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87" r:id="rId1"/>
  </p:sldMasterIdLst>
  <p:notesMasterIdLst>
    <p:notesMasterId r:id="rId34"/>
  </p:notesMasterIdLst>
  <p:sldIdLst>
    <p:sldId id="423" r:id="rId2"/>
    <p:sldId id="256" r:id="rId3"/>
    <p:sldId id="447" r:id="rId4"/>
    <p:sldId id="444" r:id="rId5"/>
    <p:sldId id="280" r:id="rId6"/>
    <p:sldId id="426" r:id="rId7"/>
    <p:sldId id="273" r:id="rId8"/>
    <p:sldId id="427" r:id="rId9"/>
    <p:sldId id="425" r:id="rId10"/>
    <p:sldId id="428" r:id="rId11"/>
    <p:sldId id="424" r:id="rId12"/>
    <p:sldId id="429" r:id="rId13"/>
    <p:sldId id="435" r:id="rId14"/>
    <p:sldId id="438" r:id="rId15"/>
    <p:sldId id="440" r:id="rId16"/>
    <p:sldId id="439" r:id="rId17"/>
    <p:sldId id="442" r:id="rId18"/>
    <p:sldId id="436" r:id="rId19"/>
    <p:sldId id="422" r:id="rId20"/>
    <p:sldId id="421" r:id="rId21"/>
    <p:sldId id="420" r:id="rId22"/>
    <p:sldId id="437" r:id="rId23"/>
    <p:sldId id="431" r:id="rId24"/>
    <p:sldId id="432" r:id="rId25"/>
    <p:sldId id="433" r:id="rId26"/>
    <p:sldId id="434" r:id="rId27"/>
    <p:sldId id="430" r:id="rId28"/>
    <p:sldId id="290" r:id="rId29"/>
    <p:sldId id="419" r:id="rId30"/>
    <p:sldId id="445" r:id="rId31"/>
    <p:sldId id="446" r:id="rId32"/>
    <p:sldId id="261" r:id="rId33"/>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2"/>
    <p:restoredTop sz="94643"/>
  </p:normalViewPr>
  <p:slideViewPr>
    <p:cSldViewPr snapToGrid="0">
      <p:cViewPr varScale="1">
        <p:scale>
          <a:sx n="110" d="100"/>
          <a:sy n="110" d="100"/>
        </p:scale>
        <p:origin x="5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456C38-5D14-1544-BBB4-ABF7C392EAE9}" type="datetimeFigureOut">
              <a:rPr lang="en-US" smtClean="0"/>
              <a:t>6/30/26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BA178-1D75-8A4D-801F-7EBB7B054614}" type="slidenum">
              <a:rPr lang="en-US" smtClean="0"/>
              <a:t>‹#›</a:t>
            </a:fld>
            <a:endParaRPr lang="en-US"/>
          </a:p>
        </p:txBody>
      </p:sp>
    </p:spTree>
    <p:extLst>
      <p:ext uri="{BB962C8B-B14F-4D97-AF65-F5344CB8AC3E}">
        <p14:creationId xmlns:p14="http://schemas.microsoft.com/office/powerpoint/2010/main" val="1360007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BA12D129-94A7-374C-7A83-51E7E11382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9CBDB9D-89CF-2B46-BF59-968DC13BF6B4}" type="slidenum">
              <a:rPr lang="en-US" altLang="en-US" sz="1200">
                <a:latin typeface="Times" pitchFamily="-65" charset="0"/>
              </a:rPr>
              <a:pPr/>
              <a:t>16</a:t>
            </a:fld>
            <a:endParaRPr lang="en-US" altLang="en-US" sz="1200">
              <a:latin typeface="Times" pitchFamily="-65" charset="0"/>
            </a:endParaRPr>
          </a:p>
        </p:txBody>
      </p:sp>
      <p:sp>
        <p:nvSpPr>
          <p:cNvPr id="32771" name="Rectangle 2">
            <a:extLst>
              <a:ext uri="{FF2B5EF4-FFF2-40B4-BE49-F238E27FC236}">
                <a16:creationId xmlns:a16="http://schemas.microsoft.com/office/drawing/2014/main" id="{905A07BE-DA8F-60B6-45DD-64339B847E22}"/>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AB99C67F-9268-4A95-8DEC-BC1097F7C7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5DD63EB0-BDD1-0109-C03F-3540468850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7ACCE3A-3B8B-2A48-891A-ED20D695759F}" type="slidenum">
              <a:rPr lang="en-US" altLang="en-US" sz="1200"/>
              <a:pPr/>
              <a:t>17</a:t>
            </a:fld>
            <a:endParaRPr lang="en-US" altLang="en-US" sz="1200"/>
          </a:p>
        </p:txBody>
      </p:sp>
      <p:sp>
        <p:nvSpPr>
          <p:cNvPr id="22531" name="Rectangle 2">
            <a:extLst>
              <a:ext uri="{FF2B5EF4-FFF2-40B4-BE49-F238E27FC236}">
                <a16:creationId xmlns:a16="http://schemas.microsoft.com/office/drawing/2014/main" id="{AAE3817D-4D22-512A-7305-8FC7A98950A0}"/>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F90A027B-9B8D-67C7-D8E0-0F3B3958D6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CF19DCD-4A11-594D-920B-4E86887A5A07}" type="slidenum">
              <a:rPr lang="en-US" smtClean="0"/>
              <a:pPr>
                <a:defRPr/>
              </a:pPr>
              <a:t>‹#›</a:t>
            </a:fld>
            <a:endParaRPr lang="en-US"/>
          </a:p>
        </p:txBody>
      </p:sp>
    </p:spTree>
    <p:extLst>
      <p:ext uri="{BB962C8B-B14F-4D97-AF65-F5344CB8AC3E}">
        <p14:creationId xmlns:p14="http://schemas.microsoft.com/office/powerpoint/2010/main" val="2913345727"/>
      </p:ext>
    </p:extLst>
  </p:cSld>
  <p:clrMapOvr>
    <a:masterClrMapping/>
  </p:clrMapOvr>
  <p:transition spd="slow">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66C26E2-65E7-1547-9CB7-1E6430215254}" type="slidenum">
              <a:rPr lang="en-US" smtClean="0"/>
              <a:pPr>
                <a:defRPr/>
              </a:pPr>
              <a:t>‹#›</a:t>
            </a:fld>
            <a:endParaRPr lang="en-US"/>
          </a:p>
        </p:txBody>
      </p:sp>
    </p:spTree>
    <p:extLst>
      <p:ext uri="{BB962C8B-B14F-4D97-AF65-F5344CB8AC3E}">
        <p14:creationId xmlns:p14="http://schemas.microsoft.com/office/powerpoint/2010/main" val="929606311"/>
      </p:ext>
    </p:extLst>
  </p:cSld>
  <p:clrMapOvr>
    <a:masterClrMapping/>
  </p:clrMapOvr>
  <p:transition spd="slow">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C186891-916E-554B-9D88-473856B25FA9}" type="slidenum">
              <a:rPr lang="en-US" smtClean="0"/>
              <a:pPr>
                <a:defRPr/>
              </a:pPr>
              <a:t>‹#›</a:t>
            </a:fld>
            <a:endParaRPr lang="en-US"/>
          </a:p>
        </p:txBody>
      </p:sp>
    </p:spTree>
    <p:extLst>
      <p:ext uri="{BB962C8B-B14F-4D97-AF65-F5344CB8AC3E}">
        <p14:creationId xmlns:p14="http://schemas.microsoft.com/office/powerpoint/2010/main" val="1734220761"/>
      </p:ext>
    </p:extLst>
  </p:cSld>
  <p:clrMapOvr>
    <a:masterClrMapping/>
  </p:clrMapOvr>
  <p:transition spd="slow">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81200"/>
            <a:ext cx="10363200" cy="4114800"/>
          </a:xfrm>
        </p:spPr>
        <p:txBody>
          <a:bodyPr rtlCol="0">
            <a:normAutofit/>
          </a:bodyPr>
          <a:lstStyle/>
          <a:p>
            <a:pPr lvl="0"/>
            <a:r>
              <a:rPr lang="en-US" noProof="0"/>
              <a:t>Click icon to add table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C41295D-0EBF-F647-8CAC-0EEE68A633EF}" type="slidenum">
              <a:rPr lang="en-US"/>
              <a:pPr>
                <a:defRPr/>
              </a:pPr>
              <a:t>‹#›</a:t>
            </a:fld>
            <a:endParaRPr lang="en-US"/>
          </a:p>
        </p:txBody>
      </p:sp>
    </p:spTree>
    <p:extLst>
      <p:ext uri="{BB962C8B-B14F-4D97-AF65-F5344CB8AC3E}">
        <p14:creationId xmlns:p14="http://schemas.microsoft.com/office/powerpoint/2010/main" val="48394694"/>
      </p:ext>
    </p:extLst>
  </p:cSld>
  <p:clrMapOvr>
    <a:masterClrMapping/>
  </p:clrMapOvr>
  <p:transition spd="slow">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019240C7-549D-8148-A430-024366A0EC9C}" type="slidenum">
              <a:rPr lang="en-US"/>
              <a:pPr>
                <a:defRPr/>
              </a:pPr>
              <a:t>‹#›</a:t>
            </a:fld>
            <a:endParaRPr lang="en-US"/>
          </a:p>
        </p:txBody>
      </p:sp>
    </p:spTree>
    <p:extLst>
      <p:ext uri="{BB962C8B-B14F-4D97-AF65-F5344CB8AC3E}">
        <p14:creationId xmlns:p14="http://schemas.microsoft.com/office/powerpoint/2010/main" val="504950241"/>
      </p:ext>
    </p:extLst>
  </p:cSld>
  <p:clrMapOvr>
    <a:masterClrMapping/>
  </p:clrMapOvr>
  <p:transition spd="slow">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15923A-0641-C548-A76B-333B1DACBC09}" type="slidenum">
              <a:rPr lang="en-US" smtClean="0"/>
              <a:pPr>
                <a:defRPr/>
              </a:pPr>
              <a:t>‹#›</a:t>
            </a:fld>
            <a:endParaRPr lang="en-US"/>
          </a:p>
        </p:txBody>
      </p:sp>
    </p:spTree>
    <p:extLst>
      <p:ext uri="{BB962C8B-B14F-4D97-AF65-F5344CB8AC3E}">
        <p14:creationId xmlns:p14="http://schemas.microsoft.com/office/powerpoint/2010/main" val="3371803377"/>
      </p:ext>
    </p:extLst>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1DFA889-6CF3-F744-98DB-1498C3636877}" type="slidenum">
              <a:rPr lang="en-US" smtClean="0"/>
              <a:pPr>
                <a:defRPr/>
              </a:pPr>
              <a:t>‹#›</a:t>
            </a:fld>
            <a:endParaRPr lang="en-US"/>
          </a:p>
        </p:txBody>
      </p:sp>
    </p:spTree>
    <p:extLst>
      <p:ext uri="{BB962C8B-B14F-4D97-AF65-F5344CB8AC3E}">
        <p14:creationId xmlns:p14="http://schemas.microsoft.com/office/powerpoint/2010/main" val="681113296"/>
      </p:ext>
    </p:extLst>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06A91A9-BFC9-DF48-BDE9-A430B073D60E}" type="slidenum">
              <a:rPr lang="en-US" smtClean="0"/>
              <a:pPr>
                <a:defRPr/>
              </a:pPr>
              <a:t>‹#›</a:t>
            </a:fld>
            <a:endParaRPr lang="en-US"/>
          </a:p>
        </p:txBody>
      </p:sp>
    </p:spTree>
    <p:extLst>
      <p:ext uri="{BB962C8B-B14F-4D97-AF65-F5344CB8AC3E}">
        <p14:creationId xmlns:p14="http://schemas.microsoft.com/office/powerpoint/2010/main" val="259781670"/>
      </p:ext>
    </p:extLst>
  </p:cSld>
  <p:clrMapOvr>
    <a:masterClrMapping/>
  </p:clrMapOvr>
  <p:transition spd="slow">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A9BF5312-5CC9-E94D-9BF4-20FD9C3D3B31}" type="slidenum">
              <a:rPr lang="en-US" smtClean="0"/>
              <a:pPr>
                <a:defRPr/>
              </a:pPr>
              <a:t>‹#›</a:t>
            </a:fld>
            <a:endParaRPr lang="en-US"/>
          </a:p>
        </p:txBody>
      </p:sp>
    </p:spTree>
    <p:extLst>
      <p:ext uri="{BB962C8B-B14F-4D97-AF65-F5344CB8AC3E}">
        <p14:creationId xmlns:p14="http://schemas.microsoft.com/office/powerpoint/2010/main" val="1388791188"/>
      </p:ext>
    </p:extLst>
  </p:cSld>
  <p:clrMapOvr>
    <a:masterClrMapping/>
  </p:clrMapOvr>
  <p:transition spd="slow">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F20A74CB-781E-484A-A647-304706B19351}" type="slidenum">
              <a:rPr lang="en-US" smtClean="0"/>
              <a:pPr>
                <a:defRPr/>
              </a:pPr>
              <a:t>‹#›</a:t>
            </a:fld>
            <a:endParaRPr lang="en-US"/>
          </a:p>
        </p:txBody>
      </p:sp>
    </p:spTree>
    <p:extLst>
      <p:ext uri="{BB962C8B-B14F-4D97-AF65-F5344CB8AC3E}">
        <p14:creationId xmlns:p14="http://schemas.microsoft.com/office/powerpoint/2010/main" val="2807736533"/>
      </p:ext>
    </p:extLst>
  </p:cSld>
  <p:clrMapOvr>
    <a:masterClrMapping/>
  </p:clrMapOvr>
  <p:transition spd="slow">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9D5A70B-F254-DA45-A001-E8C910F4A318}" type="slidenum">
              <a:rPr lang="en-US" smtClean="0"/>
              <a:pPr>
                <a:defRPr/>
              </a:pPr>
              <a:t>‹#›</a:t>
            </a:fld>
            <a:endParaRPr lang="en-US"/>
          </a:p>
        </p:txBody>
      </p:sp>
    </p:spTree>
    <p:extLst>
      <p:ext uri="{BB962C8B-B14F-4D97-AF65-F5344CB8AC3E}">
        <p14:creationId xmlns:p14="http://schemas.microsoft.com/office/powerpoint/2010/main" val="1251044026"/>
      </p:ext>
    </p:extLst>
  </p:cSld>
  <p:clrMapOvr>
    <a:masterClrMapping/>
  </p:clrMapOvr>
  <p:transition spd="slow">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A918973-F2FF-204B-95D3-A38FADDCEE75}" type="slidenum">
              <a:rPr lang="en-US" smtClean="0"/>
              <a:pPr>
                <a:defRPr/>
              </a:pPr>
              <a:t>‹#›</a:t>
            </a:fld>
            <a:endParaRPr lang="en-US"/>
          </a:p>
        </p:txBody>
      </p:sp>
    </p:spTree>
    <p:extLst>
      <p:ext uri="{BB962C8B-B14F-4D97-AF65-F5344CB8AC3E}">
        <p14:creationId xmlns:p14="http://schemas.microsoft.com/office/powerpoint/2010/main" val="3318359933"/>
      </p:ext>
    </p:extLst>
  </p:cSld>
  <p:clrMapOvr>
    <a:masterClrMapping/>
  </p:clrMapOvr>
  <p:transition spd="slow">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F0D75DA-1B68-3541-8D08-70C6BFA0F706}" type="slidenum">
              <a:rPr lang="en-US" smtClean="0"/>
              <a:pPr>
                <a:defRPr/>
              </a:pPr>
              <a:t>‹#›</a:t>
            </a:fld>
            <a:endParaRPr lang="en-US"/>
          </a:p>
        </p:txBody>
      </p:sp>
    </p:spTree>
    <p:extLst>
      <p:ext uri="{BB962C8B-B14F-4D97-AF65-F5344CB8AC3E}">
        <p14:creationId xmlns:p14="http://schemas.microsoft.com/office/powerpoint/2010/main" val="1423773624"/>
      </p:ext>
    </p:extLst>
  </p:cSld>
  <p:clrMapOvr>
    <a:masterClrMapping/>
  </p:clrMapOvr>
  <p:transition spd="slow">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BCAF85A-87E1-3B40-88B6-EB78A52B71E7}" type="slidenum">
              <a:rPr lang="en-US" smtClean="0"/>
              <a:pPr>
                <a:defRPr/>
              </a:pPr>
              <a:t>‹#›</a:t>
            </a:fld>
            <a:endParaRPr lang="en-US"/>
          </a:p>
        </p:txBody>
      </p:sp>
    </p:spTree>
    <p:extLst>
      <p:ext uri="{BB962C8B-B14F-4D97-AF65-F5344CB8AC3E}">
        <p14:creationId xmlns:p14="http://schemas.microsoft.com/office/powerpoint/2010/main" val="3124639557"/>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 id="2147483900" r:id="rId13"/>
  </p:sldLayoutIdLst>
  <p:transition spd="slow">
    <p:dissolv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822D0-FFEC-9B59-B600-089B57CF119B}"/>
              </a:ext>
            </a:extLst>
          </p:cNvPr>
          <p:cNvSpPr>
            <a:spLocks noGrp="1"/>
          </p:cNvSpPr>
          <p:nvPr>
            <p:ph type="title"/>
          </p:nvPr>
        </p:nvSpPr>
        <p:spPr>
          <a:xfrm>
            <a:off x="8123402" y="3274619"/>
            <a:ext cx="4068598" cy="2959925"/>
          </a:xfrm>
        </p:spPr>
        <p:txBody>
          <a:bodyPr>
            <a:normAutofit/>
          </a:bodyPr>
          <a:lstStyle/>
          <a:p>
            <a:r>
              <a:rPr lang="en-US" sz="5400" i="1" dirty="0">
                <a:solidFill>
                  <a:schemeClr val="tx1">
                    <a:lumMod val="65000"/>
                    <a:lumOff val="35000"/>
                  </a:schemeClr>
                </a:solidFill>
                <a:latin typeface="Times New Roman" panose="02020603050405020304" pitchFamily="18" charset="0"/>
                <a:cs typeface="Times New Roman" panose="02020603050405020304" pitchFamily="18" charset="0"/>
              </a:rPr>
              <a:t>America’s 250</a:t>
            </a:r>
            <a:r>
              <a:rPr lang="en-US" sz="5400" i="1" baseline="30000" dirty="0">
                <a:solidFill>
                  <a:schemeClr val="tx1">
                    <a:lumMod val="65000"/>
                    <a:lumOff val="35000"/>
                  </a:schemeClr>
                </a:solidFill>
                <a:latin typeface="Times New Roman" panose="02020603050405020304" pitchFamily="18" charset="0"/>
                <a:cs typeface="Times New Roman" panose="02020603050405020304" pitchFamily="18" charset="0"/>
              </a:rPr>
              <a:t>th</a:t>
            </a:r>
            <a:r>
              <a:rPr lang="en-US" sz="5400" i="1" dirty="0">
                <a:solidFill>
                  <a:schemeClr val="tx1">
                    <a:lumMod val="65000"/>
                    <a:lumOff val="35000"/>
                  </a:schemeClr>
                </a:solidFill>
                <a:latin typeface="Times New Roman" panose="02020603050405020304" pitchFamily="18" charset="0"/>
                <a:cs typeface="Times New Roman" panose="02020603050405020304" pitchFamily="18" charset="0"/>
              </a:rPr>
              <a:t> and   Parish’s 20</a:t>
            </a:r>
            <a:r>
              <a:rPr lang="en-US" sz="5400" i="1" baseline="30000" dirty="0">
                <a:solidFill>
                  <a:schemeClr val="tx1">
                    <a:lumMod val="65000"/>
                    <a:lumOff val="35000"/>
                  </a:schemeClr>
                </a:solidFill>
                <a:latin typeface="Times New Roman" panose="02020603050405020304" pitchFamily="18" charset="0"/>
                <a:cs typeface="Times New Roman" panose="02020603050405020304" pitchFamily="18" charset="0"/>
              </a:rPr>
              <a:t>th</a:t>
            </a:r>
            <a:r>
              <a:rPr lang="en-US" sz="5400" i="1"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pic>
        <p:nvPicPr>
          <p:cNvPr id="7" name="Picture 6">
            <a:extLst>
              <a:ext uri="{FF2B5EF4-FFF2-40B4-BE49-F238E27FC236}">
                <a16:creationId xmlns:a16="http://schemas.microsoft.com/office/drawing/2014/main" id="{B539C85D-8219-C4F5-1B16-71748A199854}"/>
              </a:ext>
            </a:extLst>
          </p:cNvPr>
          <p:cNvPicPr>
            <a:picLocks noChangeAspect="1"/>
          </p:cNvPicPr>
          <p:nvPr/>
        </p:nvPicPr>
        <p:blipFill>
          <a:blip r:embed="rId2"/>
          <a:stretch>
            <a:fillRect/>
          </a:stretch>
        </p:blipFill>
        <p:spPr>
          <a:xfrm>
            <a:off x="8195791" y="759441"/>
            <a:ext cx="3923819" cy="2800187"/>
          </a:xfrm>
          <a:prstGeom prst="rect">
            <a:avLst/>
          </a:prstGeom>
        </p:spPr>
      </p:pic>
      <p:pic>
        <p:nvPicPr>
          <p:cNvPr id="4" name="Picture 3">
            <a:extLst>
              <a:ext uri="{FF2B5EF4-FFF2-40B4-BE49-F238E27FC236}">
                <a16:creationId xmlns:a16="http://schemas.microsoft.com/office/drawing/2014/main" id="{E6ABA20B-033A-F474-28E4-7A24CA245890}"/>
              </a:ext>
            </a:extLst>
          </p:cNvPr>
          <p:cNvPicPr>
            <a:picLocks noChangeAspect="1"/>
          </p:cNvPicPr>
          <p:nvPr/>
        </p:nvPicPr>
        <p:blipFill>
          <a:blip r:embed="rId3"/>
          <a:stretch>
            <a:fillRect/>
          </a:stretch>
        </p:blipFill>
        <p:spPr>
          <a:xfrm>
            <a:off x="-1" y="-1"/>
            <a:ext cx="8087097" cy="6875813"/>
          </a:xfrm>
          <a:prstGeom prst="rect">
            <a:avLst/>
          </a:prstGeom>
        </p:spPr>
      </p:pic>
    </p:spTree>
    <p:extLst>
      <p:ext uri="{BB962C8B-B14F-4D97-AF65-F5344CB8AC3E}">
        <p14:creationId xmlns:p14="http://schemas.microsoft.com/office/powerpoint/2010/main" val="1893378332"/>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ble Placeholder 2">
            <a:extLst>
              <a:ext uri="{FF2B5EF4-FFF2-40B4-BE49-F238E27FC236}">
                <a16:creationId xmlns:a16="http://schemas.microsoft.com/office/drawing/2014/main" id="{F8B8CF28-3BFD-CCBC-DB55-7607E43EC9F2}"/>
              </a:ext>
            </a:extLst>
          </p:cNvPr>
          <p:cNvSpPr>
            <a:spLocks noGrp="1"/>
          </p:cNvSpPr>
          <p:nvPr>
            <p:ph type="title"/>
          </p:nvPr>
        </p:nvSpPr>
        <p:spPr>
          <a:xfrm>
            <a:off x="538348" y="539337"/>
            <a:ext cx="11115304" cy="5779325"/>
          </a:xfrm>
        </p:spPr>
        <p:txBody>
          <a:bodyPr>
            <a:normAutofit fontScale="90000"/>
          </a:bodyPr>
          <a:lstStyle/>
          <a:p>
            <a:r>
              <a:rPr lang="en-US" dirty="0">
                <a:solidFill>
                  <a:schemeClr val="accent3">
                    <a:lumMod val="50000"/>
                  </a:schemeClr>
                </a:solidFill>
                <a:latin typeface="Times New Roman" panose="02020603050405020304" pitchFamily="18" charset="0"/>
                <a:cs typeface="Times New Roman" panose="02020603050405020304" pitchFamily="18" charset="0"/>
              </a:rPr>
              <a:t>“At a time when liberty is under attack, decency is under assault, the family is under siege, and life itself is threatened, the good will arise in </a:t>
            </a:r>
            <a:r>
              <a:rPr lang="en-US" i="1" dirty="0">
                <a:solidFill>
                  <a:schemeClr val="accent3">
                    <a:lumMod val="50000"/>
                  </a:schemeClr>
                </a:solidFill>
                <a:latin typeface="Times New Roman" panose="02020603050405020304" pitchFamily="18" charset="0"/>
                <a:cs typeface="Times New Roman" panose="02020603050405020304" pitchFamily="18" charset="0"/>
              </a:rPr>
              <a:t>Truth</a:t>
            </a:r>
            <a:r>
              <a:rPr lang="en-US" dirty="0">
                <a:solidFill>
                  <a:schemeClr val="accent3">
                    <a:lumMod val="50000"/>
                  </a:schemeClr>
                </a:solidFill>
                <a:latin typeface="Times New Roman" panose="02020603050405020304" pitchFamily="18" charset="0"/>
                <a:cs typeface="Times New Roman" panose="02020603050405020304" pitchFamily="18" charset="0"/>
              </a:rPr>
              <a:t>; they will arise in </a:t>
            </a:r>
            <a:r>
              <a:rPr lang="en-US" i="1" dirty="0">
                <a:solidFill>
                  <a:schemeClr val="accent3">
                    <a:lumMod val="50000"/>
                  </a:schemeClr>
                </a:solidFill>
                <a:latin typeface="Times New Roman" panose="02020603050405020304" pitchFamily="18" charset="0"/>
                <a:cs typeface="Times New Roman" panose="02020603050405020304" pitchFamily="18" charset="0"/>
              </a:rPr>
              <a:t>Truth</a:t>
            </a:r>
            <a:r>
              <a:rPr lang="en-US" dirty="0">
                <a:solidFill>
                  <a:schemeClr val="accent3">
                    <a:lumMod val="50000"/>
                  </a:schemeClr>
                </a:solidFill>
                <a:latin typeface="Times New Roman" panose="02020603050405020304" pitchFamily="18" charset="0"/>
                <a:cs typeface="Times New Roman" panose="02020603050405020304" pitchFamily="18" charset="0"/>
              </a:rPr>
              <a:t> with the very essence and substance of their lives; they will arise in </a:t>
            </a:r>
            <a:r>
              <a:rPr lang="en-US" i="1" dirty="0">
                <a:solidFill>
                  <a:schemeClr val="accent3">
                    <a:lumMod val="50000"/>
                  </a:schemeClr>
                </a:solidFill>
                <a:latin typeface="Times New Roman" panose="02020603050405020304" pitchFamily="18" charset="0"/>
                <a:cs typeface="Times New Roman" panose="02020603050405020304" pitchFamily="18" charset="0"/>
              </a:rPr>
              <a:t>Truth</a:t>
            </a:r>
            <a:r>
              <a:rPr lang="en-US" dirty="0">
                <a:solidFill>
                  <a:schemeClr val="accent3">
                    <a:lumMod val="50000"/>
                  </a:schemeClr>
                </a:solidFill>
                <a:latin typeface="Times New Roman" panose="02020603050405020304" pitchFamily="18" charset="0"/>
                <a:cs typeface="Times New Roman" panose="02020603050405020304" pitchFamily="18" charset="0"/>
              </a:rPr>
              <a:t> though they face opposition by fierce subverters; they will arise in </a:t>
            </a:r>
            <a:r>
              <a:rPr lang="en-US" i="1" dirty="0">
                <a:solidFill>
                  <a:schemeClr val="accent3">
                    <a:lumMod val="50000"/>
                  </a:schemeClr>
                </a:solidFill>
                <a:latin typeface="Times New Roman" panose="02020603050405020304" pitchFamily="18" charset="0"/>
                <a:cs typeface="Times New Roman" panose="02020603050405020304" pitchFamily="18" charset="0"/>
              </a:rPr>
              <a:t>Truth</a:t>
            </a:r>
            <a:r>
              <a:rPr lang="en-US" dirty="0">
                <a:solidFill>
                  <a:schemeClr val="accent3">
                    <a:lumMod val="50000"/>
                  </a:schemeClr>
                </a:solidFill>
                <a:latin typeface="Times New Roman" panose="02020603050405020304" pitchFamily="18" charset="0"/>
                <a:cs typeface="Times New Roman" panose="02020603050405020304" pitchFamily="18" charset="0"/>
              </a:rPr>
              <a:t> never shying from the </a:t>
            </a:r>
            <a:r>
              <a:rPr lang="en-US" i="1" dirty="0">
                <a:solidFill>
                  <a:schemeClr val="accent3">
                    <a:lumMod val="50000"/>
                  </a:schemeClr>
                </a:solidFill>
                <a:latin typeface="Times New Roman" panose="02020603050405020304" pitchFamily="18" charset="0"/>
                <a:cs typeface="Times New Roman" panose="02020603050405020304" pitchFamily="18" charset="0"/>
              </a:rPr>
              <a:t>Standard of Truth</a:t>
            </a:r>
            <a:r>
              <a:rPr lang="en-US" dirty="0">
                <a:solidFill>
                  <a:schemeClr val="accent3">
                    <a:lumMod val="50000"/>
                  </a:schemeClr>
                </a:solidFill>
                <a:latin typeface="Times New Roman" panose="02020603050405020304" pitchFamily="18" charset="0"/>
                <a:cs typeface="Times New Roman" panose="02020603050405020304" pitchFamily="18" charset="0"/>
              </a:rPr>
              <a:t>, never shirking from the </a:t>
            </a:r>
            <a:r>
              <a:rPr lang="en-US" i="1" dirty="0">
                <a:solidFill>
                  <a:schemeClr val="accent3">
                    <a:lumMod val="50000"/>
                  </a:schemeClr>
                </a:solidFill>
                <a:latin typeface="Times New Roman" panose="02020603050405020304" pitchFamily="18" charset="0"/>
                <a:cs typeface="Times New Roman" panose="02020603050405020304" pitchFamily="18" charset="0"/>
              </a:rPr>
              <a:t>Author of Truth</a:t>
            </a:r>
            <a:r>
              <a:rPr lang="en-US" dirty="0">
                <a:solidFill>
                  <a:schemeClr val="accent3">
                    <a:lumMod val="50000"/>
                  </a:schemeClr>
                </a:solidFill>
                <a:latin typeface="Times New Roman" panose="02020603050405020304" pitchFamily="18" charset="0"/>
                <a:cs typeface="Times New Roman" panose="02020603050405020304" pitchFamily="18" charset="0"/>
              </a:rPr>
              <a:t>.” Henry Laurens</a:t>
            </a:r>
          </a:p>
        </p:txBody>
      </p:sp>
      <p:pic>
        <p:nvPicPr>
          <p:cNvPr id="3" name="Picture 2">
            <a:extLst>
              <a:ext uri="{FF2B5EF4-FFF2-40B4-BE49-F238E27FC236}">
                <a16:creationId xmlns:a16="http://schemas.microsoft.com/office/drawing/2014/main" id="{4F7DEE80-364E-22A0-FA33-D045329314F8}"/>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069325026"/>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6E0F1-6482-40FF-C077-B229B1362068}"/>
              </a:ext>
            </a:extLst>
          </p:cNvPr>
          <p:cNvSpPr>
            <a:spLocks noGrp="1"/>
          </p:cNvSpPr>
          <p:nvPr>
            <p:ph type="title"/>
          </p:nvPr>
        </p:nvSpPr>
        <p:spPr>
          <a:xfrm>
            <a:off x="914400" y="1083623"/>
            <a:ext cx="10363200" cy="4690753"/>
          </a:xfrm>
        </p:spPr>
        <p:txBody>
          <a:bodyPr>
            <a:normAutofit/>
          </a:bodyPr>
          <a:lstStyle/>
          <a:p>
            <a:r>
              <a:rPr lang="en-US" dirty="0">
                <a:solidFill>
                  <a:schemeClr val="accent3">
                    <a:lumMod val="50000"/>
                  </a:schemeClr>
                </a:solidFill>
                <a:latin typeface="Times New Roman" panose="02020603050405020304" pitchFamily="18" charset="0"/>
                <a:cs typeface="Times New Roman" panose="02020603050405020304" pitchFamily="18" charset="0"/>
              </a:rPr>
              <a:t>“The foundations of our society and our government rest so much on the teachings of the </a:t>
            </a:r>
            <a:r>
              <a:rPr lang="en-US" i="1" dirty="0">
                <a:solidFill>
                  <a:schemeClr val="accent3">
                    <a:lumMod val="50000"/>
                  </a:schemeClr>
                </a:solidFill>
                <a:latin typeface="Times New Roman" panose="02020603050405020304" pitchFamily="18" charset="0"/>
                <a:cs typeface="Times New Roman" panose="02020603050405020304" pitchFamily="18" charset="0"/>
              </a:rPr>
              <a:t>Bible</a:t>
            </a:r>
            <a:r>
              <a:rPr lang="en-US" dirty="0">
                <a:solidFill>
                  <a:schemeClr val="accent3">
                    <a:lumMod val="50000"/>
                  </a:schemeClr>
                </a:solidFill>
                <a:latin typeface="Times New Roman" panose="02020603050405020304" pitchFamily="18" charset="0"/>
                <a:cs typeface="Times New Roman" panose="02020603050405020304" pitchFamily="18" charset="0"/>
              </a:rPr>
              <a:t> that it would be difficult to support them if faith in these teachings would cease to be practically universal in our country.” Calvin Coolidge</a:t>
            </a:r>
          </a:p>
        </p:txBody>
      </p:sp>
      <p:pic>
        <p:nvPicPr>
          <p:cNvPr id="4" name="Picture 3">
            <a:extLst>
              <a:ext uri="{FF2B5EF4-FFF2-40B4-BE49-F238E27FC236}">
                <a16:creationId xmlns:a16="http://schemas.microsoft.com/office/drawing/2014/main" id="{73D61AA1-008C-52BB-56E8-2DA1D0DA0290}"/>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706241016"/>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3ECDB-AB6B-ACDF-B0AB-66494ACBCF23}"/>
              </a:ext>
            </a:extLst>
          </p:cNvPr>
          <p:cNvSpPr>
            <a:spLocks noGrp="1"/>
          </p:cNvSpPr>
          <p:nvPr>
            <p:ph type="title"/>
          </p:nvPr>
        </p:nvSpPr>
        <p:spPr>
          <a:xfrm>
            <a:off x="318654" y="382979"/>
            <a:ext cx="11554691" cy="6092041"/>
          </a:xfrm>
        </p:spPr>
        <p:txBody>
          <a:bodyPr>
            <a:noAutofit/>
          </a:bodyPr>
          <a:lstStyle/>
          <a:p>
            <a:r>
              <a:rPr lang="en-US" sz="3000" dirty="0">
                <a:solidFill>
                  <a:schemeClr val="accent3">
                    <a:lumMod val="50000"/>
                  </a:schemeClr>
                </a:solidFill>
                <a:latin typeface="Times New Roman" panose="02020603050405020304" pitchFamily="18" charset="0"/>
                <a:cs typeface="Times New Roman" panose="02020603050405020304" pitchFamily="18" charset="0"/>
              </a:rPr>
              <a:t>“Under the conditions of 21</a:t>
            </a:r>
            <a:r>
              <a:rPr lang="en-US" sz="3000" baseline="30000" dirty="0">
                <a:solidFill>
                  <a:schemeClr val="accent3">
                    <a:lumMod val="50000"/>
                  </a:schemeClr>
                </a:solidFill>
                <a:latin typeface="Times New Roman" panose="02020603050405020304" pitchFamily="18" charset="0"/>
                <a:cs typeface="Times New Roman" panose="02020603050405020304" pitchFamily="18" charset="0"/>
              </a:rPr>
              <a:t>st</a:t>
            </a:r>
            <a:r>
              <a:rPr lang="en-US" sz="3000" dirty="0">
                <a:solidFill>
                  <a:schemeClr val="accent3">
                    <a:lumMod val="50000"/>
                  </a:schemeClr>
                </a:solidFill>
                <a:latin typeface="Times New Roman" panose="02020603050405020304" pitchFamily="18" charset="0"/>
                <a:cs typeface="Times New Roman" panose="02020603050405020304" pitchFamily="18" charset="0"/>
              </a:rPr>
              <a:t> century Modernity, the cultural authority of American beliefs, ideals, and traditions is dissolving.  Tradition is softening into a selective nostalgia for the past and the transcendent faith of Christianity is melting into a </a:t>
            </a:r>
            <a:r>
              <a:rPr lang="en-US" sz="3000" dirty="0" err="1">
                <a:solidFill>
                  <a:schemeClr val="accent3">
                    <a:lumMod val="50000"/>
                  </a:schemeClr>
                </a:solidFill>
                <a:latin typeface="Times New Roman" panose="02020603050405020304" pitchFamily="18" charset="0"/>
                <a:cs typeface="Times New Roman" panose="02020603050405020304" pitchFamily="18" charset="0"/>
              </a:rPr>
              <a:t>suburbanesque</a:t>
            </a:r>
            <a:r>
              <a:rPr lang="en-US" sz="3000" dirty="0">
                <a:solidFill>
                  <a:schemeClr val="accent3">
                    <a:lumMod val="50000"/>
                  </a:schemeClr>
                </a:solidFill>
                <a:latin typeface="Times New Roman" panose="02020603050405020304" pitchFamily="18" charset="0"/>
                <a:cs typeface="Times New Roman" panose="02020603050405020304" pitchFamily="18" charset="0"/>
              </a:rPr>
              <a:t> sentiment that is vulnerable to the changing fashions of the therapeutic revolution.  Thus, with the </a:t>
            </a:r>
            <a:r>
              <a:rPr lang="en-US" sz="3000" i="1" dirty="0">
                <a:solidFill>
                  <a:schemeClr val="accent3">
                    <a:lumMod val="50000"/>
                  </a:schemeClr>
                </a:solidFill>
                <a:latin typeface="Times New Roman" panose="02020603050405020304" pitchFamily="18" charset="0"/>
                <a:cs typeface="Times New Roman" panose="02020603050405020304" pitchFamily="18" charset="0"/>
              </a:rPr>
              <a:t>gravitas</a:t>
            </a:r>
            <a:r>
              <a:rPr lang="en-US" sz="3000" dirty="0">
                <a:solidFill>
                  <a:schemeClr val="accent3">
                    <a:lumMod val="50000"/>
                  </a:schemeClr>
                </a:solidFill>
                <a:latin typeface="Times New Roman" panose="02020603050405020304" pitchFamily="18" charset="0"/>
                <a:cs typeface="Times New Roman" panose="02020603050405020304" pitchFamily="18" charset="0"/>
              </a:rPr>
              <a:t> of their cultural authority collapsing inward like the critical mass of an exploding star, parts of American society are beginning to flare out with the dazzling but empty brilliance of a great culture in a critical phase.  The result is a grand loss of confidence and dynamism.  As a result of much leveling, even more unraveling, and no little reveling in both, American beliefs, ideals, and traditions are fast becoming a lost continent to many Americans.” </a:t>
            </a:r>
            <a:r>
              <a:rPr lang="en-US" sz="3000" dirty="0" err="1">
                <a:solidFill>
                  <a:schemeClr val="accent3">
                    <a:lumMod val="50000"/>
                  </a:schemeClr>
                </a:solidFill>
                <a:latin typeface="Times New Roman" panose="02020603050405020304" pitchFamily="18" charset="0"/>
                <a:cs typeface="Times New Roman" panose="02020603050405020304" pitchFamily="18" charset="0"/>
              </a:rPr>
              <a:t>Os</a:t>
            </a:r>
            <a:r>
              <a:rPr lang="en-US" sz="3000" dirty="0">
                <a:solidFill>
                  <a:schemeClr val="accent3">
                    <a:lumMod val="50000"/>
                  </a:schemeClr>
                </a:solidFill>
                <a:latin typeface="Times New Roman" panose="02020603050405020304" pitchFamily="18" charset="0"/>
                <a:cs typeface="Times New Roman" panose="02020603050405020304" pitchFamily="18" charset="0"/>
              </a:rPr>
              <a:t> Guinness</a:t>
            </a:r>
          </a:p>
        </p:txBody>
      </p:sp>
      <p:pic>
        <p:nvPicPr>
          <p:cNvPr id="4" name="Picture 3">
            <a:extLst>
              <a:ext uri="{FF2B5EF4-FFF2-40B4-BE49-F238E27FC236}">
                <a16:creationId xmlns:a16="http://schemas.microsoft.com/office/drawing/2014/main" id="{96C37BCE-A575-ACB8-265F-465003BBF9F1}"/>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4202633061"/>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270D2-6319-3D0B-6919-3106C4641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AF9E29-1039-0715-37CD-63E8F9149A72}"/>
              </a:ext>
            </a:extLst>
          </p:cNvPr>
          <p:cNvSpPr>
            <a:spLocks noGrp="1"/>
          </p:cNvSpPr>
          <p:nvPr>
            <p:ph type="title"/>
          </p:nvPr>
        </p:nvSpPr>
        <p:spPr>
          <a:xfrm>
            <a:off x="914400" y="1083623"/>
            <a:ext cx="10363200" cy="4690753"/>
          </a:xfrm>
        </p:spPr>
        <p:txBody>
          <a:bodyPr>
            <a:normAutofit/>
          </a:bodyPr>
          <a:lstStyle/>
          <a:p>
            <a:r>
              <a:rPr lang="en-US" sz="6000" i="1" dirty="0">
                <a:solidFill>
                  <a:schemeClr val="accent3">
                    <a:lumMod val="50000"/>
                  </a:schemeClr>
                </a:solidFill>
                <a:latin typeface="Times New Roman" panose="02020603050405020304" pitchFamily="18" charset="0"/>
                <a:cs typeface="Times New Roman" panose="02020603050405020304" pitchFamily="18" charset="0"/>
              </a:rPr>
              <a:t>Providential History</a:t>
            </a:r>
            <a:br>
              <a:rPr lang="en-US" sz="4000" i="1" dirty="0">
                <a:solidFill>
                  <a:schemeClr val="accent3">
                    <a:lumMod val="50000"/>
                  </a:schemeClr>
                </a:solidFill>
                <a:latin typeface="Times New Roman" panose="02020603050405020304" pitchFamily="18" charset="0"/>
                <a:cs typeface="Times New Roman" panose="02020603050405020304" pitchFamily="18" charset="0"/>
              </a:rPr>
            </a:br>
            <a:br>
              <a:rPr lang="en-US" sz="4000" i="1"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“The only responsible way to retell the American story is through the lens of Providential History.” D. James Kennedy</a:t>
            </a:r>
          </a:p>
        </p:txBody>
      </p:sp>
      <p:pic>
        <p:nvPicPr>
          <p:cNvPr id="4" name="Picture 3">
            <a:extLst>
              <a:ext uri="{FF2B5EF4-FFF2-40B4-BE49-F238E27FC236}">
                <a16:creationId xmlns:a16="http://schemas.microsoft.com/office/drawing/2014/main" id="{3F097177-242B-3A80-984E-D91264B636EB}"/>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3080969125"/>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027D9-29DD-3A8C-5B23-3628CDEEC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85B2F-575B-8E9A-6FF2-41EDAE97ABC1}"/>
              </a:ext>
            </a:extLst>
          </p:cNvPr>
          <p:cNvSpPr>
            <a:spLocks noGrp="1"/>
          </p:cNvSpPr>
          <p:nvPr>
            <p:ph type="title"/>
          </p:nvPr>
        </p:nvSpPr>
        <p:spPr>
          <a:xfrm>
            <a:off x="914400" y="489857"/>
            <a:ext cx="10363200" cy="5878286"/>
          </a:xfrm>
        </p:spPr>
        <p:txBody>
          <a:bodyPr>
            <a:normAutofit fontScale="90000"/>
          </a:bodyPr>
          <a:lstStyle/>
          <a:p>
            <a:r>
              <a:rPr lang="en-US" sz="6000" i="1" dirty="0">
                <a:solidFill>
                  <a:schemeClr val="accent3">
                    <a:lumMod val="50000"/>
                  </a:schemeClr>
                </a:solidFill>
                <a:latin typeface="Times New Roman" panose="02020603050405020304" pitchFamily="18" charset="0"/>
                <a:cs typeface="Times New Roman" panose="02020603050405020304" pitchFamily="18" charset="0"/>
              </a:rPr>
              <a:t>The American Colonies</a:t>
            </a:r>
            <a:br>
              <a:rPr lang="en-US" sz="3300" i="1" dirty="0">
                <a:solidFill>
                  <a:schemeClr val="accent3">
                    <a:lumMod val="50000"/>
                  </a:schemeClr>
                </a:solidFill>
                <a:latin typeface="Times New Roman" panose="02020603050405020304" pitchFamily="18" charset="0"/>
                <a:cs typeface="Times New Roman" panose="02020603050405020304" pitchFamily="18" charset="0"/>
              </a:rPr>
            </a:br>
            <a:br>
              <a:rPr lang="en-US" sz="3300" i="1" dirty="0">
                <a:solidFill>
                  <a:schemeClr val="accent3">
                    <a:lumMod val="50000"/>
                  </a:schemeClr>
                </a:solidFill>
                <a:latin typeface="Times New Roman" panose="02020603050405020304" pitchFamily="18" charset="0"/>
                <a:cs typeface="Times New Roman" panose="02020603050405020304" pitchFamily="18" charset="0"/>
              </a:rPr>
            </a:br>
            <a:r>
              <a:rPr lang="en-US" sz="3300" dirty="0">
                <a:solidFill>
                  <a:schemeClr val="accent3">
                    <a:lumMod val="50000"/>
                  </a:schemeClr>
                </a:solidFill>
                <a:latin typeface="Times New Roman" panose="02020603050405020304" pitchFamily="18" charset="0"/>
                <a:cs typeface="Times New Roman" panose="02020603050405020304" pitchFamily="18" charset="0"/>
              </a:rPr>
              <a:t>“Despite the diverse backgrounds in all of the American colonies, the Christian faith played a significant, if not dominant, role in their founding and settling.  Whether in the Puritan holy commonwealths of New England, in the Cavalier commercial establishments of the Middle Colonies, or in the revivalist utopias of the South, each of the colonies were distinctly Christian in purpose, vision, and culture.  Their charters, legal systems, social structures, commercial compacts, and political covenants were indisputably and unhesitatingly Christian.  America was founded on zeal for Christ and His Kingdom.” G. Grant, </a:t>
            </a:r>
            <a:r>
              <a:rPr lang="en-US" sz="3300" i="1" dirty="0">
                <a:solidFill>
                  <a:schemeClr val="accent3">
                    <a:lumMod val="50000"/>
                  </a:schemeClr>
                </a:solidFill>
                <a:latin typeface="Times New Roman" panose="02020603050405020304" pitchFamily="18" charset="0"/>
                <a:cs typeface="Times New Roman" panose="02020603050405020304" pitchFamily="18" charset="0"/>
              </a:rPr>
              <a:t>Experiment</a:t>
            </a:r>
            <a:endParaRPr lang="en-US" sz="3300" dirty="0">
              <a:solidFill>
                <a:schemeClr val="accent3">
                  <a:lumMod val="50000"/>
                </a:schemeClr>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0C2ADC2-E262-2150-CB19-5F9D86489120}"/>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410105896"/>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ED8400B-A8FE-C0DA-B095-D3478A808C89}"/>
              </a:ext>
            </a:extLst>
          </p:cNvPr>
          <p:cNvSpPr>
            <a:spLocks noGrp="1" noChangeArrowheads="1"/>
          </p:cNvSpPr>
          <p:nvPr>
            <p:ph type="title"/>
          </p:nvPr>
        </p:nvSpPr>
        <p:spPr>
          <a:xfrm>
            <a:off x="2209800" y="381000"/>
            <a:ext cx="7772400" cy="609600"/>
          </a:xfrm>
        </p:spPr>
        <p:txBody>
          <a:bodyPr>
            <a:noAutofit/>
          </a:bodyPr>
          <a:lstStyle/>
          <a:p>
            <a:pPr eaLnBrk="1" hangingPunct="1"/>
            <a:r>
              <a:rPr lang="en-US" altLang="en-US" sz="4000" i="1" dirty="0">
                <a:solidFill>
                  <a:schemeClr val="accent3">
                    <a:lumMod val="50000"/>
                  </a:schemeClr>
                </a:solidFill>
                <a:latin typeface="Times New Roman" panose="02020603050405020304" pitchFamily="18" charset="0"/>
              </a:rPr>
              <a:t>The Scramble for Colonies</a:t>
            </a:r>
            <a:endParaRPr lang="en-US" altLang="en-US" sz="4000" i="1" dirty="0">
              <a:solidFill>
                <a:schemeClr val="accent3">
                  <a:lumMod val="50000"/>
                </a:schemeClr>
              </a:solidFill>
            </a:endParaRPr>
          </a:p>
        </p:txBody>
      </p:sp>
      <p:sp>
        <p:nvSpPr>
          <p:cNvPr id="17411" name="Rectangle 3">
            <a:extLst>
              <a:ext uri="{FF2B5EF4-FFF2-40B4-BE49-F238E27FC236}">
                <a16:creationId xmlns:a16="http://schemas.microsoft.com/office/drawing/2014/main" id="{55F00004-78ED-3017-3524-72EA51196510}"/>
              </a:ext>
            </a:extLst>
          </p:cNvPr>
          <p:cNvSpPr>
            <a:spLocks noGrp="1" noChangeArrowheads="1"/>
          </p:cNvSpPr>
          <p:nvPr>
            <p:ph type="body" sz="half" idx="1"/>
          </p:nvPr>
        </p:nvSpPr>
        <p:spPr>
          <a:xfrm>
            <a:off x="304800" y="1295400"/>
            <a:ext cx="5145974" cy="5257800"/>
          </a:xfrm>
        </p:spPr>
        <p:txBody>
          <a:bodyPr/>
          <a:lstStyle/>
          <a:p>
            <a:pPr marL="109538" indent="-109538" algn="ctr">
              <a:buNone/>
            </a:pPr>
            <a:r>
              <a:rPr lang="en-US" altLang="en-US" sz="2400"/>
              <a:t> </a:t>
            </a:r>
            <a:endParaRPr lang="en-US" altLang="en-US" sz="2400">
              <a:latin typeface="Courier" panose="02070309020205020404" pitchFamily="49" charset="0"/>
            </a:endParaRPr>
          </a:p>
        </p:txBody>
      </p:sp>
      <p:sp>
        <p:nvSpPr>
          <p:cNvPr id="17412" name="Rectangle 4">
            <a:extLst>
              <a:ext uri="{FF2B5EF4-FFF2-40B4-BE49-F238E27FC236}">
                <a16:creationId xmlns:a16="http://schemas.microsoft.com/office/drawing/2014/main" id="{699FFF2E-6B61-EA67-1443-E4E2FF39741A}"/>
              </a:ext>
            </a:extLst>
          </p:cNvPr>
          <p:cNvSpPr>
            <a:spLocks noChangeArrowheads="1"/>
          </p:cNvSpPr>
          <p:nvPr/>
        </p:nvSpPr>
        <p:spPr bwMode="auto">
          <a:xfrm>
            <a:off x="518556" y="1214021"/>
            <a:ext cx="4754088"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800" dirty="0">
                <a:solidFill>
                  <a:schemeClr val="accent3">
                    <a:lumMod val="50000"/>
                  </a:schemeClr>
                </a:solidFill>
                <a:latin typeface="Times New Roman" panose="02020603050405020304" pitchFamily="18" charset="0"/>
              </a:rPr>
              <a:t>“The scramble for American colonies by the great European powers throughout the sixteenth and seventeenth centuries not only defined the history of the Americas, it defined the history of the entire world. Indeed, it continues to define our world today. It is the one great movement that straddles the feudal and the modern worlds.”  </a:t>
            </a:r>
          </a:p>
          <a:p>
            <a:pPr algn="ctr"/>
            <a:r>
              <a:rPr lang="en-US" altLang="en-US" sz="2800" dirty="0">
                <a:solidFill>
                  <a:schemeClr val="accent3">
                    <a:lumMod val="50000"/>
                  </a:schemeClr>
                </a:solidFill>
                <a:latin typeface="Times New Roman" panose="02020603050405020304" pitchFamily="18" charset="0"/>
              </a:rPr>
              <a:t>Barbara Tuchman</a:t>
            </a:r>
          </a:p>
        </p:txBody>
      </p:sp>
      <p:pic>
        <p:nvPicPr>
          <p:cNvPr id="17413" name="Picture 7" descr="Screen Shot 2014-09-06 at 3.07.48 PM.png">
            <a:extLst>
              <a:ext uri="{FF2B5EF4-FFF2-40B4-BE49-F238E27FC236}">
                <a16:creationId xmlns:a16="http://schemas.microsoft.com/office/drawing/2014/main" id="{3D4226DC-5D45-7777-FF0A-A4AEABCFF4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57652" y="1214021"/>
            <a:ext cx="6329548" cy="5339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98" name="Group 58">
            <a:extLst>
              <a:ext uri="{FF2B5EF4-FFF2-40B4-BE49-F238E27FC236}">
                <a16:creationId xmlns:a16="http://schemas.microsoft.com/office/drawing/2014/main" id="{6F342217-4379-E449-EBB5-6A3F2DCF58C1}"/>
              </a:ext>
            </a:extLst>
          </p:cNvPr>
          <p:cNvGraphicFramePr>
            <a:graphicFrameLocks noGrp="1"/>
          </p:cNvGraphicFramePr>
          <p:nvPr>
            <p:ph type="tbl" idx="1"/>
            <p:extLst>
              <p:ext uri="{D42A27DB-BD31-4B8C-83A1-F6EECF244321}">
                <p14:modId xmlns:p14="http://schemas.microsoft.com/office/powerpoint/2010/main" val="1084007599"/>
              </p:ext>
            </p:extLst>
          </p:nvPr>
        </p:nvGraphicFramePr>
        <p:xfrm>
          <a:off x="570015" y="1143000"/>
          <a:ext cx="11222181" cy="5181600"/>
        </p:xfrm>
        <a:graphic>
          <a:graphicData uri="http://schemas.openxmlformats.org/drawingml/2006/table">
            <a:tbl>
              <a:tblPr/>
              <a:tblGrid>
                <a:gridCol w="3251488">
                  <a:extLst>
                    <a:ext uri="{9D8B030D-6E8A-4147-A177-3AD203B41FA5}">
                      <a16:colId xmlns:a16="http://schemas.microsoft.com/office/drawing/2014/main" val="2595656717"/>
                    </a:ext>
                  </a:extLst>
                </a:gridCol>
                <a:gridCol w="7970693">
                  <a:extLst>
                    <a:ext uri="{9D8B030D-6E8A-4147-A177-3AD203B41FA5}">
                      <a16:colId xmlns:a16="http://schemas.microsoft.com/office/drawing/2014/main" val="1884762175"/>
                    </a:ext>
                  </a:extLst>
                </a:gridCol>
              </a:tblGrid>
              <a:tr h="517525">
                <a:tc rowSpan="5">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English, Dutch, Swede, Huguenot, and Scot</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endParaRP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Settlers, Farmers, and Tradesmen</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1936231526"/>
                  </a:ext>
                </a:extLst>
              </a:tr>
              <a:tr h="5175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Commercial Trading Companies</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3382805068"/>
                  </a:ext>
                </a:extLst>
              </a:tr>
              <a:tr h="5175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Autonomy and Salutary Neglect</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2009118457"/>
                  </a:ext>
                </a:extLst>
              </a:tr>
              <a:tr h="5175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Economic Liberalism</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3228741739"/>
                  </a:ext>
                </a:extLst>
              </a:tr>
              <a:tr h="330200">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Families and Communities</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410169656"/>
                  </a:ext>
                </a:extLst>
              </a:tr>
              <a:tr h="412750">
                <a:tc rowSpan="5">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French, Portuguese, and Hapsburg Spanish</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Adventurers, Soldiers, and Traders</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2058691286"/>
                  </a:ext>
                </a:extLst>
              </a:tr>
              <a:tr h="4286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State-Owned Monopolies</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2165756302"/>
                  </a:ext>
                </a:extLst>
              </a:tr>
              <a:tr h="5175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Imperial Governance</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493413639"/>
                  </a:ext>
                </a:extLst>
              </a:tr>
              <a:tr h="5175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Economic Mercantilism</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3814048203"/>
                  </a:ext>
                </a:extLst>
              </a:tr>
              <a:tr h="444500">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Privateers and Plantations</a:t>
                      </a:r>
                    </a:p>
                  </a:txBody>
                  <a:tcPr horzOverflow="overflow">
                    <a:lnL w="6350" cap="flat" cmpd="sng" algn="ctr">
                      <a:solidFill>
                        <a:srgbClr val="0070C0"/>
                      </a:solidFill>
                      <a:prstDash val="dash"/>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6350"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1938913914"/>
                  </a:ext>
                </a:extLst>
              </a:tr>
            </a:tbl>
          </a:graphicData>
        </a:graphic>
      </p:graphicFrame>
      <p:sp>
        <p:nvSpPr>
          <p:cNvPr id="31774" name="Rectangle 43">
            <a:extLst>
              <a:ext uri="{FF2B5EF4-FFF2-40B4-BE49-F238E27FC236}">
                <a16:creationId xmlns:a16="http://schemas.microsoft.com/office/drawing/2014/main" id="{C3CE937E-9B6E-9738-8569-75134E977C62}"/>
              </a:ext>
            </a:extLst>
          </p:cNvPr>
          <p:cNvSpPr>
            <a:spLocks noChangeArrowheads="1"/>
          </p:cNvSpPr>
          <p:nvPr/>
        </p:nvSpPr>
        <p:spPr bwMode="auto">
          <a:xfrm>
            <a:off x="2123704" y="333499"/>
            <a:ext cx="79445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4000" i="1" dirty="0">
                <a:solidFill>
                  <a:schemeClr val="accent3">
                    <a:lumMod val="50000"/>
                  </a:schemeClr>
                </a:solidFill>
                <a:latin typeface="Times New Roman" panose="02020603050405020304" pitchFamily="18" charset="0"/>
              </a:rPr>
              <a:t>Essential Differences</a:t>
            </a:r>
          </a:p>
        </p:txBody>
      </p:sp>
      <p:pic>
        <p:nvPicPr>
          <p:cNvPr id="3" name="Picture 2">
            <a:extLst>
              <a:ext uri="{FF2B5EF4-FFF2-40B4-BE49-F238E27FC236}">
                <a16:creationId xmlns:a16="http://schemas.microsoft.com/office/drawing/2014/main" id="{6081EA7B-C887-84B6-3F71-CEEB5D569518}"/>
              </a:ext>
            </a:extLst>
          </p:cNvPr>
          <p:cNvPicPr>
            <a:picLocks noChangeAspect="1"/>
          </p:cNvPicPr>
          <p:nvPr/>
        </p:nvPicPr>
        <p:blipFill>
          <a:blip r:embed="rId3">
            <a:alphaModFix amt="20000"/>
          </a:blip>
          <a:stretch>
            <a:fillRect/>
          </a:stretch>
        </p:blipFill>
        <p:spPr>
          <a:xfrm>
            <a:off x="2667000" y="0"/>
            <a:ext cx="6858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85" name="Group 65">
            <a:extLst>
              <a:ext uri="{FF2B5EF4-FFF2-40B4-BE49-F238E27FC236}">
                <a16:creationId xmlns:a16="http://schemas.microsoft.com/office/drawing/2014/main" id="{D44F076D-D254-65D3-4D14-C0F2FA1632ED}"/>
              </a:ext>
            </a:extLst>
          </p:cNvPr>
          <p:cNvGraphicFramePr>
            <a:graphicFrameLocks noGrp="1"/>
          </p:cNvGraphicFramePr>
          <p:nvPr>
            <p:ph type="tbl" idx="1"/>
            <p:extLst>
              <p:ext uri="{D42A27DB-BD31-4B8C-83A1-F6EECF244321}">
                <p14:modId xmlns:p14="http://schemas.microsoft.com/office/powerpoint/2010/main" val="2029688470"/>
              </p:ext>
            </p:extLst>
          </p:nvPr>
        </p:nvGraphicFramePr>
        <p:xfrm>
          <a:off x="629392" y="1066801"/>
          <a:ext cx="10972800" cy="5473065"/>
        </p:xfrm>
        <a:graphic>
          <a:graphicData uri="http://schemas.openxmlformats.org/drawingml/2006/table">
            <a:tbl>
              <a:tblPr/>
              <a:tblGrid>
                <a:gridCol w="2671948">
                  <a:extLst>
                    <a:ext uri="{9D8B030D-6E8A-4147-A177-3AD203B41FA5}">
                      <a16:colId xmlns:a16="http://schemas.microsoft.com/office/drawing/2014/main" val="207206257"/>
                    </a:ext>
                  </a:extLst>
                </a:gridCol>
                <a:gridCol w="8300852">
                  <a:extLst>
                    <a:ext uri="{9D8B030D-6E8A-4147-A177-3AD203B41FA5}">
                      <a16:colId xmlns:a16="http://schemas.microsoft.com/office/drawing/2014/main" val="1322701313"/>
                    </a:ext>
                  </a:extLst>
                </a:gridCol>
              </a:tblGrid>
              <a:tr h="609600">
                <a:tc rowSpan="3">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Faith</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accent3">
                              <a:lumMod val="50000"/>
                            </a:schemeClr>
                          </a:solidFill>
                          <a:effectLst/>
                          <a:latin typeface="Times New Roman" panose="02020603050405020304" pitchFamily="18" charset="0"/>
                          <a:ea typeface="ＭＳ Ｐゴシック" panose="020B0600070205080204" pitchFamily="34" charset="-128"/>
                        </a:rPr>
                        <a:t>Reformation and Counter-Reformation</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4204418281"/>
                  </a:ext>
                </a:extLst>
              </a:tr>
              <a:tr h="533400">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accent3">
                              <a:lumMod val="50000"/>
                            </a:schemeClr>
                          </a:solidFill>
                          <a:effectLst/>
                          <a:latin typeface="Times New Roman" panose="02020603050405020304" pitchFamily="18" charset="0"/>
                          <a:ea typeface="ＭＳ Ｐゴシック" panose="020B0600070205080204" pitchFamily="34" charset="-128"/>
                        </a:rPr>
                        <a:t>Pogroms and Persecutions</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2813585780"/>
                  </a:ext>
                </a:extLst>
              </a:tr>
              <a:tr h="330200">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The Thirty Years War</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2817036816"/>
                  </a:ext>
                </a:extLst>
              </a:tr>
              <a:tr h="549275">
                <a:tc rowSpan="3">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Economics</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Primogenitor and a Hierarchical Society</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877860274"/>
                  </a:ext>
                </a:extLst>
              </a:tr>
              <a:tr h="584200">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Collapse of Craft and Trade Guilds</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1095335125"/>
                  </a:ext>
                </a:extLst>
              </a:tr>
              <a:tr h="57467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Mercantilist Trade Policies</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1512561718"/>
                  </a:ext>
                </a:extLst>
              </a:tr>
              <a:tr h="549275">
                <a:tc rowSpan="4">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accent3">
                            <a:lumMod val="50000"/>
                          </a:schemeClr>
                        </a:solidFill>
                        <a:effectLst/>
                        <a:latin typeface="Times New Roman" panose="02020603050405020304" pitchFamily="18" charset="0"/>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a:ln>
                            <a:noFill/>
                          </a:ln>
                          <a:solidFill>
                            <a:schemeClr val="accent3">
                              <a:lumMod val="50000"/>
                            </a:schemeClr>
                          </a:solidFill>
                          <a:effectLst/>
                          <a:latin typeface="Times New Roman" panose="02020603050405020304" pitchFamily="18" charset="0"/>
                          <a:ea typeface="ＭＳ Ｐゴシック" panose="020B0600070205080204" pitchFamily="34" charset="-128"/>
                        </a:rPr>
                        <a:t>Politics</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accent3">
                            <a:lumMod val="50000"/>
                          </a:schemeClr>
                        </a:solidFill>
                        <a:effectLst/>
                        <a:latin typeface="Times New Roman" panose="02020603050405020304" pitchFamily="18" charset="0"/>
                        <a:ea typeface="ＭＳ Ｐゴシック" panose="020B0600070205080204" pitchFamily="34" charset="-128"/>
                      </a:endParaRP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Bourbon and Hapsburg Wars of Succession</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3007060999"/>
                  </a:ext>
                </a:extLst>
              </a:tr>
              <a:tr h="5175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Dispossession: Scots, Huguenots, Swedes</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789415658"/>
                  </a:ext>
                </a:extLst>
              </a:tr>
              <a:tr h="5175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The English Civil War</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1476228390"/>
                  </a:ext>
                </a:extLst>
              </a:tr>
              <a:tr h="517525">
                <a:tc vMerge="1">
                  <a:txBody>
                    <a:bodyPr/>
                    <a:lstStyle/>
                    <a:p>
                      <a:endParaRPr lang="en-US"/>
                    </a:p>
                  </a:txBody>
                  <a:tcPr/>
                </a:tc>
                <a:tc>
                  <a:txBody>
                    <a:bodyPr/>
                    <a:lstStyle>
                      <a:lvl1pPr>
                        <a:spcBef>
                          <a:spcPct val="20000"/>
                        </a:spcBef>
                        <a:defRPr sz="2800">
                          <a:solidFill>
                            <a:schemeClr val="tx1"/>
                          </a:solidFill>
                          <a:latin typeface="Arial" panose="020B0604020202020204" pitchFamily="34" charset="0"/>
                          <a:ea typeface="ＭＳ Ｐゴシック" panose="020B0600070205080204" pitchFamily="34" charset="-128"/>
                        </a:defRPr>
                      </a:lvl1pPr>
                      <a:lvl2pPr marL="37931725" indent="-37474525">
                        <a:spcBef>
                          <a:spcPct val="20000"/>
                        </a:spcBef>
                        <a:defRPr sz="2400">
                          <a:solidFill>
                            <a:schemeClr val="tx1"/>
                          </a:solidFill>
                          <a:latin typeface="Arial" panose="020B0604020202020204" pitchFamily="34" charset="0"/>
                          <a:ea typeface="ＭＳ Ｐゴシック" panose="020B0600070205080204" pitchFamily="34" charset="-128"/>
                        </a:defRPr>
                      </a:lvl2pPr>
                      <a:lvl3pPr>
                        <a:spcBef>
                          <a:spcPct val="20000"/>
                        </a:spcBef>
                        <a:defRPr sz="2000">
                          <a:solidFill>
                            <a:schemeClr val="tx1"/>
                          </a:solidFill>
                          <a:latin typeface="Arial" panose="020B0604020202020204" pitchFamily="34" charset="0"/>
                          <a:ea typeface="ＭＳ Ｐゴシック" panose="020B0600070205080204" pitchFamily="34" charset="-128"/>
                        </a:defRPr>
                      </a:lvl3pPr>
                      <a:lvl4pPr>
                        <a:spcBef>
                          <a:spcPct val="20000"/>
                        </a:spcBef>
                        <a:defRPr>
                          <a:solidFill>
                            <a:schemeClr val="tx1"/>
                          </a:solidFill>
                          <a:latin typeface="Arial" panose="020B0604020202020204" pitchFamily="34" charset="0"/>
                          <a:ea typeface="ＭＳ Ｐゴシック" panose="020B0600070205080204" pitchFamily="34" charset="-128"/>
                        </a:defRPr>
                      </a:lvl4pPr>
                      <a:lvl5pPr>
                        <a:spcBef>
                          <a:spcPct val="20000"/>
                        </a:spcBef>
                        <a:defRPr>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dirty="0">
                          <a:ln>
                            <a:noFill/>
                          </a:ln>
                          <a:solidFill>
                            <a:schemeClr val="accent3">
                              <a:lumMod val="50000"/>
                            </a:schemeClr>
                          </a:solidFill>
                          <a:effectLst/>
                          <a:latin typeface="Times New Roman" panose="02020603050405020304" pitchFamily="18" charset="0"/>
                          <a:ea typeface="ＭＳ Ｐゴシック" panose="020B0600070205080204" pitchFamily="34" charset="-128"/>
                        </a:rPr>
                        <a:t>The Glorious Revolution</a:t>
                      </a:r>
                    </a:p>
                  </a:txBody>
                  <a:tcPr horzOverflow="overflow">
                    <a:lnL w="3175" cap="flat" cmpd="sng" algn="ctr">
                      <a:solidFill>
                        <a:srgbClr val="0070C0"/>
                      </a:solidFill>
                      <a:prstDash val="dash"/>
                      <a:round/>
                      <a:headEnd type="none" w="med" len="med"/>
                      <a:tailEnd type="none" w="med" len="med"/>
                    </a:lnL>
                    <a:lnR w="3175" cap="flat" cmpd="sng" algn="ctr">
                      <a:solidFill>
                        <a:srgbClr val="0070C0"/>
                      </a:solidFill>
                      <a:prstDash val="dash"/>
                      <a:round/>
                      <a:headEnd type="none" w="med" len="med"/>
                      <a:tailEnd type="none" w="med" len="med"/>
                    </a:lnR>
                    <a:lnT w="3175" cap="flat" cmpd="sng" algn="ctr">
                      <a:solidFill>
                        <a:srgbClr val="0070C0"/>
                      </a:solidFill>
                      <a:prstDash val="dash"/>
                      <a:round/>
                      <a:headEnd type="none" w="med" len="med"/>
                      <a:tailEnd type="none" w="med" len="med"/>
                    </a:lnT>
                    <a:lnB w="3175" cap="flat" cmpd="sng" algn="ctr">
                      <a:solidFill>
                        <a:srgbClr val="0070C0"/>
                      </a:solidFill>
                      <a:prstDash val="dash"/>
                      <a:round/>
                      <a:headEnd type="none" w="med" len="med"/>
                      <a:tailEnd type="none" w="med" len="med"/>
                    </a:lnB>
                    <a:lnTlToBr>
                      <a:noFill/>
                    </a:lnTlToBr>
                    <a:lnBlToTr>
                      <a:noFill/>
                    </a:lnBlToTr>
                    <a:noFill/>
                  </a:tcPr>
                </a:tc>
                <a:extLst>
                  <a:ext uri="{0D108BD9-81ED-4DB2-BD59-A6C34878D82A}">
                    <a16:rowId xmlns:a16="http://schemas.microsoft.com/office/drawing/2014/main" val="3666689000"/>
                  </a:ext>
                </a:extLst>
              </a:tr>
            </a:tbl>
          </a:graphicData>
        </a:graphic>
      </p:graphicFrame>
      <p:sp>
        <p:nvSpPr>
          <p:cNvPr id="21534" name="Rectangle 53">
            <a:extLst>
              <a:ext uri="{FF2B5EF4-FFF2-40B4-BE49-F238E27FC236}">
                <a16:creationId xmlns:a16="http://schemas.microsoft.com/office/drawing/2014/main" id="{2E11AB29-21BF-53F9-405A-7B52AE60491F}"/>
              </a:ext>
            </a:extLst>
          </p:cNvPr>
          <p:cNvSpPr>
            <a:spLocks noChangeArrowheads="1"/>
          </p:cNvSpPr>
          <p:nvPr/>
        </p:nvSpPr>
        <p:spPr bwMode="auto">
          <a:xfrm>
            <a:off x="3886200" y="304800"/>
            <a:ext cx="4724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4000" i="1" dirty="0">
                <a:solidFill>
                  <a:schemeClr val="accent3">
                    <a:lumMod val="50000"/>
                  </a:schemeClr>
                </a:solidFill>
                <a:latin typeface="Times New Roman" panose="02020603050405020304" pitchFamily="18" charset="0"/>
              </a:rPr>
              <a:t>Why They Came</a:t>
            </a:r>
          </a:p>
        </p:txBody>
      </p:sp>
      <p:pic>
        <p:nvPicPr>
          <p:cNvPr id="3" name="Picture 2">
            <a:extLst>
              <a:ext uri="{FF2B5EF4-FFF2-40B4-BE49-F238E27FC236}">
                <a16:creationId xmlns:a16="http://schemas.microsoft.com/office/drawing/2014/main" id="{82A7224C-5B06-7B37-E8A5-ED4EA833D896}"/>
              </a:ext>
            </a:extLst>
          </p:cNvPr>
          <p:cNvPicPr>
            <a:picLocks noChangeAspect="1"/>
          </p:cNvPicPr>
          <p:nvPr/>
        </p:nvPicPr>
        <p:blipFill>
          <a:blip r:embed="rId3">
            <a:alphaModFix amt="20000"/>
          </a:blip>
          <a:stretch>
            <a:fillRect/>
          </a:stretch>
        </p:blipFill>
        <p:spPr>
          <a:xfrm>
            <a:off x="2667000" y="0"/>
            <a:ext cx="6858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BE185-B735-B806-1EB7-A7B00617B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26953-1464-F7D0-1240-CAD3ED4B5493}"/>
              </a:ext>
            </a:extLst>
          </p:cNvPr>
          <p:cNvSpPr>
            <a:spLocks noGrp="1"/>
          </p:cNvSpPr>
          <p:nvPr>
            <p:ph type="title"/>
          </p:nvPr>
        </p:nvSpPr>
        <p:spPr>
          <a:xfrm>
            <a:off x="914400" y="1083623"/>
            <a:ext cx="10363200" cy="4690753"/>
          </a:xfrm>
        </p:spPr>
        <p:txBody>
          <a:bodyPr>
            <a:normAutofit/>
          </a:bodyPr>
          <a:lstStyle/>
          <a:p>
            <a:r>
              <a:rPr lang="en-US" sz="6000" i="1" dirty="0">
                <a:solidFill>
                  <a:schemeClr val="accent3">
                    <a:lumMod val="50000"/>
                  </a:schemeClr>
                </a:solidFill>
                <a:latin typeface="Times New Roman" panose="02020603050405020304" pitchFamily="18" charset="0"/>
                <a:cs typeface="Times New Roman" panose="02020603050405020304" pitchFamily="18" charset="0"/>
              </a:rPr>
              <a:t>Cotton Mather</a:t>
            </a:r>
            <a:br>
              <a:rPr lang="en-US" sz="4000" i="1" dirty="0">
                <a:solidFill>
                  <a:schemeClr val="accent3">
                    <a:lumMod val="50000"/>
                  </a:schemeClr>
                </a:solidFill>
                <a:latin typeface="Times New Roman" panose="02020603050405020304" pitchFamily="18" charset="0"/>
                <a:cs typeface="Times New Roman" panose="02020603050405020304" pitchFamily="18" charset="0"/>
              </a:rPr>
            </a:br>
            <a:br>
              <a:rPr lang="en-US" sz="4000" i="1"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“The stunning achievement of Cotton Mather and his </a:t>
            </a:r>
            <a:r>
              <a:rPr lang="en-US" sz="4000" i="1" dirty="0" err="1">
                <a:solidFill>
                  <a:schemeClr val="accent3">
                    <a:lumMod val="50000"/>
                  </a:schemeClr>
                </a:solidFill>
                <a:latin typeface="Times New Roman" panose="02020603050405020304" pitchFamily="18" charset="0"/>
                <a:cs typeface="Times New Roman" panose="02020603050405020304" pitchFamily="18" charset="0"/>
              </a:rPr>
              <a:t>Magnalia</a:t>
            </a:r>
            <a:r>
              <a:rPr lang="en-US" sz="4000" i="1" dirty="0">
                <a:solidFill>
                  <a:schemeClr val="accent3">
                    <a:lumMod val="50000"/>
                  </a:schemeClr>
                </a:solidFill>
                <a:latin typeface="Times New Roman" panose="02020603050405020304" pitchFamily="18" charset="0"/>
                <a:cs typeface="Times New Roman" panose="02020603050405020304" pitchFamily="18" charset="0"/>
              </a:rPr>
              <a:t> Christi Americana </a:t>
            </a:r>
            <a:r>
              <a:rPr lang="en-US" sz="4000" dirty="0">
                <a:solidFill>
                  <a:schemeClr val="accent3">
                    <a:lumMod val="50000"/>
                  </a:schemeClr>
                </a:solidFill>
                <a:latin typeface="Times New Roman" panose="02020603050405020304" pitchFamily="18" charset="0"/>
                <a:cs typeface="Times New Roman" panose="02020603050405020304" pitchFamily="18" charset="0"/>
              </a:rPr>
              <a:t>is unmatched in all of history.” Henry Cabot Lodge</a:t>
            </a:r>
          </a:p>
        </p:txBody>
      </p:sp>
      <p:pic>
        <p:nvPicPr>
          <p:cNvPr id="4" name="Picture 3">
            <a:extLst>
              <a:ext uri="{FF2B5EF4-FFF2-40B4-BE49-F238E27FC236}">
                <a16:creationId xmlns:a16="http://schemas.microsoft.com/office/drawing/2014/main" id="{DF9160EC-D001-C90F-47F8-C172EE22B7E8}"/>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2559201555"/>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3A75990C-0CFB-3872-9A52-6F4BE60069A6}"/>
              </a:ext>
            </a:extLst>
          </p:cNvPr>
          <p:cNvPicPr>
            <a:picLocks noGrp="1" noChangeAspect="1"/>
          </p:cNvPicPr>
          <p:nvPr>
            <p:ph idx="1"/>
          </p:nvPr>
        </p:nvPicPr>
        <p:blipFill>
          <a:blip r:embed="rId2"/>
          <a:stretch>
            <a:fillRect/>
          </a:stretch>
        </p:blipFill>
        <p:spPr>
          <a:xfrm>
            <a:off x="0" y="-684693"/>
            <a:ext cx="12192000" cy="14879646"/>
          </a:xfrm>
          <a:prstGeom prst="rect">
            <a:avLst/>
          </a:prstGeom>
        </p:spPr>
      </p:pic>
    </p:spTree>
    <p:extLst>
      <p:ext uri="{BB962C8B-B14F-4D97-AF65-F5344CB8AC3E}">
        <p14:creationId xmlns:p14="http://schemas.microsoft.com/office/powerpoint/2010/main" val="3599047884"/>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77DE24-F5DF-4FF6-8F8D-DE9EBE1A86D7}"/>
              </a:ext>
            </a:extLst>
          </p:cNvPr>
          <p:cNvPicPr>
            <a:picLocks noChangeAspect="1"/>
          </p:cNvPicPr>
          <p:nvPr/>
        </p:nvPicPr>
        <p:blipFill>
          <a:blip r:embed="rId2"/>
          <a:stretch>
            <a:fillRect/>
          </a:stretch>
        </p:blipFill>
        <p:spPr>
          <a:xfrm>
            <a:off x="1296880" y="0"/>
            <a:ext cx="9598239" cy="6858000"/>
          </a:xfrm>
          <a:prstGeom prst="rect">
            <a:avLst/>
          </a:prstGeom>
        </p:spPr>
      </p:pic>
    </p:spTree>
    <p:extLst>
      <p:ext uri="{BB962C8B-B14F-4D97-AF65-F5344CB8AC3E}">
        <p14:creationId xmlns:p14="http://schemas.microsoft.com/office/powerpoint/2010/main" val="1272982828"/>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88C3A-F905-C60B-F4C8-4E92679FF4D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990CDB7-A568-A27D-6603-D5B131FD2FA9}"/>
              </a:ext>
            </a:extLst>
          </p:cNvPr>
          <p:cNvPicPr>
            <a:picLocks noGrp="1" noChangeAspect="1"/>
          </p:cNvPicPr>
          <p:nvPr>
            <p:ph idx="1"/>
          </p:nvPr>
        </p:nvPicPr>
        <p:blipFill>
          <a:blip r:embed="rId2"/>
          <a:stretch>
            <a:fillRect/>
          </a:stretch>
        </p:blipFill>
        <p:spPr>
          <a:xfrm>
            <a:off x="0" y="0"/>
            <a:ext cx="12192000" cy="6875441"/>
          </a:xfrm>
          <a:prstGeom prst="rect">
            <a:avLst/>
          </a:prstGeom>
        </p:spPr>
      </p:pic>
    </p:spTree>
    <p:extLst>
      <p:ext uri="{BB962C8B-B14F-4D97-AF65-F5344CB8AC3E}">
        <p14:creationId xmlns:p14="http://schemas.microsoft.com/office/powerpoint/2010/main" val="2224783266"/>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F1AEC8-6AEA-945B-4036-2F42BB5FF78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9D7CC119-A203-7D7F-1399-3EE07F131638}"/>
              </a:ext>
            </a:extLst>
          </p:cNvPr>
          <p:cNvPicPr>
            <a:picLocks noChangeAspect="1"/>
          </p:cNvPicPr>
          <p:nvPr/>
        </p:nvPicPr>
        <p:blipFill>
          <a:blip r:embed="rId2"/>
          <a:stretch>
            <a:fillRect/>
          </a:stretch>
        </p:blipFill>
        <p:spPr>
          <a:xfrm>
            <a:off x="-451264" y="0"/>
            <a:ext cx="12643263" cy="7187704"/>
          </a:xfrm>
          <a:prstGeom prst="rect">
            <a:avLst/>
          </a:prstGeom>
        </p:spPr>
      </p:pic>
    </p:spTree>
    <p:extLst>
      <p:ext uri="{BB962C8B-B14F-4D97-AF65-F5344CB8AC3E}">
        <p14:creationId xmlns:p14="http://schemas.microsoft.com/office/powerpoint/2010/main" val="3008825891"/>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13901-B132-9169-CF2C-8F3050B94D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C7C5A-38A8-17D9-BB82-04536177DFF6}"/>
              </a:ext>
            </a:extLst>
          </p:cNvPr>
          <p:cNvSpPr>
            <a:spLocks noGrp="1"/>
          </p:cNvSpPr>
          <p:nvPr>
            <p:ph type="title"/>
          </p:nvPr>
        </p:nvSpPr>
        <p:spPr>
          <a:xfrm>
            <a:off x="615537" y="1083623"/>
            <a:ext cx="10960925" cy="4690753"/>
          </a:xfrm>
        </p:spPr>
        <p:txBody>
          <a:bodyPr>
            <a:normAutofit fontScale="90000"/>
          </a:bodyPr>
          <a:lstStyle/>
          <a:p>
            <a:r>
              <a:rPr lang="en-US" sz="6000" i="1" dirty="0">
                <a:solidFill>
                  <a:schemeClr val="accent3">
                    <a:lumMod val="50000"/>
                  </a:schemeClr>
                </a:solidFill>
                <a:latin typeface="Times New Roman" panose="02020603050405020304" pitchFamily="18" charset="0"/>
                <a:cs typeface="Times New Roman" panose="02020603050405020304" pitchFamily="18" charset="0"/>
              </a:rPr>
              <a:t>How Should We then Live?</a:t>
            </a:r>
            <a:br>
              <a:rPr lang="en-US" sz="4000" i="1" dirty="0">
                <a:solidFill>
                  <a:schemeClr val="accent3">
                    <a:lumMod val="50000"/>
                  </a:schemeClr>
                </a:solidFill>
                <a:latin typeface="Times New Roman" panose="02020603050405020304" pitchFamily="18" charset="0"/>
                <a:cs typeface="Times New Roman" panose="02020603050405020304" pitchFamily="18" charset="0"/>
              </a:rPr>
            </a:br>
            <a:br>
              <a:rPr lang="en-US" sz="4000" i="1"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a:t>
            </a:r>
            <a:r>
              <a:rPr lang="en-US" dirty="0">
                <a:solidFill>
                  <a:schemeClr val="accent3">
                    <a:lumMod val="50000"/>
                  </a:schemeClr>
                </a:solidFill>
                <a:latin typeface="Times New Roman" panose="02020603050405020304" pitchFamily="18" charset="0"/>
                <a:cs typeface="Times New Roman" panose="02020603050405020304" pitchFamily="18" charset="0"/>
              </a:rPr>
              <a:t>History must be our deliverer not only from the undue influence of other times, but from the undue influence of our own, from the tyranny of environment and the pressure of the air we breathe.” John Emerich Edward Dalberg, Lord Acton</a:t>
            </a:r>
            <a:br>
              <a:rPr lang="en-US" dirty="0">
                <a:solidFill>
                  <a:schemeClr val="accent3">
                    <a:lumMod val="50000"/>
                  </a:schemeClr>
                </a:solidFill>
              </a:rPr>
            </a:br>
            <a:endParaRPr lang="en-US" sz="4000" dirty="0">
              <a:solidFill>
                <a:schemeClr val="accent3">
                  <a:lumMod val="50000"/>
                </a:schemeClr>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75DB2A6-62E4-0F5B-42A3-BE026C6448D5}"/>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2175083277"/>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F2658-AE39-B0E3-D105-B0B770762F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A724B8-F58F-F1DE-C7CC-C1BDE320C113}"/>
              </a:ext>
            </a:extLst>
          </p:cNvPr>
          <p:cNvSpPr>
            <a:spLocks noGrp="1"/>
          </p:cNvSpPr>
          <p:nvPr>
            <p:ph type="title"/>
          </p:nvPr>
        </p:nvSpPr>
        <p:spPr>
          <a:xfrm>
            <a:off x="914400" y="1083623"/>
            <a:ext cx="10363200" cy="4690753"/>
          </a:xfrm>
        </p:spPr>
        <p:txBody>
          <a:bodyPr>
            <a:normAutofit fontScale="90000"/>
          </a:bodyPr>
          <a:lstStyle/>
          <a:p>
            <a:pPr fontAlgn="base"/>
            <a:r>
              <a:rPr lang="en-US" dirty="0">
                <a:solidFill>
                  <a:schemeClr val="accent3">
                    <a:lumMod val="50000"/>
                  </a:schemeClr>
                </a:solidFill>
                <a:latin typeface="Times New Roman" panose="02020603050405020304" pitchFamily="18" charset="0"/>
                <a:cs typeface="Times New Roman" panose="02020603050405020304" pitchFamily="18" charset="0"/>
              </a:rPr>
              <a:t>1. God, the Supreme Lord and King of all the world, hath ordained civil magistrates to be under Him, over the people, for His own glory and the public good, and to this end hath armed them with the power of the sword, for the defense and encouragement of them that are good, and for the punishment of evil-doers.</a:t>
            </a:r>
          </a:p>
        </p:txBody>
      </p:sp>
      <p:pic>
        <p:nvPicPr>
          <p:cNvPr id="4" name="Picture 3">
            <a:extLst>
              <a:ext uri="{FF2B5EF4-FFF2-40B4-BE49-F238E27FC236}">
                <a16:creationId xmlns:a16="http://schemas.microsoft.com/office/drawing/2014/main" id="{911E7ED7-6E37-F275-04B0-B1729E8E8690}"/>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717055505"/>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4A5DE-2D2C-9E0D-E016-62C2A5063D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BE9A7-BA4E-6D92-4BD1-1F4980B66CAB}"/>
              </a:ext>
            </a:extLst>
          </p:cNvPr>
          <p:cNvSpPr>
            <a:spLocks noGrp="1"/>
          </p:cNvSpPr>
          <p:nvPr>
            <p:ph type="title"/>
          </p:nvPr>
        </p:nvSpPr>
        <p:spPr>
          <a:xfrm>
            <a:off x="914400" y="1083623"/>
            <a:ext cx="10363200" cy="4690753"/>
          </a:xfrm>
        </p:spPr>
        <p:txBody>
          <a:bodyPr>
            <a:normAutofit fontScale="90000"/>
          </a:bodyPr>
          <a:lstStyle/>
          <a:p>
            <a:pPr fontAlgn="base"/>
            <a:r>
              <a:rPr lang="en-US" dirty="0">
                <a:solidFill>
                  <a:schemeClr val="accent3">
                    <a:lumMod val="50000"/>
                  </a:schemeClr>
                </a:solidFill>
                <a:latin typeface="Times New Roman" panose="02020603050405020304" pitchFamily="18" charset="0"/>
                <a:cs typeface="Times New Roman" panose="02020603050405020304" pitchFamily="18" charset="0"/>
              </a:rPr>
              <a:t>2. It is lawful for Christians to accept and execute the office of a magistrate when called thereunto;</a:t>
            </a:r>
            <a:r>
              <a:rPr lang="en-US"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dirty="0">
                <a:solidFill>
                  <a:schemeClr val="accent3">
                    <a:lumMod val="50000"/>
                  </a:schemeClr>
                </a:solidFill>
                <a:latin typeface="Times New Roman" panose="02020603050405020304" pitchFamily="18" charset="0"/>
                <a:cs typeface="Times New Roman" panose="02020603050405020304" pitchFamily="18" charset="0"/>
              </a:rPr>
              <a:t>in the managing whereof, as they ought especially to maintain piety, justice, and peace, according to the wholesome laws of each commonwealth,</a:t>
            </a:r>
            <a:r>
              <a:rPr lang="en-US"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dirty="0">
                <a:solidFill>
                  <a:schemeClr val="accent3">
                    <a:lumMod val="50000"/>
                  </a:schemeClr>
                </a:solidFill>
                <a:latin typeface="Times New Roman" panose="02020603050405020304" pitchFamily="18" charset="0"/>
                <a:cs typeface="Times New Roman" panose="02020603050405020304" pitchFamily="18" charset="0"/>
              </a:rPr>
              <a:t>so, for that end, they may lawfully, now under the New Testament, wage war upon just and necessary occasion.</a:t>
            </a:r>
          </a:p>
        </p:txBody>
      </p:sp>
      <p:pic>
        <p:nvPicPr>
          <p:cNvPr id="4" name="Picture 3">
            <a:extLst>
              <a:ext uri="{FF2B5EF4-FFF2-40B4-BE49-F238E27FC236}">
                <a16:creationId xmlns:a16="http://schemas.microsoft.com/office/drawing/2014/main" id="{97BB5967-A5FD-85D1-EDB0-FF1ED2BF4D1C}"/>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3599351889"/>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7B450-09F9-4F21-EAC8-97F7186D2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3C73F5-92F0-7178-4E0E-87E735DABCF7}"/>
              </a:ext>
            </a:extLst>
          </p:cNvPr>
          <p:cNvSpPr>
            <a:spLocks noGrp="1"/>
          </p:cNvSpPr>
          <p:nvPr>
            <p:ph type="title"/>
          </p:nvPr>
        </p:nvSpPr>
        <p:spPr>
          <a:xfrm>
            <a:off x="514597" y="616032"/>
            <a:ext cx="11162805" cy="5625935"/>
          </a:xfrm>
        </p:spPr>
        <p:txBody>
          <a:bodyPr>
            <a:noAutofit/>
          </a:bodyPr>
          <a:lstStyle/>
          <a:p>
            <a:pPr fontAlgn="base"/>
            <a:r>
              <a:rPr lang="en-US" sz="3200" dirty="0">
                <a:solidFill>
                  <a:schemeClr val="accent3">
                    <a:lumMod val="50000"/>
                  </a:schemeClr>
                </a:solidFill>
                <a:latin typeface="Times New Roman" panose="02020603050405020304" pitchFamily="18" charset="0"/>
                <a:cs typeface="Times New Roman" panose="02020603050405020304" pitchFamily="18" charset="0"/>
              </a:rPr>
              <a:t>3. The civil magistrate may not assume to himself the administration of the Word and sacraments; or the power of the keys of the kingdom of heaven:</a:t>
            </a:r>
            <a:r>
              <a:rPr lang="en-US" sz="3200"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sz="3200" dirty="0">
                <a:solidFill>
                  <a:schemeClr val="accent3">
                    <a:lumMod val="50000"/>
                  </a:schemeClr>
                </a:solidFill>
                <a:latin typeface="Times New Roman" panose="02020603050405020304" pitchFamily="18" charset="0"/>
                <a:cs typeface="Times New Roman" panose="02020603050405020304" pitchFamily="18" charset="0"/>
              </a:rPr>
              <a:t>yet he hath authority, and it is his duty, to take order, that unity and peace be preserved in the Church, that the truth of God be kept pure and entire; that all blasphemies and heresies be suppressed; all corruptions and abuses in worship and discipline prevented or reformed; and all the ordinances of God duly settled, administered, and observed.</a:t>
            </a:r>
            <a:r>
              <a:rPr lang="en-US" sz="3200"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sz="3200" dirty="0">
                <a:solidFill>
                  <a:schemeClr val="accent3">
                    <a:lumMod val="50000"/>
                  </a:schemeClr>
                </a:solidFill>
                <a:latin typeface="Times New Roman" panose="02020603050405020304" pitchFamily="18" charset="0"/>
                <a:cs typeface="Times New Roman" panose="02020603050405020304" pitchFamily="18" charset="0"/>
              </a:rPr>
              <a:t>For the better effecting whereof, he hath power to call synods, to be present at them, and to provide that whatsoever is transacted in them be according to the mind of God.</a:t>
            </a:r>
          </a:p>
        </p:txBody>
      </p:sp>
      <p:pic>
        <p:nvPicPr>
          <p:cNvPr id="4" name="Picture 3">
            <a:extLst>
              <a:ext uri="{FF2B5EF4-FFF2-40B4-BE49-F238E27FC236}">
                <a16:creationId xmlns:a16="http://schemas.microsoft.com/office/drawing/2014/main" id="{3E76BDCB-FF81-192A-61BE-62F2179BAD80}"/>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109097959"/>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CC0E2-0292-D120-7505-FEC3897ECE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DFD24-78BB-53FA-6240-6AA972A958C4}"/>
              </a:ext>
            </a:extLst>
          </p:cNvPr>
          <p:cNvSpPr>
            <a:spLocks noGrp="1"/>
          </p:cNvSpPr>
          <p:nvPr>
            <p:ph type="title"/>
          </p:nvPr>
        </p:nvSpPr>
        <p:spPr>
          <a:xfrm>
            <a:off x="573974" y="572985"/>
            <a:ext cx="11044052" cy="5712030"/>
          </a:xfrm>
        </p:spPr>
        <p:txBody>
          <a:bodyPr>
            <a:noAutofit/>
          </a:bodyPr>
          <a:lstStyle/>
          <a:p>
            <a:pPr fontAlgn="base"/>
            <a:r>
              <a:rPr lang="en-US" sz="3200" dirty="0">
                <a:solidFill>
                  <a:schemeClr val="accent3">
                    <a:lumMod val="50000"/>
                  </a:schemeClr>
                </a:solidFill>
                <a:latin typeface="Times New Roman" panose="02020603050405020304" pitchFamily="18" charset="0"/>
                <a:cs typeface="Times New Roman" panose="02020603050405020304" pitchFamily="18" charset="0"/>
              </a:rPr>
              <a:t>4. It is the duty of people to pray for magistrates,</a:t>
            </a:r>
            <a:r>
              <a:rPr lang="en-US" sz="3200"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sz="3200" dirty="0">
                <a:solidFill>
                  <a:schemeClr val="accent3">
                    <a:lumMod val="50000"/>
                  </a:schemeClr>
                </a:solidFill>
                <a:latin typeface="Times New Roman" panose="02020603050405020304" pitchFamily="18" charset="0"/>
                <a:cs typeface="Times New Roman" panose="02020603050405020304" pitchFamily="18" charset="0"/>
              </a:rPr>
              <a:t>to honor their persons,</a:t>
            </a:r>
            <a:r>
              <a:rPr lang="en-US" sz="3200"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sz="3200" dirty="0">
                <a:solidFill>
                  <a:schemeClr val="accent3">
                    <a:lumMod val="50000"/>
                  </a:schemeClr>
                </a:solidFill>
                <a:latin typeface="Times New Roman" panose="02020603050405020304" pitchFamily="18" charset="0"/>
                <a:cs typeface="Times New Roman" panose="02020603050405020304" pitchFamily="18" charset="0"/>
              </a:rPr>
              <a:t>to pay them tribute and other dues,</a:t>
            </a:r>
            <a:r>
              <a:rPr lang="en-US" sz="3200"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sz="3200" dirty="0">
                <a:solidFill>
                  <a:schemeClr val="accent3">
                    <a:lumMod val="50000"/>
                  </a:schemeClr>
                </a:solidFill>
                <a:latin typeface="Times New Roman" panose="02020603050405020304" pitchFamily="18" charset="0"/>
                <a:cs typeface="Times New Roman" panose="02020603050405020304" pitchFamily="18" charset="0"/>
              </a:rPr>
              <a:t>to obey their lawful commands, and to be subject to their authority, for conscience’ sake.</a:t>
            </a:r>
            <a:r>
              <a:rPr lang="en-US" sz="3200"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sz="3200" dirty="0">
                <a:solidFill>
                  <a:schemeClr val="accent3">
                    <a:lumMod val="50000"/>
                  </a:schemeClr>
                </a:solidFill>
                <a:latin typeface="Times New Roman" panose="02020603050405020304" pitchFamily="18" charset="0"/>
                <a:cs typeface="Times New Roman" panose="02020603050405020304" pitchFamily="18" charset="0"/>
              </a:rPr>
              <a:t>Infidelity or difference in religion doth not make void the magistrate’s just and legal authority, nor free the people from their due obedience to him:</a:t>
            </a:r>
            <a:r>
              <a:rPr lang="en-US" sz="3200"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sz="3200" dirty="0">
                <a:solidFill>
                  <a:schemeClr val="accent3">
                    <a:lumMod val="50000"/>
                  </a:schemeClr>
                </a:solidFill>
                <a:latin typeface="Times New Roman" panose="02020603050405020304" pitchFamily="18" charset="0"/>
                <a:cs typeface="Times New Roman" panose="02020603050405020304" pitchFamily="18" charset="0"/>
              </a:rPr>
              <a:t>from which ecclesiastical persons are not exempted;</a:t>
            </a:r>
            <a:r>
              <a:rPr lang="en-US" sz="3200" baseline="30000" dirty="0">
                <a:solidFill>
                  <a:schemeClr val="accent3">
                    <a:lumMod val="50000"/>
                  </a:schemeClr>
                </a:solidFill>
                <a:latin typeface="Times New Roman" panose="02020603050405020304" pitchFamily="18" charset="0"/>
                <a:cs typeface="Times New Roman" panose="02020603050405020304" pitchFamily="18" charset="0"/>
              </a:rPr>
              <a:t> </a:t>
            </a:r>
            <a:r>
              <a:rPr lang="en-US" sz="3200" dirty="0">
                <a:solidFill>
                  <a:schemeClr val="accent3">
                    <a:lumMod val="50000"/>
                  </a:schemeClr>
                </a:solidFill>
                <a:latin typeface="Times New Roman" panose="02020603050405020304" pitchFamily="18" charset="0"/>
                <a:cs typeface="Times New Roman" panose="02020603050405020304" pitchFamily="18" charset="0"/>
              </a:rPr>
              <a:t>much less hath the Pope any power or jurisdiction over them in their dominions, or over any of their people; and least of all to deprive them of their dominions or lives, if he shall judge them to be heretics, or upon any other pretense whatsoever. </a:t>
            </a:r>
          </a:p>
        </p:txBody>
      </p:sp>
      <p:pic>
        <p:nvPicPr>
          <p:cNvPr id="4" name="Picture 3">
            <a:extLst>
              <a:ext uri="{FF2B5EF4-FFF2-40B4-BE49-F238E27FC236}">
                <a16:creationId xmlns:a16="http://schemas.microsoft.com/office/drawing/2014/main" id="{ADAF9C9A-3880-A2B5-C3D2-0FD171DB1377}"/>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4252029638"/>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AC9DD-A75A-77A6-70D4-B089D3AA9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A29B6-CF83-482E-5F9C-9A65D0E12813}"/>
              </a:ext>
            </a:extLst>
          </p:cNvPr>
          <p:cNvSpPr>
            <a:spLocks noGrp="1"/>
          </p:cNvSpPr>
          <p:nvPr>
            <p:ph type="title"/>
          </p:nvPr>
        </p:nvSpPr>
        <p:spPr>
          <a:xfrm>
            <a:off x="484909" y="1854035"/>
            <a:ext cx="11222182" cy="3149929"/>
          </a:xfrm>
        </p:spPr>
        <p:txBody>
          <a:bodyPr>
            <a:normAutofit/>
          </a:bodyPr>
          <a:lstStyle/>
          <a:p>
            <a:r>
              <a:rPr lang="en-US" sz="4800" dirty="0">
                <a:solidFill>
                  <a:schemeClr val="accent3">
                    <a:lumMod val="50000"/>
                  </a:schemeClr>
                </a:solidFill>
                <a:latin typeface="Times New Roman" panose="02020603050405020304" pitchFamily="18" charset="0"/>
                <a:cs typeface="Times New Roman" panose="02020603050405020304" pitchFamily="18" charset="0"/>
              </a:rPr>
              <a:t>“Whatever makes a man a good Christian also makes a good citizen.” Daniel Webster</a:t>
            </a:r>
          </a:p>
        </p:txBody>
      </p:sp>
      <p:pic>
        <p:nvPicPr>
          <p:cNvPr id="4" name="Picture 3">
            <a:extLst>
              <a:ext uri="{FF2B5EF4-FFF2-40B4-BE49-F238E27FC236}">
                <a16:creationId xmlns:a16="http://schemas.microsoft.com/office/drawing/2014/main" id="{182CAF73-8BC4-33DA-73A2-29EF44DA173B}"/>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2208996326"/>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6A67C-133F-58B7-E989-7E04B6118DB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2A8098E-C1CD-5AB9-4C59-F68469567C06}"/>
              </a:ext>
            </a:extLst>
          </p:cNvPr>
          <p:cNvSpPr>
            <a:spLocks noGrp="1"/>
          </p:cNvSpPr>
          <p:nvPr>
            <p:ph type="subTitle" idx="1"/>
          </p:nvPr>
        </p:nvSpPr>
        <p:spPr/>
        <p:txBody>
          <a:bodyPr/>
          <a:lstStyle/>
          <a:p>
            <a:endParaRPr lang="en-US"/>
          </a:p>
        </p:txBody>
      </p:sp>
      <p:pic>
        <p:nvPicPr>
          <p:cNvPr id="5" name="Picture 4" descr="Text, letter&#10;&#10;Description automatically generated">
            <a:extLst>
              <a:ext uri="{FF2B5EF4-FFF2-40B4-BE49-F238E27FC236}">
                <a16:creationId xmlns:a16="http://schemas.microsoft.com/office/drawing/2014/main" id="{60B2CF22-8E1B-0967-9198-DA9134326396}"/>
              </a:ext>
            </a:extLst>
          </p:cNvPr>
          <p:cNvPicPr>
            <a:picLocks noChangeAspect="1"/>
          </p:cNvPicPr>
          <p:nvPr/>
        </p:nvPicPr>
        <p:blipFill>
          <a:blip r:embed="rId2"/>
          <a:stretch>
            <a:fillRect/>
          </a:stretch>
        </p:blipFill>
        <p:spPr>
          <a:xfrm>
            <a:off x="-5357" y="-637309"/>
            <a:ext cx="12363612" cy="8359487"/>
          </a:xfrm>
          <a:prstGeom prst="rect">
            <a:avLst/>
          </a:prstGeom>
        </p:spPr>
      </p:pic>
    </p:spTree>
    <p:extLst>
      <p:ext uri="{BB962C8B-B14F-4D97-AF65-F5344CB8AC3E}">
        <p14:creationId xmlns:p14="http://schemas.microsoft.com/office/powerpoint/2010/main" val="1853728077"/>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6A67C-133F-58B7-E989-7E04B6118DB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2A8098E-C1CD-5AB9-4C59-F68469567C06}"/>
              </a:ext>
            </a:extLst>
          </p:cNvPr>
          <p:cNvSpPr>
            <a:spLocks noGrp="1"/>
          </p:cNvSpPr>
          <p:nvPr>
            <p:ph type="subTitle" idx="1"/>
          </p:nvPr>
        </p:nvSpPr>
        <p:spPr/>
        <p:txBody>
          <a:bodyPr/>
          <a:lstStyle/>
          <a:p>
            <a:endParaRPr lang="en-US"/>
          </a:p>
        </p:txBody>
      </p:sp>
      <p:pic>
        <p:nvPicPr>
          <p:cNvPr id="5" name="Picture 4" descr="Text&#10;&#10;Description automatically generated">
            <a:extLst>
              <a:ext uri="{FF2B5EF4-FFF2-40B4-BE49-F238E27FC236}">
                <a16:creationId xmlns:a16="http://schemas.microsoft.com/office/drawing/2014/main" id="{D68DD10F-B337-87D2-DD2F-8FAD211B7751}"/>
              </a:ext>
            </a:extLst>
          </p:cNvPr>
          <p:cNvPicPr>
            <a:picLocks noChangeAspect="1"/>
          </p:cNvPicPr>
          <p:nvPr/>
        </p:nvPicPr>
        <p:blipFill>
          <a:blip r:embed="rId2"/>
          <a:stretch>
            <a:fillRect/>
          </a:stretch>
        </p:blipFill>
        <p:spPr>
          <a:xfrm>
            <a:off x="-71917" y="-1456940"/>
            <a:ext cx="12263917" cy="9297298"/>
          </a:xfrm>
          <a:prstGeom prst="rect">
            <a:avLst/>
          </a:prstGeom>
        </p:spPr>
      </p:pic>
    </p:spTree>
    <p:extLst>
      <p:ext uri="{BB962C8B-B14F-4D97-AF65-F5344CB8AC3E}">
        <p14:creationId xmlns:p14="http://schemas.microsoft.com/office/powerpoint/2010/main" val="1681078718"/>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F1262-F28F-596E-996E-677F27DFB6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9EBDA6-170F-4D12-1675-8387FBAD079D}"/>
              </a:ext>
            </a:extLst>
          </p:cNvPr>
          <p:cNvSpPr>
            <a:spLocks noGrp="1"/>
          </p:cNvSpPr>
          <p:nvPr>
            <p:ph type="title"/>
          </p:nvPr>
        </p:nvSpPr>
        <p:spPr>
          <a:xfrm>
            <a:off x="914400" y="1066540"/>
            <a:ext cx="10363200" cy="4724919"/>
          </a:xfrm>
        </p:spPr>
        <p:txBody>
          <a:bodyPr>
            <a:normAutofit fontScale="90000"/>
          </a:bodyPr>
          <a:lstStyle/>
          <a:p>
            <a:r>
              <a:rPr lang="en-US" dirty="0">
                <a:solidFill>
                  <a:schemeClr val="accent3">
                    <a:lumMod val="50000"/>
                  </a:schemeClr>
                </a:solidFill>
                <a:latin typeface="Times New Roman" panose="02020603050405020304" pitchFamily="18" charset="0"/>
                <a:cs typeface="Times New Roman" panose="02020603050405020304" pitchFamily="18" charset="0"/>
              </a:rPr>
              <a:t>“We will not hide the truth from our children but will tell the coming generation the glorious deeds of the Lord and His might, the wonders that He has done.” Psalm 78: 4</a:t>
            </a:r>
            <a:br>
              <a:rPr lang="en-US" sz="2000" dirty="0">
                <a:solidFill>
                  <a:schemeClr val="accent3">
                    <a:lumMod val="50000"/>
                  </a:schemeClr>
                </a:solidFill>
                <a:latin typeface="Times New Roman" panose="02020603050405020304" pitchFamily="18" charset="0"/>
                <a:cs typeface="Times New Roman" panose="02020603050405020304" pitchFamily="18" charset="0"/>
              </a:rPr>
            </a:br>
            <a:br>
              <a:rPr lang="en-US" sz="2000" dirty="0">
                <a:solidFill>
                  <a:schemeClr val="accent3">
                    <a:lumMod val="50000"/>
                  </a:schemeClr>
                </a:solidFill>
                <a:latin typeface="Times New Roman" panose="02020603050405020304" pitchFamily="18" charset="0"/>
                <a:cs typeface="Times New Roman" panose="02020603050405020304" pitchFamily="18" charset="0"/>
              </a:rPr>
            </a:br>
            <a:r>
              <a:rPr lang="en-US" dirty="0">
                <a:solidFill>
                  <a:schemeClr val="accent3">
                    <a:lumMod val="50000"/>
                  </a:schemeClr>
                </a:solidFill>
                <a:latin typeface="Times New Roman" panose="02020603050405020304" pitchFamily="18" charset="0"/>
                <a:cs typeface="Times New Roman" panose="02020603050405020304" pitchFamily="18" charset="0"/>
              </a:rPr>
              <a:t>“Wonders cannot be known in the midst of darkness and righteousness cannot be done in a land of forgetfulness.” Psalm 88:12</a:t>
            </a:r>
          </a:p>
        </p:txBody>
      </p:sp>
      <p:pic>
        <p:nvPicPr>
          <p:cNvPr id="6" name="Picture 5">
            <a:extLst>
              <a:ext uri="{FF2B5EF4-FFF2-40B4-BE49-F238E27FC236}">
                <a16:creationId xmlns:a16="http://schemas.microsoft.com/office/drawing/2014/main" id="{2F406834-B633-17A9-D270-C60CD37D1545}"/>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995886575"/>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A7AECF-67A1-619A-D572-E4378D44E757}"/>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79E9F04-A13E-8C56-966B-9D14EAEB8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95CBD9B-2853-036F-D3DA-25AB5E3A4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665F9D-1E9C-0378-B048-DE2EE83C4ECE}"/>
              </a:ext>
            </a:extLst>
          </p:cNvPr>
          <p:cNvSpPr>
            <a:spLocks noGrp="1"/>
          </p:cNvSpPr>
          <p:nvPr>
            <p:ph type="title"/>
          </p:nvPr>
        </p:nvSpPr>
        <p:spPr>
          <a:xfrm>
            <a:off x="7790214" y="400792"/>
            <a:ext cx="4227616" cy="6056415"/>
          </a:xfrm>
        </p:spPr>
        <p:txBody>
          <a:bodyPr vert="horz" lIns="91440" tIns="45720" rIns="91440" bIns="45720" rtlCol="0" anchor="b">
            <a:noAutofit/>
          </a:bodyPr>
          <a:lstStyle/>
          <a:p>
            <a:pPr defTabSz="914400">
              <a:lnSpc>
                <a:spcPct val="90000"/>
              </a:lnSpc>
            </a:pPr>
            <a:r>
              <a:rPr lang="en-US" sz="4000" dirty="0">
                <a:solidFill>
                  <a:schemeClr val="accent3">
                    <a:lumMod val="50000"/>
                  </a:schemeClr>
                </a:solidFill>
                <a:latin typeface="Times New Roman" panose="02020603050405020304" pitchFamily="18" charset="0"/>
                <a:cs typeface="Times New Roman" panose="02020603050405020304" pitchFamily="18" charset="0"/>
              </a:rPr>
              <a:t>July 1: </a:t>
            </a:r>
            <a:r>
              <a:rPr lang="en-US" sz="4000" i="1" dirty="0" err="1">
                <a:solidFill>
                  <a:schemeClr val="accent3">
                    <a:lumMod val="50000"/>
                  </a:schemeClr>
                </a:solidFill>
                <a:latin typeface="Times New Roman" panose="02020603050405020304" pitchFamily="18" charset="0"/>
                <a:cs typeface="Times New Roman" panose="02020603050405020304" pitchFamily="18" charset="0"/>
              </a:rPr>
              <a:t>Magnalia</a:t>
            </a:r>
            <a:r>
              <a:rPr lang="en-US" sz="4000" i="1" dirty="0">
                <a:solidFill>
                  <a:schemeClr val="accent3">
                    <a:lumMod val="50000"/>
                  </a:schemeClr>
                </a:solidFill>
                <a:latin typeface="Times New Roman" panose="02020603050405020304" pitchFamily="18" charset="0"/>
                <a:cs typeface="Times New Roman" panose="02020603050405020304" pitchFamily="18" charset="0"/>
              </a:rPr>
              <a:t> Christi Americana</a:t>
            </a:r>
            <a:br>
              <a:rPr lang="en-US" sz="4000"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July 8: </a:t>
            </a:r>
            <a:r>
              <a:rPr lang="en-US" sz="4000" i="1" dirty="0">
                <a:solidFill>
                  <a:schemeClr val="accent3">
                    <a:lumMod val="50000"/>
                  </a:schemeClr>
                </a:solidFill>
                <a:latin typeface="Times New Roman" panose="02020603050405020304" pitchFamily="18" charset="0"/>
                <a:cs typeface="Times New Roman" panose="02020603050405020304" pitchFamily="18" charset="0"/>
              </a:rPr>
              <a:t>Semper </a:t>
            </a:r>
            <a:r>
              <a:rPr lang="en-US" sz="4000" i="1" dirty="0" err="1">
                <a:solidFill>
                  <a:schemeClr val="accent3">
                    <a:lumMod val="50000"/>
                  </a:schemeClr>
                </a:solidFill>
                <a:latin typeface="Times New Roman" panose="02020603050405020304" pitchFamily="18" charset="0"/>
                <a:cs typeface="Times New Roman" panose="02020603050405020304" pitchFamily="18" charset="0"/>
              </a:rPr>
              <a:t>Reformanda</a:t>
            </a:r>
            <a:br>
              <a:rPr lang="en-US" sz="4000"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July 15: </a:t>
            </a:r>
            <a:r>
              <a:rPr lang="en-US" sz="4000" i="1" dirty="0">
                <a:solidFill>
                  <a:schemeClr val="accent3">
                    <a:lumMod val="50000"/>
                  </a:schemeClr>
                </a:solidFill>
                <a:latin typeface="Times New Roman" panose="02020603050405020304" pitchFamily="18" charset="0"/>
                <a:cs typeface="Times New Roman" panose="02020603050405020304" pitchFamily="18" charset="0"/>
              </a:rPr>
              <a:t>Great Awakening</a:t>
            </a:r>
            <a:br>
              <a:rPr lang="en-US" sz="4000"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July 22: </a:t>
            </a:r>
            <a:r>
              <a:rPr lang="en-US" sz="4000" i="1" dirty="0">
                <a:solidFill>
                  <a:schemeClr val="accent3">
                    <a:lumMod val="50000"/>
                  </a:schemeClr>
                </a:solidFill>
                <a:latin typeface="Times New Roman" panose="02020603050405020304" pitchFamily="18" charset="0"/>
                <a:cs typeface="Times New Roman" panose="02020603050405020304" pitchFamily="18" charset="0"/>
              </a:rPr>
              <a:t>The Sword of the Lord</a:t>
            </a:r>
            <a:br>
              <a:rPr lang="en-US" sz="4000"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July 29: </a:t>
            </a:r>
            <a:r>
              <a:rPr lang="en-US" sz="4000" i="1" dirty="0">
                <a:solidFill>
                  <a:schemeClr val="accent3">
                    <a:lumMod val="50000"/>
                  </a:schemeClr>
                </a:solidFill>
                <a:latin typeface="Times New Roman" panose="02020603050405020304" pitchFamily="18" charset="0"/>
                <a:cs typeface="Times New Roman" panose="02020603050405020304" pitchFamily="18" charset="0"/>
              </a:rPr>
              <a:t>The Last Stand Film</a:t>
            </a:r>
          </a:p>
        </p:txBody>
      </p:sp>
      <p:pic>
        <p:nvPicPr>
          <p:cNvPr id="9" name="Content Placeholder 8">
            <a:extLst>
              <a:ext uri="{FF2B5EF4-FFF2-40B4-BE49-F238E27FC236}">
                <a16:creationId xmlns:a16="http://schemas.microsoft.com/office/drawing/2014/main" id="{BB917C81-19F5-FB01-AEE1-50DCA4367770}"/>
              </a:ext>
            </a:extLst>
          </p:cNvPr>
          <p:cNvPicPr>
            <a:picLocks noGrp="1" noChangeAspect="1"/>
          </p:cNvPicPr>
          <p:nvPr>
            <p:ph idx="1"/>
          </p:nvPr>
        </p:nvPicPr>
        <p:blipFill>
          <a:blip r:embed="rId2"/>
          <a:srcRect t="4782" b="5754"/>
          <a:stretch>
            <a:fillRect/>
          </a:stretch>
        </p:blipFill>
        <p:spPr>
          <a:xfrm>
            <a:off x="20" y="1"/>
            <a:ext cx="7665573" cy="6857999"/>
          </a:xfrm>
          <a:custGeom>
            <a:avLst/>
            <a:gdLst/>
            <a:ahLst/>
            <a:cxnLst/>
            <a:rect l="l" t="t" r="r" b="b"/>
            <a:pathLst>
              <a:path w="7665593" h="6857999">
                <a:moveTo>
                  <a:pt x="0" y="0"/>
                </a:moveTo>
                <a:lnTo>
                  <a:pt x="7363783" y="0"/>
                </a:lnTo>
                <a:lnTo>
                  <a:pt x="7372954" y="18152"/>
                </a:lnTo>
                <a:cubicBezTo>
                  <a:pt x="7378508" y="27417"/>
                  <a:pt x="7383821" y="35694"/>
                  <a:pt x="7386404" y="41707"/>
                </a:cubicBezTo>
                <a:lnTo>
                  <a:pt x="7389058" y="60832"/>
                </a:lnTo>
                <a:lnTo>
                  <a:pt x="7394074" y="60137"/>
                </a:lnTo>
                <a:lnTo>
                  <a:pt x="7394443" y="67241"/>
                </a:lnTo>
                <a:lnTo>
                  <a:pt x="7394565" y="83099"/>
                </a:lnTo>
                <a:cubicBezTo>
                  <a:pt x="7395324" y="92994"/>
                  <a:pt x="7394122" y="120511"/>
                  <a:pt x="7395957" y="130584"/>
                </a:cubicBezTo>
                <a:cubicBezTo>
                  <a:pt x="7401306" y="133490"/>
                  <a:pt x="7404223" y="137975"/>
                  <a:pt x="7405574" y="143540"/>
                </a:cubicBezTo>
                <a:lnTo>
                  <a:pt x="7405725" y="155795"/>
                </a:lnTo>
                <a:lnTo>
                  <a:pt x="7418615" y="226869"/>
                </a:lnTo>
                <a:lnTo>
                  <a:pt x="7419579" y="236641"/>
                </a:lnTo>
                <a:lnTo>
                  <a:pt x="7423900" y="241933"/>
                </a:lnTo>
                <a:cubicBezTo>
                  <a:pt x="7424763" y="245974"/>
                  <a:pt x="7424206" y="257579"/>
                  <a:pt x="7424760" y="260885"/>
                </a:cubicBezTo>
                <a:cubicBezTo>
                  <a:pt x="7425580" y="261177"/>
                  <a:pt x="7426400" y="261469"/>
                  <a:pt x="7427220" y="261761"/>
                </a:cubicBezTo>
                <a:cubicBezTo>
                  <a:pt x="7431152" y="272291"/>
                  <a:pt x="7444241" y="311893"/>
                  <a:pt x="7448344" y="324055"/>
                </a:cubicBezTo>
                <a:cubicBezTo>
                  <a:pt x="7444563" y="326484"/>
                  <a:pt x="7450535" y="331924"/>
                  <a:pt x="7451833" y="334727"/>
                </a:cubicBezTo>
                <a:cubicBezTo>
                  <a:pt x="7449286" y="335161"/>
                  <a:pt x="7448510" y="341947"/>
                  <a:pt x="7450776" y="343948"/>
                </a:cubicBezTo>
                <a:cubicBezTo>
                  <a:pt x="7463202" y="391652"/>
                  <a:pt x="7437523" y="367773"/>
                  <a:pt x="7453791" y="395003"/>
                </a:cubicBezTo>
                <a:cubicBezTo>
                  <a:pt x="7454869" y="399820"/>
                  <a:pt x="7453841" y="403723"/>
                  <a:pt x="7451939" y="407147"/>
                </a:cubicBezTo>
                <a:lnTo>
                  <a:pt x="7448030" y="412254"/>
                </a:lnTo>
                <a:lnTo>
                  <a:pt x="7455416" y="432021"/>
                </a:lnTo>
                <a:cubicBezTo>
                  <a:pt x="7457991" y="441758"/>
                  <a:pt x="7459699" y="452007"/>
                  <a:pt x="7460479" y="462523"/>
                </a:cubicBezTo>
                <a:cubicBezTo>
                  <a:pt x="7455275" y="464882"/>
                  <a:pt x="7462669" y="473136"/>
                  <a:pt x="7464133" y="477020"/>
                </a:cubicBezTo>
                <a:cubicBezTo>
                  <a:pt x="7460734" y="477060"/>
                  <a:pt x="7459104" y="485663"/>
                  <a:pt x="7461914" y="488716"/>
                </a:cubicBezTo>
                <a:cubicBezTo>
                  <a:pt x="7474065" y="552879"/>
                  <a:pt x="7442314" y="516775"/>
                  <a:pt x="7461353" y="555280"/>
                </a:cubicBezTo>
                <a:cubicBezTo>
                  <a:pt x="7462345" y="561721"/>
                  <a:pt x="7460642" y="566553"/>
                  <a:pt x="7457829" y="570585"/>
                </a:cubicBezTo>
                <a:lnTo>
                  <a:pt x="7450804" y="577839"/>
                </a:lnTo>
                <a:lnTo>
                  <a:pt x="7453309" y="583524"/>
                </a:lnTo>
                <a:cubicBezTo>
                  <a:pt x="7453505" y="604977"/>
                  <a:pt x="7446306" y="611303"/>
                  <a:pt x="7453558" y="623785"/>
                </a:cubicBezTo>
                <a:cubicBezTo>
                  <a:pt x="7438483" y="642230"/>
                  <a:pt x="7452055" y="636019"/>
                  <a:pt x="7454362" y="650049"/>
                </a:cubicBezTo>
                <a:cubicBezTo>
                  <a:pt x="7457368" y="661117"/>
                  <a:pt x="7463152" y="640798"/>
                  <a:pt x="7464006" y="651645"/>
                </a:cubicBezTo>
                <a:cubicBezTo>
                  <a:pt x="7460114" y="663380"/>
                  <a:pt x="7472201" y="662829"/>
                  <a:pt x="7467442" y="675032"/>
                </a:cubicBezTo>
                <a:cubicBezTo>
                  <a:pt x="7458335" y="672068"/>
                  <a:pt x="7469207" y="699114"/>
                  <a:pt x="7461251" y="699956"/>
                </a:cubicBezTo>
                <a:cubicBezTo>
                  <a:pt x="7472628" y="710321"/>
                  <a:pt x="7458614" y="715529"/>
                  <a:pt x="7462119" y="729331"/>
                </a:cubicBezTo>
                <a:cubicBezTo>
                  <a:pt x="7466423" y="735831"/>
                  <a:pt x="7467162" y="740521"/>
                  <a:pt x="7462533" y="746910"/>
                </a:cubicBezTo>
                <a:cubicBezTo>
                  <a:pt x="7483486" y="776851"/>
                  <a:pt x="7463470" y="765024"/>
                  <a:pt x="7471529" y="793043"/>
                </a:cubicBezTo>
                <a:cubicBezTo>
                  <a:pt x="7480002" y="817184"/>
                  <a:pt x="7485500" y="844550"/>
                  <a:pt x="7505730" y="867898"/>
                </a:cubicBezTo>
                <a:cubicBezTo>
                  <a:pt x="7511461" y="872184"/>
                  <a:pt x="7513630" y="882707"/>
                  <a:pt x="7510576" y="891400"/>
                </a:cubicBezTo>
                <a:cubicBezTo>
                  <a:pt x="7510049" y="892894"/>
                  <a:pt x="7509385" y="894278"/>
                  <a:pt x="7508604" y="895508"/>
                </a:cubicBezTo>
                <a:cubicBezTo>
                  <a:pt x="7511698" y="915692"/>
                  <a:pt x="7525520" y="989520"/>
                  <a:pt x="7529143" y="1012510"/>
                </a:cubicBezTo>
                <a:cubicBezTo>
                  <a:pt x="7521781" y="1014371"/>
                  <a:pt x="7535067" y="1025997"/>
                  <a:pt x="7530347" y="1033444"/>
                </a:cubicBezTo>
                <a:cubicBezTo>
                  <a:pt x="7526204" y="1038777"/>
                  <a:pt x="7529270" y="1043549"/>
                  <a:pt x="7529596" y="1049120"/>
                </a:cubicBezTo>
                <a:cubicBezTo>
                  <a:pt x="7526339" y="1056460"/>
                  <a:pt x="7532220" y="1080398"/>
                  <a:pt x="7536437" y="1086639"/>
                </a:cubicBezTo>
                <a:cubicBezTo>
                  <a:pt x="7551094" y="1101553"/>
                  <a:pt x="7540210" y="1135442"/>
                  <a:pt x="7551438" y="1147834"/>
                </a:cubicBezTo>
                <a:cubicBezTo>
                  <a:pt x="7553086" y="1152330"/>
                  <a:pt x="7553752" y="1156729"/>
                  <a:pt x="7553808" y="1161047"/>
                </a:cubicBezTo>
                <a:lnTo>
                  <a:pt x="7552572" y="1173130"/>
                </a:lnTo>
                <a:lnTo>
                  <a:pt x="7549434" y="1176566"/>
                </a:lnTo>
                <a:lnTo>
                  <a:pt x="7550211" y="1183950"/>
                </a:lnTo>
                <a:lnTo>
                  <a:pt x="7549733" y="1186066"/>
                </a:lnTo>
                <a:cubicBezTo>
                  <a:pt x="7548807" y="1190108"/>
                  <a:pt x="7548001" y="1194099"/>
                  <a:pt x="7547683" y="1198047"/>
                </a:cubicBezTo>
                <a:cubicBezTo>
                  <a:pt x="7563423" y="1192855"/>
                  <a:pt x="7547566" y="1230782"/>
                  <a:pt x="7560295" y="1219849"/>
                </a:cubicBezTo>
                <a:cubicBezTo>
                  <a:pt x="7561281" y="1240644"/>
                  <a:pt x="7573138" y="1224782"/>
                  <a:pt x="7561835" y="1249779"/>
                </a:cubicBezTo>
                <a:cubicBezTo>
                  <a:pt x="7574707" y="1282065"/>
                  <a:pt x="7569916" y="1332957"/>
                  <a:pt x="7589445" y="1358245"/>
                </a:cubicBezTo>
                <a:cubicBezTo>
                  <a:pt x="7581989" y="1355103"/>
                  <a:pt x="7576204" y="1368711"/>
                  <a:pt x="7579904" y="1378136"/>
                </a:cubicBezTo>
                <a:cubicBezTo>
                  <a:pt x="7550647" y="1367117"/>
                  <a:pt x="7606267" y="1415404"/>
                  <a:pt x="7586303" y="1423699"/>
                </a:cubicBezTo>
                <a:cubicBezTo>
                  <a:pt x="7604838" y="1424108"/>
                  <a:pt x="7636267" y="1466352"/>
                  <a:pt x="7621059" y="1486236"/>
                </a:cubicBezTo>
                <a:cubicBezTo>
                  <a:pt x="7624771" y="1516526"/>
                  <a:pt x="7640092" y="1537976"/>
                  <a:pt x="7633966" y="1569734"/>
                </a:cubicBezTo>
                <a:cubicBezTo>
                  <a:pt x="7636447" y="1570719"/>
                  <a:pt x="7638522" y="1572334"/>
                  <a:pt x="7640304" y="1574384"/>
                </a:cubicBezTo>
                <a:lnTo>
                  <a:pt x="7644628" y="1581242"/>
                </a:lnTo>
                <a:lnTo>
                  <a:pt x="7644313" y="1582567"/>
                </a:lnTo>
                <a:cubicBezTo>
                  <a:pt x="7644257" y="1587776"/>
                  <a:pt x="7645302" y="1590443"/>
                  <a:pt x="7646831" y="1591983"/>
                </a:cubicBezTo>
                <a:cubicBezTo>
                  <a:pt x="7647577" y="1592347"/>
                  <a:pt x="7648323" y="1592711"/>
                  <a:pt x="7649069" y="1593074"/>
                </a:cubicBezTo>
                <a:lnTo>
                  <a:pt x="7651326" y="1599230"/>
                </a:lnTo>
                <a:lnTo>
                  <a:pt x="7657195" y="1610539"/>
                </a:lnTo>
                <a:lnTo>
                  <a:pt x="7656957" y="1613422"/>
                </a:lnTo>
                <a:lnTo>
                  <a:pt x="7663730" y="1631673"/>
                </a:lnTo>
                <a:lnTo>
                  <a:pt x="7663189" y="1632289"/>
                </a:lnTo>
                <a:cubicBezTo>
                  <a:pt x="7662131" y="1634085"/>
                  <a:pt x="7661641" y="1636199"/>
                  <a:pt x="7662326" y="1639024"/>
                </a:cubicBezTo>
                <a:cubicBezTo>
                  <a:pt x="7651979" y="1640024"/>
                  <a:pt x="7659188" y="1642819"/>
                  <a:pt x="7662125" y="1651067"/>
                </a:cubicBezTo>
                <a:cubicBezTo>
                  <a:pt x="7646711" y="1654462"/>
                  <a:pt x="7660667" y="1674670"/>
                  <a:pt x="7653812" y="1683345"/>
                </a:cubicBezTo>
                <a:cubicBezTo>
                  <a:pt x="7656316" y="1689330"/>
                  <a:pt x="7658683" y="1695719"/>
                  <a:pt x="7660803" y="1702414"/>
                </a:cubicBezTo>
                <a:lnTo>
                  <a:pt x="7661867" y="1756201"/>
                </a:lnTo>
                <a:lnTo>
                  <a:pt x="7649453" y="1812530"/>
                </a:lnTo>
                <a:cubicBezTo>
                  <a:pt x="7649183" y="1833366"/>
                  <a:pt x="7644573" y="1851408"/>
                  <a:pt x="7647823" y="1869041"/>
                </a:cubicBezTo>
                <a:cubicBezTo>
                  <a:pt x="7644238" y="1876204"/>
                  <a:pt x="7642789" y="1882956"/>
                  <a:pt x="7648156" y="1889503"/>
                </a:cubicBezTo>
                <a:cubicBezTo>
                  <a:pt x="7646365" y="1908946"/>
                  <a:pt x="7638702" y="1913653"/>
                  <a:pt x="7644679" y="1925974"/>
                </a:cubicBezTo>
                <a:cubicBezTo>
                  <a:pt x="7632281" y="1936898"/>
                  <a:pt x="7637013" y="1937545"/>
                  <a:pt x="7640564" y="1942678"/>
                </a:cubicBezTo>
                <a:lnTo>
                  <a:pt x="7640816" y="1943410"/>
                </a:lnTo>
                <a:lnTo>
                  <a:pt x="7639044" y="1944904"/>
                </a:lnTo>
                <a:lnTo>
                  <a:pt x="7638223" y="1947993"/>
                </a:lnTo>
                <a:lnTo>
                  <a:pt x="7638752" y="1956430"/>
                </a:lnTo>
                <a:lnTo>
                  <a:pt x="7639407" y="1959603"/>
                </a:lnTo>
                <a:cubicBezTo>
                  <a:pt x="7639690" y="1961788"/>
                  <a:pt x="7639658" y="1963239"/>
                  <a:pt x="7639396" y="1964244"/>
                </a:cubicBezTo>
                <a:lnTo>
                  <a:pt x="7639249" y="1964361"/>
                </a:lnTo>
                <a:lnTo>
                  <a:pt x="7639521" y="1968708"/>
                </a:lnTo>
                <a:cubicBezTo>
                  <a:pt x="7640315" y="1976045"/>
                  <a:pt x="7641402" y="1983186"/>
                  <a:pt x="7642694" y="1989983"/>
                </a:cubicBezTo>
                <a:cubicBezTo>
                  <a:pt x="7634556" y="1995729"/>
                  <a:pt x="7644169" y="2020842"/>
                  <a:pt x="7628828" y="2018094"/>
                </a:cubicBezTo>
                <a:cubicBezTo>
                  <a:pt x="7630116" y="2027262"/>
                  <a:pt x="7636485" y="2032807"/>
                  <a:pt x="7626423" y="2029720"/>
                </a:cubicBezTo>
                <a:cubicBezTo>
                  <a:pt x="7626559" y="2032738"/>
                  <a:pt x="7625703" y="2034598"/>
                  <a:pt x="7624364" y="2035929"/>
                </a:cubicBezTo>
                <a:lnTo>
                  <a:pt x="7623733" y="2036314"/>
                </a:lnTo>
                <a:lnTo>
                  <a:pt x="7626847" y="2056711"/>
                </a:lnTo>
                <a:lnTo>
                  <a:pt x="7626090" y="2059419"/>
                </a:lnTo>
                <a:lnTo>
                  <a:pt x="7629618" y="2072712"/>
                </a:lnTo>
                <a:lnTo>
                  <a:pt x="7630641" y="2079581"/>
                </a:lnTo>
                <a:lnTo>
                  <a:pt x="7632577" y="2081522"/>
                </a:lnTo>
                <a:cubicBezTo>
                  <a:pt x="7633753" y="2083617"/>
                  <a:pt x="7634261" y="2086620"/>
                  <a:pt x="7633251" y="2091658"/>
                </a:cubicBezTo>
                <a:lnTo>
                  <a:pt x="7632707" y="2092825"/>
                </a:lnTo>
                <a:lnTo>
                  <a:pt x="7635575" y="2101184"/>
                </a:lnTo>
                <a:cubicBezTo>
                  <a:pt x="7636900" y="2103876"/>
                  <a:pt x="7638586" y="2106260"/>
                  <a:pt x="7640772" y="2108190"/>
                </a:cubicBezTo>
                <a:cubicBezTo>
                  <a:pt x="7629093" y="2136655"/>
                  <a:pt x="7639778" y="2163513"/>
                  <a:pt x="7637758" y="2194409"/>
                </a:cubicBezTo>
                <a:cubicBezTo>
                  <a:pt x="7619585" y="2207765"/>
                  <a:pt x="7641835" y="2261154"/>
                  <a:pt x="7659453" y="2268824"/>
                </a:cubicBezTo>
                <a:cubicBezTo>
                  <a:pt x="7644015" y="2268997"/>
                  <a:pt x="7665037" y="2307714"/>
                  <a:pt x="7665583" y="2317700"/>
                </a:cubicBezTo>
                <a:cubicBezTo>
                  <a:pt x="7665764" y="2321029"/>
                  <a:pt x="7663671" y="2321166"/>
                  <a:pt x="7657195" y="2315619"/>
                </a:cubicBezTo>
                <a:cubicBezTo>
                  <a:pt x="7658997" y="2326231"/>
                  <a:pt x="7650972" y="2337185"/>
                  <a:pt x="7644431" y="2331209"/>
                </a:cubicBezTo>
                <a:cubicBezTo>
                  <a:pt x="7658433" y="2363448"/>
                  <a:pt x="7644510" y="2411031"/>
                  <a:pt x="7650869" y="2447461"/>
                </a:cubicBezTo>
                <a:cubicBezTo>
                  <a:pt x="7635485" y="2467322"/>
                  <a:pt x="7649719" y="2456555"/>
                  <a:pt x="7646841" y="2477156"/>
                </a:cubicBezTo>
                <a:cubicBezTo>
                  <a:pt x="7661004" y="2471521"/>
                  <a:pt x="7638896" y="2502164"/>
                  <a:pt x="7654880" y="2503292"/>
                </a:cubicBezTo>
                <a:cubicBezTo>
                  <a:pt x="7653849" y="2507005"/>
                  <a:pt x="7652348" y="2510567"/>
                  <a:pt x="7650720" y="2514131"/>
                </a:cubicBezTo>
                <a:lnTo>
                  <a:pt x="7649876" y="2516003"/>
                </a:lnTo>
                <a:lnTo>
                  <a:pt x="7649263" y="2523483"/>
                </a:lnTo>
                <a:lnTo>
                  <a:pt x="7645633" y="2525592"/>
                </a:lnTo>
                <a:lnTo>
                  <a:pt x="7642233" y="2536851"/>
                </a:lnTo>
                <a:cubicBezTo>
                  <a:pt x="7641494" y="2541069"/>
                  <a:pt x="7641323" y="2545607"/>
                  <a:pt x="7642069" y="2550622"/>
                </a:cubicBezTo>
                <a:cubicBezTo>
                  <a:pt x="7648404" y="2562959"/>
                  <a:pt x="7640640" y="2582170"/>
                  <a:pt x="7641110" y="2599544"/>
                </a:cubicBezTo>
                <a:lnTo>
                  <a:pt x="7643071" y="2607523"/>
                </a:lnTo>
                <a:lnTo>
                  <a:pt x="7639801" y="2633566"/>
                </a:lnTo>
                <a:cubicBezTo>
                  <a:pt x="7639166" y="2640978"/>
                  <a:pt x="7638833" y="2648672"/>
                  <a:pt x="7639065" y="2656773"/>
                </a:cubicBezTo>
                <a:lnTo>
                  <a:pt x="7640624" y="2671810"/>
                </a:lnTo>
                <a:lnTo>
                  <a:pt x="7639332" y="2675751"/>
                </a:lnTo>
                <a:cubicBezTo>
                  <a:pt x="7639476" y="2682617"/>
                  <a:pt x="7644027" y="2691703"/>
                  <a:pt x="7638498" y="2690893"/>
                </a:cubicBezTo>
                <a:lnTo>
                  <a:pt x="7640415" y="2698606"/>
                </a:lnTo>
                <a:lnTo>
                  <a:pt x="7636002" y="2706218"/>
                </a:lnTo>
                <a:cubicBezTo>
                  <a:pt x="7634978" y="2707053"/>
                  <a:pt x="7633887" y="2707679"/>
                  <a:pt x="7632770" y="2708079"/>
                </a:cubicBezTo>
                <a:lnTo>
                  <a:pt x="7634220" y="2718854"/>
                </a:lnTo>
                <a:lnTo>
                  <a:pt x="7631061" y="2727688"/>
                </a:lnTo>
                <a:lnTo>
                  <a:pt x="7633127" y="2735389"/>
                </a:lnTo>
                <a:lnTo>
                  <a:pt x="7632661" y="2738584"/>
                </a:lnTo>
                <a:lnTo>
                  <a:pt x="7631098" y="2746529"/>
                </a:lnTo>
                <a:cubicBezTo>
                  <a:pt x="7630002" y="2750602"/>
                  <a:pt x="7628681" y="2755160"/>
                  <a:pt x="7627624" y="2760235"/>
                </a:cubicBezTo>
                <a:lnTo>
                  <a:pt x="7627140" y="2764511"/>
                </a:lnTo>
                <a:lnTo>
                  <a:pt x="7621827" y="2773820"/>
                </a:lnTo>
                <a:cubicBezTo>
                  <a:pt x="7617811" y="2780593"/>
                  <a:pt x="7615104" y="2785923"/>
                  <a:pt x="7617284" y="2791840"/>
                </a:cubicBezTo>
                <a:cubicBezTo>
                  <a:pt x="7612094" y="2801924"/>
                  <a:pt x="7597550" y="2808970"/>
                  <a:pt x="7601430" y="2823567"/>
                </a:cubicBezTo>
                <a:cubicBezTo>
                  <a:pt x="7594841" y="2819137"/>
                  <a:pt x="7600633" y="2839778"/>
                  <a:pt x="7593865" y="2842217"/>
                </a:cubicBezTo>
                <a:cubicBezTo>
                  <a:pt x="7588415" y="2843342"/>
                  <a:pt x="7588901" y="2849866"/>
                  <a:pt x="7586893" y="2854834"/>
                </a:cubicBezTo>
                <a:cubicBezTo>
                  <a:pt x="7581327" y="2858374"/>
                  <a:pt x="7576244" y="2883372"/>
                  <a:pt x="7577046" y="2892075"/>
                </a:cubicBezTo>
                <a:cubicBezTo>
                  <a:pt x="7582584" y="2916606"/>
                  <a:pt x="7560175" y="2936338"/>
                  <a:pt x="7564026" y="2955950"/>
                </a:cubicBezTo>
                <a:cubicBezTo>
                  <a:pt x="7563501" y="2961086"/>
                  <a:pt x="7562240" y="2965343"/>
                  <a:pt x="7560529" y="2969031"/>
                </a:cubicBezTo>
                <a:lnTo>
                  <a:pt x="7554631" y="2978222"/>
                </a:lnTo>
                <a:lnTo>
                  <a:pt x="7550747" y="2978564"/>
                </a:lnTo>
                <a:lnTo>
                  <a:pt x="7548359" y="2985429"/>
                </a:lnTo>
                <a:lnTo>
                  <a:pt x="7547120" y="2986826"/>
                </a:lnTo>
                <a:cubicBezTo>
                  <a:pt x="7544741" y="2989483"/>
                  <a:pt x="7542480" y="2992194"/>
                  <a:pt x="7540621" y="2995267"/>
                </a:cubicBezTo>
                <a:cubicBezTo>
                  <a:pt x="7555200" y="3003715"/>
                  <a:pt x="7527208" y="3022799"/>
                  <a:pt x="7541739" y="3023946"/>
                </a:cubicBezTo>
                <a:cubicBezTo>
                  <a:pt x="7534059" y="3042303"/>
                  <a:pt x="7549904" y="3038579"/>
                  <a:pt x="7530781" y="3050462"/>
                </a:cubicBezTo>
                <a:cubicBezTo>
                  <a:pt x="7527838" y="3088204"/>
                  <a:pt x="7503338" y="3127251"/>
                  <a:pt x="7508515" y="3164510"/>
                </a:cubicBezTo>
                <a:cubicBezTo>
                  <a:pt x="7503888" y="3155782"/>
                  <a:pt x="7493770" y="3162549"/>
                  <a:pt x="7492866" y="3173520"/>
                </a:cubicBezTo>
                <a:cubicBezTo>
                  <a:pt x="7474179" y="3140376"/>
                  <a:pt x="7498581" y="3226463"/>
                  <a:pt x="7479395" y="3217191"/>
                </a:cubicBezTo>
                <a:cubicBezTo>
                  <a:pt x="7493905" y="3232643"/>
                  <a:pt x="7501608" y="3293915"/>
                  <a:pt x="7481475" y="3298298"/>
                </a:cubicBezTo>
                <a:cubicBezTo>
                  <a:pt x="7472089" y="3326890"/>
                  <a:pt x="7475493" y="3357480"/>
                  <a:pt x="7457722" y="3379292"/>
                </a:cubicBezTo>
                <a:cubicBezTo>
                  <a:pt x="7459285" y="3382143"/>
                  <a:pt x="7460273" y="3385199"/>
                  <a:pt x="7460850" y="3388381"/>
                </a:cubicBezTo>
                <a:lnTo>
                  <a:pt x="7461482" y="3397694"/>
                </a:lnTo>
                <a:lnTo>
                  <a:pt x="7460695" y="3398556"/>
                </a:lnTo>
                <a:cubicBezTo>
                  <a:pt x="7458532" y="3402904"/>
                  <a:pt x="7458275" y="3406007"/>
                  <a:pt x="7458858" y="3408553"/>
                </a:cubicBezTo>
                <a:lnTo>
                  <a:pt x="7460185" y="3411299"/>
                </a:lnTo>
                <a:lnTo>
                  <a:pt x="7459468" y="3418333"/>
                </a:lnTo>
                <a:lnTo>
                  <a:pt x="7459515" y="3432662"/>
                </a:lnTo>
                <a:lnTo>
                  <a:pt x="7458154" y="3434902"/>
                </a:lnTo>
                <a:lnTo>
                  <a:pt x="7456091" y="3455825"/>
                </a:lnTo>
                <a:cubicBezTo>
                  <a:pt x="7455865" y="3455850"/>
                  <a:pt x="7455638" y="3455877"/>
                  <a:pt x="7455413" y="3455903"/>
                </a:cubicBezTo>
                <a:cubicBezTo>
                  <a:pt x="7453843" y="3456557"/>
                  <a:pt x="7452596" y="3457940"/>
                  <a:pt x="7451989" y="3460886"/>
                </a:cubicBezTo>
                <a:cubicBezTo>
                  <a:pt x="7443388" y="3453296"/>
                  <a:pt x="7447961" y="3461529"/>
                  <a:pt x="7446929" y="3470886"/>
                </a:cubicBezTo>
                <a:cubicBezTo>
                  <a:pt x="7433341" y="3461186"/>
                  <a:pt x="7436171" y="3489615"/>
                  <a:pt x="7427213" y="3491353"/>
                </a:cubicBezTo>
                <a:cubicBezTo>
                  <a:pt x="7426761" y="3498443"/>
                  <a:pt x="7426037" y="3505767"/>
                  <a:pt x="7424990" y="3513143"/>
                </a:cubicBezTo>
                <a:lnTo>
                  <a:pt x="7424186" y="3517424"/>
                </a:lnTo>
                <a:cubicBezTo>
                  <a:pt x="7424132" y="3517438"/>
                  <a:pt x="7424077" y="3517453"/>
                  <a:pt x="7424024" y="3517467"/>
                </a:cubicBezTo>
                <a:cubicBezTo>
                  <a:pt x="7423536" y="3518305"/>
                  <a:pt x="7423153" y="3519678"/>
                  <a:pt x="7422883" y="3521896"/>
                </a:cubicBezTo>
                <a:lnTo>
                  <a:pt x="7422723" y="3525229"/>
                </a:lnTo>
                <a:lnTo>
                  <a:pt x="7421163" y="3533534"/>
                </a:lnTo>
                <a:lnTo>
                  <a:pt x="7419650" y="3536108"/>
                </a:lnTo>
                <a:lnTo>
                  <a:pt x="7417640" y="3536718"/>
                </a:lnTo>
                <a:lnTo>
                  <a:pt x="7417697" y="3537534"/>
                </a:lnTo>
                <a:cubicBezTo>
                  <a:pt x="7419749" y="3544077"/>
                  <a:pt x="7423989" y="3546875"/>
                  <a:pt x="7409814" y="3551598"/>
                </a:cubicBezTo>
                <a:cubicBezTo>
                  <a:pt x="7412376" y="3566128"/>
                  <a:pt x="7404108" y="3567090"/>
                  <a:pt x="7397719" y="3584844"/>
                </a:cubicBezTo>
                <a:cubicBezTo>
                  <a:pt x="7401116" y="3593573"/>
                  <a:pt x="7398130" y="3599358"/>
                  <a:pt x="7393057" y="3604546"/>
                </a:cubicBezTo>
                <a:cubicBezTo>
                  <a:pt x="7391792" y="3622895"/>
                  <a:pt x="7383125" y="3638008"/>
                  <a:pt x="7377811" y="3657793"/>
                </a:cubicBezTo>
                <a:cubicBezTo>
                  <a:pt x="7379886" y="3680874"/>
                  <a:pt x="7366255" y="3689531"/>
                  <a:pt x="7360624" y="3710685"/>
                </a:cubicBezTo>
                <a:cubicBezTo>
                  <a:pt x="7367950" y="3731637"/>
                  <a:pt x="7347999" y="3723947"/>
                  <a:pt x="7341489" y="3734006"/>
                </a:cubicBezTo>
                <a:lnTo>
                  <a:pt x="7340478" y="3737028"/>
                </a:lnTo>
                <a:lnTo>
                  <a:pt x="7340489" y="3745476"/>
                </a:lnTo>
                <a:lnTo>
                  <a:pt x="7340950" y="3748687"/>
                </a:lnTo>
                <a:cubicBezTo>
                  <a:pt x="7341098" y="3750887"/>
                  <a:pt x="7340976" y="3752333"/>
                  <a:pt x="7340653" y="3753314"/>
                </a:cubicBezTo>
                <a:lnTo>
                  <a:pt x="7340500" y="3753419"/>
                </a:lnTo>
                <a:lnTo>
                  <a:pt x="7340506" y="3757774"/>
                </a:lnTo>
                <a:cubicBezTo>
                  <a:pt x="7340847" y="3765147"/>
                  <a:pt x="7341495" y="3772345"/>
                  <a:pt x="7342369" y="3779218"/>
                </a:cubicBezTo>
                <a:cubicBezTo>
                  <a:pt x="7333890" y="3784348"/>
                  <a:pt x="7341949" y="3810090"/>
                  <a:pt x="7326800" y="3806225"/>
                </a:cubicBezTo>
                <a:cubicBezTo>
                  <a:pt x="7327524" y="3815461"/>
                  <a:pt x="7333545" y="3821456"/>
                  <a:pt x="7323686" y="3817640"/>
                </a:cubicBezTo>
                <a:cubicBezTo>
                  <a:pt x="7323637" y="3820659"/>
                  <a:pt x="7322668" y="3822449"/>
                  <a:pt x="7321247" y="3823678"/>
                </a:cubicBezTo>
                <a:lnTo>
                  <a:pt x="7320595" y="3824018"/>
                </a:lnTo>
                <a:lnTo>
                  <a:pt x="7322453" y="3844579"/>
                </a:lnTo>
                <a:lnTo>
                  <a:pt x="7321532" y="3847225"/>
                </a:lnTo>
                <a:lnTo>
                  <a:pt x="7324238" y="3860736"/>
                </a:lnTo>
                <a:lnTo>
                  <a:pt x="7324840" y="3867658"/>
                </a:lnTo>
                <a:lnTo>
                  <a:pt x="7326655" y="3869733"/>
                </a:lnTo>
                <a:cubicBezTo>
                  <a:pt x="7327701" y="3871909"/>
                  <a:pt x="7328023" y="3874942"/>
                  <a:pt x="7326706" y="3879891"/>
                </a:cubicBezTo>
                <a:lnTo>
                  <a:pt x="7326093" y="3881013"/>
                </a:lnTo>
                <a:lnTo>
                  <a:pt x="7328442" y="3889558"/>
                </a:lnTo>
                <a:cubicBezTo>
                  <a:pt x="7329602" y="3892339"/>
                  <a:pt x="7331138" y="3894839"/>
                  <a:pt x="7333203" y="3896924"/>
                </a:cubicBezTo>
                <a:cubicBezTo>
                  <a:pt x="7319795" y="3924445"/>
                  <a:pt x="7328820" y="3952004"/>
                  <a:pt x="7324908" y="3982658"/>
                </a:cubicBezTo>
                <a:cubicBezTo>
                  <a:pt x="7325522" y="4017325"/>
                  <a:pt x="7327874" y="4041416"/>
                  <a:pt x="7327588" y="4064228"/>
                </a:cubicBezTo>
                <a:cubicBezTo>
                  <a:pt x="7328735" y="4074940"/>
                  <a:pt x="7329351" y="4153102"/>
                  <a:pt x="7323186" y="4146664"/>
                </a:cubicBezTo>
                <a:cubicBezTo>
                  <a:pt x="7335189" y="4179829"/>
                  <a:pt x="7318370" y="4199117"/>
                  <a:pt x="7322488" y="4235901"/>
                </a:cubicBezTo>
                <a:cubicBezTo>
                  <a:pt x="7305909" y="4254573"/>
                  <a:pt x="7320783" y="4244884"/>
                  <a:pt x="7316645" y="4265209"/>
                </a:cubicBezTo>
                <a:cubicBezTo>
                  <a:pt x="7331133" y="4260631"/>
                  <a:pt x="7307179" y="4289560"/>
                  <a:pt x="7323069" y="4291857"/>
                </a:cubicBezTo>
                <a:cubicBezTo>
                  <a:pt x="7321814" y="4295483"/>
                  <a:pt x="7320095" y="4298923"/>
                  <a:pt x="7318251" y="4302359"/>
                </a:cubicBezTo>
                <a:lnTo>
                  <a:pt x="7317295" y="4304161"/>
                </a:lnTo>
                <a:lnTo>
                  <a:pt x="7316223" y="4311573"/>
                </a:lnTo>
                <a:lnTo>
                  <a:pt x="7312469" y="4313411"/>
                </a:lnTo>
                <a:lnTo>
                  <a:pt x="7306447" y="4403491"/>
                </a:lnTo>
                <a:cubicBezTo>
                  <a:pt x="7308849" y="4411399"/>
                  <a:pt x="7308497" y="4436984"/>
                  <a:pt x="7303688" y="4442497"/>
                </a:cubicBezTo>
                <a:cubicBezTo>
                  <a:pt x="7302637" y="4447969"/>
                  <a:pt x="7304327" y="4453942"/>
                  <a:pt x="7299181" y="4457128"/>
                </a:cubicBezTo>
                <a:cubicBezTo>
                  <a:pt x="7296154" y="4469016"/>
                  <a:pt x="7289197" y="4496240"/>
                  <a:pt x="7285530" y="4513823"/>
                </a:cubicBezTo>
                <a:cubicBezTo>
                  <a:pt x="7288769" y="4518560"/>
                  <a:pt x="7287100" y="4524649"/>
                  <a:pt x="7284412" y="4532609"/>
                </a:cubicBezTo>
                <a:lnTo>
                  <a:pt x="7282601" y="4540125"/>
                </a:lnTo>
                <a:lnTo>
                  <a:pt x="7291785" y="4563650"/>
                </a:lnTo>
                <a:lnTo>
                  <a:pt x="7284191" y="4636427"/>
                </a:lnTo>
                <a:lnTo>
                  <a:pt x="7292797" y="4672055"/>
                </a:lnTo>
                <a:cubicBezTo>
                  <a:pt x="7294304" y="4686552"/>
                  <a:pt x="7294421" y="4700466"/>
                  <a:pt x="7295425" y="4713953"/>
                </a:cubicBezTo>
                <a:cubicBezTo>
                  <a:pt x="7296104" y="4744441"/>
                  <a:pt x="7280378" y="4723911"/>
                  <a:pt x="7292574" y="4762180"/>
                </a:cubicBezTo>
                <a:cubicBezTo>
                  <a:pt x="7286719" y="4766152"/>
                  <a:pt x="7286266" y="4770971"/>
                  <a:pt x="7288689" y="4779168"/>
                </a:cubicBezTo>
                <a:cubicBezTo>
                  <a:pt x="7288592" y="4793971"/>
                  <a:pt x="7274303" y="4792486"/>
                  <a:pt x="7282355" y="4807636"/>
                </a:cubicBezTo>
                <a:cubicBezTo>
                  <a:pt x="7278556" y="4806204"/>
                  <a:pt x="7277539" y="4813202"/>
                  <a:pt x="7276505" y="4819678"/>
                </a:cubicBezTo>
                <a:lnTo>
                  <a:pt x="7273752" y="4823797"/>
                </a:lnTo>
                <a:lnTo>
                  <a:pt x="7283683" y="4847794"/>
                </a:lnTo>
                <a:cubicBezTo>
                  <a:pt x="7296832" y="4890479"/>
                  <a:pt x="7302379" y="4941877"/>
                  <a:pt x="7311552" y="4978326"/>
                </a:cubicBezTo>
                <a:cubicBezTo>
                  <a:pt x="7284161" y="4998846"/>
                  <a:pt x="7309660" y="4989594"/>
                  <a:pt x="7304880" y="5015024"/>
                </a:cubicBezTo>
                <a:cubicBezTo>
                  <a:pt x="7330355" y="5012307"/>
                  <a:pt x="7291032" y="5044485"/>
                  <a:pt x="7319932" y="5050993"/>
                </a:cubicBezTo>
                <a:cubicBezTo>
                  <a:pt x="7318148" y="5055414"/>
                  <a:pt x="7315506" y="5059493"/>
                  <a:pt x="7312641" y="5063537"/>
                </a:cubicBezTo>
                <a:lnTo>
                  <a:pt x="7311153" y="5065661"/>
                </a:lnTo>
                <a:lnTo>
                  <a:pt x="7310197" y="5075032"/>
                </a:lnTo>
                <a:lnTo>
                  <a:pt x="7303683" y="5076576"/>
                </a:lnTo>
                <a:lnTo>
                  <a:pt x="7297768" y="5089898"/>
                </a:lnTo>
                <a:cubicBezTo>
                  <a:pt x="7296519" y="5095057"/>
                  <a:pt x="7296302" y="5100805"/>
                  <a:pt x="7297750" y="5107454"/>
                </a:cubicBezTo>
                <a:cubicBezTo>
                  <a:pt x="7309447" y="5125240"/>
                  <a:pt x="7295812" y="5147341"/>
                  <a:pt x="7297014" y="5169708"/>
                </a:cubicBezTo>
                <a:lnTo>
                  <a:pt x="7300719" y="5180532"/>
                </a:lnTo>
                <a:lnTo>
                  <a:pt x="7295705" y="5210620"/>
                </a:lnTo>
                <a:lnTo>
                  <a:pt x="7296901" y="5212749"/>
                </a:lnTo>
                <a:cubicBezTo>
                  <a:pt x="7296704" y="5218058"/>
                  <a:pt x="7294377" y="5228574"/>
                  <a:pt x="7294523" y="5242477"/>
                </a:cubicBezTo>
                <a:lnTo>
                  <a:pt x="7297776" y="5296160"/>
                </a:lnTo>
                <a:lnTo>
                  <a:pt x="7289955" y="5304499"/>
                </a:lnTo>
                <a:lnTo>
                  <a:pt x="7286210" y="5305374"/>
                </a:lnTo>
                <a:lnTo>
                  <a:pt x="7286995" y="5320092"/>
                </a:lnTo>
                <a:lnTo>
                  <a:pt x="7281550" y="5330613"/>
                </a:lnTo>
                <a:lnTo>
                  <a:pt x="7285354" y="5340890"/>
                </a:lnTo>
                <a:lnTo>
                  <a:pt x="7281914" y="5354491"/>
                </a:lnTo>
                <a:cubicBezTo>
                  <a:pt x="7280017" y="5359352"/>
                  <a:pt x="7277725" y="5364763"/>
                  <a:pt x="7275918" y="5370917"/>
                </a:cubicBezTo>
                <a:lnTo>
                  <a:pt x="7267655" y="5384350"/>
                </a:lnTo>
                <a:lnTo>
                  <a:pt x="7263791" y="5406610"/>
                </a:lnTo>
                <a:cubicBezTo>
                  <a:pt x="7260956" y="5423841"/>
                  <a:pt x="7257650" y="5440271"/>
                  <a:pt x="7251522" y="5456222"/>
                </a:cubicBezTo>
                <a:cubicBezTo>
                  <a:pt x="7253699" y="5469913"/>
                  <a:pt x="7252931" y="5482529"/>
                  <a:pt x="7242311" y="5493751"/>
                </a:cubicBezTo>
                <a:cubicBezTo>
                  <a:pt x="7236636" y="5529727"/>
                  <a:pt x="7245809" y="5539513"/>
                  <a:pt x="7231835" y="5561252"/>
                </a:cubicBezTo>
                <a:cubicBezTo>
                  <a:pt x="7236311" y="5568555"/>
                  <a:pt x="7238499" y="5573475"/>
                  <a:pt x="7239152" y="5577121"/>
                </a:cubicBezTo>
                <a:cubicBezTo>
                  <a:pt x="7241111" y="5588065"/>
                  <a:pt x="7229268" y="5587525"/>
                  <a:pt x="7224043" y="5605355"/>
                </a:cubicBezTo>
                <a:cubicBezTo>
                  <a:pt x="7216774" y="5624244"/>
                  <a:pt x="7213225" y="5590845"/>
                  <a:pt x="7209229" y="5609118"/>
                </a:cubicBezTo>
                <a:cubicBezTo>
                  <a:pt x="7212098" y="5628346"/>
                  <a:pt x="7194168" y="5628785"/>
                  <a:pt x="7198222" y="5648700"/>
                </a:cubicBezTo>
                <a:cubicBezTo>
                  <a:pt x="7212577" y="5642705"/>
                  <a:pt x="7189541" y="5689259"/>
                  <a:pt x="7201221" y="5689771"/>
                </a:cubicBezTo>
                <a:cubicBezTo>
                  <a:pt x="7181618" y="5708428"/>
                  <a:pt x="7201258" y="5715573"/>
                  <a:pt x="7192555" y="5739098"/>
                </a:cubicBezTo>
                <a:cubicBezTo>
                  <a:pt x="7184486" y="5750478"/>
                  <a:pt x="7182208" y="5758416"/>
                  <a:pt x="7187522" y="5768603"/>
                </a:cubicBezTo>
                <a:cubicBezTo>
                  <a:pt x="7148692" y="5821144"/>
                  <a:pt x="7181577" y="5799065"/>
                  <a:pt x="7162500" y="5846928"/>
                </a:cubicBezTo>
                <a:lnTo>
                  <a:pt x="7160827" y="5850799"/>
                </a:lnTo>
                <a:lnTo>
                  <a:pt x="7163312" y="5866636"/>
                </a:lnTo>
                <a:cubicBezTo>
                  <a:pt x="7163884" y="5867070"/>
                  <a:pt x="7164455" y="5867505"/>
                  <a:pt x="7165029" y="5867939"/>
                </a:cubicBezTo>
                <a:lnTo>
                  <a:pt x="7142501" y="5914339"/>
                </a:lnTo>
                <a:lnTo>
                  <a:pt x="7143151" y="5921221"/>
                </a:lnTo>
                <a:lnTo>
                  <a:pt x="7123808" y="5950546"/>
                </a:lnTo>
                <a:lnTo>
                  <a:pt x="7116299" y="5966186"/>
                </a:lnTo>
                <a:lnTo>
                  <a:pt x="7106117" y="5983669"/>
                </a:lnTo>
                <a:lnTo>
                  <a:pt x="7109622" y="5995569"/>
                </a:lnTo>
                <a:cubicBezTo>
                  <a:pt x="7114727" y="6023526"/>
                  <a:pt x="7092983" y="6067450"/>
                  <a:pt x="7116605" y="6077139"/>
                </a:cubicBezTo>
                <a:cubicBezTo>
                  <a:pt x="7102148" y="6089933"/>
                  <a:pt x="7125501" y="6101908"/>
                  <a:pt x="7127573" y="6115892"/>
                </a:cubicBezTo>
                <a:cubicBezTo>
                  <a:pt x="7118381" y="6127056"/>
                  <a:pt x="7126331" y="6132595"/>
                  <a:pt x="7128098" y="6142737"/>
                </a:cubicBezTo>
                <a:cubicBezTo>
                  <a:pt x="7122429" y="6147329"/>
                  <a:pt x="7122724" y="6155912"/>
                  <a:pt x="7129375" y="6158833"/>
                </a:cubicBezTo>
                <a:cubicBezTo>
                  <a:pt x="7144709" y="6154689"/>
                  <a:pt x="7137060" y="6184499"/>
                  <a:pt x="7147635" y="6186714"/>
                </a:cubicBezTo>
                <a:cubicBezTo>
                  <a:pt x="7149842" y="6204016"/>
                  <a:pt x="7136414" y="6279145"/>
                  <a:pt x="7153343" y="6291871"/>
                </a:cubicBezTo>
                <a:cubicBezTo>
                  <a:pt x="7161381" y="6326852"/>
                  <a:pt x="7134450" y="6377408"/>
                  <a:pt x="7134923" y="6392273"/>
                </a:cubicBezTo>
                <a:cubicBezTo>
                  <a:pt x="7103997" y="6407024"/>
                  <a:pt x="7185503" y="6478818"/>
                  <a:pt x="7187236" y="6541940"/>
                </a:cubicBezTo>
                <a:cubicBezTo>
                  <a:pt x="7184250" y="6550446"/>
                  <a:pt x="7184290" y="6554993"/>
                  <a:pt x="7191340" y="6557275"/>
                </a:cubicBezTo>
                <a:cubicBezTo>
                  <a:pt x="7195412" y="6573685"/>
                  <a:pt x="7202070" y="6606060"/>
                  <a:pt x="7211670" y="6640404"/>
                </a:cubicBezTo>
                <a:cubicBezTo>
                  <a:pt x="7219591" y="6666216"/>
                  <a:pt x="7212698" y="6793331"/>
                  <a:pt x="7221085" y="6827708"/>
                </a:cubicBezTo>
                <a:lnTo>
                  <a:pt x="7227698" y="6857999"/>
                </a:lnTo>
                <a:lnTo>
                  <a:pt x="0" y="6857999"/>
                </a:lnTo>
                <a:close/>
              </a:path>
            </a:pathLst>
          </a:custGeom>
        </p:spPr>
      </p:pic>
    </p:spTree>
    <p:extLst>
      <p:ext uri="{BB962C8B-B14F-4D97-AF65-F5344CB8AC3E}">
        <p14:creationId xmlns:p14="http://schemas.microsoft.com/office/powerpoint/2010/main" val="3172341313"/>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3561CF-81A3-0FB1-46DA-214C690A4B34}"/>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553A536-EF87-DBEF-2327-CE4D46121FAE}"/>
              </a:ext>
            </a:extLst>
          </p:cNvPr>
          <p:cNvSpPr>
            <a:spLocks noGrp="1"/>
          </p:cNvSpPr>
          <p:nvPr>
            <p:ph type="title"/>
          </p:nvPr>
        </p:nvSpPr>
        <p:spPr>
          <a:xfrm>
            <a:off x="-93665" y="1305046"/>
            <a:ext cx="5343895" cy="4247908"/>
          </a:xfrm>
        </p:spPr>
        <p:txBody>
          <a:bodyPr vert="horz" lIns="91440" tIns="45720" rIns="91440" bIns="45720" rtlCol="0" anchor="b">
            <a:noAutofit/>
          </a:bodyPr>
          <a:lstStyle/>
          <a:p>
            <a:pPr defTabSz="914400">
              <a:lnSpc>
                <a:spcPct val="90000"/>
              </a:lnSpc>
            </a:pPr>
            <a:r>
              <a:rPr lang="en-US" sz="4800" kern="1200" dirty="0">
                <a:solidFill>
                  <a:schemeClr val="accent3">
                    <a:lumMod val="50000"/>
                  </a:schemeClr>
                </a:solidFill>
                <a:latin typeface="Times New Roman" panose="02020603050405020304" pitchFamily="18" charset="0"/>
                <a:cs typeface="Times New Roman" panose="02020603050405020304" pitchFamily="18" charset="0"/>
              </a:rPr>
              <a:t>Resources</a:t>
            </a:r>
            <a:br>
              <a:rPr lang="en-US" sz="2800" kern="1200" dirty="0">
                <a:solidFill>
                  <a:schemeClr val="accent3">
                    <a:lumMod val="50000"/>
                  </a:schemeClr>
                </a:solidFill>
                <a:latin typeface="Times New Roman" panose="02020603050405020304" pitchFamily="18" charset="0"/>
                <a:cs typeface="Times New Roman" panose="02020603050405020304" pitchFamily="18" charset="0"/>
              </a:rPr>
            </a:br>
            <a:br>
              <a:rPr lang="en-US" sz="2800" kern="1200" dirty="0">
                <a:solidFill>
                  <a:schemeClr val="accent3">
                    <a:lumMod val="50000"/>
                  </a:schemeClr>
                </a:solidFill>
                <a:latin typeface="Times New Roman" panose="02020603050405020304" pitchFamily="18" charset="0"/>
                <a:cs typeface="Times New Roman" panose="02020603050405020304" pitchFamily="18" charset="0"/>
              </a:rPr>
            </a:br>
            <a:r>
              <a:rPr lang="en-US" sz="3200" i="1" dirty="0">
                <a:solidFill>
                  <a:schemeClr val="accent3">
                    <a:lumMod val="50000"/>
                  </a:schemeClr>
                </a:solidFill>
                <a:latin typeface="Times New Roman" panose="02020603050405020304" pitchFamily="18" charset="0"/>
                <a:cs typeface="Times New Roman" panose="02020603050405020304" pitchFamily="18" charset="0"/>
              </a:rPr>
              <a:t>This Civilizational Moment</a:t>
            </a:r>
            <a:br>
              <a:rPr lang="en-US" sz="3200" i="1" dirty="0">
                <a:solidFill>
                  <a:schemeClr val="accent3">
                    <a:lumMod val="50000"/>
                  </a:schemeClr>
                </a:solidFill>
                <a:latin typeface="Times New Roman" panose="02020603050405020304" pitchFamily="18" charset="0"/>
                <a:cs typeface="Times New Roman" panose="02020603050405020304" pitchFamily="18" charset="0"/>
              </a:rPr>
            </a:br>
            <a:r>
              <a:rPr lang="en-US" sz="3200" i="1" dirty="0">
                <a:solidFill>
                  <a:schemeClr val="accent3">
                    <a:lumMod val="50000"/>
                  </a:schemeClr>
                </a:solidFill>
                <a:latin typeface="Times New Roman" panose="02020603050405020304" pitchFamily="18" charset="0"/>
                <a:cs typeface="Times New Roman" panose="02020603050405020304" pitchFamily="18" charset="0"/>
              </a:rPr>
              <a:t>America Agonistes </a:t>
            </a:r>
            <a:br>
              <a:rPr lang="en-US" sz="3200" i="1" dirty="0">
                <a:solidFill>
                  <a:schemeClr val="accent3">
                    <a:lumMod val="50000"/>
                  </a:schemeClr>
                </a:solidFill>
                <a:latin typeface="Times New Roman" panose="02020603050405020304" pitchFamily="18" charset="0"/>
                <a:cs typeface="Times New Roman" panose="02020603050405020304" pitchFamily="18" charset="0"/>
              </a:rPr>
            </a:br>
            <a:br>
              <a:rPr lang="en-US" sz="3200" i="1" dirty="0">
                <a:solidFill>
                  <a:schemeClr val="accent3">
                    <a:lumMod val="50000"/>
                  </a:schemeClr>
                </a:solidFill>
                <a:latin typeface="Times New Roman" panose="02020603050405020304" pitchFamily="18" charset="0"/>
                <a:cs typeface="Times New Roman" panose="02020603050405020304" pitchFamily="18" charset="0"/>
              </a:rPr>
            </a:br>
            <a:r>
              <a:rPr lang="en-US" sz="3200" i="1" dirty="0">
                <a:solidFill>
                  <a:schemeClr val="accent3">
                    <a:lumMod val="50000"/>
                  </a:schemeClr>
                </a:solidFill>
                <a:latin typeface="Times New Roman" panose="02020603050405020304" pitchFamily="18" charset="0"/>
                <a:cs typeface="Times New Roman" panose="02020603050405020304" pitchFamily="18" charset="0"/>
              </a:rPr>
              <a:t>Experiment in Liberty</a:t>
            </a:r>
            <a:br>
              <a:rPr lang="en-US" sz="3200" i="1" kern="1200" dirty="0">
                <a:solidFill>
                  <a:schemeClr val="accent3">
                    <a:lumMod val="50000"/>
                  </a:schemeClr>
                </a:solidFill>
                <a:latin typeface="Times New Roman" panose="02020603050405020304" pitchFamily="18" charset="0"/>
                <a:cs typeface="Times New Roman" panose="02020603050405020304" pitchFamily="18" charset="0"/>
              </a:rPr>
            </a:br>
            <a:r>
              <a:rPr lang="en-US" sz="3200" i="1" kern="1200" dirty="0">
                <a:solidFill>
                  <a:schemeClr val="accent3">
                    <a:lumMod val="50000"/>
                  </a:schemeClr>
                </a:solidFill>
                <a:latin typeface="Times New Roman" panose="02020603050405020304" pitchFamily="18" charset="0"/>
                <a:cs typeface="Times New Roman" panose="02020603050405020304" pitchFamily="18" charset="0"/>
              </a:rPr>
              <a:t>Foundations of Freedom</a:t>
            </a:r>
            <a:br>
              <a:rPr lang="en-US" sz="3200" i="1" kern="1200" dirty="0">
                <a:solidFill>
                  <a:schemeClr val="accent3">
                    <a:lumMod val="50000"/>
                  </a:schemeClr>
                </a:solidFill>
                <a:latin typeface="Times New Roman" panose="02020603050405020304" pitchFamily="18" charset="0"/>
                <a:cs typeface="Times New Roman" panose="02020603050405020304" pitchFamily="18" charset="0"/>
              </a:rPr>
            </a:br>
            <a:r>
              <a:rPr lang="en-US" sz="3200" i="1" kern="1200" dirty="0">
                <a:solidFill>
                  <a:schemeClr val="accent3">
                    <a:lumMod val="50000"/>
                  </a:schemeClr>
                </a:solidFill>
                <a:latin typeface="Times New Roman" panose="02020603050405020304" pitchFamily="18" charset="0"/>
                <a:cs typeface="Times New Roman" panose="02020603050405020304" pitchFamily="18" charset="0"/>
              </a:rPr>
              <a:t>Hero Tales</a:t>
            </a:r>
            <a:br>
              <a:rPr lang="en-US" sz="3200" i="1" kern="1200" dirty="0">
                <a:solidFill>
                  <a:schemeClr val="accent3">
                    <a:lumMod val="50000"/>
                  </a:schemeClr>
                </a:solidFill>
                <a:latin typeface="Times New Roman" panose="02020603050405020304" pitchFamily="18" charset="0"/>
                <a:cs typeface="Times New Roman" panose="02020603050405020304" pitchFamily="18" charset="0"/>
              </a:rPr>
            </a:br>
            <a:r>
              <a:rPr lang="en-US" sz="3200" i="1" kern="1200" dirty="0">
                <a:solidFill>
                  <a:schemeClr val="accent3">
                    <a:lumMod val="50000"/>
                  </a:schemeClr>
                </a:solidFill>
                <a:latin typeface="Times New Roman" panose="02020603050405020304" pitchFamily="18" charset="0"/>
                <a:cs typeface="Times New Roman" panose="02020603050405020304" pitchFamily="18" charset="0"/>
              </a:rPr>
              <a:t>Patriot’s Handbook</a:t>
            </a:r>
            <a:endParaRPr lang="en-US" sz="2800" i="1" kern="1200" dirty="0">
              <a:solidFill>
                <a:schemeClr val="tx1"/>
              </a:solidFill>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7D20E1EC-96A2-67E3-E1DB-AA639EA8FA52}"/>
              </a:ext>
            </a:extLst>
          </p:cNvPr>
          <p:cNvPicPr>
            <a:picLocks noGrp="1" noChangeAspect="1"/>
          </p:cNvPicPr>
          <p:nvPr>
            <p:ph idx="1"/>
          </p:nvPr>
        </p:nvPicPr>
        <p:blipFill>
          <a:blip r:embed="rId2"/>
          <a:srcRect t="5065" b="5470"/>
          <a:stretch>
            <a:fillRect/>
          </a:stretch>
        </p:blipFill>
        <p:spPr>
          <a:xfrm>
            <a:off x="5895751" y="860391"/>
            <a:ext cx="5708649" cy="5107242"/>
          </a:xfrm>
          <a:prstGeom prst="rect">
            <a:avLst/>
          </a:prstGeom>
        </p:spPr>
      </p:pic>
    </p:spTree>
    <p:extLst>
      <p:ext uri="{BB962C8B-B14F-4D97-AF65-F5344CB8AC3E}">
        <p14:creationId xmlns:p14="http://schemas.microsoft.com/office/powerpoint/2010/main" val="3374123824"/>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A210F6-33F1-C57A-2337-66ECAE87D555}"/>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85695852"/>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89EED9-F54D-4F20-A2C6-949DE4176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E46F721-3785-414D-8697-16AF490E6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18CF74-4C94-4765-1819-DA2132904001}"/>
              </a:ext>
            </a:extLst>
          </p:cNvPr>
          <p:cNvSpPr>
            <a:spLocks noGrp="1"/>
          </p:cNvSpPr>
          <p:nvPr>
            <p:ph type="title"/>
          </p:nvPr>
        </p:nvSpPr>
        <p:spPr>
          <a:xfrm>
            <a:off x="7790214" y="400792"/>
            <a:ext cx="4227616" cy="6056415"/>
          </a:xfrm>
        </p:spPr>
        <p:txBody>
          <a:bodyPr vert="horz" lIns="91440" tIns="45720" rIns="91440" bIns="45720" rtlCol="0" anchor="b">
            <a:noAutofit/>
          </a:bodyPr>
          <a:lstStyle/>
          <a:p>
            <a:pPr defTabSz="914400">
              <a:lnSpc>
                <a:spcPct val="90000"/>
              </a:lnSpc>
            </a:pPr>
            <a:r>
              <a:rPr lang="en-US" sz="4000" dirty="0">
                <a:solidFill>
                  <a:schemeClr val="accent3">
                    <a:lumMod val="50000"/>
                  </a:schemeClr>
                </a:solidFill>
                <a:latin typeface="Times New Roman" panose="02020603050405020304" pitchFamily="18" charset="0"/>
                <a:cs typeface="Times New Roman" panose="02020603050405020304" pitchFamily="18" charset="0"/>
              </a:rPr>
              <a:t>July 1: </a:t>
            </a:r>
            <a:r>
              <a:rPr lang="en-US" sz="4000" i="1" dirty="0" err="1">
                <a:solidFill>
                  <a:schemeClr val="accent3">
                    <a:lumMod val="50000"/>
                  </a:schemeClr>
                </a:solidFill>
                <a:latin typeface="Times New Roman" panose="02020603050405020304" pitchFamily="18" charset="0"/>
                <a:cs typeface="Times New Roman" panose="02020603050405020304" pitchFamily="18" charset="0"/>
              </a:rPr>
              <a:t>Magnalia</a:t>
            </a:r>
            <a:r>
              <a:rPr lang="en-US" sz="4000" i="1" dirty="0">
                <a:solidFill>
                  <a:schemeClr val="accent3">
                    <a:lumMod val="50000"/>
                  </a:schemeClr>
                </a:solidFill>
                <a:latin typeface="Times New Roman" panose="02020603050405020304" pitchFamily="18" charset="0"/>
                <a:cs typeface="Times New Roman" panose="02020603050405020304" pitchFamily="18" charset="0"/>
              </a:rPr>
              <a:t> Christi Americana</a:t>
            </a:r>
            <a:br>
              <a:rPr lang="en-US" sz="4000"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July 8: </a:t>
            </a:r>
            <a:r>
              <a:rPr lang="en-US" sz="4000" i="1" dirty="0">
                <a:solidFill>
                  <a:schemeClr val="accent3">
                    <a:lumMod val="50000"/>
                  </a:schemeClr>
                </a:solidFill>
                <a:latin typeface="Times New Roman" panose="02020603050405020304" pitchFamily="18" charset="0"/>
                <a:cs typeface="Times New Roman" panose="02020603050405020304" pitchFamily="18" charset="0"/>
              </a:rPr>
              <a:t>Semper </a:t>
            </a:r>
            <a:r>
              <a:rPr lang="en-US" sz="4000" i="1" dirty="0" err="1">
                <a:solidFill>
                  <a:schemeClr val="accent3">
                    <a:lumMod val="50000"/>
                  </a:schemeClr>
                </a:solidFill>
                <a:latin typeface="Times New Roman" panose="02020603050405020304" pitchFamily="18" charset="0"/>
                <a:cs typeface="Times New Roman" panose="02020603050405020304" pitchFamily="18" charset="0"/>
              </a:rPr>
              <a:t>Reformanda</a:t>
            </a:r>
            <a:br>
              <a:rPr lang="en-US" sz="4000"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July 15: </a:t>
            </a:r>
            <a:r>
              <a:rPr lang="en-US" sz="4000" i="1" dirty="0">
                <a:solidFill>
                  <a:schemeClr val="accent3">
                    <a:lumMod val="50000"/>
                  </a:schemeClr>
                </a:solidFill>
                <a:latin typeface="Times New Roman" panose="02020603050405020304" pitchFamily="18" charset="0"/>
                <a:cs typeface="Times New Roman" panose="02020603050405020304" pitchFamily="18" charset="0"/>
              </a:rPr>
              <a:t>Great Awakening</a:t>
            </a:r>
            <a:br>
              <a:rPr lang="en-US" sz="4000"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July 22: </a:t>
            </a:r>
            <a:r>
              <a:rPr lang="en-US" sz="4000" i="1" dirty="0">
                <a:solidFill>
                  <a:schemeClr val="accent3">
                    <a:lumMod val="50000"/>
                  </a:schemeClr>
                </a:solidFill>
                <a:latin typeface="Times New Roman" panose="02020603050405020304" pitchFamily="18" charset="0"/>
                <a:cs typeface="Times New Roman" panose="02020603050405020304" pitchFamily="18" charset="0"/>
              </a:rPr>
              <a:t>The Sword of the Lord</a:t>
            </a:r>
            <a:br>
              <a:rPr lang="en-US" sz="4000" dirty="0">
                <a:solidFill>
                  <a:schemeClr val="accent3">
                    <a:lumMod val="50000"/>
                  </a:schemeClr>
                </a:solidFill>
                <a:latin typeface="Times New Roman" panose="02020603050405020304" pitchFamily="18" charset="0"/>
                <a:cs typeface="Times New Roman" panose="02020603050405020304" pitchFamily="18" charset="0"/>
              </a:rPr>
            </a:br>
            <a:r>
              <a:rPr lang="en-US" sz="4000" dirty="0">
                <a:solidFill>
                  <a:schemeClr val="accent3">
                    <a:lumMod val="50000"/>
                  </a:schemeClr>
                </a:solidFill>
                <a:latin typeface="Times New Roman" panose="02020603050405020304" pitchFamily="18" charset="0"/>
                <a:cs typeface="Times New Roman" panose="02020603050405020304" pitchFamily="18" charset="0"/>
              </a:rPr>
              <a:t>July 29: </a:t>
            </a:r>
            <a:r>
              <a:rPr lang="en-US" sz="4000" i="1" dirty="0">
                <a:solidFill>
                  <a:schemeClr val="accent3">
                    <a:lumMod val="50000"/>
                  </a:schemeClr>
                </a:solidFill>
                <a:latin typeface="Times New Roman" panose="02020603050405020304" pitchFamily="18" charset="0"/>
                <a:cs typeface="Times New Roman" panose="02020603050405020304" pitchFamily="18" charset="0"/>
              </a:rPr>
              <a:t>The Last Stand Film</a:t>
            </a:r>
          </a:p>
        </p:txBody>
      </p:sp>
      <p:pic>
        <p:nvPicPr>
          <p:cNvPr id="9" name="Content Placeholder 8">
            <a:extLst>
              <a:ext uri="{FF2B5EF4-FFF2-40B4-BE49-F238E27FC236}">
                <a16:creationId xmlns:a16="http://schemas.microsoft.com/office/drawing/2014/main" id="{D7578732-A5B0-ECE1-9421-43B44AFE39A2}"/>
              </a:ext>
            </a:extLst>
          </p:cNvPr>
          <p:cNvPicPr>
            <a:picLocks noGrp="1" noChangeAspect="1"/>
          </p:cNvPicPr>
          <p:nvPr>
            <p:ph idx="1"/>
          </p:nvPr>
        </p:nvPicPr>
        <p:blipFill>
          <a:blip r:embed="rId2"/>
          <a:srcRect t="4782" b="5754"/>
          <a:stretch>
            <a:fillRect/>
          </a:stretch>
        </p:blipFill>
        <p:spPr>
          <a:xfrm>
            <a:off x="20" y="1"/>
            <a:ext cx="7665573" cy="6857999"/>
          </a:xfrm>
          <a:custGeom>
            <a:avLst/>
            <a:gdLst/>
            <a:ahLst/>
            <a:cxnLst/>
            <a:rect l="l" t="t" r="r" b="b"/>
            <a:pathLst>
              <a:path w="7665593" h="6857999">
                <a:moveTo>
                  <a:pt x="0" y="0"/>
                </a:moveTo>
                <a:lnTo>
                  <a:pt x="7363783" y="0"/>
                </a:lnTo>
                <a:lnTo>
                  <a:pt x="7372954" y="18152"/>
                </a:lnTo>
                <a:cubicBezTo>
                  <a:pt x="7378508" y="27417"/>
                  <a:pt x="7383821" y="35694"/>
                  <a:pt x="7386404" y="41707"/>
                </a:cubicBezTo>
                <a:lnTo>
                  <a:pt x="7389058" y="60832"/>
                </a:lnTo>
                <a:lnTo>
                  <a:pt x="7394074" y="60137"/>
                </a:lnTo>
                <a:lnTo>
                  <a:pt x="7394443" y="67241"/>
                </a:lnTo>
                <a:lnTo>
                  <a:pt x="7394565" y="83099"/>
                </a:lnTo>
                <a:cubicBezTo>
                  <a:pt x="7395324" y="92994"/>
                  <a:pt x="7394122" y="120511"/>
                  <a:pt x="7395957" y="130584"/>
                </a:cubicBezTo>
                <a:cubicBezTo>
                  <a:pt x="7401306" y="133490"/>
                  <a:pt x="7404223" y="137975"/>
                  <a:pt x="7405574" y="143540"/>
                </a:cubicBezTo>
                <a:lnTo>
                  <a:pt x="7405725" y="155795"/>
                </a:lnTo>
                <a:lnTo>
                  <a:pt x="7418615" y="226869"/>
                </a:lnTo>
                <a:lnTo>
                  <a:pt x="7419579" y="236641"/>
                </a:lnTo>
                <a:lnTo>
                  <a:pt x="7423900" y="241933"/>
                </a:lnTo>
                <a:cubicBezTo>
                  <a:pt x="7424763" y="245974"/>
                  <a:pt x="7424206" y="257579"/>
                  <a:pt x="7424760" y="260885"/>
                </a:cubicBezTo>
                <a:cubicBezTo>
                  <a:pt x="7425580" y="261177"/>
                  <a:pt x="7426400" y="261469"/>
                  <a:pt x="7427220" y="261761"/>
                </a:cubicBezTo>
                <a:cubicBezTo>
                  <a:pt x="7431152" y="272291"/>
                  <a:pt x="7444241" y="311893"/>
                  <a:pt x="7448344" y="324055"/>
                </a:cubicBezTo>
                <a:cubicBezTo>
                  <a:pt x="7444563" y="326484"/>
                  <a:pt x="7450535" y="331924"/>
                  <a:pt x="7451833" y="334727"/>
                </a:cubicBezTo>
                <a:cubicBezTo>
                  <a:pt x="7449286" y="335161"/>
                  <a:pt x="7448510" y="341947"/>
                  <a:pt x="7450776" y="343948"/>
                </a:cubicBezTo>
                <a:cubicBezTo>
                  <a:pt x="7463202" y="391652"/>
                  <a:pt x="7437523" y="367773"/>
                  <a:pt x="7453791" y="395003"/>
                </a:cubicBezTo>
                <a:cubicBezTo>
                  <a:pt x="7454869" y="399820"/>
                  <a:pt x="7453841" y="403723"/>
                  <a:pt x="7451939" y="407147"/>
                </a:cubicBezTo>
                <a:lnTo>
                  <a:pt x="7448030" y="412254"/>
                </a:lnTo>
                <a:lnTo>
                  <a:pt x="7455416" y="432021"/>
                </a:lnTo>
                <a:cubicBezTo>
                  <a:pt x="7457991" y="441758"/>
                  <a:pt x="7459699" y="452007"/>
                  <a:pt x="7460479" y="462523"/>
                </a:cubicBezTo>
                <a:cubicBezTo>
                  <a:pt x="7455275" y="464882"/>
                  <a:pt x="7462669" y="473136"/>
                  <a:pt x="7464133" y="477020"/>
                </a:cubicBezTo>
                <a:cubicBezTo>
                  <a:pt x="7460734" y="477060"/>
                  <a:pt x="7459104" y="485663"/>
                  <a:pt x="7461914" y="488716"/>
                </a:cubicBezTo>
                <a:cubicBezTo>
                  <a:pt x="7474065" y="552879"/>
                  <a:pt x="7442314" y="516775"/>
                  <a:pt x="7461353" y="555280"/>
                </a:cubicBezTo>
                <a:cubicBezTo>
                  <a:pt x="7462345" y="561721"/>
                  <a:pt x="7460642" y="566553"/>
                  <a:pt x="7457829" y="570585"/>
                </a:cubicBezTo>
                <a:lnTo>
                  <a:pt x="7450804" y="577839"/>
                </a:lnTo>
                <a:lnTo>
                  <a:pt x="7453309" y="583524"/>
                </a:lnTo>
                <a:cubicBezTo>
                  <a:pt x="7453505" y="604977"/>
                  <a:pt x="7446306" y="611303"/>
                  <a:pt x="7453558" y="623785"/>
                </a:cubicBezTo>
                <a:cubicBezTo>
                  <a:pt x="7438483" y="642230"/>
                  <a:pt x="7452055" y="636019"/>
                  <a:pt x="7454362" y="650049"/>
                </a:cubicBezTo>
                <a:cubicBezTo>
                  <a:pt x="7457368" y="661117"/>
                  <a:pt x="7463152" y="640798"/>
                  <a:pt x="7464006" y="651645"/>
                </a:cubicBezTo>
                <a:cubicBezTo>
                  <a:pt x="7460114" y="663380"/>
                  <a:pt x="7472201" y="662829"/>
                  <a:pt x="7467442" y="675032"/>
                </a:cubicBezTo>
                <a:cubicBezTo>
                  <a:pt x="7458335" y="672068"/>
                  <a:pt x="7469207" y="699114"/>
                  <a:pt x="7461251" y="699956"/>
                </a:cubicBezTo>
                <a:cubicBezTo>
                  <a:pt x="7472628" y="710321"/>
                  <a:pt x="7458614" y="715529"/>
                  <a:pt x="7462119" y="729331"/>
                </a:cubicBezTo>
                <a:cubicBezTo>
                  <a:pt x="7466423" y="735831"/>
                  <a:pt x="7467162" y="740521"/>
                  <a:pt x="7462533" y="746910"/>
                </a:cubicBezTo>
                <a:cubicBezTo>
                  <a:pt x="7483486" y="776851"/>
                  <a:pt x="7463470" y="765024"/>
                  <a:pt x="7471529" y="793043"/>
                </a:cubicBezTo>
                <a:cubicBezTo>
                  <a:pt x="7480002" y="817184"/>
                  <a:pt x="7485500" y="844550"/>
                  <a:pt x="7505730" y="867898"/>
                </a:cubicBezTo>
                <a:cubicBezTo>
                  <a:pt x="7511461" y="872184"/>
                  <a:pt x="7513630" y="882707"/>
                  <a:pt x="7510576" y="891400"/>
                </a:cubicBezTo>
                <a:cubicBezTo>
                  <a:pt x="7510049" y="892894"/>
                  <a:pt x="7509385" y="894278"/>
                  <a:pt x="7508604" y="895508"/>
                </a:cubicBezTo>
                <a:cubicBezTo>
                  <a:pt x="7511698" y="915692"/>
                  <a:pt x="7525520" y="989520"/>
                  <a:pt x="7529143" y="1012510"/>
                </a:cubicBezTo>
                <a:cubicBezTo>
                  <a:pt x="7521781" y="1014371"/>
                  <a:pt x="7535067" y="1025997"/>
                  <a:pt x="7530347" y="1033444"/>
                </a:cubicBezTo>
                <a:cubicBezTo>
                  <a:pt x="7526204" y="1038777"/>
                  <a:pt x="7529270" y="1043549"/>
                  <a:pt x="7529596" y="1049120"/>
                </a:cubicBezTo>
                <a:cubicBezTo>
                  <a:pt x="7526339" y="1056460"/>
                  <a:pt x="7532220" y="1080398"/>
                  <a:pt x="7536437" y="1086639"/>
                </a:cubicBezTo>
                <a:cubicBezTo>
                  <a:pt x="7551094" y="1101553"/>
                  <a:pt x="7540210" y="1135442"/>
                  <a:pt x="7551438" y="1147834"/>
                </a:cubicBezTo>
                <a:cubicBezTo>
                  <a:pt x="7553086" y="1152330"/>
                  <a:pt x="7553752" y="1156729"/>
                  <a:pt x="7553808" y="1161047"/>
                </a:cubicBezTo>
                <a:lnTo>
                  <a:pt x="7552572" y="1173130"/>
                </a:lnTo>
                <a:lnTo>
                  <a:pt x="7549434" y="1176566"/>
                </a:lnTo>
                <a:lnTo>
                  <a:pt x="7550211" y="1183950"/>
                </a:lnTo>
                <a:lnTo>
                  <a:pt x="7549733" y="1186066"/>
                </a:lnTo>
                <a:cubicBezTo>
                  <a:pt x="7548807" y="1190108"/>
                  <a:pt x="7548001" y="1194099"/>
                  <a:pt x="7547683" y="1198047"/>
                </a:cubicBezTo>
                <a:cubicBezTo>
                  <a:pt x="7563423" y="1192855"/>
                  <a:pt x="7547566" y="1230782"/>
                  <a:pt x="7560295" y="1219849"/>
                </a:cubicBezTo>
                <a:cubicBezTo>
                  <a:pt x="7561281" y="1240644"/>
                  <a:pt x="7573138" y="1224782"/>
                  <a:pt x="7561835" y="1249779"/>
                </a:cubicBezTo>
                <a:cubicBezTo>
                  <a:pt x="7574707" y="1282065"/>
                  <a:pt x="7569916" y="1332957"/>
                  <a:pt x="7589445" y="1358245"/>
                </a:cubicBezTo>
                <a:cubicBezTo>
                  <a:pt x="7581989" y="1355103"/>
                  <a:pt x="7576204" y="1368711"/>
                  <a:pt x="7579904" y="1378136"/>
                </a:cubicBezTo>
                <a:cubicBezTo>
                  <a:pt x="7550647" y="1367117"/>
                  <a:pt x="7606267" y="1415404"/>
                  <a:pt x="7586303" y="1423699"/>
                </a:cubicBezTo>
                <a:cubicBezTo>
                  <a:pt x="7604838" y="1424108"/>
                  <a:pt x="7636267" y="1466352"/>
                  <a:pt x="7621059" y="1486236"/>
                </a:cubicBezTo>
                <a:cubicBezTo>
                  <a:pt x="7624771" y="1516526"/>
                  <a:pt x="7640092" y="1537976"/>
                  <a:pt x="7633966" y="1569734"/>
                </a:cubicBezTo>
                <a:cubicBezTo>
                  <a:pt x="7636447" y="1570719"/>
                  <a:pt x="7638522" y="1572334"/>
                  <a:pt x="7640304" y="1574384"/>
                </a:cubicBezTo>
                <a:lnTo>
                  <a:pt x="7644628" y="1581242"/>
                </a:lnTo>
                <a:lnTo>
                  <a:pt x="7644313" y="1582567"/>
                </a:lnTo>
                <a:cubicBezTo>
                  <a:pt x="7644257" y="1587776"/>
                  <a:pt x="7645302" y="1590443"/>
                  <a:pt x="7646831" y="1591983"/>
                </a:cubicBezTo>
                <a:cubicBezTo>
                  <a:pt x="7647577" y="1592347"/>
                  <a:pt x="7648323" y="1592711"/>
                  <a:pt x="7649069" y="1593074"/>
                </a:cubicBezTo>
                <a:lnTo>
                  <a:pt x="7651326" y="1599230"/>
                </a:lnTo>
                <a:lnTo>
                  <a:pt x="7657195" y="1610539"/>
                </a:lnTo>
                <a:lnTo>
                  <a:pt x="7656957" y="1613422"/>
                </a:lnTo>
                <a:lnTo>
                  <a:pt x="7663730" y="1631673"/>
                </a:lnTo>
                <a:lnTo>
                  <a:pt x="7663189" y="1632289"/>
                </a:lnTo>
                <a:cubicBezTo>
                  <a:pt x="7662131" y="1634085"/>
                  <a:pt x="7661641" y="1636199"/>
                  <a:pt x="7662326" y="1639024"/>
                </a:cubicBezTo>
                <a:cubicBezTo>
                  <a:pt x="7651979" y="1640024"/>
                  <a:pt x="7659188" y="1642819"/>
                  <a:pt x="7662125" y="1651067"/>
                </a:cubicBezTo>
                <a:cubicBezTo>
                  <a:pt x="7646711" y="1654462"/>
                  <a:pt x="7660667" y="1674670"/>
                  <a:pt x="7653812" y="1683345"/>
                </a:cubicBezTo>
                <a:cubicBezTo>
                  <a:pt x="7656316" y="1689330"/>
                  <a:pt x="7658683" y="1695719"/>
                  <a:pt x="7660803" y="1702414"/>
                </a:cubicBezTo>
                <a:lnTo>
                  <a:pt x="7661867" y="1756201"/>
                </a:lnTo>
                <a:lnTo>
                  <a:pt x="7649453" y="1812530"/>
                </a:lnTo>
                <a:cubicBezTo>
                  <a:pt x="7649183" y="1833366"/>
                  <a:pt x="7644573" y="1851408"/>
                  <a:pt x="7647823" y="1869041"/>
                </a:cubicBezTo>
                <a:cubicBezTo>
                  <a:pt x="7644238" y="1876204"/>
                  <a:pt x="7642789" y="1882956"/>
                  <a:pt x="7648156" y="1889503"/>
                </a:cubicBezTo>
                <a:cubicBezTo>
                  <a:pt x="7646365" y="1908946"/>
                  <a:pt x="7638702" y="1913653"/>
                  <a:pt x="7644679" y="1925974"/>
                </a:cubicBezTo>
                <a:cubicBezTo>
                  <a:pt x="7632281" y="1936898"/>
                  <a:pt x="7637013" y="1937545"/>
                  <a:pt x="7640564" y="1942678"/>
                </a:cubicBezTo>
                <a:lnTo>
                  <a:pt x="7640816" y="1943410"/>
                </a:lnTo>
                <a:lnTo>
                  <a:pt x="7639044" y="1944904"/>
                </a:lnTo>
                <a:lnTo>
                  <a:pt x="7638223" y="1947993"/>
                </a:lnTo>
                <a:lnTo>
                  <a:pt x="7638752" y="1956430"/>
                </a:lnTo>
                <a:lnTo>
                  <a:pt x="7639407" y="1959603"/>
                </a:lnTo>
                <a:cubicBezTo>
                  <a:pt x="7639690" y="1961788"/>
                  <a:pt x="7639658" y="1963239"/>
                  <a:pt x="7639396" y="1964244"/>
                </a:cubicBezTo>
                <a:lnTo>
                  <a:pt x="7639249" y="1964361"/>
                </a:lnTo>
                <a:lnTo>
                  <a:pt x="7639521" y="1968708"/>
                </a:lnTo>
                <a:cubicBezTo>
                  <a:pt x="7640315" y="1976045"/>
                  <a:pt x="7641402" y="1983186"/>
                  <a:pt x="7642694" y="1989983"/>
                </a:cubicBezTo>
                <a:cubicBezTo>
                  <a:pt x="7634556" y="1995729"/>
                  <a:pt x="7644169" y="2020842"/>
                  <a:pt x="7628828" y="2018094"/>
                </a:cubicBezTo>
                <a:cubicBezTo>
                  <a:pt x="7630116" y="2027262"/>
                  <a:pt x="7636485" y="2032807"/>
                  <a:pt x="7626423" y="2029720"/>
                </a:cubicBezTo>
                <a:cubicBezTo>
                  <a:pt x="7626559" y="2032738"/>
                  <a:pt x="7625703" y="2034598"/>
                  <a:pt x="7624364" y="2035929"/>
                </a:cubicBezTo>
                <a:lnTo>
                  <a:pt x="7623733" y="2036314"/>
                </a:lnTo>
                <a:lnTo>
                  <a:pt x="7626847" y="2056711"/>
                </a:lnTo>
                <a:lnTo>
                  <a:pt x="7626090" y="2059419"/>
                </a:lnTo>
                <a:lnTo>
                  <a:pt x="7629618" y="2072712"/>
                </a:lnTo>
                <a:lnTo>
                  <a:pt x="7630641" y="2079581"/>
                </a:lnTo>
                <a:lnTo>
                  <a:pt x="7632577" y="2081522"/>
                </a:lnTo>
                <a:cubicBezTo>
                  <a:pt x="7633753" y="2083617"/>
                  <a:pt x="7634261" y="2086620"/>
                  <a:pt x="7633251" y="2091658"/>
                </a:cubicBezTo>
                <a:lnTo>
                  <a:pt x="7632707" y="2092825"/>
                </a:lnTo>
                <a:lnTo>
                  <a:pt x="7635575" y="2101184"/>
                </a:lnTo>
                <a:cubicBezTo>
                  <a:pt x="7636900" y="2103876"/>
                  <a:pt x="7638586" y="2106260"/>
                  <a:pt x="7640772" y="2108190"/>
                </a:cubicBezTo>
                <a:cubicBezTo>
                  <a:pt x="7629093" y="2136655"/>
                  <a:pt x="7639778" y="2163513"/>
                  <a:pt x="7637758" y="2194409"/>
                </a:cubicBezTo>
                <a:cubicBezTo>
                  <a:pt x="7619585" y="2207765"/>
                  <a:pt x="7641835" y="2261154"/>
                  <a:pt x="7659453" y="2268824"/>
                </a:cubicBezTo>
                <a:cubicBezTo>
                  <a:pt x="7644015" y="2268997"/>
                  <a:pt x="7665037" y="2307714"/>
                  <a:pt x="7665583" y="2317700"/>
                </a:cubicBezTo>
                <a:cubicBezTo>
                  <a:pt x="7665764" y="2321029"/>
                  <a:pt x="7663671" y="2321166"/>
                  <a:pt x="7657195" y="2315619"/>
                </a:cubicBezTo>
                <a:cubicBezTo>
                  <a:pt x="7658997" y="2326231"/>
                  <a:pt x="7650972" y="2337185"/>
                  <a:pt x="7644431" y="2331209"/>
                </a:cubicBezTo>
                <a:cubicBezTo>
                  <a:pt x="7658433" y="2363448"/>
                  <a:pt x="7644510" y="2411031"/>
                  <a:pt x="7650869" y="2447461"/>
                </a:cubicBezTo>
                <a:cubicBezTo>
                  <a:pt x="7635485" y="2467322"/>
                  <a:pt x="7649719" y="2456555"/>
                  <a:pt x="7646841" y="2477156"/>
                </a:cubicBezTo>
                <a:cubicBezTo>
                  <a:pt x="7661004" y="2471521"/>
                  <a:pt x="7638896" y="2502164"/>
                  <a:pt x="7654880" y="2503292"/>
                </a:cubicBezTo>
                <a:cubicBezTo>
                  <a:pt x="7653849" y="2507005"/>
                  <a:pt x="7652348" y="2510567"/>
                  <a:pt x="7650720" y="2514131"/>
                </a:cubicBezTo>
                <a:lnTo>
                  <a:pt x="7649876" y="2516003"/>
                </a:lnTo>
                <a:lnTo>
                  <a:pt x="7649263" y="2523483"/>
                </a:lnTo>
                <a:lnTo>
                  <a:pt x="7645633" y="2525592"/>
                </a:lnTo>
                <a:lnTo>
                  <a:pt x="7642233" y="2536851"/>
                </a:lnTo>
                <a:cubicBezTo>
                  <a:pt x="7641494" y="2541069"/>
                  <a:pt x="7641323" y="2545607"/>
                  <a:pt x="7642069" y="2550622"/>
                </a:cubicBezTo>
                <a:cubicBezTo>
                  <a:pt x="7648404" y="2562959"/>
                  <a:pt x="7640640" y="2582170"/>
                  <a:pt x="7641110" y="2599544"/>
                </a:cubicBezTo>
                <a:lnTo>
                  <a:pt x="7643071" y="2607523"/>
                </a:lnTo>
                <a:lnTo>
                  <a:pt x="7639801" y="2633566"/>
                </a:lnTo>
                <a:cubicBezTo>
                  <a:pt x="7639166" y="2640978"/>
                  <a:pt x="7638833" y="2648672"/>
                  <a:pt x="7639065" y="2656773"/>
                </a:cubicBezTo>
                <a:lnTo>
                  <a:pt x="7640624" y="2671810"/>
                </a:lnTo>
                <a:lnTo>
                  <a:pt x="7639332" y="2675751"/>
                </a:lnTo>
                <a:cubicBezTo>
                  <a:pt x="7639476" y="2682617"/>
                  <a:pt x="7644027" y="2691703"/>
                  <a:pt x="7638498" y="2690893"/>
                </a:cubicBezTo>
                <a:lnTo>
                  <a:pt x="7640415" y="2698606"/>
                </a:lnTo>
                <a:lnTo>
                  <a:pt x="7636002" y="2706218"/>
                </a:lnTo>
                <a:cubicBezTo>
                  <a:pt x="7634978" y="2707053"/>
                  <a:pt x="7633887" y="2707679"/>
                  <a:pt x="7632770" y="2708079"/>
                </a:cubicBezTo>
                <a:lnTo>
                  <a:pt x="7634220" y="2718854"/>
                </a:lnTo>
                <a:lnTo>
                  <a:pt x="7631061" y="2727688"/>
                </a:lnTo>
                <a:lnTo>
                  <a:pt x="7633127" y="2735389"/>
                </a:lnTo>
                <a:lnTo>
                  <a:pt x="7632661" y="2738584"/>
                </a:lnTo>
                <a:lnTo>
                  <a:pt x="7631098" y="2746529"/>
                </a:lnTo>
                <a:cubicBezTo>
                  <a:pt x="7630002" y="2750602"/>
                  <a:pt x="7628681" y="2755160"/>
                  <a:pt x="7627624" y="2760235"/>
                </a:cubicBezTo>
                <a:lnTo>
                  <a:pt x="7627140" y="2764511"/>
                </a:lnTo>
                <a:lnTo>
                  <a:pt x="7621827" y="2773820"/>
                </a:lnTo>
                <a:cubicBezTo>
                  <a:pt x="7617811" y="2780593"/>
                  <a:pt x="7615104" y="2785923"/>
                  <a:pt x="7617284" y="2791840"/>
                </a:cubicBezTo>
                <a:cubicBezTo>
                  <a:pt x="7612094" y="2801924"/>
                  <a:pt x="7597550" y="2808970"/>
                  <a:pt x="7601430" y="2823567"/>
                </a:cubicBezTo>
                <a:cubicBezTo>
                  <a:pt x="7594841" y="2819137"/>
                  <a:pt x="7600633" y="2839778"/>
                  <a:pt x="7593865" y="2842217"/>
                </a:cubicBezTo>
                <a:cubicBezTo>
                  <a:pt x="7588415" y="2843342"/>
                  <a:pt x="7588901" y="2849866"/>
                  <a:pt x="7586893" y="2854834"/>
                </a:cubicBezTo>
                <a:cubicBezTo>
                  <a:pt x="7581327" y="2858374"/>
                  <a:pt x="7576244" y="2883372"/>
                  <a:pt x="7577046" y="2892075"/>
                </a:cubicBezTo>
                <a:cubicBezTo>
                  <a:pt x="7582584" y="2916606"/>
                  <a:pt x="7560175" y="2936338"/>
                  <a:pt x="7564026" y="2955950"/>
                </a:cubicBezTo>
                <a:cubicBezTo>
                  <a:pt x="7563501" y="2961086"/>
                  <a:pt x="7562240" y="2965343"/>
                  <a:pt x="7560529" y="2969031"/>
                </a:cubicBezTo>
                <a:lnTo>
                  <a:pt x="7554631" y="2978222"/>
                </a:lnTo>
                <a:lnTo>
                  <a:pt x="7550747" y="2978564"/>
                </a:lnTo>
                <a:lnTo>
                  <a:pt x="7548359" y="2985429"/>
                </a:lnTo>
                <a:lnTo>
                  <a:pt x="7547120" y="2986826"/>
                </a:lnTo>
                <a:cubicBezTo>
                  <a:pt x="7544741" y="2989483"/>
                  <a:pt x="7542480" y="2992194"/>
                  <a:pt x="7540621" y="2995267"/>
                </a:cubicBezTo>
                <a:cubicBezTo>
                  <a:pt x="7555200" y="3003715"/>
                  <a:pt x="7527208" y="3022799"/>
                  <a:pt x="7541739" y="3023946"/>
                </a:cubicBezTo>
                <a:cubicBezTo>
                  <a:pt x="7534059" y="3042303"/>
                  <a:pt x="7549904" y="3038579"/>
                  <a:pt x="7530781" y="3050462"/>
                </a:cubicBezTo>
                <a:cubicBezTo>
                  <a:pt x="7527838" y="3088204"/>
                  <a:pt x="7503338" y="3127251"/>
                  <a:pt x="7508515" y="3164510"/>
                </a:cubicBezTo>
                <a:cubicBezTo>
                  <a:pt x="7503888" y="3155782"/>
                  <a:pt x="7493770" y="3162549"/>
                  <a:pt x="7492866" y="3173520"/>
                </a:cubicBezTo>
                <a:cubicBezTo>
                  <a:pt x="7474179" y="3140376"/>
                  <a:pt x="7498581" y="3226463"/>
                  <a:pt x="7479395" y="3217191"/>
                </a:cubicBezTo>
                <a:cubicBezTo>
                  <a:pt x="7493905" y="3232643"/>
                  <a:pt x="7501608" y="3293915"/>
                  <a:pt x="7481475" y="3298298"/>
                </a:cubicBezTo>
                <a:cubicBezTo>
                  <a:pt x="7472089" y="3326890"/>
                  <a:pt x="7475493" y="3357480"/>
                  <a:pt x="7457722" y="3379292"/>
                </a:cubicBezTo>
                <a:cubicBezTo>
                  <a:pt x="7459285" y="3382143"/>
                  <a:pt x="7460273" y="3385199"/>
                  <a:pt x="7460850" y="3388381"/>
                </a:cubicBezTo>
                <a:lnTo>
                  <a:pt x="7461482" y="3397694"/>
                </a:lnTo>
                <a:lnTo>
                  <a:pt x="7460695" y="3398556"/>
                </a:lnTo>
                <a:cubicBezTo>
                  <a:pt x="7458532" y="3402904"/>
                  <a:pt x="7458275" y="3406007"/>
                  <a:pt x="7458858" y="3408553"/>
                </a:cubicBezTo>
                <a:lnTo>
                  <a:pt x="7460185" y="3411299"/>
                </a:lnTo>
                <a:lnTo>
                  <a:pt x="7459468" y="3418333"/>
                </a:lnTo>
                <a:lnTo>
                  <a:pt x="7459515" y="3432662"/>
                </a:lnTo>
                <a:lnTo>
                  <a:pt x="7458154" y="3434902"/>
                </a:lnTo>
                <a:lnTo>
                  <a:pt x="7456091" y="3455825"/>
                </a:lnTo>
                <a:cubicBezTo>
                  <a:pt x="7455865" y="3455850"/>
                  <a:pt x="7455638" y="3455877"/>
                  <a:pt x="7455413" y="3455903"/>
                </a:cubicBezTo>
                <a:cubicBezTo>
                  <a:pt x="7453843" y="3456557"/>
                  <a:pt x="7452596" y="3457940"/>
                  <a:pt x="7451989" y="3460886"/>
                </a:cubicBezTo>
                <a:cubicBezTo>
                  <a:pt x="7443388" y="3453296"/>
                  <a:pt x="7447961" y="3461529"/>
                  <a:pt x="7446929" y="3470886"/>
                </a:cubicBezTo>
                <a:cubicBezTo>
                  <a:pt x="7433341" y="3461186"/>
                  <a:pt x="7436171" y="3489615"/>
                  <a:pt x="7427213" y="3491353"/>
                </a:cubicBezTo>
                <a:cubicBezTo>
                  <a:pt x="7426761" y="3498443"/>
                  <a:pt x="7426037" y="3505767"/>
                  <a:pt x="7424990" y="3513143"/>
                </a:cubicBezTo>
                <a:lnTo>
                  <a:pt x="7424186" y="3517424"/>
                </a:lnTo>
                <a:cubicBezTo>
                  <a:pt x="7424132" y="3517438"/>
                  <a:pt x="7424077" y="3517453"/>
                  <a:pt x="7424024" y="3517467"/>
                </a:cubicBezTo>
                <a:cubicBezTo>
                  <a:pt x="7423536" y="3518305"/>
                  <a:pt x="7423153" y="3519678"/>
                  <a:pt x="7422883" y="3521896"/>
                </a:cubicBezTo>
                <a:lnTo>
                  <a:pt x="7422723" y="3525229"/>
                </a:lnTo>
                <a:lnTo>
                  <a:pt x="7421163" y="3533534"/>
                </a:lnTo>
                <a:lnTo>
                  <a:pt x="7419650" y="3536108"/>
                </a:lnTo>
                <a:lnTo>
                  <a:pt x="7417640" y="3536718"/>
                </a:lnTo>
                <a:lnTo>
                  <a:pt x="7417697" y="3537534"/>
                </a:lnTo>
                <a:cubicBezTo>
                  <a:pt x="7419749" y="3544077"/>
                  <a:pt x="7423989" y="3546875"/>
                  <a:pt x="7409814" y="3551598"/>
                </a:cubicBezTo>
                <a:cubicBezTo>
                  <a:pt x="7412376" y="3566128"/>
                  <a:pt x="7404108" y="3567090"/>
                  <a:pt x="7397719" y="3584844"/>
                </a:cubicBezTo>
                <a:cubicBezTo>
                  <a:pt x="7401116" y="3593573"/>
                  <a:pt x="7398130" y="3599358"/>
                  <a:pt x="7393057" y="3604546"/>
                </a:cubicBezTo>
                <a:cubicBezTo>
                  <a:pt x="7391792" y="3622895"/>
                  <a:pt x="7383125" y="3638008"/>
                  <a:pt x="7377811" y="3657793"/>
                </a:cubicBezTo>
                <a:cubicBezTo>
                  <a:pt x="7379886" y="3680874"/>
                  <a:pt x="7366255" y="3689531"/>
                  <a:pt x="7360624" y="3710685"/>
                </a:cubicBezTo>
                <a:cubicBezTo>
                  <a:pt x="7367950" y="3731637"/>
                  <a:pt x="7347999" y="3723947"/>
                  <a:pt x="7341489" y="3734006"/>
                </a:cubicBezTo>
                <a:lnTo>
                  <a:pt x="7340478" y="3737028"/>
                </a:lnTo>
                <a:lnTo>
                  <a:pt x="7340489" y="3745476"/>
                </a:lnTo>
                <a:lnTo>
                  <a:pt x="7340950" y="3748687"/>
                </a:lnTo>
                <a:cubicBezTo>
                  <a:pt x="7341098" y="3750887"/>
                  <a:pt x="7340976" y="3752333"/>
                  <a:pt x="7340653" y="3753314"/>
                </a:cubicBezTo>
                <a:lnTo>
                  <a:pt x="7340500" y="3753419"/>
                </a:lnTo>
                <a:lnTo>
                  <a:pt x="7340506" y="3757774"/>
                </a:lnTo>
                <a:cubicBezTo>
                  <a:pt x="7340847" y="3765147"/>
                  <a:pt x="7341495" y="3772345"/>
                  <a:pt x="7342369" y="3779218"/>
                </a:cubicBezTo>
                <a:cubicBezTo>
                  <a:pt x="7333890" y="3784348"/>
                  <a:pt x="7341949" y="3810090"/>
                  <a:pt x="7326800" y="3806225"/>
                </a:cubicBezTo>
                <a:cubicBezTo>
                  <a:pt x="7327524" y="3815461"/>
                  <a:pt x="7333545" y="3821456"/>
                  <a:pt x="7323686" y="3817640"/>
                </a:cubicBezTo>
                <a:cubicBezTo>
                  <a:pt x="7323637" y="3820659"/>
                  <a:pt x="7322668" y="3822449"/>
                  <a:pt x="7321247" y="3823678"/>
                </a:cubicBezTo>
                <a:lnTo>
                  <a:pt x="7320595" y="3824018"/>
                </a:lnTo>
                <a:lnTo>
                  <a:pt x="7322453" y="3844579"/>
                </a:lnTo>
                <a:lnTo>
                  <a:pt x="7321532" y="3847225"/>
                </a:lnTo>
                <a:lnTo>
                  <a:pt x="7324238" y="3860736"/>
                </a:lnTo>
                <a:lnTo>
                  <a:pt x="7324840" y="3867658"/>
                </a:lnTo>
                <a:lnTo>
                  <a:pt x="7326655" y="3869733"/>
                </a:lnTo>
                <a:cubicBezTo>
                  <a:pt x="7327701" y="3871909"/>
                  <a:pt x="7328023" y="3874942"/>
                  <a:pt x="7326706" y="3879891"/>
                </a:cubicBezTo>
                <a:lnTo>
                  <a:pt x="7326093" y="3881013"/>
                </a:lnTo>
                <a:lnTo>
                  <a:pt x="7328442" y="3889558"/>
                </a:lnTo>
                <a:cubicBezTo>
                  <a:pt x="7329602" y="3892339"/>
                  <a:pt x="7331138" y="3894839"/>
                  <a:pt x="7333203" y="3896924"/>
                </a:cubicBezTo>
                <a:cubicBezTo>
                  <a:pt x="7319795" y="3924445"/>
                  <a:pt x="7328820" y="3952004"/>
                  <a:pt x="7324908" y="3982658"/>
                </a:cubicBezTo>
                <a:cubicBezTo>
                  <a:pt x="7325522" y="4017325"/>
                  <a:pt x="7327874" y="4041416"/>
                  <a:pt x="7327588" y="4064228"/>
                </a:cubicBezTo>
                <a:cubicBezTo>
                  <a:pt x="7328735" y="4074940"/>
                  <a:pt x="7329351" y="4153102"/>
                  <a:pt x="7323186" y="4146664"/>
                </a:cubicBezTo>
                <a:cubicBezTo>
                  <a:pt x="7335189" y="4179829"/>
                  <a:pt x="7318370" y="4199117"/>
                  <a:pt x="7322488" y="4235901"/>
                </a:cubicBezTo>
                <a:cubicBezTo>
                  <a:pt x="7305909" y="4254573"/>
                  <a:pt x="7320783" y="4244884"/>
                  <a:pt x="7316645" y="4265209"/>
                </a:cubicBezTo>
                <a:cubicBezTo>
                  <a:pt x="7331133" y="4260631"/>
                  <a:pt x="7307179" y="4289560"/>
                  <a:pt x="7323069" y="4291857"/>
                </a:cubicBezTo>
                <a:cubicBezTo>
                  <a:pt x="7321814" y="4295483"/>
                  <a:pt x="7320095" y="4298923"/>
                  <a:pt x="7318251" y="4302359"/>
                </a:cubicBezTo>
                <a:lnTo>
                  <a:pt x="7317295" y="4304161"/>
                </a:lnTo>
                <a:lnTo>
                  <a:pt x="7316223" y="4311573"/>
                </a:lnTo>
                <a:lnTo>
                  <a:pt x="7312469" y="4313411"/>
                </a:lnTo>
                <a:lnTo>
                  <a:pt x="7306447" y="4403491"/>
                </a:lnTo>
                <a:cubicBezTo>
                  <a:pt x="7308849" y="4411399"/>
                  <a:pt x="7308497" y="4436984"/>
                  <a:pt x="7303688" y="4442497"/>
                </a:cubicBezTo>
                <a:cubicBezTo>
                  <a:pt x="7302637" y="4447969"/>
                  <a:pt x="7304327" y="4453942"/>
                  <a:pt x="7299181" y="4457128"/>
                </a:cubicBezTo>
                <a:cubicBezTo>
                  <a:pt x="7296154" y="4469016"/>
                  <a:pt x="7289197" y="4496240"/>
                  <a:pt x="7285530" y="4513823"/>
                </a:cubicBezTo>
                <a:cubicBezTo>
                  <a:pt x="7288769" y="4518560"/>
                  <a:pt x="7287100" y="4524649"/>
                  <a:pt x="7284412" y="4532609"/>
                </a:cubicBezTo>
                <a:lnTo>
                  <a:pt x="7282601" y="4540125"/>
                </a:lnTo>
                <a:lnTo>
                  <a:pt x="7291785" y="4563650"/>
                </a:lnTo>
                <a:lnTo>
                  <a:pt x="7284191" y="4636427"/>
                </a:lnTo>
                <a:lnTo>
                  <a:pt x="7292797" y="4672055"/>
                </a:lnTo>
                <a:cubicBezTo>
                  <a:pt x="7294304" y="4686552"/>
                  <a:pt x="7294421" y="4700466"/>
                  <a:pt x="7295425" y="4713953"/>
                </a:cubicBezTo>
                <a:cubicBezTo>
                  <a:pt x="7296104" y="4744441"/>
                  <a:pt x="7280378" y="4723911"/>
                  <a:pt x="7292574" y="4762180"/>
                </a:cubicBezTo>
                <a:cubicBezTo>
                  <a:pt x="7286719" y="4766152"/>
                  <a:pt x="7286266" y="4770971"/>
                  <a:pt x="7288689" y="4779168"/>
                </a:cubicBezTo>
                <a:cubicBezTo>
                  <a:pt x="7288592" y="4793971"/>
                  <a:pt x="7274303" y="4792486"/>
                  <a:pt x="7282355" y="4807636"/>
                </a:cubicBezTo>
                <a:cubicBezTo>
                  <a:pt x="7278556" y="4806204"/>
                  <a:pt x="7277539" y="4813202"/>
                  <a:pt x="7276505" y="4819678"/>
                </a:cubicBezTo>
                <a:lnTo>
                  <a:pt x="7273752" y="4823797"/>
                </a:lnTo>
                <a:lnTo>
                  <a:pt x="7283683" y="4847794"/>
                </a:lnTo>
                <a:cubicBezTo>
                  <a:pt x="7296832" y="4890479"/>
                  <a:pt x="7302379" y="4941877"/>
                  <a:pt x="7311552" y="4978326"/>
                </a:cubicBezTo>
                <a:cubicBezTo>
                  <a:pt x="7284161" y="4998846"/>
                  <a:pt x="7309660" y="4989594"/>
                  <a:pt x="7304880" y="5015024"/>
                </a:cubicBezTo>
                <a:cubicBezTo>
                  <a:pt x="7330355" y="5012307"/>
                  <a:pt x="7291032" y="5044485"/>
                  <a:pt x="7319932" y="5050993"/>
                </a:cubicBezTo>
                <a:cubicBezTo>
                  <a:pt x="7318148" y="5055414"/>
                  <a:pt x="7315506" y="5059493"/>
                  <a:pt x="7312641" y="5063537"/>
                </a:cubicBezTo>
                <a:lnTo>
                  <a:pt x="7311153" y="5065661"/>
                </a:lnTo>
                <a:lnTo>
                  <a:pt x="7310197" y="5075032"/>
                </a:lnTo>
                <a:lnTo>
                  <a:pt x="7303683" y="5076576"/>
                </a:lnTo>
                <a:lnTo>
                  <a:pt x="7297768" y="5089898"/>
                </a:lnTo>
                <a:cubicBezTo>
                  <a:pt x="7296519" y="5095057"/>
                  <a:pt x="7296302" y="5100805"/>
                  <a:pt x="7297750" y="5107454"/>
                </a:cubicBezTo>
                <a:cubicBezTo>
                  <a:pt x="7309447" y="5125240"/>
                  <a:pt x="7295812" y="5147341"/>
                  <a:pt x="7297014" y="5169708"/>
                </a:cubicBezTo>
                <a:lnTo>
                  <a:pt x="7300719" y="5180532"/>
                </a:lnTo>
                <a:lnTo>
                  <a:pt x="7295705" y="5210620"/>
                </a:lnTo>
                <a:lnTo>
                  <a:pt x="7296901" y="5212749"/>
                </a:lnTo>
                <a:cubicBezTo>
                  <a:pt x="7296704" y="5218058"/>
                  <a:pt x="7294377" y="5228574"/>
                  <a:pt x="7294523" y="5242477"/>
                </a:cubicBezTo>
                <a:lnTo>
                  <a:pt x="7297776" y="5296160"/>
                </a:lnTo>
                <a:lnTo>
                  <a:pt x="7289955" y="5304499"/>
                </a:lnTo>
                <a:lnTo>
                  <a:pt x="7286210" y="5305374"/>
                </a:lnTo>
                <a:lnTo>
                  <a:pt x="7286995" y="5320092"/>
                </a:lnTo>
                <a:lnTo>
                  <a:pt x="7281550" y="5330613"/>
                </a:lnTo>
                <a:lnTo>
                  <a:pt x="7285354" y="5340890"/>
                </a:lnTo>
                <a:lnTo>
                  <a:pt x="7281914" y="5354491"/>
                </a:lnTo>
                <a:cubicBezTo>
                  <a:pt x="7280017" y="5359352"/>
                  <a:pt x="7277725" y="5364763"/>
                  <a:pt x="7275918" y="5370917"/>
                </a:cubicBezTo>
                <a:lnTo>
                  <a:pt x="7267655" y="5384350"/>
                </a:lnTo>
                <a:lnTo>
                  <a:pt x="7263791" y="5406610"/>
                </a:lnTo>
                <a:cubicBezTo>
                  <a:pt x="7260956" y="5423841"/>
                  <a:pt x="7257650" y="5440271"/>
                  <a:pt x="7251522" y="5456222"/>
                </a:cubicBezTo>
                <a:cubicBezTo>
                  <a:pt x="7253699" y="5469913"/>
                  <a:pt x="7252931" y="5482529"/>
                  <a:pt x="7242311" y="5493751"/>
                </a:cubicBezTo>
                <a:cubicBezTo>
                  <a:pt x="7236636" y="5529727"/>
                  <a:pt x="7245809" y="5539513"/>
                  <a:pt x="7231835" y="5561252"/>
                </a:cubicBezTo>
                <a:cubicBezTo>
                  <a:pt x="7236311" y="5568555"/>
                  <a:pt x="7238499" y="5573475"/>
                  <a:pt x="7239152" y="5577121"/>
                </a:cubicBezTo>
                <a:cubicBezTo>
                  <a:pt x="7241111" y="5588065"/>
                  <a:pt x="7229268" y="5587525"/>
                  <a:pt x="7224043" y="5605355"/>
                </a:cubicBezTo>
                <a:cubicBezTo>
                  <a:pt x="7216774" y="5624244"/>
                  <a:pt x="7213225" y="5590845"/>
                  <a:pt x="7209229" y="5609118"/>
                </a:cubicBezTo>
                <a:cubicBezTo>
                  <a:pt x="7212098" y="5628346"/>
                  <a:pt x="7194168" y="5628785"/>
                  <a:pt x="7198222" y="5648700"/>
                </a:cubicBezTo>
                <a:cubicBezTo>
                  <a:pt x="7212577" y="5642705"/>
                  <a:pt x="7189541" y="5689259"/>
                  <a:pt x="7201221" y="5689771"/>
                </a:cubicBezTo>
                <a:cubicBezTo>
                  <a:pt x="7181618" y="5708428"/>
                  <a:pt x="7201258" y="5715573"/>
                  <a:pt x="7192555" y="5739098"/>
                </a:cubicBezTo>
                <a:cubicBezTo>
                  <a:pt x="7184486" y="5750478"/>
                  <a:pt x="7182208" y="5758416"/>
                  <a:pt x="7187522" y="5768603"/>
                </a:cubicBezTo>
                <a:cubicBezTo>
                  <a:pt x="7148692" y="5821144"/>
                  <a:pt x="7181577" y="5799065"/>
                  <a:pt x="7162500" y="5846928"/>
                </a:cubicBezTo>
                <a:lnTo>
                  <a:pt x="7160827" y="5850799"/>
                </a:lnTo>
                <a:lnTo>
                  <a:pt x="7163312" y="5866636"/>
                </a:lnTo>
                <a:cubicBezTo>
                  <a:pt x="7163884" y="5867070"/>
                  <a:pt x="7164455" y="5867505"/>
                  <a:pt x="7165029" y="5867939"/>
                </a:cubicBezTo>
                <a:lnTo>
                  <a:pt x="7142501" y="5914339"/>
                </a:lnTo>
                <a:lnTo>
                  <a:pt x="7143151" y="5921221"/>
                </a:lnTo>
                <a:lnTo>
                  <a:pt x="7123808" y="5950546"/>
                </a:lnTo>
                <a:lnTo>
                  <a:pt x="7116299" y="5966186"/>
                </a:lnTo>
                <a:lnTo>
                  <a:pt x="7106117" y="5983669"/>
                </a:lnTo>
                <a:lnTo>
                  <a:pt x="7109622" y="5995569"/>
                </a:lnTo>
                <a:cubicBezTo>
                  <a:pt x="7114727" y="6023526"/>
                  <a:pt x="7092983" y="6067450"/>
                  <a:pt x="7116605" y="6077139"/>
                </a:cubicBezTo>
                <a:cubicBezTo>
                  <a:pt x="7102148" y="6089933"/>
                  <a:pt x="7125501" y="6101908"/>
                  <a:pt x="7127573" y="6115892"/>
                </a:cubicBezTo>
                <a:cubicBezTo>
                  <a:pt x="7118381" y="6127056"/>
                  <a:pt x="7126331" y="6132595"/>
                  <a:pt x="7128098" y="6142737"/>
                </a:cubicBezTo>
                <a:cubicBezTo>
                  <a:pt x="7122429" y="6147329"/>
                  <a:pt x="7122724" y="6155912"/>
                  <a:pt x="7129375" y="6158833"/>
                </a:cubicBezTo>
                <a:cubicBezTo>
                  <a:pt x="7144709" y="6154689"/>
                  <a:pt x="7137060" y="6184499"/>
                  <a:pt x="7147635" y="6186714"/>
                </a:cubicBezTo>
                <a:cubicBezTo>
                  <a:pt x="7149842" y="6204016"/>
                  <a:pt x="7136414" y="6279145"/>
                  <a:pt x="7153343" y="6291871"/>
                </a:cubicBezTo>
                <a:cubicBezTo>
                  <a:pt x="7161381" y="6326852"/>
                  <a:pt x="7134450" y="6377408"/>
                  <a:pt x="7134923" y="6392273"/>
                </a:cubicBezTo>
                <a:cubicBezTo>
                  <a:pt x="7103997" y="6407024"/>
                  <a:pt x="7185503" y="6478818"/>
                  <a:pt x="7187236" y="6541940"/>
                </a:cubicBezTo>
                <a:cubicBezTo>
                  <a:pt x="7184250" y="6550446"/>
                  <a:pt x="7184290" y="6554993"/>
                  <a:pt x="7191340" y="6557275"/>
                </a:cubicBezTo>
                <a:cubicBezTo>
                  <a:pt x="7195412" y="6573685"/>
                  <a:pt x="7202070" y="6606060"/>
                  <a:pt x="7211670" y="6640404"/>
                </a:cubicBezTo>
                <a:cubicBezTo>
                  <a:pt x="7219591" y="6666216"/>
                  <a:pt x="7212698" y="6793331"/>
                  <a:pt x="7221085" y="6827708"/>
                </a:cubicBezTo>
                <a:lnTo>
                  <a:pt x="7227698" y="6857999"/>
                </a:lnTo>
                <a:lnTo>
                  <a:pt x="0" y="6857999"/>
                </a:lnTo>
                <a:close/>
              </a:path>
            </a:pathLst>
          </a:custGeom>
        </p:spPr>
      </p:pic>
    </p:spTree>
    <p:extLst>
      <p:ext uri="{BB962C8B-B14F-4D97-AF65-F5344CB8AC3E}">
        <p14:creationId xmlns:p14="http://schemas.microsoft.com/office/powerpoint/2010/main" val="3437356395"/>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4DD87040-98D7-A4F8-29D5-A7F36C1B8579}"/>
              </a:ext>
            </a:extLst>
          </p:cNvPr>
          <p:cNvSpPr>
            <a:spLocks noGrp="1" noChangeArrowheads="1"/>
          </p:cNvSpPr>
          <p:nvPr>
            <p:ph type="title"/>
          </p:nvPr>
        </p:nvSpPr>
        <p:spPr>
          <a:xfrm>
            <a:off x="2057400" y="381000"/>
            <a:ext cx="8153400" cy="609600"/>
          </a:xfrm>
        </p:spPr>
        <p:txBody>
          <a:bodyPr>
            <a:normAutofit fontScale="90000"/>
          </a:bodyPr>
          <a:lstStyle/>
          <a:p>
            <a:pPr eaLnBrk="1" hangingPunct="1"/>
            <a:r>
              <a:rPr lang="en-US" altLang="en-US" sz="3600">
                <a:latin typeface="Times New Roman" panose="02020603050405020304" pitchFamily="18" charset="0"/>
                <a:ea typeface="ＭＳ Ｐゴシック" panose="020B0600070205080204" pitchFamily="34" charset="-128"/>
              </a:rPr>
              <a:t>Massachusetts Bay Company</a:t>
            </a:r>
          </a:p>
        </p:txBody>
      </p:sp>
      <p:pic>
        <p:nvPicPr>
          <p:cNvPr id="38914" name="Picture 3">
            <a:extLst>
              <a:ext uri="{FF2B5EF4-FFF2-40B4-BE49-F238E27FC236}">
                <a16:creationId xmlns:a16="http://schemas.microsoft.com/office/drawing/2014/main" id="{06160348-4171-B10B-F67C-C421B00EE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9406"/>
            <a:ext cx="12192000" cy="737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E32B4-89DD-D581-C21C-B2275035A1F0}"/>
              </a:ext>
            </a:extLst>
          </p:cNvPr>
          <p:cNvSpPr>
            <a:spLocks noGrp="1"/>
          </p:cNvSpPr>
          <p:nvPr>
            <p:ph type="title"/>
          </p:nvPr>
        </p:nvSpPr>
        <p:spPr>
          <a:xfrm>
            <a:off x="914400" y="1751115"/>
            <a:ext cx="10363200" cy="3355769"/>
          </a:xfrm>
        </p:spPr>
        <p:txBody>
          <a:bodyPr>
            <a:normAutofit fontScale="90000"/>
          </a:bodyPr>
          <a:lstStyle/>
          <a:p>
            <a:r>
              <a:rPr lang="en-US" dirty="0">
                <a:solidFill>
                  <a:schemeClr val="accent3">
                    <a:lumMod val="50000"/>
                  </a:schemeClr>
                </a:solidFill>
                <a:latin typeface="Times New Roman" panose="02020603050405020304" pitchFamily="18" charset="0"/>
                <a:cs typeface="Times New Roman" panose="02020603050405020304" pitchFamily="18" charset="0"/>
              </a:rPr>
              <a:t>“It cannot be emphasized too strongly or too often that this great nation was founded, not by religionists, but by Christians, not by religions, but by the Gospel of Jesus Christ.” Patrick Henry</a:t>
            </a:r>
          </a:p>
        </p:txBody>
      </p:sp>
      <p:pic>
        <p:nvPicPr>
          <p:cNvPr id="4" name="Picture 3">
            <a:extLst>
              <a:ext uri="{FF2B5EF4-FFF2-40B4-BE49-F238E27FC236}">
                <a16:creationId xmlns:a16="http://schemas.microsoft.com/office/drawing/2014/main" id="{F5397A00-4032-2E2F-92C8-68AB2FFAB765}"/>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181478183"/>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836D21AF-8FE5-357D-2527-C4990006B847}"/>
              </a:ext>
            </a:extLst>
          </p:cNvPr>
          <p:cNvSpPr>
            <a:spLocks noGrp="1" noChangeArrowheads="1"/>
          </p:cNvSpPr>
          <p:nvPr>
            <p:ph type="title"/>
          </p:nvPr>
        </p:nvSpPr>
        <p:spPr>
          <a:xfrm>
            <a:off x="2209800" y="381000"/>
            <a:ext cx="7772400" cy="457200"/>
          </a:xfrm>
        </p:spPr>
        <p:txBody>
          <a:bodyPr>
            <a:normAutofit fontScale="90000"/>
          </a:bodyPr>
          <a:lstStyle/>
          <a:p>
            <a:pPr eaLnBrk="1" hangingPunct="1"/>
            <a:r>
              <a:rPr lang="en-US" altLang="en-US" sz="3600">
                <a:latin typeface="Times" pitchFamily="2" charset="0"/>
                <a:ea typeface="ＭＳ Ｐゴシック" panose="020B0600070205080204" pitchFamily="34" charset="-128"/>
              </a:rPr>
              <a:t>A New England Sabbath</a:t>
            </a:r>
          </a:p>
        </p:txBody>
      </p:sp>
      <p:pic>
        <p:nvPicPr>
          <p:cNvPr id="37890" name="Picture 3">
            <a:extLst>
              <a:ext uri="{FF2B5EF4-FFF2-40B4-BE49-F238E27FC236}">
                <a16:creationId xmlns:a16="http://schemas.microsoft.com/office/drawing/2014/main" id="{F84B0A31-BA1B-443E-04C7-F02F95A5D7E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7200"/>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457200" y="-228600"/>
            <a:ext cx="12725400" cy="714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3D79F-9346-34B0-B9AE-31A32DF53AD2}"/>
              </a:ext>
            </a:extLst>
          </p:cNvPr>
          <p:cNvSpPr>
            <a:spLocks noGrp="1"/>
          </p:cNvSpPr>
          <p:nvPr>
            <p:ph type="title"/>
          </p:nvPr>
        </p:nvSpPr>
        <p:spPr>
          <a:xfrm>
            <a:off x="490847" y="479961"/>
            <a:ext cx="11210306" cy="5898078"/>
          </a:xfrm>
        </p:spPr>
        <p:txBody>
          <a:bodyPr>
            <a:normAutofit fontScale="90000"/>
          </a:bodyPr>
          <a:lstStyle/>
          <a:p>
            <a:r>
              <a:rPr lang="en-US" dirty="0">
                <a:solidFill>
                  <a:schemeClr val="accent3">
                    <a:lumMod val="50000"/>
                  </a:schemeClr>
                </a:solidFill>
                <a:latin typeface="Times New Roman" panose="02020603050405020304" pitchFamily="18" charset="0"/>
                <a:cs typeface="Times New Roman" panose="02020603050405020304" pitchFamily="18" charset="0"/>
              </a:rPr>
              <a:t>“No human society has ever been able to maintain both order and freedom, both cohesiveness and liberty apart from the moral precepts of the Christian Religion applied and accepted by all the classes. Should our Republic ever forget this fundamental precept of governance, men are certain to shed their responsibilities for licentiousness, and this great experiment will then surely be doomed.” John Jay</a:t>
            </a:r>
          </a:p>
        </p:txBody>
      </p:sp>
      <p:pic>
        <p:nvPicPr>
          <p:cNvPr id="4" name="Picture 3">
            <a:extLst>
              <a:ext uri="{FF2B5EF4-FFF2-40B4-BE49-F238E27FC236}">
                <a16:creationId xmlns:a16="http://schemas.microsoft.com/office/drawing/2014/main" id="{BD0BF730-4557-CF05-974D-D24235072F78}"/>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187967146"/>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72DE2-45FF-68D4-02C4-B1818D7C0284}"/>
              </a:ext>
            </a:extLst>
          </p:cNvPr>
          <p:cNvSpPr>
            <a:spLocks noGrp="1"/>
          </p:cNvSpPr>
          <p:nvPr>
            <p:ph type="title"/>
          </p:nvPr>
        </p:nvSpPr>
        <p:spPr>
          <a:xfrm>
            <a:off x="473034" y="687779"/>
            <a:ext cx="11245932" cy="5482442"/>
          </a:xfrm>
        </p:spPr>
        <p:txBody>
          <a:bodyPr>
            <a:normAutofit fontScale="90000"/>
          </a:bodyPr>
          <a:lstStyle/>
          <a:p>
            <a:r>
              <a:rPr lang="en-US" dirty="0">
                <a:solidFill>
                  <a:schemeClr val="accent3">
                    <a:lumMod val="50000"/>
                  </a:schemeClr>
                </a:solidFill>
                <a:latin typeface="Times New Roman" panose="02020603050405020304" pitchFamily="18" charset="0"/>
                <a:ea typeface="Times New Roman" panose="02020603050405020304" pitchFamily="18" charset="0"/>
              </a:rPr>
              <a:t>“The highest glory of the American War for Independence was this; it connected in one indissoluble bond, the principles of the civil government with the principles of Christianity.  From the day of the </a:t>
            </a:r>
            <a:r>
              <a:rPr lang="en-US" i="1" dirty="0">
                <a:solidFill>
                  <a:schemeClr val="accent3">
                    <a:lumMod val="50000"/>
                  </a:schemeClr>
                </a:solidFill>
                <a:latin typeface="Times New Roman" panose="02020603050405020304" pitchFamily="18" charset="0"/>
                <a:ea typeface="Times New Roman" panose="02020603050405020304" pitchFamily="18" charset="0"/>
              </a:rPr>
              <a:t>Declaration</a:t>
            </a:r>
            <a:r>
              <a:rPr lang="en-US" dirty="0">
                <a:solidFill>
                  <a:schemeClr val="accent3">
                    <a:lumMod val="50000"/>
                  </a:schemeClr>
                </a:solidFill>
                <a:latin typeface="Times New Roman" panose="02020603050405020304" pitchFamily="18" charset="0"/>
                <a:ea typeface="Times New Roman" panose="02020603050405020304" pitchFamily="18" charset="0"/>
              </a:rPr>
              <a:t> the American people were bound by the Laws of God and by the standards of the </a:t>
            </a:r>
            <a:r>
              <a:rPr lang="en-US" i="1" dirty="0">
                <a:solidFill>
                  <a:schemeClr val="accent3">
                    <a:lumMod val="50000"/>
                  </a:schemeClr>
                </a:solidFill>
                <a:latin typeface="Times New Roman" panose="02020603050405020304" pitchFamily="18" charset="0"/>
                <a:ea typeface="Times New Roman" panose="02020603050405020304" pitchFamily="18" charset="0"/>
              </a:rPr>
              <a:t>Gospel</a:t>
            </a:r>
            <a:r>
              <a:rPr lang="en-US" dirty="0">
                <a:solidFill>
                  <a:schemeClr val="accent3">
                    <a:lumMod val="50000"/>
                  </a:schemeClr>
                </a:solidFill>
                <a:latin typeface="Times New Roman" panose="02020603050405020304" pitchFamily="18" charset="0"/>
                <a:ea typeface="Times New Roman" panose="02020603050405020304" pitchFamily="18" charset="0"/>
              </a:rPr>
              <a:t>, which they all acknowledged as the rules of their conduct.” John Quincy Adams</a:t>
            </a:r>
            <a:endParaRPr lang="en-US" dirty="0">
              <a:solidFill>
                <a:schemeClr val="accent3">
                  <a:lumMod val="50000"/>
                </a:schemeClr>
              </a:solidFill>
            </a:endParaRPr>
          </a:p>
        </p:txBody>
      </p:sp>
      <p:pic>
        <p:nvPicPr>
          <p:cNvPr id="4" name="Picture 3">
            <a:extLst>
              <a:ext uri="{FF2B5EF4-FFF2-40B4-BE49-F238E27FC236}">
                <a16:creationId xmlns:a16="http://schemas.microsoft.com/office/drawing/2014/main" id="{31903DCF-2504-343F-0F71-0B010BBC6AFF}"/>
              </a:ext>
            </a:extLst>
          </p:cNvPr>
          <p:cNvPicPr>
            <a:picLocks noChangeAspect="1"/>
          </p:cNvPicPr>
          <p:nvPr/>
        </p:nvPicPr>
        <p:blipFill>
          <a:blip r:embed="rId2">
            <a:alphaModFix amt="20000"/>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116921995"/>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Default Theme</Template>
  <TotalTime>1211</TotalTime>
  <Words>1439</Words>
  <Application>Microsoft Macintosh PowerPoint</Application>
  <PresentationFormat>Widescreen</PresentationFormat>
  <Paragraphs>60</Paragraphs>
  <Slides>32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Aptos</vt:lpstr>
      <vt:lpstr>Arial</vt:lpstr>
      <vt:lpstr>Calibri</vt:lpstr>
      <vt:lpstr>Courier</vt:lpstr>
      <vt:lpstr>Times</vt:lpstr>
      <vt:lpstr>Times New Roman</vt:lpstr>
      <vt:lpstr>Default Theme</vt:lpstr>
      <vt:lpstr>America’s 250th and   Parish’s 20th </vt:lpstr>
      <vt:lpstr>PowerPoint Presentation</vt:lpstr>
      <vt:lpstr>“We will not hide the truth from our children but will tell the coming generation the glorious deeds of the Lord and His might, the wonders that He has done.” Psalm 78: 4  “Wonders cannot be known in the midst of darkness and righteousness cannot be done in a land of forgetfulness.” Psalm 88:12</vt:lpstr>
      <vt:lpstr>July 1: Magnalia Christi Americana July 8: Semper Reformanda July 15: Great Awakening July 22: The Sword of the Lord July 29: The Last Stand Film</vt:lpstr>
      <vt:lpstr>Massachusetts Bay Company</vt:lpstr>
      <vt:lpstr>“It cannot be emphasized too strongly or too often that this great nation was founded, not by religionists, but by Christians, not by religions, but by the Gospel of Jesus Christ.” Patrick Henry</vt:lpstr>
      <vt:lpstr>A New England Sabbath</vt:lpstr>
      <vt:lpstr>“No human society has ever been able to maintain both order and freedom, both cohesiveness and liberty apart from the moral precepts of the Christian Religion applied and accepted by all the classes. Should our Republic ever forget this fundamental precept of governance, men are certain to shed their responsibilities for licentiousness, and this great experiment will then surely be doomed.” John Jay</vt:lpstr>
      <vt:lpstr>“The highest glory of the American War for Independence was this; it connected in one indissoluble bond, the principles of the civil government with the principles of Christianity.  From the day of the Declaration the American people were bound by the Laws of God and by the standards of the Gospel, which they all acknowledged as the rules of their conduct.” John Quincy Adams</vt:lpstr>
      <vt:lpstr>“At a time when liberty is under attack, decency is under assault, the family is under siege, and life itself is threatened, the good will arise in Truth; they will arise in Truth with the very essence and substance of their lives; they will arise in Truth though they face opposition by fierce subverters; they will arise in Truth never shying from the Standard of Truth, never shirking from the Author of Truth.” Henry Laurens</vt:lpstr>
      <vt:lpstr>“The foundations of our society and our government rest so much on the teachings of the Bible that it would be difficult to support them if faith in these teachings would cease to be practically universal in our country.” Calvin Coolidge</vt:lpstr>
      <vt:lpstr>“Under the conditions of 21st century Modernity, the cultural authority of American beliefs, ideals, and traditions is dissolving.  Tradition is softening into a selective nostalgia for the past and the transcendent faith of Christianity is melting into a suburbanesque sentiment that is vulnerable to the changing fashions of the therapeutic revolution.  Thus, with the gravitas of their cultural authority collapsing inward like the critical mass of an exploding star, parts of American society are beginning to flare out with the dazzling but empty brilliance of a great culture in a critical phase.  The result is a grand loss of confidence and dynamism.  As a result of much leveling, even more unraveling, and no little reveling in both, American beliefs, ideals, and traditions are fast becoming a lost continent to many Americans.” Os Guinness</vt:lpstr>
      <vt:lpstr>Providential History  “The only responsible way to retell the American story is through the lens of Providential History.” D. James Kennedy</vt:lpstr>
      <vt:lpstr>The American Colonies  “Despite the diverse backgrounds in all of the American colonies, the Christian faith played a significant, if not dominant, role in their founding and settling.  Whether in the Puritan holy commonwealths of New England, in the Cavalier commercial establishments of the Middle Colonies, or in the revivalist utopias of the South, each of the colonies were distinctly Christian in purpose, vision, and culture.  Their charters, legal systems, social structures, commercial compacts, and political covenants were indisputably and unhesitatingly Christian.  America was founded on zeal for Christ and His Kingdom.” G. Grant, Experiment</vt:lpstr>
      <vt:lpstr>The Scramble for Colonies</vt:lpstr>
      <vt:lpstr>PowerPoint Presentation</vt:lpstr>
      <vt:lpstr>PowerPoint Presentation</vt:lpstr>
      <vt:lpstr>Cotton Mather  “The stunning achievement of Cotton Mather and his Magnalia Christi Americana is unmatched in all of history.” Henry Cabot Lodge</vt:lpstr>
      <vt:lpstr>PowerPoint Presentation</vt:lpstr>
      <vt:lpstr>PowerPoint Presentation</vt:lpstr>
      <vt:lpstr>PowerPoint Presentation</vt:lpstr>
      <vt:lpstr>How Should We then Live?  “History must be our deliverer not only from the undue influence of other times, but from the undue influence of our own, from the tyranny of environment and the pressure of the air we breathe.” John Emerich Edward Dalberg, Lord Acton </vt:lpstr>
      <vt:lpstr>1. God, the Supreme Lord and King of all the world, hath ordained civil magistrates to be under Him, over the people, for His own glory and the public good, and to this end hath armed them with the power of the sword, for the defense and encouragement of them that are good, and for the punishment of evil-doers.</vt:lpstr>
      <vt:lpstr>2. It is lawful for Christians to accept and execute the office of a magistrate when called thereunto; in the managing whereof, as they ought especially to maintain piety, justice, and peace, according to the wholesome laws of each commonwealth, so, for that end, they may lawfully, now under the New Testament, wage war upon just and necessary occasion.</vt:lpstr>
      <vt:lpstr>3. The civil magistrate may not assume to himself the administration of the Word and sacraments; or the power of the keys of the kingdom of heaven: yet he hath authority, and it is his duty, to take order, that unity and peace be preserved in the Church, that the truth of God be kept pure and entire; that all blasphemies and heresies be suppressed; all corruptions and abuses in worship and discipline prevented or reformed; and all the ordinances of God duly settled, administered, and observed. For the better effecting whereof, he hath power to call synods, to be present at them, and to provide that whatsoever is transacted in them be according to the mind of God.</vt:lpstr>
      <vt:lpstr>4. It is the duty of people to pray for magistrates, to honor their persons, to pay them tribute and other dues, to obey their lawful commands, and to be subject to their authority, for conscience’ sake. Infidelity or difference in religion doth not make void the magistrate’s just and legal authority, nor free the people from their due obedience to him: from which ecclesiastical persons are not exempted; much less hath the Pope any power or jurisdiction over them in their dominions, or over any of their people; and least of all to deprive them of their dominions or lives, if he shall judge them to be heretics, or upon any other pretense whatsoever. </vt:lpstr>
      <vt:lpstr>“Whatever makes a man a good Christian also makes a good citizen.” Daniel Webster</vt:lpstr>
      <vt:lpstr>PowerPoint Presentation</vt:lpstr>
      <vt:lpstr>PowerPoint Presentation</vt:lpstr>
      <vt:lpstr>July 1: Magnalia Christi Americana July 8: Semper Reformanda July 15: Great Awakening July 22: The Sword of the Lord July 29: The Last Stand Film</vt:lpstr>
      <vt:lpstr>Resources  This Civilizational Moment America Agonistes   Experiment in Liberty Foundations of Freedom Hero Tales Patriot’s Handbook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George Grant</dc:creator>
  <cp:lastModifiedBy>George Grant</cp:lastModifiedBy>
  <cp:revision>6</cp:revision>
  <dcterms:created xsi:type="dcterms:W3CDTF">2026-05-23T21:27:04Z</dcterms:created>
  <dcterms:modified xsi:type="dcterms:W3CDTF">2026-06-30T20:43:18Z</dcterms:modified>
</cp:coreProperties>
</file>