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9"/>
  </p:notesMasterIdLst>
  <p:handoutMasterIdLst>
    <p:handoutMasterId r:id="rId30"/>
  </p:handoutMasterIdLst>
  <p:sldIdLst>
    <p:sldId id="1055" r:id="rId5"/>
    <p:sldId id="1057" r:id="rId6"/>
    <p:sldId id="273" r:id="rId7"/>
    <p:sldId id="275" r:id="rId8"/>
    <p:sldId id="1058" r:id="rId9"/>
    <p:sldId id="274" r:id="rId10"/>
    <p:sldId id="268" r:id="rId11"/>
    <p:sldId id="1059" r:id="rId12"/>
    <p:sldId id="414" r:id="rId13"/>
    <p:sldId id="430" r:id="rId14"/>
    <p:sldId id="413" r:id="rId15"/>
    <p:sldId id="1044" r:id="rId16"/>
    <p:sldId id="1045" r:id="rId17"/>
    <p:sldId id="1047" r:id="rId18"/>
    <p:sldId id="1046" r:id="rId19"/>
    <p:sldId id="288" r:id="rId20"/>
    <p:sldId id="289" r:id="rId21"/>
    <p:sldId id="415" r:id="rId22"/>
    <p:sldId id="417" r:id="rId23"/>
    <p:sldId id="290" r:id="rId24"/>
    <p:sldId id="412" r:id="rId25"/>
    <p:sldId id="1053" r:id="rId26"/>
    <p:sldId id="304" r:id="rId27"/>
    <p:sldId id="1060" r:id="rId28"/>
  </p:sldIdLst>
  <p:sldSz cx="12192000" cy="6858000"/>
  <p:notesSz cx="6858000" cy="9144000"/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2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181" userDrawn="1">
          <p15:clr>
            <a:srgbClr val="A4A3A4"/>
          </p15:clr>
        </p15:guide>
        <p15:guide id="4" pos="888" userDrawn="1">
          <p15:clr>
            <a:srgbClr val="A4A3A4"/>
          </p15:clr>
        </p15:guide>
        <p15:guide id="5" pos="4044" userDrawn="1">
          <p15:clr>
            <a:srgbClr val="A4A3A4"/>
          </p15:clr>
        </p15:guide>
        <p15:guide id="6" pos="5155" userDrawn="1">
          <p15:clr>
            <a:srgbClr val="A4A3A4"/>
          </p15:clr>
        </p15:guide>
        <p15:guide id="7" pos="665" userDrawn="1">
          <p15:clr>
            <a:srgbClr val="A4A3A4"/>
          </p15:clr>
        </p15:guide>
        <p15:guide id="8" pos="70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022A"/>
    <a:srgbClr val="94ABF7"/>
    <a:srgbClr val="DAE1FF"/>
    <a:srgbClr val="E3DCD8"/>
    <a:srgbClr val="85BEA9"/>
    <a:srgbClr val="BC2585"/>
    <a:srgbClr val="FAF5F3"/>
    <a:srgbClr val="DAE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D6DB22-FA98-4DB8-BC5E-C821E4A65E4E}" v="2" dt="2022-10-26T11:01:17.8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25" autoAdjust="0"/>
    <p:restoredTop sz="96327"/>
  </p:normalViewPr>
  <p:slideViewPr>
    <p:cSldViewPr snapToGrid="0" showGuides="1">
      <p:cViewPr>
        <p:scale>
          <a:sx n="71" d="100"/>
          <a:sy n="71" d="100"/>
        </p:scale>
        <p:origin x="36" y="-172"/>
      </p:cViewPr>
      <p:guideLst>
        <p:guide orient="horz" pos="3327"/>
        <p:guide pos="3840"/>
        <p:guide orient="horz" pos="3181"/>
        <p:guide pos="888"/>
        <p:guide pos="4044"/>
        <p:guide pos="5155"/>
        <p:guide pos="665"/>
        <p:guide pos="701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>
      <p:cViewPr varScale="1">
        <p:scale>
          <a:sx n="148" d="100"/>
          <a:sy n="148" d="100"/>
        </p:scale>
        <p:origin x="210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Liv Askeland" userId="ba1a748c-85dd-430a-b36f-5cb220ddef23" providerId="ADAL" clId="{D3D6DB22-FA98-4DB8-BC5E-C821E4A65E4E}"/>
    <pc:docChg chg="undo custSel addSld delSld modSld">
      <pc:chgData name="Anne Liv Askeland" userId="ba1a748c-85dd-430a-b36f-5cb220ddef23" providerId="ADAL" clId="{D3D6DB22-FA98-4DB8-BC5E-C821E4A65E4E}" dt="2022-10-26T11:09:46.346" v="259" actId="20577"/>
      <pc:docMkLst>
        <pc:docMk/>
      </pc:docMkLst>
      <pc:sldChg chg="addSp modSp mod">
        <pc:chgData name="Anne Liv Askeland" userId="ba1a748c-85dd-430a-b36f-5cb220ddef23" providerId="ADAL" clId="{D3D6DB22-FA98-4DB8-BC5E-C821E4A65E4E}" dt="2022-10-26T11:01:59.131" v="13" actId="20577"/>
        <pc:sldMkLst>
          <pc:docMk/>
          <pc:sldMk cId="1152641372" sldId="430"/>
        </pc:sldMkLst>
        <pc:spChg chg="add mod">
          <ac:chgData name="Anne Liv Askeland" userId="ba1a748c-85dd-430a-b36f-5cb220ddef23" providerId="ADAL" clId="{D3D6DB22-FA98-4DB8-BC5E-C821E4A65E4E}" dt="2022-10-26T11:01:17.856" v="2" actId="571"/>
          <ac:spMkLst>
            <pc:docMk/>
            <pc:sldMk cId="1152641372" sldId="430"/>
            <ac:spMk id="7" creationId="{61422061-C433-4ED7-8AB3-551E88AC6306}"/>
          </ac:spMkLst>
        </pc:spChg>
        <pc:spChg chg="mod">
          <ac:chgData name="Anne Liv Askeland" userId="ba1a748c-85dd-430a-b36f-5cb220ddef23" providerId="ADAL" clId="{D3D6DB22-FA98-4DB8-BC5E-C821E4A65E4E}" dt="2022-10-26T11:01:59.131" v="13" actId="20577"/>
          <ac:spMkLst>
            <pc:docMk/>
            <pc:sldMk cId="1152641372" sldId="430"/>
            <ac:spMk id="13315" creationId="{00000000-0000-0000-0000-000000000000}"/>
          </ac:spMkLst>
        </pc:spChg>
        <pc:picChg chg="add mod">
          <ac:chgData name="Anne Liv Askeland" userId="ba1a748c-85dd-430a-b36f-5cb220ddef23" providerId="ADAL" clId="{D3D6DB22-FA98-4DB8-BC5E-C821E4A65E4E}" dt="2022-10-26T11:01:17.856" v="2" actId="571"/>
          <ac:picMkLst>
            <pc:docMk/>
            <pc:sldMk cId="1152641372" sldId="430"/>
            <ac:picMk id="6" creationId="{64C8D986-6D32-411C-B688-208732945DD6}"/>
          </ac:picMkLst>
        </pc:picChg>
      </pc:sldChg>
      <pc:sldChg chg="modSp mod modClrScheme chgLayout">
        <pc:chgData name="Anne Liv Askeland" userId="ba1a748c-85dd-430a-b36f-5cb220ddef23" providerId="ADAL" clId="{D3D6DB22-FA98-4DB8-BC5E-C821E4A65E4E}" dt="2022-10-26T11:04:26.742" v="65" actId="26606"/>
        <pc:sldMkLst>
          <pc:docMk/>
          <pc:sldMk cId="3719310481" sldId="1053"/>
        </pc:sldMkLst>
        <pc:spChg chg="mod">
          <ac:chgData name="Anne Liv Askeland" userId="ba1a748c-85dd-430a-b36f-5cb220ddef23" providerId="ADAL" clId="{D3D6DB22-FA98-4DB8-BC5E-C821E4A65E4E}" dt="2022-10-26T11:04:26.742" v="65" actId="26606"/>
          <ac:spMkLst>
            <pc:docMk/>
            <pc:sldMk cId="3719310481" sldId="1053"/>
            <ac:spMk id="4" creationId="{98AF695E-F843-4BA7-AC31-4FFCC22F7F79}"/>
          </ac:spMkLst>
        </pc:spChg>
        <pc:spChg chg="mod ord">
          <ac:chgData name="Anne Liv Askeland" userId="ba1a748c-85dd-430a-b36f-5cb220ddef23" providerId="ADAL" clId="{D3D6DB22-FA98-4DB8-BC5E-C821E4A65E4E}" dt="2022-10-26T11:04:26.742" v="65" actId="26606"/>
          <ac:spMkLst>
            <pc:docMk/>
            <pc:sldMk cId="3719310481" sldId="1053"/>
            <ac:spMk id="5" creationId="{D95960B9-8D9A-407A-BE0D-B4129038498F}"/>
          </ac:spMkLst>
        </pc:spChg>
        <pc:spChg chg="mod">
          <ac:chgData name="Anne Liv Askeland" userId="ba1a748c-85dd-430a-b36f-5cb220ddef23" providerId="ADAL" clId="{D3D6DB22-FA98-4DB8-BC5E-C821E4A65E4E}" dt="2022-10-26T11:04:26.742" v="65" actId="26606"/>
          <ac:spMkLst>
            <pc:docMk/>
            <pc:sldMk cId="3719310481" sldId="1053"/>
            <ac:spMk id="7" creationId="{18975774-CE9C-271F-8060-BABDC299C4EB}"/>
          </ac:spMkLst>
        </pc:spChg>
      </pc:sldChg>
      <pc:sldChg chg="addSp modSp mod modClrScheme chgLayout">
        <pc:chgData name="Anne Liv Askeland" userId="ba1a748c-85dd-430a-b36f-5cb220ddef23" providerId="ADAL" clId="{D3D6DB22-FA98-4DB8-BC5E-C821E4A65E4E}" dt="2022-10-26T11:09:46.346" v="259" actId="20577"/>
        <pc:sldMkLst>
          <pc:docMk/>
          <pc:sldMk cId="60855103" sldId="1055"/>
        </pc:sldMkLst>
        <pc:spChg chg="mod">
          <ac:chgData name="Anne Liv Askeland" userId="ba1a748c-85dd-430a-b36f-5cb220ddef23" providerId="ADAL" clId="{D3D6DB22-FA98-4DB8-BC5E-C821E4A65E4E}" dt="2022-10-26T11:08:06.148" v="90" actId="26606"/>
          <ac:spMkLst>
            <pc:docMk/>
            <pc:sldMk cId="60855103" sldId="1055"/>
            <ac:spMk id="2" creationId="{F57BB36F-4409-4D33-9C8E-ACBD750E6DBB}"/>
          </ac:spMkLst>
        </pc:spChg>
        <pc:spChg chg="add mod">
          <ac:chgData name="Anne Liv Askeland" userId="ba1a748c-85dd-430a-b36f-5cb220ddef23" providerId="ADAL" clId="{D3D6DB22-FA98-4DB8-BC5E-C821E4A65E4E}" dt="2022-10-26T11:09:46.346" v="259" actId="20577"/>
          <ac:spMkLst>
            <pc:docMk/>
            <pc:sldMk cId="60855103" sldId="1055"/>
            <ac:spMk id="7" creationId="{1DC1AE35-9D1B-0EF7-5D68-5C8588D5C279}"/>
          </ac:spMkLst>
        </pc:spChg>
        <pc:spChg chg="add mod">
          <ac:chgData name="Anne Liv Askeland" userId="ba1a748c-85dd-430a-b36f-5cb220ddef23" providerId="ADAL" clId="{D3D6DB22-FA98-4DB8-BC5E-C821E4A65E4E}" dt="2022-10-26T11:08:06.148" v="90" actId="26606"/>
          <ac:spMkLst>
            <pc:docMk/>
            <pc:sldMk cId="60855103" sldId="1055"/>
            <ac:spMk id="9" creationId="{6FD0F4AA-F9FF-50B7-DD7F-94279DCB1DF0}"/>
          </ac:spMkLst>
        </pc:spChg>
      </pc:sldChg>
      <pc:sldChg chg="addSp delSp modSp mod modClrScheme chgLayout">
        <pc:chgData name="Anne Liv Askeland" userId="ba1a748c-85dd-430a-b36f-5cb220ddef23" providerId="ADAL" clId="{D3D6DB22-FA98-4DB8-BC5E-C821E4A65E4E}" dt="2022-10-26T11:07:40.467" v="89" actId="26606"/>
        <pc:sldMkLst>
          <pc:docMk/>
          <pc:sldMk cId="3319122328" sldId="1060"/>
        </pc:sldMkLst>
        <pc:spChg chg="mod">
          <ac:chgData name="Anne Liv Askeland" userId="ba1a748c-85dd-430a-b36f-5cb220ddef23" providerId="ADAL" clId="{D3D6DB22-FA98-4DB8-BC5E-C821E4A65E4E}" dt="2022-10-26T11:07:40.467" v="89" actId="26606"/>
          <ac:spMkLst>
            <pc:docMk/>
            <pc:sldMk cId="3319122328" sldId="1060"/>
            <ac:spMk id="2" creationId="{FD1DCF46-09B4-4208-997E-E3E8BEBB58F0}"/>
          </ac:spMkLst>
        </pc:spChg>
        <pc:spChg chg="mod">
          <ac:chgData name="Anne Liv Askeland" userId="ba1a748c-85dd-430a-b36f-5cb220ddef23" providerId="ADAL" clId="{D3D6DB22-FA98-4DB8-BC5E-C821E4A65E4E}" dt="2022-10-26T11:07:40.467" v="89" actId="26606"/>
          <ac:spMkLst>
            <pc:docMk/>
            <pc:sldMk cId="3319122328" sldId="1060"/>
            <ac:spMk id="3" creationId="{0E6CFD74-7B59-48E1-B2D4-811C9EFC15D6}"/>
          </ac:spMkLst>
        </pc:spChg>
        <pc:spChg chg="mod modVis">
          <ac:chgData name="Anne Liv Askeland" userId="ba1a748c-85dd-430a-b36f-5cb220ddef23" providerId="ADAL" clId="{D3D6DB22-FA98-4DB8-BC5E-C821E4A65E4E}" dt="2022-10-26T11:06:02.730" v="83" actId="26606"/>
          <ac:spMkLst>
            <pc:docMk/>
            <pc:sldMk cId="3319122328" sldId="1060"/>
            <ac:spMk id="4" creationId="{FA66F59C-D575-41BA-ADC4-12F0AE131099}"/>
          </ac:spMkLst>
        </pc:spChg>
        <pc:spChg chg="add mod">
          <ac:chgData name="Anne Liv Askeland" userId="ba1a748c-85dd-430a-b36f-5cb220ddef23" providerId="ADAL" clId="{D3D6DB22-FA98-4DB8-BC5E-C821E4A65E4E}" dt="2022-10-26T11:07:40.467" v="89" actId="26606"/>
          <ac:spMkLst>
            <pc:docMk/>
            <pc:sldMk cId="3319122328" sldId="1060"/>
            <ac:spMk id="6" creationId="{23DC9D8B-0618-8F49-2747-0F74C5B4354C}"/>
          </ac:spMkLst>
        </pc:spChg>
        <pc:spChg chg="add del">
          <ac:chgData name="Anne Liv Askeland" userId="ba1a748c-85dd-430a-b36f-5cb220ddef23" providerId="ADAL" clId="{D3D6DB22-FA98-4DB8-BC5E-C821E4A65E4E}" dt="2022-10-26T11:06:02.730" v="83" actId="26606"/>
          <ac:spMkLst>
            <pc:docMk/>
            <pc:sldMk cId="3319122328" sldId="1060"/>
            <ac:spMk id="9" creationId="{4EB767B4-2213-C68F-39E9-60FCC0817BDF}"/>
          </ac:spMkLst>
        </pc:spChg>
        <pc:spChg chg="add del mod">
          <ac:chgData name="Anne Liv Askeland" userId="ba1a748c-85dd-430a-b36f-5cb220ddef23" providerId="ADAL" clId="{D3D6DB22-FA98-4DB8-BC5E-C821E4A65E4E}" dt="2022-10-26T11:06:02.727" v="82" actId="26606"/>
          <ac:spMkLst>
            <pc:docMk/>
            <pc:sldMk cId="3319122328" sldId="1060"/>
            <ac:spMk id="14" creationId="{AB70C8B8-384A-2D5E-21A8-FE529B4598A6}"/>
          </ac:spMkLst>
        </pc:spChg>
      </pc:sldChg>
      <pc:sldChg chg="new del">
        <pc:chgData name="Anne Liv Askeland" userId="ba1a748c-85dd-430a-b36f-5cb220ddef23" providerId="ADAL" clId="{D3D6DB22-FA98-4DB8-BC5E-C821E4A65E4E}" dt="2022-10-26T11:07:30.560" v="88" actId="2696"/>
        <pc:sldMkLst>
          <pc:docMk/>
          <pc:sldMk cId="2567325075" sldId="1061"/>
        </pc:sldMkLst>
      </pc:sldChg>
      <pc:sldChg chg="new del">
        <pc:chgData name="Anne Liv Askeland" userId="ba1a748c-85dd-430a-b36f-5cb220ddef23" providerId="ADAL" clId="{D3D6DB22-FA98-4DB8-BC5E-C821E4A65E4E}" dt="2022-10-26T11:07:23" v="87" actId="680"/>
        <pc:sldMkLst>
          <pc:docMk/>
          <pc:sldMk cId="1051388719" sldId="106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B432FE-D8FD-4513-B0C3-FF243BAD8D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180000" rIns="91440" bIns="45720" rtlCol="0"/>
          <a:lstStyle>
            <a:lvl1pPr algn="l">
              <a:defRPr sz="1200"/>
            </a:lvl1pPr>
          </a:lstStyle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2AB5F7-9DE6-41E0-83C4-D64C5F181A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180000" rIns="91440" bIns="45720" rtlCol="0"/>
          <a:lstStyle>
            <a:lvl1pPr algn="r">
              <a:defRPr sz="1200"/>
            </a:lvl1pPr>
          </a:lstStyle>
          <a:p>
            <a:fld id="{F38982BD-1F9B-46A5-BDA1-E69360B60D29}" type="datetimeFigureOut">
              <a:rPr lang="en-US" sz="800" smtClean="0">
                <a:latin typeface="Arial" panose="020B0604020202020204" pitchFamily="34" charset="0"/>
                <a:cs typeface="Arial" panose="020B0604020202020204" pitchFamily="34" charset="0"/>
              </a:rPr>
              <a:t>10/26/2022</a:t>
            </a:fld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5F102C-78F0-490A-8EAB-6C4C129D38C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180000" rtlCol="0" anchor="b"/>
          <a:lstStyle>
            <a:lvl1pPr algn="l">
              <a:defRPr sz="1200"/>
            </a:lvl1pPr>
          </a:lstStyle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2BBD7-99F6-4D11-A75A-72849674DF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180000" rtlCol="0" anchor="b"/>
          <a:lstStyle>
            <a:lvl1pPr algn="r">
              <a:defRPr sz="1200"/>
            </a:lvl1pPr>
          </a:lstStyle>
          <a:p>
            <a:fld id="{0C803EB6-4D56-41AC-98B5-716B25DBA0A9}" type="slidenum">
              <a:rPr lang="en-US" sz="8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98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180000" rIns="91440" bIns="45720" rtlCol="0"/>
          <a:lstStyle>
            <a:lvl1pPr algn="l"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180000" rIns="91440" bIns="45720" rtlCol="0"/>
          <a:lstStyle>
            <a:lvl1pPr algn="r"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8D1BF0-B0B7-460C-A38B-BE12DB807F71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180000" rtlCol="0" anchor="b"/>
          <a:lstStyle>
            <a:lvl1pPr algn="l"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180000" rtlCol="0" anchor="b"/>
          <a:lstStyle>
            <a:lvl1pPr algn="r"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41C4EF3-3E66-471F-A78B-367EBE00DB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66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228600" algn="l" defTabSz="4572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457200" algn="l" defTabSz="4572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685800" algn="l" defTabSz="4572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914400" algn="l" defTabSz="4572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Plassholder for nota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b-NO" altLang="nb-NO" dirty="0"/>
          </a:p>
        </p:txBody>
      </p:sp>
      <p:sp>
        <p:nvSpPr>
          <p:cNvPr id="25805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5813" indent="-227013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3013" indent="-227013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0213" indent="-227013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7413" indent="-227013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4613" indent="-227013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7D2C261-B3DF-42B2-915E-1B72CA5AECFB}" type="slidenum">
              <a:rPr lang="nb-NO" altLang="nb-NO" smtClean="0"/>
              <a:pPr>
                <a:spcBef>
                  <a:spcPct val="0"/>
                </a:spcBef>
              </a:pPr>
              <a:t>9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262585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C84C2-0E0E-44C1-A7BF-F96E56C67A63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5803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Vis hvor dette står i gruppeleder manualen og forklar hvordan det kan brukes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BECB0-7FCC-40F5-B988-C2271AB8E576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1983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BECB0-7FCC-40F5-B988-C2271AB8E576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1540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8B28-3838-45FA-ABD4-BFFD45ED2D1E}" type="slidenum">
              <a:rPr lang="nb-NO" altLang="nb-NO" smtClean="0"/>
              <a:pPr/>
              <a:t>11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893313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BECB0-7FCC-40F5-B988-C2271AB8E576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5576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31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2531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2531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2531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2531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253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253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253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253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DA46577-24F5-4913-8582-A48823B3B1B0}" type="slidenum">
              <a:rPr lang="nb-NO" altLang="nb-NO"/>
              <a:pPr>
                <a:spcBef>
                  <a:spcPct val="0"/>
                </a:spcBef>
              </a:pPr>
              <a:t>14</a:t>
            </a:fld>
            <a:endParaRPr lang="nb-NO" altLang="nb-NO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65549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BECB0-7FCC-40F5-B988-C2271AB8E576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4538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BECB0-7FCC-40F5-B988-C2271AB8E576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5567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BECB0-7FCC-40F5-B988-C2271AB8E576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9454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BECB0-7FCC-40F5-B988-C2271AB8E576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1223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1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svg"/><Relationship Id="rId7" Type="http://schemas.openxmlformats.org/officeDocument/2006/relationships/image" Target="../media/image36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1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2.png"/><Relationship Id="rId7" Type="http://schemas.openxmlformats.org/officeDocument/2006/relationships/hyperlink" Target="https://psyktestbarn.r-bup.no/no" TargetMode="External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insum.r-bup.no/no" TargetMode="External"/><Relationship Id="rId5" Type="http://schemas.openxmlformats.org/officeDocument/2006/relationships/hyperlink" Target="https://tiltakshandboka.no/no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bup.no/" TargetMode="External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RBUP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5CAB40B-704E-4695-9742-891A1684D576}"/>
              </a:ext>
            </a:extLst>
          </p:cNvPr>
          <p:cNvSpPr/>
          <p:nvPr userDrawn="1"/>
        </p:nvSpPr>
        <p:spPr>
          <a:xfrm>
            <a:off x="6299200" y="6718905"/>
            <a:ext cx="5892800" cy="139096"/>
          </a:xfrm>
          <a:prstGeom prst="rect">
            <a:avLst/>
          </a:prstGeom>
          <a:solidFill>
            <a:srgbClr val="E3D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venn diagram  Description automatically generated">
            <a:extLst>
              <a:ext uri="{FF2B5EF4-FFF2-40B4-BE49-F238E27FC236}">
                <a16:creationId xmlns:a16="http://schemas.microsoft.com/office/drawing/2014/main" id="{2967F070-C292-44DA-9559-0DAD792F17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92" y="994102"/>
            <a:ext cx="8732108" cy="586389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6B5AA2E-9626-49A2-9CF4-6B0AF6ECA6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35291" y="534913"/>
            <a:ext cx="1452509" cy="39183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DD12F87-B997-488E-81CD-3D5A71EB67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617" y="534914"/>
            <a:ext cx="1737263" cy="372746"/>
          </a:xfrm>
          <a:prstGeom prst="rect">
            <a:avLst/>
          </a:prstGeom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2CD5DF7F-7A8A-3649-AE4E-FC96E1AECB0C}"/>
              </a:ext>
            </a:extLst>
          </p:cNvPr>
          <p:cNvSpPr txBox="1">
            <a:spLocks/>
          </p:cNvSpPr>
          <p:nvPr userDrawn="1"/>
        </p:nvSpPr>
        <p:spPr>
          <a:xfrm>
            <a:off x="1020016" y="1153266"/>
            <a:ext cx="4443283" cy="23876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501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Kompetansesenter for barn og unges psykiske helse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D6F29D64-3AA7-AE46-B163-08409B5F8029}"/>
              </a:ext>
            </a:extLst>
          </p:cNvPr>
          <p:cNvSpPr txBox="1">
            <a:spLocks/>
          </p:cNvSpPr>
          <p:nvPr userDrawn="1"/>
        </p:nvSpPr>
        <p:spPr>
          <a:xfrm>
            <a:off x="1020016" y="3735403"/>
            <a:ext cx="4443283" cy="176469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06481" indent="-406481" algn="l" defTabSz="914446" rtl="0" eaLnBrk="1" latinLnBrk="0" hangingPunct="1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787" indent="-407275" algn="l" defTabSz="914446" rtl="0" eaLnBrk="1" latinLnBrk="0" hangingPunct="1">
              <a:lnSpc>
                <a:spcPct val="110000"/>
              </a:lnSpc>
              <a:spcBef>
                <a:spcPts val="600"/>
              </a:spcBef>
              <a:buClr>
                <a:srgbClr val="94ABF7"/>
              </a:buClr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447675" algn="l" defTabSz="914446" rtl="0" eaLnBrk="1" latinLnBrk="0" hangingPunct="1">
              <a:lnSpc>
                <a:spcPct val="110000"/>
              </a:lnSpc>
              <a:spcBef>
                <a:spcPts val="600"/>
              </a:spcBef>
              <a:buClr>
                <a:srgbClr val="94ABF7"/>
              </a:buClr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75" indent="-422275" algn="l" defTabSz="914446" rtl="0" eaLnBrk="1" latinLnBrk="0" hangingPunct="1">
              <a:lnSpc>
                <a:spcPct val="110000"/>
              </a:lnSpc>
              <a:spcBef>
                <a:spcPts val="600"/>
              </a:spcBef>
              <a:buClr>
                <a:srgbClr val="94ABF7"/>
              </a:buClr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41550" indent="-412750" algn="l" defTabSz="914446" rtl="0" eaLnBrk="1" latinLnBrk="0" hangingPunct="1">
              <a:lnSpc>
                <a:spcPct val="110000"/>
              </a:lnSpc>
              <a:spcBef>
                <a:spcPts val="600"/>
              </a:spcBef>
              <a:buClr>
                <a:srgbClr val="94ABF7"/>
              </a:buClr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15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En kort introduksjon til RBUP</a:t>
            </a:r>
          </a:p>
        </p:txBody>
      </p:sp>
    </p:spTree>
    <p:extLst>
      <p:ext uri="{BB962C8B-B14F-4D97-AF65-F5344CB8AC3E}">
        <p14:creationId xmlns:p14="http://schemas.microsoft.com/office/powerpoint/2010/main" val="4221198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 grøn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E9888DA-929F-44E3-AAF3-DD459A712EBA}"/>
              </a:ext>
            </a:extLst>
          </p:cNvPr>
          <p:cNvSpPr/>
          <p:nvPr userDrawn="1"/>
        </p:nvSpPr>
        <p:spPr>
          <a:xfrm>
            <a:off x="6299200" y="6718905"/>
            <a:ext cx="5892800" cy="139096"/>
          </a:xfrm>
          <a:prstGeom prst="rect">
            <a:avLst/>
          </a:prstGeom>
          <a:solidFill>
            <a:srgbClr val="E3D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Venn diagram  Description automatically generated with medium confidence">
            <a:extLst>
              <a:ext uri="{FF2B5EF4-FFF2-40B4-BE49-F238E27FC236}">
                <a16:creationId xmlns:a16="http://schemas.microsoft.com/office/drawing/2014/main" id="{FCC92A3D-A4E2-43FD-A1A5-116B632E0A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92" y="994102"/>
            <a:ext cx="8732108" cy="5863898"/>
          </a:xfrm>
          <a:prstGeom prst="rect">
            <a:avLst/>
          </a:prstGeom>
        </p:spPr>
      </p:pic>
      <p:pic>
        <p:nvPicPr>
          <p:cNvPr id="15" name="Picture 14" descr="Diagram  Description automatically generated with medium confidence" hidden="1">
            <a:extLst>
              <a:ext uri="{FF2B5EF4-FFF2-40B4-BE49-F238E27FC236}">
                <a16:creationId xmlns:a16="http://schemas.microsoft.com/office/drawing/2014/main" id="{A63A23D3-5D49-4BAB-8BAD-7844B12979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016" y="1153266"/>
            <a:ext cx="4443283" cy="2387600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10000"/>
              </a:lnSpc>
              <a:defRPr sz="3501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016" y="3735403"/>
            <a:ext cx="4443283" cy="176469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6B5AA2E-9626-49A2-9CF4-6B0AF6ECA6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35291" y="534913"/>
            <a:ext cx="1452509" cy="39183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40EA434-AC5D-4DA3-9FF1-47432ACC80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4617" y="534914"/>
            <a:ext cx="1737263" cy="37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22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Venn diagram  Description automatically generated">
            <a:extLst>
              <a:ext uri="{FF2B5EF4-FFF2-40B4-BE49-F238E27FC236}">
                <a16:creationId xmlns:a16="http://schemas.microsoft.com/office/drawing/2014/main" id="{69F6A221-31F5-470F-886D-658B0C5C25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92" y="994101"/>
            <a:ext cx="8732108" cy="5876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016" y="1153266"/>
            <a:ext cx="4443283" cy="2387600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10000"/>
              </a:lnSpc>
              <a:defRPr sz="3501" b="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016" y="3735403"/>
            <a:ext cx="4443283" cy="176469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 b="1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52912F-49FF-47E3-8CB0-3A24E70711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35291" y="534913"/>
            <a:ext cx="1452509" cy="39183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D246C38-BA2F-4B45-9693-11953DF7C0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617" y="534914"/>
            <a:ext cx="1737263" cy="37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62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circle  Description automatically generated">
            <a:extLst>
              <a:ext uri="{FF2B5EF4-FFF2-40B4-BE49-F238E27FC236}">
                <a16:creationId xmlns:a16="http://schemas.microsoft.com/office/drawing/2014/main" id="{489255EC-1B9E-42D9-B9DB-A64B6F64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88"/>
          <a:stretch/>
        </p:blipFill>
        <p:spPr>
          <a:xfrm>
            <a:off x="5765800" y="0"/>
            <a:ext cx="58293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016" y="1153266"/>
            <a:ext cx="4443283" cy="2387600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10000"/>
              </a:lnSpc>
              <a:defRPr sz="3501" b="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016" y="3735403"/>
            <a:ext cx="4443283" cy="176469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 b="1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4D1CAD8-84C6-4218-81FB-4656613AB7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35291" y="534913"/>
            <a:ext cx="1452509" cy="39183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235705C-9822-4DCC-8A03-F2775BC250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617" y="534914"/>
            <a:ext cx="1737263" cy="37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83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gul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2841CB0-AF14-46ED-89D8-9B3FC1825D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314"/>
          <a:stretch/>
        </p:blipFill>
        <p:spPr>
          <a:xfrm>
            <a:off x="5765635" y="2921000"/>
            <a:ext cx="5827348" cy="393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016" y="1153266"/>
            <a:ext cx="4443283" cy="2387600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10000"/>
              </a:lnSpc>
              <a:defRPr sz="3501" b="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016" y="3735403"/>
            <a:ext cx="4443283" cy="176469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 b="1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C2515012-5C0B-4EA5-A0BC-35D8E2C246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65800" y="0"/>
            <a:ext cx="5852583" cy="5820505"/>
          </a:xfrm>
          <a:custGeom>
            <a:avLst/>
            <a:gdLst>
              <a:gd name="connsiteX0" fmla="*/ 0 w 11762465"/>
              <a:gd name="connsiteY0" fmla="*/ 0 h 11639664"/>
              <a:gd name="connsiteX1" fmla="*/ 11762463 w 11762465"/>
              <a:gd name="connsiteY1" fmla="*/ 0 h 11639664"/>
              <a:gd name="connsiteX2" fmla="*/ 11762463 w 11762465"/>
              <a:gd name="connsiteY2" fmla="*/ 5594657 h 11639664"/>
              <a:gd name="connsiteX3" fmla="*/ 11758707 w 11762465"/>
              <a:gd name="connsiteY3" fmla="*/ 5594657 h 11639664"/>
              <a:gd name="connsiteX4" fmla="*/ 11762465 w 11762465"/>
              <a:gd name="connsiteY4" fmla="*/ 5743633 h 11639664"/>
              <a:gd name="connsiteX5" fmla="*/ 5880849 w 11762465"/>
              <a:gd name="connsiteY5" fmla="*/ 11639664 h 11639664"/>
              <a:gd name="connsiteX6" fmla="*/ 6885 w 11762465"/>
              <a:gd name="connsiteY6" fmla="*/ 6047042 h 11639664"/>
              <a:gd name="connsiteX7" fmla="*/ 0 w 11762465"/>
              <a:gd name="connsiteY7" fmla="*/ 5774080 h 11639664"/>
              <a:gd name="connsiteX8" fmla="*/ 0 w 11762465"/>
              <a:gd name="connsiteY8" fmla="*/ 5713189 h 11639664"/>
              <a:gd name="connsiteX9" fmla="*/ 2990 w 11762465"/>
              <a:gd name="connsiteY9" fmla="*/ 5594657 h 11639664"/>
              <a:gd name="connsiteX10" fmla="*/ 0 w 11762465"/>
              <a:gd name="connsiteY10" fmla="*/ 5594657 h 11639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62465" h="11639664">
                <a:moveTo>
                  <a:pt x="0" y="0"/>
                </a:moveTo>
                <a:lnTo>
                  <a:pt x="11762463" y="0"/>
                </a:lnTo>
                <a:lnTo>
                  <a:pt x="11762463" y="5594657"/>
                </a:lnTo>
                <a:lnTo>
                  <a:pt x="11758707" y="5594657"/>
                </a:lnTo>
                <a:lnTo>
                  <a:pt x="11762465" y="5743633"/>
                </a:lnTo>
                <a:cubicBezTo>
                  <a:pt x="11762465" y="8999921"/>
                  <a:pt x="9129175" y="11639664"/>
                  <a:pt x="5880849" y="11639664"/>
                </a:cubicBezTo>
                <a:cubicBezTo>
                  <a:pt x="2734031" y="11639664"/>
                  <a:pt x="164413" y="9162327"/>
                  <a:pt x="6885" y="6047042"/>
                </a:cubicBezTo>
                <a:lnTo>
                  <a:pt x="0" y="5774080"/>
                </a:lnTo>
                <a:lnTo>
                  <a:pt x="0" y="5713189"/>
                </a:lnTo>
                <a:lnTo>
                  <a:pt x="2990" y="5594657"/>
                </a:lnTo>
                <a:lnTo>
                  <a:pt x="0" y="559465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0281902-E29F-488C-B901-59A091184B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35291" y="534913"/>
            <a:ext cx="1452509" cy="391834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54C42E4-CED3-4A94-8367-BF2CFF5418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83579" y="2942253"/>
            <a:ext cx="5791201" cy="3858597"/>
          </a:xfrm>
          <a:blipFill dpi="0" rotWithShape="1">
            <a:blip r:embed="rId6">
              <a:alphaModFix amt="6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552D236-73F9-4D56-8683-7FE46B68CA1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4617" y="534914"/>
            <a:ext cx="1737263" cy="37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64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 gul fir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pie chart  Description automatically generated">
            <a:extLst>
              <a:ext uri="{FF2B5EF4-FFF2-40B4-BE49-F238E27FC236}">
                <a16:creationId xmlns:a16="http://schemas.microsoft.com/office/drawing/2014/main" id="{1B2EC5BA-9D26-44D0-B707-3D52ABD2B1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88" y="538961"/>
            <a:ext cx="8617512" cy="5745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016" y="1153266"/>
            <a:ext cx="4443283" cy="2387600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10000"/>
              </a:lnSpc>
              <a:defRPr sz="3501" b="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016" y="3735403"/>
            <a:ext cx="4443283" cy="176469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 b="1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0766909-2793-4DF1-A810-2BA0F2E16A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35291" y="534913"/>
            <a:ext cx="1452509" cy="39183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EB9111A-390F-4C12-8EFB-0ADFD0761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617" y="534914"/>
            <a:ext cx="1737263" cy="37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26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u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016" y="1153266"/>
            <a:ext cx="4443283" cy="2387600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10000"/>
              </a:lnSpc>
              <a:defRPr sz="3501" b="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016" y="3735403"/>
            <a:ext cx="4443283" cy="176469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 b="1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DE06614-DF40-4650-9528-A85FF7FD72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65344" y="1016118"/>
            <a:ext cx="5826656" cy="5841882"/>
          </a:xfrm>
          <a:custGeom>
            <a:avLst/>
            <a:gdLst>
              <a:gd name="connsiteX0" fmla="*/ 5825898 w 11651794"/>
              <a:gd name="connsiteY0" fmla="*/ 0 h 11682413"/>
              <a:gd name="connsiteX1" fmla="*/ 11651794 w 11651794"/>
              <a:gd name="connsiteY1" fmla="*/ 5825898 h 11682413"/>
              <a:gd name="connsiteX2" fmla="*/ 11651794 w 11651794"/>
              <a:gd name="connsiteY2" fmla="*/ 8273536 h 11682413"/>
              <a:gd name="connsiteX3" fmla="*/ 11651794 w 11651794"/>
              <a:gd name="connsiteY3" fmla="*/ 8308545 h 11682413"/>
              <a:gd name="connsiteX4" fmla="*/ 11651794 w 11651794"/>
              <a:gd name="connsiteY4" fmla="*/ 11682314 h 11682413"/>
              <a:gd name="connsiteX5" fmla="*/ 10574010 w 11651794"/>
              <a:gd name="connsiteY5" fmla="*/ 11682314 h 11682413"/>
              <a:gd name="connsiteX6" fmla="*/ 10573940 w 11651794"/>
              <a:gd name="connsiteY6" fmla="*/ 11682413 h 11682413"/>
              <a:gd name="connsiteX7" fmla="*/ 1077855 w 11651794"/>
              <a:gd name="connsiteY7" fmla="*/ 11682413 h 11682413"/>
              <a:gd name="connsiteX8" fmla="*/ 1077784 w 11651794"/>
              <a:gd name="connsiteY8" fmla="*/ 11682314 h 11682413"/>
              <a:gd name="connsiteX9" fmla="*/ 0 w 11651794"/>
              <a:gd name="connsiteY9" fmla="*/ 11682314 h 11682413"/>
              <a:gd name="connsiteX10" fmla="*/ 0 w 11651794"/>
              <a:gd name="connsiteY10" fmla="*/ 8308545 h 11682413"/>
              <a:gd name="connsiteX11" fmla="*/ 0 w 11651794"/>
              <a:gd name="connsiteY11" fmla="*/ 8273536 h 11682413"/>
              <a:gd name="connsiteX12" fmla="*/ 0 w 11651794"/>
              <a:gd name="connsiteY12" fmla="*/ 5825898 h 11682413"/>
              <a:gd name="connsiteX13" fmla="*/ 5825898 w 11651794"/>
              <a:gd name="connsiteY13" fmla="*/ 0 h 1168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51794" h="11682413">
                <a:moveTo>
                  <a:pt x="5825898" y="0"/>
                </a:moveTo>
                <a:cubicBezTo>
                  <a:pt x="9043454" y="0"/>
                  <a:pt x="11651794" y="2608345"/>
                  <a:pt x="11651794" y="5825898"/>
                </a:cubicBezTo>
                <a:lnTo>
                  <a:pt x="11651794" y="8273536"/>
                </a:lnTo>
                <a:lnTo>
                  <a:pt x="11651794" y="8308545"/>
                </a:lnTo>
                <a:lnTo>
                  <a:pt x="11651794" y="11682314"/>
                </a:lnTo>
                <a:lnTo>
                  <a:pt x="10574010" y="11682314"/>
                </a:lnTo>
                <a:lnTo>
                  <a:pt x="10573940" y="11682413"/>
                </a:lnTo>
                <a:lnTo>
                  <a:pt x="1077855" y="11682413"/>
                </a:lnTo>
                <a:lnTo>
                  <a:pt x="1077784" y="11682314"/>
                </a:lnTo>
                <a:lnTo>
                  <a:pt x="0" y="11682314"/>
                </a:lnTo>
                <a:lnTo>
                  <a:pt x="0" y="8308545"/>
                </a:lnTo>
                <a:lnTo>
                  <a:pt x="0" y="8273536"/>
                </a:lnTo>
                <a:lnTo>
                  <a:pt x="0" y="5825898"/>
                </a:lnTo>
                <a:cubicBezTo>
                  <a:pt x="0" y="2608345"/>
                  <a:pt x="2608343" y="0"/>
                  <a:pt x="582589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02086FF-04D4-4CB7-914E-1C63C4A7A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5291" y="534913"/>
            <a:ext cx="1452509" cy="39183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A8D4395-D3D2-4E8A-830A-B54FA8F965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4617" y="534914"/>
            <a:ext cx="1737263" cy="37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74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86ECD79-8CB7-45A8-8F3B-F441CCF3707E}"/>
              </a:ext>
            </a:extLst>
          </p:cNvPr>
          <p:cNvSpPr/>
          <p:nvPr userDrawn="1"/>
        </p:nvSpPr>
        <p:spPr>
          <a:xfrm>
            <a:off x="1020016" y="0"/>
            <a:ext cx="10151968" cy="6857999"/>
          </a:xfrm>
          <a:custGeom>
            <a:avLst/>
            <a:gdLst>
              <a:gd name="connsiteX0" fmla="*/ 2760136 w 20301293"/>
              <a:gd name="connsiteY0" fmla="*/ 0 h 13714412"/>
              <a:gd name="connsiteX1" fmla="*/ 17541157 w 20301293"/>
              <a:gd name="connsiteY1" fmla="*/ 0 h 13714412"/>
              <a:gd name="connsiteX2" fmla="*/ 17664339 w 20301293"/>
              <a:gd name="connsiteY2" fmla="*/ 127398 h 13714412"/>
              <a:gd name="connsiteX3" fmla="*/ 20301293 w 20301293"/>
              <a:gd name="connsiteY3" fmla="*/ 6857206 h 13714412"/>
              <a:gd name="connsiteX4" fmla="*/ 17664339 w 20301293"/>
              <a:gd name="connsiteY4" fmla="*/ 13587013 h 13714412"/>
              <a:gd name="connsiteX5" fmla="*/ 17541155 w 20301293"/>
              <a:gd name="connsiteY5" fmla="*/ 13714412 h 13714412"/>
              <a:gd name="connsiteX6" fmla="*/ 2760137 w 20301293"/>
              <a:gd name="connsiteY6" fmla="*/ 13714412 h 13714412"/>
              <a:gd name="connsiteX7" fmla="*/ 2636954 w 20301293"/>
              <a:gd name="connsiteY7" fmla="*/ 13587013 h 13714412"/>
              <a:gd name="connsiteX8" fmla="*/ 0 w 20301293"/>
              <a:gd name="connsiteY8" fmla="*/ 6857206 h 13714412"/>
              <a:gd name="connsiteX9" fmla="*/ 2636954 w 20301293"/>
              <a:gd name="connsiteY9" fmla="*/ 127398 h 13714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01293" h="13714412">
                <a:moveTo>
                  <a:pt x="2760136" y="0"/>
                </a:moveTo>
                <a:lnTo>
                  <a:pt x="17541157" y="0"/>
                </a:lnTo>
                <a:lnTo>
                  <a:pt x="17664339" y="127398"/>
                </a:lnTo>
                <a:cubicBezTo>
                  <a:pt x="19302723" y="1904863"/>
                  <a:pt x="20301293" y="4266048"/>
                  <a:pt x="20301293" y="6857206"/>
                </a:cubicBezTo>
                <a:cubicBezTo>
                  <a:pt x="20301293" y="9448363"/>
                  <a:pt x="19302723" y="11809548"/>
                  <a:pt x="17664339" y="13587013"/>
                </a:cubicBezTo>
                <a:lnTo>
                  <a:pt x="17541155" y="13714412"/>
                </a:lnTo>
                <a:lnTo>
                  <a:pt x="2760137" y="13714412"/>
                </a:lnTo>
                <a:lnTo>
                  <a:pt x="2636954" y="13587013"/>
                </a:lnTo>
                <a:cubicBezTo>
                  <a:pt x="998569" y="11809548"/>
                  <a:pt x="0" y="9448363"/>
                  <a:pt x="0" y="6857206"/>
                </a:cubicBezTo>
                <a:cubicBezTo>
                  <a:pt x="0" y="4266048"/>
                  <a:pt x="998569" y="1904863"/>
                  <a:pt x="2636954" y="12739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11015" y="1763811"/>
            <a:ext cx="7575678" cy="1764696"/>
          </a:xfrm>
        </p:spPr>
        <p:txBody>
          <a:bodyPr lIns="0" tIns="0" rIns="0" bIns="0" anchor="b">
            <a:normAutofit/>
          </a:bodyPr>
          <a:lstStyle>
            <a:lvl1pPr algn="ctr">
              <a:lnSpc>
                <a:spcPct val="110000"/>
              </a:lnSpc>
              <a:defRPr sz="3501" b="1"/>
            </a:lvl1pPr>
          </a:lstStyle>
          <a:p>
            <a:r>
              <a:rPr lang="nb-NO" dirty="0"/>
              <a:t>Kapitteltittel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11015" y="3746262"/>
            <a:ext cx="7575678" cy="124644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1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CDEB1-410B-4E44-9E27-C4D1076D4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BC5DA-09B7-4CD9-B21E-157BBBE693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07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4560E81-DB08-49BC-A463-028BD94BB8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689" b="15689"/>
          <a:stretch/>
        </p:blipFill>
        <p:spPr>
          <a:xfrm>
            <a:off x="1099138" y="0"/>
            <a:ext cx="9993724" cy="685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11015" y="1763811"/>
            <a:ext cx="7575678" cy="1764696"/>
          </a:xfrm>
        </p:spPr>
        <p:txBody>
          <a:bodyPr lIns="0" tIns="0" rIns="0" bIns="0" anchor="b">
            <a:normAutofit/>
          </a:bodyPr>
          <a:lstStyle>
            <a:lvl1pPr algn="ctr">
              <a:lnSpc>
                <a:spcPct val="110000"/>
              </a:lnSpc>
              <a:defRPr sz="3501" b="1"/>
            </a:lvl1pPr>
          </a:lstStyle>
          <a:p>
            <a:r>
              <a:rPr lang="nb-NO" dirty="0"/>
              <a:t>Kapitteltittel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11015" y="3746262"/>
            <a:ext cx="7575678" cy="124644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1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1A23E-7560-480D-B75E-CAF63F1D5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BC5DA-09B7-4CD9-B21E-157BBBE693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8011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0EABFEB-D9F9-4115-9293-231E63E787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3004" y="0"/>
            <a:ext cx="925641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11015" y="1763811"/>
            <a:ext cx="7575678" cy="1764696"/>
          </a:xfrm>
        </p:spPr>
        <p:txBody>
          <a:bodyPr lIns="0" tIns="0" rIns="0" bIns="0" anchor="b">
            <a:normAutofit/>
          </a:bodyPr>
          <a:lstStyle>
            <a:lvl1pPr algn="ctr">
              <a:lnSpc>
                <a:spcPct val="110000"/>
              </a:lnSpc>
              <a:defRPr sz="3501" b="1"/>
            </a:lvl1pPr>
          </a:lstStyle>
          <a:p>
            <a:r>
              <a:rPr lang="nb-NO" dirty="0"/>
              <a:t>Kapitteltittel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11015" y="3746262"/>
            <a:ext cx="7575678" cy="124644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1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FC57F0-30DE-4495-AF1C-70898F85E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BC5DA-09B7-4CD9-B21E-157BBBE693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316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0EABFEB-D9F9-4115-9293-231E63E787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3004" y="0"/>
            <a:ext cx="925641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11015" y="1763811"/>
            <a:ext cx="7575678" cy="1764696"/>
          </a:xfrm>
        </p:spPr>
        <p:txBody>
          <a:bodyPr lIns="0" tIns="0" rIns="0" bIns="0" anchor="b">
            <a:normAutofit/>
          </a:bodyPr>
          <a:lstStyle>
            <a:lvl1pPr algn="ctr">
              <a:lnSpc>
                <a:spcPct val="110000"/>
              </a:lnSpc>
              <a:defRPr sz="3501" b="1"/>
            </a:lvl1pPr>
          </a:lstStyle>
          <a:p>
            <a:r>
              <a:rPr lang="nb-NO" dirty="0"/>
              <a:t>Kapitteltittel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11015" y="3746262"/>
            <a:ext cx="7575678" cy="124644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1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FC57F0-30DE-4495-AF1C-70898F85E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BC5DA-09B7-4CD9-B21E-157BBBE693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01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BUP oppdragsgiver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B575F1D-41C4-B247-B308-D404AEE38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AE1FF"/>
                </a:solidFill>
              </a:defRPr>
            </a:lvl1pPr>
          </a:lstStyle>
          <a:p>
            <a:fld id="{E9379DD6-9036-5E4E-A769-804A89AA79F3}" type="datetimeFigureOut">
              <a:rPr lang="nb-NO" smtClean="0"/>
              <a:pPr/>
              <a:t>26.10.2022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7124F85-C205-8540-BFDF-933469DA8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AE1FF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1CBB488-7E8F-9D4D-8031-2DF060021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274F-C966-8C46-AFC4-F3A14ECF3B01}" type="slidenum">
              <a:rPr lang="nb-NO" smtClean="0"/>
              <a:t>‹#›</a:t>
            </a:fld>
            <a:endParaRPr lang="nb-NO"/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69D2337A-D247-A444-B238-E608FA3C5C26}"/>
              </a:ext>
            </a:extLst>
          </p:cNvPr>
          <p:cNvGrpSpPr/>
          <p:nvPr userDrawn="1"/>
        </p:nvGrpSpPr>
        <p:grpSpPr>
          <a:xfrm>
            <a:off x="396023" y="393704"/>
            <a:ext cx="833492" cy="177295"/>
            <a:chOff x="396023" y="393704"/>
            <a:chExt cx="833492" cy="177295"/>
          </a:xfrm>
        </p:grpSpPr>
        <p:sp>
          <p:nvSpPr>
            <p:cNvPr id="7" name="Friform 6">
              <a:extLst>
                <a:ext uri="{FF2B5EF4-FFF2-40B4-BE49-F238E27FC236}">
                  <a16:creationId xmlns:a16="http://schemas.microsoft.com/office/drawing/2014/main" id="{E4417223-476C-4C4D-8450-353BD99C4EEB}"/>
                </a:ext>
              </a:extLst>
            </p:cNvPr>
            <p:cNvSpPr/>
            <p:nvPr/>
          </p:nvSpPr>
          <p:spPr>
            <a:xfrm>
              <a:off x="936121" y="394334"/>
              <a:ext cx="135024" cy="176665"/>
            </a:xfrm>
            <a:custGeom>
              <a:avLst/>
              <a:gdLst>
                <a:gd name="connsiteX0" fmla="*/ 108524 w 135024"/>
                <a:gd name="connsiteY0" fmla="*/ 0 h 176665"/>
                <a:gd name="connsiteX1" fmla="*/ 108524 w 135024"/>
                <a:gd name="connsiteY1" fmla="*/ 109154 h 176665"/>
                <a:gd name="connsiteX2" fmla="*/ 96536 w 135024"/>
                <a:gd name="connsiteY2" fmla="*/ 138808 h 176665"/>
                <a:gd name="connsiteX3" fmla="*/ 66881 w 135024"/>
                <a:gd name="connsiteY3" fmla="*/ 150796 h 176665"/>
                <a:gd name="connsiteX4" fmla="*/ 37226 w 135024"/>
                <a:gd name="connsiteY4" fmla="*/ 138808 h 176665"/>
                <a:gd name="connsiteX5" fmla="*/ 25238 w 135024"/>
                <a:gd name="connsiteY5" fmla="*/ 109154 h 176665"/>
                <a:gd name="connsiteX6" fmla="*/ 25238 w 135024"/>
                <a:gd name="connsiteY6" fmla="*/ 0 h 176665"/>
                <a:gd name="connsiteX7" fmla="*/ 0 w 135024"/>
                <a:gd name="connsiteY7" fmla="*/ 0 h 176665"/>
                <a:gd name="connsiteX8" fmla="*/ 0 w 135024"/>
                <a:gd name="connsiteY8" fmla="*/ 109154 h 176665"/>
                <a:gd name="connsiteX9" fmla="*/ 5048 w 135024"/>
                <a:gd name="connsiteY9" fmla="*/ 135023 h 176665"/>
                <a:gd name="connsiteX10" fmla="*/ 19560 w 135024"/>
                <a:gd name="connsiteY10" fmla="*/ 157106 h 176665"/>
                <a:gd name="connsiteX11" fmla="*/ 41643 w 135024"/>
                <a:gd name="connsiteY11" fmla="*/ 171617 h 176665"/>
                <a:gd name="connsiteX12" fmla="*/ 67512 w 135024"/>
                <a:gd name="connsiteY12" fmla="*/ 176665 h 176665"/>
                <a:gd name="connsiteX13" fmla="*/ 93382 w 135024"/>
                <a:gd name="connsiteY13" fmla="*/ 171617 h 176665"/>
                <a:gd name="connsiteX14" fmla="*/ 115465 w 135024"/>
                <a:gd name="connsiteY14" fmla="*/ 157106 h 176665"/>
                <a:gd name="connsiteX15" fmla="*/ 129977 w 135024"/>
                <a:gd name="connsiteY15" fmla="*/ 135023 h 176665"/>
                <a:gd name="connsiteX16" fmla="*/ 135025 w 135024"/>
                <a:gd name="connsiteY16" fmla="*/ 109154 h 176665"/>
                <a:gd name="connsiteX17" fmla="*/ 135025 w 135024"/>
                <a:gd name="connsiteY17" fmla="*/ 0 h 176665"/>
                <a:gd name="connsiteX18" fmla="*/ 108524 w 135024"/>
                <a:gd name="connsiteY18" fmla="*/ 0 h 17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5024" h="176665">
                  <a:moveTo>
                    <a:pt x="108524" y="0"/>
                  </a:moveTo>
                  <a:lnTo>
                    <a:pt x="108524" y="109154"/>
                  </a:lnTo>
                  <a:cubicBezTo>
                    <a:pt x="108524" y="120511"/>
                    <a:pt x="104108" y="131237"/>
                    <a:pt x="96536" y="138808"/>
                  </a:cubicBezTo>
                  <a:cubicBezTo>
                    <a:pt x="88965" y="146380"/>
                    <a:pt x="78239" y="150796"/>
                    <a:pt x="66881" y="150796"/>
                  </a:cubicBezTo>
                  <a:cubicBezTo>
                    <a:pt x="55524" y="150796"/>
                    <a:pt x="44798" y="146380"/>
                    <a:pt x="37226" y="138808"/>
                  </a:cubicBezTo>
                  <a:cubicBezTo>
                    <a:pt x="29655" y="131237"/>
                    <a:pt x="25238" y="120511"/>
                    <a:pt x="25238" y="109154"/>
                  </a:cubicBezTo>
                  <a:lnTo>
                    <a:pt x="25238" y="0"/>
                  </a:lnTo>
                  <a:lnTo>
                    <a:pt x="0" y="0"/>
                  </a:lnTo>
                  <a:lnTo>
                    <a:pt x="0" y="109154"/>
                  </a:lnTo>
                  <a:cubicBezTo>
                    <a:pt x="0" y="117987"/>
                    <a:pt x="1893" y="126820"/>
                    <a:pt x="5048" y="135023"/>
                  </a:cubicBezTo>
                  <a:cubicBezTo>
                    <a:pt x="8202" y="143225"/>
                    <a:pt x="13250" y="150796"/>
                    <a:pt x="19560" y="157106"/>
                  </a:cubicBezTo>
                  <a:cubicBezTo>
                    <a:pt x="25869" y="163415"/>
                    <a:pt x="33441" y="168463"/>
                    <a:pt x="41643" y="171617"/>
                  </a:cubicBezTo>
                  <a:cubicBezTo>
                    <a:pt x="49846" y="174772"/>
                    <a:pt x="58679" y="176665"/>
                    <a:pt x="67512" y="176665"/>
                  </a:cubicBezTo>
                  <a:cubicBezTo>
                    <a:pt x="76346" y="176665"/>
                    <a:pt x="85179" y="174772"/>
                    <a:pt x="93382" y="171617"/>
                  </a:cubicBezTo>
                  <a:cubicBezTo>
                    <a:pt x="101584" y="168463"/>
                    <a:pt x="109155" y="163415"/>
                    <a:pt x="115465" y="157106"/>
                  </a:cubicBezTo>
                  <a:cubicBezTo>
                    <a:pt x="121775" y="150796"/>
                    <a:pt x="126822" y="143225"/>
                    <a:pt x="129977" y="135023"/>
                  </a:cubicBezTo>
                  <a:cubicBezTo>
                    <a:pt x="133132" y="126820"/>
                    <a:pt x="135025" y="117987"/>
                    <a:pt x="135025" y="109154"/>
                  </a:cubicBezTo>
                  <a:lnTo>
                    <a:pt x="135025" y="0"/>
                  </a:lnTo>
                  <a:lnTo>
                    <a:pt x="108524" y="0"/>
                  </a:lnTo>
                  <a:close/>
                </a:path>
              </a:pathLst>
            </a:custGeom>
            <a:solidFill>
              <a:schemeClr val="bg1"/>
            </a:solidFill>
            <a:ln w="62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Friform 7">
              <a:extLst>
                <a:ext uri="{FF2B5EF4-FFF2-40B4-BE49-F238E27FC236}">
                  <a16:creationId xmlns:a16="http://schemas.microsoft.com/office/drawing/2014/main" id="{A4700748-0F56-1646-82B6-10AD483E361B}"/>
                </a:ext>
              </a:extLst>
            </p:cNvPr>
            <p:cNvSpPr/>
            <p:nvPr/>
          </p:nvSpPr>
          <p:spPr>
            <a:xfrm>
              <a:off x="630107" y="393704"/>
              <a:ext cx="119881" cy="175403"/>
            </a:xfrm>
            <a:custGeom>
              <a:avLst/>
              <a:gdLst>
                <a:gd name="connsiteX0" fmla="*/ 66881 w 119881"/>
                <a:gd name="connsiteY0" fmla="*/ 76345 h 175403"/>
                <a:gd name="connsiteX1" fmla="*/ 24607 w 119881"/>
                <a:gd name="connsiteY1" fmla="*/ 76345 h 175403"/>
                <a:gd name="connsiteX2" fmla="*/ 24607 w 119881"/>
                <a:gd name="connsiteY2" fmla="*/ 22714 h 175403"/>
                <a:gd name="connsiteX3" fmla="*/ 66881 w 119881"/>
                <a:gd name="connsiteY3" fmla="*/ 22714 h 175403"/>
                <a:gd name="connsiteX4" fmla="*/ 85179 w 119881"/>
                <a:gd name="connsiteY4" fmla="*/ 30285 h 175403"/>
                <a:gd name="connsiteX5" fmla="*/ 92751 w 119881"/>
                <a:gd name="connsiteY5" fmla="*/ 48583 h 175403"/>
                <a:gd name="connsiteX6" fmla="*/ 92751 w 119881"/>
                <a:gd name="connsiteY6" fmla="*/ 50476 h 175403"/>
                <a:gd name="connsiteX7" fmla="*/ 85179 w 119881"/>
                <a:gd name="connsiteY7" fmla="*/ 68773 h 175403"/>
                <a:gd name="connsiteX8" fmla="*/ 66881 w 119881"/>
                <a:gd name="connsiteY8" fmla="*/ 76345 h 175403"/>
                <a:gd name="connsiteX9" fmla="*/ 119882 w 119881"/>
                <a:gd name="connsiteY9" fmla="*/ 49845 h 175403"/>
                <a:gd name="connsiteX10" fmla="*/ 119882 w 119881"/>
                <a:gd name="connsiteY10" fmla="*/ 49845 h 175403"/>
                <a:gd name="connsiteX11" fmla="*/ 105370 w 119881"/>
                <a:gd name="connsiteY11" fmla="*/ 14512 h 175403"/>
                <a:gd name="connsiteX12" fmla="*/ 70667 w 119881"/>
                <a:gd name="connsiteY12" fmla="*/ 0 h 175403"/>
                <a:gd name="connsiteX13" fmla="*/ 0 w 119881"/>
                <a:gd name="connsiteY13" fmla="*/ 0 h 175403"/>
                <a:gd name="connsiteX14" fmla="*/ 0 w 119881"/>
                <a:gd name="connsiteY14" fmla="*/ 174772 h 175403"/>
                <a:gd name="connsiteX15" fmla="*/ 25238 w 119881"/>
                <a:gd name="connsiteY15" fmla="*/ 174772 h 175403"/>
                <a:gd name="connsiteX16" fmla="*/ 25238 w 119881"/>
                <a:gd name="connsiteY16" fmla="*/ 98428 h 175403"/>
                <a:gd name="connsiteX17" fmla="*/ 37226 w 119881"/>
                <a:gd name="connsiteY17" fmla="*/ 98428 h 175403"/>
                <a:gd name="connsiteX18" fmla="*/ 86441 w 119881"/>
                <a:gd name="connsiteY18" fmla="*/ 175403 h 175403"/>
                <a:gd name="connsiteX19" fmla="*/ 117989 w 119881"/>
                <a:gd name="connsiteY19" fmla="*/ 175403 h 175403"/>
                <a:gd name="connsiteX20" fmla="*/ 67512 w 119881"/>
                <a:gd name="connsiteY20" fmla="*/ 98428 h 175403"/>
                <a:gd name="connsiteX21" fmla="*/ 71298 w 119881"/>
                <a:gd name="connsiteY21" fmla="*/ 98428 h 175403"/>
                <a:gd name="connsiteX22" fmla="*/ 90227 w 119881"/>
                <a:gd name="connsiteY22" fmla="*/ 94642 h 175403"/>
                <a:gd name="connsiteX23" fmla="*/ 106001 w 119881"/>
                <a:gd name="connsiteY23" fmla="*/ 83916 h 175403"/>
                <a:gd name="connsiteX24" fmla="*/ 116727 w 119881"/>
                <a:gd name="connsiteY24" fmla="*/ 68142 h 175403"/>
                <a:gd name="connsiteX25" fmla="*/ 119882 w 119881"/>
                <a:gd name="connsiteY25" fmla="*/ 49845 h 175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9881" h="175403">
                  <a:moveTo>
                    <a:pt x="66881" y="76345"/>
                  </a:moveTo>
                  <a:lnTo>
                    <a:pt x="24607" y="76345"/>
                  </a:lnTo>
                  <a:lnTo>
                    <a:pt x="24607" y="22714"/>
                  </a:lnTo>
                  <a:lnTo>
                    <a:pt x="66881" y="22714"/>
                  </a:lnTo>
                  <a:cubicBezTo>
                    <a:pt x="73822" y="22714"/>
                    <a:pt x="80762" y="25238"/>
                    <a:pt x="85179" y="30285"/>
                  </a:cubicBezTo>
                  <a:cubicBezTo>
                    <a:pt x="90227" y="35333"/>
                    <a:pt x="92751" y="41642"/>
                    <a:pt x="92751" y="48583"/>
                  </a:cubicBezTo>
                  <a:lnTo>
                    <a:pt x="92751" y="50476"/>
                  </a:lnTo>
                  <a:cubicBezTo>
                    <a:pt x="92751" y="57416"/>
                    <a:pt x="90227" y="64357"/>
                    <a:pt x="85179" y="68773"/>
                  </a:cubicBezTo>
                  <a:cubicBezTo>
                    <a:pt x="80131" y="73190"/>
                    <a:pt x="73822" y="76345"/>
                    <a:pt x="66881" y="76345"/>
                  </a:cubicBezTo>
                  <a:close/>
                  <a:moveTo>
                    <a:pt x="119882" y="49845"/>
                  </a:moveTo>
                  <a:lnTo>
                    <a:pt x="119882" y="49845"/>
                  </a:lnTo>
                  <a:cubicBezTo>
                    <a:pt x="119882" y="36595"/>
                    <a:pt x="114834" y="23976"/>
                    <a:pt x="105370" y="14512"/>
                  </a:cubicBezTo>
                  <a:cubicBezTo>
                    <a:pt x="95905" y="5048"/>
                    <a:pt x="83917" y="0"/>
                    <a:pt x="70667" y="0"/>
                  </a:cubicBezTo>
                  <a:lnTo>
                    <a:pt x="0" y="0"/>
                  </a:lnTo>
                  <a:lnTo>
                    <a:pt x="0" y="174772"/>
                  </a:lnTo>
                  <a:lnTo>
                    <a:pt x="25238" y="174772"/>
                  </a:lnTo>
                  <a:lnTo>
                    <a:pt x="25238" y="98428"/>
                  </a:lnTo>
                  <a:lnTo>
                    <a:pt x="37226" y="98428"/>
                  </a:lnTo>
                  <a:lnTo>
                    <a:pt x="86441" y="175403"/>
                  </a:lnTo>
                  <a:lnTo>
                    <a:pt x="117989" y="175403"/>
                  </a:lnTo>
                  <a:lnTo>
                    <a:pt x="67512" y="98428"/>
                  </a:lnTo>
                  <a:lnTo>
                    <a:pt x="71298" y="98428"/>
                  </a:lnTo>
                  <a:cubicBezTo>
                    <a:pt x="77608" y="98428"/>
                    <a:pt x="83917" y="97166"/>
                    <a:pt x="90227" y="94642"/>
                  </a:cubicBezTo>
                  <a:cubicBezTo>
                    <a:pt x="95905" y="92118"/>
                    <a:pt x="101584" y="88333"/>
                    <a:pt x="106001" y="83916"/>
                  </a:cubicBezTo>
                  <a:cubicBezTo>
                    <a:pt x="110417" y="79499"/>
                    <a:pt x="114203" y="73821"/>
                    <a:pt x="116727" y="68142"/>
                  </a:cubicBezTo>
                  <a:cubicBezTo>
                    <a:pt x="118620" y="62464"/>
                    <a:pt x="119882" y="56154"/>
                    <a:pt x="119882" y="49845"/>
                  </a:cubicBezTo>
                  <a:close/>
                </a:path>
              </a:pathLst>
            </a:custGeom>
            <a:solidFill>
              <a:schemeClr val="bg1"/>
            </a:solidFill>
            <a:ln w="62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Friform 8">
              <a:extLst>
                <a:ext uri="{FF2B5EF4-FFF2-40B4-BE49-F238E27FC236}">
                  <a16:creationId xmlns:a16="http://schemas.microsoft.com/office/drawing/2014/main" id="{2155C271-B3EC-E440-9284-9A0B58693943}"/>
                </a:ext>
              </a:extLst>
            </p:cNvPr>
            <p:cNvSpPr/>
            <p:nvPr/>
          </p:nvSpPr>
          <p:spPr>
            <a:xfrm>
              <a:off x="1109003" y="394334"/>
              <a:ext cx="120512" cy="174772"/>
            </a:xfrm>
            <a:custGeom>
              <a:avLst/>
              <a:gdLst>
                <a:gd name="connsiteX0" fmla="*/ 92751 w 120512"/>
                <a:gd name="connsiteY0" fmla="*/ 49845 h 174772"/>
                <a:gd name="connsiteX1" fmla="*/ 85179 w 120512"/>
                <a:gd name="connsiteY1" fmla="*/ 68142 h 174772"/>
                <a:gd name="connsiteX2" fmla="*/ 66881 w 120512"/>
                <a:gd name="connsiteY2" fmla="*/ 75714 h 174772"/>
                <a:gd name="connsiteX3" fmla="*/ 24607 w 120512"/>
                <a:gd name="connsiteY3" fmla="*/ 75714 h 174772"/>
                <a:gd name="connsiteX4" fmla="*/ 24607 w 120512"/>
                <a:gd name="connsiteY4" fmla="*/ 22083 h 174772"/>
                <a:gd name="connsiteX5" fmla="*/ 66881 w 120512"/>
                <a:gd name="connsiteY5" fmla="*/ 22083 h 174772"/>
                <a:gd name="connsiteX6" fmla="*/ 85179 w 120512"/>
                <a:gd name="connsiteY6" fmla="*/ 29654 h 174772"/>
                <a:gd name="connsiteX7" fmla="*/ 92751 w 120512"/>
                <a:gd name="connsiteY7" fmla="*/ 47952 h 174772"/>
                <a:gd name="connsiteX8" fmla="*/ 92751 w 120512"/>
                <a:gd name="connsiteY8" fmla="*/ 49845 h 174772"/>
                <a:gd name="connsiteX9" fmla="*/ 71298 w 120512"/>
                <a:gd name="connsiteY9" fmla="*/ 0 h 174772"/>
                <a:gd name="connsiteX10" fmla="*/ 0 w 120512"/>
                <a:gd name="connsiteY10" fmla="*/ 0 h 174772"/>
                <a:gd name="connsiteX11" fmla="*/ 0 w 120512"/>
                <a:gd name="connsiteY11" fmla="*/ 174772 h 174772"/>
                <a:gd name="connsiteX12" fmla="*/ 25238 w 120512"/>
                <a:gd name="connsiteY12" fmla="*/ 174772 h 174772"/>
                <a:gd name="connsiteX13" fmla="*/ 25238 w 120512"/>
                <a:gd name="connsiteY13" fmla="*/ 97797 h 174772"/>
                <a:gd name="connsiteX14" fmla="*/ 71298 w 120512"/>
                <a:gd name="connsiteY14" fmla="*/ 97797 h 174772"/>
                <a:gd name="connsiteX15" fmla="*/ 90227 w 120512"/>
                <a:gd name="connsiteY15" fmla="*/ 94011 h 174772"/>
                <a:gd name="connsiteX16" fmla="*/ 106001 w 120512"/>
                <a:gd name="connsiteY16" fmla="*/ 83285 h 174772"/>
                <a:gd name="connsiteX17" fmla="*/ 116727 w 120512"/>
                <a:gd name="connsiteY17" fmla="*/ 67511 h 174772"/>
                <a:gd name="connsiteX18" fmla="*/ 120513 w 120512"/>
                <a:gd name="connsiteY18" fmla="*/ 48583 h 174772"/>
                <a:gd name="connsiteX19" fmla="*/ 120513 w 120512"/>
                <a:gd name="connsiteY19" fmla="*/ 48583 h 174772"/>
                <a:gd name="connsiteX20" fmla="*/ 106001 w 120512"/>
                <a:gd name="connsiteY20" fmla="*/ 13881 h 174772"/>
                <a:gd name="connsiteX21" fmla="*/ 71298 w 120512"/>
                <a:gd name="connsiteY21" fmla="*/ 0 h 17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512" h="174772">
                  <a:moveTo>
                    <a:pt x="92751" y="49845"/>
                  </a:moveTo>
                  <a:cubicBezTo>
                    <a:pt x="92751" y="56785"/>
                    <a:pt x="90227" y="63726"/>
                    <a:pt x="85179" y="68142"/>
                  </a:cubicBezTo>
                  <a:cubicBezTo>
                    <a:pt x="80131" y="72559"/>
                    <a:pt x="73822" y="75714"/>
                    <a:pt x="66881" y="75714"/>
                  </a:cubicBezTo>
                  <a:lnTo>
                    <a:pt x="24607" y="75714"/>
                  </a:lnTo>
                  <a:lnTo>
                    <a:pt x="24607" y="22083"/>
                  </a:lnTo>
                  <a:lnTo>
                    <a:pt x="66881" y="22083"/>
                  </a:lnTo>
                  <a:cubicBezTo>
                    <a:pt x="73822" y="22083"/>
                    <a:pt x="80762" y="24607"/>
                    <a:pt x="85179" y="29654"/>
                  </a:cubicBezTo>
                  <a:cubicBezTo>
                    <a:pt x="89596" y="34702"/>
                    <a:pt x="92751" y="41012"/>
                    <a:pt x="92751" y="47952"/>
                  </a:cubicBezTo>
                  <a:lnTo>
                    <a:pt x="92751" y="49845"/>
                  </a:lnTo>
                  <a:close/>
                  <a:moveTo>
                    <a:pt x="71298" y="0"/>
                  </a:moveTo>
                  <a:lnTo>
                    <a:pt x="0" y="0"/>
                  </a:lnTo>
                  <a:lnTo>
                    <a:pt x="0" y="174772"/>
                  </a:lnTo>
                  <a:lnTo>
                    <a:pt x="25238" y="174772"/>
                  </a:lnTo>
                  <a:lnTo>
                    <a:pt x="25238" y="97797"/>
                  </a:lnTo>
                  <a:lnTo>
                    <a:pt x="71298" y="97797"/>
                  </a:lnTo>
                  <a:cubicBezTo>
                    <a:pt x="77608" y="97797"/>
                    <a:pt x="83917" y="96535"/>
                    <a:pt x="90227" y="94011"/>
                  </a:cubicBezTo>
                  <a:cubicBezTo>
                    <a:pt x="96536" y="91487"/>
                    <a:pt x="101584" y="87702"/>
                    <a:pt x="106001" y="83285"/>
                  </a:cubicBezTo>
                  <a:cubicBezTo>
                    <a:pt x="110417" y="78868"/>
                    <a:pt x="114203" y="73190"/>
                    <a:pt x="116727" y="67511"/>
                  </a:cubicBezTo>
                  <a:cubicBezTo>
                    <a:pt x="119251" y="61833"/>
                    <a:pt x="120513" y="55523"/>
                    <a:pt x="120513" y="48583"/>
                  </a:cubicBezTo>
                  <a:lnTo>
                    <a:pt x="120513" y="48583"/>
                  </a:lnTo>
                  <a:cubicBezTo>
                    <a:pt x="120513" y="35333"/>
                    <a:pt x="115465" y="23345"/>
                    <a:pt x="106001" y="13881"/>
                  </a:cubicBezTo>
                  <a:cubicBezTo>
                    <a:pt x="96536" y="5048"/>
                    <a:pt x="83917" y="0"/>
                    <a:pt x="71298" y="0"/>
                  </a:cubicBezTo>
                  <a:close/>
                </a:path>
              </a:pathLst>
            </a:custGeom>
            <a:solidFill>
              <a:schemeClr val="bg1"/>
            </a:solidFill>
            <a:ln w="62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Friform 9">
              <a:extLst>
                <a:ext uri="{FF2B5EF4-FFF2-40B4-BE49-F238E27FC236}">
                  <a16:creationId xmlns:a16="http://schemas.microsoft.com/office/drawing/2014/main" id="{CABCEB2B-D1C6-FF41-8954-5339E12DAF9B}"/>
                </a:ext>
              </a:extLst>
            </p:cNvPr>
            <p:cNvSpPr/>
            <p:nvPr/>
          </p:nvSpPr>
          <p:spPr>
            <a:xfrm>
              <a:off x="782168" y="394334"/>
              <a:ext cx="120354" cy="174772"/>
            </a:xfrm>
            <a:custGeom>
              <a:avLst/>
              <a:gdLst>
                <a:gd name="connsiteX0" fmla="*/ 93381 w 120354"/>
                <a:gd name="connsiteY0" fmla="*/ 49845 h 174772"/>
                <a:gd name="connsiteX1" fmla="*/ 91489 w 120354"/>
                <a:gd name="connsiteY1" fmla="*/ 59940 h 174772"/>
                <a:gd name="connsiteX2" fmla="*/ 85810 w 120354"/>
                <a:gd name="connsiteY2" fmla="*/ 68142 h 174772"/>
                <a:gd name="connsiteX3" fmla="*/ 77608 w 120354"/>
                <a:gd name="connsiteY3" fmla="*/ 73821 h 174772"/>
                <a:gd name="connsiteX4" fmla="*/ 67512 w 120354"/>
                <a:gd name="connsiteY4" fmla="*/ 75714 h 174772"/>
                <a:gd name="connsiteX5" fmla="*/ 25238 w 120354"/>
                <a:gd name="connsiteY5" fmla="*/ 75714 h 174772"/>
                <a:gd name="connsiteX6" fmla="*/ 25238 w 120354"/>
                <a:gd name="connsiteY6" fmla="*/ 22083 h 174772"/>
                <a:gd name="connsiteX7" fmla="*/ 67512 w 120354"/>
                <a:gd name="connsiteY7" fmla="*/ 22083 h 174772"/>
                <a:gd name="connsiteX8" fmla="*/ 85810 w 120354"/>
                <a:gd name="connsiteY8" fmla="*/ 29654 h 174772"/>
                <a:gd name="connsiteX9" fmla="*/ 93381 w 120354"/>
                <a:gd name="connsiteY9" fmla="*/ 47952 h 174772"/>
                <a:gd name="connsiteX10" fmla="*/ 93381 w 120354"/>
                <a:gd name="connsiteY10" fmla="*/ 49845 h 174772"/>
                <a:gd name="connsiteX11" fmla="*/ 93381 w 120354"/>
                <a:gd name="connsiteY11" fmla="*/ 126189 h 174772"/>
                <a:gd name="connsiteX12" fmla="*/ 85810 w 120354"/>
                <a:gd name="connsiteY12" fmla="*/ 144487 h 174772"/>
                <a:gd name="connsiteX13" fmla="*/ 67512 w 120354"/>
                <a:gd name="connsiteY13" fmla="*/ 152058 h 174772"/>
                <a:gd name="connsiteX14" fmla="*/ 25238 w 120354"/>
                <a:gd name="connsiteY14" fmla="*/ 152058 h 174772"/>
                <a:gd name="connsiteX15" fmla="*/ 25238 w 120354"/>
                <a:gd name="connsiteY15" fmla="*/ 98428 h 174772"/>
                <a:gd name="connsiteX16" fmla="*/ 67512 w 120354"/>
                <a:gd name="connsiteY16" fmla="*/ 98428 h 174772"/>
                <a:gd name="connsiteX17" fmla="*/ 85810 w 120354"/>
                <a:gd name="connsiteY17" fmla="*/ 105999 h 174772"/>
                <a:gd name="connsiteX18" fmla="*/ 93381 w 120354"/>
                <a:gd name="connsiteY18" fmla="*/ 124296 h 174772"/>
                <a:gd name="connsiteX19" fmla="*/ 93381 w 120354"/>
                <a:gd name="connsiteY19" fmla="*/ 126189 h 174772"/>
                <a:gd name="connsiteX20" fmla="*/ 119882 w 120354"/>
                <a:gd name="connsiteY20" fmla="*/ 48583 h 174772"/>
                <a:gd name="connsiteX21" fmla="*/ 105370 w 120354"/>
                <a:gd name="connsiteY21" fmla="*/ 14512 h 174772"/>
                <a:gd name="connsiteX22" fmla="*/ 71298 w 120354"/>
                <a:gd name="connsiteY22" fmla="*/ 0 h 174772"/>
                <a:gd name="connsiteX23" fmla="*/ 0 w 120354"/>
                <a:gd name="connsiteY23" fmla="*/ 0 h 174772"/>
                <a:gd name="connsiteX24" fmla="*/ 0 w 120354"/>
                <a:gd name="connsiteY24" fmla="*/ 174772 h 174772"/>
                <a:gd name="connsiteX25" fmla="*/ 71929 w 120354"/>
                <a:gd name="connsiteY25" fmla="*/ 174772 h 174772"/>
                <a:gd name="connsiteX26" fmla="*/ 100322 w 120354"/>
                <a:gd name="connsiteY26" fmla="*/ 165308 h 174772"/>
                <a:gd name="connsiteX27" fmla="*/ 117989 w 120354"/>
                <a:gd name="connsiteY27" fmla="*/ 141332 h 174772"/>
                <a:gd name="connsiteX28" fmla="*/ 117989 w 120354"/>
                <a:gd name="connsiteY28" fmla="*/ 111678 h 174772"/>
                <a:gd name="connsiteX29" fmla="*/ 100322 w 120354"/>
                <a:gd name="connsiteY29" fmla="*/ 87702 h 174772"/>
                <a:gd name="connsiteX30" fmla="*/ 114834 w 120354"/>
                <a:gd name="connsiteY30" fmla="*/ 70666 h 174772"/>
                <a:gd name="connsiteX31" fmla="*/ 119882 w 120354"/>
                <a:gd name="connsiteY31" fmla="*/ 48583 h 17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0354" h="174772">
                  <a:moveTo>
                    <a:pt x="93381" y="49845"/>
                  </a:moveTo>
                  <a:cubicBezTo>
                    <a:pt x="93381" y="53000"/>
                    <a:pt x="92751" y="56785"/>
                    <a:pt x="91489" y="59940"/>
                  </a:cubicBezTo>
                  <a:cubicBezTo>
                    <a:pt x="90227" y="63095"/>
                    <a:pt x="88334" y="66249"/>
                    <a:pt x="85810" y="68142"/>
                  </a:cubicBezTo>
                  <a:cubicBezTo>
                    <a:pt x="83286" y="70666"/>
                    <a:pt x="80762" y="72559"/>
                    <a:pt x="77608" y="73821"/>
                  </a:cubicBezTo>
                  <a:cubicBezTo>
                    <a:pt x="74453" y="75083"/>
                    <a:pt x="71298" y="75714"/>
                    <a:pt x="67512" y="75714"/>
                  </a:cubicBezTo>
                  <a:lnTo>
                    <a:pt x="25238" y="75714"/>
                  </a:lnTo>
                  <a:lnTo>
                    <a:pt x="25238" y="22083"/>
                  </a:lnTo>
                  <a:lnTo>
                    <a:pt x="67512" y="22083"/>
                  </a:lnTo>
                  <a:cubicBezTo>
                    <a:pt x="74453" y="22083"/>
                    <a:pt x="81393" y="24607"/>
                    <a:pt x="85810" y="29654"/>
                  </a:cubicBezTo>
                  <a:cubicBezTo>
                    <a:pt x="90227" y="34702"/>
                    <a:pt x="93381" y="41012"/>
                    <a:pt x="93381" y="47952"/>
                  </a:cubicBezTo>
                  <a:lnTo>
                    <a:pt x="93381" y="49845"/>
                  </a:lnTo>
                  <a:close/>
                  <a:moveTo>
                    <a:pt x="93381" y="126189"/>
                  </a:moveTo>
                  <a:cubicBezTo>
                    <a:pt x="93381" y="133130"/>
                    <a:pt x="90858" y="140070"/>
                    <a:pt x="85810" y="144487"/>
                  </a:cubicBezTo>
                  <a:cubicBezTo>
                    <a:pt x="80762" y="149534"/>
                    <a:pt x="74453" y="152058"/>
                    <a:pt x="67512" y="152058"/>
                  </a:cubicBezTo>
                  <a:lnTo>
                    <a:pt x="25238" y="152058"/>
                  </a:lnTo>
                  <a:lnTo>
                    <a:pt x="25238" y="98428"/>
                  </a:lnTo>
                  <a:lnTo>
                    <a:pt x="67512" y="98428"/>
                  </a:lnTo>
                  <a:cubicBezTo>
                    <a:pt x="74453" y="98428"/>
                    <a:pt x="81393" y="100951"/>
                    <a:pt x="85810" y="105999"/>
                  </a:cubicBezTo>
                  <a:cubicBezTo>
                    <a:pt x="90858" y="111047"/>
                    <a:pt x="93381" y="117356"/>
                    <a:pt x="93381" y="124296"/>
                  </a:cubicBezTo>
                  <a:lnTo>
                    <a:pt x="93381" y="126189"/>
                  </a:lnTo>
                  <a:close/>
                  <a:moveTo>
                    <a:pt x="119882" y="48583"/>
                  </a:moveTo>
                  <a:cubicBezTo>
                    <a:pt x="119882" y="35964"/>
                    <a:pt x="114834" y="23345"/>
                    <a:pt x="105370" y="14512"/>
                  </a:cubicBezTo>
                  <a:cubicBezTo>
                    <a:pt x="96536" y="5679"/>
                    <a:pt x="83917" y="0"/>
                    <a:pt x="71298" y="0"/>
                  </a:cubicBezTo>
                  <a:lnTo>
                    <a:pt x="0" y="0"/>
                  </a:lnTo>
                  <a:lnTo>
                    <a:pt x="0" y="174772"/>
                  </a:lnTo>
                  <a:lnTo>
                    <a:pt x="71929" y="174772"/>
                  </a:lnTo>
                  <a:cubicBezTo>
                    <a:pt x="82024" y="174772"/>
                    <a:pt x="92120" y="171617"/>
                    <a:pt x="100322" y="165308"/>
                  </a:cubicBezTo>
                  <a:cubicBezTo>
                    <a:pt x="108524" y="159629"/>
                    <a:pt x="114834" y="150796"/>
                    <a:pt x="117989" y="141332"/>
                  </a:cubicBezTo>
                  <a:cubicBezTo>
                    <a:pt x="121144" y="131868"/>
                    <a:pt x="121144" y="121142"/>
                    <a:pt x="117989" y="111678"/>
                  </a:cubicBezTo>
                  <a:cubicBezTo>
                    <a:pt x="114834" y="102213"/>
                    <a:pt x="108524" y="93380"/>
                    <a:pt x="100322" y="87702"/>
                  </a:cubicBezTo>
                  <a:cubicBezTo>
                    <a:pt x="106632" y="83285"/>
                    <a:pt x="111679" y="77606"/>
                    <a:pt x="114834" y="70666"/>
                  </a:cubicBezTo>
                  <a:cubicBezTo>
                    <a:pt x="117989" y="63726"/>
                    <a:pt x="119882" y="56154"/>
                    <a:pt x="119882" y="48583"/>
                  </a:cubicBezTo>
                  <a:close/>
                </a:path>
              </a:pathLst>
            </a:custGeom>
            <a:solidFill>
              <a:schemeClr val="bg1"/>
            </a:solidFill>
            <a:ln w="62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Friform 10">
              <a:extLst>
                <a:ext uri="{FF2B5EF4-FFF2-40B4-BE49-F238E27FC236}">
                  <a16:creationId xmlns:a16="http://schemas.microsoft.com/office/drawing/2014/main" id="{FDE142EE-EA11-0D44-8133-C976551BE02B}"/>
                </a:ext>
              </a:extLst>
            </p:cNvPr>
            <p:cNvSpPr/>
            <p:nvPr/>
          </p:nvSpPr>
          <p:spPr>
            <a:xfrm>
              <a:off x="454701" y="393704"/>
              <a:ext cx="116095" cy="116725"/>
            </a:xfrm>
            <a:custGeom>
              <a:avLst/>
              <a:gdLst>
                <a:gd name="connsiteX0" fmla="*/ 58048 w 116095"/>
                <a:gd name="connsiteY0" fmla="*/ 0 h 116725"/>
                <a:gd name="connsiteX1" fmla="*/ 99060 w 116095"/>
                <a:gd name="connsiteY1" fmla="*/ 17036 h 116725"/>
                <a:gd name="connsiteX2" fmla="*/ 116096 w 116095"/>
                <a:gd name="connsiteY2" fmla="*/ 58047 h 116725"/>
                <a:gd name="connsiteX3" fmla="*/ 116096 w 116095"/>
                <a:gd name="connsiteY3" fmla="*/ 116725 h 116725"/>
                <a:gd name="connsiteX4" fmla="*/ 0 w 116095"/>
                <a:gd name="connsiteY4" fmla="*/ 116725 h 116725"/>
                <a:gd name="connsiteX5" fmla="*/ 0 w 116095"/>
                <a:gd name="connsiteY5" fmla="*/ 58678 h 116725"/>
                <a:gd name="connsiteX6" fmla="*/ 17036 w 116095"/>
                <a:gd name="connsiteY6" fmla="*/ 17667 h 116725"/>
                <a:gd name="connsiteX7" fmla="*/ 58048 w 116095"/>
                <a:gd name="connsiteY7" fmla="*/ 0 h 11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095" h="116725">
                  <a:moveTo>
                    <a:pt x="58048" y="0"/>
                  </a:moveTo>
                  <a:cubicBezTo>
                    <a:pt x="73822" y="0"/>
                    <a:pt x="88334" y="6309"/>
                    <a:pt x="99060" y="17036"/>
                  </a:cubicBezTo>
                  <a:cubicBezTo>
                    <a:pt x="109786" y="27762"/>
                    <a:pt x="116096" y="42904"/>
                    <a:pt x="116096" y="58047"/>
                  </a:cubicBezTo>
                  <a:lnTo>
                    <a:pt x="116096" y="116725"/>
                  </a:lnTo>
                  <a:lnTo>
                    <a:pt x="0" y="116725"/>
                  </a:lnTo>
                  <a:lnTo>
                    <a:pt x="0" y="58678"/>
                  </a:lnTo>
                  <a:cubicBezTo>
                    <a:pt x="0" y="42904"/>
                    <a:pt x="6310" y="28393"/>
                    <a:pt x="17036" y="17667"/>
                  </a:cubicBezTo>
                  <a:cubicBezTo>
                    <a:pt x="27762" y="6940"/>
                    <a:pt x="42905" y="0"/>
                    <a:pt x="58048" y="0"/>
                  </a:cubicBezTo>
                  <a:close/>
                </a:path>
              </a:pathLst>
            </a:custGeom>
            <a:solidFill>
              <a:srgbClr val="E31836"/>
            </a:solidFill>
            <a:ln w="62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Friform 11">
              <a:extLst>
                <a:ext uri="{FF2B5EF4-FFF2-40B4-BE49-F238E27FC236}">
                  <a16:creationId xmlns:a16="http://schemas.microsoft.com/office/drawing/2014/main" id="{BE68B60E-5400-E548-B180-D50FFA1F5567}"/>
                </a:ext>
              </a:extLst>
            </p:cNvPr>
            <p:cNvSpPr/>
            <p:nvPr/>
          </p:nvSpPr>
          <p:spPr>
            <a:xfrm>
              <a:off x="396023" y="452382"/>
              <a:ext cx="58678" cy="116094"/>
            </a:xfrm>
            <a:custGeom>
              <a:avLst/>
              <a:gdLst>
                <a:gd name="connsiteX0" fmla="*/ 58679 w 58678"/>
                <a:gd name="connsiteY0" fmla="*/ 0 h 116094"/>
                <a:gd name="connsiteX1" fmla="*/ 17667 w 58678"/>
                <a:gd name="connsiteY1" fmla="*/ 17036 h 116094"/>
                <a:gd name="connsiteX2" fmla="*/ 0 w 58678"/>
                <a:gd name="connsiteY2" fmla="*/ 58047 h 116094"/>
                <a:gd name="connsiteX3" fmla="*/ 17036 w 58678"/>
                <a:gd name="connsiteY3" fmla="*/ 99059 h 116094"/>
                <a:gd name="connsiteX4" fmla="*/ 58048 w 58678"/>
                <a:gd name="connsiteY4" fmla="*/ 116094 h 116094"/>
                <a:gd name="connsiteX5" fmla="*/ 58048 w 58678"/>
                <a:gd name="connsiteY5" fmla="*/ 116094 h 116094"/>
                <a:gd name="connsiteX6" fmla="*/ 58048 w 58678"/>
                <a:gd name="connsiteY6" fmla="*/ 116094 h 116094"/>
                <a:gd name="connsiteX7" fmla="*/ 58048 w 58678"/>
                <a:gd name="connsiteY7" fmla="*/ 0 h 116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678" h="116094">
                  <a:moveTo>
                    <a:pt x="58679" y="0"/>
                  </a:moveTo>
                  <a:cubicBezTo>
                    <a:pt x="42905" y="0"/>
                    <a:pt x="28393" y="6309"/>
                    <a:pt x="17667" y="17036"/>
                  </a:cubicBezTo>
                  <a:cubicBezTo>
                    <a:pt x="6310" y="27762"/>
                    <a:pt x="0" y="42904"/>
                    <a:pt x="0" y="58047"/>
                  </a:cubicBezTo>
                  <a:cubicBezTo>
                    <a:pt x="0" y="73821"/>
                    <a:pt x="6310" y="88332"/>
                    <a:pt x="17036" y="99059"/>
                  </a:cubicBezTo>
                  <a:cubicBezTo>
                    <a:pt x="27762" y="109785"/>
                    <a:pt x="42905" y="116094"/>
                    <a:pt x="58048" y="116094"/>
                  </a:cubicBezTo>
                  <a:cubicBezTo>
                    <a:pt x="58048" y="116094"/>
                    <a:pt x="58048" y="116094"/>
                    <a:pt x="58048" y="116094"/>
                  </a:cubicBezTo>
                  <a:lnTo>
                    <a:pt x="58048" y="116094"/>
                  </a:lnTo>
                  <a:lnTo>
                    <a:pt x="58048" y="0"/>
                  </a:lnTo>
                  <a:close/>
                </a:path>
              </a:pathLst>
            </a:custGeom>
            <a:solidFill>
              <a:srgbClr val="728EE6"/>
            </a:solidFill>
            <a:ln w="62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Friform 12">
              <a:extLst>
                <a:ext uri="{FF2B5EF4-FFF2-40B4-BE49-F238E27FC236}">
                  <a16:creationId xmlns:a16="http://schemas.microsoft.com/office/drawing/2014/main" id="{375D5841-1A60-CD4C-956D-CDB13050F634}"/>
                </a:ext>
              </a:extLst>
            </p:cNvPr>
            <p:cNvSpPr/>
            <p:nvPr/>
          </p:nvSpPr>
          <p:spPr>
            <a:xfrm>
              <a:off x="454701" y="510429"/>
              <a:ext cx="116726" cy="58047"/>
            </a:xfrm>
            <a:custGeom>
              <a:avLst/>
              <a:gdLst>
                <a:gd name="connsiteX0" fmla="*/ 116727 w 116726"/>
                <a:gd name="connsiteY0" fmla="*/ 0 h 58047"/>
                <a:gd name="connsiteX1" fmla="*/ 58048 w 116726"/>
                <a:gd name="connsiteY1" fmla="*/ 0 h 58047"/>
                <a:gd name="connsiteX2" fmla="*/ 41012 w 116726"/>
                <a:gd name="connsiteY2" fmla="*/ 41012 h 58047"/>
                <a:gd name="connsiteX3" fmla="*/ 0 w 116726"/>
                <a:gd name="connsiteY3" fmla="*/ 58047 h 58047"/>
                <a:gd name="connsiteX4" fmla="*/ 116727 w 116726"/>
                <a:gd name="connsiteY4" fmla="*/ 58047 h 58047"/>
                <a:gd name="connsiteX5" fmla="*/ 116727 w 116726"/>
                <a:gd name="connsiteY5" fmla="*/ 0 h 58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726" h="58047">
                  <a:moveTo>
                    <a:pt x="116727" y="0"/>
                  </a:moveTo>
                  <a:lnTo>
                    <a:pt x="58048" y="0"/>
                  </a:lnTo>
                  <a:cubicBezTo>
                    <a:pt x="58048" y="15774"/>
                    <a:pt x="51738" y="30285"/>
                    <a:pt x="41012" y="41012"/>
                  </a:cubicBezTo>
                  <a:cubicBezTo>
                    <a:pt x="30286" y="51738"/>
                    <a:pt x="15143" y="58047"/>
                    <a:pt x="0" y="58047"/>
                  </a:cubicBezTo>
                  <a:lnTo>
                    <a:pt x="116727" y="58047"/>
                  </a:lnTo>
                  <a:lnTo>
                    <a:pt x="116727" y="0"/>
                  </a:lnTo>
                  <a:close/>
                </a:path>
              </a:pathLst>
            </a:custGeom>
            <a:solidFill>
              <a:srgbClr val="C2CFF4"/>
            </a:solidFill>
            <a:ln w="62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Friform 13">
              <a:extLst>
                <a:ext uri="{FF2B5EF4-FFF2-40B4-BE49-F238E27FC236}">
                  <a16:creationId xmlns:a16="http://schemas.microsoft.com/office/drawing/2014/main" id="{37E584FD-1A9B-EA4B-B752-AC5EC51F4134}"/>
                </a:ext>
              </a:extLst>
            </p:cNvPr>
            <p:cNvSpPr/>
            <p:nvPr/>
          </p:nvSpPr>
          <p:spPr>
            <a:xfrm>
              <a:off x="454701" y="510429"/>
              <a:ext cx="58047" cy="58678"/>
            </a:xfrm>
            <a:custGeom>
              <a:avLst/>
              <a:gdLst>
                <a:gd name="connsiteX0" fmla="*/ 58048 w 58047"/>
                <a:gd name="connsiteY0" fmla="*/ 0 h 58678"/>
                <a:gd name="connsiteX1" fmla="*/ 0 w 58047"/>
                <a:gd name="connsiteY1" fmla="*/ 0 h 58678"/>
                <a:gd name="connsiteX2" fmla="*/ 0 w 58047"/>
                <a:gd name="connsiteY2" fmla="*/ 58678 h 58678"/>
                <a:gd name="connsiteX3" fmla="*/ 0 w 58047"/>
                <a:gd name="connsiteY3" fmla="*/ 58678 h 58678"/>
                <a:gd name="connsiteX4" fmla="*/ 41012 w 58047"/>
                <a:gd name="connsiteY4" fmla="*/ 41642 h 58678"/>
                <a:gd name="connsiteX5" fmla="*/ 58048 w 58047"/>
                <a:gd name="connsiteY5" fmla="*/ 0 h 5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047" h="58678">
                  <a:moveTo>
                    <a:pt x="58048" y="0"/>
                  </a:moveTo>
                  <a:lnTo>
                    <a:pt x="0" y="0"/>
                  </a:lnTo>
                  <a:lnTo>
                    <a:pt x="0" y="58678"/>
                  </a:lnTo>
                  <a:lnTo>
                    <a:pt x="0" y="58678"/>
                  </a:lnTo>
                  <a:cubicBezTo>
                    <a:pt x="15774" y="58678"/>
                    <a:pt x="30286" y="52369"/>
                    <a:pt x="41012" y="41642"/>
                  </a:cubicBezTo>
                  <a:cubicBezTo>
                    <a:pt x="52369" y="30285"/>
                    <a:pt x="58048" y="15774"/>
                    <a:pt x="58048" y="0"/>
                  </a:cubicBezTo>
                  <a:close/>
                </a:path>
              </a:pathLst>
            </a:custGeom>
            <a:solidFill>
              <a:srgbClr val="355EDB"/>
            </a:solidFill>
            <a:ln w="62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Friform 14">
              <a:extLst>
                <a:ext uri="{FF2B5EF4-FFF2-40B4-BE49-F238E27FC236}">
                  <a16:creationId xmlns:a16="http://schemas.microsoft.com/office/drawing/2014/main" id="{0CB0DC64-E5F2-7B48-8881-992026495689}"/>
                </a:ext>
              </a:extLst>
            </p:cNvPr>
            <p:cNvSpPr/>
            <p:nvPr/>
          </p:nvSpPr>
          <p:spPr>
            <a:xfrm>
              <a:off x="454701" y="452382"/>
              <a:ext cx="116726" cy="58678"/>
            </a:xfrm>
            <a:custGeom>
              <a:avLst/>
              <a:gdLst>
                <a:gd name="connsiteX0" fmla="*/ 0 w 116726"/>
                <a:gd name="connsiteY0" fmla="*/ 0 h 58678"/>
                <a:gd name="connsiteX1" fmla="*/ 116727 w 116726"/>
                <a:gd name="connsiteY1" fmla="*/ 0 h 58678"/>
                <a:gd name="connsiteX2" fmla="*/ 116727 w 116726"/>
                <a:gd name="connsiteY2" fmla="*/ 58678 h 58678"/>
                <a:gd name="connsiteX3" fmla="*/ 0 w 116726"/>
                <a:gd name="connsiteY3" fmla="*/ 58678 h 5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26" h="58678">
                  <a:moveTo>
                    <a:pt x="0" y="0"/>
                  </a:moveTo>
                  <a:lnTo>
                    <a:pt x="116727" y="0"/>
                  </a:lnTo>
                  <a:lnTo>
                    <a:pt x="116727" y="58678"/>
                  </a:lnTo>
                  <a:lnTo>
                    <a:pt x="0" y="58678"/>
                  </a:lnTo>
                  <a:close/>
                </a:path>
              </a:pathLst>
            </a:custGeom>
            <a:solidFill>
              <a:srgbClr val="C21536"/>
            </a:solidFill>
            <a:ln w="62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FABB6000-10C3-E34D-AF83-204F770E3F07}"/>
              </a:ext>
            </a:extLst>
          </p:cNvPr>
          <p:cNvSpPr txBox="1"/>
          <p:nvPr userDrawn="1"/>
        </p:nvSpPr>
        <p:spPr>
          <a:xfrm>
            <a:off x="1124574" y="1084562"/>
            <a:ext cx="5320987" cy="12926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nb-NO" sz="2800" noProof="1">
                <a:solidFill>
                  <a:schemeClr val="bg1"/>
                </a:solidFill>
              </a:rPr>
              <a:t>Hdir og Bufdir er våre oppdragsgivere og vi finansieres gjennom årlige tilskuddsbrev</a:t>
            </a:r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3F281C44-891B-E34A-AB73-C7ADD7C1FF6D}"/>
              </a:ext>
            </a:extLst>
          </p:cNvPr>
          <p:cNvGrpSpPr/>
          <p:nvPr userDrawn="1"/>
        </p:nvGrpSpPr>
        <p:grpSpPr>
          <a:xfrm>
            <a:off x="7568697" y="2565529"/>
            <a:ext cx="3572378" cy="3572378"/>
            <a:chOff x="7568697" y="2093158"/>
            <a:chExt cx="3572378" cy="3572378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A588BF3E-2A53-B44A-B70C-397FEF7A3462}"/>
                </a:ext>
              </a:extLst>
            </p:cNvPr>
            <p:cNvSpPr/>
            <p:nvPr/>
          </p:nvSpPr>
          <p:spPr>
            <a:xfrm>
              <a:off x="7568697" y="2093158"/>
              <a:ext cx="3572378" cy="3572378"/>
            </a:xfrm>
            <a:prstGeom prst="ellipse">
              <a:avLst/>
            </a:prstGeom>
            <a:solidFill>
              <a:schemeClr val="bg1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20" name="Grafikk 19">
              <a:extLst>
                <a:ext uri="{FF2B5EF4-FFF2-40B4-BE49-F238E27FC236}">
                  <a16:creationId xmlns:a16="http://schemas.microsoft.com/office/drawing/2014/main" id="{C4B196C3-1095-8A41-9A7A-96B59E0B6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5371" t="31623" r="37921" b="29998"/>
            <a:stretch/>
          </p:blipFill>
          <p:spPr>
            <a:xfrm>
              <a:off x="8358377" y="2931598"/>
              <a:ext cx="1866276" cy="1895498"/>
            </a:xfrm>
            <a:prstGeom prst="rect">
              <a:avLst/>
            </a:prstGeom>
          </p:spPr>
        </p:pic>
      </p:grpSp>
      <p:pic>
        <p:nvPicPr>
          <p:cNvPr id="21" name="Grafikk 20">
            <a:extLst>
              <a:ext uri="{FF2B5EF4-FFF2-40B4-BE49-F238E27FC236}">
                <a16:creationId xmlns:a16="http://schemas.microsoft.com/office/drawing/2014/main" id="{8FFAF332-4E61-0549-83D0-D3F372599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926" y="3583094"/>
            <a:ext cx="4192024" cy="539089"/>
          </a:xfrm>
          <a:prstGeom prst="rect">
            <a:avLst/>
          </a:prstGeom>
        </p:spPr>
      </p:pic>
      <p:pic>
        <p:nvPicPr>
          <p:cNvPr id="22" name="Grafikk 21">
            <a:extLst>
              <a:ext uri="{FF2B5EF4-FFF2-40B4-BE49-F238E27FC236}">
                <a16:creationId xmlns:a16="http://schemas.microsoft.com/office/drawing/2014/main" id="{525ABE20-75F9-4848-98F6-AD127F41EDA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4577" y="4426984"/>
            <a:ext cx="2074024" cy="572557"/>
          </a:xfrm>
          <a:prstGeom prst="rect">
            <a:avLst/>
          </a:prstGeom>
        </p:spPr>
      </p:pic>
      <p:grpSp>
        <p:nvGrpSpPr>
          <p:cNvPr id="23" name="Gruppe 22">
            <a:extLst>
              <a:ext uri="{FF2B5EF4-FFF2-40B4-BE49-F238E27FC236}">
                <a16:creationId xmlns:a16="http://schemas.microsoft.com/office/drawing/2014/main" id="{6EF12114-8794-624E-AA00-3409DA9915A3}"/>
              </a:ext>
            </a:extLst>
          </p:cNvPr>
          <p:cNvGrpSpPr/>
          <p:nvPr userDrawn="1"/>
        </p:nvGrpSpPr>
        <p:grpSpPr>
          <a:xfrm>
            <a:off x="5638800" y="3917727"/>
            <a:ext cx="914400" cy="914400"/>
            <a:chOff x="8446259" y="4787630"/>
            <a:chExt cx="914400" cy="914400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022CFBA9-8BDB-514E-9B34-107A8D3E795E}"/>
                </a:ext>
              </a:extLst>
            </p:cNvPr>
            <p:cNvSpPr/>
            <p:nvPr/>
          </p:nvSpPr>
          <p:spPr>
            <a:xfrm>
              <a:off x="8446259" y="4787630"/>
              <a:ext cx="914400" cy="91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" name="Friform 24" descr="Pil høyre kontur">
              <a:extLst>
                <a:ext uri="{FF2B5EF4-FFF2-40B4-BE49-F238E27FC236}">
                  <a16:creationId xmlns:a16="http://schemas.microsoft.com/office/drawing/2014/main" id="{2A17BDDB-7046-934A-BD39-F0764BEFCD75}"/>
                </a:ext>
              </a:extLst>
            </p:cNvPr>
            <p:cNvSpPr/>
            <p:nvPr/>
          </p:nvSpPr>
          <p:spPr>
            <a:xfrm>
              <a:off x="8636123" y="5092430"/>
              <a:ext cx="481664" cy="304800"/>
            </a:xfrm>
            <a:custGeom>
              <a:avLst/>
              <a:gdLst>
                <a:gd name="connsiteX0" fmla="*/ 336000 w 481664"/>
                <a:gd name="connsiteY0" fmla="*/ 2674 h 304800"/>
                <a:gd name="connsiteX1" fmla="*/ 478875 w 481664"/>
                <a:gd name="connsiteY1" fmla="*/ 145549 h 304800"/>
                <a:gd name="connsiteX2" fmla="*/ 478875 w 481664"/>
                <a:gd name="connsiteY2" fmla="*/ 159017 h 304800"/>
                <a:gd name="connsiteX3" fmla="*/ 336000 w 481664"/>
                <a:gd name="connsiteY3" fmla="*/ 301892 h 304800"/>
                <a:gd name="connsiteX4" fmla="*/ 335766 w 481664"/>
                <a:gd name="connsiteY4" fmla="*/ 302127 h 304800"/>
                <a:gd name="connsiteX5" fmla="*/ 322298 w 481664"/>
                <a:gd name="connsiteY5" fmla="*/ 301892 h 304800"/>
                <a:gd name="connsiteX6" fmla="*/ 322532 w 481664"/>
                <a:gd name="connsiteY6" fmla="*/ 288424 h 304800"/>
                <a:gd name="connsiteX7" fmla="*/ 448986 w 481664"/>
                <a:gd name="connsiteY7" fmla="*/ 161970 h 304800"/>
                <a:gd name="connsiteX8" fmla="*/ 449013 w 481664"/>
                <a:gd name="connsiteY8" fmla="*/ 161904 h 304800"/>
                <a:gd name="connsiteX9" fmla="*/ 448919 w 481664"/>
                <a:gd name="connsiteY9" fmla="*/ 161808 h 304800"/>
                <a:gd name="connsiteX10" fmla="*/ 0 w 481664"/>
                <a:gd name="connsiteY10" fmla="*/ 161808 h 304800"/>
                <a:gd name="connsiteX11" fmla="*/ 0 w 481664"/>
                <a:gd name="connsiteY11" fmla="*/ 142758 h 304800"/>
                <a:gd name="connsiteX12" fmla="*/ 448919 w 481664"/>
                <a:gd name="connsiteY12" fmla="*/ 142758 h 304800"/>
                <a:gd name="connsiteX13" fmla="*/ 448985 w 481664"/>
                <a:gd name="connsiteY13" fmla="*/ 142730 h 304800"/>
                <a:gd name="connsiteX14" fmla="*/ 448986 w 481664"/>
                <a:gd name="connsiteY14" fmla="*/ 142596 h 304800"/>
                <a:gd name="connsiteX15" fmla="*/ 322532 w 481664"/>
                <a:gd name="connsiteY15" fmla="*/ 16142 h 304800"/>
                <a:gd name="connsiteX16" fmla="*/ 322532 w 481664"/>
                <a:gd name="connsiteY16" fmla="*/ 2908 h 304800"/>
                <a:gd name="connsiteX17" fmla="*/ 336000 w 481664"/>
                <a:gd name="connsiteY17" fmla="*/ 267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1664" h="304800">
                  <a:moveTo>
                    <a:pt x="336000" y="2674"/>
                  </a:moveTo>
                  <a:lnTo>
                    <a:pt x="478875" y="145549"/>
                  </a:lnTo>
                  <a:cubicBezTo>
                    <a:pt x="482594" y="149268"/>
                    <a:pt x="482594" y="155298"/>
                    <a:pt x="478875" y="159017"/>
                  </a:cubicBezTo>
                  <a:lnTo>
                    <a:pt x="336000" y="301892"/>
                  </a:lnTo>
                  <a:cubicBezTo>
                    <a:pt x="335924" y="301971"/>
                    <a:pt x="335846" y="302049"/>
                    <a:pt x="335766" y="302127"/>
                  </a:cubicBezTo>
                  <a:cubicBezTo>
                    <a:pt x="331983" y="305781"/>
                    <a:pt x="325952" y="305677"/>
                    <a:pt x="322298" y="301892"/>
                  </a:cubicBezTo>
                  <a:cubicBezTo>
                    <a:pt x="318643" y="298108"/>
                    <a:pt x="318748" y="292079"/>
                    <a:pt x="322532" y="288424"/>
                  </a:cubicBezTo>
                  <a:lnTo>
                    <a:pt x="448986" y="161970"/>
                  </a:lnTo>
                  <a:cubicBezTo>
                    <a:pt x="449003" y="161953"/>
                    <a:pt x="449012" y="161929"/>
                    <a:pt x="449013" y="161904"/>
                  </a:cubicBezTo>
                  <a:cubicBezTo>
                    <a:pt x="449013" y="161852"/>
                    <a:pt x="448971" y="161809"/>
                    <a:pt x="448919" y="161808"/>
                  </a:cubicBezTo>
                  <a:lnTo>
                    <a:pt x="0" y="161808"/>
                  </a:lnTo>
                  <a:lnTo>
                    <a:pt x="0" y="142758"/>
                  </a:lnTo>
                  <a:lnTo>
                    <a:pt x="448919" y="142758"/>
                  </a:lnTo>
                  <a:cubicBezTo>
                    <a:pt x="448944" y="142758"/>
                    <a:pt x="448967" y="142748"/>
                    <a:pt x="448985" y="142730"/>
                  </a:cubicBezTo>
                  <a:cubicBezTo>
                    <a:pt x="449022" y="142694"/>
                    <a:pt x="449023" y="142633"/>
                    <a:pt x="448986" y="142596"/>
                  </a:cubicBezTo>
                  <a:lnTo>
                    <a:pt x="322532" y="16142"/>
                  </a:lnTo>
                  <a:cubicBezTo>
                    <a:pt x="318967" y="12451"/>
                    <a:pt x="318967" y="6599"/>
                    <a:pt x="322532" y="2908"/>
                  </a:cubicBezTo>
                  <a:cubicBezTo>
                    <a:pt x="326187" y="-876"/>
                    <a:pt x="332216" y="-981"/>
                    <a:pt x="336000" y="267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336991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tre g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9C728F-A6AD-4E98-8BE2-2A032D23A7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47" y="885273"/>
            <a:ext cx="10174318" cy="508745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11015" y="3746262"/>
            <a:ext cx="7575678" cy="124644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1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11015" y="1763811"/>
            <a:ext cx="7575678" cy="1764696"/>
          </a:xfrm>
        </p:spPr>
        <p:txBody>
          <a:bodyPr lIns="0" tIns="0" rIns="0" bIns="0" anchor="b">
            <a:normAutofit/>
          </a:bodyPr>
          <a:lstStyle>
            <a:lvl1pPr algn="ctr">
              <a:lnSpc>
                <a:spcPct val="110000"/>
              </a:lnSpc>
              <a:defRPr sz="3501" b="1"/>
            </a:lvl1pPr>
          </a:lstStyle>
          <a:p>
            <a:r>
              <a:rPr lang="nb-NO" dirty="0"/>
              <a:t>Kapitteltittel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1405BA7-0133-45D3-8EDB-BC046FA17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BC5DA-09B7-4CD9-B21E-157BBBE693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404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tre rø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company name  Description automatically generated">
            <a:extLst>
              <a:ext uri="{FF2B5EF4-FFF2-40B4-BE49-F238E27FC236}">
                <a16:creationId xmlns:a16="http://schemas.microsoft.com/office/drawing/2014/main" id="{C3580309-7AB6-46CE-9557-7DF4BFFD13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4" y="884611"/>
            <a:ext cx="10157254" cy="507862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11015" y="3746262"/>
            <a:ext cx="7575678" cy="124644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1">
                <a:solidFill>
                  <a:schemeClr val="bg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11015" y="1763811"/>
            <a:ext cx="7575678" cy="1764696"/>
          </a:xfrm>
        </p:spPr>
        <p:txBody>
          <a:bodyPr lIns="0" tIns="0" rIns="0" bIns="0" anchor="b">
            <a:normAutofit/>
          </a:bodyPr>
          <a:lstStyle>
            <a:lvl1pPr algn="ctr">
              <a:lnSpc>
                <a:spcPct val="110000"/>
              </a:lnSpc>
              <a:defRPr sz="3501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Kapitteltittel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AD6C053-846D-4908-B264-CFEE9D88E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BC5DA-09B7-4CD9-B21E-157BBBE693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980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tre grø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  Description automatically generated with medium confidence">
            <a:extLst>
              <a:ext uri="{FF2B5EF4-FFF2-40B4-BE49-F238E27FC236}">
                <a16:creationId xmlns:a16="http://schemas.microsoft.com/office/drawing/2014/main" id="{CA27D4A3-A815-4C1F-B632-A290075983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50" y="881575"/>
            <a:ext cx="10189699" cy="509485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11015" y="3746262"/>
            <a:ext cx="7575678" cy="124644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1">
                <a:solidFill>
                  <a:schemeClr val="bg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11015" y="1763811"/>
            <a:ext cx="7575678" cy="1764696"/>
          </a:xfrm>
        </p:spPr>
        <p:txBody>
          <a:bodyPr lIns="0" tIns="0" rIns="0" bIns="0" anchor="b">
            <a:normAutofit/>
          </a:bodyPr>
          <a:lstStyle>
            <a:lvl1pPr algn="ctr">
              <a:lnSpc>
                <a:spcPct val="110000"/>
              </a:lnSpc>
              <a:defRPr sz="3501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Kapitteltittel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809C9E1-78B1-4552-A61E-39E8AA730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BC5DA-09B7-4CD9-B21E-157BBBE693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569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tre blå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pie chart  Description automatically generated">
            <a:extLst>
              <a:ext uri="{FF2B5EF4-FFF2-40B4-BE49-F238E27FC236}">
                <a16:creationId xmlns:a16="http://schemas.microsoft.com/office/drawing/2014/main" id="{DC5B4502-35F7-4EF6-83EC-4631211B2B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05" y="902203"/>
            <a:ext cx="10115745" cy="505359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11015" y="3746262"/>
            <a:ext cx="7575678" cy="124644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1">
                <a:solidFill>
                  <a:schemeClr val="bg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11015" y="1763811"/>
            <a:ext cx="7575678" cy="1764696"/>
          </a:xfrm>
        </p:spPr>
        <p:txBody>
          <a:bodyPr lIns="0" tIns="0" rIns="0" bIns="0" anchor="b">
            <a:normAutofit/>
          </a:bodyPr>
          <a:lstStyle>
            <a:lvl1pPr algn="ctr">
              <a:lnSpc>
                <a:spcPct val="110000"/>
              </a:lnSpc>
              <a:defRPr sz="3501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Kapitteltittel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9B36E74-61F2-43F3-88C0-B6EBF8E03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BC5DA-09B7-4CD9-B21E-157BBBE693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479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eng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161ADC-CD6D-464E-B7E8-3DAB5FBDC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6D482F9-C37B-3244-A56E-759DA3A25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2116A91-32DA-DD4F-A9A7-09AA204B3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D0C1-8D6A-984B-BAA4-6C0BD30CA447}" type="datetime1">
              <a:rPr lang="nb-NO" smtClean="0"/>
              <a:t>26.10.2022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97633DA-A4BE-9049-9E5A-FF76056EA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0608AA6-369E-1F4A-8BCB-36522B4E0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274F-C966-8C46-AFC4-F3A14ECF3B0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9777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39FC8D-CD5E-A94C-9157-7E0AFD1899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1200" y="1648800"/>
            <a:ext cx="4968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C900E3D-66D8-664E-8BCB-F1E949295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8800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580687D-0329-BF46-B372-CE44C18A2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09BB-C003-8E44-A439-6715929C159D}" type="datetime1">
              <a:rPr lang="nb-NO" smtClean="0"/>
              <a:t>26.10.2022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F5DB2BB-9931-0848-B4C6-C4CACC8E5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C9066C4-7D64-5947-8A60-9187DEB95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274F-C966-8C46-AFC4-F3A14ECF3B01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769638F1-D593-2846-A131-27B6006E9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2724715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39FC8D-CD5E-A94C-9157-7E0AFD1899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1200" y="1648800"/>
            <a:ext cx="4968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580687D-0329-BF46-B372-CE44C18A2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09BB-C003-8E44-A439-6715929C159D}" type="datetime1">
              <a:rPr lang="nb-NO" smtClean="0"/>
              <a:t>26.10.2022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F5DB2BB-9931-0848-B4C6-C4CACC8E5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C9066C4-7D64-5947-8A60-9187DEB95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274F-C966-8C46-AFC4-F3A14ECF3B01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769638F1-D593-2846-A131-27B6006E9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535484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39FC8D-CD5E-A94C-9157-7E0AFD1899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1199" y="1648800"/>
            <a:ext cx="3240000" cy="43524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C900E3D-66D8-664E-8BCB-F1E949295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8000" y="1648800"/>
            <a:ext cx="32400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580687D-0329-BF46-B372-CE44C18A2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09BB-C003-8E44-A439-6715929C159D}" type="datetime1">
              <a:rPr lang="nb-NO" smtClean="0"/>
              <a:t>26.10.2022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F5DB2BB-9931-0848-B4C6-C4CACC8E5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C9066C4-7D64-5947-8A60-9187DEB95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274F-C966-8C46-AFC4-F3A14ECF3B01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769638F1-D593-2846-A131-27B6006E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200" y="856800"/>
            <a:ext cx="10533600" cy="7056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innhold 3">
            <a:extLst>
              <a:ext uri="{FF2B5EF4-FFF2-40B4-BE49-F238E27FC236}">
                <a16:creationId xmlns:a16="http://schemas.microsoft.com/office/drawing/2014/main" id="{7D648917-D892-F54F-B53D-08FCA625383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44800" y="1648800"/>
            <a:ext cx="32400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9800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9EE3E8F-69F1-4126-83AB-3A64AEC51C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83908" y="6137907"/>
            <a:ext cx="608092" cy="608083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F1BAB11-A5D7-4E87-B446-A09650D76D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55762"/>
            <a:ext cx="5099714" cy="5103276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39A88D-7467-41D8-962F-1669AF17C79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49814" y="1648978"/>
            <a:ext cx="4584805" cy="431006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7028577-F95A-41FD-B362-3E9891A1C5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E4BC5DA-09B7-4CD9-B21E-157BBBE693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814E7EBD-81B4-8540-BEA7-E66E278C7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200" y="856800"/>
            <a:ext cx="4583419" cy="7056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CD81BCE-7B47-C444-AE38-350BA3E3FB6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9D03F6E6-5CDA-F241-BB38-1AEA2D1479E3}" type="datetime1">
              <a:rPr lang="nb-NO" smtClean="0"/>
              <a:t>26.10.2022</a:t>
            </a:fld>
            <a:endParaRPr lang="nb-NO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579E207B-F514-BC47-A43F-D46DE78043C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17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rundt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9EE3E8F-69F1-4126-83AB-3A64AEC51C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83908" y="6137907"/>
            <a:ext cx="608092" cy="608083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F1BAB11-A5D7-4E87-B446-A09650D76D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66412" y="1648976"/>
            <a:ext cx="4307053" cy="431006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39A88D-7467-41D8-962F-1669AF17C79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49813" y="1648978"/>
            <a:ext cx="5580000" cy="431006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7028577-F95A-41FD-B362-3E9891A1C5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E4BC5DA-09B7-4CD9-B21E-157BBBE693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CD81BCE-7B47-C444-AE38-350BA3E3FB6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9D03F6E6-5CDA-F241-BB38-1AEA2D1479E3}" type="datetime1">
              <a:rPr lang="nb-NO" smtClean="0"/>
              <a:t>26.10.2022</a:t>
            </a:fld>
            <a:endParaRPr lang="nb-NO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579E207B-F514-BC47-A43F-D46DE78043C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849F1B7-ABFC-4B46-B012-1AF9091EC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294572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B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B575F1D-41C4-B247-B308-D404AEE38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79DD6-9036-5E4E-A769-804A89AA79F3}" type="datetimeFigureOut">
              <a:rPr lang="nb-NO" smtClean="0"/>
              <a:t>26.10.2022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7124F85-C205-8540-BFDF-933469DA8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1CBB488-7E8F-9D4D-8031-2DF060021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274F-C966-8C46-AFC4-F3A14ECF3B01}" type="slidenum">
              <a:rPr lang="nb-NO" smtClean="0"/>
              <a:t>‹#›</a:t>
            </a:fld>
            <a:endParaRPr lang="nb-NO"/>
          </a:p>
        </p:txBody>
      </p:sp>
      <p:pic>
        <p:nvPicPr>
          <p:cNvPr id="6" name="Plassholder for bilde 5" descr="Et bilde som inneholder person, utendørs, bakke  Automatisk generert beskrivelse">
            <a:extLst>
              <a:ext uri="{FF2B5EF4-FFF2-40B4-BE49-F238E27FC236}">
                <a16:creationId xmlns:a16="http://schemas.microsoft.com/office/drawing/2014/main" id="{B1875EE4-4BF0-024A-B73E-ECA74A138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15280"/>
          <a:stretch/>
        </p:blipFill>
        <p:spPr>
          <a:xfrm>
            <a:off x="2244098" y="855763"/>
            <a:ext cx="9947902" cy="5103276"/>
          </a:xfrm>
          <a:prstGeom prst="rect">
            <a:avLst/>
          </a:prstGeom>
          <a:noFill/>
        </p:spPr>
      </p:pic>
      <p:sp>
        <p:nvSpPr>
          <p:cNvPr id="7" name="Utsettelse 6">
            <a:extLst>
              <a:ext uri="{FF2B5EF4-FFF2-40B4-BE49-F238E27FC236}">
                <a16:creationId xmlns:a16="http://schemas.microsoft.com/office/drawing/2014/main" id="{1DD4609C-A19A-CB43-8256-D2E4271FB97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855763"/>
            <a:ext cx="5255348" cy="5101200"/>
          </a:xfrm>
          <a:prstGeom prst="flowChartDelay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A484E68-4E82-C742-BBA7-519FF824100D}"/>
              </a:ext>
            </a:extLst>
          </p:cNvPr>
          <p:cNvSpPr txBox="1"/>
          <p:nvPr userDrawn="1"/>
        </p:nvSpPr>
        <p:spPr>
          <a:xfrm>
            <a:off x="1051200" y="1898259"/>
            <a:ext cx="3420440" cy="301621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nb-NO" sz="2800" dirty="0">
                <a:solidFill>
                  <a:schemeClr val="bg1"/>
                </a:solidFill>
              </a:rPr>
              <a:t>Vi skal bidra til å styrke kompetansen og kvaliteten i de tjenestene som arbeider med barn, unge og deres familier</a:t>
            </a:r>
          </a:p>
        </p:txBody>
      </p:sp>
    </p:spTree>
    <p:extLst>
      <p:ext uri="{BB962C8B-B14F-4D97-AF65-F5344CB8AC3E}">
        <p14:creationId xmlns:p14="http://schemas.microsoft.com/office/powerpoint/2010/main" val="190717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F1BAB11-A5D7-4E87-B446-A09650D76D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6286" y="877362"/>
            <a:ext cx="5099714" cy="5103276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B87FF5-7260-4863-8D50-47EFEFD05D7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02437" y="1648978"/>
            <a:ext cx="4393279" cy="431006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7FA11CB-7D08-468C-B2F7-6FF89B9F03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E4BC5DA-09B7-4CD9-B21E-157BBBE693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B0A132E7-DB30-4440-8BF9-7F5D40DEA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436" y="856800"/>
            <a:ext cx="4782363" cy="7056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E7D96E1-02BA-FC44-A6F6-1946E2507B2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9D03F6E6-5CDA-F241-BB38-1AEA2D1479E3}" type="datetime1">
              <a:rPr lang="nb-NO" smtClean="0"/>
              <a:t>26.10.2022</a:t>
            </a:fld>
            <a:endParaRPr lang="nb-NO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BFB0678E-62D6-A248-82AC-4D24773911B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8677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F1BAB11-A5D7-4E87-B446-A09650D76D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6286" y="877362"/>
            <a:ext cx="10199429" cy="5103276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6141BB-3AF3-47A1-A6E6-4B631BD0D5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E4BC5DA-09B7-4CD9-B21E-157BBBE693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7339E21-B963-184D-9DC9-751E620F0B0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D03F6E6-5CDA-F241-BB38-1AEA2D1479E3}" type="datetime1">
              <a:rPr lang="nb-NO" smtClean="0"/>
              <a:t>26.10.2022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EC7AC3A-8A6F-8F43-9445-4991AC11EB4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162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40C22A-9F7B-8549-B1F5-0E999E1C7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E608CB4-7FB8-4F4A-8B58-A10D4C709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79DD6-9036-5E4E-A769-804A89AA79F3}" type="datetimeFigureOut">
              <a:rPr lang="nb-NO" smtClean="0"/>
              <a:t>26.10.2022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A1CF599-976F-D34F-B0CC-3B079ECD9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AD27731-15F3-A146-B14B-44BF964ED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274F-C966-8C46-AFC4-F3A14ECF3B0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0340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B575F1D-41C4-B247-B308-D404AEE38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79DD6-9036-5E4E-A769-804A89AA79F3}" type="datetimeFigureOut">
              <a:rPr lang="nb-NO" smtClean="0"/>
              <a:t>26.10.2022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7124F85-C205-8540-BFDF-933469DA8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1CBB488-7E8F-9D4D-8031-2DF060021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274F-C966-8C46-AFC4-F3A14ECF3B0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3707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 ne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B575F1D-41C4-B247-B308-D404AEE38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79DD6-9036-5E4E-A769-804A89AA79F3}" type="datetimeFigureOut">
              <a:rPr lang="nb-NO" smtClean="0"/>
              <a:t>26.10.2022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7124F85-C205-8540-BFDF-933469DA8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1CBB488-7E8F-9D4D-8031-2DF060021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274F-C966-8C46-AFC4-F3A14ECF3B01}" type="slidenum">
              <a:rPr lang="nb-NO" smtClean="0"/>
              <a:t>‹#›</a:t>
            </a:fld>
            <a:endParaRPr lang="nb-NO"/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69D2337A-D247-A444-B238-E608FA3C5C26}"/>
              </a:ext>
            </a:extLst>
          </p:cNvPr>
          <p:cNvGrpSpPr/>
          <p:nvPr userDrawn="1"/>
        </p:nvGrpSpPr>
        <p:grpSpPr>
          <a:xfrm>
            <a:off x="396023" y="393704"/>
            <a:ext cx="833492" cy="177295"/>
            <a:chOff x="396023" y="393704"/>
            <a:chExt cx="833492" cy="177295"/>
          </a:xfrm>
        </p:grpSpPr>
        <p:sp>
          <p:nvSpPr>
            <p:cNvPr id="7" name="Friform 6">
              <a:extLst>
                <a:ext uri="{FF2B5EF4-FFF2-40B4-BE49-F238E27FC236}">
                  <a16:creationId xmlns:a16="http://schemas.microsoft.com/office/drawing/2014/main" id="{E4417223-476C-4C4D-8450-353BD99C4EEB}"/>
                </a:ext>
              </a:extLst>
            </p:cNvPr>
            <p:cNvSpPr/>
            <p:nvPr/>
          </p:nvSpPr>
          <p:spPr>
            <a:xfrm>
              <a:off x="936121" y="394334"/>
              <a:ext cx="135024" cy="176665"/>
            </a:xfrm>
            <a:custGeom>
              <a:avLst/>
              <a:gdLst>
                <a:gd name="connsiteX0" fmla="*/ 108524 w 135024"/>
                <a:gd name="connsiteY0" fmla="*/ 0 h 176665"/>
                <a:gd name="connsiteX1" fmla="*/ 108524 w 135024"/>
                <a:gd name="connsiteY1" fmla="*/ 109154 h 176665"/>
                <a:gd name="connsiteX2" fmla="*/ 96536 w 135024"/>
                <a:gd name="connsiteY2" fmla="*/ 138808 h 176665"/>
                <a:gd name="connsiteX3" fmla="*/ 66881 w 135024"/>
                <a:gd name="connsiteY3" fmla="*/ 150796 h 176665"/>
                <a:gd name="connsiteX4" fmla="*/ 37226 w 135024"/>
                <a:gd name="connsiteY4" fmla="*/ 138808 h 176665"/>
                <a:gd name="connsiteX5" fmla="*/ 25238 w 135024"/>
                <a:gd name="connsiteY5" fmla="*/ 109154 h 176665"/>
                <a:gd name="connsiteX6" fmla="*/ 25238 w 135024"/>
                <a:gd name="connsiteY6" fmla="*/ 0 h 176665"/>
                <a:gd name="connsiteX7" fmla="*/ 0 w 135024"/>
                <a:gd name="connsiteY7" fmla="*/ 0 h 176665"/>
                <a:gd name="connsiteX8" fmla="*/ 0 w 135024"/>
                <a:gd name="connsiteY8" fmla="*/ 109154 h 176665"/>
                <a:gd name="connsiteX9" fmla="*/ 5048 w 135024"/>
                <a:gd name="connsiteY9" fmla="*/ 135023 h 176665"/>
                <a:gd name="connsiteX10" fmla="*/ 19560 w 135024"/>
                <a:gd name="connsiteY10" fmla="*/ 157106 h 176665"/>
                <a:gd name="connsiteX11" fmla="*/ 41643 w 135024"/>
                <a:gd name="connsiteY11" fmla="*/ 171617 h 176665"/>
                <a:gd name="connsiteX12" fmla="*/ 67512 w 135024"/>
                <a:gd name="connsiteY12" fmla="*/ 176665 h 176665"/>
                <a:gd name="connsiteX13" fmla="*/ 93382 w 135024"/>
                <a:gd name="connsiteY13" fmla="*/ 171617 h 176665"/>
                <a:gd name="connsiteX14" fmla="*/ 115465 w 135024"/>
                <a:gd name="connsiteY14" fmla="*/ 157106 h 176665"/>
                <a:gd name="connsiteX15" fmla="*/ 129977 w 135024"/>
                <a:gd name="connsiteY15" fmla="*/ 135023 h 176665"/>
                <a:gd name="connsiteX16" fmla="*/ 135025 w 135024"/>
                <a:gd name="connsiteY16" fmla="*/ 109154 h 176665"/>
                <a:gd name="connsiteX17" fmla="*/ 135025 w 135024"/>
                <a:gd name="connsiteY17" fmla="*/ 0 h 176665"/>
                <a:gd name="connsiteX18" fmla="*/ 108524 w 135024"/>
                <a:gd name="connsiteY18" fmla="*/ 0 h 17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5024" h="176665">
                  <a:moveTo>
                    <a:pt x="108524" y="0"/>
                  </a:moveTo>
                  <a:lnTo>
                    <a:pt x="108524" y="109154"/>
                  </a:lnTo>
                  <a:cubicBezTo>
                    <a:pt x="108524" y="120511"/>
                    <a:pt x="104108" y="131237"/>
                    <a:pt x="96536" y="138808"/>
                  </a:cubicBezTo>
                  <a:cubicBezTo>
                    <a:pt x="88965" y="146380"/>
                    <a:pt x="78239" y="150796"/>
                    <a:pt x="66881" y="150796"/>
                  </a:cubicBezTo>
                  <a:cubicBezTo>
                    <a:pt x="55524" y="150796"/>
                    <a:pt x="44798" y="146380"/>
                    <a:pt x="37226" y="138808"/>
                  </a:cubicBezTo>
                  <a:cubicBezTo>
                    <a:pt x="29655" y="131237"/>
                    <a:pt x="25238" y="120511"/>
                    <a:pt x="25238" y="109154"/>
                  </a:cubicBezTo>
                  <a:lnTo>
                    <a:pt x="25238" y="0"/>
                  </a:lnTo>
                  <a:lnTo>
                    <a:pt x="0" y="0"/>
                  </a:lnTo>
                  <a:lnTo>
                    <a:pt x="0" y="109154"/>
                  </a:lnTo>
                  <a:cubicBezTo>
                    <a:pt x="0" y="117987"/>
                    <a:pt x="1893" y="126820"/>
                    <a:pt x="5048" y="135023"/>
                  </a:cubicBezTo>
                  <a:cubicBezTo>
                    <a:pt x="8202" y="143225"/>
                    <a:pt x="13250" y="150796"/>
                    <a:pt x="19560" y="157106"/>
                  </a:cubicBezTo>
                  <a:cubicBezTo>
                    <a:pt x="25869" y="163415"/>
                    <a:pt x="33441" y="168463"/>
                    <a:pt x="41643" y="171617"/>
                  </a:cubicBezTo>
                  <a:cubicBezTo>
                    <a:pt x="49846" y="174772"/>
                    <a:pt x="58679" y="176665"/>
                    <a:pt x="67512" y="176665"/>
                  </a:cubicBezTo>
                  <a:cubicBezTo>
                    <a:pt x="76346" y="176665"/>
                    <a:pt x="85179" y="174772"/>
                    <a:pt x="93382" y="171617"/>
                  </a:cubicBezTo>
                  <a:cubicBezTo>
                    <a:pt x="101584" y="168463"/>
                    <a:pt x="109155" y="163415"/>
                    <a:pt x="115465" y="157106"/>
                  </a:cubicBezTo>
                  <a:cubicBezTo>
                    <a:pt x="121775" y="150796"/>
                    <a:pt x="126822" y="143225"/>
                    <a:pt x="129977" y="135023"/>
                  </a:cubicBezTo>
                  <a:cubicBezTo>
                    <a:pt x="133132" y="126820"/>
                    <a:pt x="135025" y="117987"/>
                    <a:pt x="135025" y="109154"/>
                  </a:cubicBezTo>
                  <a:lnTo>
                    <a:pt x="135025" y="0"/>
                  </a:lnTo>
                  <a:lnTo>
                    <a:pt x="108524" y="0"/>
                  </a:lnTo>
                  <a:close/>
                </a:path>
              </a:pathLst>
            </a:custGeom>
            <a:solidFill>
              <a:schemeClr val="bg1"/>
            </a:solidFill>
            <a:ln w="62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Friform 7">
              <a:extLst>
                <a:ext uri="{FF2B5EF4-FFF2-40B4-BE49-F238E27FC236}">
                  <a16:creationId xmlns:a16="http://schemas.microsoft.com/office/drawing/2014/main" id="{A4700748-0F56-1646-82B6-10AD483E361B}"/>
                </a:ext>
              </a:extLst>
            </p:cNvPr>
            <p:cNvSpPr/>
            <p:nvPr/>
          </p:nvSpPr>
          <p:spPr>
            <a:xfrm>
              <a:off x="630107" y="393704"/>
              <a:ext cx="119881" cy="175403"/>
            </a:xfrm>
            <a:custGeom>
              <a:avLst/>
              <a:gdLst>
                <a:gd name="connsiteX0" fmla="*/ 66881 w 119881"/>
                <a:gd name="connsiteY0" fmla="*/ 76345 h 175403"/>
                <a:gd name="connsiteX1" fmla="*/ 24607 w 119881"/>
                <a:gd name="connsiteY1" fmla="*/ 76345 h 175403"/>
                <a:gd name="connsiteX2" fmla="*/ 24607 w 119881"/>
                <a:gd name="connsiteY2" fmla="*/ 22714 h 175403"/>
                <a:gd name="connsiteX3" fmla="*/ 66881 w 119881"/>
                <a:gd name="connsiteY3" fmla="*/ 22714 h 175403"/>
                <a:gd name="connsiteX4" fmla="*/ 85179 w 119881"/>
                <a:gd name="connsiteY4" fmla="*/ 30285 h 175403"/>
                <a:gd name="connsiteX5" fmla="*/ 92751 w 119881"/>
                <a:gd name="connsiteY5" fmla="*/ 48583 h 175403"/>
                <a:gd name="connsiteX6" fmla="*/ 92751 w 119881"/>
                <a:gd name="connsiteY6" fmla="*/ 50476 h 175403"/>
                <a:gd name="connsiteX7" fmla="*/ 85179 w 119881"/>
                <a:gd name="connsiteY7" fmla="*/ 68773 h 175403"/>
                <a:gd name="connsiteX8" fmla="*/ 66881 w 119881"/>
                <a:gd name="connsiteY8" fmla="*/ 76345 h 175403"/>
                <a:gd name="connsiteX9" fmla="*/ 119882 w 119881"/>
                <a:gd name="connsiteY9" fmla="*/ 49845 h 175403"/>
                <a:gd name="connsiteX10" fmla="*/ 119882 w 119881"/>
                <a:gd name="connsiteY10" fmla="*/ 49845 h 175403"/>
                <a:gd name="connsiteX11" fmla="*/ 105370 w 119881"/>
                <a:gd name="connsiteY11" fmla="*/ 14512 h 175403"/>
                <a:gd name="connsiteX12" fmla="*/ 70667 w 119881"/>
                <a:gd name="connsiteY12" fmla="*/ 0 h 175403"/>
                <a:gd name="connsiteX13" fmla="*/ 0 w 119881"/>
                <a:gd name="connsiteY13" fmla="*/ 0 h 175403"/>
                <a:gd name="connsiteX14" fmla="*/ 0 w 119881"/>
                <a:gd name="connsiteY14" fmla="*/ 174772 h 175403"/>
                <a:gd name="connsiteX15" fmla="*/ 25238 w 119881"/>
                <a:gd name="connsiteY15" fmla="*/ 174772 h 175403"/>
                <a:gd name="connsiteX16" fmla="*/ 25238 w 119881"/>
                <a:gd name="connsiteY16" fmla="*/ 98428 h 175403"/>
                <a:gd name="connsiteX17" fmla="*/ 37226 w 119881"/>
                <a:gd name="connsiteY17" fmla="*/ 98428 h 175403"/>
                <a:gd name="connsiteX18" fmla="*/ 86441 w 119881"/>
                <a:gd name="connsiteY18" fmla="*/ 175403 h 175403"/>
                <a:gd name="connsiteX19" fmla="*/ 117989 w 119881"/>
                <a:gd name="connsiteY19" fmla="*/ 175403 h 175403"/>
                <a:gd name="connsiteX20" fmla="*/ 67512 w 119881"/>
                <a:gd name="connsiteY20" fmla="*/ 98428 h 175403"/>
                <a:gd name="connsiteX21" fmla="*/ 71298 w 119881"/>
                <a:gd name="connsiteY21" fmla="*/ 98428 h 175403"/>
                <a:gd name="connsiteX22" fmla="*/ 90227 w 119881"/>
                <a:gd name="connsiteY22" fmla="*/ 94642 h 175403"/>
                <a:gd name="connsiteX23" fmla="*/ 106001 w 119881"/>
                <a:gd name="connsiteY23" fmla="*/ 83916 h 175403"/>
                <a:gd name="connsiteX24" fmla="*/ 116727 w 119881"/>
                <a:gd name="connsiteY24" fmla="*/ 68142 h 175403"/>
                <a:gd name="connsiteX25" fmla="*/ 119882 w 119881"/>
                <a:gd name="connsiteY25" fmla="*/ 49845 h 175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9881" h="175403">
                  <a:moveTo>
                    <a:pt x="66881" y="76345"/>
                  </a:moveTo>
                  <a:lnTo>
                    <a:pt x="24607" y="76345"/>
                  </a:lnTo>
                  <a:lnTo>
                    <a:pt x="24607" y="22714"/>
                  </a:lnTo>
                  <a:lnTo>
                    <a:pt x="66881" y="22714"/>
                  </a:lnTo>
                  <a:cubicBezTo>
                    <a:pt x="73822" y="22714"/>
                    <a:pt x="80762" y="25238"/>
                    <a:pt x="85179" y="30285"/>
                  </a:cubicBezTo>
                  <a:cubicBezTo>
                    <a:pt x="90227" y="35333"/>
                    <a:pt x="92751" y="41642"/>
                    <a:pt x="92751" y="48583"/>
                  </a:cubicBezTo>
                  <a:lnTo>
                    <a:pt x="92751" y="50476"/>
                  </a:lnTo>
                  <a:cubicBezTo>
                    <a:pt x="92751" y="57416"/>
                    <a:pt x="90227" y="64357"/>
                    <a:pt x="85179" y="68773"/>
                  </a:cubicBezTo>
                  <a:cubicBezTo>
                    <a:pt x="80131" y="73190"/>
                    <a:pt x="73822" y="76345"/>
                    <a:pt x="66881" y="76345"/>
                  </a:cubicBezTo>
                  <a:close/>
                  <a:moveTo>
                    <a:pt x="119882" y="49845"/>
                  </a:moveTo>
                  <a:lnTo>
                    <a:pt x="119882" y="49845"/>
                  </a:lnTo>
                  <a:cubicBezTo>
                    <a:pt x="119882" y="36595"/>
                    <a:pt x="114834" y="23976"/>
                    <a:pt x="105370" y="14512"/>
                  </a:cubicBezTo>
                  <a:cubicBezTo>
                    <a:pt x="95905" y="5048"/>
                    <a:pt x="83917" y="0"/>
                    <a:pt x="70667" y="0"/>
                  </a:cubicBezTo>
                  <a:lnTo>
                    <a:pt x="0" y="0"/>
                  </a:lnTo>
                  <a:lnTo>
                    <a:pt x="0" y="174772"/>
                  </a:lnTo>
                  <a:lnTo>
                    <a:pt x="25238" y="174772"/>
                  </a:lnTo>
                  <a:lnTo>
                    <a:pt x="25238" y="98428"/>
                  </a:lnTo>
                  <a:lnTo>
                    <a:pt x="37226" y="98428"/>
                  </a:lnTo>
                  <a:lnTo>
                    <a:pt x="86441" y="175403"/>
                  </a:lnTo>
                  <a:lnTo>
                    <a:pt x="117989" y="175403"/>
                  </a:lnTo>
                  <a:lnTo>
                    <a:pt x="67512" y="98428"/>
                  </a:lnTo>
                  <a:lnTo>
                    <a:pt x="71298" y="98428"/>
                  </a:lnTo>
                  <a:cubicBezTo>
                    <a:pt x="77608" y="98428"/>
                    <a:pt x="83917" y="97166"/>
                    <a:pt x="90227" y="94642"/>
                  </a:cubicBezTo>
                  <a:cubicBezTo>
                    <a:pt x="95905" y="92118"/>
                    <a:pt x="101584" y="88333"/>
                    <a:pt x="106001" y="83916"/>
                  </a:cubicBezTo>
                  <a:cubicBezTo>
                    <a:pt x="110417" y="79499"/>
                    <a:pt x="114203" y="73821"/>
                    <a:pt x="116727" y="68142"/>
                  </a:cubicBezTo>
                  <a:cubicBezTo>
                    <a:pt x="118620" y="62464"/>
                    <a:pt x="119882" y="56154"/>
                    <a:pt x="119882" y="49845"/>
                  </a:cubicBezTo>
                  <a:close/>
                </a:path>
              </a:pathLst>
            </a:custGeom>
            <a:solidFill>
              <a:schemeClr val="bg1"/>
            </a:solidFill>
            <a:ln w="62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Friform 8">
              <a:extLst>
                <a:ext uri="{FF2B5EF4-FFF2-40B4-BE49-F238E27FC236}">
                  <a16:creationId xmlns:a16="http://schemas.microsoft.com/office/drawing/2014/main" id="{2155C271-B3EC-E440-9284-9A0B58693943}"/>
                </a:ext>
              </a:extLst>
            </p:cNvPr>
            <p:cNvSpPr/>
            <p:nvPr/>
          </p:nvSpPr>
          <p:spPr>
            <a:xfrm>
              <a:off x="1109003" y="394334"/>
              <a:ext cx="120512" cy="174772"/>
            </a:xfrm>
            <a:custGeom>
              <a:avLst/>
              <a:gdLst>
                <a:gd name="connsiteX0" fmla="*/ 92751 w 120512"/>
                <a:gd name="connsiteY0" fmla="*/ 49845 h 174772"/>
                <a:gd name="connsiteX1" fmla="*/ 85179 w 120512"/>
                <a:gd name="connsiteY1" fmla="*/ 68142 h 174772"/>
                <a:gd name="connsiteX2" fmla="*/ 66881 w 120512"/>
                <a:gd name="connsiteY2" fmla="*/ 75714 h 174772"/>
                <a:gd name="connsiteX3" fmla="*/ 24607 w 120512"/>
                <a:gd name="connsiteY3" fmla="*/ 75714 h 174772"/>
                <a:gd name="connsiteX4" fmla="*/ 24607 w 120512"/>
                <a:gd name="connsiteY4" fmla="*/ 22083 h 174772"/>
                <a:gd name="connsiteX5" fmla="*/ 66881 w 120512"/>
                <a:gd name="connsiteY5" fmla="*/ 22083 h 174772"/>
                <a:gd name="connsiteX6" fmla="*/ 85179 w 120512"/>
                <a:gd name="connsiteY6" fmla="*/ 29654 h 174772"/>
                <a:gd name="connsiteX7" fmla="*/ 92751 w 120512"/>
                <a:gd name="connsiteY7" fmla="*/ 47952 h 174772"/>
                <a:gd name="connsiteX8" fmla="*/ 92751 w 120512"/>
                <a:gd name="connsiteY8" fmla="*/ 49845 h 174772"/>
                <a:gd name="connsiteX9" fmla="*/ 71298 w 120512"/>
                <a:gd name="connsiteY9" fmla="*/ 0 h 174772"/>
                <a:gd name="connsiteX10" fmla="*/ 0 w 120512"/>
                <a:gd name="connsiteY10" fmla="*/ 0 h 174772"/>
                <a:gd name="connsiteX11" fmla="*/ 0 w 120512"/>
                <a:gd name="connsiteY11" fmla="*/ 174772 h 174772"/>
                <a:gd name="connsiteX12" fmla="*/ 25238 w 120512"/>
                <a:gd name="connsiteY12" fmla="*/ 174772 h 174772"/>
                <a:gd name="connsiteX13" fmla="*/ 25238 w 120512"/>
                <a:gd name="connsiteY13" fmla="*/ 97797 h 174772"/>
                <a:gd name="connsiteX14" fmla="*/ 71298 w 120512"/>
                <a:gd name="connsiteY14" fmla="*/ 97797 h 174772"/>
                <a:gd name="connsiteX15" fmla="*/ 90227 w 120512"/>
                <a:gd name="connsiteY15" fmla="*/ 94011 h 174772"/>
                <a:gd name="connsiteX16" fmla="*/ 106001 w 120512"/>
                <a:gd name="connsiteY16" fmla="*/ 83285 h 174772"/>
                <a:gd name="connsiteX17" fmla="*/ 116727 w 120512"/>
                <a:gd name="connsiteY17" fmla="*/ 67511 h 174772"/>
                <a:gd name="connsiteX18" fmla="*/ 120513 w 120512"/>
                <a:gd name="connsiteY18" fmla="*/ 48583 h 174772"/>
                <a:gd name="connsiteX19" fmla="*/ 120513 w 120512"/>
                <a:gd name="connsiteY19" fmla="*/ 48583 h 174772"/>
                <a:gd name="connsiteX20" fmla="*/ 106001 w 120512"/>
                <a:gd name="connsiteY20" fmla="*/ 13881 h 174772"/>
                <a:gd name="connsiteX21" fmla="*/ 71298 w 120512"/>
                <a:gd name="connsiteY21" fmla="*/ 0 h 17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512" h="174772">
                  <a:moveTo>
                    <a:pt x="92751" y="49845"/>
                  </a:moveTo>
                  <a:cubicBezTo>
                    <a:pt x="92751" y="56785"/>
                    <a:pt x="90227" y="63726"/>
                    <a:pt x="85179" y="68142"/>
                  </a:cubicBezTo>
                  <a:cubicBezTo>
                    <a:pt x="80131" y="72559"/>
                    <a:pt x="73822" y="75714"/>
                    <a:pt x="66881" y="75714"/>
                  </a:cubicBezTo>
                  <a:lnTo>
                    <a:pt x="24607" y="75714"/>
                  </a:lnTo>
                  <a:lnTo>
                    <a:pt x="24607" y="22083"/>
                  </a:lnTo>
                  <a:lnTo>
                    <a:pt x="66881" y="22083"/>
                  </a:lnTo>
                  <a:cubicBezTo>
                    <a:pt x="73822" y="22083"/>
                    <a:pt x="80762" y="24607"/>
                    <a:pt x="85179" y="29654"/>
                  </a:cubicBezTo>
                  <a:cubicBezTo>
                    <a:pt x="89596" y="34702"/>
                    <a:pt x="92751" y="41012"/>
                    <a:pt x="92751" y="47952"/>
                  </a:cubicBezTo>
                  <a:lnTo>
                    <a:pt x="92751" y="49845"/>
                  </a:lnTo>
                  <a:close/>
                  <a:moveTo>
                    <a:pt x="71298" y="0"/>
                  </a:moveTo>
                  <a:lnTo>
                    <a:pt x="0" y="0"/>
                  </a:lnTo>
                  <a:lnTo>
                    <a:pt x="0" y="174772"/>
                  </a:lnTo>
                  <a:lnTo>
                    <a:pt x="25238" y="174772"/>
                  </a:lnTo>
                  <a:lnTo>
                    <a:pt x="25238" y="97797"/>
                  </a:lnTo>
                  <a:lnTo>
                    <a:pt x="71298" y="97797"/>
                  </a:lnTo>
                  <a:cubicBezTo>
                    <a:pt x="77608" y="97797"/>
                    <a:pt x="83917" y="96535"/>
                    <a:pt x="90227" y="94011"/>
                  </a:cubicBezTo>
                  <a:cubicBezTo>
                    <a:pt x="96536" y="91487"/>
                    <a:pt x="101584" y="87702"/>
                    <a:pt x="106001" y="83285"/>
                  </a:cubicBezTo>
                  <a:cubicBezTo>
                    <a:pt x="110417" y="78868"/>
                    <a:pt x="114203" y="73190"/>
                    <a:pt x="116727" y="67511"/>
                  </a:cubicBezTo>
                  <a:cubicBezTo>
                    <a:pt x="119251" y="61833"/>
                    <a:pt x="120513" y="55523"/>
                    <a:pt x="120513" y="48583"/>
                  </a:cubicBezTo>
                  <a:lnTo>
                    <a:pt x="120513" y="48583"/>
                  </a:lnTo>
                  <a:cubicBezTo>
                    <a:pt x="120513" y="35333"/>
                    <a:pt x="115465" y="23345"/>
                    <a:pt x="106001" y="13881"/>
                  </a:cubicBezTo>
                  <a:cubicBezTo>
                    <a:pt x="96536" y="5048"/>
                    <a:pt x="83917" y="0"/>
                    <a:pt x="71298" y="0"/>
                  </a:cubicBezTo>
                  <a:close/>
                </a:path>
              </a:pathLst>
            </a:custGeom>
            <a:solidFill>
              <a:schemeClr val="bg1"/>
            </a:solidFill>
            <a:ln w="62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Friform 9">
              <a:extLst>
                <a:ext uri="{FF2B5EF4-FFF2-40B4-BE49-F238E27FC236}">
                  <a16:creationId xmlns:a16="http://schemas.microsoft.com/office/drawing/2014/main" id="{CABCEB2B-D1C6-FF41-8954-5339E12DAF9B}"/>
                </a:ext>
              </a:extLst>
            </p:cNvPr>
            <p:cNvSpPr/>
            <p:nvPr/>
          </p:nvSpPr>
          <p:spPr>
            <a:xfrm>
              <a:off x="782168" y="394334"/>
              <a:ext cx="120354" cy="174772"/>
            </a:xfrm>
            <a:custGeom>
              <a:avLst/>
              <a:gdLst>
                <a:gd name="connsiteX0" fmla="*/ 93381 w 120354"/>
                <a:gd name="connsiteY0" fmla="*/ 49845 h 174772"/>
                <a:gd name="connsiteX1" fmla="*/ 91489 w 120354"/>
                <a:gd name="connsiteY1" fmla="*/ 59940 h 174772"/>
                <a:gd name="connsiteX2" fmla="*/ 85810 w 120354"/>
                <a:gd name="connsiteY2" fmla="*/ 68142 h 174772"/>
                <a:gd name="connsiteX3" fmla="*/ 77608 w 120354"/>
                <a:gd name="connsiteY3" fmla="*/ 73821 h 174772"/>
                <a:gd name="connsiteX4" fmla="*/ 67512 w 120354"/>
                <a:gd name="connsiteY4" fmla="*/ 75714 h 174772"/>
                <a:gd name="connsiteX5" fmla="*/ 25238 w 120354"/>
                <a:gd name="connsiteY5" fmla="*/ 75714 h 174772"/>
                <a:gd name="connsiteX6" fmla="*/ 25238 w 120354"/>
                <a:gd name="connsiteY6" fmla="*/ 22083 h 174772"/>
                <a:gd name="connsiteX7" fmla="*/ 67512 w 120354"/>
                <a:gd name="connsiteY7" fmla="*/ 22083 h 174772"/>
                <a:gd name="connsiteX8" fmla="*/ 85810 w 120354"/>
                <a:gd name="connsiteY8" fmla="*/ 29654 h 174772"/>
                <a:gd name="connsiteX9" fmla="*/ 93381 w 120354"/>
                <a:gd name="connsiteY9" fmla="*/ 47952 h 174772"/>
                <a:gd name="connsiteX10" fmla="*/ 93381 w 120354"/>
                <a:gd name="connsiteY10" fmla="*/ 49845 h 174772"/>
                <a:gd name="connsiteX11" fmla="*/ 93381 w 120354"/>
                <a:gd name="connsiteY11" fmla="*/ 126189 h 174772"/>
                <a:gd name="connsiteX12" fmla="*/ 85810 w 120354"/>
                <a:gd name="connsiteY12" fmla="*/ 144487 h 174772"/>
                <a:gd name="connsiteX13" fmla="*/ 67512 w 120354"/>
                <a:gd name="connsiteY13" fmla="*/ 152058 h 174772"/>
                <a:gd name="connsiteX14" fmla="*/ 25238 w 120354"/>
                <a:gd name="connsiteY14" fmla="*/ 152058 h 174772"/>
                <a:gd name="connsiteX15" fmla="*/ 25238 w 120354"/>
                <a:gd name="connsiteY15" fmla="*/ 98428 h 174772"/>
                <a:gd name="connsiteX16" fmla="*/ 67512 w 120354"/>
                <a:gd name="connsiteY16" fmla="*/ 98428 h 174772"/>
                <a:gd name="connsiteX17" fmla="*/ 85810 w 120354"/>
                <a:gd name="connsiteY17" fmla="*/ 105999 h 174772"/>
                <a:gd name="connsiteX18" fmla="*/ 93381 w 120354"/>
                <a:gd name="connsiteY18" fmla="*/ 124296 h 174772"/>
                <a:gd name="connsiteX19" fmla="*/ 93381 w 120354"/>
                <a:gd name="connsiteY19" fmla="*/ 126189 h 174772"/>
                <a:gd name="connsiteX20" fmla="*/ 119882 w 120354"/>
                <a:gd name="connsiteY20" fmla="*/ 48583 h 174772"/>
                <a:gd name="connsiteX21" fmla="*/ 105370 w 120354"/>
                <a:gd name="connsiteY21" fmla="*/ 14512 h 174772"/>
                <a:gd name="connsiteX22" fmla="*/ 71298 w 120354"/>
                <a:gd name="connsiteY22" fmla="*/ 0 h 174772"/>
                <a:gd name="connsiteX23" fmla="*/ 0 w 120354"/>
                <a:gd name="connsiteY23" fmla="*/ 0 h 174772"/>
                <a:gd name="connsiteX24" fmla="*/ 0 w 120354"/>
                <a:gd name="connsiteY24" fmla="*/ 174772 h 174772"/>
                <a:gd name="connsiteX25" fmla="*/ 71929 w 120354"/>
                <a:gd name="connsiteY25" fmla="*/ 174772 h 174772"/>
                <a:gd name="connsiteX26" fmla="*/ 100322 w 120354"/>
                <a:gd name="connsiteY26" fmla="*/ 165308 h 174772"/>
                <a:gd name="connsiteX27" fmla="*/ 117989 w 120354"/>
                <a:gd name="connsiteY27" fmla="*/ 141332 h 174772"/>
                <a:gd name="connsiteX28" fmla="*/ 117989 w 120354"/>
                <a:gd name="connsiteY28" fmla="*/ 111678 h 174772"/>
                <a:gd name="connsiteX29" fmla="*/ 100322 w 120354"/>
                <a:gd name="connsiteY29" fmla="*/ 87702 h 174772"/>
                <a:gd name="connsiteX30" fmla="*/ 114834 w 120354"/>
                <a:gd name="connsiteY30" fmla="*/ 70666 h 174772"/>
                <a:gd name="connsiteX31" fmla="*/ 119882 w 120354"/>
                <a:gd name="connsiteY31" fmla="*/ 48583 h 17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0354" h="174772">
                  <a:moveTo>
                    <a:pt x="93381" y="49845"/>
                  </a:moveTo>
                  <a:cubicBezTo>
                    <a:pt x="93381" y="53000"/>
                    <a:pt x="92751" y="56785"/>
                    <a:pt x="91489" y="59940"/>
                  </a:cubicBezTo>
                  <a:cubicBezTo>
                    <a:pt x="90227" y="63095"/>
                    <a:pt x="88334" y="66249"/>
                    <a:pt x="85810" y="68142"/>
                  </a:cubicBezTo>
                  <a:cubicBezTo>
                    <a:pt x="83286" y="70666"/>
                    <a:pt x="80762" y="72559"/>
                    <a:pt x="77608" y="73821"/>
                  </a:cubicBezTo>
                  <a:cubicBezTo>
                    <a:pt x="74453" y="75083"/>
                    <a:pt x="71298" y="75714"/>
                    <a:pt x="67512" y="75714"/>
                  </a:cubicBezTo>
                  <a:lnTo>
                    <a:pt x="25238" y="75714"/>
                  </a:lnTo>
                  <a:lnTo>
                    <a:pt x="25238" y="22083"/>
                  </a:lnTo>
                  <a:lnTo>
                    <a:pt x="67512" y="22083"/>
                  </a:lnTo>
                  <a:cubicBezTo>
                    <a:pt x="74453" y="22083"/>
                    <a:pt x="81393" y="24607"/>
                    <a:pt x="85810" y="29654"/>
                  </a:cubicBezTo>
                  <a:cubicBezTo>
                    <a:pt x="90227" y="34702"/>
                    <a:pt x="93381" y="41012"/>
                    <a:pt x="93381" y="47952"/>
                  </a:cubicBezTo>
                  <a:lnTo>
                    <a:pt x="93381" y="49845"/>
                  </a:lnTo>
                  <a:close/>
                  <a:moveTo>
                    <a:pt x="93381" y="126189"/>
                  </a:moveTo>
                  <a:cubicBezTo>
                    <a:pt x="93381" y="133130"/>
                    <a:pt x="90858" y="140070"/>
                    <a:pt x="85810" y="144487"/>
                  </a:cubicBezTo>
                  <a:cubicBezTo>
                    <a:pt x="80762" y="149534"/>
                    <a:pt x="74453" y="152058"/>
                    <a:pt x="67512" y="152058"/>
                  </a:cubicBezTo>
                  <a:lnTo>
                    <a:pt x="25238" y="152058"/>
                  </a:lnTo>
                  <a:lnTo>
                    <a:pt x="25238" y="98428"/>
                  </a:lnTo>
                  <a:lnTo>
                    <a:pt x="67512" y="98428"/>
                  </a:lnTo>
                  <a:cubicBezTo>
                    <a:pt x="74453" y="98428"/>
                    <a:pt x="81393" y="100951"/>
                    <a:pt x="85810" y="105999"/>
                  </a:cubicBezTo>
                  <a:cubicBezTo>
                    <a:pt x="90858" y="111047"/>
                    <a:pt x="93381" y="117356"/>
                    <a:pt x="93381" y="124296"/>
                  </a:cubicBezTo>
                  <a:lnTo>
                    <a:pt x="93381" y="126189"/>
                  </a:lnTo>
                  <a:close/>
                  <a:moveTo>
                    <a:pt x="119882" y="48583"/>
                  </a:moveTo>
                  <a:cubicBezTo>
                    <a:pt x="119882" y="35964"/>
                    <a:pt x="114834" y="23345"/>
                    <a:pt x="105370" y="14512"/>
                  </a:cubicBezTo>
                  <a:cubicBezTo>
                    <a:pt x="96536" y="5679"/>
                    <a:pt x="83917" y="0"/>
                    <a:pt x="71298" y="0"/>
                  </a:cubicBezTo>
                  <a:lnTo>
                    <a:pt x="0" y="0"/>
                  </a:lnTo>
                  <a:lnTo>
                    <a:pt x="0" y="174772"/>
                  </a:lnTo>
                  <a:lnTo>
                    <a:pt x="71929" y="174772"/>
                  </a:lnTo>
                  <a:cubicBezTo>
                    <a:pt x="82024" y="174772"/>
                    <a:pt x="92120" y="171617"/>
                    <a:pt x="100322" y="165308"/>
                  </a:cubicBezTo>
                  <a:cubicBezTo>
                    <a:pt x="108524" y="159629"/>
                    <a:pt x="114834" y="150796"/>
                    <a:pt x="117989" y="141332"/>
                  </a:cubicBezTo>
                  <a:cubicBezTo>
                    <a:pt x="121144" y="131868"/>
                    <a:pt x="121144" y="121142"/>
                    <a:pt x="117989" y="111678"/>
                  </a:cubicBezTo>
                  <a:cubicBezTo>
                    <a:pt x="114834" y="102213"/>
                    <a:pt x="108524" y="93380"/>
                    <a:pt x="100322" y="87702"/>
                  </a:cubicBezTo>
                  <a:cubicBezTo>
                    <a:pt x="106632" y="83285"/>
                    <a:pt x="111679" y="77606"/>
                    <a:pt x="114834" y="70666"/>
                  </a:cubicBezTo>
                  <a:cubicBezTo>
                    <a:pt x="117989" y="63726"/>
                    <a:pt x="119882" y="56154"/>
                    <a:pt x="119882" y="48583"/>
                  </a:cubicBezTo>
                  <a:close/>
                </a:path>
              </a:pathLst>
            </a:custGeom>
            <a:solidFill>
              <a:schemeClr val="bg1"/>
            </a:solidFill>
            <a:ln w="62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Friform 10">
              <a:extLst>
                <a:ext uri="{FF2B5EF4-FFF2-40B4-BE49-F238E27FC236}">
                  <a16:creationId xmlns:a16="http://schemas.microsoft.com/office/drawing/2014/main" id="{FDE142EE-EA11-0D44-8133-C976551BE02B}"/>
                </a:ext>
              </a:extLst>
            </p:cNvPr>
            <p:cNvSpPr/>
            <p:nvPr/>
          </p:nvSpPr>
          <p:spPr>
            <a:xfrm>
              <a:off x="454701" y="393704"/>
              <a:ext cx="116095" cy="116725"/>
            </a:xfrm>
            <a:custGeom>
              <a:avLst/>
              <a:gdLst>
                <a:gd name="connsiteX0" fmla="*/ 58048 w 116095"/>
                <a:gd name="connsiteY0" fmla="*/ 0 h 116725"/>
                <a:gd name="connsiteX1" fmla="*/ 99060 w 116095"/>
                <a:gd name="connsiteY1" fmla="*/ 17036 h 116725"/>
                <a:gd name="connsiteX2" fmla="*/ 116096 w 116095"/>
                <a:gd name="connsiteY2" fmla="*/ 58047 h 116725"/>
                <a:gd name="connsiteX3" fmla="*/ 116096 w 116095"/>
                <a:gd name="connsiteY3" fmla="*/ 116725 h 116725"/>
                <a:gd name="connsiteX4" fmla="*/ 0 w 116095"/>
                <a:gd name="connsiteY4" fmla="*/ 116725 h 116725"/>
                <a:gd name="connsiteX5" fmla="*/ 0 w 116095"/>
                <a:gd name="connsiteY5" fmla="*/ 58678 h 116725"/>
                <a:gd name="connsiteX6" fmla="*/ 17036 w 116095"/>
                <a:gd name="connsiteY6" fmla="*/ 17667 h 116725"/>
                <a:gd name="connsiteX7" fmla="*/ 58048 w 116095"/>
                <a:gd name="connsiteY7" fmla="*/ 0 h 11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095" h="116725">
                  <a:moveTo>
                    <a:pt x="58048" y="0"/>
                  </a:moveTo>
                  <a:cubicBezTo>
                    <a:pt x="73822" y="0"/>
                    <a:pt x="88334" y="6309"/>
                    <a:pt x="99060" y="17036"/>
                  </a:cubicBezTo>
                  <a:cubicBezTo>
                    <a:pt x="109786" y="27762"/>
                    <a:pt x="116096" y="42904"/>
                    <a:pt x="116096" y="58047"/>
                  </a:cubicBezTo>
                  <a:lnTo>
                    <a:pt x="116096" y="116725"/>
                  </a:lnTo>
                  <a:lnTo>
                    <a:pt x="0" y="116725"/>
                  </a:lnTo>
                  <a:lnTo>
                    <a:pt x="0" y="58678"/>
                  </a:lnTo>
                  <a:cubicBezTo>
                    <a:pt x="0" y="42904"/>
                    <a:pt x="6310" y="28393"/>
                    <a:pt x="17036" y="17667"/>
                  </a:cubicBezTo>
                  <a:cubicBezTo>
                    <a:pt x="27762" y="6940"/>
                    <a:pt x="42905" y="0"/>
                    <a:pt x="58048" y="0"/>
                  </a:cubicBezTo>
                  <a:close/>
                </a:path>
              </a:pathLst>
            </a:custGeom>
            <a:solidFill>
              <a:srgbClr val="E31836"/>
            </a:solidFill>
            <a:ln w="62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Friform 11">
              <a:extLst>
                <a:ext uri="{FF2B5EF4-FFF2-40B4-BE49-F238E27FC236}">
                  <a16:creationId xmlns:a16="http://schemas.microsoft.com/office/drawing/2014/main" id="{BE68B60E-5400-E548-B180-D50FFA1F5567}"/>
                </a:ext>
              </a:extLst>
            </p:cNvPr>
            <p:cNvSpPr/>
            <p:nvPr/>
          </p:nvSpPr>
          <p:spPr>
            <a:xfrm>
              <a:off x="396023" y="452382"/>
              <a:ext cx="58678" cy="116094"/>
            </a:xfrm>
            <a:custGeom>
              <a:avLst/>
              <a:gdLst>
                <a:gd name="connsiteX0" fmla="*/ 58679 w 58678"/>
                <a:gd name="connsiteY0" fmla="*/ 0 h 116094"/>
                <a:gd name="connsiteX1" fmla="*/ 17667 w 58678"/>
                <a:gd name="connsiteY1" fmla="*/ 17036 h 116094"/>
                <a:gd name="connsiteX2" fmla="*/ 0 w 58678"/>
                <a:gd name="connsiteY2" fmla="*/ 58047 h 116094"/>
                <a:gd name="connsiteX3" fmla="*/ 17036 w 58678"/>
                <a:gd name="connsiteY3" fmla="*/ 99059 h 116094"/>
                <a:gd name="connsiteX4" fmla="*/ 58048 w 58678"/>
                <a:gd name="connsiteY4" fmla="*/ 116094 h 116094"/>
                <a:gd name="connsiteX5" fmla="*/ 58048 w 58678"/>
                <a:gd name="connsiteY5" fmla="*/ 116094 h 116094"/>
                <a:gd name="connsiteX6" fmla="*/ 58048 w 58678"/>
                <a:gd name="connsiteY6" fmla="*/ 116094 h 116094"/>
                <a:gd name="connsiteX7" fmla="*/ 58048 w 58678"/>
                <a:gd name="connsiteY7" fmla="*/ 0 h 116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678" h="116094">
                  <a:moveTo>
                    <a:pt x="58679" y="0"/>
                  </a:moveTo>
                  <a:cubicBezTo>
                    <a:pt x="42905" y="0"/>
                    <a:pt x="28393" y="6309"/>
                    <a:pt x="17667" y="17036"/>
                  </a:cubicBezTo>
                  <a:cubicBezTo>
                    <a:pt x="6310" y="27762"/>
                    <a:pt x="0" y="42904"/>
                    <a:pt x="0" y="58047"/>
                  </a:cubicBezTo>
                  <a:cubicBezTo>
                    <a:pt x="0" y="73821"/>
                    <a:pt x="6310" y="88332"/>
                    <a:pt x="17036" y="99059"/>
                  </a:cubicBezTo>
                  <a:cubicBezTo>
                    <a:pt x="27762" y="109785"/>
                    <a:pt x="42905" y="116094"/>
                    <a:pt x="58048" y="116094"/>
                  </a:cubicBezTo>
                  <a:cubicBezTo>
                    <a:pt x="58048" y="116094"/>
                    <a:pt x="58048" y="116094"/>
                    <a:pt x="58048" y="116094"/>
                  </a:cubicBezTo>
                  <a:lnTo>
                    <a:pt x="58048" y="116094"/>
                  </a:lnTo>
                  <a:lnTo>
                    <a:pt x="58048" y="0"/>
                  </a:lnTo>
                  <a:close/>
                </a:path>
              </a:pathLst>
            </a:custGeom>
            <a:solidFill>
              <a:srgbClr val="728EE6"/>
            </a:solidFill>
            <a:ln w="62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Friform 12">
              <a:extLst>
                <a:ext uri="{FF2B5EF4-FFF2-40B4-BE49-F238E27FC236}">
                  <a16:creationId xmlns:a16="http://schemas.microsoft.com/office/drawing/2014/main" id="{375D5841-1A60-CD4C-956D-CDB13050F634}"/>
                </a:ext>
              </a:extLst>
            </p:cNvPr>
            <p:cNvSpPr/>
            <p:nvPr/>
          </p:nvSpPr>
          <p:spPr>
            <a:xfrm>
              <a:off x="454701" y="510429"/>
              <a:ext cx="116726" cy="58047"/>
            </a:xfrm>
            <a:custGeom>
              <a:avLst/>
              <a:gdLst>
                <a:gd name="connsiteX0" fmla="*/ 116727 w 116726"/>
                <a:gd name="connsiteY0" fmla="*/ 0 h 58047"/>
                <a:gd name="connsiteX1" fmla="*/ 58048 w 116726"/>
                <a:gd name="connsiteY1" fmla="*/ 0 h 58047"/>
                <a:gd name="connsiteX2" fmla="*/ 41012 w 116726"/>
                <a:gd name="connsiteY2" fmla="*/ 41012 h 58047"/>
                <a:gd name="connsiteX3" fmla="*/ 0 w 116726"/>
                <a:gd name="connsiteY3" fmla="*/ 58047 h 58047"/>
                <a:gd name="connsiteX4" fmla="*/ 116727 w 116726"/>
                <a:gd name="connsiteY4" fmla="*/ 58047 h 58047"/>
                <a:gd name="connsiteX5" fmla="*/ 116727 w 116726"/>
                <a:gd name="connsiteY5" fmla="*/ 0 h 58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726" h="58047">
                  <a:moveTo>
                    <a:pt x="116727" y="0"/>
                  </a:moveTo>
                  <a:lnTo>
                    <a:pt x="58048" y="0"/>
                  </a:lnTo>
                  <a:cubicBezTo>
                    <a:pt x="58048" y="15774"/>
                    <a:pt x="51738" y="30285"/>
                    <a:pt x="41012" y="41012"/>
                  </a:cubicBezTo>
                  <a:cubicBezTo>
                    <a:pt x="30286" y="51738"/>
                    <a:pt x="15143" y="58047"/>
                    <a:pt x="0" y="58047"/>
                  </a:cubicBezTo>
                  <a:lnTo>
                    <a:pt x="116727" y="58047"/>
                  </a:lnTo>
                  <a:lnTo>
                    <a:pt x="116727" y="0"/>
                  </a:lnTo>
                  <a:close/>
                </a:path>
              </a:pathLst>
            </a:custGeom>
            <a:solidFill>
              <a:srgbClr val="C2CFF4"/>
            </a:solidFill>
            <a:ln w="62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Friform 13">
              <a:extLst>
                <a:ext uri="{FF2B5EF4-FFF2-40B4-BE49-F238E27FC236}">
                  <a16:creationId xmlns:a16="http://schemas.microsoft.com/office/drawing/2014/main" id="{37E584FD-1A9B-EA4B-B752-AC5EC51F4134}"/>
                </a:ext>
              </a:extLst>
            </p:cNvPr>
            <p:cNvSpPr/>
            <p:nvPr/>
          </p:nvSpPr>
          <p:spPr>
            <a:xfrm>
              <a:off x="454701" y="510429"/>
              <a:ext cx="58047" cy="58678"/>
            </a:xfrm>
            <a:custGeom>
              <a:avLst/>
              <a:gdLst>
                <a:gd name="connsiteX0" fmla="*/ 58048 w 58047"/>
                <a:gd name="connsiteY0" fmla="*/ 0 h 58678"/>
                <a:gd name="connsiteX1" fmla="*/ 0 w 58047"/>
                <a:gd name="connsiteY1" fmla="*/ 0 h 58678"/>
                <a:gd name="connsiteX2" fmla="*/ 0 w 58047"/>
                <a:gd name="connsiteY2" fmla="*/ 58678 h 58678"/>
                <a:gd name="connsiteX3" fmla="*/ 0 w 58047"/>
                <a:gd name="connsiteY3" fmla="*/ 58678 h 58678"/>
                <a:gd name="connsiteX4" fmla="*/ 41012 w 58047"/>
                <a:gd name="connsiteY4" fmla="*/ 41642 h 58678"/>
                <a:gd name="connsiteX5" fmla="*/ 58048 w 58047"/>
                <a:gd name="connsiteY5" fmla="*/ 0 h 5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047" h="58678">
                  <a:moveTo>
                    <a:pt x="58048" y="0"/>
                  </a:moveTo>
                  <a:lnTo>
                    <a:pt x="0" y="0"/>
                  </a:lnTo>
                  <a:lnTo>
                    <a:pt x="0" y="58678"/>
                  </a:lnTo>
                  <a:lnTo>
                    <a:pt x="0" y="58678"/>
                  </a:lnTo>
                  <a:cubicBezTo>
                    <a:pt x="15774" y="58678"/>
                    <a:pt x="30286" y="52369"/>
                    <a:pt x="41012" y="41642"/>
                  </a:cubicBezTo>
                  <a:cubicBezTo>
                    <a:pt x="52369" y="30285"/>
                    <a:pt x="58048" y="15774"/>
                    <a:pt x="58048" y="0"/>
                  </a:cubicBezTo>
                  <a:close/>
                </a:path>
              </a:pathLst>
            </a:custGeom>
            <a:solidFill>
              <a:srgbClr val="355EDB"/>
            </a:solidFill>
            <a:ln w="62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Friform 14">
              <a:extLst>
                <a:ext uri="{FF2B5EF4-FFF2-40B4-BE49-F238E27FC236}">
                  <a16:creationId xmlns:a16="http://schemas.microsoft.com/office/drawing/2014/main" id="{0CB0DC64-E5F2-7B48-8881-992026495689}"/>
                </a:ext>
              </a:extLst>
            </p:cNvPr>
            <p:cNvSpPr/>
            <p:nvPr/>
          </p:nvSpPr>
          <p:spPr>
            <a:xfrm>
              <a:off x="454701" y="452382"/>
              <a:ext cx="116726" cy="58678"/>
            </a:xfrm>
            <a:custGeom>
              <a:avLst/>
              <a:gdLst>
                <a:gd name="connsiteX0" fmla="*/ 0 w 116726"/>
                <a:gd name="connsiteY0" fmla="*/ 0 h 58678"/>
                <a:gd name="connsiteX1" fmla="*/ 116727 w 116726"/>
                <a:gd name="connsiteY1" fmla="*/ 0 h 58678"/>
                <a:gd name="connsiteX2" fmla="*/ 116727 w 116726"/>
                <a:gd name="connsiteY2" fmla="*/ 58678 h 58678"/>
                <a:gd name="connsiteX3" fmla="*/ 0 w 116726"/>
                <a:gd name="connsiteY3" fmla="*/ 58678 h 5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26" h="58678">
                  <a:moveTo>
                    <a:pt x="0" y="0"/>
                  </a:moveTo>
                  <a:lnTo>
                    <a:pt x="116727" y="0"/>
                  </a:lnTo>
                  <a:lnTo>
                    <a:pt x="116727" y="58678"/>
                  </a:lnTo>
                  <a:lnTo>
                    <a:pt x="0" y="58678"/>
                  </a:lnTo>
                  <a:close/>
                </a:path>
              </a:pathLst>
            </a:custGeom>
            <a:solidFill>
              <a:srgbClr val="C21536"/>
            </a:solidFill>
            <a:ln w="62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38222021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beige">
    <p:bg>
      <p:bgPr>
        <a:solidFill>
          <a:srgbClr val="E3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161" y="1275023"/>
            <a:ext cx="7575678" cy="2852737"/>
          </a:xfrm>
        </p:spPr>
        <p:txBody>
          <a:bodyPr anchor="b"/>
          <a:lstStyle>
            <a:lvl1pPr algn="ctr">
              <a:lnSpc>
                <a:spcPct val="110000"/>
              </a:lnSpc>
              <a:defRPr sz="350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983E566-8761-44C1-BA67-0C83D45B9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8161" y="4435469"/>
            <a:ext cx="7575678" cy="124644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1">
                <a:solidFill>
                  <a:schemeClr val="accent2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91DECC-FB56-4662-9BC9-1F2C5BF82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BC5DA-09B7-4CD9-B21E-157BBBE693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110CB65-F599-7141-9407-3AA67880D62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724400" y="11740324"/>
            <a:ext cx="2743200" cy="365125"/>
          </a:xfrm>
        </p:spPr>
        <p:txBody>
          <a:bodyPr/>
          <a:lstStyle/>
          <a:p>
            <a:fld id="{9D03F6E6-5CDA-F241-BB38-1AEA2D1479E3}" type="datetime1">
              <a:rPr lang="nb-NO" smtClean="0"/>
              <a:t>26.10.2022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1171FB3-3F01-114A-86EF-5766C2D6C3A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26655" y="11740324"/>
            <a:ext cx="41148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3269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161" y="1275023"/>
            <a:ext cx="7575678" cy="2852737"/>
          </a:xfrm>
        </p:spPr>
        <p:txBody>
          <a:bodyPr anchor="b"/>
          <a:lstStyle>
            <a:lvl1pPr algn="ctr">
              <a:lnSpc>
                <a:spcPct val="110000"/>
              </a:lnSpc>
              <a:defRPr sz="350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983E566-8761-44C1-BA67-0C83D45B9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8161" y="4435469"/>
            <a:ext cx="7575678" cy="124644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1">
                <a:solidFill>
                  <a:schemeClr val="accent2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91B6B-991B-4FC8-933F-A45EFAAF9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BC5DA-09B7-4CD9-B21E-157BBBE693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FB3D153-DEAB-C540-94A5-FFF9D28548A8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724400" y="12422249"/>
            <a:ext cx="2743200" cy="365125"/>
          </a:xfrm>
        </p:spPr>
        <p:txBody>
          <a:bodyPr/>
          <a:lstStyle/>
          <a:p>
            <a:fld id="{9D03F6E6-5CDA-F241-BB38-1AEA2D1479E3}" type="datetime1">
              <a:rPr lang="nb-NO" smtClean="0"/>
              <a:t>26.10.2022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A7D6FA9-7CAE-1543-85E3-EE200192FAD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26655" y="12422249"/>
            <a:ext cx="41148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4546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mørk grøn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161" y="1275023"/>
            <a:ext cx="7575678" cy="2852737"/>
          </a:xfrm>
        </p:spPr>
        <p:txBody>
          <a:bodyPr anchor="b"/>
          <a:lstStyle>
            <a:lvl1pPr algn="ctr">
              <a:lnSpc>
                <a:spcPct val="110000"/>
              </a:lnSpc>
              <a:defRPr sz="3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983E566-8761-44C1-BA67-0C83D45B9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8161" y="4435469"/>
            <a:ext cx="7575678" cy="124644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1">
                <a:solidFill>
                  <a:schemeClr val="bg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02EB656-7F20-4100-B27B-43918EE9C0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023" y="393704"/>
            <a:ext cx="832860" cy="17666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C0A22-8D5E-43F7-AE86-F6B4C9834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BC5DA-09B7-4CD9-B21E-157BBBE693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6069985-0C21-F648-9C6F-23BF585812F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724400" y="11879809"/>
            <a:ext cx="2743200" cy="365125"/>
          </a:xfrm>
        </p:spPr>
        <p:txBody>
          <a:bodyPr/>
          <a:lstStyle/>
          <a:p>
            <a:fld id="{9D03F6E6-5CDA-F241-BB38-1AEA2D1479E3}" type="datetime1">
              <a:rPr lang="nb-NO" smtClean="0"/>
              <a:t>26.10.2022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81F3888-20B8-374F-968C-6264DAC33F8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26655" y="11879809"/>
            <a:ext cx="41148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1740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pie chart  Description automatically generated">
            <a:extLst>
              <a:ext uri="{FF2B5EF4-FFF2-40B4-BE49-F238E27FC236}">
                <a16:creationId xmlns:a16="http://schemas.microsoft.com/office/drawing/2014/main" id="{3E0AFCBD-C4FA-4817-B401-50B836E169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367" y="4995193"/>
            <a:ext cx="1342016" cy="132789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9DC0413-5373-4348-9595-DC2E4AEEF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008" y="663754"/>
            <a:ext cx="5184996" cy="2744602"/>
          </a:xfrm>
        </p:spPr>
        <p:txBody>
          <a:bodyPr anchor="b"/>
          <a:lstStyle>
            <a:lvl1pPr algn="l">
              <a:lnSpc>
                <a:spcPct val="110000"/>
              </a:lnSpc>
              <a:defRPr sz="3501" b="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765D79C-17E5-4D80-9094-086FCDF766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9008" y="3968394"/>
            <a:ext cx="5184995" cy="2354692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 dirty="0"/>
              <a:t>Kontaktinfo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3131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 lill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hart, pie chart  Description automatically generated">
            <a:extLst>
              <a:ext uri="{FF2B5EF4-FFF2-40B4-BE49-F238E27FC236}">
                <a16:creationId xmlns:a16="http://schemas.microsoft.com/office/drawing/2014/main" id="{0A8FCB37-6E51-4B9C-8977-658D04A0D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367" y="4995193"/>
            <a:ext cx="1342016" cy="1327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008" y="663754"/>
            <a:ext cx="5184996" cy="2744602"/>
          </a:xfrm>
        </p:spPr>
        <p:txBody>
          <a:bodyPr anchor="b"/>
          <a:lstStyle>
            <a:lvl1pPr algn="l">
              <a:lnSpc>
                <a:spcPct val="110000"/>
              </a:lnSpc>
              <a:defRPr sz="3501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5446056-E43C-4D85-8DD8-057CF72160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9008" y="3968394"/>
            <a:ext cx="5184995" cy="2354692"/>
          </a:xfrm>
        </p:spPr>
        <p:txBody>
          <a:bodyPr/>
          <a:lstStyle>
            <a:lvl1pPr marL="0" indent="0">
              <a:buNone/>
              <a:defRPr>
                <a:solidFill>
                  <a:srgbClr val="94ABF7"/>
                </a:solidFill>
              </a:defRPr>
            </a:lvl1pPr>
          </a:lstStyle>
          <a:p>
            <a:pPr lvl="0"/>
            <a:r>
              <a:rPr lang="nb-NO" dirty="0"/>
              <a:t>Kontaktinfo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082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BUP målgrup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E608CB4-7FB8-4F4A-8B58-A10D4C709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79DD6-9036-5E4E-A769-804A89AA79F3}" type="datetimeFigureOut">
              <a:rPr lang="nb-NO" smtClean="0"/>
              <a:t>26.10.2022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A1CF599-976F-D34F-B0CC-3B079ECD9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AD27731-15F3-A146-B14B-44BF964ED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274F-C966-8C46-AFC4-F3A14ECF3B01}" type="slidenum">
              <a:rPr lang="nb-NO" smtClean="0"/>
              <a:t>‹#›</a:t>
            </a:fld>
            <a:endParaRPr lang="nb-NO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67B1E8A2-5A26-8949-9E73-0F71693E8C13}"/>
              </a:ext>
            </a:extLst>
          </p:cNvPr>
          <p:cNvSpPr txBox="1">
            <a:spLocks/>
          </p:cNvSpPr>
          <p:nvPr userDrawn="1"/>
        </p:nvSpPr>
        <p:spPr>
          <a:xfrm>
            <a:off x="1050925" y="857250"/>
            <a:ext cx="10534650" cy="7048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Våre målgrupper</a:t>
            </a:r>
            <a:endParaRPr lang="nb-NO" dirty="0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AF375444-429E-7946-A703-A20B1E23E380}"/>
              </a:ext>
            </a:extLst>
          </p:cNvPr>
          <p:cNvGrpSpPr/>
          <p:nvPr userDrawn="1"/>
        </p:nvGrpSpPr>
        <p:grpSpPr>
          <a:xfrm>
            <a:off x="1050925" y="1538722"/>
            <a:ext cx="2969080" cy="2977244"/>
            <a:chOff x="1050925" y="1538722"/>
            <a:chExt cx="2969080" cy="2977244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2B0CBD27-A470-7D4F-B760-732A61B3096B}"/>
                </a:ext>
              </a:extLst>
            </p:cNvPr>
            <p:cNvSpPr/>
            <p:nvPr/>
          </p:nvSpPr>
          <p:spPr>
            <a:xfrm>
              <a:off x="1050925" y="1538722"/>
              <a:ext cx="2969080" cy="297724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152000" rIns="0" bIns="0" rtlCol="0" anchor="t" anchorCtr="0"/>
            <a:lstStyle/>
            <a:p>
              <a:pPr algn="ctr"/>
              <a:r>
                <a:rPr lang="nb-NO" sz="1400" dirty="0">
                  <a:solidFill>
                    <a:schemeClr val="tx1"/>
                  </a:solidFill>
                </a:rPr>
                <a:t>Kommunale helse- og omsorgstjenester</a:t>
              </a:r>
            </a:p>
            <a:p>
              <a:pPr algn="ctr"/>
              <a:endParaRPr lang="nb-NO" sz="1400" dirty="0">
                <a:solidFill>
                  <a:schemeClr val="tx1"/>
                </a:solidFill>
              </a:endParaRPr>
            </a:p>
            <a:p>
              <a:pPr algn="ctr"/>
              <a:r>
                <a:rPr lang="nb-NO" sz="1400" dirty="0">
                  <a:solidFill>
                    <a:schemeClr val="tx1"/>
                  </a:solidFill>
                </a:rPr>
                <a:t>Skole og barnehage</a:t>
              </a:r>
            </a:p>
          </p:txBody>
        </p:sp>
        <p:sp>
          <p:nvSpPr>
            <p:cNvPr id="9" name="Friform 8">
              <a:extLst>
                <a:ext uri="{FF2B5EF4-FFF2-40B4-BE49-F238E27FC236}">
                  <a16:creationId xmlns:a16="http://schemas.microsoft.com/office/drawing/2014/main" id="{31E0C443-08D4-D844-AB2B-F6D40F309EE1}"/>
                </a:ext>
              </a:extLst>
            </p:cNvPr>
            <p:cNvSpPr/>
            <p:nvPr/>
          </p:nvSpPr>
          <p:spPr>
            <a:xfrm>
              <a:off x="2285967" y="2109757"/>
              <a:ext cx="552450" cy="755882"/>
            </a:xfrm>
            <a:custGeom>
              <a:avLst/>
              <a:gdLst>
                <a:gd name="connsiteX0" fmla="*/ 426663 w 552450"/>
                <a:gd name="connsiteY0" fmla="*/ -124 h 755882"/>
                <a:gd name="connsiteX1" fmla="*/ 363802 w 552450"/>
                <a:gd name="connsiteY1" fmla="*/ 36462 h 755882"/>
                <a:gd name="connsiteX2" fmla="*/ 184155 w 552450"/>
                <a:gd name="connsiteY2" fmla="*/ 36462 h 755882"/>
                <a:gd name="connsiteX3" fmla="*/ 121889 w 552450"/>
                <a:gd name="connsiteY3" fmla="*/ 2238 h 755882"/>
                <a:gd name="connsiteX4" fmla="*/ 37279 w 552450"/>
                <a:gd name="connsiteY4" fmla="*/ 24660 h 755882"/>
                <a:gd name="connsiteX5" fmla="*/ 1231 w 552450"/>
                <a:gd name="connsiteY5" fmla="*/ 127340 h 755882"/>
                <a:gd name="connsiteX6" fmla="*/ 51877 w 552450"/>
                <a:gd name="connsiteY6" fmla="*/ 203167 h 755882"/>
                <a:gd name="connsiteX7" fmla="*/ 111760 w 552450"/>
                <a:gd name="connsiteY7" fmla="*/ 354867 h 755882"/>
                <a:gd name="connsiteX8" fmla="*/ 28640 w 552450"/>
                <a:gd name="connsiteY8" fmla="*/ 443969 h 755882"/>
                <a:gd name="connsiteX9" fmla="*/ 29534 w 552450"/>
                <a:gd name="connsiteY9" fmla="*/ 609796 h 755882"/>
                <a:gd name="connsiteX10" fmla="*/ 142447 w 552450"/>
                <a:gd name="connsiteY10" fmla="*/ 754929 h 755882"/>
                <a:gd name="connsiteX11" fmla="*/ 219609 w 552450"/>
                <a:gd name="connsiteY11" fmla="*/ 719496 h 755882"/>
                <a:gd name="connsiteX12" fmla="*/ 332223 w 552450"/>
                <a:gd name="connsiteY12" fmla="*/ 719212 h 755882"/>
                <a:gd name="connsiteX13" fmla="*/ 409385 w 552450"/>
                <a:gd name="connsiteY13" fmla="*/ 754929 h 755882"/>
                <a:gd name="connsiteX14" fmla="*/ 522595 w 552450"/>
                <a:gd name="connsiteY14" fmla="*/ 608567 h 755882"/>
                <a:gd name="connsiteX15" fmla="*/ 523787 w 552450"/>
                <a:gd name="connsiteY15" fmla="*/ 443969 h 755882"/>
                <a:gd name="connsiteX16" fmla="*/ 440667 w 552450"/>
                <a:gd name="connsiteY16" fmla="*/ 354867 h 755882"/>
                <a:gd name="connsiteX17" fmla="*/ 500549 w 552450"/>
                <a:gd name="connsiteY17" fmla="*/ 203176 h 755882"/>
                <a:gd name="connsiteX18" fmla="*/ 550898 w 552450"/>
                <a:gd name="connsiteY18" fmla="*/ 127340 h 755882"/>
                <a:gd name="connsiteX19" fmla="*/ 515445 w 552450"/>
                <a:gd name="connsiteY19" fmla="*/ 24953 h 755882"/>
                <a:gd name="connsiteX20" fmla="*/ 426664 w 552450"/>
                <a:gd name="connsiteY20" fmla="*/ -124 h 755882"/>
                <a:gd name="connsiteX21" fmla="*/ 503229 w 552450"/>
                <a:gd name="connsiteY21" fmla="*/ 39409 h 755882"/>
                <a:gd name="connsiteX22" fmla="*/ 532128 w 552450"/>
                <a:gd name="connsiteY22" fmla="*/ 124383 h 755882"/>
                <a:gd name="connsiteX23" fmla="*/ 487439 w 552450"/>
                <a:gd name="connsiteY23" fmla="*/ 189296 h 755882"/>
                <a:gd name="connsiteX24" fmla="*/ 482077 w 552450"/>
                <a:gd name="connsiteY24" fmla="*/ 197857 h 755882"/>
                <a:gd name="connsiteX25" fmla="*/ 416534 w 552450"/>
                <a:gd name="connsiteY25" fmla="*/ 350407 h 755882"/>
                <a:gd name="connsiteX26" fmla="*/ 276213 w 552450"/>
                <a:gd name="connsiteY26" fmla="*/ 395592 h 755882"/>
                <a:gd name="connsiteX27" fmla="*/ 135593 w 552450"/>
                <a:gd name="connsiteY27" fmla="*/ 350407 h 755882"/>
                <a:gd name="connsiteX28" fmla="*/ 70349 w 552450"/>
                <a:gd name="connsiteY28" fmla="*/ 197857 h 755882"/>
                <a:gd name="connsiteX29" fmla="*/ 64688 w 552450"/>
                <a:gd name="connsiteY29" fmla="*/ 189296 h 755882"/>
                <a:gd name="connsiteX30" fmla="*/ 20000 w 552450"/>
                <a:gd name="connsiteY30" fmla="*/ 124383 h 755882"/>
                <a:gd name="connsiteX31" fmla="*/ 49494 w 552450"/>
                <a:gd name="connsiteY31" fmla="*/ 39107 h 755882"/>
                <a:gd name="connsiteX32" fmla="*/ 118314 w 552450"/>
                <a:gd name="connsiteY32" fmla="*/ 20814 h 755882"/>
                <a:gd name="connsiteX33" fmla="*/ 175516 w 552450"/>
                <a:gd name="connsiteY33" fmla="*/ 53573 h 755882"/>
                <a:gd name="connsiteX34" fmla="*/ 186538 w 552450"/>
                <a:gd name="connsiteY34" fmla="*/ 55926 h 755882"/>
                <a:gd name="connsiteX35" fmla="*/ 362014 w 552450"/>
                <a:gd name="connsiteY35" fmla="*/ 55926 h 755882"/>
                <a:gd name="connsiteX36" fmla="*/ 374229 w 552450"/>
                <a:gd name="connsiteY36" fmla="*/ 52392 h 755882"/>
                <a:gd name="connsiteX37" fmla="*/ 429344 w 552450"/>
                <a:gd name="connsiteY37" fmla="*/ 18754 h 755882"/>
                <a:gd name="connsiteX38" fmla="*/ 503229 w 552450"/>
                <a:gd name="connsiteY38" fmla="*/ 39409 h 755882"/>
                <a:gd name="connsiteX39" fmla="*/ 62900 w 552450"/>
                <a:gd name="connsiteY39" fmla="*/ 74228 h 755882"/>
                <a:gd name="connsiteX40" fmla="*/ 65880 w 552450"/>
                <a:gd name="connsiteY40" fmla="*/ 155072 h 755882"/>
                <a:gd name="connsiteX41" fmla="*/ 81669 w 552450"/>
                <a:gd name="connsiteY41" fmla="*/ 155072 h 755882"/>
                <a:gd name="connsiteX42" fmla="*/ 137678 w 552450"/>
                <a:gd name="connsiteY42" fmla="*/ 81012 h 755882"/>
                <a:gd name="connsiteX43" fmla="*/ 135892 w 552450"/>
                <a:gd name="connsiteY43" fmla="*/ 66253 h 755882"/>
                <a:gd name="connsiteX44" fmla="*/ 62900 w 552450"/>
                <a:gd name="connsiteY44" fmla="*/ 74228 h 755882"/>
                <a:gd name="connsiteX45" fmla="*/ 412065 w 552450"/>
                <a:gd name="connsiteY45" fmla="*/ 66263 h 755882"/>
                <a:gd name="connsiteX46" fmla="*/ 410277 w 552450"/>
                <a:gd name="connsiteY46" fmla="*/ 81012 h 755882"/>
                <a:gd name="connsiteX47" fmla="*/ 466286 w 552450"/>
                <a:gd name="connsiteY47" fmla="*/ 155072 h 755882"/>
                <a:gd name="connsiteX48" fmla="*/ 482077 w 552450"/>
                <a:gd name="connsiteY48" fmla="*/ 155072 h 755882"/>
                <a:gd name="connsiteX49" fmla="*/ 485055 w 552450"/>
                <a:gd name="connsiteY49" fmla="*/ 74228 h 755882"/>
                <a:gd name="connsiteX50" fmla="*/ 412065 w 552450"/>
                <a:gd name="connsiteY50" fmla="*/ 66263 h 755882"/>
                <a:gd name="connsiteX51" fmla="*/ 115633 w 552450"/>
                <a:gd name="connsiteY51" fmla="*/ 78064 h 755882"/>
                <a:gd name="connsiteX52" fmla="*/ 74817 w 552450"/>
                <a:gd name="connsiteY52" fmla="*/ 131762 h 755882"/>
                <a:gd name="connsiteX53" fmla="*/ 77498 w 552450"/>
                <a:gd name="connsiteY53" fmla="*/ 86323 h 755882"/>
                <a:gd name="connsiteX54" fmla="*/ 115633 w 552450"/>
                <a:gd name="connsiteY54" fmla="*/ 78064 h 755882"/>
                <a:gd name="connsiteX55" fmla="*/ 470457 w 552450"/>
                <a:gd name="connsiteY55" fmla="*/ 86323 h 755882"/>
                <a:gd name="connsiteX56" fmla="*/ 472841 w 552450"/>
                <a:gd name="connsiteY56" fmla="*/ 131469 h 755882"/>
                <a:gd name="connsiteX57" fmla="*/ 432324 w 552450"/>
                <a:gd name="connsiteY57" fmla="*/ 78055 h 755882"/>
                <a:gd name="connsiteX58" fmla="*/ 470457 w 552450"/>
                <a:gd name="connsiteY58" fmla="*/ 86323 h 755882"/>
                <a:gd name="connsiteX59" fmla="*/ 209478 w 552450"/>
                <a:gd name="connsiteY59" fmla="*/ 121737 h 755882"/>
                <a:gd name="connsiteX60" fmla="*/ 190411 w 552450"/>
                <a:gd name="connsiteY60" fmla="*/ 150055 h 755882"/>
                <a:gd name="connsiteX61" fmla="*/ 209478 w 552450"/>
                <a:gd name="connsiteY61" fmla="*/ 178382 h 755882"/>
                <a:gd name="connsiteX62" fmla="*/ 228545 w 552450"/>
                <a:gd name="connsiteY62" fmla="*/ 150055 h 755882"/>
                <a:gd name="connsiteX63" fmla="*/ 209478 w 552450"/>
                <a:gd name="connsiteY63" fmla="*/ 121737 h 755882"/>
                <a:gd name="connsiteX64" fmla="*/ 342947 w 552450"/>
                <a:gd name="connsiteY64" fmla="*/ 121737 h 755882"/>
                <a:gd name="connsiteX65" fmla="*/ 323880 w 552450"/>
                <a:gd name="connsiteY65" fmla="*/ 150055 h 755882"/>
                <a:gd name="connsiteX66" fmla="*/ 342947 w 552450"/>
                <a:gd name="connsiteY66" fmla="*/ 178382 h 755882"/>
                <a:gd name="connsiteX67" fmla="*/ 362014 w 552450"/>
                <a:gd name="connsiteY67" fmla="*/ 150055 h 755882"/>
                <a:gd name="connsiteX68" fmla="*/ 342947 w 552450"/>
                <a:gd name="connsiteY68" fmla="*/ 121737 h 755882"/>
                <a:gd name="connsiteX69" fmla="*/ 276212 w 552450"/>
                <a:gd name="connsiteY69" fmla="*/ 188124 h 755882"/>
                <a:gd name="connsiteX70" fmla="*/ 170748 w 552450"/>
                <a:gd name="connsiteY70" fmla="*/ 282253 h 755882"/>
                <a:gd name="connsiteX71" fmla="*/ 276212 w 552450"/>
                <a:gd name="connsiteY71" fmla="*/ 376127 h 755882"/>
                <a:gd name="connsiteX72" fmla="*/ 381378 w 552450"/>
                <a:gd name="connsiteY72" fmla="*/ 282253 h 755882"/>
                <a:gd name="connsiteX73" fmla="*/ 276212 w 552450"/>
                <a:gd name="connsiteY73" fmla="*/ 188124 h 755882"/>
                <a:gd name="connsiteX74" fmla="*/ 276212 w 552450"/>
                <a:gd name="connsiteY74" fmla="*/ 206124 h 755882"/>
                <a:gd name="connsiteX75" fmla="*/ 361418 w 552450"/>
                <a:gd name="connsiteY75" fmla="*/ 282253 h 755882"/>
                <a:gd name="connsiteX76" fmla="*/ 276212 w 552450"/>
                <a:gd name="connsiteY76" fmla="*/ 358080 h 755882"/>
                <a:gd name="connsiteX77" fmla="*/ 190709 w 552450"/>
                <a:gd name="connsiteY77" fmla="*/ 282253 h 755882"/>
                <a:gd name="connsiteX78" fmla="*/ 276212 w 552450"/>
                <a:gd name="connsiteY78" fmla="*/ 206124 h 755882"/>
                <a:gd name="connsiteX79" fmla="*/ 276212 w 552450"/>
                <a:gd name="connsiteY79" fmla="*/ 217330 h 755882"/>
                <a:gd name="connsiteX80" fmla="*/ 227353 w 552450"/>
                <a:gd name="connsiteY80" fmla="*/ 253623 h 755882"/>
                <a:gd name="connsiteX81" fmla="*/ 266679 w 552450"/>
                <a:gd name="connsiteY81" fmla="*/ 289623 h 755882"/>
                <a:gd name="connsiteX82" fmla="*/ 266679 w 552450"/>
                <a:gd name="connsiteY82" fmla="*/ 321494 h 755882"/>
                <a:gd name="connsiteX83" fmla="*/ 224672 w 552450"/>
                <a:gd name="connsiteY83" fmla="*/ 302899 h 755882"/>
                <a:gd name="connsiteX84" fmla="*/ 212339 w 552450"/>
                <a:gd name="connsiteY84" fmla="*/ 304250 h 755882"/>
                <a:gd name="connsiteX85" fmla="*/ 213351 w 552450"/>
                <a:gd name="connsiteY85" fmla="*/ 317950 h 755882"/>
                <a:gd name="connsiteX86" fmla="*/ 276212 w 552450"/>
                <a:gd name="connsiteY86" fmla="*/ 341261 h 755882"/>
                <a:gd name="connsiteX87" fmla="*/ 339074 w 552450"/>
                <a:gd name="connsiteY87" fmla="*/ 317950 h 755882"/>
                <a:gd name="connsiteX88" fmla="*/ 341921 w 552450"/>
                <a:gd name="connsiteY88" fmla="*/ 304146 h 755882"/>
                <a:gd name="connsiteX89" fmla="*/ 327753 w 552450"/>
                <a:gd name="connsiteY89" fmla="*/ 302899 h 755882"/>
                <a:gd name="connsiteX90" fmla="*/ 285745 w 552450"/>
                <a:gd name="connsiteY90" fmla="*/ 321494 h 755882"/>
                <a:gd name="connsiteX91" fmla="*/ 285745 w 552450"/>
                <a:gd name="connsiteY91" fmla="*/ 289623 h 755882"/>
                <a:gd name="connsiteX92" fmla="*/ 325071 w 552450"/>
                <a:gd name="connsiteY92" fmla="*/ 253623 h 755882"/>
                <a:gd name="connsiteX93" fmla="*/ 276212 w 552450"/>
                <a:gd name="connsiteY93" fmla="*/ 217330 h 755882"/>
                <a:gd name="connsiteX94" fmla="*/ 276212 w 552450"/>
                <a:gd name="connsiteY94" fmla="*/ 233856 h 755882"/>
                <a:gd name="connsiteX95" fmla="*/ 303621 w 552450"/>
                <a:gd name="connsiteY95" fmla="*/ 253623 h 755882"/>
                <a:gd name="connsiteX96" fmla="*/ 276212 w 552450"/>
                <a:gd name="connsiteY96" fmla="*/ 273986 h 755882"/>
                <a:gd name="connsiteX97" fmla="*/ 248804 w 552450"/>
                <a:gd name="connsiteY97" fmla="*/ 253623 h 755882"/>
                <a:gd name="connsiteX98" fmla="*/ 276212 w 552450"/>
                <a:gd name="connsiteY98" fmla="*/ 233856 h 755882"/>
                <a:gd name="connsiteX99" fmla="*/ 128145 w 552450"/>
                <a:gd name="connsiteY99" fmla="*/ 368662 h 755882"/>
                <a:gd name="connsiteX100" fmla="*/ 144233 w 552450"/>
                <a:gd name="connsiteY100" fmla="*/ 379623 h 755882"/>
                <a:gd name="connsiteX101" fmla="*/ 92990 w 552450"/>
                <a:gd name="connsiteY101" fmla="*/ 502646 h 755882"/>
                <a:gd name="connsiteX102" fmla="*/ 34002 w 552450"/>
                <a:gd name="connsiteY102" fmla="*/ 582583 h 755882"/>
                <a:gd name="connsiteX103" fmla="*/ 45025 w 552450"/>
                <a:gd name="connsiteY103" fmla="*/ 453134 h 755882"/>
                <a:gd name="connsiteX104" fmla="*/ 128145 w 552450"/>
                <a:gd name="connsiteY104" fmla="*/ 368662 h 755882"/>
                <a:gd name="connsiteX105" fmla="*/ 424280 w 552450"/>
                <a:gd name="connsiteY105" fmla="*/ 368662 h 755882"/>
                <a:gd name="connsiteX106" fmla="*/ 507102 w 552450"/>
                <a:gd name="connsiteY106" fmla="*/ 453134 h 755882"/>
                <a:gd name="connsiteX107" fmla="*/ 517827 w 552450"/>
                <a:gd name="connsiteY107" fmla="*/ 582299 h 755882"/>
                <a:gd name="connsiteX108" fmla="*/ 459137 w 552450"/>
                <a:gd name="connsiteY108" fmla="*/ 502646 h 755882"/>
                <a:gd name="connsiteX109" fmla="*/ 408191 w 552450"/>
                <a:gd name="connsiteY109" fmla="*/ 379623 h 755882"/>
                <a:gd name="connsiteX110" fmla="*/ 424280 w 552450"/>
                <a:gd name="connsiteY110" fmla="*/ 368662 h 755882"/>
                <a:gd name="connsiteX111" fmla="*/ 161215 w 552450"/>
                <a:gd name="connsiteY111" fmla="*/ 389072 h 755882"/>
                <a:gd name="connsiteX112" fmla="*/ 276212 w 552450"/>
                <a:gd name="connsiteY112" fmla="*/ 414395 h 755882"/>
                <a:gd name="connsiteX113" fmla="*/ 391210 w 552450"/>
                <a:gd name="connsiteY113" fmla="*/ 389072 h 755882"/>
                <a:gd name="connsiteX114" fmla="*/ 439473 w 552450"/>
                <a:gd name="connsiteY114" fmla="*/ 493764 h 755882"/>
                <a:gd name="connsiteX115" fmla="*/ 409384 w 552450"/>
                <a:gd name="connsiteY115" fmla="*/ 489134 h 755882"/>
                <a:gd name="connsiteX116" fmla="*/ 295875 w 552450"/>
                <a:gd name="connsiteY116" fmla="*/ 622174 h 755882"/>
                <a:gd name="connsiteX117" fmla="*/ 320007 w 552450"/>
                <a:gd name="connsiteY117" fmla="*/ 703623 h 755882"/>
                <a:gd name="connsiteX118" fmla="*/ 231524 w 552450"/>
                <a:gd name="connsiteY118" fmla="*/ 704189 h 755882"/>
                <a:gd name="connsiteX119" fmla="*/ 256251 w 552450"/>
                <a:gd name="connsiteY119" fmla="*/ 622174 h 755882"/>
                <a:gd name="connsiteX120" fmla="*/ 142446 w 552450"/>
                <a:gd name="connsiteY120" fmla="*/ 489040 h 755882"/>
                <a:gd name="connsiteX121" fmla="*/ 112653 w 552450"/>
                <a:gd name="connsiteY121" fmla="*/ 493764 h 755882"/>
                <a:gd name="connsiteX122" fmla="*/ 161215 w 552450"/>
                <a:gd name="connsiteY122" fmla="*/ 389072 h 755882"/>
                <a:gd name="connsiteX123" fmla="*/ 142446 w 552450"/>
                <a:gd name="connsiteY123" fmla="*/ 509450 h 755882"/>
                <a:gd name="connsiteX124" fmla="*/ 238674 w 552450"/>
                <a:gd name="connsiteY124" fmla="*/ 622174 h 755882"/>
                <a:gd name="connsiteX125" fmla="*/ 142446 w 552450"/>
                <a:gd name="connsiteY125" fmla="*/ 734614 h 755882"/>
                <a:gd name="connsiteX126" fmla="*/ 46515 w 552450"/>
                <a:gd name="connsiteY126" fmla="*/ 622174 h 755882"/>
                <a:gd name="connsiteX127" fmla="*/ 142446 w 552450"/>
                <a:gd name="connsiteY127" fmla="*/ 509450 h 755882"/>
                <a:gd name="connsiteX128" fmla="*/ 409384 w 552450"/>
                <a:gd name="connsiteY128" fmla="*/ 509450 h 755882"/>
                <a:gd name="connsiteX129" fmla="*/ 505612 w 552450"/>
                <a:gd name="connsiteY129" fmla="*/ 622174 h 755882"/>
                <a:gd name="connsiteX130" fmla="*/ 409384 w 552450"/>
                <a:gd name="connsiteY130" fmla="*/ 734614 h 755882"/>
                <a:gd name="connsiteX131" fmla="*/ 313453 w 552450"/>
                <a:gd name="connsiteY131" fmla="*/ 622174 h 755882"/>
                <a:gd name="connsiteX132" fmla="*/ 409384 w 552450"/>
                <a:gd name="connsiteY132" fmla="*/ 509450 h 755882"/>
                <a:gd name="connsiteX133" fmla="*/ 142446 w 552450"/>
                <a:gd name="connsiteY133" fmla="*/ 536568 h 755882"/>
                <a:gd name="connsiteX134" fmla="*/ 67071 w 552450"/>
                <a:gd name="connsiteY134" fmla="*/ 622174 h 755882"/>
                <a:gd name="connsiteX135" fmla="*/ 142446 w 552450"/>
                <a:gd name="connsiteY135" fmla="*/ 707401 h 755882"/>
                <a:gd name="connsiteX136" fmla="*/ 218415 w 552450"/>
                <a:gd name="connsiteY136" fmla="*/ 622174 h 755882"/>
                <a:gd name="connsiteX137" fmla="*/ 142446 w 552450"/>
                <a:gd name="connsiteY137" fmla="*/ 536568 h 755882"/>
                <a:gd name="connsiteX138" fmla="*/ 409384 w 552450"/>
                <a:gd name="connsiteY138" fmla="*/ 536568 h 755882"/>
                <a:gd name="connsiteX139" fmla="*/ 334010 w 552450"/>
                <a:gd name="connsiteY139" fmla="*/ 622174 h 755882"/>
                <a:gd name="connsiteX140" fmla="*/ 409384 w 552450"/>
                <a:gd name="connsiteY140" fmla="*/ 707401 h 755882"/>
                <a:gd name="connsiteX141" fmla="*/ 485353 w 552450"/>
                <a:gd name="connsiteY141" fmla="*/ 622174 h 755882"/>
                <a:gd name="connsiteX142" fmla="*/ 409384 w 552450"/>
                <a:gd name="connsiteY142" fmla="*/ 536568 h 755882"/>
                <a:gd name="connsiteX143" fmla="*/ 142446 w 552450"/>
                <a:gd name="connsiteY143" fmla="*/ 556410 h 755882"/>
                <a:gd name="connsiteX144" fmla="*/ 200541 w 552450"/>
                <a:gd name="connsiteY144" fmla="*/ 622174 h 755882"/>
                <a:gd name="connsiteX145" fmla="*/ 142446 w 552450"/>
                <a:gd name="connsiteY145" fmla="*/ 687654 h 755882"/>
                <a:gd name="connsiteX146" fmla="*/ 84946 w 552450"/>
                <a:gd name="connsiteY146" fmla="*/ 622174 h 755882"/>
                <a:gd name="connsiteX147" fmla="*/ 142446 w 552450"/>
                <a:gd name="connsiteY147" fmla="*/ 556410 h 755882"/>
                <a:gd name="connsiteX148" fmla="*/ 409384 w 552450"/>
                <a:gd name="connsiteY148" fmla="*/ 556410 h 755882"/>
                <a:gd name="connsiteX149" fmla="*/ 467478 w 552450"/>
                <a:gd name="connsiteY149" fmla="*/ 622174 h 755882"/>
                <a:gd name="connsiteX150" fmla="*/ 409384 w 552450"/>
                <a:gd name="connsiteY150" fmla="*/ 687654 h 755882"/>
                <a:gd name="connsiteX151" fmla="*/ 351884 w 552450"/>
                <a:gd name="connsiteY151" fmla="*/ 622174 h 755882"/>
                <a:gd name="connsiteX152" fmla="*/ 409384 w 552450"/>
                <a:gd name="connsiteY152" fmla="*/ 556410 h 755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552450" h="755882">
                  <a:moveTo>
                    <a:pt x="426663" y="-124"/>
                  </a:moveTo>
                  <a:cubicBezTo>
                    <a:pt x="400900" y="3561"/>
                    <a:pt x="378816" y="17366"/>
                    <a:pt x="363802" y="36462"/>
                  </a:cubicBezTo>
                  <a:cubicBezTo>
                    <a:pt x="301242" y="10250"/>
                    <a:pt x="246764" y="10099"/>
                    <a:pt x="184155" y="36462"/>
                  </a:cubicBezTo>
                  <a:cubicBezTo>
                    <a:pt x="167353" y="20153"/>
                    <a:pt x="146302" y="6745"/>
                    <a:pt x="121889" y="2238"/>
                  </a:cubicBezTo>
                  <a:cubicBezTo>
                    <a:pt x="95087" y="-2723"/>
                    <a:pt x="65097" y="2956"/>
                    <a:pt x="37279" y="24660"/>
                  </a:cubicBezTo>
                  <a:cubicBezTo>
                    <a:pt x="4886" y="50304"/>
                    <a:pt x="-3525" y="94742"/>
                    <a:pt x="1231" y="127340"/>
                  </a:cubicBezTo>
                  <a:cubicBezTo>
                    <a:pt x="6556" y="159919"/>
                    <a:pt x="25168" y="188738"/>
                    <a:pt x="51877" y="203167"/>
                  </a:cubicBezTo>
                  <a:cubicBezTo>
                    <a:pt x="53140" y="270555"/>
                    <a:pt x="76341" y="320833"/>
                    <a:pt x="111760" y="354867"/>
                  </a:cubicBezTo>
                  <a:cubicBezTo>
                    <a:pt x="76456" y="376505"/>
                    <a:pt x="47268" y="411560"/>
                    <a:pt x="28640" y="443969"/>
                  </a:cubicBezTo>
                  <a:cubicBezTo>
                    <a:pt x="-5075" y="498772"/>
                    <a:pt x="-6142" y="563591"/>
                    <a:pt x="29534" y="609796"/>
                  </a:cubicBezTo>
                  <a:cubicBezTo>
                    <a:pt x="23937" y="689071"/>
                    <a:pt x="72239" y="753795"/>
                    <a:pt x="142447" y="754929"/>
                  </a:cubicBezTo>
                  <a:cubicBezTo>
                    <a:pt x="172167" y="754929"/>
                    <a:pt x="199344" y="741511"/>
                    <a:pt x="219609" y="719496"/>
                  </a:cubicBezTo>
                  <a:cubicBezTo>
                    <a:pt x="254381" y="733859"/>
                    <a:pt x="290921" y="733764"/>
                    <a:pt x="332223" y="719212"/>
                  </a:cubicBezTo>
                  <a:cubicBezTo>
                    <a:pt x="352518" y="741323"/>
                    <a:pt x="379526" y="754929"/>
                    <a:pt x="409385" y="754929"/>
                  </a:cubicBezTo>
                  <a:cubicBezTo>
                    <a:pt x="472447" y="755213"/>
                    <a:pt x="529292" y="698236"/>
                    <a:pt x="522595" y="608567"/>
                  </a:cubicBezTo>
                  <a:cubicBezTo>
                    <a:pt x="561800" y="555371"/>
                    <a:pt x="553402" y="497261"/>
                    <a:pt x="523787" y="443969"/>
                  </a:cubicBezTo>
                  <a:cubicBezTo>
                    <a:pt x="503369" y="408347"/>
                    <a:pt x="476346" y="374237"/>
                    <a:pt x="440667" y="354867"/>
                  </a:cubicBezTo>
                  <a:cubicBezTo>
                    <a:pt x="476085" y="320833"/>
                    <a:pt x="499286" y="270555"/>
                    <a:pt x="500549" y="203176"/>
                  </a:cubicBezTo>
                  <a:cubicBezTo>
                    <a:pt x="527229" y="188729"/>
                    <a:pt x="545576" y="159900"/>
                    <a:pt x="550898" y="127340"/>
                  </a:cubicBezTo>
                  <a:cubicBezTo>
                    <a:pt x="556574" y="92616"/>
                    <a:pt x="547114" y="53195"/>
                    <a:pt x="515445" y="24953"/>
                  </a:cubicBezTo>
                  <a:cubicBezTo>
                    <a:pt x="487869" y="2672"/>
                    <a:pt x="451428" y="-3403"/>
                    <a:pt x="426664" y="-124"/>
                  </a:cubicBezTo>
                  <a:close/>
                  <a:moveTo>
                    <a:pt x="503229" y="39409"/>
                  </a:moveTo>
                  <a:cubicBezTo>
                    <a:pt x="529561" y="63098"/>
                    <a:pt x="536906" y="95148"/>
                    <a:pt x="532128" y="124383"/>
                  </a:cubicBezTo>
                  <a:cubicBezTo>
                    <a:pt x="527329" y="153740"/>
                    <a:pt x="509586" y="179422"/>
                    <a:pt x="487439" y="189296"/>
                  </a:cubicBezTo>
                  <a:cubicBezTo>
                    <a:pt x="484225" y="190845"/>
                    <a:pt x="482052" y="194313"/>
                    <a:pt x="482077" y="197857"/>
                  </a:cubicBezTo>
                  <a:cubicBezTo>
                    <a:pt x="482077" y="270839"/>
                    <a:pt x="455282" y="319189"/>
                    <a:pt x="416534" y="350407"/>
                  </a:cubicBezTo>
                  <a:cubicBezTo>
                    <a:pt x="377787" y="381607"/>
                    <a:pt x="326256" y="395592"/>
                    <a:pt x="276213" y="395592"/>
                  </a:cubicBezTo>
                  <a:cubicBezTo>
                    <a:pt x="226169" y="395592"/>
                    <a:pt x="174341" y="381607"/>
                    <a:pt x="135593" y="350407"/>
                  </a:cubicBezTo>
                  <a:cubicBezTo>
                    <a:pt x="96846" y="319189"/>
                    <a:pt x="70349" y="270839"/>
                    <a:pt x="70349" y="197857"/>
                  </a:cubicBezTo>
                  <a:cubicBezTo>
                    <a:pt x="70320" y="194256"/>
                    <a:pt x="68013" y="190760"/>
                    <a:pt x="64688" y="189296"/>
                  </a:cubicBezTo>
                  <a:cubicBezTo>
                    <a:pt x="42542" y="179422"/>
                    <a:pt x="24799" y="153740"/>
                    <a:pt x="20000" y="124383"/>
                  </a:cubicBezTo>
                  <a:cubicBezTo>
                    <a:pt x="15201" y="95035"/>
                    <a:pt x="22896" y="62833"/>
                    <a:pt x="49494" y="39107"/>
                  </a:cubicBezTo>
                  <a:cubicBezTo>
                    <a:pt x="73260" y="20805"/>
                    <a:pt x="96622" y="16808"/>
                    <a:pt x="118314" y="20814"/>
                  </a:cubicBezTo>
                  <a:cubicBezTo>
                    <a:pt x="140190" y="24858"/>
                    <a:pt x="160518" y="37520"/>
                    <a:pt x="175516" y="53573"/>
                  </a:cubicBezTo>
                  <a:cubicBezTo>
                    <a:pt x="178182" y="56550"/>
                    <a:pt x="182865" y="57551"/>
                    <a:pt x="186538" y="55926"/>
                  </a:cubicBezTo>
                  <a:cubicBezTo>
                    <a:pt x="250352" y="27655"/>
                    <a:pt x="298200" y="27655"/>
                    <a:pt x="362014" y="55926"/>
                  </a:cubicBezTo>
                  <a:cubicBezTo>
                    <a:pt x="366205" y="57910"/>
                    <a:pt x="371780" y="56295"/>
                    <a:pt x="374229" y="52392"/>
                  </a:cubicBezTo>
                  <a:cubicBezTo>
                    <a:pt x="385517" y="34770"/>
                    <a:pt x="405836" y="22194"/>
                    <a:pt x="429344" y="18754"/>
                  </a:cubicBezTo>
                  <a:cubicBezTo>
                    <a:pt x="455178" y="14965"/>
                    <a:pt x="486226" y="23724"/>
                    <a:pt x="503229" y="39409"/>
                  </a:cubicBezTo>
                  <a:close/>
                  <a:moveTo>
                    <a:pt x="62900" y="74228"/>
                  </a:moveTo>
                  <a:cubicBezTo>
                    <a:pt x="46734" y="93145"/>
                    <a:pt x="45117" y="124232"/>
                    <a:pt x="65880" y="155072"/>
                  </a:cubicBezTo>
                  <a:cubicBezTo>
                    <a:pt x="69357" y="160156"/>
                    <a:pt x="78193" y="160156"/>
                    <a:pt x="81669" y="155072"/>
                  </a:cubicBezTo>
                  <a:cubicBezTo>
                    <a:pt x="100652" y="126093"/>
                    <a:pt x="119643" y="98871"/>
                    <a:pt x="137678" y="81012"/>
                  </a:cubicBezTo>
                  <a:cubicBezTo>
                    <a:pt x="141752" y="76988"/>
                    <a:pt x="140811" y="69220"/>
                    <a:pt x="135892" y="66253"/>
                  </a:cubicBezTo>
                  <a:cubicBezTo>
                    <a:pt x="111386" y="53422"/>
                    <a:pt x="81923" y="52609"/>
                    <a:pt x="62900" y="74228"/>
                  </a:cubicBezTo>
                  <a:close/>
                  <a:moveTo>
                    <a:pt x="412065" y="66263"/>
                  </a:moveTo>
                  <a:cubicBezTo>
                    <a:pt x="407144" y="69220"/>
                    <a:pt x="406203" y="76988"/>
                    <a:pt x="410277" y="81012"/>
                  </a:cubicBezTo>
                  <a:cubicBezTo>
                    <a:pt x="428314" y="98880"/>
                    <a:pt x="447304" y="126102"/>
                    <a:pt x="466286" y="155072"/>
                  </a:cubicBezTo>
                  <a:cubicBezTo>
                    <a:pt x="469764" y="160156"/>
                    <a:pt x="478600" y="160156"/>
                    <a:pt x="482077" y="155072"/>
                  </a:cubicBezTo>
                  <a:cubicBezTo>
                    <a:pt x="502838" y="124232"/>
                    <a:pt x="501222" y="93145"/>
                    <a:pt x="485055" y="74228"/>
                  </a:cubicBezTo>
                  <a:cubicBezTo>
                    <a:pt x="463008" y="53998"/>
                    <a:pt x="436737" y="51901"/>
                    <a:pt x="412065" y="66263"/>
                  </a:cubicBezTo>
                  <a:close/>
                  <a:moveTo>
                    <a:pt x="115633" y="78064"/>
                  </a:moveTo>
                  <a:cubicBezTo>
                    <a:pt x="101764" y="93504"/>
                    <a:pt x="88220" y="111740"/>
                    <a:pt x="74817" y="131762"/>
                  </a:cubicBezTo>
                  <a:cubicBezTo>
                    <a:pt x="66169" y="112137"/>
                    <a:pt x="69236" y="95998"/>
                    <a:pt x="77498" y="86323"/>
                  </a:cubicBezTo>
                  <a:cubicBezTo>
                    <a:pt x="91014" y="73992"/>
                    <a:pt x="100145" y="73926"/>
                    <a:pt x="115633" y="78064"/>
                  </a:cubicBezTo>
                  <a:close/>
                  <a:moveTo>
                    <a:pt x="470457" y="86323"/>
                  </a:moveTo>
                  <a:cubicBezTo>
                    <a:pt x="478692" y="95961"/>
                    <a:pt x="481378" y="111929"/>
                    <a:pt x="472841" y="131469"/>
                  </a:cubicBezTo>
                  <a:cubicBezTo>
                    <a:pt x="459517" y="111570"/>
                    <a:pt x="446108" y="93419"/>
                    <a:pt x="432324" y="78055"/>
                  </a:cubicBezTo>
                  <a:cubicBezTo>
                    <a:pt x="447486" y="72518"/>
                    <a:pt x="458594" y="76515"/>
                    <a:pt x="470457" y="86323"/>
                  </a:cubicBezTo>
                  <a:close/>
                  <a:moveTo>
                    <a:pt x="209478" y="121737"/>
                  </a:moveTo>
                  <a:cubicBezTo>
                    <a:pt x="198947" y="121737"/>
                    <a:pt x="190411" y="134417"/>
                    <a:pt x="190411" y="150055"/>
                  </a:cubicBezTo>
                  <a:cubicBezTo>
                    <a:pt x="190411" y="165702"/>
                    <a:pt x="198947" y="178382"/>
                    <a:pt x="209478" y="178382"/>
                  </a:cubicBezTo>
                  <a:cubicBezTo>
                    <a:pt x="220009" y="178382"/>
                    <a:pt x="228545" y="165702"/>
                    <a:pt x="228545" y="150055"/>
                  </a:cubicBezTo>
                  <a:cubicBezTo>
                    <a:pt x="228545" y="134417"/>
                    <a:pt x="220009" y="121737"/>
                    <a:pt x="209478" y="121737"/>
                  </a:cubicBezTo>
                  <a:close/>
                  <a:moveTo>
                    <a:pt x="342947" y="121737"/>
                  </a:moveTo>
                  <a:cubicBezTo>
                    <a:pt x="332416" y="121737"/>
                    <a:pt x="323880" y="134417"/>
                    <a:pt x="323880" y="150055"/>
                  </a:cubicBezTo>
                  <a:cubicBezTo>
                    <a:pt x="323880" y="165702"/>
                    <a:pt x="332416" y="178382"/>
                    <a:pt x="342947" y="178382"/>
                  </a:cubicBezTo>
                  <a:cubicBezTo>
                    <a:pt x="353477" y="178382"/>
                    <a:pt x="362014" y="165702"/>
                    <a:pt x="362014" y="150055"/>
                  </a:cubicBezTo>
                  <a:cubicBezTo>
                    <a:pt x="362014" y="134417"/>
                    <a:pt x="353477" y="121737"/>
                    <a:pt x="342947" y="121737"/>
                  </a:cubicBezTo>
                  <a:close/>
                  <a:moveTo>
                    <a:pt x="276212" y="188124"/>
                  </a:moveTo>
                  <a:cubicBezTo>
                    <a:pt x="218129" y="188124"/>
                    <a:pt x="170748" y="230473"/>
                    <a:pt x="170748" y="282253"/>
                  </a:cubicBezTo>
                  <a:cubicBezTo>
                    <a:pt x="170748" y="334023"/>
                    <a:pt x="218129" y="376127"/>
                    <a:pt x="276212" y="376127"/>
                  </a:cubicBezTo>
                  <a:cubicBezTo>
                    <a:pt x="334295" y="376127"/>
                    <a:pt x="381378" y="334023"/>
                    <a:pt x="381378" y="282253"/>
                  </a:cubicBezTo>
                  <a:cubicBezTo>
                    <a:pt x="381378" y="230473"/>
                    <a:pt x="334295" y="188124"/>
                    <a:pt x="276212" y="188124"/>
                  </a:cubicBezTo>
                  <a:close/>
                  <a:moveTo>
                    <a:pt x="276212" y="206124"/>
                  </a:moveTo>
                  <a:cubicBezTo>
                    <a:pt x="323433" y="206124"/>
                    <a:pt x="361418" y="240159"/>
                    <a:pt x="361418" y="282253"/>
                  </a:cubicBezTo>
                  <a:cubicBezTo>
                    <a:pt x="361418" y="324338"/>
                    <a:pt x="323433" y="358080"/>
                    <a:pt x="276212" y="358080"/>
                  </a:cubicBezTo>
                  <a:cubicBezTo>
                    <a:pt x="228991" y="358080"/>
                    <a:pt x="190709" y="324338"/>
                    <a:pt x="190709" y="282253"/>
                  </a:cubicBezTo>
                  <a:cubicBezTo>
                    <a:pt x="190709" y="240159"/>
                    <a:pt x="228991" y="206124"/>
                    <a:pt x="276212" y="206124"/>
                  </a:cubicBezTo>
                  <a:close/>
                  <a:moveTo>
                    <a:pt x="276212" y="217330"/>
                  </a:moveTo>
                  <a:cubicBezTo>
                    <a:pt x="249202" y="217330"/>
                    <a:pt x="227353" y="233563"/>
                    <a:pt x="227353" y="253623"/>
                  </a:cubicBezTo>
                  <a:cubicBezTo>
                    <a:pt x="227353" y="271255"/>
                    <a:pt x="244258" y="286241"/>
                    <a:pt x="266679" y="289623"/>
                  </a:cubicBezTo>
                  <a:lnTo>
                    <a:pt x="266679" y="321494"/>
                  </a:lnTo>
                  <a:cubicBezTo>
                    <a:pt x="253063" y="319547"/>
                    <a:pt x="239113" y="313633"/>
                    <a:pt x="224672" y="302899"/>
                  </a:cubicBezTo>
                  <a:cubicBezTo>
                    <a:pt x="219205" y="299507"/>
                    <a:pt x="215017" y="301803"/>
                    <a:pt x="212339" y="304250"/>
                  </a:cubicBezTo>
                  <a:cubicBezTo>
                    <a:pt x="209285" y="308303"/>
                    <a:pt x="209025" y="314889"/>
                    <a:pt x="213351" y="317950"/>
                  </a:cubicBezTo>
                  <a:cubicBezTo>
                    <a:pt x="233638" y="333022"/>
                    <a:pt x="254762" y="341261"/>
                    <a:pt x="276212" y="341261"/>
                  </a:cubicBezTo>
                  <a:cubicBezTo>
                    <a:pt x="297663" y="341261"/>
                    <a:pt x="318787" y="333022"/>
                    <a:pt x="339074" y="317950"/>
                  </a:cubicBezTo>
                  <a:cubicBezTo>
                    <a:pt x="343698" y="315286"/>
                    <a:pt x="345119" y="308398"/>
                    <a:pt x="341921" y="304146"/>
                  </a:cubicBezTo>
                  <a:cubicBezTo>
                    <a:pt x="338724" y="299894"/>
                    <a:pt x="331656" y="299280"/>
                    <a:pt x="327753" y="302899"/>
                  </a:cubicBezTo>
                  <a:cubicBezTo>
                    <a:pt x="313312" y="313633"/>
                    <a:pt x="299361" y="319547"/>
                    <a:pt x="285745" y="321494"/>
                  </a:cubicBezTo>
                  <a:lnTo>
                    <a:pt x="285745" y="289623"/>
                  </a:lnTo>
                  <a:cubicBezTo>
                    <a:pt x="308165" y="286241"/>
                    <a:pt x="325071" y="271255"/>
                    <a:pt x="325071" y="253623"/>
                  </a:cubicBezTo>
                  <a:cubicBezTo>
                    <a:pt x="325071" y="233563"/>
                    <a:pt x="303223" y="217330"/>
                    <a:pt x="276212" y="217330"/>
                  </a:cubicBezTo>
                  <a:close/>
                  <a:moveTo>
                    <a:pt x="276212" y="233856"/>
                  </a:moveTo>
                  <a:cubicBezTo>
                    <a:pt x="291324" y="233856"/>
                    <a:pt x="303621" y="242398"/>
                    <a:pt x="303621" y="253623"/>
                  </a:cubicBezTo>
                  <a:cubicBezTo>
                    <a:pt x="303621" y="264858"/>
                    <a:pt x="291324" y="273986"/>
                    <a:pt x="276212" y="273986"/>
                  </a:cubicBezTo>
                  <a:cubicBezTo>
                    <a:pt x="261101" y="273986"/>
                    <a:pt x="248804" y="264858"/>
                    <a:pt x="248804" y="253623"/>
                  </a:cubicBezTo>
                  <a:cubicBezTo>
                    <a:pt x="248804" y="242398"/>
                    <a:pt x="261101" y="233856"/>
                    <a:pt x="276212" y="233856"/>
                  </a:cubicBezTo>
                  <a:close/>
                  <a:moveTo>
                    <a:pt x="128145" y="368662"/>
                  </a:moveTo>
                  <a:cubicBezTo>
                    <a:pt x="133355" y="372631"/>
                    <a:pt x="138699" y="376222"/>
                    <a:pt x="144233" y="379623"/>
                  </a:cubicBezTo>
                  <a:cubicBezTo>
                    <a:pt x="112636" y="416190"/>
                    <a:pt x="94537" y="458710"/>
                    <a:pt x="92990" y="502646"/>
                  </a:cubicBezTo>
                  <a:cubicBezTo>
                    <a:pt x="65110" y="518615"/>
                    <a:pt x="43360" y="547434"/>
                    <a:pt x="34002" y="582583"/>
                  </a:cubicBezTo>
                  <a:cubicBezTo>
                    <a:pt x="12144" y="538835"/>
                    <a:pt x="23912" y="490930"/>
                    <a:pt x="45025" y="453134"/>
                  </a:cubicBezTo>
                  <a:cubicBezTo>
                    <a:pt x="67490" y="420158"/>
                    <a:pt x="90038" y="383969"/>
                    <a:pt x="128145" y="368662"/>
                  </a:cubicBezTo>
                  <a:close/>
                  <a:moveTo>
                    <a:pt x="424280" y="368662"/>
                  </a:moveTo>
                  <a:cubicBezTo>
                    <a:pt x="460629" y="386804"/>
                    <a:pt x="488546" y="420820"/>
                    <a:pt x="507102" y="453134"/>
                  </a:cubicBezTo>
                  <a:cubicBezTo>
                    <a:pt x="529887" y="495182"/>
                    <a:pt x="539979" y="542615"/>
                    <a:pt x="517827" y="582299"/>
                  </a:cubicBezTo>
                  <a:cubicBezTo>
                    <a:pt x="508430" y="547339"/>
                    <a:pt x="486944" y="518615"/>
                    <a:pt x="459137" y="502646"/>
                  </a:cubicBezTo>
                  <a:cubicBezTo>
                    <a:pt x="457592" y="458804"/>
                    <a:pt x="439709" y="416095"/>
                    <a:pt x="408191" y="379623"/>
                  </a:cubicBezTo>
                  <a:cubicBezTo>
                    <a:pt x="413725" y="376222"/>
                    <a:pt x="419070" y="372631"/>
                    <a:pt x="424280" y="368662"/>
                  </a:cubicBezTo>
                  <a:close/>
                  <a:moveTo>
                    <a:pt x="161215" y="389072"/>
                  </a:moveTo>
                  <a:cubicBezTo>
                    <a:pt x="196897" y="406741"/>
                    <a:pt x="237141" y="414395"/>
                    <a:pt x="276212" y="414395"/>
                  </a:cubicBezTo>
                  <a:cubicBezTo>
                    <a:pt x="315282" y="414395"/>
                    <a:pt x="355527" y="406741"/>
                    <a:pt x="391210" y="389072"/>
                  </a:cubicBezTo>
                  <a:cubicBezTo>
                    <a:pt x="419399" y="420631"/>
                    <a:pt x="435905" y="456820"/>
                    <a:pt x="439473" y="493764"/>
                  </a:cubicBezTo>
                  <a:cubicBezTo>
                    <a:pt x="429924" y="490741"/>
                    <a:pt x="419752" y="489134"/>
                    <a:pt x="409384" y="489134"/>
                  </a:cubicBezTo>
                  <a:cubicBezTo>
                    <a:pt x="346726" y="489134"/>
                    <a:pt x="295875" y="548851"/>
                    <a:pt x="295875" y="622174"/>
                  </a:cubicBezTo>
                  <a:cubicBezTo>
                    <a:pt x="295875" y="652976"/>
                    <a:pt x="304947" y="681040"/>
                    <a:pt x="320007" y="703623"/>
                  </a:cubicBezTo>
                  <a:cubicBezTo>
                    <a:pt x="286478" y="714488"/>
                    <a:pt x="258945" y="714583"/>
                    <a:pt x="231524" y="704189"/>
                  </a:cubicBezTo>
                  <a:cubicBezTo>
                    <a:pt x="246803" y="681512"/>
                    <a:pt x="256251" y="653165"/>
                    <a:pt x="256251" y="622174"/>
                  </a:cubicBezTo>
                  <a:cubicBezTo>
                    <a:pt x="256251" y="548851"/>
                    <a:pt x="205102" y="489040"/>
                    <a:pt x="142446" y="489040"/>
                  </a:cubicBezTo>
                  <a:cubicBezTo>
                    <a:pt x="132077" y="489040"/>
                    <a:pt x="122202" y="490741"/>
                    <a:pt x="112653" y="493764"/>
                  </a:cubicBezTo>
                  <a:cubicBezTo>
                    <a:pt x="121027" y="452757"/>
                    <a:pt x="138690" y="414772"/>
                    <a:pt x="161215" y="389072"/>
                  </a:cubicBezTo>
                  <a:close/>
                  <a:moveTo>
                    <a:pt x="142446" y="509450"/>
                  </a:moveTo>
                  <a:cubicBezTo>
                    <a:pt x="195623" y="509450"/>
                    <a:pt x="238674" y="559906"/>
                    <a:pt x="238674" y="622174"/>
                  </a:cubicBezTo>
                  <a:cubicBezTo>
                    <a:pt x="238674" y="684442"/>
                    <a:pt x="195623" y="734614"/>
                    <a:pt x="142446" y="734614"/>
                  </a:cubicBezTo>
                  <a:cubicBezTo>
                    <a:pt x="89268" y="734614"/>
                    <a:pt x="46515" y="684442"/>
                    <a:pt x="46515" y="622174"/>
                  </a:cubicBezTo>
                  <a:cubicBezTo>
                    <a:pt x="46515" y="559906"/>
                    <a:pt x="89268" y="509450"/>
                    <a:pt x="142446" y="509450"/>
                  </a:cubicBezTo>
                  <a:close/>
                  <a:moveTo>
                    <a:pt x="409384" y="509450"/>
                  </a:moveTo>
                  <a:cubicBezTo>
                    <a:pt x="462561" y="509450"/>
                    <a:pt x="505612" y="559906"/>
                    <a:pt x="505612" y="622174"/>
                  </a:cubicBezTo>
                  <a:cubicBezTo>
                    <a:pt x="505612" y="684442"/>
                    <a:pt x="462561" y="734614"/>
                    <a:pt x="409384" y="734614"/>
                  </a:cubicBezTo>
                  <a:cubicBezTo>
                    <a:pt x="356206" y="734614"/>
                    <a:pt x="313453" y="684442"/>
                    <a:pt x="313453" y="622174"/>
                  </a:cubicBezTo>
                  <a:cubicBezTo>
                    <a:pt x="313453" y="559906"/>
                    <a:pt x="356206" y="509450"/>
                    <a:pt x="409384" y="509450"/>
                  </a:cubicBezTo>
                  <a:close/>
                  <a:moveTo>
                    <a:pt x="142446" y="536568"/>
                  </a:moveTo>
                  <a:cubicBezTo>
                    <a:pt x="100770" y="536568"/>
                    <a:pt x="67071" y="575024"/>
                    <a:pt x="67071" y="622174"/>
                  </a:cubicBezTo>
                  <a:cubicBezTo>
                    <a:pt x="67071" y="669324"/>
                    <a:pt x="100770" y="707401"/>
                    <a:pt x="142446" y="707401"/>
                  </a:cubicBezTo>
                  <a:cubicBezTo>
                    <a:pt x="184121" y="707401"/>
                    <a:pt x="218415" y="669324"/>
                    <a:pt x="218415" y="622174"/>
                  </a:cubicBezTo>
                  <a:cubicBezTo>
                    <a:pt x="218415" y="575024"/>
                    <a:pt x="184121" y="536568"/>
                    <a:pt x="142446" y="536568"/>
                  </a:cubicBezTo>
                  <a:close/>
                  <a:moveTo>
                    <a:pt x="409384" y="536568"/>
                  </a:moveTo>
                  <a:cubicBezTo>
                    <a:pt x="367708" y="536568"/>
                    <a:pt x="334010" y="575024"/>
                    <a:pt x="334010" y="622174"/>
                  </a:cubicBezTo>
                  <a:cubicBezTo>
                    <a:pt x="334010" y="669324"/>
                    <a:pt x="367708" y="707401"/>
                    <a:pt x="409384" y="707401"/>
                  </a:cubicBezTo>
                  <a:cubicBezTo>
                    <a:pt x="451059" y="707401"/>
                    <a:pt x="485353" y="669324"/>
                    <a:pt x="485353" y="622174"/>
                  </a:cubicBezTo>
                  <a:cubicBezTo>
                    <a:pt x="485353" y="575024"/>
                    <a:pt x="451059" y="536568"/>
                    <a:pt x="409384" y="536568"/>
                  </a:cubicBezTo>
                  <a:close/>
                  <a:moveTo>
                    <a:pt x="142446" y="556410"/>
                  </a:moveTo>
                  <a:cubicBezTo>
                    <a:pt x="174482" y="556410"/>
                    <a:pt x="200541" y="585890"/>
                    <a:pt x="200541" y="622174"/>
                  </a:cubicBezTo>
                  <a:cubicBezTo>
                    <a:pt x="200541" y="658457"/>
                    <a:pt x="174482" y="687654"/>
                    <a:pt x="142446" y="687654"/>
                  </a:cubicBezTo>
                  <a:cubicBezTo>
                    <a:pt x="110408" y="687654"/>
                    <a:pt x="84946" y="658457"/>
                    <a:pt x="84946" y="622174"/>
                  </a:cubicBezTo>
                  <a:cubicBezTo>
                    <a:pt x="84946" y="585890"/>
                    <a:pt x="110408" y="556410"/>
                    <a:pt x="142446" y="556410"/>
                  </a:cubicBezTo>
                  <a:close/>
                  <a:moveTo>
                    <a:pt x="409384" y="556410"/>
                  </a:moveTo>
                  <a:cubicBezTo>
                    <a:pt x="441420" y="556410"/>
                    <a:pt x="467478" y="585890"/>
                    <a:pt x="467478" y="622174"/>
                  </a:cubicBezTo>
                  <a:cubicBezTo>
                    <a:pt x="467478" y="658457"/>
                    <a:pt x="441420" y="687654"/>
                    <a:pt x="409384" y="687654"/>
                  </a:cubicBezTo>
                  <a:cubicBezTo>
                    <a:pt x="377346" y="687654"/>
                    <a:pt x="351884" y="658457"/>
                    <a:pt x="351884" y="622174"/>
                  </a:cubicBezTo>
                  <a:cubicBezTo>
                    <a:pt x="351884" y="585890"/>
                    <a:pt x="377346" y="556410"/>
                    <a:pt x="409384" y="55641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BB238B42-2756-8E4A-8347-3BB218DCFE75}"/>
              </a:ext>
            </a:extLst>
          </p:cNvPr>
          <p:cNvGrpSpPr/>
          <p:nvPr userDrawn="1"/>
        </p:nvGrpSpPr>
        <p:grpSpPr>
          <a:xfrm>
            <a:off x="8216223" y="3554585"/>
            <a:ext cx="2920090" cy="2977244"/>
            <a:chOff x="7944353" y="3554585"/>
            <a:chExt cx="2920090" cy="2977244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1888971C-58FC-7A4A-AAC7-9FB3775AAA09}"/>
                </a:ext>
              </a:extLst>
            </p:cNvPr>
            <p:cNvSpPr/>
            <p:nvPr/>
          </p:nvSpPr>
          <p:spPr>
            <a:xfrm>
              <a:off x="7944353" y="3554585"/>
              <a:ext cx="2920090" cy="2977244"/>
            </a:xfrm>
            <a:prstGeom prst="ellipse">
              <a:avLst/>
            </a:prstGeom>
            <a:solidFill>
              <a:srgbClr val="E3DC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152000" rIns="0" bIns="0" rtlCol="0" anchor="t" anchorCtr="0"/>
            <a:lstStyle/>
            <a:p>
              <a:pPr algn="ctr"/>
              <a:r>
                <a:rPr lang="nb-NO" sz="1400" dirty="0">
                  <a:solidFill>
                    <a:schemeClr val="tx1"/>
                  </a:solidFill>
                </a:rPr>
                <a:t>Befolkning for øvrig</a:t>
              </a:r>
              <a:endParaRPr lang="nb-NO" sz="1400" dirty="0">
                <a:solidFill>
                  <a:schemeClr val="tx1"/>
                </a:solidFill>
                <a:cs typeface="Arial"/>
              </a:endParaRPr>
            </a:p>
          </p:txBody>
        </p:sp>
        <p:pic>
          <p:nvPicPr>
            <p:cNvPr id="12" name="Grafikk 11">
              <a:extLst>
                <a:ext uri="{FF2B5EF4-FFF2-40B4-BE49-F238E27FC236}">
                  <a16:creationId xmlns:a16="http://schemas.microsoft.com/office/drawing/2014/main" id="{76C39D26-A347-4243-9556-6F89047E9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714695" y="3832247"/>
              <a:ext cx="1379406" cy="1724224"/>
            </a:xfrm>
            <a:prstGeom prst="rect">
              <a:avLst/>
            </a:prstGeom>
          </p:spPr>
        </p:pic>
      </p:grp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AD09E664-48A2-424C-849D-35260A936DB2}"/>
              </a:ext>
            </a:extLst>
          </p:cNvPr>
          <p:cNvGrpSpPr/>
          <p:nvPr userDrawn="1"/>
        </p:nvGrpSpPr>
        <p:grpSpPr>
          <a:xfrm>
            <a:off x="5844121" y="1538722"/>
            <a:ext cx="2920090" cy="2977244"/>
            <a:chOff x="5844121" y="1538722"/>
            <a:chExt cx="2920090" cy="2977244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3683CE3F-4EEE-1F4C-8EAA-EB1F393D5214}"/>
                </a:ext>
              </a:extLst>
            </p:cNvPr>
            <p:cNvSpPr/>
            <p:nvPr/>
          </p:nvSpPr>
          <p:spPr>
            <a:xfrm>
              <a:off x="5844121" y="1538722"/>
              <a:ext cx="2920090" cy="2977244"/>
            </a:xfrm>
            <a:prstGeom prst="ellipse">
              <a:avLst/>
            </a:prstGeom>
            <a:solidFill>
              <a:srgbClr val="FC81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152000" rIns="0" bIns="45720" rtlCol="0" anchor="t" anchorCtr="0"/>
            <a:lstStyle/>
            <a:p>
              <a:pPr algn="ctr"/>
              <a:r>
                <a:rPr lang="nb-NO" sz="1400" dirty="0">
                  <a:solidFill>
                    <a:schemeClr val="tx1"/>
                  </a:solidFill>
                  <a:cs typeface="Arial"/>
                </a:rPr>
                <a:t>Myndigheter</a:t>
              </a:r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B1A95605-D064-0640-8788-01A6F605424F}"/>
                </a:ext>
              </a:extLst>
            </p:cNvPr>
            <p:cNvGrpSpPr/>
            <p:nvPr/>
          </p:nvGrpSpPr>
          <p:grpSpPr>
            <a:xfrm>
              <a:off x="6922990" y="2163652"/>
              <a:ext cx="762353" cy="755894"/>
              <a:chOff x="5714823" y="2932947"/>
              <a:chExt cx="762353" cy="755894"/>
            </a:xfrm>
          </p:grpSpPr>
          <p:sp>
            <p:nvSpPr>
              <p:cNvPr id="16" name="Friform 15">
                <a:extLst>
                  <a:ext uri="{FF2B5EF4-FFF2-40B4-BE49-F238E27FC236}">
                    <a16:creationId xmlns:a16="http://schemas.microsoft.com/office/drawing/2014/main" id="{F5342B5C-7436-D54A-9A5C-B04A81E058DF}"/>
                  </a:ext>
                </a:extLst>
              </p:cNvPr>
              <p:cNvSpPr/>
              <p:nvPr/>
            </p:nvSpPr>
            <p:spPr>
              <a:xfrm>
                <a:off x="5714823" y="2932947"/>
                <a:ext cx="762353" cy="755894"/>
              </a:xfrm>
              <a:custGeom>
                <a:avLst/>
                <a:gdLst>
                  <a:gd name="connsiteX0" fmla="*/ 756614 w 762353"/>
                  <a:gd name="connsiteY0" fmla="*/ 179167 h 755894"/>
                  <a:gd name="connsiteX1" fmla="*/ 610772 w 762353"/>
                  <a:gd name="connsiteY1" fmla="*/ 116513 h 755894"/>
                  <a:gd name="connsiteX2" fmla="*/ 606986 w 762353"/>
                  <a:gd name="connsiteY2" fmla="*/ 115738 h 755894"/>
                  <a:gd name="connsiteX3" fmla="*/ 390702 w 762353"/>
                  <a:gd name="connsiteY3" fmla="*/ 115738 h 755894"/>
                  <a:gd name="connsiteX4" fmla="*/ 390702 w 762353"/>
                  <a:gd name="connsiteY4" fmla="*/ 76706 h 755894"/>
                  <a:gd name="connsiteX5" fmla="*/ 473139 w 762353"/>
                  <a:gd name="connsiteY5" fmla="*/ 76706 h 755894"/>
                  <a:gd name="connsiteX6" fmla="*/ 482664 w 762353"/>
                  <a:gd name="connsiteY6" fmla="*/ 67258 h 755894"/>
                  <a:gd name="connsiteX7" fmla="*/ 482664 w 762353"/>
                  <a:gd name="connsiteY7" fmla="*/ 16193 h 755894"/>
                  <a:gd name="connsiteX8" fmla="*/ 473139 w 762353"/>
                  <a:gd name="connsiteY8" fmla="*/ 6745 h 755894"/>
                  <a:gd name="connsiteX9" fmla="*/ 390152 w 762353"/>
                  <a:gd name="connsiteY9" fmla="*/ 6745 h 755894"/>
                  <a:gd name="connsiteX10" fmla="*/ 381177 w 762353"/>
                  <a:gd name="connsiteY10" fmla="*/ 0 h 755894"/>
                  <a:gd name="connsiteX11" fmla="*/ 371652 w 762353"/>
                  <a:gd name="connsiteY11" fmla="*/ 9449 h 755894"/>
                  <a:gd name="connsiteX12" fmla="*/ 371652 w 762353"/>
                  <a:gd name="connsiteY12" fmla="*/ 115738 h 755894"/>
                  <a:gd name="connsiteX13" fmla="*/ 155368 w 762353"/>
                  <a:gd name="connsiteY13" fmla="*/ 115738 h 755894"/>
                  <a:gd name="connsiteX14" fmla="*/ 151581 w 762353"/>
                  <a:gd name="connsiteY14" fmla="*/ 116513 h 755894"/>
                  <a:gd name="connsiteX15" fmla="*/ 5744 w 762353"/>
                  <a:gd name="connsiteY15" fmla="*/ 179167 h 755894"/>
                  <a:gd name="connsiteX16" fmla="*/ 5 w 762353"/>
                  <a:gd name="connsiteY16" fmla="*/ 187841 h 755894"/>
                  <a:gd name="connsiteX17" fmla="*/ 5 w 762353"/>
                  <a:gd name="connsiteY17" fmla="*/ 245743 h 755894"/>
                  <a:gd name="connsiteX18" fmla="*/ 9529 w 762353"/>
                  <a:gd name="connsiteY18" fmla="*/ 255191 h 755894"/>
                  <a:gd name="connsiteX19" fmla="*/ 25398 w 762353"/>
                  <a:gd name="connsiteY19" fmla="*/ 255191 h 755894"/>
                  <a:gd name="connsiteX20" fmla="*/ 25398 w 762353"/>
                  <a:gd name="connsiteY20" fmla="*/ 683710 h 755894"/>
                  <a:gd name="connsiteX21" fmla="*/ 9525 w 762353"/>
                  <a:gd name="connsiteY21" fmla="*/ 683710 h 755894"/>
                  <a:gd name="connsiteX22" fmla="*/ 0 w 762353"/>
                  <a:gd name="connsiteY22" fmla="*/ 693158 h 755894"/>
                  <a:gd name="connsiteX23" fmla="*/ 0 w 762353"/>
                  <a:gd name="connsiteY23" fmla="*/ 746446 h 755894"/>
                  <a:gd name="connsiteX24" fmla="*/ 9525 w 762353"/>
                  <a:gd name="connsiteY24" fmla="*/ 755895 h 755894"/>
                  <a:gd name="connsiteX25" fmla="*/ 752829 w 762353"/>
                  <a:gd name="connsiteY25" fmla="*/ 755895 h 755894"/>
                  <a:gd name="connsiteX26" fmla="*/ 762354 w 762353"/>
                  <a:gd name="connsiteY26" fmla="*/ 746446 h 755894"/>
                  <a:gd name="connsiteX27" fmla="*/ 762354 w 762353"/>
                  <a:gd name="connsiteY27" fmla="*/ 693158 h 755894"/>
                  <a:gd name="connsiteX28" fmla="*/ 752829 w 762353"/>
                  <a:gd name="connsiteY28" fmla="*/ 683710 h 755894"/>
                  <a:gd name="connsiteX29" fmla="*/ 740034 w 762353"/>
                  <a:gd name="connsiteY29" fmla="*/ 683710 h 755894"/>
                  <a:gd name="connsiteX30" fmla="*/ 740034 w 762353"/>
                  <a:gd name="connsiteY30" fmla="*/ 255191 h 755894"/>
                  <a:gd name="connsiteX31" fmla="*/ 752829 w 762353"/>
                  <a:gd name="connsiteY31" fmla="*/ 255191 h 755894"/>
                  <a:gd name="connsiteX32" fmla="*/ 762354 w 762353"/>
                  <a:gd name="connsiteY32" fmla="*/ 245743 h 755894"/>
                  <a:gd name="connsiteX33" fmla="*/ 762354 w 762353"/>
                  <a:gd name="connsiteY33" fmla="*/ 187841 h 755894"/>
                  <a:gd name="connsiteX34" fmla="*/ 756614 w 762353"/>
                  <a:gd name="connsiteY34" fmla="*/ 179167 h 755894"/>
                  <a:gd name="connsiteX35" fmla="*/ 463614 w 762353"/>
                  <a:gd name="connsiteY35" fmla="*/ 57809 h 755894"/>
                  <a:gd name="connsiteX36" fmla="*/ 390702 w 762353"/>
                  <a:gd name="connsiteY36" fmla="*/ 57809 h 755894"/>
                  <a:gd name="connsiteX37" fmla="*/ 390702 w 762353"/>
                  <a:gd name="connsiteY37" fmla="*/ 25642 h 755894"/>
                  <a:gd name="connsiteX38" fmla="*/ 463614 w 762353"/>
                  <a:gd name="connsiteY38" fmla="*/ 25642 h 755894"/>
                  <a:gd name="connsiteX39" fmla="*/ 463614 w 762353"/>
                  <a:gd name="connsiteY39" fmla="*/ 57809 h 755894"/>
                  <a:gd name="connsiteX40" fmla="*/ 743304 w 762353"/>
                  <a:gd name="connsiteY40" fmla="*/ 736997 h 755894"/>
                  <a:gd name="connsiteX41" fmla="*/ 19050 w 762353"/>
                  <a:gd name="connsiteY41" fmla="*/ 736997 h 755894"/>
                  <a:gd name="connsiteX42" fmla="*/ 19050 w 762353"/>
                  <a:gd name="connsiteY42" fmla="*/ 702607 h 755894"/>
                  <a:gd name="connsiteX43" fmla="*/ 743304 w 762353"/>
                  <a:gd name="connsiteY43" fmla="*/ 702607 h 755894"/>
                  <a:gd name="connsiteX44" fmla="*/ 743304 w 762353"/>
                  <a:gd name="connsiteY44" fmla="*/ 736997 h 755894"/>
                  <a:gd name="connsiteX45" fmla="*/ 446238 w 762353"/>
                  <a:gd name="connsiteY45" fmla="*/ 683710 h 755894"/>
                  <a:gd name="connsiteX46" fmla="*/ 446238 w 762353"/>
                  <a:gd name="connsiteY46" fmla="*/ 458515 h 755894"/>
                  <a:gd name="connsiteX47" fmla="*/ 538260 w 762353"/>
                  <a:gd name="connsiteY47" fmla="*/ 458515 h 755894"/>
                  <a:gd name="connsiteX48" fmla="*/ 538260 w 762353"/>
                  <a:gd name="connsiteY48" fmla="*/ 683710 h 755894"/>
                  <a:gd name="connsiteX49" fmla="*/ 446238 w 762353"/>
                  <a:gd name="connsiteY49" fmla="*/ 683710 h 755894"/>
                  <a:gd name="connsiteX50" fmla="*/ 427188 w 762353"/>
                  <a:gd name="connsiteY50" fmla="*/ 458515 h 755894"/>
                  <a:gd name="connsiteX51" fmla="*/ 427188 w 762353"/>
                  <a:gd name="connsiteY51" fmla="*/ 683710 h 755894"/>
                  <a:gd name="connsiteX52" fmla="*/ 335165 w 762353"/>
                  <a:gd name="connsiteY52" fmla="*/ 683710 h 755894"/>
                  <a:gd name="connsiteX53" fmla="*/ 335165 w 762353"/>
                  <a:gd name="connsiteY53" fmla="*/ 458515 h 755894"/>
                  <a:gd name="connsiteX54" fmla="*/ 427188 w 762353"/>
                  <a:gd name="connsiteY54" fmla="*/ 458515 h 755894"/>
                  <a:gd name="connsiteX55" fmla="*/ 556199 w 762353"/>
                  <a:gd name="connsiteY55" fmla="*/ 439618 h 755894"/>
                  <a:gd name="connsiteX56" fmla="*/ 206155 w 762353"/>
                  <a:gd name="connsiteY56" fmla="*/ 439618 h 755894"/>
                  <a:gd name="connsiteX57" fmla="*/ 206155 w 762353"/>
                  <a:gd name="connsiteY57" fmla="*/ 398511 h 755894"/>
                  <a:gd name="connsiteX58" fmla="*/ 381177 w 762353"/>
                  <a:gd name="connsiteY58" fmla="*/ 362191 h 755894"/>
                  <a:gd name="connsiteX59" fmla="*/ 556199 w 762353"/>
                  <a:gd name="connsiteY59" fmla="*/ 398511 h 755894"/>
                  <a:gd name="connsiteX60" fmla="*/ 556199 w 762353"/>
                  <a:gd name="connsiteY60" fmla="*/ 439618 h 755894"/>
                  <a:gd name="connsiteX61" fmla="*/ 316115 w 762353"/>
                  <a:gd name="connsiteY61" fmla="*/ 458515 h 755894"/>
                  <a:gd name="connsiteX62" fmla="*/ 316115 w 762353"/>
                  <a:gd name="connsiteY62" fmla="*/ 683710 h 755894"/>
                  <a:gd name="connsiteX63" fmla="*/ 224093 w 762353"/>
                  <a:gd name="connsiteY63" fmla="*/ 683710 h 755894"/>
                  <a:gd name="connsiteX64" fmla="*/ 224093 w 762353"/>
                  <a:gd name="connsiteY64" fmla="*/ 458515 h 755894"/>
                  <a:gd name="connsiteX65" fmla="*/ 316115 w 762353"/>
                  <a:gd name="connsiteY65" fmla="*/ 458515 h 755894"/>
                  <a:gd name="connsiteX66" fmla="*/ 720984 w 762353"/>
                  <a:gd name="connsiteY66" fmla="*/ 683710 h 755894"/>
                  <a:gd name="connsiteX67" fmla="*/ 557310 w 762353"/>
                  <a:gd name="connsiteY67" fmla="*/ 683710 h 755894"/>
                  <a:gd name="connsiteX68" fmla="*/ 557310 w 762353"/>
                  <a:gd name="connsiteY68" fmla="*/ 458515 h 755894"/>
                  <a:gd name="connsiteX69" fmla="*/ 565724 w 762353"/>
                  <a:gd name="connsiteY69" fmla="*/ 458515 h 755894"/>
                  <a:gd name="connsiteX70" fmla="*/ 575249 w 762353"/>
                  <a:gd name="connsiteY70" fmla="*/ 449067 h 755894"/>
                  <a:gd name="connsiteX71" fmla="*/ 575249 w 762353"/>
                  <a:gd name="connsiteY71" fmla="*/ 390834 h 755894"/>
                  <a:gd name="connsiteX72" fmla="*/ 567672 w 762353"/>
                  <a:gd name="connsiteY72" fmla="*/ 381587 h 755894"/>
                  <a:gd name="connsiteX73" fmla="*/ 383126 w 762353"/>
                  <a:gd name="connsiteY73" fmla="*/ 343294 h 755894"/>
                  <a:gd name="connsiteX74" fmla="*/ 379228 w 762353"/>
                  <a:gd name="connsiteY74" fmla="*/ 343294 h 755894"/>
                  <a:gd name="connsiteX75" fmla="*/ 194681 w 762353"/>
                  <a:gd name="connsiteY75" fmla="*/ 381587 h 755894"/>
                  <a:gd name="connsiteX76" fmla="*/ 187105 w 762353"/>
                  <a:gd name="connsiteY76" fmla="*/ 390834 h 755894"/>
                  <a:gd name="connsiteX77" fmla="*/ 187105 w 762353"/>
                  <a:gd name="connsiteY77" fmla="*/ 449067 h 755894"/>
                  <a:gd name="connsiteX78" fmla="*/ 196630 w 762353"/>
                  <a:gd name="connsiteY78" fmla="*/ 458515 h 755894"/>
                  <a:gd name="connsiteX79" fmla="*/ 205043 w 762353"/>
                  <a:gd name="connsiteY79" fmla="*/ 458515 h 755894"/>
                  <a:gd name="connsiteX80" fmla="*/ 205043 w 762353"/>
                  <a:gd name="connsiteY80" fmla="*/ 683710 h 755894"/>
                  <a:gd name="connsiteX81" fmla="*/ 44448 w 762353"/>
                  <a:gd name="connsiteY81" fmla="*/ 683710 h 755894"/>
                  <a:gd name="connsiteX82" fmla="*/ 44448 w 762353"/>
                  <a:gd name="connsiteY82" fmla="*/ 255191 h 755894"/>
                  <a:gd name="connsiteX83" fmla="*/ 720984 w 762353"/>
                  <a:gd name="connsiteY83" fmla="*/ 255191 h 755894"/>
                  <a:gd name="connsiteX84" fmla="*/ 720984 w 762353"/>
                  <a:gd name="connsiteY84" fmla="*/ 683710 h 755894"/>
                  <a:gd name="connsiteX85" fmla="*/ 743304 w 762353"/>
                  <a:gd name="connsiteY85" fmla="*/ 236294 h 755894"/>
                  <a:gd name="connsiteX86" fmla="*/ 19054 w 762353"/>
                  <a:gd name="connsiteY86" fmla="*/ 236294 h 755894"/>
                  <a:gd name="connsiteX87" fmla="*/ 19054 w 762353"/>
                  <a:gd name="connsiteY87" fmla="*/ 194042 h 755894"/>
                  <a:gd name="connsiteX88" fmla="*/ 157339 w 762353"/>
                  <a:gd name="connsiteY88" fmla="*/ 134636 h 755894"/>
                  <a:gd name="connsiteX89" fmla="*/ 605014 w 762353"/>
                  <a:gd name="connsiteY89" fmla="*/ 134636 h 755894"/>
                  <a:gd name="connsiteX90" fmla="*/ 743304 w 762353"/>
                  <a:gd name="connsiteY90" fmla="*/ 194042 h 755894"/>
                  <a:gd name="connsiteX91" fmla="*/ 743304 w 762353"/>
                  <a:gd name="connsiteY91" fmla="*/ 236294 h 755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762353" h="755894">
                    <a:moveTo>
                      <a:pt x="756614" y="179167"/>
                    </a:moveTo>
                    <a:lnTo>
                      <a:pt x="610772" y="116513"/>
                    </a:lnTo>
                    <a:cubicBezTo>
                      <a:pt x="609577" y="116006"/>
                      <a:pt x="608289" y="115738"/>
                      <a:pt x="606986" y="115738"/>
                    </a:cubicBezTo>
                    <a:lnTo>
                      <a:pt x="390702" y="115738"/>
                    </a:lnTo>
                    <a:lnTo>
                      <a:pt x="390702" y="76706"/>
                    </a:lnTo>
                    <a:lnTo>
                      <a:pt x="473139" y="76706"/>
                    </a:lnTo>
                    <a:cubicBezTo>
                      <a:pt x="478398" y="76706"/>
                      <a:pt x="482664" y="72481"/>
                      <a:pt x="482664" y="67258"/>
                    </a:cubicBezTo>
                    <a:lnTo>
                      <a:pt x="482664" y="16193"/>
                    </a:lnTo>
                    <a:cubicBezTo>
                      <a:pt x="482664" y="10971"/>
                      <a:pt x="478398" y="6745"/>
                      <a:pt x="473139" y="6745"/>
                    </a:cubicBezTo>
                    <a:lnTo>
                      <a:pt x="390152" y="6745"/>
                    </a:lnTo>
                    <a:cubicBezTo>
                      <a:pt x="388962" y="2869"/>
                      <a:pt x="385471" y="0"/>
                      <a:pt x="381177" y="0"/>
                    </a:cubicBezTo>
                    <a:cubicBezTo>
                      <a:pt x="375917" y="0"/>
                      <a:pt x="371652" y="4226"/>
                      <a:pt x="371652" y="9449"/>
                    </a:cubicBezTo>
                    <a:lnTo>
                      <a:pt x="371652" y="115738"/>
                    </a:lnTo>
                    <a:lnTo>
                      <a:pt x="155368" y="115738"/>
                    </a:lnTo>
                    <a:cubicBezTo>
                      <a:pt x="154065" y="115738"/>
                      <a:pt x="152777" y="116006"/>
                      <a:pt x="151581" y="116513"/>
                    </a:cubicBezTo>
                    <a:lnTo>
                      <a:pt x="5744" y="179167"/>
                    </a:lnTo>
                    <a:cubicBezTo>
                      <a:pt x="2261" y="180671"/>
                      <a:pt x="5" y="184076"/>
                      <a:pt x="5" y="187841"/>
                    </a:cubicBezTo>
                    <a:lnTo>
                      <a:pt x="5" y="245743"/>
                    </a:lnTo>
                    <a:cubicBezTo>
                      <a:pt x="5" y="250965"/>
                      <a:pt x="4270" y="255191"/>
                      <a:pt x="9529" y="255191"/>
                    </a:cubicBezTo>
                    <a:lnTo>
                      <a:pt x="25398" y="255191"/>
                    </a:lnTo>
                    <a:lnTo>
                      <a:pt x="25398" y="683710"/>
                    </a:lnTo>
                    <a:lnTo>
                      <a:pt x="9525" y="683710"/>
                    </a:lnTo>
                    <a:cubicBezTo>
                      <a:pt x="4265" y="683710"/>
                      <a:pt x="0" y="687935"/>
                      <a:pt x="0" y="693158"/>
                    </a:cubicBezTo>
                    <a:lnTo>
                      <a:pt x="0" y="746446"/>
                    </a:lnTo>
                    <a:cubicBezTo>
                      <a:pt x="0" y="751668"/>
                      <a:pt x="4265" y="755895"/>
                      <a:pt x="9525" y="755895"/>
                    </a:cubicBezTo>
                    <a:lnTo>
                      <a:pt x="752829" y="755895"/>
                    </a:lnTo>
                    <a:cubicBezTo>
                      <a:pt x="758089" y="755895"/>
                      <a:pt x="762354" y="751668"/>
                      <a:pt x="762354" y="746446"/>
                    </a:cubicBezTo>
                    <a:lnTo>
                      <a:pt x="762354" y="693158"/>
                    </a:lnTo>
                    <a:cubicBezTo>
                      <a:pt x="762354" y="687935"/>
                      <a:pt x="758089" y="683710"/>
                      <a:pt x="752829" y="683710"/>
                    </a:cubicBezTo>
                    <a:lnTo>
                      <a:pt x="740034" y="683710"/>
                    </a:lnTo>
                    <a:lnTo>
                      <a:pt x="740034" y="255191"/>
                    </a:lnTo>
                    <a:lnTo>
                      <a:pt x="752829" y="255191"/>
                    </a:lnTo>
                    <a:cubicBezTo>
                      <a:pt x="758089" y="255191"/>
                      <a:pt x="762354" y="250965"/>
                      <a:pt x="762354" y="245743"/>
                    </a:cubicBezTo>
                    <a:lnTo>
                      <a:pt x="762354" y="187841"/>
                    </a:lnTo>
                    <a:cubicBezTo>
                      <a:pt x="762354" y="184076"/>
                      <a:pt x="760097" y="180671"/>
                      <a:pt x="756614" y="179167"/>
                    </a:cubicBezTo>
                    <a:close/>
                    <a:moveTo>
                      <a:pt x="463614" y="57809"/>
                    </a:moveTo>
                    <a:lnTo>
                      <a:pt x="390702" y="57809"/>
                    </a:lnTo>
                    <a:lnTo>
                      <a:pt x="390702" y="25642"/>
                    </a:lnTo>
                    <a:lnTo>
                      <a:pt x="463614" y="25642"/>
                    </a:lnTo>
                    <a:lnTo>
                      <a:pt x="463614" y="57809"/>
                    </a:lnTo>
                    <a:close/>
                    <a:moveTo>
                      <a:pt x="743304" y="736997"/>
                    </a:moveTo>
                    <a:lnTo>
                      <a:pt x="19050" y="736997"/>
                    </a:lnTo>
                    <a:lnTo>
                      <a:pt x="19050" y="702607"/>
                    </a:lnTo>
                    <a:lnTo>
                      <a:pt x="743304" y="702607"/>
                    </a:lnTo>
                    <a:lnTo>
                      <a:pt x="743304" y="736997"/>
                    </a:lnTo>
                    <a:close/>
                    <a:moveTo>
                      <a:pt x="446238" y="683710"/>
                    </a:moveTo>
                    <a:lnTo>
                      <a:pt x="446238" y="458515"/>
                    </a:lnTo>
                    <a:lnTo>
                      <a:pt x="538260" y="458515"/>
                    </a:lnTo>
                    <a:lnTo>
                      <a:pt x="538260" y="683710"/>
                    </a:lnTo>
                    <a:lnTo>
                      <a:pt x="446238" y="683710"/>
                    </a:lnTo>
                    <a:close/>
                    <a:moveTo>
                      <a:pt x="427188" y="458515"/>
                    </a:moveTo>
                    <a:lnTo>
                      <a:pt x="427188" y="683710"/>
                    </a:lnTo>
                    <a:lnTo>
                      <a:pt x="335165" y="683710"/>
                    </a:lnTo>
                    <a:lnTo>
                      <a:pt x="335165" y="458515"/>
                    </a:lnTo>
                    <a:lnTo>
                      <a:pt x="427188" y="458515"/>
                    </a:lnTo>
                    <a:close/>
                    <a:moveTo>
                      <a:pt x="556199" y="439618"/>
                    </a:moveTo>
                    <a:lnTo>
                      <a:pt x="206155" y="439618"/>
                    </a:lnTo>
                    <a:lnTo>
                      <a:pt x="206155" y="398511"/>
                    </a:lnTo>
                    <a:lnTo>
                      <a:pt x="381177" y="362191"/>
                    </a:lnTo>
                    <a:lnTo>
                      <a:pt x="556199" y="398511"/>
                    </a:lnTo>
                    <a:lnTo>
                      <a:pt x="556199" y="439618"/>
                    </a:lnTo>
                    <a:close/>
                    <a:moveTo>
                      <a:pt x="316115" y="458515"/>
                    </a:moveTo>
                    <a:lnTo>
                      <a:pt x="316115" y="683710"/>
                    </a:lnTo>
                    <a:lnTo>
                      <a:pt x="224093" y="683710"/>
                    </a:lnTo>
                    <a:lnTo>
                      <a:pt x="224093" y="458515"/>
                    </a:lnTo>
                    <a:lnTo>
                      <a:pt x="316115" y="458515"/>
                    </a:lnTo>
                    <a:close/>
                    <a:moveTo>
                      <a:pt x="720984" y="683710"/>
                    </a:moveTo>
                    <a:lnTo>
                      <a:pt x="557310" y="683710"/>
                    </a:lnTo>
                    <a:lnTo>
                      <a:pt x="557310" y="458515"/>
                    </a:lnTo>
                    <a:lnTo>
                      <a:pt x="565724" y="458515"/>
                    </a:lnTo>
                    <a:cubicBezTo>
                      <a:pt x="570983" y="458515"/>
                      <a:pt x="575249" y="454290"/>
                      <a:pt x="575249" y="449067"/>
                    </a:cubicBezTo>
                    <a:lnTo>
                      <a:pt x="575249" y="390834"/>
                    </a:lnTo>
                    <a:cubicBezTo>
                      <a:pt x="575249" y="386358"/>
                      <a:pt x="572086" y="382501"/>
                      <a:pt x="567672" y="381587"/>
                    </a:cubicBezTo>
                    <a:lnTo>
                      <a:pt x="383126" y="343294"/>
                    </a:lnTo>
                    <a:cubicBezTo>
                      <a:pt x="381842" y="343017"/>
                      <a:pt x="380512" y="343017"/>
                      <a:pt x="379228" y="343294"/>
                    </a:cubicBezTo>
                    <a:lnTo>
                      <a:pt x="194681" y="381587"/>
                    </a:lnTo>
                    <a:cubicBezTo>
                      <a:pt x="190267" y="382501"/>
                      <a:pt x="187105" y="386358"/>
                      <a:pt x="187105" y="390834"/>
                    </a:cubicBezTo>
                    <a:lnTo>
                      <a:pt x="187105" y="449067"/>
                    </a:lnTo>
                    <a:cubicBezTo>
                      <a:pt x="187105" y="454290"/>
                      <a:pt x="191370" y="458515"/>
                      <a:pt x="196630" y="458515"/>
                    </a:cubicBezTo>
                    <a:lnTo>
                      <a:pt x="205043" y="458515"/>
                    </a:lnTo>
                    <a:lnTo>
                      <a:pt x="205043" y="683710"/>
                    </a:lnTo>
                    <a:lnTo>
                      <a:pt x="44448" y="683710"/>
                    </a:lnTo>
                    <a:lnTo>
                      <a:pt x="44448" y="255191"/>
                    </a:lnTo>
                    <a:lnTo>
                      <a:pt x="720984" y="255191"/>
                    </a:lnTo>
                    <a:lnTo>
                      <a:pt x="720984" y="683710"/>
                    </a:lnTo>
                    <a:close/>
                    <a:moveTo>
                      <a:pt x="743304" y="236294"/>
                    </a:moveTo>
                    <a:lnTo>
                      <a:pt x="19054" y="236294"/>
                    </a:lnTo>
                    <a:lnTo>
                      <a:pt x="19054" y="194042"/>
                    </a:lnTo>
                    <a:lnTo>
                      <a:pt x="157339" y="134636"/>
                    </a:lnTo>
                    <a:lnTo>
                      <a:pt x="605014" y="134636"/>
                    </a:lnTo>
                    <a:lnTo>
                      <a:pt x="743304" y="194042"/>
                    </a:lnTo>
                    <a:lnTo>
                      <a:pt x="743304" y="236294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Friform 16">
                <a:extLst>
                  <a:ext uri="{FF2B5EF4-FFF2-40B4-BE49-F238E27FC236}">
                    <a16:creationId xmlns:a16="http://schemas.microsoft.com/office/drawing/2014/main" id="{AFFA6D6A-BC24-0645-8765-5B65A31B0B6E}"/>
                  </a:ext>
                </a:extLst>
              </p:cNvPr>
              <p:cNvSpPr/>
              <p:nvPr/>
            </p:nvSpPr>
            <p:spPr>
              <a:xfrm>
                <a:off x="5801041" y="3480534"/>
                <a:ext cx="70111" cy="69555"/>
              </a:xfrm>
              <a:custGeom>
                <a:avLst/>
                <a:gdLst>
                  <a:gd name="connsiteX0" fmla="*/ 9525 w 70111"/>
                  <a:gd name="connsiteY0" fmla="*/ 69555 h 69555"/>
                  <a:gd name="connsiteX1" fmla="*/ 60587 w 70111"/>
                  <a:gd name="connsiteY1" fmla="*/ 69555 h 69555"/>
                  <a:gd name="connsiteX2" fmla="*/ 70112 w 70111"/>
                  <a:gd name="connsiteY2" fmla="*/ 60107 h 69555"/>
                  <a:gd name="connsiteX3" fmla="*/ 70112 w 70111"/>
                  <a:gd name="connsiteY3" fmla="*/ 9449 h 69555"/>
                  <a:gd name="connsiteX4" fmla="*/ 60587 w 70111"/>
                  <a:gd name="connsiteY4" fmla="*/ 0 h 69555"/>
                  <a:gd name="connsiteX5" fmla="*/ 9525 w 70111"/>
                  <a:gd name="connsiteY5" fmla="*/ 0 h 69555"/>
                  <a:gd name="connsiteX6" fmla="*/ 0 w 70111"/>
                  <a:gd name="connsiteY6" fmla="*/ 9449 h 69555"/>
                  <a:gd name="connsiteX7" fmla="*/ 0 w 70111"/>
                  <a:gd name="connsiteY7" fmla="*/ 60107 h 69555"/>
                  <a:gd name="connsiteX8" fmla="*/ 9525 w 70111"/>
                  <a:gd name="connsiteY8" fmla="*/ 69555 h 69555"/>
                  <a:gd name="connsiteX9" fmla="*/ 19050 w 70111"/>
                  <a:gd name="connsiteY9" fmla="*/ 18898 h 69555"/>
                  <a:gd name="connsiteX10" fmla="*/ 51062 w 70111"/>
                  <a:gd name="connsiteY10" fmla="*/ 18898 h 69555"/>
                  <a:gd name="connsiteX11" fmla="*/ 51062 w 70111"/>
                  <a:gd name="connsiteY11" fmla="*/ 50658 h 69555"/>
                  <a:gd name="connsiteX12" fmla="*/ 19050 w 70111"/>
                  <a:gd name="connsiteY12" fmla="*/ 50658 h 69555"/>
                  <a:gd name="connsiteX13" fmla="*/ 19050 w 70111"/>
                  <a:gd name="connsiteY13" fmla="*/ 18898 h 6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111" h="69555">
                    <a:moveTo>
                      <a:pt x="9525" y="69555"/>
                    </a:moveTo>
                    <a:lnTo>
                      <a:pt x="60587" y="69555"/>
                    </a:lnTo>
                    <a:cubicBezTo>
                      <a:pt x="65847" y="69555"/>
                      <a:pt x="70112" y="65330"/>
                      <a:pt x="70112" y="60107"/>
                    </a:cubicBezTo>
                    <a:lnTo>
                      <a:pt x="70112" y="9449"/>
                    </a:lnTo>
                    <a:cubicBezTo>
                      <a:pt x="70112" y="4226"/>
                      <a:pt x="65847" y="0"/>
                      <a:pt x="60587" y="0"/>
                    </a:cubicBezTo>
                    <a:lnTo>
                      <a:pt x="9525" y="0"/>
                    </a:lnTo>
                    <a:cubicBezTo>
                      <a:pt x="4265" y="0"/>
                      <a:pt x="0" y="4226"/>
                      <a:pt x="0" y="9449"/>
                    </a:cubicBezTo>
                    <a:lnTo>
                      <a:pt x="0" y="60107"/>
                    </a:lnTo>
                    <a:cubicBezTo>
                      <a:pt x="0" y="65330"/>
                      <a:pt x="4265" y="69555"/>
                      <a:pt x="9525" y="69555"/>
                    </a:cubicBezTo>
                    <a:close/>
                    <a:moveTo>
                      <a:pt x="19050" y="18898"/>
                    </a:moveTo>
                    <a:lnTo>
                      <a:pt x="51062" y="18898"/>
                    </a:lnTo>
                    <a:lnTo>
                      <a:pt x="51062" y="50658"/>
                    </a:lnTo>
                    <a:lnTo>
                      <a:pt x="19050" y="50658"/>
                    </a:lnTo>
                    <a:lnTo>
                      <a:pt x="19050" y="1889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Friform 17">
                <a:extLst>
                  <a:ext uri="{FF2B5EF4-FFF2-40B4-BE49-F238E27FC236}">
                    <a16:creationId xmlns:a16="http://schemas.microsoft.com/office/drawing/2014/main" id="{161C6F65-DEDB-B94D-A2B6-9AD3919DB0AB}"/>
                  </a:ext>
                </a:extLst>
              </p:cNvPr>
              <p:cNvSpPr/>
              <p:nvPr/>
            </p:nvSpPr>
            <p:spPr>
              <a:xfrm>
                <a:off x="6319684" y="3480534"/>
                <a:ext cx="70111" cy="69555"/>
              </a:xfrm>
              <a:custGeom>
                <a:avLst/>
                <a:gdLst>
                  <a:gd name="connsiteX0" fmla="*/ 9525 w 70111"/>
                  <a:gd name="connsiteY0" fmla="*/ 69555 h 69555"/>
                  <a:gd name="connsiteX1" fmla="*/ 60587 w 70111"/>
                  <a:gd name="connsiteY1" fmla="*/ 69555 h 69555"/>
                  <a:gd name="connsiteX2" fmla="*/ 70112 w 70111"/>
                  <a:gd name="connsiteY2" fmla="*/ 60107 h 69555"/>
                  <a:gd name="connsiteX3" fmla="*/ 70112 w 70111"/>
                  <a:gd name="connsiteY3" fmla="*/ 9449 h 69555"/>
                  <a:gd name="connsiteX4" fmla="*/ 60587 w 70111"/>
                  <a:gd name="connsiteY4" fmla="*/ 0 h 69555"/>
                  <a:gd name="connsiteX5" fmla="*/ 9525 w 70111"/>
                  <a:gd name="connsiteY5" fmla="*/ 0 h 69555"/>
                  <a:gd name="connsiteX6" fmla="*/ 0 w 70111"/>
                  <a:gd name="connsiteY6" fmla="*/ 9449 h 69555"/>
                  <a:gd name="connsiteX7" fmla="*/ 0 w 70111"/>
                  <a:gd name="connsiteY7" fmla="*/ 60107 h 69555"/>
                  <a:gd name="connsiteX8" fmla="*/ 9525 w 70111"/>
                  <a:gd name="connsiteY8" fmla="*/ 69555 h 69555"/>
                  <a:gd name="connsiteX9" fmla="*/ 19050 w 70111"/>
                  <a:gd name="connsiteY9" fmla="*/ 18898 h 69555"/>
                  <a:gd name="connsiteX10" fmla="*/ 51062 w 70111"/>
                  <a:gd name="connsiteY10" fmla="*/ 18898 h 69555"/>
                  <a:gd name="connsiteX11" fmla="*/ 51062 w 70111"/>
                  <a:gd name="connsiteY11" fmla="*/ 50658 h 69555"/>
                  <a:gd name="connsiteX12" fmla="*/ 19050 w 70111"/>
                  <a:gd name="connsiteY12" fmla="*/ 50658 h 69555"/>
                  <a:gd name="connsiteX13" fmla="*/ 19050 w 70111"/>
                  <a:gd name="connsiteY13" fmla="*/ 18898 h 6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111" h="69555">
                    <a:moveTo>
                      <a:pt x="9525" y="69555"/>
                    </a:moveTo>
                    <a:lnTo>
                      <a:pt x="60587" y="69555"/>
                    </a:lnTo>
                    <a:cubicBezTo>
                      <a:pt x="65847" y="69555"/>
                      <a:pt x="70112" y="65330"/>
                      <a:pt x="70112" y="60107"/>
                    </a:cubicBezTo>
                    <a:lnTo>
                      <a:pt x="70112" y="9449"/>
                    </a:lnTo>
                    <a:cubicBezTo>
                      <a:pt x="70112" y="4226"/>
                      <a:pt x="65847" y="0"/>
                      <a:pt x="60587" y="0"/>
                    </a:cubicBezTo>
                    <a:lnTo>
                      <a:pt x="9525" y="0"/>
                    </a:lnTo>
                    <a:cubicBezTo>
                      <a:pt x="4264" y="0"/>
                      <a:pt x="0" y="4226"/>
                      <a:pt x="0" y="9449"/>
                    </a:cubicBezTo>
                    <a:lnTo>
                      <a:pt x="0" y="60107"/>
                    </a:lnTo>
                    <a:cubicBezTo>
                      <a:pt x="0" y="65330"/>
                      <a:pt x="4264" y="69555"/>
                      <a:pt x="9525" y="69555"/>
                    </a:cubicBezTo>
                    <a:close/>
                    <a:moveTo>
                      <a:pt x="19050" y="18898"/>
                    </a:moveTo>
                    <a:lnTo>
                      <a:pt x="51062" y="18898"/>
                    </a:lnTo>
                    <a:lnTo>
                      <a:pt x="51062" y="50658"/>
                    </a:lnTo>
                    <a:lnTo>
                      <a:pt x="19050" y="50658"/>
                    </a:lnTo>
                    <a:lnTo>
                      <a:pt x="19050" y="1889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Friform 18">
                <a:extLst>
                  <a:ext uri="{FF2B5EF4-FFF2-40B4-BE49-F238E27FC236}">
                    <a16:creationId xmlns:a16="http://schemas.microsoft.com/office/drawing/2014/main" id="{34795259-4ED0-F844-9820-87E93BFA77D4}"/>
                  </a:ext>
                </a:extLst>
              </p:cNvPr>
              <p:cNvSpPr/>
              <p:nvPr/>
            </p:nvSpPr>
            <p:spPr>
              <a:xfrm>
                <a:off x="5801041" y="3368763"/>
                <a:ext cx="70111" cy="69546"/>
              </a:xfrm>
              <a:custGeom>
                <a:avLst/>
                <a:gdLst>
                  <a:gd name="connsiteX0" fmla="*/ 9525 w 70111"/>
                  <a:gd name="connsiteY0" fmla="*/ 69547 h 69546"/>
                  <a:gd name="connsiteX1" fmla="*/ 60587 w 70111"/>
                  <a:gd name="connsiteY1" fmla="*/ 69547 h 69546"/>
                  <a:gd name="connsiteX2" fmla="*/ 70112 w 70111"/>
                  <a:gd name="connsiteY2" fmla="*/ 60098 h 69546"/>
                  <a:gd name="connsiteX3" fmla="*/ 70112 w 70111"/>
                  <a:gd name="connsiteY3" fmla="*/ 9449 h 69546"/>
                  <a:gd name="connsiteX4" fmla="*/ 60587 w 70111"/>
                  <a:gd name="connsiteY4" fmla="*/ 0 h 69546"/>
                  <a:gd name="connsiteX5" fmla="*/ 9525 w 70111"/>
                  <a:gd name="connsiteY5" fmla="*/ 0 h 69546"/>
                  <a:gd name="connsiteX6" fmla="*/ 0 w 70111"/>
                  <a:gd name="connsiteY6" fmla="*/ 9449 h 69546"/>
                  <a:gd name="connsiteX7" fmla="*/ 0 w 70111"/>
                  <a:gd name="connsiteY7" fmla="*/ 60098 h 69546"/>
                  <a:gd name="connsiteX8" fmla="*/ 9525 w 70111"/>
                  <a:gd name="connsiteY8" fmla="*/ 69547 h 69546"/>
                  <a:gd name="connsiteX9" fmla="*/ 19050 w 70111"/>
                  <a:gd name="connsiteY9" fmla="*/ 18898 h 69546"/>
                  <a:gd name="connsiteX10" fmla="*/ 51062 w 70111"/>
                  <a:gd name="connsiteY10" fmla="*/ 18898 h 69546"/>
                  <a:gd name="connsiteX11" fmla="*/ 51062 w 70111"/>
                  <a:gd name="connsiteY11" fmla="*/ 50649 h 69546"/>
                  <a:gd name="connsiteX12" fmla="*/ 19050 w 70111"/>
                  <a:gd name="connsiteY12" fmla="*/ 50649 h 69546"/>
                  <a:gd name="connsiteX13" fmla="*/ 19050 w 70111"/>
                  <a:gd name="connsiteY13" fmla="*/ 18898 h 6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111" h="69546">
                    <a:moveTo>
                      <a:pt x="9525" y="69547"/>
                    </a:moveTo>
                    <a:lnTo>
                      <a:pt x="60587" y="69547"/>
                    </a:lnTo>
                    <a:cubicBezTo>
                      <a:pt x="65847" y="69547"/>
                      <a:pt x="70112" y="65321"/>
                      <a:pt x="70112" y="60098"/>
                    </a:cubicBezTo>
                    <a:lnTo>
                      <a:pt x="70112" y="9449"/>
                    </a:lnTo>
                    <a:cubicBezTo>
                      <a:pt x="70112" y="4226"/>
                      <a:pt x="65847" y="0"/>
                      <a:pt x="60587" y="0"/>
                    </a:cubicBezTo>
                    <a:lnTo>
                      <a:pt x="9525" y="0"/>
                    </a:lnTo>
                    <a:cubicBezTo>
                      <a:pt x="4265" y="0"/>
                      <a:pt x="0" y="4226"/>
                      <a:pt x="0" y="9449"/>
                    </a:cubicBezTo>
                    <a:lnTo>
                      <a:pt x="0" y="60098"/>
                    </a:lnTo>
                    <a:cubicBezTo>
                      <a:pt x="0" y="65321"/>
                      <a:pt x="4265" y="69547"/>
                      <a:pt x="9525" y="69547"/>
                    </a:cubicBezTo>
                    <a:close/>
                    <a:moveTo>
                      <a:pt x="19050" y="18898"/>
                    </a:moveTo>
                    <a:lnTo>
                      <a:pt x="51062" y="18898"/>
                    </a:lnTo>
                    <a:lnTo>
                      <a:pt x="51062" y="50649"/>
                    </a:lnTo>
                    <a:lnTo>
                      <a:pt x="19050" y="50649"/>
                    </a:lnTo>
                    <a:lnTo>
                      <a:pt x="19050" y="1889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Friform 19">
                <a:extLst>
                  <a:ext uri="{FF2B5EF4-FFF2-40B4-BE49-F238E27FC236}">
                    <a16:creationId xmlns:a16="http://schemas.microsoft.com/office/drawing/2014/main" id="{6AA91960-D329-A041-AA37-6F72FC0E190C}"/>
                  </a:ext>
                </a:extLst>
              </p:cNvPr>
              <p:cNvSpPr/>
              <p:nvPr/>
            </p:nvSpPr>
            <p:spPr>
              <a:xfrm>
                <a:off x="6319684" y="3368763"/>
                <a:ext cx="70111" cy="69546"/>
              </a:xfrm>
              <a:custGeom>
                <a:avLst/>
                <a:gdLst>
                  <a:gd name="connsiteX0" fmla="*/ 9525 w 70111"/>
                  <a:gd name="connsiteY0" fmla="*/ 69547 h 69546"/>
                  <a:gd name="connsiteX1" fmla="*/ 60587 w 70111"/>
                  <a:gd name="connsiteY1" fmla="*/ 69547 h 69546"/>
                  <a:gd name="connsiteX2" fmla="*/ 70112 w 70111"/>
                  <a:gd name="connsiteY2" fmla="*/ 60098 h 69546"/>
                  <a:gd name="connsiteX3" fmla="*/ 70112 w 70111"/>
                  <a:gd name="connsiteY3" fmla="*/ 9449 h 69546"/>
                  <a:gd name="connsiteX4" fmla="*/ 60587 w 70111"/>
                  <a:gd name="connsiteY4" fmla="*/ 0 h 69546"/>
                  <a:gd name="connsiteX5" fmla="*/ 9525 w 70111"/>
                  <a:gd name="connsiteY5" fmla="*/ 0 h 69546"/>
                  <a:gd name="connsiteX6" fmla="*/ 0 w 70111"/>
                  <a:gd name="connsiteY6" fmla="*/ 9449 h 69546"/>
                  <a:gd name="connsiteX7" fmla="*/ 0 w 70111"/>
                  <a:gd name="connsiteY7" fmla="*/ 60098 h 69546"/>
                  <a:gd name="connsiteX8" fmla="*/ 9525 w 70111"/>
                  <a:gd name="connsiteY8" fmla="*/ 69547 h 69546"/>
                  <a:gd name="connsiteX9" fmla="*/ 19050 w 70111"/>
                  <a:gd name="connsiteY9" fmla="*/ 18898 h 69546"/>
                  <a:gd name="connsiteX10" fmla="*/ 51062 w 70111"/>
                  <a:gd name="connsiteY10" fmla="*/ 18898 h 69546"/>
                  <a:gd name="connsiteX11" fmla="*/ 51062 w 70111"/>
                  <a:gd name="connsiteY11" fmla="*/ 50649 h 69546"/>
                  <a:gd name="connsiteX12" fmla="*/ 19050 w 70111"/>
                  <a:gd name="connsiteY12" fmla="*/ 50649 h 69546"/>
                  <a:gd name="connsiteX13" fmla="*/ 19050 w 70111"/>
                  <a:gd name="connsiteY13" fmla="*/ 18898 h 6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111" h="69546">
                    <a:moveTo>
                      <a:pt x="9525" y="69547"/>
                    </a:moveTo>
                    <a:lnTo>
                      <a:pt x="60587" y="69547"/>
                    </a:lnTo>
                    <a:cubicBezTo>
                      <a:pt x="65847" y="69547"/>
                      <a:pt x="70112" y="65321"/>
                      <a:pt x="70112" y="60098"/>
                    </a:cubicBezTo>
                    <a:lnTo>
                      <a:pt x="70112" y="9449"/>
                    </a:lnTo>
                    <a:cubicBezTo>
                      <a:pt x="70112" y="4226"/>
                      <a:pt x="65847" y="0"/>
                      <a:pt x="60587" y="0"/>
                    </a:cubicBezTo>
                    <a:lnTo>
                      <a:pt x="9525" y="0"/>
                    </a:lnTo>
                    <a:cubicBezTo>
                      <a:pt x="4264" y="0"/>
                      <a:pt x="0" y="4226"/>
                      <a:pt x="0" y="9449"/>
                    </a:cubicBezTo>
                    <a:lnTo>
                      <a:pt x="0" y="60098"/>
                    </a:lnTo>
                    <a:cubicBezTo>
                      <a:pt x="0" y="65321"/>
                      <a:pt x="4264" y="69547"/>
                      <a:pt x="9525" y="69547"/>
                    </a:cubicBezTo>
                    <a:close/>
                    <a:moveTo>
                      <a:pt x="19050" y="18898"/>
                    </a:moveTo>
                    <a:lnTo>
                      <a:pt x="51062" y="18898"/>
                    </a:lnTo>
                    <a:lnTo>
                      <a:pt x="51062" y="50649"/>
                    </a:lnTo>
                    <a:lnTo>
                      <a:pt x="19050" y="50649"/>
                    </a:lnTo>
                    <a:lnTo>
                      <a:pt x="19050" y="1889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Friform 20">
                <a:extLst>
                  <a:ext uri="{FF2B5EF4-FFF2-40B4-BE49-F238E27FC236}">
                    <a16:creationId xmlns:a16="http://schemas.microsoft.com/office/drawing/2014/main" id="{6ACE10AC-2B85-A24F-A4B3-392EA12C0B69}"/>
                  </a:ext>
                </a:extLst>
              </p:cNvPr>
              <p:cNvSpPr/>
              <p:nvPr/>
            </p:nvSpPr>
            <p:spPr>
              <a:xfrm>
                <a:off x="5801041" y="3256993"/>
                <a:ext cx="70111" cy="69546"/>
              </a:xfrm>
              <a:custGeom>
                <a:avLst/>
                <a:gdLst>
                  <a:gd name="connsiteX0" fmla="*/ 9525 w 70111"/>
                  <a:gd name="connsiteY0" fmla="*/ 69546 h 69546"/>
                  <a:gd name="connsiteX1" fmla="*/ 60587 w 70111"/>
                  <a:gd name="connsiteY1" fmla="*/ 69546 h 69546"/>
                  <a:gd name="connsiteX2" fmla="*/ 70112 w 70111"/>
                  <a:gd name="connsiteY2" fmla="*/ 60097 h 69546"/>
                  <a:gd name="connsiteX3" fmla="*/ 70112 w 70111"/>
                  <a:gd name="connsiteY3" fmla="*/ 9449 h 69546"/>
                  <a:gd name="connsiteX4" fmla="*/ 60587 w 70111"/>
                  <a:gd name="connsiteY4" fmla="*/ 0 h 69546"/>
                  <a:gd name="connsiteX5" fmla="*/ 9525 w 70111"/>
                  <a:gd name="connsiteY5" fmla="*/ 0 h 69546"/>
                  <a:gd name="connsiteX6" fmla="*/ 0 w 70111"/>
                  <a:gd name="connsiteY6" fmla="*/ 9449 h 69546"/>
                  <a:gd name="connsiteX7" fmla="*/ 0 w 70111"/>
                  <a:gd name="connsiteY7" fmla="*/ 60097 h 69546"/>
                  <a:gd name="connsiteX8" fmla="*/ 9525 w 70111"/>
                  <a:gd name="connsiteY8" fmla="*/ 69546 h 69546"/>
                  <a:gd name="connsiteX9" fmla="*/ 19050 w 70111"/>
                  <a:gd name="connsiteY9" fmla="*/ 18898 h 69546"/>
                  <a:gd name="connsiteX10" fmla="*/ 51062 w 70111"/>
                  <a:gd name="connsiteY10" fmla="*/ 18898 h 69546"/>
                  <a:gd name="connsiteX11" fmla="*/ 51062 w 70111"/>
                  <a:gd name="connsiteY11" fmla="*/ 50648 h 69546"/>
                  <a:gd name="connsiteX12" fmla="*/ 19050 w 70111"/>
                  <a:gd name="connsiteY12" fmla="*/ 50648 h 69546"/>
                  <a:gd name="connsiteX13" fmla="*/ 19050 w 70111"/>
                  <a:gd name="connsiteY13" fmla="*/ 18898 h 6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111" h="69546">
                    <a:moveTo>
                      <a:pt x="9525" y="69546"/>
                    </a:moveTo>
                    <a:lnTo>
                      <a:pt x="60587" y="69546"/>
                    </a:lnTo>
                    <a:cubicBezTo>
                      <a:pt x="65847" y="69546"/>
                      <a:pt x="70112" y="65321"/>
                      <a:pt x="70112" y="60097"/>
                    </a:cubicBezTo>
                    <a:lnTo>
                      <a:pt x="70112" y="9449"/>
                    </a:lnTo>
                    <a:cubicBezTo>
                      <a:pt x="70112" y="4226"/>
                      <a:pt x="65847" y="0"/>
                      <a:pt x="60587" y="0"/>
                    </a:cubicBezTo>
                    <a:lnTo>
                      <a:pt x="9525" y="0"/>
                    </a:lnTo>
                    <a:cubicBezTo>
                      <a:pt x="4265" y="0"/>
                      <a:pt x="0" y="4226"/>
                      <a:pt x="0" y="9449"/>
                    </a:cubicBezTo>
                    <a:lnTo>
                      <a:pt x="0" y="60097"/>
                    </a:lnTo>
                    <a:cubicBezTo>
                      <a:pt x="0" y="65321"/>
                      <a:pt x="4265" y="69546"/>
                      <a:pt x="9525" y="69546"/>
                    </a:cubicBezTo>
                    <a:close/>
                    <a:moveTo>
                      <a:pt x="19050" y="18898"/>
                    </a:moveTo>
                    <a:lnTo>
                      <a:pt x="51062" y="18898"/>
                    </a:lnTo>
                    <a:lnTo>
                      <a:pt x="51062" y="50648"/>
                    </a:lnTo>
                    <a:lnTo>
                      <a:pt x="19050" y="50648"/>
                    </a:lnTo>
                    <a:lnTo>
                      <a:pt x="19050" y="1889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Friform 21">
                <a:extLst>
                  <a:ext uri="{FF2B5EF4-FFF2-40B4-BE49-F238E27FC236}">
                    <a16:creationId xmlns:a16="http://schemas.microsoft.com/office/drawing/2014/main" id="{23C472E9-8F5C-9E48-8DDF-47F0AA169B8F}"/>
                  </a:ext>
                </a:extLst>
              </p:cNvPr>
              <p:cNvSpPr/>
              <p:nvPr/>
            </p:nvSpPr>
            <p:spPr>
              <a:xfrm>
                <a:off x="6319684" y="3256993"/>
                <a:ext cx="70111" cy="69546"/>
              </a:xfrm>
              <a:custGeom>
                <a:avLst/>
                <a:gdLst>
                  <a:gd name="connsiteX0" fmla="*/ 9525 w 70111"/>
                  <a:gd name="connsiteY0" fmla="*/ 69546 h 69546"/>
                  <a:gd name="connsiteX1" fmla="*/ 60587 w 70111"/>
                  <a:gd name="connsiteY1" fmla="*/ 69546 h 69546"/>
                  <a:gd name="connsiteX2" fmla="*/ 70112 w 70111"/>
                  <a:gd name="connsiteY2" fmla="*/ 60097 h 69546"/>
                  <a:gd name="connsiteX3" fmla="*/ 70112 w 70111"/>
                  <a:gd name="connsiteY3" fmla="*/ 9449 h 69546"/>
                  <a:gd name="connsiteX4" fmla="*/ 60587 w 70111"/>
                  <a:gd name="connsiteY4" fmla="*/ 0 h 69546"/>
                  <a:gd name="connsiteX5" fmla="*/ 9525 w 70111"/>
                  <a:gd name="connsiteY5" fmla="*/ 0 h 69546"/>
                  <a:gd name="connsiteX6" fmla="*/ 0 w 70111"/>
                  <a:gd name="connsiteY6" fmla="*/ 9449 h 69546"/>
                  <a:gd name="connsiteX7" fmla="*/ 0 w 70111"/>
                  <a:gd name="connsiteY7" fmla="*/ 60097 h 69546"/>
                  <a:gd name="connsiteX8" fmla="*/ 9525 w 70111"/>
                  <a:gd name="connsiteY8" fmla="*/ 69546 h 69546"/>
                  <a:gd name="connsiteX9" fmla="*/ 19050 w 70111"/>
                  <a:gd name="connsiteY9" fmla="*/ 18898 h 69546"/>
                  <a:gd name="connsiteX10" fmla="*/ 51062 w 70111"/>
                  <a:gd name="connsiteY10" fmla="*/ 18898 h 69546"/>
                  <a:gd name="connsiteX11" fmla="*/ 51062 w 70111"/>
                  <a:gd name="connsiteY11" fmla="*/ 50648 h 69546"/>
                  <a:gd name="connsiteX12" fmla="*/ 19050 w 70111"/>
                  <a:gd name="connsiteY12" fmla="*/ 50648 h 69546"/>
                  <a:gd name="connsiteX13" fmla="*/ 19050 w 70111"/>
                  <a:gd name="connsiteY13" fmla="*/ 18898 h 6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111" h="69546">
                    <a:moveTo>
                      <a:pt x="9525" y="69546"/>
                    </a:moveTo>
                    <a:lnTo>
                      <a:pt x="60587" y="69546"/>
                    </a:lnTo>
                    <a:cubicBezTo>
                      <a:pt x="65847" y="69546"/>
                      <a:pt x="70112" y="65321"/>
                      <a:pt x="70112" y="60097"/>
                    </a:cubicBezTo>
                    <a:lnTo>
                      <a:pt x="70112" y="9449"/>
                    </a:lnTo>
                    <a:cubicBezTo>
                      <a:pt x="70112" y="4226"/>
                      <a:pt x="65847" y="0"/>
                      <a:pt x="60587" y="0"/>
                    </a:cubicBezTo>
                    <a:lnTo>
                      <a:pt x="9525" y="0"/>
                    </a:lnTo>
                    <a:cubicBezTo>
                      <a:pt x="4264" y="0"/>
                      <a:pt x="0" y="4226"/>
                      <a:pt x="0" y="9449"/>
                    </a:cubicBezTo>
                    <a:lnTo>
                      <a:pt x="0" y="60097"/>
                    </a:lnTo>
                    <a:cubicBezTo>
                      <a:pt x="0" y="65321"/>
                      <a:pt x="4264" y="69546"/>
                      <a:pt x="9525" y="69546"/>
                    </a:cubicBezTo>
                    <a:close/>
                    <a:moveTo>
                      <a:pt x="19050" y="18898"/>
                    </a:moveTo>
                    <a:lnTo>
                      <a:pt x="51062" y="18898"/>
                    </a:lnTo>
                    <a:lnTo>
                      <a:pt x="51062" y="50648"/>
                    </a:lnTo>
                    <a:lnTo>
                      <a:pt x="19050" y="50648"/>
                    </a:lnTo>
                    <a:lnTo>
                      <a:pt x="19050" y="1889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929146D-C8F9-624B-A3FC-5285E69CD133}"/>
              </a:ext>
            </a:extLst>
          </p:cNvPr>
          <p:cNvGrpSpPr/>
          <p:nvPr userDrawn="1"/>
        </p:nvGrpSpPr>
        <p:grpSpPr>
          <a:xfrm>
            <a:off x="3472018" y="3587242"/>
            <a:ext cx="2920090" cy="2944587"/>
            <a:chOff x="3472018" y="3587242"/>
            <a:chExt cx="2920090" cy="2944587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80130A13-E8A4-BA4B-9BA1-EFFFC3033629}"/>
                </a:ext>
              </a:extLst>
            </p:cNvPr>
            <p:cNvSpPr/>
            <p:nvPr/>
          </p:nvSpPr>
          <p:spPr>
            <a:xfrm>
              <a:off x="3472018" y="3587242"/>
              <a:ext cx="2920090" cy="294458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152000" rIns="0" bIns="0" rtlCol="0" anchor="t" anchorCtr="0"/>
            <a:lstStyle/>
            <a:p>
              <a:pPr algn="ctr"/>
              <a:r>
                <a:rPr lang="nb-NO" sz="1400" dirty="0">
                  <a:solidFill>
                    <a:schemeClr val="tx1"/>
                  </a:solidFill>
                </a:rPr>
                <a:t>Spesialisthelsetjenesten og statlig barnevern</a:t>
              </a:r>
            </a:p>
          </p:txBody>
        </p: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18F50BB6-70D2-F942-A077-ED04450CBFB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48636" y="4330577"/>
              <a:ext cx="574153" cy="515517"/>
              <a:chOff x="5682424" y="2934921"/>
              <a:chExt cx="827150" cy="742676"/>
            </a:xfrm>
          </p:grpSpPr>
          <p:sp>
            <p:nvSpPr>
              <p:cNvPr id="26" name="Friform 25">
                <a:extLst>
                  <a:ext uri="{FF2B5EF4-FFF2-40B4-BE49-F238E27FC236}">
                    <a16:creationId xmlns:a16="http://schemas.microsoft.com/office/drawing/2014/main" id="{AA34985A-14A2-D645-891A-4702D2A58730}"/>
                  </a:ext>
                </a:extLst>
              </p:cNvPr>
              <p:cNvSpPr/>
              <p:nvPr/>
            </p:nvSpPr>
            <p:spPr>
              <a:xfrm>
                <a:off x="5682424" y="2934921"/>
                <a:ext cx="827150" cy="742676"/>
              </a:xfrm>
              <a:custGeom>
                <a:avLst/>
                <a:gdLst>
                  <a:gd name="connsiteX0" fmla="*/ 827151 w 827150"/>
                  <a:gd name="connsiteY0" fmla="*/ 229985 h 742676"/>
                  <a:gd name="connsiteX1" fmla="*/ 595313 w 827150"/>
                  <a:gd name="connsiteY1" fmla="*/ 1 h 742676"/>
                  <a:gd name="connsiteX2" fmla="*/ 413576 w 827150"/>
                  <a:gd name="connsiteY2" fmla="*/ 87592 h 742676"/>
                  <a:gd name="connsiteX3" fmla="*/ 231839 w 827150"/>
                  <a:gd name="connsiteY3" fmla="*/ 1 h 742676"/>
                  <a:gd name="connsiteX4" fmla="*/ 0 w 827150"/>
                  <a:gd name="connsiteY4" fmla="*/ 229985 h 742676"/>
                  <a:gd name="connsiteX5" fmla="*/ 404051 w 827150"/>
                  <a:gd name="connsiteY5" fmla="*/ 736819 h 742676"/>
                  <a:gd name="connsiteX6" fmla="*/ 413576 w 827150"/>
                  <a:gd name="connsiteY6" fmla="*/ 742677 h 742676"/>
                  <a:gd name="connsiteX7" fmla="*/ 423101 w 827150"/>
                  <a:gd name="connsiteY7" fmla="*/ 737008 h 742676"/>
                  <a:gd name="connsiteX8" fmla="*/ 525399 w 827150"/>
                  <a:gd name="connsiteY8" fmla="*/ 668882 h 742676"/>
                  <a:gd name="connsiteX9" fmla="*/ 772081 w 827150"/>
                  <a:gd name="connsiteY9" fmla="*/ 642385 h 742676"/>
                  <a:gd name="connsiteX10" fmla="*/ 768096 w 827150"/>
                  <a:gd name="connsiteY10" fmla="*/ 419433 h 742676"/>
                  <a:gd name="connsiteX11" fmla="*/ 827151 w 827150"/>
                  <a:gd name="connsiteY11" fmla="*/ 229985 h 742676"/>
                  <a:gd name="connsiteX12" fmla="*/ 413576 w 827150"/>
                  <a:gd name="connsiteY12" fmla="*/ 698457 h 742676"/>
                  <a:gd name="connsiteX13" fmla="*/ 37814 w 827150"/>
                  <a:gd name="connsiteY13" fmla="*/ 229985 h 742676"/>
                  <a:gd name="connsiteX14" fmla="*/ 230515 w 827150"/>
                  <a:gd name="connsiteY14" fmla="*/ 37149 h 742676"/>
                  <a:gd name="connsiteX15" fmla="*/ 397288 w 827150"/>
                  <a:gd name="connsiteY15" fmla="*/ 130300 h 742676"/>
                  <a:gd name="connsiteX16" fmla="*/ 413576 w 827150"/>
                  <a:gd name="connsiteY16" fmla="*/ 157135 h 742676"/>
                  <a:gd name="connsiteX17" fmla="*/ 429863 w 827150"/>
                  <a:gd name="connsiteY17" fmla="*/ 130300 h 742676"/>
                  <a:gd name="connsiteX18" fmla="*/ 695624 w 827150"/>
                  <a:gd name="connsiteY18" fmla="*/ 65305 h 742676"/>
                  <a:gd name="connsiteX19" fmla="*/ 789051 w 827150"/>
                  <a:gd name="connsiteY19" fmla="*/ 229985 h 742676"/>
                  <a:gd name="connsiteX20" fmla="*/ 739331 w 827150"/>
                  <a:gd name="connsiteY20" fmla="*/ 392882 h 742676"/>
                  <a:gd name="connsiteX21" fmla="*/ 493843 w 827150"/>
                  <a:gd name="connsiteY21" fmla="*/ 428670 h 742676"/>
                  <a:gd name="connsiteX22" fmla="*/ 497872 w 827150"/>
                  <a:gd name="connsiteY22" fmla="*/ 641575 h 742676"/>
                  <a:gd name="connsiteX23" fmla="*/ 413576 w 827150"/>
                  <a:gd name="connsiteY23" fmla="*/ 698457 h 742676"/>
                  <a:gd name="connsiteX24" fmla="*/ 634651 w 827150"/>
                  <a:gd name="connsiteY24" fmla="*/ 668882 h 742676"/>
                  <a:gd name="connsiteX25" fmla="*/ 497110 w 827150"/>
                  <a:gd name="connsiteY25" fmla="*/ 532441 h 742676"/>
                  <a:gd name="connsiteX26" fmla="*/ 634651 w 827150"/>
                  <a:gd name="connsiteY26" fmla="*/ 396000 h 742676"/>
                  <a:gd name="connsiteX27" fmla="*/ 772192 w 827150"/>
                  <a:gd name="connsiteY27" fmla="*/ 532441 h 742676"/>
                  <a:gd name="connsiteX28" fmla="*/ 772192 w 827150"/>
                  <a:gd name="connsiteY28" fmla="*/ 532536 h 742676"/>
                  <a:gd name="connsiteX29" fmla="*/ 634651 w 827150"/>
                  <a:gd name="connsiteY29" fmla="*/ 668882 h 742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27150" h="742676">
                    <a:moveTo>
                      <a:pt x="827151" y="229985"/>
                    </a:moveTo>
                    <a:cubicBezTo>
                      <a:pt x="826994" y="103033"/>
                      <a:pt x="723289" y="157"/>
                      <a:pt x="595313" y="1"/>
                    </a:cubicBezTo>
                    <a:cubicBezTo>
                      <a:pt x="524345" y="-227"/>
                      <a:pt x="457257" y="32106"/>
                      <a:pt x="413576" y="87592"/>
                    </a:cubicBezTo>
                    <a:cubicBezTo>
                      <a:pt x="369894" y="32106"/>
                      <a:pt x="302806" y="-227"/>
                      <a:pt x="231839" y="1"/>
                    </a:cubicBezTo>
                    <a:cubicBezTo>
                      <a:pt x="103863" y="157"/>
                      <a:pt x="157" y="103033"/>
                      <a:pt x="0" y="229985"/>
                    </a:cubicBezTo>
                    <a:cubicBezTo>
                      <a:pt x="0" y="489355"/>
                      <a:pt x="387191" y="726803"/>
                      <a:pt x="404051" y="736819"/>
                    </a:cubicBezTo>
                    <a:lnTo>
                      <a:pt x="413576" y="742677"/>
                    </a:lnTo>
                    <a:lnTo>
                      <a:pt x="423101" y="737008"/>
                    </a:lnTo>
                    <a:cubicBezTo>
                      <a:pt x="458376" y="716087"/>
                      <a:pt x="492523" y="693348"/>
                      <a:pt x="525399" y="668882"/>
                    </a:cubicBezTo>
                    <a:cubicBezTo>
                      <a:pt x="600894" y="729140"/>
                      <a:pt x="711338" y="717276"/>
                      <a:pt x="772081" y="642385"/>
                    </a:cubicBezTo>
                    <a:cubicBezTo>
                      <a:pt x="825219" y="576870"/>
                      <a:pt x="823542" y="483038"/>
                      <a:pt x="768096" y="419433"/>
                    </a:cubicBezTo>
                    <a:cubicBezTo>
                      <a:pt x="807244" y="355087"/>
                      <a:pt x="827151" y="291686"/>
                      <a:pt x="827151" y="229985"/>
                    </a:cubicBezTo>
                    <a:close/>
                    <a:moveTo>
                      <a:pt x="413576" y="698457"/>
                    </a:moveTo>
                    <a:cubicBezTo>
                      <a:pt x="353759" y="660000"/>
                      <a:pt x="37814" y="446646"/>
                      <a:pt x="37814" y="229985"/>
                    </a:cubicBezTo>
                    <a:cubicBezTo>
                      <a:pt x="37348" y="123948"/>
                      <a:pt x="123623" y="37612"/>
                      <a:pt x="230515" y="37149"/>
                    </a:cubicBezTo>
                    <a:cubicBezTo>
                      <a:pt x="298775" y="36853"/>
                      <a:pt x="362145" y="72249"/>
                      <a:pt x="397288" y="130300"/>
                    </a:cubicBezTo>
                    <a:lnTo>
                      <a:pt x="413576" y="157135"/>
                    </a:lnTo>
                    <a:lnTo>
                      <a:pt x="429863" y="130300"/>
                    </a:lnTo>
                    <a:cubicBezTo>
                      <a:pt x="485159" y="39551"/>
                      <a:pt x="604144" y="10453"/>
                      <a:pt x="695624" y="65305"/>
                    </a:cubicBezTo>
                    <a:cubicBezTo>
                      <a:pt x="753727" y="100144"/>
                      <a:pt x="789180" y="162636"/>
                      <a:pt x="789051" y="229985"/>
                    </a:cubicBezTo>
                    <a:cubicBezTo>
                      <a:pt x="789051" y="286678"/>
                      <a:pt x="769430" y="341481"/>
                      <a:pt x="739331" y="392882"/>
                    </a:cubicBezTo>
                    <a:cubicBezTo>
                      <a:pt x="661579" y="335518"/>
                      <a:pt x="551670" y="351540"/>
                      <a:pt x="493843" y="428670"/>
                    </a:cubicBezTo>
                    <a:cubicBezTo>
                      <a:pt x="446160" y="492270"/>
                      <a:pt x="447816" y="579796"/>
                      <a:pt x="497872" y="641575"/>
                    </a:cubicBezTo>
                    <a:cubicBezTo>
                      <a:pt x="459867" y="669449"/>
                      <a:pt x="428816" y="689197"/>
                      <a:pt x="413576" y="698457"/>
                    </a:cubicBezTo>
                    <a:close/>
                    <a:moveTo>
                      <a:pt x="634651" y="668882"/>
                    </a:moveTo>
                    <a:cubicBezTo>
                      <a:pt x="558689" y="668882"/>
                      <a:pt x="497110" y="607795"/>
                      <a:pt x="497110" y="532441"/>
                    </a:cubicBezTo>
                    <a:cubicBezTo>
                      <a:pt x="497110" y="457087"/>
                      <a:pt x="558689" y="396000"/>
                      <a:pt x="634651" y="396000"/>
                    </a:cubicBezTo>
                    <a:cubicBezTo>
                      <a:pt x="710613" y="396000"/>
                      <a:pt x="772192" y="457087"/>
                      <a:pt x="772192" y="532441"/>
                    </a:cubicBezTo>
                    <a:cubicBezTo>
                      <a:pt x="772192" y="532472"/>
                      <a:pt x="772192" y="532504"/>
                      <a:pt x="772192" y="532536"/>
                    </a:cubicBezTo>
                    <a:cubicBezTo>
                      <a:pt x="772035" y="607809"/>
                      <a:pt x="710532" y="668778"/>
                      <a:pt x="634651" y="6688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Friform 26">
                <a:extLst>
                  <a:ext uri="{FF2B5EF4-FFF2-40B4-BE49-F238E27FC236}">
                    <a16:creationId xmlns:a16="http://schemas.microsoft.com/office/drawing/2014/main" id="{1ACB99FE-3B05-9F4C-8856-3504420E2525}"/>
                  </a:ext>
                </a:extLst>
              </p:cNvPr>
              <p:cNvSpPr/>
              <p:nvPr/>
            </p:nvSpPr>
            <p:spPr>
              <a:xfrm>
                <a:off x="6227254" y="3378354"/>
                <a:ext cx="179641" cy="178204"/>
              </a:xfrm>
              <a:custGeom>
                <a:avLst/>
                <a:gdLst>
                  <a:gd name="connsiteX0" fmla="*/ 179642 w 179641"/>
                  <a:gd name="connsiteY0" fmla="*/ 54614 h 178204"/>
                  <a:gd name="connsiteX1" fmla="*/ 124587 w 179641"/>
                  <a:gd name="connsiteY1" fmla="*/ 54614 h 178204"/>
                  <a:gd name="connsiteX2" fmla="*/ 124587 w 179641"/>
                  <a:gd name="connsiteY2" fmla="*/ 0 h 178204"/>
                  <a:gd name="connsiteX3" fmla="*/ 55054 w 179641"/>
                  <a:gd name="connsiteY3" fmla="*/ 0 h 178204"/>
                  <a:gd name="connsiteX4" fmla="*/ 55054 w 179641"/>
                  <a:gd name="connsiteY4" fmla="*/ 54614 h 178204"/>
                  <a:gd name="connsiteX5" fmla="*/ 0 w 179641"/>
                  <a:gd name="connsiteY5" fmla="*/ 54614 h 178204"/>
                  <a:gd name="connsiteX6" fmla="*/ 0 w 179641"/>
                  <a:gd name="connsiteY6" fmla="*/ 123590 h 178204"/>
                  <a:gd name="connsiteX7" fmla="*/ 55054 w 179641"/>
                  <a:gd name="connsiteY7" fmla="*/ 123590 h 178204"/>
                  <a:gd name="connsiteX8" fmla="*/ 55054 w 179641"/>
                  <a:gd name="connsiteY8" fmla="*/ 178204 h 178204"/>
                  <a:gd name="connsiteX9" fmla="*/ 124587 w 179641"/>
                  <a:gd name="connsiteY9" fmla="*/ 178204 h 178204"/>
                  <a:gd name="connsiteX10" fmla="*/ 124587 w 179641"/>
                  <a:gd name="connsiteY10" fmla="*/ 123590 h 178204"/>
                  <a:gd name="connsiteX11" fmla="*/ 179642 w 179641"/>
                  <a:gd name="connsiteY11" fmla="*/ 123590 h 178204"/>
                  <a:gd name="connsiteX12" fmla="*/ 179642 w 179641"/>
                  <a:gd name="connsiteY12" fmla="*/ 54614 h 17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9641" h="178204">
                    <a:moveTo>
                      <a:pt x="179642" y="54614"/>
                    </a:moveTo>
                    <a:lnTo>
                      <a:pt x="124587" y="54614"/>
                    </a:lnTo>
                    <a:lnTo>
                      <a:pt x="124587" y="0"/>
                    </a:lnTo>
                    <a:lnTo>
                      <a:pt x="55054" y="0"/>
                    </a:lnTo>
                    <a:lnTo>
                      <a:pt x="55054" y="54614"/>
                    </a:lnTo>
                    <a:lnTo>
                      <a:pt x="0" y="54614"/>
                    </a:lnTo>
                    <a:lnTo>
                      <a:pt x="0" y="123590"/>
                    </a:lnTo>
                    <a:lnTo>
                      <a:pt x="55054" y="123590"/>
                    </a:lnTo>
                    <a:lnTo>
                      <a:pt x="55054" y="178204"/>
                    </a:lnTo>
                    <a:lnTo>
                      <a:pt x="124587" y="178204"/>
                    </a:lnTo>
                    <a:lnTo>
                      <a:pt x="124587" y="123590"/>
                    </a:lnTo>
                    <a:lnTo>
                      <a:pt x="179642" y="123590"/>
                    </a:lnTo>
                    <a:lnTo>
                      <a:pt x="179642" y="54614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626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hold, én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609600" y="288000"/>
            <a:ext cx="10972800" cy="359137"/>
          </a:xfrm>
        </p:spPr>
        <p:txBody>
          <a:bodyPr tIns="0" bIns="0">
            <a:spAutoFit/>
          </a:bodyPr>
          <a:lstStyle>
            <a:lvl1pPr marL="0" indent="0" algn="ctr">
              <a:buNone/>
              <a:defRPr cap="all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www.r-bup.no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2598348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 noProof="0"/>
              <a:t>Klikk for å redigere tittelstil</a:t>
            </a:r>
            <a:endParaRPr lang="en-GB" noProof="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GB" noProof="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609600" y="326591"/>
            <a:ext cx="10972800" cy="387798"/>
          </a:xfrm>
        </p:spPr>
        <p:txBody>
          <a:bodyPr tIns="0" bIns="0">
            <a:spAutoFit/>
          </a:bodyPr>
          <a:lstStyle>
            <a:lvl1pPr marL="0" indent="0" algn="ctr">
              <a:buNone/>
              <a:defRPr cap="all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6B06DD1-C3DF-4992-B7C6-6F193255D47D}" type="datetime1">
              <a:rPr lang="nb-NO" altLang="nb-NO" noProof="0" smtClean="0"/>
              <a:t>26.10.2022</a:t>
            </a:fld>
            <a:endParaRPr lang="en-GB" altLang="nb-NO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Regional Centre for Child and Adolescent Mental Health | www.r-bup.no</a:t>
            </a:r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ACA5AA0-4C28-4752-B2C1-08602BC55863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564376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hold, én spalte ute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0" y="648000"/>
            <a:ext cx="10972800" cy="49932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609600" y="288000"/>
            <a:ext cx="10972800" cy="387798"/>
          </a:xfrm>
        </p:spPr>
        <p:txBody>
          <a:bodyPr tIns="0" bIns="0">
            <a:spAutoFit/>
          </a:bodyPr>
          <a:lstStyle>
            <a:lvl1pPr marL="0" indent="0" algn="ctr">
              <a:buNone/>
              <a:defRPr cap="all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b-NO" altLang="nb-NO"/>
              <a:t>03.10.14</a:t>
            </a:r>
            <a:endParaRPr lang="nn-NO" altLang="nb-NO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Regionsenter for barn og unges psykiske helse, Helseregion Øst og Sør | www.r-bup.no</a:t>
            </a:r>
            <a:endParaRPr lang="nn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ACA5AA0-4C28-4752-B2C1-08602BC5586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2576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BUP hva gjør vi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E608CB4-7FB8-4F4A-8B58-A10D4C709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79DD6-9036-5E4E-A769-804A89AA79F3}" type="datetimeFigureOut">
              <a:rPr lang="nb-NO" smtClean="0"/>
              <a:t>26.10.2022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A1CF599-976F-D34F-B0CC-3B079ECD9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AD27731-15F3-A146-B14B-44BF964ED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274F-C966-8C46-AFC4-F3A14ECF3B01}" type="slidenum">
              <a:rPr lang="nb-NO" smtClean="0"/>
              <a:t>‹#›</a:t>
            </a:fld>
            <a:endParaRPr lang="nb-NO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67B1E8A2-5A26-8949-9E73-0F71693E8C13}"/>
              </a:ext>
            </a:extLst>
          </p:cNvPr>
          <p:cNvSpPr txBox="1">
            <a:spLocks/>
          </p:cNvSpPr>
          <p:nvPr userDrawn="1"/>
        </p:nvSpPr>
        <p:spPr>
          <a:xfrm>
            <a:off x="1050925" y="857250"/>
            <a:ext cx="10534650" cy="7048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Hva gjør vi?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BC2F4C51-9505-3243-84A2-40C76803F129}"/>
              </a:ext>
            </a:extLst>
          </p:cNvPr>
          <p:cNvSpPr/>
          <p:nvPr userDrawn="1"/>
        </p:nvSpPr>
        <p:spPr>
          <a:xfrm>
            <a:off x="1050925" y="1801800"/>
            <a:ext cx="3329881" cy="3254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 anchorCtr="0"/>
          <a:lstStyle/>
          <a:p>
            <a:pPr lvl="0">
              <a:lnSpc>
                <a:spcPct val="120000"/>
              </a:lnSpc>
            </a:pPr>
            <a:r>
              <a:rPr lang="nb-NO" sz="2000" dirty="0">
                <a:solidFill>
                  <a:prstClr val="black"/>
                </a:solidFill>
              </a:rPr>
              <a:t>Vi tilbyr rådgivning </a:t>
            </a:r>
            <a:br>
              <a:rPr lang="nb-NO" sz="2000" dirty="0">
                <a:solidFill>
                  <a:prstClr val="black"/>
                </a:solidFill>
              </a:rPr>
            </a:br>
            <a:r>
              <a:rPr lang="nb-NO" sz="2000" dirty="0">
                <a:solidFill>
                  <a:prstClr val="black"/>
                </a:solidFill>
              </a:rPr>
              <a:t>og samarbeid om kvalitetsutvikling i tjenestene 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0C7046C3-60AA-3E49-B070-9217541D444B}"/>
              </a:ext>
            </a:extLst>
          </p:cNvPr>
          <p:cNvSpPr/>
          <p:nvPr userDrawn="1"/>
        </p:nvSpPr>
        <p:spPr>
          <a:xfrm>
            <a:off x="4431059" y="1801800"/>
            <a:ext cx="3329881" cy="3254400"/>
          </a:xfrm>
          <a:prstGeom prst="rect">
            <a:avLst/>
          </a:prstGeom>
          <a:solidFill>
            <a:srgbClr val="C1C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 anchorCtr="0"/>
          <a:lstStyle/>
          <a:p>
            <a:pPr lvl="0">
              <a:lnSpc>
                <a:spcPct val="120000"/>
              </a:lnSpc>
            </a:pPr>
            <a:r>
              <a:rPr lang="nb-NO" sz="2000" dirty="0">
                <a:solidFill>
                  <a:prstClr val="black"/>
                </a:solidFill>
              </a:rPr>
              <a:t>Vi driver forsknings-prosjekter og publiserer oppsummert forskning på våre nettsider</a:t>
            </a: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C205A64-6E68-7D47-9A9C-78AA7006097D}"/>
              </a:ext>
            </a:extLst>
          </p:cNvPr>
          <p:cNvSpPr/>
          <p:nvPr userDrawn="1"/>
        </p:nvSpPr>
        <p:spPr>
          <a:xfrm>
            <a:off x="7811194" y="1801800"/>
            <a:ext cx="3329881" cy="325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503999" bIns="360000" rtlCol="0" anchor="t" anchorCtr="0"/>
          <a:lstStyle/>
          <a:p>
            <a:pPr lvl="0">
              <a:lnSpc>
                <a:spcPct val="120000"/>
              </a:lnSpc>
            </a:pPr>
            <a:r>
              <a:rPr lang="nb-NO" sz="2000" dirty="0">
                <a:solidFill>
                  <a:prstClr val="black"/>
                </a:solidFill>
              </a:rPr>
              <a:t>Vi arrangerer </a:t>
            </a:r>
            <a:br>
              <a:rPr lang="nb-NO" sz="2000" dirty="0">
                <a:solidFill>
                  <a:prstClr val="black"/>
                </a:solidFill>
              </a:rPr>
            </a:br>
            <a:r>
              <a:rPr lang="nb-NO" sz="2000" dirty="0">
                <a:solidFill>
                  <a:prstClr val="black"/>
                </a:solidFill>
              </a:rPr>
              <a:t>kurs, og flerårige undervisnings-program</a:t>
            </a:r>
          </a:p>
        </p:txBody>
      </p:sp>
    </p:spTree>
    <p:extLst>
      <p:ext uri="{BB962C8B-B14F-4D97-AF65-F5344CB8AC3E}">
        <p14:creationId xmlns:p14="http://schemas.microsoft.com/office/powerpoint/2010/main" val="405894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4A880D5-CB2E-5742-B43E-8774E0B7B1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BC5DA-09B7-4CD9-B21E-157BBBE693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9F7FC14-6BCC-694B-A22E-0D0B8DC3A6B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D03F6E6-5CDA-F241-BB38-1AEA2D1479E3}" type="datetime1">
              <a:rPr lang="nb-NO" smtClean="0"/>
              <a:t>26.10.2022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0288782-2281-0748-A3BA-C2CEC24E8F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B14476FF-89F1-3945-BAA2-D1AD96077EE4}"/>
              </a:ext>
            </a:extLst>
          </p:cNvPr>
          <p:cNvSpPr txBox="1"/>
          <p:nvPr userDrawn="1"/>
        </p:nvSpPr>
        <p:spPr>
          <a:xfrm>
            <a:off x="1497522" y="3651060"/>
            <a:ext cx="1991956" cy="157600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nb-NO" sz="1800" noProof="1"/>
              <a:t>Tiltakshandboka.no</a:t>
            </a:r>
          </a:p>
          <a:p>
            <a:pPr>
              <a:lnSpc>
                <a:spcPct val="200000"/>
              </a:lnSpc>
            </a:pPr>
            <a:r>
              <a:rPr lang="nb-NO" sz="1800" noProof="1"/>
              <a:t>Insum.no</a:t>
            </a:r>
          </a:p>
          <a:p>
            <a:pPr>
              <a:lnSpc>
                <a:spcPct val="200000"/>
              </a:lnSpc>
            </a:pPr>
            <a:r>
              <a:rPr lang="nb-NO" sz="1800" noProof="1">
                <a:solidFill>
                  <a:prstClr val="black"/>
                </a:solidFill>
              </a:rPr>
              <a:t>Psyktestbarn.no</a:t>
            </a:r>
            <a:endParaRPr lang="nb-NO" sz="1800" noProof="1"/>
          </a:p>
        </p:txBody>
      </p:sp>
      <p:pic>
        <p:nvPicPr>
          <p:cNvPr id="32" name="PSYKTEST" descr="Et bilde som inneholder tekst, skjermbilde  Automatisk generert beskrivelse">
            <a:extLst>
              <a:ext uri="{FF2B5EF4-FFF2-40B4-BE49-F238E27FC236}">
                <a16:creationId xmlns:a16="http://schemas.microsoft.com/office/drawing/2014/main" id="{CF88A456-FE73-E846-8A04-00B9C49C19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949" y="1782457"/>
            <a:ext cx="1815127" cy="3928122"/>
          </a:xfrm>
          <a:prstGeom prst="rect">
            <a:avLst/>
          </a:prstGeom>
        </p:spPr>
      </p:pic>
      <p:pic>
        <p:nvPicPr>
          <p:cNvPr id="33" name="INSUM">
            <a:extLst>
              <a:ext uri="{FF2B5EF4-FFF2-40B4-BE49-F238E27FC236}">
                <a16:creationId xmlns:a16="http://schemas.microsoft.com/office/drawing/2014/main" id="{E86391AE-59D0-B545-826E-CF2B60C412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949" y="1782458"/>
            <a:ext cx="1815127" cy="3928121"/>
          </a:xfrm>
          <a:prstGeom prst="rect">
            <a:avLst/>
          </a:prstGeom>
        </p:spPr>
      </p:pic>
      <p:pic>
        <p:nvPicPr>
          <p:cNvPr id="34" name="TILTAKS" descr="Et bilde som inneholder tekst  Automatisk generert beskrivelse">
            <a:extLst>
              <a:ext uri="{FF2B5EF4-FFF2-40B4-BE49-F238E27FC236}">
                <a16:creationId xmlns:a16="http://schemas.microsoft.com/office/drawing/2014/main" id="{50452E75-9CDE-1947-8F5E-F614B10B7F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949" y="1782457"/>
            <a:ext cx="1813756" cy="3925155"/>
          </a:xfrm>
          <a:prstGeom prst="rect">
            <a:avLst/>
          </a:prstGeom>
        </p:spPr>
      </p:pic>
      <p:grpSp>
        <p:nvGrpSpPr>
          <p:cNvPr id="35" name="mockup">
            <a:extLst>
              <a:ext uri="{FF2B5EF4-FFF2-40B4-BE49-F238E27FC236}">
                <a16:creationId xmlns:a16="http://schemas.microsoft.com/office/drawing/2014/main" id="{8387D0A3-480A-5640-A076-ACC8D8AAD7C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23583" y="1648800"/>
            <a:ext cx="2103860" cy="4193872"/>
            <a:chOff x="1487359" y="-1"/>
            <a:chExt cx="3440322" cy="6857999"/>
          </a:xfrm>
        </p:grpSpPr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B660DA3F-759E-7A41-B24C-AD42AEA11715}"/>
                </a:ext>
              </a:extLst>
            </p:cNvPr>
            <p:cNvGrpSpPr/>
            <p:nvPr/>
          </p:nvGrpSpPr>
          <p:grpSpPr>
            <a:xfrm>
              <a:off x="1487359" y="-1"/>
              <a:ext cx="3440322" cy="6857999"/>
              <a:chOff x="1487359" y="-1"/>
              <a:chExt cx="3440322" cy="6857999"/>
            </a:xfrm>
          </p:grpSpPr>
          <p:sp>
            <p:nvSpPr>
              <p:cNvPr id="40" name="Friform 39">
                <a:extLst>
                  <a:ext uri="{FF2B5EF4-FFF2-40B4-BE49-F238E27FC236}">
                    <a16:creationId xmlns:a16="http://schemas.microsoft.com/office/drawing/2014/main" id="{396BE8FD-617F-9044-94F9-C988CDB793E4}"/>
                  </a:ext>
                </a:extLst>
              </p:cNvPr>
              <p:cNvSpPr/>
              <p:nvPr/>
            </p:nvSpPr>
            <p:spPr>
              <a:xfrm>
                <a:off x="1545328" y="28353"/>
                <a:ext cx="3324384" cy="6801294"/>
              </a:xfrm>
              <a:custGeom>
                <a:avLst/>
                <a:gdLst>
                  <a:gd name="connsiteX0" fmla="*/ 470708 w 3324384"/>
                  <a:gd name="connsiteY0" fmla="*/ 179465 h 6801294"/>
                  <a:gd name="connsiteX1" fmla="*/ 174214 w 3324384"/>
                  <a:gd name="connsiteY1" fmla="*/ 475959 h 6801294"/>
                  <a:gd name="connsiteX2" fmla="*/ 174214 w 3324384"/>
                  <a:gd name="connsiteY2" fmla="*/ 6325335 h 6801294"/>
                  <a:gd name="connsiteX3" fmla="*/ 470708 w 3324384"/>
                  <a:gd name="connsiteY3" fmla="*/ 6621829 h 6801294"/>
                  <a:gd name="connsiteX4" fmla="*/ 2853676 w 3324384"/>
                  <a:gd name="connsiteY4" fmla="*/ 6621829 h 6801294"/>
                  <a:gd name="connsiteX5" fmla="*/ 3150170 w 3324384"/>
                  <a:gd name="connsiteY5" fmla="*/ 6325335 h 6801294"/>
                  <a:gd name="connsiteX6" fmla="*/ 3150170 w 3324384"/>
                  <a:gd name="connsiteY6" fmla="*/ 475959 h 6801294"/>
                  <a:gd name="connsiteX7" fmla="*/ 2853676 w 3324384"/>
                  <a:gd name="connsiteY7" fmla="*/ 179465 h 6801294"/>
                  <a:gd name="connsiteX8" fmla="*/ 2516492 w 3324384"/>
                  <a:gd name="connsiteY8" fmla="*/ 179465 h 6801294"/>
                  <a:gd name="connsiteX9" fmla="*/ 2501649 w 3324384"/>
                  <a:gd name="connsiteY9" fmla="*/ 188410 h 6801294"/>
                  <a:gd name="connsiteX10" fmla="*/ 2492282 w 3324384"/>
                  <a:gd name="connsiteY10" fmla="*/ 214505 h 6801294"/>
                  <a:gd name="connsiteX11" fmla="*/ 2490776 w 3324384"/>
                  <a:gd name="connsiteY11" fmla="*/ 214505 h 6801294"/>
                  <a:gd name="connsiteX12" fmla="*/ 2490776 w 3324384"/>
                  <a:gd name="connsiteY12" fmla="*/ 255529 h 6801294"/>
                  <a:gd name="connsiteX13" fmla="*/ 2333894 w 3324384"/>
                  <a:gd name="connsiteY13" fmla="*/ 412411 h 6801294"/>
                  <a:gd name="connsiteX14" fmla="*/ 993022 w 3324384"/>
                  <a:gd name="connsiteY14" fmla="*/ 412411 h 6801294"/>
                  <a:gd name="connsiteX15" fmla="*/ 836140 w 3324384"/>
                  <a:gd name="connsiteY15" fmla="*/ 255529 h 6801294"/>
                  <a:gd name="connsiteX16" fmla="*/ 836140 w 3324384"/>
                  <a:gd name="connsiteY16" fmla="*/ 212343 h 6801294"/>
                  <a:gd name="connsiteX17" fmla="*/ 835116 w 3324384"/>
                  <a:gd name="connsiteY17" fmla="*/ 207272 h 6801294"/>
                  <a:gd name="connsiteX18" fmla="*/ 797316 w 3324384"/>
                  <a:gd name="connsiteY18" fmla="*/ 182216 h 6801294"/>
                  <a:gd name="connsiteX19" fmla="*/ 797316 w 3324384"/>
                  <a:gd name="connsiteY19" fmla="*/ 179465 h 6801294"/>
                  <a:gd name="connsiteX20" fmla="*/ 471664 w 3324384"/>
                  <a:gd name="connsiteY20" fmla="*/ 0 h 6801294"/>
                  <a:gd name="connsiteX21" fmla="*/ 2852720 w 3324384"/>
                  <a:gd name="connsiteY21" fmla="*/ 0 h 6801294"/>
                  <a:gd name="connsiteX22" fmla="*/ 3324384 w 3324384"/>
                  <a:gd name="connsiteY22" fmla="*/ 471664 h 6801294"/>
                  <a:gd name="connsiteX23" fmla="*/ 3324384 w 3324384"/>
                  <a:gd name="connsiteY23" fmla="*/ 6329630 h 6801294"/>
                  <a:gd name="connsiteX24" fmla="*/ 2852720 w 3324384"/>
                  <a:gd name="connsiteY24" fmla="*/ 6801294 h 6801294"/>
                  <a:gd name="connsiteX25" fmla="*/ 471664 w 3324384"/>
                  <a:gd name="connsiteY25" fmla="*/ 6801294 h 6801294"/>
                  <a:gd name="connsiteX26" fmla="*/ 0 w 3324384"/>
                  <a:gd name="connsiteY26" fmla="*/ 6329630 h 6801294"/>
                  <a:gd name="connsiteX27" fmla="*/ 0 w 3324384"/>
                  <a:gd name="connsiteY27" fmla="*/ 471664 h 6801294"/>
                  <a:gd name="connsiteX28" fmla="*/ 471664 w 3324384"/>
                  <a:gd name="connsiteY28" fmla="*/ 0 h 680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324384" h="6801294">
                    <a:moveTo>
                      <a:pt x="470708" y="179465"/>
                    </a:moveTo>
                    <a:cubicBezTo>
                      <a:pt x="306959" y="179465"/>
                      <a:pt x="174214" y="312210"/>
                      <a:pt x="174214" y="475959"/>
                    </a:cubicBezTo>
                    <a:lnTo>
                      <a:pt x="174214" y="6325335"/>
                    </a:lnTo>
                    <a:cubicBezTo>
                      <a:pt x="174214" y="6489084"/>
                      <a:pt x="306959" y="6621829"/>
                      <a:pt x="470708" y="6621829"/>
                    </a:cubicBezTo>
                    <a:lnTo>
                      <a:pt x="2853676" y="6621829"/>
                    </a:lnTo>
                    <a:cubicBezTo>
                      <a:pt x="3017425" y="6621829"/>
                      <a:pt x="3150170" y="6489084"/>
                      <a:pt x="3150170" y="6325335"/>
                    </a:cubicBezTo>
                    <a:lnTo>
                      <a:pt x="3150170" y="475959"/>
                    </a:lnTo>
                    <a:cubicBezTo>
                      <a:pt x="3150170" y="312210"/>
                      <a:pt x="3017425" y="179465"/>
                      <a:pt x="2853676" y="179465"/>
                    </a:cubicBezTo>
                    <a:lnTo>
                      <a:pt x="2516492" y="179465"/>
                    </a:lnTo>
                    <a:lnTo>
                      <a:pt x="2501649" y="188410"/>
                    </a:lnTo>
                    <a:cubicBezTo>
                      <a:pt x="2495797" y="195502"/>
                      <a:pt x="2492282" y="204593"/>
                      <a:pt x="2492282" y="214505"/>
                    </a:cubicBezTo>
                    <a:lnTo>
                      <a:pt x="2490776" y="214505"/>
                    </a:lnTo>
                    <a:lnTo>
                      <a:pt x="2490776" y="255529"/>
                    </a:lnTo>
                    <a:cubicBezTo>
                      <a:pt x="2490776" y="342173"/>
                      <a:pt x="2420538" y="412411"/>
                      <a:pt x="2333894" y="412411"/>
                    </a:cubicBezTo>
                    <a:lnTo>
                      <a:pt x="993022" y="412411"/>
                    </a:lnTo>
                    <a:cubicBezTo>
                      <a:pt x="906378" y="412411"/>
                      <a:pt x="836140" y="342173"/>
                      <a:pt x="836140" y="255529"/>
                    </a:cubicBezTo>
                    <a:lnTo>
                      <a:pt x="836140" y="212343"/>
                    </a:lnTo>
                    <a:lnTo>
                      <a:pt x="835116" y="207272"/>
                    </a:lnTo>
                    <a:cubicBezTo>
                      <a:pt x="828888" y="192548"/>
                      <a:pt x="814309" y="182216"/>
                      <a:pt x="797316" y="182216"/>
                    </a:cubicBezTo>
                    <a:lnTo>
                      <a:pt x="797316" y="179465"/>
                    </a:lnTo>
                    <a:close/>
                    <a:moveTo>
                      <a:pt x="471664" y="0"/>
                    </a:moveTo>
                    <a:lnTo>
                      <a:pt x="2852720" y="0"/>
                    </a:lnTo>
                    <a:cubicBezTo>
                      <a:pt x="3113213" y="0"/>
                      <a:pt x="3324384" y="211171"/>
                      <a:pt x="3324384" y="471664"/>
                    </a:cubicBezTo>
                    <a:lnTo>
                      <a:pt x="3324384" y="6329630"/>
                    </a:lnTo>
                    <a:cubicBezTo>
                      <a:pt x="3324384" y="6590123"/>
                      <a:pt x="3113213" y="6801294"/>
                      <a:pt x="2852720" y="6801294"/>
                    </a:cubicBezTo>
                    <a:lnTo>
                      <a:pt x="471664" y="6801294"/>
                    </a:lnTo>
                    <a:cubicBezTo>
                      <a:pt x="211171" y="6801294"/>
                      <a:pt x="0" y="6590123"/>
                      <a:pt x="0" y="6329630"/>
                    </a:cubicBezTo>
                    <a:lnTo>
                      <a:pt x="0" y="471664"/>
                    </a:lnTo>
                    <a:cubicBezTo>
                      <a:pt x="0" y="211171"/>
                      <a:pt x="211171" y="0"/>
                      <a:pt x="47166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600" dirty="0" err="1"/>
              </a:p>
            </p:txBody>
          </p:sp>
          <p:sp>
            <p:nvSpPr>
              <p:cNvPr id="41" name="Friform 40">
                <a:extLst>
                  <a:ext uri="{FF2B5EF4-FFF2-40B4-BE49-F238E27FC236}">
                    <a16:creationId xmlns:a16="http://schemas.microsoft.com/office/drawing/2014/main" id="{D6B8C899-0722-9443-96B8-62BB2BCDE472}"/>
                  </a:ext>
                </a:extLst>
              </p:cNvPr>
              <p:cNvSpPr/>
              <p:nvPr/>
            </p:nvSpPr>
            <p:spPr>
              <a:xfrm>
                <a:off x="1487359" y="-1"/>
                <a:ext cx="3440322" cy="6857999"/>
              </a:xfrm>
              <a:custGeom>
                <a:avLst/>
                <a:gdLst>
                  <a:gd name="connsiteX0" fmla="*/ 526920 w 3440322"/>
                  <a:gd name="connsiteY0" fmla="*/ 49877 h 6857999"/>
                  <a:gd name="connsiteX1" fmla="*/ 64321 w 3440322"/>
                  <a:gd name="connsiteY1" fmla="*/ 512476 h 6857999"/>
                  <a:gd name="connsiteX2" fmla="*/ 64321 w 3440322"/>
                  <a:gd name="connsiteY2" fmla="*/ 6345526 h 6857999"/>
                  <a:gd name="connsiteX3" fmla="*/ 526920 w 3440322"/>
                  <a:gd name="connsiteY3" fmla="*/ 6808125 h 6857999"/>
                  <a:gd name="connsiteX4" fmla="*/ 2910018 w 3440322"/>
                  <a:gd name="connsiteY4" fmla="*/ 6808125 h 6857999"/>
                  <a:gd name="connsiteX5" fmla="*/ 3372617 w 3440322"/>
                  <a:gd name="connsiteY5" fmla="*/ 6345526 h 6857999"/>
                  <a:gd name="connsiteX6" fmla="*/ 3372617 w 3440322"/>
                  <a:gd name="connsiteY6" fmla="*/ 512476 h 6857999"/>
                  <a:gd name="connsiteX7" fmla="*/ 2910018 w 3440322"/>
                  <a:gd name="connsiteY7" fmla="*/ 49877 h 6857999"/>
                  <a:gd name="connsiteX8" fmla="*/ 524851 w 3440322"/>
                  <a:gd name="connsiteY8" fmla="*/ 0 h 6857999"/>
                  <a:gd name="connsiteX9" fmla="*/ 2912087 w 3440322"/>
                  <a:gd name="connsiteY9" fmla="*/ 0 h 6857999"/>
                  <a:gd name="connsiteX10" fmla="*/ 3425686 w 3440322"/>
                  <a:gd name="connsiteY10" fmla="*/ 513599 h 6857999"/>
                  <a:gd name="connsiteX11" fmla="*/ 3425686 w 3440322"/>
                  <a:gd name="connsiteY11" fmla="*/ 1584472 h 6857999"/>
                  <a:gd name="connsiteX12" fmla="*/ 3425953 w 3440322"/>
                  <a:gd name="connsiteY12" fmla="*/ 1584472 h 6857999"/>
                  <a:gd name="connsiteX13" fmla="*/ 3440322 w 3440322"/>
                  <a:gd name="connsiteY13" fmla="*/ 1598841 h 6857999"/>
                  <a:gd name="connsiteX14" fmla="*/ 3440322 w 3440322"/>
                  <a:gd name="connsiteY14" fmla="*/ 2362103 h 6857999"/>
                  <a:gd name="connsiteX15" fmla="*/ 3425953 w 3440322"/>
                  <a:gd name="connsiteY15" fmla="*/ 2376472 h 6857999"/>
                  <a:gd name="connsiteX16" fmla="*/ 3425686 w 3440322"/>
                  <a:gd name="connsiteY16" fmla="*/ 2376472 h 6857999"/>
                  <a:gd name="connsiteX17" fmla="*/ 3425686 w 3440322"/>
                  <a:gd name="connsiteY17" fmla="*/ 6344400 h 6857999"/>
                  <a:gd name="connsiteX18" fmla="*/ 2912087 w 3440322"/>
                  <a:gd name="connsiteY18" fmla="*/ 6857999 h 6857999"/>
                  <a:gd name="connsiteX19" fmla="*/ 524851 w 3440322"/>
                  <a:gd name="connsiteY19" fmla="*/ 6857999 h 6857999"/>
                  <a:gd name="connsiteX20" fmla="*/ 11252 w 3440322"/>
                  <a:gd name="connsiteY20" fmla="*/ 6344400 h 6857999"/>
                  <a:gd name="connsiteX21" fmla="*/ 11252 w 3440322"/>
                  <a:gd name="connsiteY21" fmla="*/ 2548235 h 6857999"/>
                  <a:gd name="connsiteX22" fmla="*/ 4209 w 3440322"/>
                  <a:gd name="connsiteY22" fmla="*/ 2545318 h 6857999"/>
                  <a:gd name="connsiteX23" fmla="*/ 0 w 3440322"/>
                  <a:gd name="connsiteY23" fmla="*/ 2535157 h 6857999"/>
                  <a:gd name="connsiteX24" fmla="*/ 0 w 3440322"/>
                  <a:gd name="connsiteY24" fmla="*/ 2059070 h 6857999"/>
                  <a:gd name="connsiteX25" fmla="*/ 4209 w 3440322"/>
                  <a:gd name="connsiteY25" fmla="*/ 2048910 h 6857999"/>
                  <a:gd name="connsiteX26" fmla="*/ 11252 w 3440322"/>
                  <a:gd name="connsiteY26" fmla="*/ 2045992 h 6857999"/>
                  <a:gd name="connsiteX27" fmla="*/ 11252 w 3440322"/>
                  <a:gd name="connsiteY27" fmla="*/ 1913235 h 6857999"/>
                  <a:gd name="connsiteX28" fmla="*/ 4209 w 3440322"/>
                  <a:gd name="connsiteY28" fmla="*/ 1910318 h 6857999"/>
                  <a:gd name="connsiteX29" fmla="*/ 0 w 3440322"/>
                  <a:gd name="connsiteY29" fmla="*/ 1900157 h 6857999"/>
                  <a:gd name="connsiteX30" fmla="*/ 0 w 3440322"/>
                  <a:gd name="connsiteY30" fmla="*/ 1424070 h 6857999"/>
                  <a:gd name="connsiteX31" fmla="*/ 4209 w 3440322"/>
                  <a:gd name="connsiteY31" fmla="*/ 1413910 h 6857999"/>
                  <a:gd name="connsiteX32" fmla="*/ 11252 w 3440322"/>
                  <a:gd name="connsiteY32" fmla="*/ 1410992 h 6857999"/>
                  <a:gd name="connsiteX33" fmla="*/ 11252 w 3440322"/>
                  <a:gd name="connsiteY33" fmla="*/ 1189335 h 6857999"/>
                  <a:gd name="connsiteX34" fmla="*/ 4209 w 3440322"/>
                  <a:gd name="connsiteY34" fmla="*/ 1186418 h 6857999"/>
                  <a:gd name="connsiteX35" fmla="*/ 0 w 3440322"/>
                  <a:gd name="connsiteY35" fmla="*/ 1176257 h 6857999"/>
                  <a:gd name="connsiteX36" fmla="*/ 0 w 3440322"/>
                  <a:gd name="connsiteY36" fmla="*/ 935120 h 6857999"/>
                  <a:gd name="connsiteX37" fmla="*/ 4209 w 3440322"/>
                  <a:gd name="connsiteY37" fmla="*/ 924960 h 6857999"/>
                  <a:gd name="connsiteX38" fmla="*/ 11252 w 3440322"/>
                  <a:gd name="connsiteY38" fmla="*/ 922042 h 6857999"/>
                  <a:gd name="connsiteX39" fmla="*/ 11252 w 3440322"/>
                  <a:gd name="connsiteY39" fmla="*/ 513599 h 6857999"/>
                  <a:gd name="connsiteX40" fmla="*/ 524851 w 3440322"/>
                  <a:gd name="connsiteY40" fmla="*/ 0 h 685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440322" h="6857999">
                    <a:moveTo>
                      <a:pt x="526920" y="49877"/>
                    </a:moveTo>
                    <a:cubicBezTo>
                      <a:pt x="271434" y="49877"/>
                      <a:pt x="64321" y="256990"/>
                      <a:pt x="64321" y="512476"/>
                    </a:cubicBezTo>
                    <a:lnTo>
                      <a:pt x="64321" y="6345526"/>
                    </a:lnTo>
                    <a:cubicBezTo>
                      <a:pt x="64321" y="6601012"/>
                      <a:pt x="271434" y="6808125"/>
                      <a:pt x="526920" y="6808125"/>
                    </a:cubicBezTo>
                    <a:lnTo>
                      <a:pt x="2910018" y="6808125"/>
                    </a:lnTo>
                    <a:cubicBezTo>
                      <a:pt x="3165504" y="6808125"/>
                      <a:pt x="3372617" y="6601012"/>
                      <a:pt x="3372617" y="6345526"/>
                    </a:cubicBezTo>
                    <a:lnTo>
                      <a:pt x="3372617" y="512476"/>
                    </a:lnTo>
                    <a:cubicBezTo>
                      <a:pt x="3372617" y="256990"/>
                      <a:pt x="3165504" y="49877"/>
                      <a:pt x="2910018" y="49877"/>
                    </a:cubicBezTo>
                    <a:close/>
                    <a:moveTo>
                      <a:pt x="524851" y="0"/>
                    </a:moveTo>
                    <a:lnTo>
                      <a:pt x="2912087" y="0"/>
                    </a:lnTo>
                    <a:cubicBezTo>
                      <a:pt x="3195740" y="0"/>
                      <a:pt x="3425686" y="229946"/>
                      <a:pt x="3425686" y="513599"/>
                    </a:cubicBezTo>
                    <a:lnTo>
                      <a:pt x="3425686" y="1584472"/>
                    </a:lnTo>
                    <a:lnTo>
                      <a:pt x="3425953" y="1584472"/>
                    </a:lnTo>
                    <a:cubicBezTo>
                      <a:pt x="3433889" y="1584472"/>
                      <a:pt x="3440322" y="1590905"/>
                      <a:pt x="3440322" y="1598841"/>
                    </a:cubicBezTo>
                    <a:lnTo>
                      <a:pt x="3440322" y="2362103"/>
                    </a:lnTo>
                    <a:cubicBezTo>
                      <a:pt x="3440322" y="2370039"/>
                      <a:pt x="3433889" y="2376472"/>
                      <a:pt x="3425953" y="2376472"/>
                    </a:cubicBezTo>
                    <a:lnTo>
                      <a:pt x="3425686" y="2376472"/>
                    </a:lnTo>
                    <a:lnTo>
                      <a:pt x="3425686" y="6344400"/>
                    </a:lnTo>
                    <a:cubicBezTo>
                      <a:pt x="3425686" y="6628053"/>
                      <a:pt x="3195740" y="6857999"/>
                      <a:pt x="2912087" y="6857999"/>
                    </a:cubicBezTo>
                    <a:lnTo>
                      <a:pt x="524851" y="6857999"/>
                    </a:lnTo>
                    <a:cubicBezTo>
                      <a:pt x="241198" y="6857999"/>
                      <a:pt x="11252" y="6628053"/>
                      <a:pt x="11252" y="6344400"/>
                    </a:cubicBezTo>
                    <a:lnTo>
                      <a:pt x="11252" y="2548235"/>
                    </a:lnTo>
                    <a:lnTo>
                      <a:pt x="4209" y="2545318"/>
                    </a:lnTo>
                    <a:cubicBezTo>
                      <a:pt x="1609" y="2542717"/>
                      <a:pt x="0" y="2539125"/>
                      <a:pt x="0" y="2535157"/>
                    </a:cubicBezTo>
                    <a:lnTo>
                      <a:pt x="0" y="2059070"/>
                    </a:lnTo>
                    <a:cubicBezTo>
                      <a:pt x="0" y="2055102"/>
                      <a:pt x="1609" y="2051510"/>
                      <a:pt x="4209" y="2048910"/>
                    </a:cubicBezTo>
                    <a:lnTo>
                      <a:pt x="11252" y="2045992"/>
                    </a:lnTo>
                    <a:lnTo>
                      <a:pt x="11252" y="1913235"/>
                    </a:lnTo>
                    <a:lnTo>
                      <a:pt x="4209" y="1910318"/>
                    </a:lnTo>
                    <a:cubicBezTo>
                      <a:pt x="1609" y="1907717"/>
                      <a:pt x="0" y="1904125"/>
                      <a:pt x="0" y="1900157"/>
                    </a:cubicBezTo>
                    <a:lnTo>
                      <a:pt x="0" y="1424070"/>
                    </a:lnTo>
                    <a:cubicBezTo>
                      <a:pt x="0" y="1420102"/>
                      <a:pt x="1609" y="1416510"/>
                      <a:pt x="4209" y="1413910"/>
                    </a:cubicBezTo>
                    <a:lnTo>
                      <a:pt x="11252" y="1410992"/>
                    </a:lnTo>
                    <a:lnTo>
                      <a:pt x="11252" y="1189335"/>
                    </a:lnTo>
                    <a:lnTo>
                      <a:pt x="4209" y="1186418"/>
                    </a:lnTo>
                    <a:cubicBezTo>
                      <a:pt x="1609" y="1183817"/>
                      <a:pt x="0" y="1180225"/>
                      <a:pt x="0" y="1176257"/>
                    </a:cubicBezTo>
                    <a:lnTo>
                      <a:pt x="0" y="935120"/>
                    </a:lnTo>
                    <a:cubicBezTo>
                      <a:pt x="0" y="931152"/>
                      <a:pt x="1609" y="927560"/>
                      <a:pt x="4209" y="924960"/>
                    </a:cubicBezTo>
                    <a:lnTo>
                      <a:pt x="11252" y="922042"/>
                    </a:lnTo>
                    <a:lnTo>
                      <a:pt x="11252" y="513599"/>
                    </a:lnTo>
                    <a:cubicBezTo>
                      <a:pt x="11252" y="229946"/>
                      <a:pt x="241198" y="0"/>
                      <a:pt x="524851" y="0"/>
                    </a:cubicBezTo>
                    <a:close/>
                  </a:path>
                </a:pathLst>
              </a:custGeom>
              <a:solidFill>
                <a:schemeClr val="bg1">
                  <a:alpha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1600" dirty="0"/>
                  <a:t>  </a:t>
                </a:r>
              </a:p>
            </p:txBody>
          </p: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7A12892-4CB5-A04B-9558-7B23D898AF70}"/>
                </a:ext>
              </a:extLst>
            </p:cNvPr>
            <p:cNvGrpSpPr/>
            <p:nvPr/>
          </p:nvGrpSpPr>
          <p:grpSpPr>
            <a:xfrm>
              <a:off x="2906486" y="229043"/>
              <a:ext cx="602069" cy="88457"/>
              <a:chOff x="7070725" y="229043"/>
              <a:chExt cx="602069" cy="88457"/>
            </a:xfrm>
            <a:solidFill>
              <a:schemeClr val="bg1">
                <a:lumMod val="85000"/>
              </a:schemeClr>
            </a:solidFill>
          </p:grpSpPr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A46BFD19-714F-D041-810F-446B90A19C7A}"/>
                  </a:ext>
                </a:extLst>
              </p:cNvPr>
              <p:cNvSpPr/>
              <p:nvPr/>
            </p:nvSpPr>
            <p:spPr>
              <a:xfrm>
                <a:off x="7584337" y="229043"/>
                <a:ext cx="88457" cy="88457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600" dirty="0" err="1"/>
              </a:p>
            </p:txBody>
          </p:sp>
          <p:sp>
            <p:nvSpPr>
              <p:cNvPr id="39" name="Avrundet rektangel 38">
                <a:extLst>
                  <a:ext uri="{FF2B5EF4-FFF2-40B4-BE49-F238E27FC236}">
                    <a16:creationId xmlns:a16="http://schemas.microsoft.com/office/drawing/2014/main" id="{9F5FE2E0-5E57-9543-B095-05309DC198B1}"/>
                  </a:ext>
                </a:extLst>
              </p:cNvPr>
              <p:cNvSpPr/>
              <p:nvPr/>
            </p:nvSpPr>
            <p:spPr>
              <a:xfrm>
                <a:off x="7070725" y="250412"/>
                <a:ext cx="384175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1600" dirty="0"/>
                  <a:t> </a:t>
                </a:r>
              </a:p>
            </p:txBody>
          </p:sp>
        </p:grpSp>
      </p:grpSp>
      <p:sp>
        <p:nvSpPr>
          <p:cNvPr id="42" name="Markering tiltak">
            <a:extLst>
              <a:ext uri="{FF2B5EF4-FFF2-40B4-BE49-F238E27FC236}">
                <a16:creationId xmlns:a16="http://schemas.microsoft.com/office/drawing/2014/main" id="{AF9AA63E-3605-9B4E-969F-392EB5AEF835}"/>
              </a:ext>
            </a:extLst>
          </p:cNvPr>
          <p:cNvSpPr/>
          <p:nvPr userDrawn="1"/>
        </p:nvSpPr>
        <p:spPr>
          <a:xfrm>
            <a:off x="1050925" y="3726452"/>
            <a:ext cx="3134449" cy="476993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Markering insum">
            <a:extLst>
              <a:ext uri="{FF2B5EF4-FFF2-40B4-BE49-F238E27FC236}">
                <a16:creationId xmlns:a16="http://schemas.microsoft.com/office/drawing/2014/main" id="{D58D03A5-5A73-904A-8C85-DC3A923CA041}"/>
              </a:ext>
            </a:extLst>
          </p:cNvPr>
          <p:cNvSpPr/>
          <p:nvPr userDrawn="1"/>
        </p:nvSpPr>
        <p:spPr>
          <a:xfrm>
            <a:off x="1050925" y="4296296"/>
            <a:ext cx="3134449" cy="476993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4" name="Markering psyktest">
            <a:extLst>
              <a:ext uri="{FF2B5EF4-FFF2-40B4-BE49-F238E27FC236}">
                <a16:creationId xmlns:a16="http://schemas.microsoft.com/office/drawing/2014/main" id="{B4DA1BA4-497E-F743-A9D0-F79234267DE1}"/>
              </a:ext>
            </a:extLst>
          </p:cNvPr>
          <p:cNvSpPr/>
          <p:nvPr userDrawn="1"/>
        </p:nvSpPr>
        <p:spPr>
          <a:xfrm>
            <a:off x="1050925" y="4859513"/>
            <a:ext cx="3134449" cy="476993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Ellipse 44">
            <a:hlinkClick r:id="rId5"/>
            <a:extLst>
              <a:ext uri="{FF2B5EF4-FFF2-40B4-BE49-F238E27FC236}">
                <a16:creationId xmlns:a16="http://schemas.microsoft.com/office/drawing/2014/main" id="{2CCB4E04-C696-DC48-96E0-2960ABA38DE8}"/>
              </a:ext>
            </a:extLst>
          </p:cNvPr>
          <p:cNvSpPr/>
          <p:nvPr userDrawn="1"/>
        </p:nvSpPr>
        <p:spPr>
          <a:xfrm>
            <a:off x="1157924" y="3822089"/>
            <a:ext cx="285718" cy="28571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6" name="Friform 45" descr="Pil høyre kontur">
            <a:extLst>
              <a:ext uri="{FF2B5EF4-FFF2-40B4-BE49-F238E27FC236}">
                <a16:creationId xmlns:a16="http://schemas.microsoft.com/office/drawing/2014/main" id="{FC168B3E-A928-7D45-B910-730FAEBF363E}"/>
              </a:ext>
            </a:extLst>
          </p:cNvPr>
          <p:cNvSpPr/>
          <p:nvPr userDrawn="1"/>
        </p:nvSpPr>
        <p:spPr>
          <a:xfrm>
            <a:off x="1225532" y="3917329"/>
            <a:ext cx="150503" cy="95239"/>
          </a:xfrm>
          <a:custGeom>
            <a:avLst/>
            <a:gdLst>
              <a:gd name="connsiteX0" fmla="*/ 336000 w 481664"/>
              <a:gd name="connsiteY0" fmla="*/ 2674 h 304800"/>
              <a:gd name="connsiteX1" fmla="*/ 478875 w 481664"/>
              <a:gd name="connsiteY1" fmla="*/ 145549 h 304800"/>
              <a:gd name="connsiteX2" fmla="*/ 478875 w 481664"/>
              <a:gd name="connsiteY2" fmla="*/ 159017 h 304800"/>
              <a:gd name="connsiteX3" fmla="*/ 336000 w 481664"/>
              <a:gd name="connsiteY3" fmla="*/ 301892 h 304800"/>
              <a:gd name="connsiteX4" fmla="*/ 335766 w 481664"/>
              <a:gd name="connsiteY4" fmla="*/ 302127 h 304800"/>
              <a:gd name="connsiteX5" fmla="*/ 322298 w 481664"/>
              <a:gd name="connsiteY5" fmla="*/ 301892 h 304800"/>
              <a:gd name="connsiteX6" fmla="*/ 322532 w 481664"/>
              <a:gd name="connsiteY6" fmla="*/ 288424 h 304800"/>
              <a:gd name="connsiteX7" fmla="*/ 448986 w 481664"/>
              <a:gd name="connsiteY7" fmla="*/ 161970 h 304800"/>
              <a:gd name="connsiteX8" fmla="*/ 449013 w 481664"/>
              <a:gd name="connsiteY8" fmla="*/ 161904 h 304800"/>
              <a:gd name="connsiteX9" fmla="*/ 448919 w 481664"/>
              <a:gd name="connsiteY9" fmla="*/ 161808 h 304800"/>
              <a:gd name="connsiteX10" fmla="*/ 0 w 481664"/>
              <a:gd name="connsiteY10" fmla="*/ 161808 h 304800"/>
              <a:gd name="connsiteX11" fmla="*/ 0 w 481664"/>
              <a:gd name="connsiteY11" fmla="*/ 142758 h 304800"/>
              <a:gd name="connsiteX12" fmla="*/ 448919 w 481664"/>
              <a:gd name="connsiteY12" fmla="*/ 142758 h 304800"/>
              <a:gd name="connsiteX13" fmla="*/ 448985 w 481664"/>
              <a:gd name="connsiteY13" fmla="*/ 142730 h 304800"/>
              <a:gd name="connsiteX14" fmla="*/ 448986 w 481664"/>
              <a:gd name="connsiteY14" fmla="*/ 142596 h 304800"/>
              <a:gd name="connsiteX15" fmla="*/ 322532 w 481664"/>
              <a:gd name="connsiteY15" fmla="*/ 16142 h 304800"/>
              <a:gd name="connsiteX16" fmla="*/ 322532 w 481664"/>
              <a:gd name="connsiteY16" fmla="*/ 2908 h 304800"/>
              <a:gd name="connsiteX17" fmla="*/ 336000 w 481664"/>
              <a:gd name="connsiteY17" fmla="*/ 2674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1664" h="304800">
                <a:moveTo>
                  <a:pt x="336000" y="2674"/>
                </a:moveTo>
                <a:lnTo>
                  <a:pt x="478875" y="145549"/>
                </a:lnTo>
                <a:cubicBezTo>
                  <a:pt x="482594" y="149268"/>
                  <a:pt x="482594" y="155298"/>
                  <a:pt x="478875" y="159017"/>
                </a:cubicBezTo>
                <a:lnTo>
                  <a:pt x="336000" y="301892"/>
                </a:lnTo>
                <a:cubicBezTo>
                  <a:pt x="335924" y="301971"/>
                  <a:pt x="335846" y="302049"/>
                  <a:pt x="335766" y="302127"/>
                </a:cubicBezTo>
                <a:cubicBezTo>
                  <a:pt x="331983" y="305781"/>
                  <a:pt x="325952" y="305677"/>
                  <a:pt x="322298" y="301892"/>
                </a:cubicBezTo>
                <a:cubicBezTo>
                  <a:pt x="318643" y="298108"/>
                  <a:pt x="318748" y="292079"/>
                  <a:pt x="322532" y="288424"/>
                </a:cubicBezTo>
                <a:lnTo>
                  <a:pt x="448986" y="161970"/>
                </a:lnTo>
                <a:cubicBezTo>
                  <a:pt x="449003" y="161953"/>
                  <a:pt x="449012" y="161929"/>
                  <a:pt x="449013" y="161904"/>
                </a:cubicBezTo>
                <a:cubicBezTo>
                  <a:pt x="449013" y="161852"/>
                  <a:pt x="448971" y="161809"/>
                  <a:pt x="448919" y="161808"/>
                </a:cubicBezTo>
                <a:lnTo>
                  <a:pt x="0" y="161808"/>
                </a:lnTo>
                <a:lnTo>
                  <a:pt x="0" y="142758"/>
                </a:lnTo>
                <a:lnTo>
                  <a:pt x="448919" y="142758"/>
                </a:lnTo>
                <a:cubicBezTo>
                  <a:pt x="448944" y="142758"/>
                  <a:pt x="448967" y="142748"/>
                  <a:pt x="448985" y="142730"/>
                </a:cubicBezTo>
                <a:cubicBezTo>
                  <a:pt x="449022" y="142694"/>
                  <a:pt x="449023" y="142633"/>
                  <a:pt x="448986" y="142596"/>
                </a:cubicBezTo>
                <a:lnTo>
                  <a:pt x="322532" y="16142"/>
                </a:lnTo>
                <a:cubicBezTo>
                  <a:pt x="318967" y="12451"/>
                  <a:pt x="318967" y="6599"/>
                  <a:pt x="322532" y="2908"/>
                </a:cubicBezTo>
                <a:cubicBezTo>
                  <a:pt x="326187" y="-876"/>
                  <a:pt x="332216" y="-981"/>
                  <a:pt x="336000" y="2674"/>
                </a:cubicBezTo>
                <a:close/>
              </a:path>
            </a:pathLst>
          </a:custGeom>
          <a:solidFill>
            <a:schemeClr val="accent5"/>
          </a:solidFill>
          <a:ln w="1270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47" name="Ellipse 46">
            <a:hlinkClick r:id="rId6"/>
            <a:extLst>
              <a:ext uri="{FF2B5EF4-FFF2-40B4-BE49-F238E27FC236}">
                <a16:creationId xmlns:a16="http://schemas.microsoft.com/office/drawing/2014/main" id="{63D892E2-28E1-E14F-8A45-E5F0F12AEDC4}"/>
              </a:ext>
            </a:extLst>
          </p:cNvPr>
          <p:cNvSpPr/>
          <p:nvPr userDrawn="1"/>
        </p:nvSpPr>
        <p:spPr>
          <a:xfrm>
            <a:off x="1157924" y="4391933"/>
            <a:ext cx="285718" cy="28571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8" name="Friform 47" descr="Pil høyre kontur">
            <a:extLst>
              <a:ext uri="{FF2B5EF4-FFF2-40B4-BE49-F238E27FC236}">
                <a16:creationId xmlns:a16="http://schemas.microsoft.com/office/drawing/2014/main" id="{F7A7CF49-DDA5-B942-A6B6-CF7DE6B7E411}"/>
              </a:ext>
            </a:extLst>
          </p:cNvPr>
          <p:cNvSpPr/>
          <p:nvPr userDrawn="1"/>
        </p:nvSpPr>
        <p:spPr>
          <a:xfrm>
            <a:off x="1225532" y="4487173"/>
            <a:ext cx="150503" cy="95239"/>
          </a:xfrm>
          <a:custGeom>
            <a:avLst/>
            <a:gdLst>
              <a:gd name="connsiteX0" fmla="*/ 336000 w 481664"/>
              <a:gd name="connsiteY0" fmla="*/ 2674 h 304800"/>
              <a:gd name="connsiteX1" fmla="*/ 478875 w 481664"/>
              <a:gd name="connsiteY1" fmla="*/ 145549 h 304800"/>
              <a:gd name="connsiteX2" fmla="*/ 478875 w 481664"/>
              <a:gd name="connsiteY2" fmla="*/ 159017 h 304800"/>
              <a:gd name="connsiteX3" fmla="*/ 336000 w 481664"/>
              <a:gd name="connsiteY3" fmla="*/ 301892 h 304800"/>
              <a:gd name="connsiteX4" fmla="*/ 335766 w 481664"/>
              <a:gd name="connsiteY4" fmla="*/ 302127 h 304800"/>
              <a:gd name="connsiteX5" fmla="*/ 322298 w 481664"/>
              <a:gd name="connsiteY5" fmla="*/ 301892 h 304800"/>
              <a:gd name="connsiteX6" fmla="*/ 322532 w 481664"/>
              <a:gd name="connsiteY6" fmla="*/ 288424 h 304800"/>
              <a:gd name="connsiteX7" fmla="*/ 448986 w 481664"/>
              <a:gd name="connsiteY7" fmla="*/ 161970 h 304800"/>
              <a:gd name="connsiteX8" fmla="*/ 449013 w 481664"/>
              <a:gd name="connsiteY8" fmla="*/ 161904 h 304800"/>
              <a:gd name="connsiteX9" fmla="*/ 448919 w 481664"/>
              <a:gd name="connsiteY9" fmla="*/ 161808 h 304800"/>
              <a:gd name="connsiteX10" fmla="*/ 0 w 481664"/>
              <a:gd name="connsiteY10" fmla="*/ 161808 h 304800"/>
              <a:gd name="connsiteX11" fmla="*/ 0 w 481664"/>
              <a:gd name="connsiteY11" fmla="*/ 142758 h 304800"/>
              <a:gd name="connsiteX12" fmla="*/ 448919 w 481664"/>
              <a:gd name="connsiteY12" fmla="*/ 142758 h 304800"/>
              <a:gd name="connsiteX13" fmla="*/ 448985 w 481664"/>
              <a:gd name="connsiteY13" fmla="*/ 142730 h 304800"/>
              <a:gd name="connsiteX14" fmla="*/ 448986 w 481664"/>
              <a:gd name="connsiteY14" fmla="*/ 142596 h 304800"/>
              <a:gd name="connsiteX15" fmla="*/ 322532 w 481664"/>
              <a:gd name="connsiteY15" fmla="*/ 16142 h 304800"/>
              <a:gd name="connsiteX16" fmla="*/ 322532 w 481664"/>
              <a:gd name="connsiteY16" fmla="*/ 2908 h 304800"/>
              <a:gd name="connsiteX17" fmla="*/ 336000 w 481664"/>
              <a:gd name="connsiteY17" fmla="*/ 2674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1664" h="304800">
                <a:moveTo>
                  <a:pt x="336000" y="2674"/>
                </a:moveTo>
                <a:lnTo>
                  <a:pt x="478875" y="145549"/>
                </a:lnTo>
                <a:cubicBezTo>
                  <a:pt x="482594" y="149268"/>
                  <a:pt x="482594" y="155298"/>
                  <a:pt x="478875" y="159017"/>
                </a:cubicBezTo>
                <a:lnTo>
                  <a:pt x="336000" y="301892"/>
                </a:lnTo>
                <a:cubicBezTo>
                  <a:pt x="335924" y="301971"/>
                  <a:pt x="335846" y="302049"/>
                  <a:pt x="335766" y="302127"/>
                </a:cubicBezTo>
                <a:cubicBezTo>
                  <a:pt x="331983" y="305781"/>
                  <a:pt x="325952" y="305677"/>
                  <a:pt x="322298" y="301892"/>
                </a:cubicBezTo>
                <a:cubicBezTo>
                  <a:pt x="318643" y="298108"/>
                  <a:pt x="318748" y="292079"/>
                  <a:pt x="322532" y="288424"/>
                </a:cubicBezTo>
                <a:lnTo>
                  <a:pt x="448986" y="161970"/>
                </a:lnTo>
                <a:cubicBezTo>
                  <a:pt x="449003" y="161953"/>
                  <a:pt x="449012" y="161929"/>
                  <a:pt x="449013" y="161904"/>
                </a:cubicBezTo>
                <a:cubicBezTo>
                  <a:pt x="449013" y="161852"/>
                  <a:pt x="448971" y="161809"/>
                  <a:pt x="448919" y="161808"/>
                </a:cubicBezTo>
                <a:lnTo>
                  <a:pt x="0" y="161808"/>
                </a:lnTo>
                <a:lnTo>
                  <a:pt x="0" y="142758"/>
                </a:lnTo>
                <a:lnTo>
                  <a:pt x="448919" y="142758"/>
                </a:lnTo>
                <a:cubicBezTo>
                  <a:pt x="448944" y="142758"/>
                  <a:pt x="448967" y="142748"/>
                  <a:pt x="448985" y="142730"/>
                </a:cubicBezTo>
                <a:cubicBezTo>
                  <a:pt x="449022" y="142694"/>
                  <a:pt x="449023" y="142633"/>
                  <a:pt x="448986" y="142596"/>
                </a:cubicBezTo>
                <a:lnTo>
                  <a:pt x="322532" y="16142"/>
                </a:lnTo>
                <a:cubicBezTo>
                  <a:pt x="318967" y="12451"/>
                  <a:pt x="318967" y="6599"/>
                  <a:pt x="322532" y="2908"/>
                </a:cubicBezTo>
                <a:cubicBezTo>
                  <a:pt x="326187" y="-876"/>
                  <a:pt x="332216" y="-981"/>
                  <a:pt x="336000" y="2674"/>
                </a:cubicBezTo>
                <a:close/>
              </a:path>
            </a:pathLst>
          </a:custGeom>
          <a:solidFill>
            <a:schemeClr val="accent5"/>
          </a:solidFill>
          <a:ln w="1270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49" name="Ellipse 48">
            <a:hlinkClick r:id="rId7"/>
            <a:extLst>
              <a:ext uri="{FF2B5EF4-FFF2-40B4-BE49-F238E27FC236}">
                <a16:creationId xmlns:a16="http://schemas.microsoft.com/office/drawing/2014/main" id="{FFB68AF4-8984-BA4A-AFB4-70ADB11C68AC}"/>
              </a:ext>
            </a:extLst>
          </p:cNvPr>
          <p:cNvSpPr/>
          <p:nvPr userDrawn="1"/>
        </p:nvSpPr>
        <p:spPr>
          <a:xfrm>
            <a:off x="1157924" y="4955150"/>
            <a:ext cx="285718" cy="28571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0" name="Friform 49" descr="Pil høyre kontur">
            <a:extLst>
              <a:ext uri="{FF2B5EF4-FFF2-40B4-BE49-F238E27FC236}">
                <a16:creationId xmlns:a16="http://schemas.microsoft.com/office/drawing/2014/main" id="{7BB2CFA0-60B3-EB46-AC36-A8E8A9B0E7E8}"/>
              </a:ext>
            </a:extLst>
          </p:cNvPr>
          <p:cNvSpPr/>
          <p:nvPr userDrawn="1"/>
        </p:nvSpPr>
        <p:spPr>
          <a:xfrm>
            <a:off x="1225532" y="5050390"/>
            <a:ext cx="150503" cy="95239"/>
          </a:xfrm>
          <a:custGeom>
            <a:avLst/>
            <a:gdLst>
              <a:gd name="connsiteX0" fmla="*/ 336000 w 481664"/>
              <a:gd name="connsiteY0" fmla="*/ 2674 h 304800"/>
              <a:gd name="connsiteX1" fmla="*/ 478875 w 481664"/>
              <a:gd name="connsiteY1" fmla="*/ 145549 h 304800"/>
              <a:gd name="connsiteX2" fmla="*/ 478875 w 481664"/>
              <a:gd name="connsiteY2" fmla="*/ 159017 h 304800"/>
              <a:gd name="connsiteX3" fmla="*/ 336000 w 481664"/>
              <a:gd name="connsiteY3" fmla="*/ 301892 h 304800"/>
              <a:gd name="connsiteX4" fmla="*/ 335766 w 481664"/>
              <a:gd name="connsiteY4" fmla="*/ 302127 h 304800"/>
              <a:gd name="connsiteX5" fmla="*/ 322298 w 481664"/>
              <a:gd name="connsiteY5" fmla="*/ 301892 h 304800"/>
              <a:gd name="connsiteX6" fmla="*/ 322532 w 481664"/>
              <a:gd name="connsiteY6" fmla="*/ 288424 h 304800"/>
              <a:gd name="connsiteX7" fmla="*/ 448986 w 481664"/>
              <a:gd name="connsiteY7" fmla="*/ 161970 h 304800"/>
              <a:gd name="connsiteX8" fmla="*/ 449013 w 481664"/>
              <a:gd name="connsiteY8" fmla="*/ 161904 h 304800"/>
              <a:gd name="connsiteX9" fmla="*/ 448919 w 481664"/>
              <a:gd name="connsiteY9" fmla="*/ 161808 h 304800"/>
              <a:gd name="connsiteX10" fmla="*/ 0 w 481664"/>
              <a:gd name="connsiteY10" fmla="*/ 161808 h 304800"/>
              <a:gd name="connsiteX11" fmla="*/ 0 w 481664"/>
              <a:gd name="connsiteY11" fmla="*/ 142758 h 304800"/>
              <a:gd name="connsiteX12" fmla="*/ 448919 w 481664"/>
              <a:gd name="connsiteY12" fmla="*/ 142758 h 304800"/>
              <a:gd name="connsiteX13" fmla="*/ 448985 w 481664"/>
              <a:gd name="connsiteY13" fmla="*/ 142730 h 304800"/>
              <a:gd name="connsiteX14" fmla="*/ 448986 w 481664"/>
              <a:gd name="connsiteY14" fmla="*/ 142596 h 304800"/>
              <a:gd name="connsiteX15" fmla="*/ 322532 w 481664"/>
              <a:gd name="connsiteY15" fmla="*/ 16142 h 304800"/>
              <a:gd name="connsiteX16" fmla="*/ 322532 w 481664"/>
              <a:gd name="connsiteY16" fmla="*/ 2908 h 304800"/>
              <a:gd name="connsiteX17" fmla="*/ 336000 w 481664"/>
              <a:gd name="connsiteY17" fmla="*/ 2674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1664" h="304800">
                <a:moveTo>
                  <a:pt x="336000" y="2674"/>
                </a:moveTo>
                <a:lnTo>
                  <a:pt x="478875" y="145549"/>
                </a:lnTo>
                <a:cubicBezTo>
                  <a:pt x="482594" y="149268"/>
                  <a:pt x="482594" y="155298"/>
                  <a:pt x="478875" y="159017"/>
                </a:cubicBezTo>
                <a:lnTo>
                  <a:pt x="336000" y="301892"/>
                </a:lnTo>
                <a:cubicBezTo>
                  <a:pt x="335924" y="301971"/>
                  <a:pt x="335846" y="302049"/>
                  <a:pt x="335766" y="302127"/>
                </a:cubicBezTo>
                <a:cubicBezTo>
                  <a:pt x="331983" y="305781"/>
                  <a:pt x="325952" y="305677"/>
                  <a:pt x="322298" y="301892"/>
                </a:cubicBezTo>
                <a:cubicBezTo>
                  <a:pt x="318643" y="298108"/>
                  <a:pt x="318748" y="292079"/>
                  <a:pt x="322532" y="288424"/>
                </a:cubicBezTo>
                <a:lnTo>
                  <a:pt x="448986" y="161970"/>
                </a:lnTo>
                <a:cubicBezTo>
                  <a:pt x="449003" y="161953"/>
                  <a:pt x="449012" y="161929"/>
                  <a:pt x="449013" y="161904"/>
                </a:cubicBezTo>
                <a:cubicBezTo>
                  <a:pt x="449013" y="161852"/>
                  <a:pt x="448971" y="161809"/>
                  <a:pt x="448919" y="161808"/>
                </a:cubicBezTo>
                <a:lnTo>
                  <a:pt x="0" y="161808"/>
                </a:lnTo>
                <a:lnTo>
                  <a:pt x="0" y="142758"/>
                </a:lnTo>
                <a:lnTo>
                  <a:pt x="448919" y="142758"/>
                </a:lnTo>
                <a:cubicBezTo>
                  <a:pt x="448944" y="142758"/>
                  <a:pt x="448967" y="142748"/>
                  <a:pt x="448985" y="142730"/>
                </a:cubicBezTo>
                <a:cubicBezTo>
                  <a:pt x="449022" y="142694"/>
                  <a:pt x="449023" y="142633"/>
                  <a:pt x="448986" y="142596"/>
                </a:cubicBezTo>
                <a:lnTo>
                  <a:pt x="322532" y="16142"/>
                </a:lnTo>
                <a:cubicBezTo>
                  <a:pt x="318967" y="12451"/>
                  <a:pt x="318967" y="6599"/>
                  <a:pt x="322532" y="2908"/>
                </a:cubicBezTo>
                <a:cubicBezTo>
                  <a:pt x="326187" y="-876"/>
                  <a:pt x="332216" y="-981"/>
                  <a:pt x="336000" y="2674"/>
                </a:cubicBezTo>
                <a:close/>
              </a:path>
            </a:pathLst>
          </a:custGeom>
          <a:solidFill>
            <a:schemeClr val="accent5"/>
          </a:solidFill>
          <a:ln w="1270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51" name="Tittel 1">
            <a:extLst>
              <a:ext uri="{FF2B5EF4-FFF2-40B4-BE49-F238E27FC236}">
                <a16:creationId xmlns:a16="http://schemas.microsoft.com/office/drawing/2014/main" id="{CB31EE5C-BAA0-F24C-9D51-8812E601E1C1}"/>
              </a:ext>
            </a:extLst>
          </p:cNvPr>
          <p:cNvSpPr txBox="1">
            <a:spLocks/>
          </p:cNvSpPr>
          <p:nvPr userDrawn="1"/>
        </p:nvSpPr>
        <p:spPr>
          <a:xfrm>
            <a:off x="1050925" y="857250"/>
            <a:ext cx="10534650" cy="7048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Våre kunnskapsressurser</a:t>
            </a:r>
          </a:p>
        </p:txBody>
      </p:sp>
      <p:sp>
        <p:nvSpPr>
          <p:cNvPr id="52" name="TekstSylinder 51">
            <a:extLst>
              <a:ext uri="{FF2B5EF4-FFF2-40B4-BE49-F238E27FC236}">
                <a16:creationId xmlns:a16="http://schemas.microsoft.com/office/drawing/2014/main" id="{0C893FBC-A17A-0642-96AB-D282596CDB3F}"/>
              </a:ext>
            </a:extLst>
          </p:cNvPr>
          <p:cNvSpPr txBox="1"/>
          <p:nvPr userDrawn="1"/>
        </p:nvSpPr>
        <p:spPr>
          <a:xfrm>
            <a:off x="1051200" y="1648800"/>
            <a:ext cx="4919624" cy="15219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406481" marR="0" lvl="0" indent="-406481" algn="l" defTabSz="914446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tabLst/>
              <a:defRPr/>
            </a:pPr>
            <a:r>
              <a:rPr kumimoji="0" lang="nb-NO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 har samlet og oppsummert forskning på nettsteder for deg som jobber med barn og unge.</a:t>
            </a:r>
          </a:p>
          <a:p>
            <a:pPr algn="l"/>
            <a:endParaRPr lang="en-GB" sz="2300" dirty="0" err="1"/>
          </a:p>
        </p:txBody>
      </p:sp>
    </p:spTree>
    <p:extLst>
      <p:ext uri="{BB962C8B-B14F-4D97-AF65-F5344CB8AC3E}">
        <p14:creationId xmlns:p14="http://schemas.microsoft.com/office/powerpoint/2010/main" val="231195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BUP nettside 1">
    <p:bg>
      <p:bgPr>
        <a:solidFill>
          <a:srgbClr val="E3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E608CB4-7FB8-4F4A-8B58-A10D4C709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79DD6-9036-5E4E-A769-804A89AA79F3}" type="datetimeFigureOut">
              <a:rPr lang="nb-NO" smtClean="0"/>
              <a:t>26.10.2022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A1CF599-976F-D34F-B0CC-3B079ECD9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AD27731-15F3-A146-B14B-44BF964ED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274F-C966-8C46-AFC4-F3A14ECF3B01}" type="slidenum">
              <a:rPr lang="nb-NO" smtClean="0"/>
              <a:t>‹#›</a:t>
            </a:fld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4788075-A7CC-E14E-A27C-6CD23CA91042}"/>
              </a:ext>
            </a:extLst>
          </p:cNvPr>
          <p:cNvSpPr/>
          <p:nvPr userDrawn="1"/>
        </p:nvSpPr>
        <p:spPr>
          <a:xfrm>
            <a:off x="1068342" y="1328597"/>
            <a:ext cx="4358531" cy="38170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7D5BD470-2A5F-A642-B093-F27D1ECAFF59}"/>
              </a:ext>
            </a:extLst>
          </p:cNvPr>
          <p:cNvGrpSpPr/>
          <p:nvPr userDrawn="1"/>
        </p:nvGrpSpPr>
        <p:grpSpPr>
          <a:xfrm>
            <a:off x="1068343" y="1188233"/>
            <a:ext cx="4358532" cy="146974"/>
            <a:chOff x="1068343" y="1188233"/>
            <a:chExt cx="4358532" cy="146974"/>
          </a:xfrm>
          <a:effectLst>
            <a:outerShdw blurRad="127000" algn="ctr" rotWithShape="0">
              <a:prstClr val="black">
                <a:alpha val="20000"/>
              </a:prstClr>
            </a:outerShdw>
          </a:effectLst>
        </p:grpSpPr>
        <p:sp>
          <p:nvSpPr>
            <p:cNvPr id="11" name="Rektangel med avrundede hjørner på samme side 10">
              <a:extLst>
                <a:ext uri="{FF2B5EF4-FFF2-40B4-BE49-F238E27FC236}">
                  <a16:creationId xmlns:a16="http://schemas.microsoft.com/office/drawing/2014/main" id="{BAC3A6E9-E154-304A-BCE3-27B4F30475F4}"/>
                </a:ext>
              </a:extLst>
            </p:cNvPr>
            <p:cNvSpPr/>
            <p:nvPr/>
          </p:nvSpPr>
          <p:spPr>
            <a:xfrm>
              <a:off x="1068343" y="1188233"/>
              <a:ext cx="4358532" cy="146974"/>
            </a:xfrm>
            <a:prstGeom prst="round2SameRect">
              <a:avLst>
                <a:gd name="adj1" fmla="val 42763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6BE81C71-E0E4-A147-85FD-31D6C99EF569}"/>
                </a:ext>
              </a:extLst>
            </p:cNvPr>
            <p:cNvSpPr/>
            <p:nvPr/>
          </p:nvSpPr>
          <p:spPr>
            <a:xfrm>
              <a:off x="1124041" y="1224590"/>
              <a:ext cx="74261" cy="74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02BE7FAB-AD95-7C46-A260-0B022910BCBE}"/>
                </a:ext>
              </a:extLst>
            </p:cNvPr>
            <p:cNvSpPr/>
            <p:nvPr/>
          </p:nvSpPr>
          <p:spPr>
            <a:xfrm>
              <a:off x="1235431" y="1224590"/>
              <a:ext cx="74261" cy="74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8F222A81-DC8E-0644-B382-1F6E1A56EE15}"/>
                </a:ext>
              </a:extLst>
            </p:cNvPr>
            <p:cNvSpPr txBox="1"/>
            <p:nvPr/>
          </p:nvSpPr>
          <p:spPr>
            <a:xfrm>
              <a:off x="3080095" y="1204554"/>
              <a:ext cx="335028" cy="107722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algn="ctr"/>
              <a:r>
                <a:rPr lang="nb-NO" sz="700" noProof="1">
                  <a:solidFill>
                    <a:schemeClr val="bg1"/>
                  </a:solidFill>
                </a:rPr>
                <a:t>r-bup.no</a:t>
              </a:r>
            </a:p>
          </p:txBody>
        </p:sp>
      </p:grpSp>
      <p:pic>
        <p:nvPicPr>
          <p:cNvPr id="16" name="!!web">
            <a:extLst>
              <a:ext uri="{FF2B5EF4-FFF2-40B4-BE49-F238E27FC236}">
                <a16:creationId xmlns:a16="http://schemas.microsoft.com/office/drawing/2014/main" id="{48461BE9-2B0C-E04E-BD44-12425BB6A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r="7426" b="67607"/>
          <a:stretch/>
        </p:blipFill>
        <p:spPr>
          <a:xfrm>
            <a:off x="1068343" y="1335207"/>
            <a:ext cx="4358532" cy="4918717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C3EEF44B-5267-564E-91AD-958B91876868}"/>
              </a:ext>
            </a:extLst>
          </p:cNvPr>
          <p:cNvSpPr/>
          <p:nvPr userDrawn="1"/>
        </p:nvSpPr>
        <p:spPr>
          <a:xfrm>
            <a:off x="0" y="5145695"/>
            <a:ext cx="7049729" cy="1712305"/>
          </a:xfrm>
          <a:prstGeom prst="rect">
            <a:avLst/>
          </a:prstGeom>
          <a:solidFill>
            <a:srgbClr val="E6D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38269AD-3A7E-5A49-82E2-300A731E0371}"/>
              </a:ext>
            </a:extLst>
          </p:cNvPr>
          <p:cNvSpPr txBox="1"/>
          <p:nvPr userDrawn="1"/>
        </p:nvSpPr>
        <p:spPr>
          <a:xfrm>
            <a:off x="6096000" y="1188232"/>
            <a:ext cx="4676503" cy="161582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500" b="0" i="0" u="none" strike="noStrike" kern="1200" cap="none" spc="0" normalizeH="0" baseline="0" noProof="0" dirty="0">
                <a:ln>
                  <a:noFill/>
                </a:ln>
                <a:solidFill>
                  <a:srgbClr val="311D53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Besøk vår nettside for kontaktskjema og mer informasjon:</a:t>
            </a:r>
            <a:endParaRPr lang="nb-NO" sz="2300" dirty="0" err="1"/>
          </a:p>
        </p:txBody>
      </p:sp>
    </p:spTree>
    <p:extLst>
      <p:ext uri="{BB962C8B-B14F-4D97-AF65-F5344CB8AC3E}">
        <p14:creationId xmlns:p14="http://schemas.microsoft.com/office/powerpoint/2010/main" val="99197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BUP nettside 2">
    <p:bg>
      <p:bgPr>
        <a:solidFill>
          <a:srgbClr val="FA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AD27731-15F3-A146-B14B-44BF964ED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274F-C966-8C46-AFC4-F3A14ECF3B01}" type="slidenum">
              <a:rPr lang="nb-NO" smtClean="0"/>
              <a:t>‹#›</a:t>
            </a:fld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4788075-A7CC-E14E-A27C-6CD23CA91042}"/>
              </a:ext>
            </a:extLst>
          </p:cNvPr>
          <p:cNvSpPr/>
          <p:nvPr userDrawn="1"/>
        </p:nvSpPr>
        <p:spPr>
          <a:xfrm>
            <a:off x="1068342" y="1328597"/>
            <a:ext cx="4358531" cy="38170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5" name="!!web">
            <a:extLst>
              <a:ext uri="{FF2B5EF4-FFF2-40B4-BE49-F238E27FC236}">
                <a16:creationId xmlns:a16="http://schemas.microsoft.com/office/drawing/2014/main" id="{A0F5BD08-F0A6-8849-A0DB-2E1D13A060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t="-1" r="7426" b="4652"/>
          <a:stretch/>
        </p:blipFill>
        <p:spPr>
          <a:xfrm>
            <a:off x="1068343" y="1335207"/>
            <a:ext cx="4358532" cy="14478255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9107A367-446D-0349-B590-458F994EF57F}"/>
              </a:ext>
            </a:extLst>
          </p:cNvPr>
          <p:cNvSpPr/>
          <p:nvPr userDrawn="1"/>
        </p:nvSpPr>
        <p:spPr>
          <a:xfrm>
            <a:off x="0" y="5145695"/>
            <a:ext cx="7049729" cy="1712305"/>
          </a:xfrm>
          <a:prstGeom prst="rect">
            <a:avLst/>
          </a:prstGeom>
          <a:solidFill>
            <a:srgbClr val="F9F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E608CB4-7FB8-4F4A-8B58-A10D4C709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79DD6-9036-5E4E-A769-804A89AA79F3}" type="datetimeFigureOut">
              <a:rPr lang="nb-NO" smtClean="0"/>
              <a:t>26.10.2022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A1CF599-976F-D34F-B0CC-3B079ECD9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0" name="Tittel 1">
            <a:extLst>
              <a:ext uri="{FF2B5EF4-FFF2-40B4-BE49-F238E27FC236}">
                <a16:creationId xmlns:a16="http://schemas.microsoft.com/office/drawing/2014/main" id="{61E4D92A-B67C-6F48-8949-E085B20B5F3A}"/>
              </a:ext>
            </a:extLst>
          </p:cNvPr>
          <p:cNvSpPr txBox="1">
            <a:spLocks/>
          </p:cNvSpPr>
          <p:nvPr userDrawn="1"/>
        </p:nvSpPr>
        <p:spPr>
          <a:xfrm>
            <a:off x="6095999" y="1188232"/>
            <a:ext cx="5733011" cy="29515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b-NO" sz="3500">
                <a:solidFill>
                  <a:schemeClr val="accent5"/>
                </a:solidFill>
              </a:rPr>
              <a:t>Få nyheter og informasjon fra oss rett i din innboks!</a:t>
            </a:r>
            <a:br>
              <a:rPr lang="nb-NO" sz="3500">
                <a:solidFill>
                  <a:schemeClr val="accent5"/>
                </a:solidFill>
              </a:rPr>
            </a:br>
            <a:br>
              <a:rPr lang="nb-NO" sz="3500">
                <a:solidFill>
                  <a:schemeClr val="accent5"/>
                </a:solidFill>
              </a:rPr>
            </a:br>
            <a:r>
              <a:rPr lang="nb-NO" sz="3500">
                <a:solidFill>
                  <a:schemeClr val="accent5"/>
                </a:solidFill>
              </a:rPr>
              <a:t>Meld deg på vårt nyhetsbrev:</a:t>
            </a:r>
            <a:endParaRPr lang="nb-NO" sz="3500" dirty="0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2B6557CA-BD98-F147-9A96-E2887F135FB9}"/>
              </a:ext>
            </a:extLst>
          </p:cNvPr>
          <p:cNvSpPr txBox="1"/>
          <p:nvPr userDrawn="1"/>
        </p:nvSpPr>
        <p:spPr>
          <a:xfrm>
            <a:off x="6095999" y="4184763"/>
            <a:ext cx="2874185" cy="101566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nb-NO" sz="6600" u="sng" noProof="1">
                <a:solidFill>
                  <a:schemeClr val="accent5"/>
                </a:solidFill>
                <a:uFill>
                  <a:solidFill>
                    <a:srgbClr val="355EDB"/>
                  </a:solidFill>
                </a:uFill>
                <a:ea typeface="+mj-ea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rbup.no</a:t>
            </a:r>
            <a:endParaRPr lang="nb-NO" sz="2300" noProof="1">
              <a:solidFill>
                <a:schemeClr val="accent5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26E7B584-323D-754C-BD23-9049A55553DF}"/>
              </a:ext>
            </a:extLst>
          </p:cNvPr>
          <p:cNvSpPr/>
          <p:nvPr userDrawn="1"/>
        </p:nvSpPr>
        <p:spPr>
          <a:xfrm>
            <a:off x="844062" y="-1"/>
            <a:ext cx="4582813" cy="1335208"/>
          </a:xfrm>
          <a:prstGeom prst="rect">
            <a:avLst/>
          </a:prstGeom>
          <a:solidFill>
            <a:srgbClr val="F9F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ditt navn">
            <a:extLst>
              <a:ext uri="{FF2B5EF4-FFF2-40B4-BE49-F238E27FC236}">
                <a16:creationId xmlns:a16="http://schemas.microsoft.com/office/drawing/2014/main" id="{9AD8EC90-0261-5747-8E1F-F53067F35E15}"/>
              </a:ext>
            </a:extLst>
          </p:cNvPr>
          <p:cNvSpPr/>
          <p:nvPr userDrawn="1"/>
        </p:nvSpPr>
        <p:spPr>
          <a:xfrm>
            <a:off x="2108198" y="3360910"/>
            <a:ext cx="1333501" cy="1742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rIns="90000" bIns="7200" rtlCol="0" anchor="ctr"/>
          <a:lstStyle/>
          <a:p>
            <a:pPr algn="ctr"/>
            <a:r>
              <a:rPr lang="nb-NO" dirty="0" err="1">
                <a:solidFill>
                  <a:schemeClr val="tx1"/>
                </a:solidFill>
              </a:rPr>
              <a:t>dittnavn@mail.no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23" name="outline">
            <a:extLst>
              <a:ext uri="{FF2B5EF4-FFF2-40B4-BE49-F238E27FC236}">
                <a16:creationId xmlns:a16="http://schemas.microsoft.com/office/drawing/2014/main" id="{0FA7FF93-ECE8-C54D-9501-D1FDBEB72525}"/>
              </a:ext>
            </a:extLst>
          </p:cNvPr>
          <p:cNvSpPr/>
          <p:nvPr userDrawn="1"/>
        </p:nvSpPr>
        <p:spPr>
          <a:xfrm>
            <a:off x="2080657" y="3332252"/>
            <a:ext cx="1388584" cy="226923"/>
          </a:xfrm>
          <a:prstGeom prst="roundRect">
            <a:avLst>
              <a:gd name="adj" fmla="val 50000"/>
            </a:avLst>
          </a:prstGeom>
          <a:noFill/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rIns="90000" bIns="7200"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7D5BD470-2A5F-A642-B093-F27D1ECAFF59}"/>
              </a:ext>
            </a:extLst>
          </p:cNvPr>
          <p:cNvGrpSpPr/>
          <p:nvPr userDrawn="1"/>
        </p:nvGrpSpPr>
        <p:grpSpPr>
          <a:xfrm>
            <a:off x="1068343" y="1188233"/>
            <a:ext cx="4358532" cy="146974"/>
            <a:chOff x="1068343" y="1188233"/>
            <a:chExt cx="4358532" cy="146974"/>
          </a:xfrm>
          <a:effectLst>
            <a:outerShdw blurRad="127000" algn="ctr" rotWithShape="0">
              <a:prstClr val="black">
                <a:alpha val="20000"/>
              </a:prstClr>
            </a:outerShdw>
          </a:effectLst>
        </p:grpSpPr>
        <p:sp>
          <p:nvSpPr>
            <p:cNvPr id="11" name="Rektangel med avrundede hjørner på samme side 10">
              <a:extLst>
                <a:ext uri="{FF2B5EF4-FFF2-40B4-BE49-F238E27FC236}">
                  <a16:creationId xmlns:a16="http://schemas.microsoft.com/office/drawing/2014/main" id="{BAC3A6E9-E154-304A-BCE3-27B4F30475F4}"/>
                </a:ext>
              </a:extLst>
            </p:cNvPr>
            <p:cNvSpPr/>
            <p:nvPr/>
          </p:nvSpPr>
          <p:spPr>
            <a:xfrm>
              <a:off x="1068343" y="1188233"/>
              <a:ext cx="4358532" cy="146974"/>
            </a:xfrm>
            <a:prstGeom prst="round2SameRect">
              <a:avLst>
                <a:gd name="adj1" fmla="val 42763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6BE81C71-E0E4-A147-85FD-31D6C99EF569}"/>
                </a:ext>
              </a:extLst>
            </p:cNvPr>
            <p:cNvSpPr/>
            <p:nvPr/>
          </p:nvSpPr>
          <p:spPr>
            <a:xfrm>
              <a:off x="1124041" y="1224590"/>
              <a:ext cx="74261" cy="74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02BE7FAB-AD95-7C46-A260-0B022910BCBE}"/>
                </a:ext>
              </a:extLst>
            </p:cNvPr>
            <p:cNvSpPr/>
            <p:nvPr/>
          </p:nvSpPr>
          <p:spPr>
            <a:xfrm>
              <a:off x="1235431" y="1224590"/>
              <a:ext cx="74261" cy="74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8F222A81-DC8E-0644-B382-1F6E1A56EE15}"/>
                </a:ext>
              </a:extLst>
            </p:cNvPr>
            <p:cNvSpPr txBox="1"/>
            <p:nvPr/>
          </p:nvSpPr>
          <p:spPr>
            <a:xfrm>
              <a:off x="3080095" y="1204554"/>
              <a:ext cx="335028" cy="107722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algn="ctr"/>
              <a:r>
                <a:rPr lang="nb-NO" sz="700" noProof="1">
                  <a:solidFill>
                    <a:schemeClr val="bg1"/>
                  </a:solidFill>
                </a:rPr>
                <a:t>r-bup.no</a:t>
              </a:r>
            </a:p>
          </p:txBody>
        </p:sp>
      </p:grpSp>
      <p:pic>
        <p:nvPicPr>
          <p:cNvPr id="24" name="Graphic 9">
            <a:extLst>
              <a:ext uri="{FF2B5EF4-FFF2-40B4-BE49-F238E27FC236}">
                <a16:creationId xmlns:a16="http://schemas.microsoft.com/office/drawing/2014/main" id="{180A4D3A-DC8D-914D-AC21-B9706F4C6E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023" y="393704"/>
            <a:ext cx="832862" cy="1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1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3.75E-6 -1.55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 lill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5CAB40B-704E-4695-9742-891A1684D576}"/>
              </a:ext>
            </a:extLst>
          </p:cNvPr>
          <p:cNvSpPr/>
          <p:nvPr userDrawn="1"/>
        </p:nvSpPr>
        <p:spPr>
          <a:xfrm>
            <a:off x="6299200" y="6718905"/>
            <a:ext cx="5892800" cy="139096"/>
          </a:xfrm>
          <a:prstGeom prst="rect">
            <a:avLst/>
          </a:prstGeom>
          <a:solidFill>
            <a:srgbClr val="E3D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venn diagram  Description automatically generated">
            <a:extLst>
              <a:ext uri="{FF2B5EF4-FFF2-40B4-BE49-F238E27FC236}">
                <a16:creationId xmlns:a16="http://schemas.microsoft.com/office/drawing/2014/main" id="{2967F070-C292-44DA-9559-0DAD792F17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92" y="994102"/>
            <a:ext cx="8732108" cy="58638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016" y="1153266"/>
            <a:ext cx="4443283" cy="2387600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10000"/>
              </a:lnSpc>
              <a:defRPr sz="3501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016" y="3735403"/>
            <a:ext cx="4443283" cy="176469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6B5AA2E-9626-49A2-9CF4-6B0AF6ECA6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35291" y="534913"/>
            <a:ext cx="1452509" cy="39183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DD12F87-B997-488E-81CD-3D5A71EB67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617" y="534914"/>
            <a:ext cx="1737263" cy="37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58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6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48" Type="http://schemas.openxmlformats.org/officeDocument/2006/relationships/image" Target="../media/image5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3908" y="6137907"/>
            <a:ext cx="608092" cy="608083"/>
          </a:xfrm>
          <a:prstGeom prst="rect">
            <a:avLst/>
          </a:prstGeom>
          <a:blipFill dpi="0"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rcRect/>
            <a:stretch>
              <a:fillRect/>
            </a:stretch>
          </a:blipFill>
        </p:spPr>
        <p:txBody>
          <a:bodyPr vert="horz" lIns="0" tIns="0" rIns="144000" bIns="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1E4BC5DA-09B7-4CD9-B21E-157BBBE693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51200" y="856800"/>
            <a:ext cx="10533600" cy="705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200" y="1648800"/>
            <a:ext cx="10532708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err="1"/>
              <a:t>Kulepunkt</a:t>
            </a:r>
            <a:r>
              <a:rPr lang="en-US" dirty="0"/>
              <a:t> </a:t>
            </a:r>
            <a:r>
              <a:rPr lang="en-US" dirty="0" err="1"/>
              <a:t>nivå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Kulepunkt</a:t>
            </a:r>
            <a:r>
              <a:rPr lang="en-US" dirty="0"/>
              <a:t> </a:t>
            </a:r>
            <a:r>
              <a:rPr lang="en-US" dirty="0" err="1"/>
              <a:t>nivå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Kulepunkt</a:t>
            </a:r>
            <a:r>
              <a:rPr lang="en-US" dirty="0"/>
              <a:t> </a:t>
            </a:r>
            <a:r>
              <a:rPr lang="en-US" dirty="0" err="1"/>
              <a:t>nivå</a:t>
            </a:r>
            <a:r>
              <a:rPr lang="en-US" dirty="0"/>
              <a:t> 3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24400" y="6253924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800" b="1"/>
            </a:lvl1pPr>
          </a:lstStyle>
          <a:p>
            <a:fld id="{9D03F6E6-5CDA-F241-BB38-1AEA2D1479E3}" type="datetime1">
              <a:rPr lang="nb-NO" smtClean="0"/>
              <a:t>26.10.2022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655" y="6253924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1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EA6C9E0-A181-4901-8C5E-110A385E2644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396023" y="393704"/>
            <a:ext cx="832862" cy="176665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4C7FCF7D-D59E-8540-9B84-A44615D74449}"/>
              </a:ext>
            </a:extLst>
          </p:cNvPr>
          <p:cNvSpPr/>
          <p:nvPr userDrawn="1"/>
        </p:nvSpPr>
        <p:spPr>
          <a:xfrm>
            <a:off x="7286920" y="-631595"/>
            <a:ext cx="4905080" cy="461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A3B8890A-99EC-0B4D-83F3-8B6F03661ECC}"/>
              </a:ext>
            </a:extLst>
          </p:cNvPr>
          <p:cNvGrpSpPr/>
          <p:nvPr userDrawn="1"/>
        </p:nvGrpSpPr>
        <p:grpSpPr>
          <a:xfrm>
            <a:off x="7535961" y="-517688"/>
            <a:ext cx="4406998" cy="234099"/>
            <a:chOff x="7467600" y="-499620"/>
            <a:chExt cx="4406998" cy="234099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74624EE9-70D3-8742-AF84-BF683787CCB4}"/>
                </a:ext>
              </a:extLst>
            </p:cNvPr>
            <p:cNvGrpSpPr/>
            <p:nvPr userDrawn="1"/>
          </p:nvGrpSpPr>
          <p:grpSpPr>
            <a:xfrm>
              <a:off x="7467600" y="-499620"/>
              <a:ext cx="507476" cy="234099"/>
              <a:chOff x="7467600" y="-499620"/>
              <a:chExt cx="507476" cy="234099"/>
            </a:xfrm>
          </p:grpSpPr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001A6E35-BFE4-F04E-B418-CB2BDFF48C6A}"/>
                  </a:ext>
                </a:extLst>
              </p:cNvPr>
              <p:cNvSpPr/>
              <p:nvPr userDrawn="1"/>
            </p:nvSpPr>
            <p:spPr>
              <a:xfrm>
                <a:off x="7467600" y="-499620"/>
                <a:ext cx="234099" cy="23409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DDEA700-038D-064A-8906-2DB1344BC6B6}"/>
                  </a:ext>
                </a:extLst>
              </p:cNvPr>
              <p:cNvSpPr/>
              <p:nvPr userDrawn="1"/>
            </p:nvSpPr>
            <p:spPr>
              <a:xfrm>
                <a:off x="7740977" y="-499620"/>
                <a:ext cx="234099" cy="23409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590715C5-732D-0146-9AA6-B4CBF30A41CC}"/>
                </a:ext>
              </a:extLst>
            </p:cNvPr>
            <p:cNvGrpSpPr/>
            <p:nvPr userDrawn="1"/>
          </p:nvGrpSpPr>
          <p:grpSpPr>
            <a:xfrm>
              <a:off x="8198485" y="-499620"/>
              <a:ext cx="752574" cy="234099"/>
              <a:chOff x="8193464" y="-499620"/>
              <a:chExt cx="752574" cy="234099"/>
            </a:xfrm>
          </p:grpSpPr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16E24F51-C072-1046-8480-B2DB95F63789}"/>
                  </a:ext>
                </a:extLst>
              </p:cNvPr>
              <p:cNvSpPr/>
              <p:nvPr userDrawn="1"/>
            </p:nvSpPr>
            <p:spPr>
              <a:xfrm>
                <a:off x="8193464" y="-499620"/>
                <a:ext cx="234099" cy="234099"/>
              </a:xfrm>
              <a:prstGeom prst="ellipse">
                <a:avLst/>
              </a:prstGeom>
              <a:solidFill>
                <a:srgbClr val="FF78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EAE9CF50-F168-334A-85E5-0BA60035697D}"/>
                  </a:ext>
                </a:extLst>
              </p:cNvPr>
              <p:cNvSpPr/>
              <p:nvPr userDrawn="1"/>
            </p:nvSpPr>
            <p:spPr>
              <a:xfrm>
                <a:off x="8447988" y="-499620"/>
                <a:ext cx="234099" cy="234099"/>
              </a:xfrm>
              <a:prstGeom prst="ellipse">
                <a:avLst/>
              </a:prstGeom>
              <a:solidFill>
                <a:srgbClr val="E5DC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8E7C63C0-F00D-9043-A193-F2096D3C03D5}"/>
                  </a:ext>
                </a:extLst>
              </p:cNvPr>
              <p:cNvSpPr/>
              <p:nvPr userDrawn="1"/>
            </p:nvSpPr>
            <p:spPr>
              <a:xfrm>
                <a:off x="8711939" y="-499620"/>
                <a:ext cx="234099" cy="234099"/>
              </a:xfrm>
              <a:prstGeom prst="ellipse">
                <a:avLst/>
              </a:prstGeom>
              <a:solidFill>
                <a:srgbClr val="F8F5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80605AE4-34FB-5344-8F4C-CE7D12552F04}"/>
                </a:ext>
              </a:extLst>
            </p:cNvPr>
            <p:cNvGrpSpPr/>
            <p:nvPr userDrawn="1"/>
          </p:nvGrpSpPr>
          <p:grpSpPr>
            <a:xfrm>
              <a:off x="9174468" y="-499620"/>
              <a:ext cx="507476" cy="234099"/>
              <a:chOff x="9089010" y="-499620"/>
              <a:chExt cx="507476" cy="234099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CB294ABA-2A38-C644-A66D-3013F1AC18E1}"/>
                  </a:ext>
                </a:extLst>
              </p:cNvPr>
              <p:cNvSpPr/>
              <p:nvPr userDrawn="1"/>
            </p:nvSpPr>
            <p:spPr>
              <a:xfrm>
                <a:off x="9089010" y="-499620"/>
                <a:ext cx="234099" cy="234099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3E370BD5-9ECF-EB4D-B133-30927AE48CA5}"/>
                  </a:ext>
                </a:extLst>
              </p:cNvPr>
              <p:cNvSpPr/>
              <p:nvPr userDrawn="1"/>
            </p:nvSpPr>
            <p:spPr>
              <a:xfrm>
                <a:off x="9362387" y="-499620"/>
                <a:ext cx="234099" cy="23409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6022DFAD-DA42-CC49-A6F5-08B9AC583B3D}"/>
                </a:ext>
              </a:extLst>
            </p:cNvPr>
            <p:cNvGrpSpPr/>
            <p:nvPr userDrawn="1"/>
          </p:nvGrpSpPr>
          <p:grpSpPr>
            <a:xfrm>
              <a:off x="9905353" y="-499620"/>
              <a:ext cx="507476" cy="234099"/>
              <a:chOff x="9701753" y="-499620"/>
              <a:chExt cx="507476" cy="234099"/>
            </a:xfrm>
          </p:grpSpPr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88798C12-A1D6-8349-B6CF-58AB4701B8DE}"/>
                  </a:ext>
                </a:extLst>
              </p:cNvPr>
              <p:cNvSpPr/>
              <p:nvPr userDrawn="1"/>
            </p:nvSpPr>
            <p:spPr>
              <a:xfrm>
                <a:off x="9701753" y="-499620"/>
                <a:ext cx="234099" cy="23409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A65A46A0-61E5-2343-9770-3A5399934BB4}"/>
                  </a:ext>
                </a:extLst>
              </p:cNvPr>
              <p:cNvSpPr/>
              <p:nvPr userDrawn="1"/>
            </p:nvSpPr>
            <p:spPr>
              <a:xfrm>
                <a:off x="9975130" y="-499620"/>
                <a:ext cx="234099" cy="234099"/>
              </a:xfrm>
              <a:prstGeom prst="ellipse">
                <a:avLst/>
              </a:prstGeom>
              <a:solidFill>
                <a:srgbClr val="D8E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2DA71203-B6FA-5B45-80A5-0C45A6EFE446}"/>
                </a:ext>
              </a:extLst>
            </p:cNvPr>
            <p:cNvGrpSpPr/>
            <p:nvPr userDrawn="1"/>
          </p:nvGrpSpPr>
          <p:grpSpPr>
            <a:xfrm>
              <a:off x="10636238" y="-499620"/>
              <a:ext cx="507476" cy="234099"/>
              <a:chOff x="10314495" y="-499620"/>
              <a:chExt cx="507476" cy="234099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12A09BF1-4A64-ED4E-8010-59E372AFF133}"/>
                  </a:ext>
                </a:extLst>
              </p:cNvPr>
              <p:cNvSpPr/>
              <p:nvPr userDrawn="1"/>
            </p:nvSpPr>
            <p:spPr>
              <a:xfrm>
                <a:off x="10314495" y="-499620"/>
                <a:ext cx="234099" cy="23409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CB7B7E58-6336-7343-B9BF-680329253C56}"/>
                  </a:ext>
                </a:extLst>
              </p:cNvPr>
              <p:cNvSpPr/>
              <p:nvPr userDrawn="1"/>
            </p:nvSpPr>
            <p:spPr>
              <a:xfrm>
                <a:off x="10587872" y="-499620"/>
                <a:ext cx="234099" cy="23409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D5A465B4-7927-A249-B233-AE1BD18DC1ED}"/>
                </a:ext>
              </a:extLst>
            </p:cNvPr>
            <p:cNvGrpSpPr/>
            <p:nvPr userDrawn="1"/>
          </p:nvGrpSpPr>
          <p:grpSpPr>
            <a:xfrm>
              <a:off x="11367122" y="-499620"/>
              <a:ext cx="507476" cy="234099"/>
              <a:chOff x="10974371" y="-499620"/>
              <a:chExt cx="507476" cy="234099"/>
            </a:xfrm>
          </p:grpSpPr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CF34C304-AE0D-0C4A-A24A-333FC975DD97}"/>
                  </a:ext>
                </a:extLst>
              </p:cNvPr>
              <p:cNvSpPr/>
              <p:nvPr userDrawn="1"/>
            </p:nvSpPr>
            <p:spPr>
              <a:xfrm>
                <a:off x="10974371" y="-499620"/>
                <a:ext cx="234099" cy="234099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7FFA5E30-73C8-6E4E-AE01-9D4445101027}"/>
                  </a:ext>
                </a:extLst>
              </p:cNvPr>
              <p:cNvSpPr/>
              <p:nvPr userDrawn="1"/>
            </p:nvSpPr>
            <p:spPr>
              <a:xfrm>
                <a:off x="11247748" y="-499620"/>
                <a:ext cx="234099" cy="234099"/>
              </a:xfrm>
              <a:prstGeom prst="ellipse">
                <a:avLst/>
              </a:prstGeom>
              <a:solidFill>
                <a:srgbClr val="6647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812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2" r:id="rId2"/>
    <p:sldLayoutId id="2147483703" r:id="rId3"/>
    <p:sldLayoutId id="2147483704" r:id="rId4"/>
    <p:sldLayoutId id="2147483705" r:id="rId5"/>
    <p:sldLayoutId id="2147483708" r:id="rId6"/>
    <p:sldLayoutId id="2147483706" r:id="rId7"/>
    <p:sldLayoutId id="2147483707" r:id="rId8"/>
    <p:sldLayoutId id="2147483691" r:id="rId9"/>
    <p:sldLayoutId id="2147483690" r:id="rId10"/>
    <p:sldLayoutId id="214748366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92" r:id="rId19"/>
    <p:sldLayoutId id="2147483679" r:id="rId20"/>
    <p:sldLayoutId id="2147483680" r:id="rId21"/>
    <p:sldLayoutId id="2147483681" r:id="rId22"/>
    <p:sldLayoutId id="2147483682" r:id="rId23"/>
    <p:sldLayoutId id="2147483694" r:id="rId24"/>
    <p:sldLayoutId id="2147483693" r:id="rId25"/>
    <p:sldLayoutId id="2147483698" r:id="rId26"/>
    <p:sldLayoutId id="2147483697" r:id="rId27"/>
    <p:sldLayoutId id="2147483683" r:id="rId28"/>
    <p:sldLayoutId id="2147483699" r:id="rId29"/>
    <p:sldLayoutId id="2147483684" r:id="rId30"/>
    <p:sldLayoutId id="2147483685" r:id="rId31"/>
    <p:sldLayoutId id="2147483695" r:id="rId32"/>
    <p:sldLayoutId id="2147483696" r:id="rId33"/>
    <p:sldLayoutId id="2147483701" r:id="rId34"/>
    <p:sldLayoutId id="2147483663" r:id="rId35"/>
    <p:sldLayoutId id="2147483686" r:id="rId36"/>
    <p:sldLayoutId id="2147483687" r:id="rId37"/>
    <p:sldLayoutId id="2147483688" r:id="rId38"/>
    <p:sldLayoutId id="2147483689" r:id="rId39"/>
    <p:sldLayoutId id="2147483709" r:id="rId40"/>
    <p:sldLayoutId id="2147483710" r:id="rId41"/>
    <p:sldLayoutId id="2147483711" r:id="rId42"/>
  </p:sldLayoutIdLst>
  <p:hf hdr="0" ft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81" indent="-406481" algn="l" defTabSz="914446" rtl="0" eaLnBrk="1" latinLnBrk="0" hangingPunct="1">
        <a:lnSpc>
          <a:spcPct val="110000"/>
        </a:lnSpc>
        <a:spcBef>
          <a:spcPts val="1200"/>
        </a:spcBef>
        <a:buSzPct val="100000"/>
        <a:buFontTx/>
        <a:buBlip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</a:buBlip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809787" indent="-407275" algn="l" defTabSz="914446" rtl="0" eaLnBrk="1" latinLnBrk="0" hangingPunct="1">
        <a:lnSpc>
          <a:spcPct val="110000"/>
        </a:lnSpc>
        <a:spcBef>
          <a:spcPts val="600"/>
        </a:spcBef>
        <a:buClr>
          <a:srgbClr val="94ABF7"/>
        </a:buClr>
        <a:buFont typeface="Arial" panose="020B060402020202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447675" algn="l" defTabSz="914446" rtl="0" eaLnBrk="1" latinLnBrk="0" hangingPunct="1">
        <a:lnSpc>
          <a:spcPct val="110000"/>
        </a:lnSpc>
        <a:spcBef>
          <a:spcPts val="600"/>
        </a:spcBef>
        <a:buClr>
          <a:srgbClr val="94ABF7"/>
        </a:buClr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793875" indent="-422275" algn="l" defTabSz="914446" rtl="0" eaLnBrk="1" latinLnBrk="0" hangingPunct="1">
        <a:lnSpc>
          <a:spcPct val="110000"/>
        </a:lnSpc>
        <a:spcBef>
          <a:spcPts val="600"/>
        </a:spcBef>
        <a:buClr>
          <a:srgbClr val="94ABF7"/>
        </a:buClr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41550" indent="-412750" algn="l" defTabSz="914446" rtl="0" eaLnBrk="1" latinLnBrk="0" hangingPunct="1">
        <a:lnSpc>
          <a:spcPct val="110000"/>
        </a:lnSpc>
        <a:spcBef>
          <a:spcPts val="600"/>
        </a:spcBef>
        <a:buClr>
          <a:srgbClr val="94ABF7"/>
        </a:buClr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7BB36F-4409-4D33-9C8E-ACBD750E6D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015" y="1763811"/>
            <a:ext cx="7575678" cy="1764696"/>
          </a:xfrm>
        </p:spPr>
        <p:txBody>
          <a:bodyPr anchor="b">
            <a:normAutofit/>
          </a:bodyPr>
          <a:lstStyle/>
          <a:p>
            <a:r>
              <a:rPr lang="nb-NO" dirty="0"/>
              <a:t>MESTRENDE BARN GRUPPE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DC1AE35-9D1B-0EF7-5D68-5C8588D5C2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015" y="3746262"/>
            <a:ext cx="7575678" cy="1246446"/>
          </a:xfrm>
        </p:spPr>
        <p:txBody>
          <a:bodyPr/>
          <a:lstStyle/>
          <a:p>
            <a:r>
              <a:rPr lang="en-US" dirty="0" err="1"/>
              <a:t>Informasjon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benyttes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barn, </a:t>
            </a:r>
            <a:r>
              <a:rPr lang="en-US" dirty="0" err="1"/>
              <a:t>foresatte</a:t>
            </a:r>
            <a:r>
              <a:rPr lang="en-US" dirty="0"/>
              <a:t> og </a:t>
            </a:r>
            <a:r>
              <a:rPr lang="en-US" dirty="0" err="1"/>
              <a:t>gruppeledere</a:t>
            </a:r>
            <a:r>
              <a:rPr lang="en-US" dirty="0"/>
              <a:t>.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6FD0F4AA-F9FF-50B7-DD7F-94279DCB1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3908" y="6137907"/>
            <a:ext cx="608092" cy="608083"/>
          </a:xfrm>
        </p:spPr>
        <p:txBody>
          <a:bodyPr/>
          <a:lstStyle/>
          <a:p>
            <a:pPr>
              <a:spcAft>
                <a:spcPts val="600"/>
              </a:spcAft>
            </a:pPr>
            <a:fld id="{1E4BC5DA-09B7-4CD9-B21E-157BBBE69313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5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person, bygning, stående, mann&#10;&#10;Automatisk generert beskrivelse">
            <a:extLst>
              <a:ext uri="{FF2B5EF4-FFF2-40B4-BE49-F238E27FC236}">
                <a16:creationId xmlns:a16="http://schemas.microsoft.com/office/drawing/2014/main" id="{9C5B2B25-FA9D-4B67-8A1A-618087FD14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7" r="-2" b="-2"/>
          <a:stretch/>
        </p:blipFill>
        <p:spPr>
          <a:xfrm>
            <a:off x="6096000" y="855762"/>
            <a:ext cx="5099714" cy="5103276"/>
          </a:xfrm>
          <a:prstGeom prst="rect">
            <a:avLst/>
          </a:prstGeom>
          <a:noFill/>
        </p:spPr>
      </p:pic>
      <p:sp>
        <p:nvSpPr>
          <p:cNvPr id="13315" name="Plassholder for innhold 2"/>
          <p:cNvSpPr>
            <a:spLocks noGrp="1"/>
          </p:cNvSpPr>
          <p:nvPr>
            <p:ph sz="quarter" idx="15"/>
          </p:nvPr>
        </p:nvSpPr>
        <p:spPr>
          <a:xfrm>
            <a:off x="1049814" y="1648978"/>
            <a:ext cx="4813104" cy="43100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/>
            </a:pPr>
            <a:endParaRPr lang="nb-NO" sz="1600" dirty="0"/>
          </a:p>
          <a:p>
            <a:pPr>
              <a:lnSpc>
                <a:spcPct val="100000"/>
              </a:lnSpc>
              <a:defRPr/>
            </a:pPr>
            <a:r>
              <a:rPr lang="nb-NO" sz="2000" dirty="0"/>
              <a:t>Triste og engstelige barn mellom </a:t>
            </a:r>
            <a:br>
              <a:rPr lang="nb-NO" sz="2000" dirty="0"/>
            </a:br>
            <a:r>
              <a:rPr lang="nb-NO" sz="2000" dirty="0"/>
              <a:t>9 – 12 år</a:t>
            </a:r>
          </a:p>
          <a:p>
            <a:pPr>
              <a:lnSpc>
                <a:spcPct val="100000"/>
              </a:lnSpc>
              <a:defRPr/>
            </a:pPr>
            <a:r>
              <a:rPr lang="nb-NO" sz="2000" dirty="0"/>
              <a:t>Foreldrene til disse barna</a:t>
            </a:r>
          </a:p>
          <a:p>
            <a:pPr>
              <a:lnSpc>
                <a:spcPct val="100000"/>
              </a:lnSpc>
              <a:defRPr/>
            </a:pPr>
            <a:r>
              <a:rPr lang="nb-NO" sz="2000" dirty="0"/>
              <a:t>Tiltaket gjennomføres i gruppe</a:t>
            </a:r>
          </a:p>
          <a:p>
            <a:pPr>
              <a:lnSpc>
                <a:spcPct val="100000"/>
              </a:lnSpc>
              <a:defRPr/>
            </a:pPr>
            <a:r>
              <a:rPr lang="nb-NO" sz="2000" dirty="0"/>
              <a:t>Lavterskel intervensjon =&gt;</a:t>
            </a:r>
          </a:p>
          <a:p>
            <a:pPr lvl="1">
              <a:lnSpc>
                <a:spcPct val="100000"/>
              </a:lnSpc>
              <a:defRPr/>
            </a:pPr>
            <a:r>
              <a:rPr lang="nb-NO" sz="2000" dirty="0"/>
              <a:t>Tidlig intervensjon, før symptomene har utviklet seg til en lidelse</a:t>
            </a:r>
          </a:p>
          <a:p>
            <a:pPr lvl="1">
              <a:lnSpc>
                <a:spcPct val="100000"/>
              </a:lnSpc>
              <a:defRPr/>
            </a:pPr>
            <a:r>
              <a:rPr lang="nb-NO" sz="2000" dirty="0"/>
              <a:t>Gruppene drives primært av fagpersoner i 1. linjetjenesten</a:t>
            </a:r>
          </a:p>
          <a:p>
            <a:pPr marL="457200" lvl="1" indent="0">
              <a:lnSpc>
                <a:spcPct val="100000"/>
              </a:lnSpc>
              <a:buNone/>
              <a:defRPr/>
            </a:pPr>
            <a:endParaRPr lang="nb-NO" sz="1600" dirty="0"/>
          </a:p>
          <a:p>
            <a:pPr marL="0" indent="0">
              <a:lnSpc>
                <a:spcPct val="100000"/>
              </a:lnSpc>
              <a:buNone/>
              <a:defRPr/>
            </a:pPr>
            <a:endParaRPr lang="nb-NO" sz="1600" dirty="0"/>
          </a:p>
          <a:p>
            <a:pPr>
              <a:lnSpc>
                <a:spcPct val="100000"/>
              </a:lnSpc>
              <a:buFontTx/>
              <a:buChar char="•"/>
              <a:defRPr/>
            </a:pPr>
            <a:endParaRPr lang="nb-NO" sz="1600" dirty="0"/>
          </a:p>
        </p:txBody>
      </p:sp>
      <p:sp>
        <p:nvSpPr>
          <p:cNvPr id="13320" name="Slide Number Placeholder 3">
            <a:extLst>
              <a:ext uri="{FF2B5EF4-FFF2-40B4-BE49-F238E27FC236}">
                <a16:creationId xmlns:a16="http://schemas.microsoft.com/office/drawing/2014/main" id="{9C6BE96C-7010-D880-B88E-EAB7260EA27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583908" y="6137907"/>
            <a:ext cx="608092" cy="608083"/>
          </a:xfrm>
        </p:spPr>
        <p:txBody>
          <a:bodyPr/>
          <a:lstStyle/>
          <a:p>
            <a:pPr>
              <a:spcAft>
                <a:spcPts val="600"/>
              </a:spcAft>
            </a:pPr>
            <a:fld id="{1E4BC5DA-09B7-4CD9-B21E-157BBBE69313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10242" name="Tittel 1"/>
          <p:cNvSpPr>
            <a:spLocks noGrp="1"/>
          </p:cNvSpPr>
          <p:nvPr>
            <p:ph type="title"/>
          </p:nvPr>
        </p:nvSpPr>
        <p:spPr>
          <a:xfrm>
            <a:off x="1051200" y="856800"/>
            <a:ext cx="4583419" cy="705600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nb-NO" altLang="nb-NO" b="1"/>
              <a:t>Målgruppe</a:t>
            </a:r>
          </a:p>
        </p:txBody>
      </p:sp>
    </p:spTree>
    <p:extLst>
      <p:ext uri="{BB962C8B-B14F-4D97-AF65-F5344CB8AC3E}">
        <p14:creationId xmlns:p14="http://schemas.microsoft.com/office/powerpoint/2010/main" val="1152641372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>
                <a:latin typeface="+mj-lt"/>
              </a:rPr>
              <a:t>Transdiagnostisk tilnærming</a:t>
            </a:r>
          </a:p>
        </p:txBody>
      </p:sp>
      <p:sp>
        <p:nvSpPr>
          <p:cNvPr id="8" name="Plassholder for innhold 7"/>
          <p:cNvSpPr>
            <a:spLocks noGrp="1"/>
          </p:cNvSpPr>
          <p:nvPr>
            <p:ph idx="1"/>
          </p:nvPr>
        </p:nvSpPr>
        <p:spPr>
          <a:xfrm>
            <a:off x="1981200" y="1336432"/>
            <a:ext cx="8229600" cy="51949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Hvorfor: </a:t>
            </a:r>
          </a:p>
          <a:p>
            <a:r>
              <a:rPr lang="nb-NO" dirty="0"/>
              <a:t>Betydelig overlapp mellom internaliserende</a:t>
            </a:r>
          </a:p>
          <a:p>
            <a:pPr marL="0" indent="0">
              <a:buNone/>
            </a:pPr>
            <a:r>
              <a:rPr lang="nb-NO" dirty="0"/>
              <a:t>   lidelser/symptomer</a:t>
            </a:r>
          </a:p>
          <a:p>
            <a:r>
              <a:rPr lang="nb-NO" dirty="0"/>
              <a:t>Høy </a:t>
            </a:r>
            <a:r>
              <a:rPr lang="nb-NO" dirty="0" err="1"/>
              <a:t>komorbiditet</a:t>
            </a:r>
            <a:endParaRPr lang="nb-NO" dirty="0"/>
          </a:p>
          <a:p>
            <a:r>
              <a:rPr lang="nb-NO" dirty="0"/>
              <a:t>Generalisert behandlingseffekt</a:t>
            </a:r>
          </a:p>
          <a:p>
            <a:r>
              <a:rPr lang="nb-NO" dirty="0"/>
              <a:t>Ofte mye likhet i komponenter i ulike tiltak</a:t>
            </a:r>
          </a:p>
          <a:p>
            <a:r>
              <a:rPr lang="nb-NO" dirty="0"/>
              <a:t>Betydning av symptomatiske tilstander hvor kriteriene for en diagnose ikke er tilfredsstilt</a:t>
            </a:r>
          </a:p>
          <a:p>
            <a:r>
              <a:rPr lang="nb-NO" dirty="0"/>
              <a:t>TILNÆRMINGEN ER BASERT PÅ KOGNITIV ATFERDSTERAPI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967F36-0B61-F749-ACDB-F36D75792314}" type="slidenum">
              <a:rPr lang="en-US" noProof="0" smtClean="0"/>
              <a:pPr/>
              <a:t>11</a:t>
            </a:fld>
            <a:endParaRPr lang="en-US" noProof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450" y="69606"/>
            <a:ext cx="1733550" cy="253365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CC7F50F-8B50-4E72-8CCA-79D8EA446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480" y="3848712"/>
            <a:ext cx="2062680" cy="277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9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1981200" y="1064525"/>
            <a:ext cx="8229600" cy="45766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>
          <a:xfrm>
            <a:off x="1981200" y="288000"/>
            <a:ext cx="8229600" cy="1041375"/>
          </a:xfrm>
        </p:spPr>
        <p:txBody>
          <a:bodyPr/>
          <a:lstStyle/>
          <a:p>
            <a:r>
              <a:rPr lang="de-DE" altLang="nb-NO" sz="3200" dirty="0">
                <a:solidFill>
                  <a:schemeClr val="tx1"/>
                </a:solidFill>
              </a:rPr>
              <a:t>Kognitiv-</a:t>
            </a:r>
            <a:r>
              <a:rPr lang="de-DE" altLang="nb-NO" sz="3200" dirty="0" err="1">
                <a:solidFill>
                  <a:schemeClr val="tx1"/>
                </a:solidFill>
              </a:rPr>
              <a:t>atferdsterapeutisk</a:t>
            </a:r>
            <a:r>
              <a:rPr lang="de-DE" altLang="nb-NO" sz="3200" dirty="0">
                <a:solidFill>
                  <a:schemeClr val="tx1"/>
                </a:solidFill>
              </a:rPr>
              <a:t> </a:t>
            </a:r>
            <a:r>
              <a:rPr lang="de-DE" altLang="nb-NO" sz="3200" dirty="0" err="1">
                <a:solidFill>
                  <a:schemeClr val="tx1"/>
                </a:solidFill>
              </a:rPr>
              <a:t>basismodell</a:t>
            </a:r>
            <a:endParaRPr lang="nb-NO" sz="3200" dirty="0">
              <a:solidFill>
                <a:schemeClr val="tx1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ACA5AA0-4C28-4752-B2C1-08602BC55863}" type="slidenum">
              <a:rPr lang="nb-NO" smtClean="0"/>
              <a:pPr/>
              <a:t>12</a:t>
            </a:fld>
            <a:endParaRPr lang="nb-NO"/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5153417" y="1365698"/>
            <a:ext cx="1739900" cy="1670050"/>
            <a:chOff x="2308" y="1252"/>
            <a:chExt cx="1096" cy="1052"/>
          </a:xfrm>
        </p:grpSpPr>
        <p:sp>
          <p:nvSpPr>
            <p:cNvPr id="8" name="Rectangle 22"/>
            <p:cNvSpPr>
              <a:spLocks noChangeArrowheads="1"/>
            </p:cNvSpPr>
            <p:nvPr/>
          </p:nvSpPr>
          <p:spPr bwMode="auto">
            <a:xfrm>
              <a:off x="2308" y="1252"/>
              <a:ext cx="1096" cy="3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0752F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EC3AE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b-NO" altLang="nb-NO" sz="2800">
                <a:latin typeface="Tempus Sans ITC" panose="04020404030D07020202" pitchFamily="82" charset="0"/>
              </a:endParaRPr>
            </a:p>
          </p:txBody>
        </p:sp>
        <p:sp>
          <p:nvSpPr>
            <p:cNvPr id="9" name="Rectangle 23"/>
            <p:cNvSpPr>
              <a:spLocks noChangeArrowheads="1"/>
            </p:cNvSpPr>
            <p:nvPr/>
          </p:nvSpPr>
          <p:spPr bwMode="auto">
            <a:xfrm>
              <a:off x="2400" y="1344"/>
              <a:ext cx="96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 defTabSz="762000"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rgbClr val="E0752F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rgbClr val="FEC3AE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nb-NO" altLang="nb-NO" sz="2000" b="1" dirty="0">
                  <a:latin typeface="Univers" pitchFamily="34" charset="0"/>
                </a:rPr>
                <a:t>Situasjon</a:t>
              </a:r>
            </a:p>
          </p:txBody>
        </p:sp>
        <p:sp>
          <p:nvSpPr>
            <p:cNvPr id="10" name="Line 24"/>
            <p:cNvSpPr>
              <a:spLocks noChangeShapeType="1"/>
            </p:cNvSpPr>
            <p:nvPr/>
          </p:nvSpPr>
          <p:spPr bwMode="auto">
            <a:xfrm>
              <a:off x="2880" y="1635"/>
              <a:ext cx="0" cy="6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b-NO"/>
            </a:p>
          </p:txBody>
        </p:sp>
      </p:grp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3637321" y="2380820"/>
            <a:ext cx="2690813" cy="1130300"/>
            <a:chOff x="1588" y="1924"/>
            <a:chExt cx="1695" cy="712"/>
          </a:xfrm>
        </p:grpSpPr>
        <p:sp>
          <p:nvSpPr>
            <p:cNvPr id="16" name="Oval 6"/>
            <p:cNvSpPr>
              <a:spLocks noChangeArrowheads="1"/>
            </p:cNvSpPr>
            <p:nvPr/>
          </p:nvSpPr>
          <p:spPr bwMode="auto">
            <a:xfrm>
              <a:off x="1588" y="1924"/>
              <a:ext cx="1096" cy="71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0752F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EC3AE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b-NO" altLang="nb-NO" sz="2800">
                <a:latin typeface="Tempus Sans ITC" panose="04020404030D07020202" pitchFamily="82" charset="0"/>
              </a:endParaRPr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 flipV="1">
              <a:off x="2707" y="2335"/>
              <a:ext cx="5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1632" y="2160"/>
              <a:ext cx="105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 defTabSz="762000"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rgbClr val="E0752F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rgbClr val="FEC3AE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nb-NO" sz="2800" b="1" dirty="0">
                  <a:latin typeface="Univers" pitchFamily="34" charset="0"/>
                </a:rPr>
                <a:t>Tanker</a:t>
              </a:r>
            </a:p>
          </p:txBody>
        </p:sp>
      </p:grpSp>
      <p:grpSp>
        <p:nvGrpSpPr>
          <p:cNvPr id="19" name="Group 9"/>
          <p:cNvGrpSpPr>
            <a:grpSpLocks/>
          </p:cNvGrpSpPr>
          <p:nvPr/>
        </p:nvGrpSpPr>
        <p:grpSpPr bwMode="auto">
          <a:xfrm>
            <a:off x="6327937" y="2380820"/>
            <a:ext cx="1739900" cy="1130300"/>
            <a:chOff x="3076" y="1924"/>
            <a:chExt cx="1096" cy="712"/>
          </a:xfrm>
        </p:grpSpPr>
        <p:sp>
          <p:nvSpPr>
            <p:cNvPr id="20" name="Oval 10"/>
            <p:cNvSpPr>
              <a:spLocks noChangeArrowheads="1"/>
            </p:cNvSpPr>
            <p:nvPr/>
          </p:nvSpPr>
          <p:spPr bwMode="auto">
            <a:xfrm>
              <a:off x="3076" y="1924"/>
              <a:ext cx="1096" cy="71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0752F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EC3AE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b-NO" altLang="nb-NO" sz="2800">
                <a:latin typeface="Tempus Sans ITC" panose="04020404030D07020202" pitchFamily="82" charset="0"/>
              </a:endParaRPr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3099" y="2160"/>
              <a:ext cx="98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>
              <a:lvl1pPr defTabSz="762000"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rgbClr val="E0752F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rgbClr val="FEC3AE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nb-NO" altLang="nb-NO" sz="2800" b="1" dirty="0">
                  <a:latin typeface="Univers" pitchFamily="34" charset="0"/>
                </a:rPr>
                <a:t>Følelser</a:t>
              </a:r>
            </a:p>
          </p:txBody>
        </p:sp>
      </p:grpSp>
      <p:grpSp>
        <p:nvGrpSpPr>
          <p:cNvPr id="22" name="Group 12"/>
          <p:cNvGrpSpPr>
            <a:grpSpLocks/>
          </p:cNvGrpSpPr>
          <p:nvPr/>
        </p:nvGrpSpPr>
        <p:grpSpPr bwMode="auto">
          <a:xfrm>
            <a:off x="3696233" y="3524837"/>
            <a:ext cx="2668588" cy="1665287"/>
            <a:chOff x="1584" y="2643"/>
            <a:chExt cx="1681" cy="1049"/>
          </a:xfrm>
        </p:grpSpPr>
        <p:sp>
          <p:nvSpPr>
            <p:cNvPr id="23" name="Oval 13"/>
            <p:cNvSpPr>
              <a:spLocks noChangeArrowheads="1"/>
            </p:cNvSpPr>
            <p:nvPr/>
          </p:nvSpPr>
          <p:spPr bwMode="auto">
            <a:xfrm>
              <a:off x="1588" y="2980"/>
              <a:ext cx="1096" cy="71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0752F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EC3AE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b-NO" altLang="nb-NO" sz="2800">
                <a:latin typeface="Tempus Sans ITC" panose="04020404030D07020202" pitchFamily="82" charset="0"/>
              </a:endParaRPr>
            </a:p>
          </p:txBody>
        </p:sp>
        <p:sp>
          <p:nvSpPr>
            <p:cNvPr id="24" name="Line 14"/>
            <p:cNvSpPr>
              <a:spLocks noChangeShapeType="1"/>
            </p:cNvSpPr>
            <p:nvPr/>
          </p:nvSpPr>
          <p:spPr bwMode="auto">
            <a:xfrm>
              <a:off x="2112" y="2643"/>
              <a:ext cx="0" cy="3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25" name="Line 15"/>
            <p:cNvSpPr>
              <a:spLocks noChangeShapeType="1"/>
            </p:cNvSpPr>
            <p:nvPr/>
          </p:nvSpPr>
          <p:spPr bwMode="auto">
            <a:xfrm flipV="1">
              <a:off x="2688" y="3330"/>
              <a:ext cx="57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1584" y="3216"/>
              <a:ext cx="105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 defTabSz="762000"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rgbClr val="E0752F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rgbClr val="FEC3AE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nb-NO" sz="2800" b="1">
                  <a:latin typeface="Univers" pitchFamily="34" charset="0"/>
                </a:rPr>
                <a:t>Atferd</a:t>
              </a:r>
            </a:p>
          </p:txBody>
        </p:sp>
      </p:grpSp>
      <p:grpSp>
        <p:nvGrpSpPr>
          <p:cNvPr id="27" name="Group 17"/>
          <p:cNvGrpSpPr>
            <a:grpSpLocks/>
          </p:cNvGrpSpPr>
          <p:nvPr/>
        </p:nvGrpSpPr>
        <p:grpSpPr bwMode="auto">
          <a:xfrm>
            <a:off x="6327937" y="3529318"/>
            <a:ext cx="1849438" cy="1665287"/>
            <a:chOff x="3076" y="2643"/>
            <a:chExt cx="1165" cy="1049"/>
          </a:xfrm>
        </p:grpSpPr>
        <p:sp>
          <p:nvSpPr>
            <p:cNvPr id="28" name="Oval 18"/>
            <p:cNvSpPr>
              <a:spLocks noChangeArrowheads="1"/>
            </p:cNvSpPr>
            <p:nvPr/>
          </p:nvSpPr>
          <p:spPr bwMode="auto">
            <a:xfrm>
              <a:off x="3076" y="2980"/>
              <a:ext cx="1096" cy="71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0752F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EC3AE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b-NO" altLang="nb-NO" sz="2800">
                <a:latin typeface="Tempus Sans ITC" panose="04020404030D07020202" pitchFamily="82" charset="0"/>
              </a:endParaRPr>
            </a:p>
          </p:txBody>
        </p:sp>
        <p:sp>
          <p:nvSpPr>
            <p:cNvPr id="29" name="Line 19"/>
            <p:cNvSpPr>
              <a:spLocks noChangeShapeType="1"/>
            </p:cNvSpPr>
            <p:nvPr/>
          </p:nvSpPr>
          <p:spPr bwMode="auto">
            <a:xfrm>
              <a:off x="3600" y="2643"/>
              <a:ext cx="0" cy="3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0" name="Rectangle 20"/>
            <p:cNvSpPr>
              <a:spLocks noChangeArrowheads="1"/>
            </p:cNvSpPr>
            <p:nvPr/>
          </p:nvSpPr>
          <p:spPr bwMode="auto">
            <a:xfrm>
              <a:off x="3076" y="3072"/>
              <a:ext cx="1165" cy="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 defTabSz="762000"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rgbClr val="E0752F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rgbClr val="FEC3AE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nb-NO" b="1">
                  <a:latin typeface="Univers" pitchFamily="34" charset="0"/>
                </a:rPr>
                <a:t>Kropps-reaksjon</a:t>
              </a:r>
            </a:p>
          </p:txBody>
        </p:sp>
      </p:grpSp>
      <p:cxnSp>
        <p:nvCxnSpPr>
          <p:cNvPr id="39" name="Rett pil 38"/>
          <p:cNvCxnSpPr/>
          <p:nvPr/>
        </p:nvCxnSpPr>
        <p:spPr>
          <a:xfrm>
            <a:off x="5226079" y="3298936"/>
            <a:ext cx="1327952" cy="9753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Rett pil 40"/>
          <p:cNvCxnSpPr>
            <a:stCxn id="23" idx="7"/>
            <a:endCxn id="20" idx="3"/>
          </p:cNvCxnSpPr>
          <p:nvPr/>
        </p:nvCxnSpPr>
        <p:spPr>
          <a:xfrm flipV="1">
            <a:off x="5187681" y="3345592"/>
            <a:ext cx="1395058" cy="87976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77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title"/>
          </p:nvPr>
        </p:nvSpPr>
        <p:spPr>
          <a:xfrm>
            <a:off x="1051200" y="856800"/>
            <a:ext cx="10533600" cy="705600"/>
          </a:xfrm>
        </p:spPr>
        <p:txBody>
          <a:bodyPr anchor="t">
            <a:normAutofit/>
          </a:bodyPr>
          <a:lstStyle/>
          <a:p>
            <a:r>
              <a:rPr lang="nb-NO" sz="2400" dirty="0"/>
              <a:t>GRUNNLEGGENDE KOGNITIV MODELL i Mestrende barn: Endringshuset</a:t>
            </a:r>
          </a:p>
        </p:txBody>
      </p:sp>
      <p:pic>
        <p:nvPicPr>
          <p:cNvPr id="9" name="Plassholder for innhold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44627" y="1648800"/>
            <a:ext cx="7545853" cy="4320000"/>
          </a:xfrm>
          <a:prstGeom prst="rect">
            <a:avLst/>
          </a:prstGeom>
          <a:noFill/>
        </p:spPr>
      </p:pic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83908" y="6137907"/>
            <a:ext cx="608092" cy="60808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ACA5AA0-4C28-4752-B2C1-08602BC55863}" type="slidenum">
              <a:rPr lang="nb-NO" smtClean="0"/>
              <a:pPr>
                <a:spcAft>
                  <a:spcPts val="600"/>
                </a:spcAft>
              </a:pPr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9106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51200" y="856800"/>
            <a:ext cx="10533600" cy="705600"/>
          </a:xfrm>
        </p:spPr>
        <p:txBody>
          <a:bodyPr anchor="t">
            <a:normAutofit/>
          </a:bodyPr>
          <a:lstStyle/>
          <a:p>
            <a:pPr eaLnBrk="1" hangingPunct="1"/>
            <a:r>
              <a:rPr lang="nb-NO" altLang="nb-NO"/>
              <a:t>Struktur i en vanlig time i KAT</a:t>
            </a:r>
            <a:endParaRPr lang="en-US" altLang="nb-NO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051200" y="1648800"/>
            <a:ext cx="10532708" cy="43200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</a:pPr>
            <a:endParaRPr lang="nb-NO" altLang="nb-NO" sz="1800"/>
          </a:p>
          <a:p>
            <a:pPr marL="457200" indent="-457200">
              <a:lnSpc>
                <a:spcPct val="100000"/>
              </a:lnSpc>
              <a:buFontTx/>
              <a:buAutoNum type="arabicPeriod"/>
            </a:pPr>
            <a:r>
              <a:rPr lang="nb-NO" altLang="nb-NO" sz="1800"/>
              <a:t>Postkasse, humør/symptomsjekk, tilbakeblikk</a:t>
            </a:r>
          </a:p>
          <a:p>
            <a:pPr marL="457200" indent="-457200">
              <a:lnSpc>
                <a:spcPct val="100000"/>
              </a:lnSpc>
              <a:buFontTx/>
              <a:buAutoNum type="arabicPeriod"/>
            </a:pPr>
            <a:r>
              <a:rPr lang="nb-NO" altLang="nb-NO" sz="1800"/>
              <a:t>Gjennomgang av hjemmeoppgaver (ikke i første time!)</a:t>
            </a:r>
          </a:p>
          <a:p>
            <a:pPr marL="457200" indent="-457200">
              <a:lnSpc>
                <a:spcPct val="100000"/>
              </a:lnSpc>
              <a:buFontTx/>
              <a:buAutoNum type="arabicPeriod"/>
            </a:pPr>
            <a:r>
              <a:rPr lang="nb-NO" altLang="nb-NO" sz="1800"/>
              <a:t>Sette agenda (noe fra terapeut, klient)</a:t>
            </a:r>
          </a:p>
          <a:p>
            <a:pPr marL="457200" indent="-457200">
              <a:lnSpc>
                <a:spcPct val="100000"/>
              </a:lnSpc>
              <a:buFontTx/>
              <a:buAutoNum type="arabicPeriod"/>
            </a:pPr>
            <a:r>
              <a:rPr lang="nb-NO" altLang="nb-NO" sz="1800"/>
              <a:t>Jobbe med identifisert tema</a:t>
            </a:r>
          </a:p>
          <a:p>
            <a:pPr marL="457200" indent="-457200">
              <a:lnSpc>
                <a:spcPct val="100000"/>
              </a:lnSpc>
              <a:buFontTx/>
              <a:buAutoNum type="arabicPeriod"/>
            </a:pPr>
            <a:r>
              <a:rPr lang="nb-NO" altLang="nb-NO" sz="1800"/>
              <a:t>Gi hjemmeoppgaver</a:t>
            </a:r>
          </a:p>
          <a:p>
            <a:pPr marL="457200" indent="-457200">
              <a:lnSpc>
                <a:spcPct val="100000"/>
              </a:lnSpc>
              <a:buFontTx/>
              <a:buAutoNum type="arabicPeriod"/>
            </a:pPr>
            <a:r>
              <a:rPr lang="nb-NO" altLang="nb-NO" sz="1800"/>
              <a:t>Oppsummering/feedback</a:t>
            </a:r>
          </a:p>
          <a:p>
            <a:pPr marL="457200" indent="-457200">
              <a:lnSpc>
                <a:spcPct val="100000"/>
              </a:lnSpc>
            </a:pPr>
            <a:endParaRPr lang="nb-NO" altLang="nb-NO" sz="1800"/>
          </a:p>
          <a:p>
            <a:pPr marL="457200" indent="-457200">
              <a:lnSpc>
                <a:spcPct val="100000"/>
              </a:lnSpc>
            </a:pPr>
            <a:endParaRPr lang="nb-NO" altLang="nb-NO" sz="1800"/>
          </a:p>
          <a:p>
            <a:pPr marL="0" indent="0">
              <a:lnSpc>
                <a:spcPct val="100000"/>
              </a:lnSpc>
              <a:buNone/>
            </a:pPr>
            <a:r>
              <a:rPr lang="nb-NO" altLang="nb-NO" sz="1800"/>
              <a:t>Denne strukturen finner dere igjen i hver time i manualen</a:t>
            </a:r>
            <a:endParaRPr lang="en-US" altLang="nb-NO" sz="1800"/>
          </a:p>
        </p:txBody>
      </p:sp>
      <p:sp>
        <p:nvSpPr>
          <p:cNvPr id="20488" name="Text Placeholder 3">
            <a:extLst>
              <a:ext uri="{FF2B5EF4-FFF2-40B4-BE49-F238E27FC236}">
                <a16:creationId xmlns:a16="http://schemas.microsoft.com/office/drawing/2014/main" id="{D6B391C3-050C-96D6-ED5A-CFC009B09D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288000"/>
            <a:ext cx="10972800" cy="3591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56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1200" y="856800"/>
            <a:ext cx="10533600" cy="705600"/>
          </a:xfrm>
        </p:spPr>
        <p:txBody>
          <a:bodyPr anchor="t">
            <a:normAutofit/>
          </a:bodyPr>
          <a:lstStyle/>
          <a:p>
            <a:r>
              <a:rPr lang="nb-NO" altLang="nb-NO"/>
              <a:t>Kort øvelse Endringshuset </a:t>
            </a:r>
            <a:r>
              <a:rPr lang="nb-NO" altLang="nb-NO" b="1"/>
              <a:t>(10 min)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051200" y="1648800"/>
            <a:ext cx="10532708" cy="4320000"/>
          </a:xfrm>
        </p:spPr>
        <p:txBody>
          <a:bodyPr>
            <a:normAutofit/>
          </a:bodyPr>
          <a:lstStyle/>
          <a:p>
            <a:r>
              <a:rPr lang="nb-NO" altLang="nb-NO" dirty="0"/>
              <a:t>Snakk sammen to og to:</a:t>
            </a:r>
          </a:p>
          <a:p>
            <a:endParaRPr lang="nb-NO" altLang="nb-NO" dirty="0"/>
          </a:p>
          <a:p>
            <a:pPr>
              <a:buFontTx/>
              <a:buChar char="•"/>
            </a:pPr>
            <a:r>
              <a:rPr lang="nb-NO" altLang="nb-NO" dirty="0"/>
              <a:t>Finn en utfordring du stod i for ikke så lenge siden (ikke for personlig eller privat)</a:t>
            </a:r>
          </a:p>
          <a:p>
            <a:pPr lvl="1"/>
            <a:r>
              <a:rPr lang="nb-NO" altLang="nb-NO" sz="2300"/>
              <a:t>Hva var situasjonen ?</a:t>
            </a:r>
          </a:p>
          <a:p>
            <a:pPr lvl="1"/>
            <a:r>
              <a:rPr lang="nb-NO" altLang="nb-NO" sz="2300"/>
              <a:t>Hva var følelsen?</a:t>
            </a:r>
          </a:p>
          <a:p>
            <a:pPr lvl="1"/>
            <a:r>
              <a:rPr lang="nb-NO" altLang="nb-NO" sz="2300"/>
              <a:t>Kroppslige reaksjoner? </a:t>
            </a:r>
          </a:p>
          <a:p>
            <a:pPr lvl="1"/>
            <a:r>
              <a:rPr lang="nb-NO" altLang="nb-NO" sz="2300"/>
              <a:t>Hva gjorde du?</a:t>
            </a:r>
          </a:p>
          <a:p>
            <a:pPr lvl="1"/>
            <a:r>
              <a:rPr lang="nb-NO" altLang="nb-NO" sz="2300"/>
              <a:t>Hva tenkte du?</a:t>
            </a:r>
          </a:p>
        </p:txBody>
      </p:sp>
      <p:sp>
        <p:nvSpPr>
          <p:cNvPr id="14344" name="Text Placeholder 3">
            <a:extLst>
              <a:ext uri="{FF2B5EF4-FFF2-40B4-BE49-F238E27FC236}">
                <a16:creationId xmlns:a16="http://schemas.microsoft.com/office/drawing/2014/main" id="{3A0E4182-0D1F-B443-7368-80AB1485A0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26591"/>
            <a:ext cx="10972800" cy="387798"/>
          </a:xfrm>
        </p:spPr>
        <p:txBody>
          <a:bodyPr/>
          <a:lstStyle/>
          <a:p>
            <a:endParaRPr lang="en-US"/>
          </a:p>
        </p:txBody>
      </p:sp>
      <p:sp>
        <p:nvSpPr>
          <p:cNvPr id="14346" name="Slide Number Placeholder 4">
            <a:extLst>
              <a:ext uri="{FF2B5EF4-FFF2-40B4-BE49-F238E27FC236}">
                <a16:creationId xmlns:a16="http://schemas.microsoft.com/office/drawing/2014/main" id="{BC09FC1A-1628-6F3F-3079-14DF2F7445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83908" y="6137907"/>
            <a:ext cx="608092" cy="608083"/>
          </a:xfrm>
        </p:spPr>
        <p:txBody>
          <a:bodyPr/>
          <a:lstStyle/>
          <a:p>
            <a:pPr>
              <a:spcAft>
                <a:spcPts val="600"/>
              </a:spcAft>
            </a:pPr>
            <a:fld id="{9ACA5AA0-4C28-4752-B2C1-08602BC55863}" type="slidenum">
              <a:rPr lang="en-GB" noProof="0" smtClean="0"/>
              <a:pPr>
                <a:spcAft>
                  <a:spcPts val="600"/>
                </a:spcAft>
              </a:pPr>
              <a:t>15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45012856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7E5540D4-6D03-4D4C-A794-61BB8306C8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648000"/>
            <a:ext cx="10972800" cy="4993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nb-NO" altLang="nb-NO" sz="2000" b="1"/>
              <a:t>Oppstart</a:t>
            </a:r>
            <a:r>
              <a:rPr lang="nb-NO" altLang="nb-NO" sz="2000"/>
              <a:t>, de første timene, en utforskende fase hvor det legges stor vekt på ledernes retning og bekreftelse</a:t>
            </a:r>
          </a:p>
          <a:p>
            <a:pPr lvl="1" eaLnBrk="1" hangingPunct="1">
              <a:lnSpc>
                <a:spcPct val="100000"/>
              </a:lnSpc>
            </a:pPr>
            <a:r>
              <a:rPr lang="nb-NO" altLang="nb-NO" sz="2000"/>
              <a:t>Etablere tillit og åpenhet</a:t>
            </a:r>
          </a:p>
          <a:p>
            <a:pPr lvl="1" eaLnBrk="1" hangingPunct="1">
              <a:lnSpc>
                <a:spcPct val="100000"/>
              </a:lnSpc>
            </a:pPr>
            <a:r>
              <a:rPr lang="nb-NO" altLang="nb-NO" sz="2000"/>
              <a:t>Regler, mål for gruppen</a:t>
            </a:r>
          </a:p>
          <a:p>
            <a:pPr marL="457200" lvl="1" indent="0" eaLnBrk="1" hangingPunct="1">
              <a:lnSpc>
                <a:spcPct val="100000"/>
              </a:lnSpc>
              <a:buNone/>
            </a:pPr>
            <a:endParaRPr lang="nb-NO" altLang="nb-NO" sz="2000"/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nb-NO" altLang="nb-NO" sz="2000" b="1"/>
              <a:t>Midtfase</a:t>
            </a:r>
          </a:p>
          <a:p>
            <a:pPr lvl="1" eaLnBrk="1" hangingPunct="1">
              <a:lnSpc>
                <a:spcPct val="100000"/>
              </a:lnSpc>
            </a:pPr>
            <a:r>
              <a:rPr lang="nb-NO" altLang="nb-NO" sz="2000"/>
              <a:t>Mer utforsking</a:t>
            </a:r>
          </a:p>
          <a:p>
            <a:pPr lvl="1" eaLnBrk="1" hangingPunct="1">
              <a:lnSpc>
                <a:spcPct val="100000"/>
              </a:lnSpc>
            </a:pPr>
            <a:r>
              <a:rPr lang="nb-NO" altLang="nb-NO" sz="2000"/>
              <a:t>Atmosfære som gir rom </a:t>
            </a:r>
          </a:p>
          <a:p>
            <a:pPr lvl="1" eaLnBrk="1" hangingPunct="1">
              <a:lnSpc>
                <a:spcPct val="100000"/>
              </a:lnSpc>
              <a:buFontTx/>
              <a:buNone/>
            </a:pPr>
            <a:r>
              <a:rPr lang="nb-NO" altLang="nb-NO" sz="2000"/>
              <a:t>    for utprøving av alternative </a:t>
            </a:r>
          </a:p>
          <a:p>
            <a:pPr lvl="1" eaLnBrk="1" hangingPunct="1">
              <a:lnSpc>
                <a:spcPct val="100000"/>
              </a:lnSpc>
              <a:buFontTx/>
              <a:buNone/>
            </a:pPr>
            <a:r>
              <a:rPr lang="nb-NO" altLang="nb-NO" sz="2000"/>
              <a:t>    måter å tenke, handle på</a:t>
            </a:r>
          </a:p>
          <a:p>
            <a:pPr lvl="1" eaLnBrk="1" hangingPunct="1">
              <a:lnSpc>
                <a:spcPct val="100000"/>
              </a:lnSpc>
            </a:pPr>
            <a:r>
              <a:rPr lang="nb-NO" altLang="nb-NO" sz="2000"/>
              <a:t>Intervensjoner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nb-NO" altLang="nb-NO" sz="2000" b="1"/>
              <a:t>Avslutning</a:t>
            </a:r>
          </a:p>
          <a:p>
            <a:pPr lvl="1" eaLnBrk="1" hangingPunct="1">
              <a:lnSpc>
                <a:spcPct val="100000"/>
              </a:lnSpc>
            </a:pPr>
            <a:r>
              <a:rPr lang="nb-NO" altLang="nb-NO" sz="2000"/>
              <a:t>Viktig å fokusere på vekst og utvikling som har skjedd i gruppen</a:t>
            </a: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266BF518-FCA2-4C62-A122-B0D1CC846716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609600" y="288000"/>
            <a:ext cx="10972800" cy="387798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/>
              <a:t>Gruppeprosess </a:t>
            </a:r>
          </a:p>
        </p:txBody>
      </p:sp>
      <p:sp>
        <p:nvSpPr>
          <p:cNvPr id="15373" name="Slide Number Placeholder 3">
            <a:extLst>
              <a:ext uri="{FF2B5EF4-FFF2-40B4-BE49-F238E27FC236}">
                <a16:creationId xmlns:a16="http://schemas.microsoft.com/office/drawing/2014/main" id="{B27383C6-DC6E-4A8C-D2C1-03DC3FCC99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83908" y="6137907"/>
            <a:ext cx="608092" cy="608083"/>
          </a:xfrm>
        </p:spPr>
        <p:txBody>
          <a:bodyPr/>
          <a:lstStyle/>
          <a:p>
            <a:pPr>
              <a:spcAft>
                <a:spcPts val="600"/>
              </a:spcAft>
            </a:pPr>
            <a:fld id="{9ACA5AA0-4C28-4752-B2C1-08602BC55863}" type="slidenum">
              <a:rPr lang="nb-NO" smtClean="0"/>
              <a:pPr>
                <a:spcAft>
                  <a:spcPts val="600"/>
                </a:spcAft>
              </a:pPr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2307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>
            <a:extLst>
              <a:ext uri="{FF2B5EF4-FFF2-40B4-BE49-F238E27FC236}">
                <a16:creationId xmlns:a16="http://schemas.microsoft.com/office/drawing/2014/main" id="{D9F8F746-8895-4744-AEF0-7F8BC44065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648000"/>
            <a:ext cx="10972800" cy="4993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buFontTx/>
              <a:buChar char="•"/>
            </a:pPr>
            <a:endParaRPr lang="nb-NO" altLang="nb-NO" sz="1600"/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nb-NO" altLang="nb-NO" sz="1600"/>
              <a:t>I en gruppe vil dette gjelde: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endParaRPr lang="nb-NO" altLang="nb-NO" sz="1600"/>
          </a:p>
          <a:p>
            <a:pPr lvl="1" eaLnBrk="1" hangingPunct="1">
              <a:lnSpc>
                <a:spcPct val="100000"/>
              </a:lnSpc>
            </a:pPr>
            <a:r>
              <a:rPr lang="nb-NO" altLang="nb-NO" sz="1600"/>
              <a:t>Samarbeid om å sette mål for gruppen</a:t>
            </a:r>
          </a:p>
          <a:p>
            <a:pPr lvl="1" eaLnBrk="1" hangingPunct="1">
              <a:lnSpc>
                <a:spcPct val="100000"/>
              </a:lnSpc>
            </a:pPr>
            <a:r>
              <a:rPr lang="nb-NO" altLang="nb-NO" sz="1600" b="1"/>
              <a:t>Etablere grupperegler</a:t>
            </a:r>
          </a:p>
          <a:p>
            <a:pPr lvl="2">
              <a:lnSpc>
                <a:spcPct val="100000"/>
              </a:lnSpc>
            </a:pPr>
            <a:r>
              <a:rPr lang="nb-NO" altLang="nb-NO" sz="1600" b="1"/>
              <a:t>konfidensialitet</a:t>
            </a:r>
          </a:p>
          <a:p>
            <a:pPr lvl="1" eaLnBrk="1" hangingPunct="1">
              <a:lnSpc>
                <a:spcPct val="100000"/>
              </a:lnSpc>
            </a:pPr>
            <a:r>
              <a:rPr lang="nb-NO" altLang="nb-NO" sz="1600"/>
              <a:t>Blir enige om agendaen</a:t>
            </a:r>
          </a:p>
          <a:p>
            <a:pPr lvl="1" eaLnBrk="1" hangingPunct="1">
              <a:lnSpc>
                <a:spcPct val="100000"/>
              </a:lnSpc>
            </a:pPr>
            <a:r>
              <a:rPr lang="nb-NO" altLang="nb-NO" sz="1600"/>
              <a:t>Få tilbakemelding og dele ideer</a:t>
            </a:r>
          </a:p>
          <a:p>
            <a:pPr lvl="1" eaLnBrk="1" hangingPunct="1">
              <a:lnSpc>
                <a:spcPct val="100000"/>
              </a:lnSpc>
            </a:pPr>
            <a:r>
              <a:rPr lang="nb-NO" altLang="nb-NO" sz="1600"/>
              <a:t>Rollespill og øve</a:t>
            </a:r>
          </a:p>
          <a:p>
            <a:pPr lvl="1" eaLnBrk="1" hangingPunct="1">
              <a:lnSpc>
                <a:spcPct val="100000"/>
              </a:lnSpc>
            </a:pPr>
            <a:r>
              <a:rPr lang="nb-NO" altLang="nb-NO" sz="1600" b="1"/>
              <a:t>Involvering og bidra til gruppen</a:t>
            </a:r>
          </a:p>
          <a:p>
            <a:pPr lvl="1" eaLnBrk="1" hangingPunct="1">
              <a:lnSpc>
                <a:spcPct val="100000"/>
              </a:lnSpc>
            </a:pPr>
            <a:endParaRPr lang="nb-NO" altLang="nb-NO" sz="1600" b="1"/>
          </a:p>
          <a:p>
            <a:pPr marL="457200" lvl="1" indent="0" eaLnBrk="1" hangingPunct="1">
              <a:lnSpc>
                <a:spcPct val="100000"/>
              </a:lnSpc>
              <a:buNone/>
            </a:pPr>
            <a:endParaRPr lang="nb-NO" altLang="nb-NO" sz="1600" b="1"/>
          </a:p>
          <a:p>
            <a:pPr lvl="1" eaLnBrk="1" hangingPunct="1">
              <a:lnSpc>
                <a:spcPct val="100000"/>
              </a:lnSpc>
              <a:buFontTx/>
              <a:buNone/>
            </a:pPr>
            <a:r>
              <a:rPr lang="nb-NO" altLang="nb-NO" sz="1600"/>
              <a:t>Det at barna kan jobbe sammen for å hjelpe hverandre fremmer samhørighet</a:t>
            </a:r>
          </a:p>
          <a:p>
            <a:pPr lvl="1" eaLnBrk="1" hangingPunct="1">
              <a:lnSpc>
                <a:spcPct val="100000"/>
              </a:lnSpc>
              <a:buFontTx/>
              <a:buNone/>
            </a:pPr>
            <a:r>
              <a:rPr lang="nb-NO" altLang="nb-NO" sz="1600"/>
              <a:t>som igjen ofte gir felles ansvar for at gruppen opprettholdes, går fremover og</a:t>
            </a:r>
          </a:p>
          <a:p>
            <a:pPr lvl="1" eaLnBrk="1" hangingPunct="1">
              <a:lnSpc>
                <a:spcPct val="100000"/>
              </a:lnSpc>
              <a:buFontTx/>
              <a:buNone/>
            </a:pPr>
            <a:r>
              <a:rPr lang="nb-NO" altLang="nb-NO" sz="1600"/>
              <a:t>gjennomføres</a:t>
            </a: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FD64169-6183-4DDE-89D6-F13017A06965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609600" y="288000"/>
            <a:ext cx="10972800" cy="387798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/>
              <a:t>Gruppeprosess</a:t>
            </a:r>
          </a:p>
        </p:txBody>
      </p:sp>
      <p:sp>
        <p:nvSpPr>
          <p:cNvPr id="19464" name="Slide Number Placeholder 3">
            <a:extLst>
              <a:ext uri="{FF2B5EF4-FFF2-40B4-BE49-F238E27FC236}">
                <a16:creationId xmlns:a16="http://schemas.microsoft.com/office/drawing/2014/main" id="{931F30BB-5D41-A1C7-9858-4D124229B64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83908" y="6137907"/>
            <a:ext cx="608092" cy="608083"/>
          </a:xfrm>
        </p:spPr>
        <p:txBody>
          <a:bodyPr/>
          <a:lstStyle/>
          <a:p>
            <a:pPr>
              <a:spcAft>
                <a:spcPts val="600"/>
              </a:spcAft>
            </a:pPr>
            <a:fld id="{9ACA5AA0-4C28-4752-B2C1-08602BC55863}" type="slidenum">
              <a:rPr lang="nb-NO" smtClean="0"/>
              <a:pPr>
                <a:spcAft>
                  <a:spcPts val="600"/>
                </a:spcAft>
              </a:pPr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991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>
            <a:extLst>
              <a:ext uri="{FF2B5EF4-FFF2-40B4-BE49-F238E27FC236}">
                <a16:creationId xmlns:a16="http://schemas.microsoft.com/office/drawing/2014/main" id="{61C79495-2D5A-4CAC-9B16-44F7369408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648000"/>
            <a:ext cx="10972800" cy="4993200"/>
          </a:xfrm>
        </p:spPr>
        <p:txBody>
          <a:bodyPr>
            <a:normAutofit/>
          </a:bodyPr>
          <a:lstStyle/>
          <a:p>
            <a:pPr eaLnBrk="1" hangingPunct="1">
              <a:buFontTx/>
              <a:buChar char="•"/>
            </a:pPr>
            <a:r>
              <a:rPr lang="nb-NO" altLang="nb-NO" dirty="0"/>
              <a:t>Noen nødvendige ferdigheter (utover grunnleggende samarbeidende holdning, empati):</a:t>
            </a:r>
          </a:p>
          <a:p>
            <a:pPr lvl="1" eaLnBrk="1" hangingPunct="1"/>
            <a:r>
              <a:rPr lang="nb-NO" altLang="nb-NO" sz="2300" b="1"/>
              <a:t>God ledelse</a:t>
            </a:r>
          </a:p>
          <a:p>
            <a:pPr lvl="1" eaLnBrk="1" hangingPunct="1"/>
            <a:r>
              <a:rPr lang="nb-NO" altLang="nb-NO" sz="2300"/>
              <a:t>Oppmerksomhet til alle</a:t>
            </a:r>
          </a:p>
          <a:p>
            <a:pPr lvl="1" eaLnBrk="1" hangingPunct="1"/>
            <a:r>
              <a:rPr lang="nb-NO" altLang="nb-NO" sz="2300"/>
              <a:t>Rollemodell for gruppen</a:t>
            </a:r>
          </a:p>
          <a:p>
            <a:pPr eaLnBrk="1" hangingPunct="1">
              <a:buFontTx/>
              <a:buChar char="•"/>
            </a:pPr>
            <a:r>
              <a:rPr lang="nb-NO" altLang="nb-NO" dirty="0"/>
              <a:t>Oppgaver som må dekkes</a:t>
            </a:r>
          </a:p>
          <a:p>
            <a:pPr lvl="1" eaLnBrk="1" hangingPunct="1"/>
            <a:r>
              <a:rPr lang="nb-NO" altLang="nb-NO" sz="2300"/>
              <a:t>Inkludere alle/trekke alle med</a:t>
            </a:r>
          </a:p>
          <a:p>
            <a:pPr lvl="1" eaLnBrk="1" hangingPunct="1"/>
            <a:r>
              <a:rPr lang="nb-NO" altLang="nb-NO" sz="2300"/>
              <a:t>Positiv forsterkning</a:t>
            </a:r>
          </a:p>
          <a:p>
            <a:pPr lvl="1" eaLnBrk="1" hangingPunct="1"/>
            <a:r>
              <a:rPr lang="nb-NO" altLang="nb-NO" sz="2300" b="1"/>
              <a:t>Plassering </a:t>
            </a:r>
          </a:p>
          <a:p>
            <a:pPr lvl="1" eaLnBrk="1" hangingPunct="1"/>
            <a:r>
              <a:rPr lang="nb-NO" altLang="nb-NO" sz="2300"/>
              <a:t>Materiell</a:t>
            </a:r>
          </a:p>
          <a:p>
            <a:pPr lvl="1" eaLnBrk="1" hangingPunct="1"/>
            <a:r>
              <a:rPr lang="nb-NO" altLang="nb-NO" sz="2300"/>
              <a:t>Spørre alle/få alle med </a:t>
            </a:r>
            <a:r>
              <a:rPr lang="nb-NO" altLang="nb-NO" sz="2300" err="1"/>
              <a:t>ift</a:t>
            </a:r>
            <a:r>
              <a:rPr lang="nb-NO" altLang="nb-NO" sz="2300"/>
              <a:t> sine forutsetninger</a:t>
            </a: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3B395C6B-18E2-478C-A398-775E80260F67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609600" y="288000"/>
            <a:ext cx="10972800" cy="387798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/>
              <a:t>Gruppedynamikk</a:t>
            </a:r>
          </a:p>
        </p:txBody>
      </p:sp>
      <p:sp>
        <p:nvSpPr>
          <p:cNvPr id="31752" name="Slide Number Placeholder 3">
            <a:extLst>
              <a:ext uri="{FF2B5EF4-FFF2-40B4-BE49-F238E27FC236}">
                <a16:creationId xmlns:a16="http://schemas.microsoft.com/office/drawing/2014/main" id="{7F2467F7-3344-5970-5441-ADBA240C5E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83908" y="6137907"/>
            <a:ext cx="608092" cy="608083"/>
          </a:xfrm>
        </p:spPr>
        <p:txBody>
          <a:bodyPr/>
          <a:lstStyle/>
          <a:p>
            <a:pPr>
              <a:spcAft>
                <a:spcPts val="600"/>
              </a:spcAft>
            </a:pPr>
            <a:fld id="{9ACA5AA0-4C28-4752-B2C1-08602BC55863}" type="slidenum">
              <a:rPr lang="nb-NO" smtClean="0"/>
              <a:pPr>
                <a:spcAft>
                  <a:spcPts val="600"/>
                </a:spcAft>
              </a:pPr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3026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>
            <a:extLst>
              <a:ext uri="{FF2B5EF4-FFF2-40B4-BE49-F238E27FC236}">
                <a16:creationId xmlns:a16="http://schemas.microsoft.com/office/drawing/2014/main" id="{C1A02905-9B61-434D-91CF-68DF1548CA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648000"/>
            <a:ext cx="10972800" cy="4993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nb-NO" altLang="nb-NO"/>
              <a:t>Best å </a:t>
            </a:r>
            <a:r>
              <a:rPr lang="nb-NO" altLang="nb-NO" b="1"/>
              <a:t>være to </a:t>
            </a:r>
            <a:r>
              <a:rPr lang="nb-NO" altLang="nb-NO"/>
              <a:t>– å lede grupper er ofte for komplekst å gjøre alene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nb-NO" altLang="nb-NO"/>
              <a:t>Utfordringer knyttet til å ha to terapeuter:</a:t>
            </a:r>
          </a:p>
          <a:p>
            <a:pPr lvl="1" eaLnBrk="1" hangingPunct="1">
              <a:lnSpc>
                <a:spcPct val="100000"/>
              </a:lnSpc>
            </a:pPr>
            <a:r>
              <a:rPr lang="nb-NO" altLang="nb-NO" sz="2300" b="1"/>
              <a:t>Rolleavklaring,</a:t>
            </a:r>
            <a:r>
              <a:rPr lang="nb-NO" altLang="nb-NO" sz="2300"/>
              <a:t> leder/co-gruppeleder, personlig stil, erfaring =&gt; hovedgruppeleder i ECHO??</a:t>
            </a:r>
          </a:p>
          <a:p>
            <a:pPr lvl="1" eaLnBrk="1" hangingPunct="1">
              <a:lnSpc>
                <a:spcPct val="100000"/>
              </a:lnSpc>
            </a:pPr>
            <a:r>
              <a:rPr lang="nb-NO" altLang="nb-NO" sz="2300"/>
              <a:t>Samtale før og etter timen er ofte nødvendig – spesielt de første gangene</a:t>
            </a:r>
          </a:p>
          <a:p>
            <a:pPr lvl="1" eaLnBrk="1" hangingPunct="1">
              <a:lnSpc>
                <a:spcPct val="100000"/>
              </a:lnSpc>
            </a:pPr>
            <a:r>
              <a:rPr lang="nb-NO" altLang="nb-NO" sz="2300"/>
              <a:t>Håndtering av problemer knyttet til </a:t>
            </a:r>
            <a:r>
              <a:rPr lang="nb-NO" altLang="nb-NO" sz="2300" b="1"/>
              <a:t>gruppeledelse</a:t>
            </a:r>
          </a:p>
          <a:p>
            <a:pPr lvl="1" eaLnBrk="1" hangingPunct="1">
              <a:lnSpc>
                <a:spcPct val="100000"/>
              </a:lnSpc>
            </a:pPr>
            <a:r>
              <a:rPr lang="nb-NO" altLang="nb-NO" sz="2300"/>
              <a:t>Veiledning er nødvendig – igjen spesielt de første gangene!!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nb-NO" altLang="nb-NO"/>
              <a:t>Hvilke </a:t>
            </a:r>
            <a:r>
              <a:rPr lang="nb-NO" altLang="nb-NO" b="1"/>
              <a:t>egne skjema </a:t>
            </a:r>
            <a:r>
              <a:rPr lang="nb-NO" altLang="nb-NO"/>
              <a:t>aktiveres når du skal gjøre noe nytt?</a:t>
            </a:r>
          </a:p>
          <a:p>
            <a:pPr lvl="2" eaLnBrk="1" hangingPunct="1">
              <a:lnSpc>
                <a:spcPct val="100000"/>
              </a:lnSpc>
            </a:pPr>
            <a:r>
              <a:rPr lang="nb-NO" altLang="nb-NO" sz="2300"/>
              <a:t>Egen kompetanse</a:t>
            </a:r>
          </a:p>
          <a:p>
            <a:pPr lvl="2" eaLnBrk="1" hangingPunct="1">
              <a:lnSpc>
                <a:spcPct val="100000"/>
              </a:lnSpc>
            </a:pPr>
            <a:r>
              <a:rPr lang="nb-NO" altLang="nb-NO" sz="2300"/>
              <a:t>Frykt for å mislykkes</a:t>
            </a:r>
          </a:p>
          <a:p>
            <a:pPr lvl="2" eaLnBrk="1" hangingPunct="1">
              <a:lnSpc>
                <a:spcPct val="100000"/>
              </a:lnSpc>
            </a:pPr>
            <a:r>
              <a:rPr lang="nb-NO" altLang="nb-NO" sz="2300"/>
              <a:t>Samarbeid med co-gruppeleder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endParaRPr lang="nb-NO" altLang="nb-NO"/>
          </a:p>
          <a:p>
            <a:pPr lvl="1" eaLnBrk="1" hangingPunct="1">
              <a:lnSpc>
                <a:spcPct val="100000"/>
              </a:lnSpc>
            </a:pPr>
            <a:endParaRPr lang="nb-NO" altLang="nb-NO" sz="230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CEC86372-55F0-4995-9CCD-E23BAAEE380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609600" y="288000"/>
            <a:ext cx="10972800" cy="387798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/>
              <a:t>Gruppedynamikk</a:t>
            </a:r>
          </a:p>
        </p:txBody>
      </p:sp>
      <p:sp>
        <p:nvSpPr>
          <p:cNvPr id="33800" name="Slide Number Placeholder 3">
            <a:extLst>
              <a:ext uri="{FF2B5EF4-FFF2-40B4-BE49-F238E27FC236}">
                <a16:creationId xmlns:a16="http://schemas.microsoft.com/office/drawing/2014/main" id="{5C46E847-B62F-812A-8CBD-295C89DC11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83908" y="6137907"/>
            <a:ext cx="608092" cy="608083"/>
          </a:xfrm>
        </p:spPr>
        <p:txBody>
          <a:bodyPr/>
          <a:lstStyle/>
          <a:p>
            <a:pPr>
              <a:spcAft>
                <a:spcPts val="600"/>
              </a:spcAft>
            </a:pPr>
            <a:fld id="{9ACA5AA0-4C28-4752-B2C1-08602BC55863}" type="slidenum">
              <a:rPr lang="nb-NO" smtClean="0"/>
              <a:pPr>
                <a:spcAft>
                  <a:spcPts val="600"/>
                </a:spcAft>
              </a:pPr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5071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E61D387F-1E55-42A7-9878-435A2FCAFE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Til barna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A73E657-BF27-478F-8A8B-CF7CD730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BC5DA-09B7-4CD9-B21E-157BBBE693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53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5"/>
          <p:cNvSpPr>
            <a:spLocks noGrp="1"/>
          </p:cNvSpPr>
          <p:nvPr>
            <p:ph idx="1"/>
          </p:nvPr>
        </p:nvSpPr>
        <p:spPr>
          <a:xfrm>
            <a:off x="2533934" y="1201003"/>
            <a:ext cx="7676866" cy="4735774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nb-NO" altLang="nb-NO" dirty="0"/>
              <a:t>Hjelp, det er så </a:t>
            </a:r>
            <a:r>
              <a:rPr lang="nb-NO" altLang="nb-NO" b="1" dirty="0"/>
              <a:t>mange oppgaver </a:t>
            </a:r>
            <a:r>
              <a:rPr lang="nb-NO" altLang="nb-NO" dirty="0"/>
              <a:t>i hver time!</a:t>
            </a:r>
          </a:p>
          <a:p>
            <a:pPr>
              <a:buFontTx/>
              <a:buChar char="•"/>
            </a:pPr>
            <a:r>
              <a:rPr lang="nb-NO" altLang="nb-NO" dirty="0"/>
              <a:t>Å </a:t>
            </a:r>
            <a:r>
              <a:rPr lang="nb-NO" altLang="nb-NO" b="1" dirty="0"/>
              <a:t>følge programmet </a:t>
            </a:r>
            <a:r>
              <a:rPr lang="nb-NO" altLang="nb-NO" dirty="0"/>
              <a:t>og samtidig være fleksibel</a:t>
            </a:r>
          </a:p>
          <a:p>
            <a:pPr>
              <a:buFontTx/>
              <a:buChar char="•"/>
            </a:pPr>
            <a:r>
              <a:rPr lang="nb-NO" altLang="nb-NO" b="1" dirty="0"/>
              <a:t>Sette gode mål </a:t>
            </a:r>
            <a:r>
              <a:rPr lang="nb-NO" altLang="nb-NO" dirty="0"/>
              <a:t>– viktig å forstå barnets utfordring</a:t>
            </a:r>
          </a:p>
          <a:p>
            <a:pPr>
              <a:buFontTx/>
              <a:buChar char="•"/>
            </a:pPr>
            <a:r>
              <a:rPr lang="nb-NO" altLang="nb-NO" b="1" dirty="0"/>
              <a:t>Motivere foreldrene </a:t>
            </a:r>
            <a:r>
              <a:rPr lang="nb-NO" altLang="nb-NO" dirty="0"/>
              <a:t>– de har kanskje ikke sett/ser problemet?</a:t>
            </a:r>
          </a:p>
          <a:p>
            <a:pPr>
              <a:buFontTx/>
              <a:buChar char="•"/>
            </a:pPr>
            <a:r>
              <a:rPr lang="nb-NO" altLang="nb-NO" b="1" dirty="0"/>
              <a:t>Gruppeledelse</a:t>
            </a:r>
            <a:r>
              <a:rPr lang="nb-NO" altLang="nb-NO" dirty="0"/>
              <a:t>; balanse mellom frivillighet/gøy og holde fokus og struktur</a:t>
            </a:r>
          </a:p>
          <a:p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3"/>
          </p:nvPr>
        </p:nvSpPr>
        <p:spPr>
          <a:xfrm>
            <a:off x="1981200" y="288001"/>
            <a:ext cx="8229600" cy="588366"/>
          </a:xfrm>
        </p:spPr>
        <p:txBody>
          <a:bodyPr/>
          <a:lstStyle/>
          <a:p>
            <a:r>
              <a:rPr lang="nb-NO" altLang="nb-NO" sz="2000" dirty="0">
                <a:solidFill>
                  <a:schemeClr val="tx1"/>
                </a:solidFill>
                <a:latin typeface="+mj-lt"/>
              </a:rPr>
              <a:t>Typiske utfordringer</a:t>
            </a:r>
            <a:br>
              <a:rPr lang="nb-NO" altLang="nb-NO" sz="3200" b="1" dirty="0"/>
            </a:br>
            <a:r>
              <a:rPr lang="nb-NO" altLang="nb-NO" sz="1600" dirty="0"/>
              <a:t>knyttet til gruppe og bruk av manual</a:t>
            </a:r>
            <a:endParaRPr lang="nb-NO" sz="160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3275B0F9-29CC-4B0B-ABF5-20136A1CF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87" y="3429000"/>
            <a:ext cx="2502066" cy="3027978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AE249B8B-8D66-4E11-928A-6417542DF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1296" y="3737493"/>
            <a:ext cx="2570704" cy="312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93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45233" y="137922"/>
            <a:ext cx="10515600" cy="1325563"/>
          </a:xfrm>
        </p:spPr>
        <p:txBody>
          <a:bodyPr/>
          <a:lstStyle/>
          <a:p>
            <a:pPr algn="ctr"/>
            <a:r>
              <a:rPr lang="nb-NO" dirty="0"/>
              <a:t>Erfaringer fra gruppeledere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4129" y="1751182"/>
            <a:ext cx="5457585" cy="49688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/>
              <a:t>Fordeler ved å drive MB grupper:</a:t>
            </a:r>
          </a:p>
          <a:p>
            <a:r>
              <a:rPr lang="nb-NO" sz="2400" b="1" dirty="0"/>
              <a:t>Udekket behov blant barna</a:t>
            </a:r>
          </a:p>
          <a:p>
            <a:r>
              <a:rPr lang="nb-NO" sz="2400" dirty="0"/>
              <a:t>Høy kompetanse bl. gruppeledere</a:t>
            </a:r>
          </a:p>
          <a:p>
            <a:r>
              <a:rPr lang="nb-NO" sz="2400" dirty="0"/>
              <a:t>Riktige tjenester involvert</a:t>
            </a:r>
          </a:p>
          <a:p>
            <a:r>
              <a:rPr lang="nb-NO" sz="2400" dirty="0"/>
              <a:t>Opplæring/veiledning viktigere enn organisatoriske faktorer?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5449078" y="1688430"/>
            <a:ext cx="450879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latin typeface="Arial" pitchFamily="34" charset="0"/>
                <a:cs typeface="Arial" pitchFamily="34" charset="0"/>
              </a:rPr>
              <a:t>Mulige utfordringer</a:t>
            </a:r>
            <a:r>
              <a:rPr lang="nb-NO" sz="28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b="1" dirty="0">
                <a:latin typeface="Arial" pitchFamily="34" charset="0"/>
                <a:cs typeface="Arial" pitchFamily="34" charset="0"/>
              </a:rPr>
              <a:t>Støtte fra ledelsen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latin typeface="Arial" pitchFamily="34" charset="0"/>
                <a:cs typeface="Arial" pitchFamily="34" charset="0"/>
              </a:rPr>
              <a:t>Tid og ressurser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latin typeface="Arial" pitchFamily="34" charset="0"/>
                <a:cs typeface="Arial" pitchFamily="34" charset="0"/>
              </a:rPr>
              <a:t>Forankring hos ledelsen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latin typeface="Arial" pitchFamily="34" charset="0"/>
                <a:cs typeface="Arial" pitchFamily="34" charset="0"/>
              </a:rPr>
              <a:t>Samarbeid</a:t>
            </a:r>
          </a:p>
          <a:p>
            <a:pPr marL="742950" lvl="1" indent="-285750">
              <a:buFontTx/>
              <a:buChar char="-"/>
            </a:pPr>
            <a:r>
              <a:rPr lang="nb-NO" sz="2400" dirty="0">
                <a:latin typeface="Arial" pitchFamily="34" charset="0"/>
                <a:cs typeface="Arial" pitchFamily="34" charset="0"/>
              </a:rPr>
              <a:t>Med andre tjenester</a:t>
            </a:r>
          </a:p>
          <a:p>
            <a:pPr marL="742950" lvl="1" indent="-285750">
              <a:buFontTx/>
              <a:buChar char="-"/>
            </a:pPr>
            <a:r>
              <a:rPr lang="nb-NO" sz="2400" dirty="0">
                <a:latin typeface="Arial" pitchFamily="34" charset="0"/>
                <a:cs typeface="Arial" pitchFamily="34" charset="0"/>
              </a:rPr>
              <a:t>Med skolen/lærere</a:t>
            </a:r>
          </a:p>
          <a:p>
            <a:pPr marL="742950" lvl="1" indent="-285750">
              <a:buFontTx/>
              <a:buChar char="-"/>
            </a:pPr>
            <a:r>
              <a:rPr lang="nb-NO" sz="2400" dirty="0">
                <a:latin typeface="Arial" pitchFamily="34" charset="0"/>
                <a:cs typeface="Arial" pitchFamily="34" charset="0"/>
              </a:rPr>
              <a:t>Med ledelsen</a:t>
            </a:r>
          </a:p>
          <a:p>
            <a:pPr marL="742950" lvl="1" indent="-285750">
              <a:buFontTx/>
              <a:buChar char="-"/>
            </a:pPr>
            <a:r>
              <a:rPr lang="nb-NO" sz="2400" dirty="0">
                <a:latin typeface="Arial" pitchFamily="34" charset="0"/>
                <a:cs typeface="Arial" pitchFamily="34" charset="0"/>
              </a:rPr>
              <a:t>Med kunnskapssentrene</a:t>
            </a:r>
          </a:p>
          <a:p>
            <a:pPr marL="742950" lvl="1" indent="-285750">
              <a:buFontTx/>
              <a:buChar char="-"/>
            </a:pPr>
            <a:endParaRPr lang="nb-NO" dirty="0"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FontTx/>
              <a:buChar char="-"/>
            </a:pPr>
            <a:endParaRPr lang="nb-NO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D3F25D9-7686-48BF-AE22-11E8A7DC3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877" y="137922"/>
            <a:ext cx="3010851" cy="356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30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98AF695E-F843-4BA7-AC31-4FFCC22F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200" y="856800"/>
            <a:ext cx="10533600" cy="705600"/>
          </a:xfrm>
        </p:spPr>
        <p:txBody>
          <a:bodyPr anchor="t">
            <a:normAutofit/>
          </a:bodyPr>
          <a:lstStyle/>
          <a:p>
            <a:r>
              <a:rPr lang="nb-NO"/>
              <a:t>Hva må du gjøre før gruppene starter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D95960B9-8D9A-407A-BE0D-B41290384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200" y="1648800"/>
            <a:ext cx="10532708" cy="4320000"/>
          </a:xfrm>
        </p:spPr>
        <p:txBody>
          <a:bodyPr>
            <a:normAutofit/>
          </a:bodyPr>
          <a:lstStyle/>
          <a:p>
            <a:r>
              <a:rPr lang="nb-NO" dirty="0"/>
              <a:t>Ha en oversikt over barnets utfordringer</a:t>
            </a:r>
          </a:p>
          <a:p>
            <a:pPr lvl="1"/>
            <a:r>
              <a:rPr lang="nb-NO" sz="2300" dirty="0"/>
              <a:t>Enten ved hjelp av kartlegging eller kunnskap om barnets utfordringer</a:t>
            </a:r>
          </a:p>
          <a:p>
            <a:r>
              <a:rPr lang="nb-NO" dirty="0"/>
              <a:t>Kasusformulering</a:t>
            </a:r>
          </a:p>
          <a:p>
            <a:pPr lvl="1"/>
            <a:r>
              <a:rPr lang="nb-NO" sz="2300" dirty="0"/>
              <a:t>Lage et personlig portrett</a:t>
            </a:r>
          </a:p>
          <a:p>
            <a:pPr lvl="1"/>
            <a:r>
              <a:rPr lang="nb-NO" sz="2300" dirty="0"/>
              <a:t>Hva skjer når barnet har disse utfordringene</a:t>
            </a:r>
          </a:p>
          <a:p>
            <a:r>
              <a:rPr lang="nb-NO" dirty="0"/>
              <a:t>Tenke gjennom mulige mål</a:t>
            </a:r>
          </a:p>
          <a:p>
            <a:pPr lvl="1"/>
            <a:r>
              <a:rPr lang="nb-NO" sz="2300" dirty="0"/>
              <a:t>Hva kan være gode mål for akkurat dette barnet?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8975774-CE9C-271F-8060-BABDC299C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3908" y="6137907"/>
            <a:ext cx="608092" cy="60808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ACA5AA0-4C28-4752-B2C1-08602BC55863}" type="slidenum">
              <a:rPr lang="nb-NO" smtClean="0"/>
              <a:pPr>
                <a:spcAft>
                  <a:spcPts val="600"/>
                </a:spcAft>
              </a:pPr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9310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23083058-4EB6-404F-B43A-774A6DE4A3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647" b="11310"/>
          <a:stretch/>
        </p:blipFill>
        <p:spPr>
          <a:xfrm>
            <a:off x="1554382" y="877362"/>
            <a:ext cx="9083236" cy="5103276"/>
          </a:xfrm>
          <a:prstGeom prst="rect">
            <a:avLst/>
          </a:prstGeom>
          <a:noFill/>
        </p:spPr>
      </p:pic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1761A26-1518-4F55-B76F-C72286E8303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83908" y="6137907"/>
            <a:ext cx="608092" cy="60808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ACA5AA0-4C28-4752-B2C1-08602BC55863}" type="slidenum">
              <a:rPr lang="nb-NO"/>
              <a:pPr>
                <a:spcAft>
                  <a:spcPts val="600"/>
                </a:spcAft>
              </a:pPr>
              <a:t>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2690899-F1D6-4987-B317-4EBADBDA46B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nb-NO" sz="900">
                <a:solidFill>
                  <a:srgbClr val="FFFFFF"/>
                </a:solidFill>
              </a:rPr>
              <a:t>Regionsenter for barn og unges psykiske helse, Helseregion Øst og Sør | www.r-bup.no</a:t>
            </a:r>
            <a:endParaRPr lang="nn-NO" sz="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76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1DCF46-09B4-4208-997E-E3E8BEBB5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200" y="856800"/>
            <a:ext cx="10533600" cy="705600"/>
          </a:xfrm>
        </p:spPr>
        <p:txBody>
          <a:bodyPr anchor="t">
            <a:normAutofit/>
          </a:bodyPr>
          <a:lstStyle/>
          <a:p>
            <a:r>
              <a:rPr lang="nb-NO" dirty="0"/>
              <a:t>Om Mestrende barn tiltaket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E6CFD74-7B59-48E1-B2D4-811C9EFC1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200" y="1648800"/>
            <a:ext cx="10532708" cy="4320000"/>
          </a:xfrm>
        </p:spPr>
        <p:txBody>
          <a:bodyPr>
            <a:normAutofit/>
          </a:bodyPr>
          <a:lstStyle/>
          <a:p>
            <a:r>
              <a:rPr lang="nb-NO">
                <a:effectLst/>
              </a:rPr>
              <a:t>Gjennom tiltaket Mestrende barn arbeider barna i mindre grupper med å utvikle ferdigheter som skal gjøre det lettere å takle vanskelige situasjoner. Eksempler kan være utfordringer med venner, å møte det de frykter, å løse problemer og å utvikle et bedre selvbilde. </a:t>
            </a:r>
          </a:p>
          <a:p>
            <a:r>
              <a:rPr lang="nb-NO">
                <a:effectLst/>
              </a:rPr>
              <a:t>I mestringsgruppene møtes barna en til to ganger i uken i inntil ti uker. </a:t>
            </a:r>
          </a:p>
          <a:p>
            <a:r>
              <a:rPr lang="nb-NO">
                <a:effectLst/>
              </a:rPr>
              <a:t>Hver gruppetime vil vare i ca. en time.  </a:t>
            </a:r>
          </a:p>
          <a:p>
            <a:pPr marL="0" indent="0">
              <a:buNone/>
            </a:pPr>
            <a:endParaRPr lang="nb-NO">
              <a:effectLst/>
            </a:endParaRPr>
          </a:p>
          <a:p>
            <a:endParaRPr lang="nb-NO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3DC9D8B-0618-8F49-2747-0F74C5B43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3908" y="6137907"/>
            <a:ext cx="608092" cy="60808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E4BC5DA-09B7-4CD9-B21E-157BBBE69313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FA66F59C-D575-41BA-ADC4-12F0AE13109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3908" y="6137907"/>
            <a:ext cx="608092" cy="60808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B47274F-C966-8C46-AFC4-F3A14ECF3B01}" type="slidenum">
              <a:rPr lang="nb-NO" smtClean="0"/>
              <a:pPr>
                <a:spcAft>
                  <a:spcPts val="600"/>
                </a:spcAft>
              </a:pPr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9122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6600" y="2030123"/>
            <a:ext cx="2860158" cy="69373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b-NO" dirty="0">
                <a:ea typeface="MS PGothic"/>
              </a:rPr>
              <a:t>Kanskje du gruer deg for </a:t>
            </a:r>
            <a:br>
              <a:rPr lang="nb-NO" dirty="0">
                <a:ea typeface="MS PGothic"/>
              </a:rPr>
            </a:br>
            <a:r>
              <a:rPr lang="nb-NO" dirty="0">
                <a:ea typeface="MS PGothic"/>
              </a:rPr>
              <a:t>å sove borte?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65412" y="571896"/>
            <a:ext cx="9484659" cy="374718"/>
          </a:xfrm>
        </p:spPr>
        <p:txBody>
          <a:bodyPr/>
          <a:lstStyle/>
          <a:p>
            <a:r>
              <a:rPr lang="nb-NO" sz="2400" b="1" dirty="0">
                <a:solidFill>
                  <a:schemeClr val="tx1"/>
                </a:solidFill>
              </a:rPr>
              <a:t>HVEM KAN VÆRE MED i MESTRENDE BARN GRUPPE?</a:t>
            </a:r>
            <a:endParaRPr lang="nb-NO" sz="2400" dirty="0">
              <a:solidFill>
                <a:schemeClr val="tx1"/>
              </a:solidFill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9DB4FE8-B346-40A3-A4D3-9F08AC2BC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694741"/>
            <a:ext cx="3108960" cy="95631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69B5116-C2F5-4422-924D-FE95B212B62A}"/>
              </a:ext>
            </a:extLst>
          </p:cNvPr>
          <p:cNvSpPr txBox="1">
            <a:spLocks/>
          </p:cNvSpPr>
          <p:nvPr/>
        </p:nvSpPr>
        <p:spPr bwMode="auto">
          <a:xfrm>
            <a:off x="5880847" y="1882706"/>
            <a:ext cx="1747520" cy="18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000" indent="-1800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9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360000" indent="-1800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9000"/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540000" indent="-1800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60000"/>
              <a:buFont typeface="Courier New"/>
              <a:buChar char="o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720000" indent="-1800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9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900000" indent="-180000" algn="l" defTabSz="457200" rtl="0" eaLnBrk="1" fontAlgn="base" hangingPunct="1">
              <a:spcBef>
                <a:spcPts val="480"/>
              </a:spcBef>
              <a:spcAft>
                <a:spcPct val="0"/>
              </a:spcAft>
              <a:buClr>
                <a:schemeClr val="accent3"/>
              </a:buClr>
              <a:buSzPct val="99000"/>
              <a:buFont typeface="Lucida Grande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dirty="0"/>
              <a:t>Kanskje er du redd for en stor løve utenfor gjerdet, eller andre skumle ting?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EAE53DE7-2199-49C7-8825-CD0FC274D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762" y="1946244"/>
            <a:ext cx="2381060" cy="166563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F0A9481-7695-446A-B3A4-910D1CA1EA19}"/>
              </a:ext>
            </a:extLst>
          </p:cNvPr>
          <p:cNvSpPr txBox="1">
            <a:spLocks/>
          </p:cNvSpPr>
          <p:nvPr/>
        </p:nvSpPr>
        <p:spPr bwMode="auto">
          <a:xfrm>
            <a:off x="735108" y="1148227"/>
            <a:ext cx="10444480" cy="386531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000" indent="-1800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9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360000" indent="-1800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9000"/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540000" indent="-1800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60000"/>
              <a:buFont typeface="Courier New"/>
              <a:buChar char="o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720000" indent="-1800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9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900000" indent="-180000" algn="l" defTabSz="457200" rtl="0" eaLnBrk="1" fontAlgn="base" hangingPunct="1">
              <a:spcBef>
                <a:spcPts val="480"/>
              </a:spcBef>
              <a:spcAft>
                <a:spcPct val="0"/>
              </a:spcAft>
              <a:buClr>
                <a:schemeClr val="accent3"/>
              </a:buClr>
              <a:buSzPct val="99000"/>
              <a:buFont typeface="Lucida Grande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2200" b="1" dirty="0">
                <a:ea typeface="MS PGothic"/>
              </a:rPr>
              <a:t>DU SOM GRUER DEG FOR TING ELLER SOM AV OG TIL ER VELDIG LEI DEG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3C9619D-A590-4B1F-A70A-D8FA344DC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740" y="3820160"/>
            <a:ext cx="1433322" cy="206197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68E48E9-BE5D-46B6-91E4-3D98FB6258B2}"/>
              </a:ext>
            </a:extLst>
          </p:cNvPr>
          <p:cNvSpPr txBox="1">
            <a:spLocks/>
          </p:cNvSpPr>
          <p:nvPr/>
        </p:nvSpPr>
        <p:spPr bwMode="auto">
          <a:xfrm>
            <a:off x="6518065" y="4045217"/>
            <a:ext cx="1592580" cy="176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000" indent="-1800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9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360000" indent="-1800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9000"/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540000" indent="-1800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60000"/>
              <a:buFont typeface="Courier New"/>
              <a:buChar char="o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720000" indent="-1800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9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900000" indent="-180000" algn="l" defTabSz="457200" rtl="0" eaLnBrk="1" fontAlgn="base" hangingPunct="1">
              <a:spcBef>
                <a:spcPts val="480"/>
              </a:spcBef>
              <a:spcAft>
                <a:spcPct val="0"/>
              </a:spcAft>
              <a:buClr>
                <a:schemeClr val="accent3"/>
              </a:buClr>
              <a:buSzPct val="99000"/>
              <a:buFont typeface="Lucida Grande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dirty="0"/>
              <a:t>Føler du deg sliten og at det ikke er så morsomt å være med på ting lenger?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279CDA-0E0C-44F5-86AF-D8F424A5B1C4}"/>
              </a:ext>
            </a:extLst>
          </p:cNvPr>
          <p:cNvSpPr txBox="1">
            <a:spLocks/>
          </p:cNvSpPr>
          <p:nvPr/>
        </p:nvSpPr>
        <p:spPr bwMode="auto">
          <a:xfrm>
            <a:off x="2964180" y="4355577"/>
            <a:ext cx="2773680" cy="12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000" indent="-1800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9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360000" indent="-1800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9000"/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540000" indent="-1800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60000"/>
              <a:buFont typeface="Courier New"/>
              <a:buChar char="o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720000" indent="-1800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9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900000" indent="-180000" algn="l" defTabSz="457200" rtl="0" eaLnBrk="1" fontAlgn="base" hangingPunct="1">
              <a:spcBef>
                <a:spcPts val="480"/>
              </a:spcBef>
              <a:spcAft>
                <a:spcPct val="0"/>
              </a:spcAft>
              <a:buClr>
                <a:schemeClr val="accent3"/>
              </a:buClr>
              <a:buSzPct val="99000"/>
              <a:buFont typeface="Lucida Grande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dirty="0"/>
              <a:t>Syns du det er skummelt</a:t>
            </a:r>
          </a:p>
          <a:p>
            <a:pPr marL="0" indent="0">
              <a:buNone/>
            </a:pPr>
            <a:r>
              <a:rPr lang="nb-NO" dirty="0"/>
              <a:t> å snakke høyt i klassen </a:t>
            </a:r>
          </a:p>
          <a:p>
            <a:pPr marL="0" indent="0">
              <a:buNone/>
            </a:pPr>
            <a:r>
              <a:rPr lang="nb-NO" dirty="0"/>
              <a:t>og rekke opp handa?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86B19D7F-28E6-4804-AF27-A7E6E8EC3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928409"/>
            <a:ext cx="1440180" cy="1811655"/>
          </a:xfrm>
          <a:prstGeom prst="rect">
            <a:avLst/>
          </a:prstGeom>
        </p:spPr>
      </p:pic>
      <p:sp>
        <p:nvSpPr>
          <p:cNvPr id="15" name="Plassholder for bunntekst 4">
            <a:extLst>
              <a:ext uri="{FF2B5EF4-FFF2-40B4-BE49-F238E27FC236}">
                <a16:creationId xmlns:a16="http://schemas.microsoft.com/office/drawing/2014/main" id="{FAA3EFF0-3416-4FFA-995F-8FF1DE593C5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981200" y="6209914"/>
            <a:ext cx="1244828" cy="276999"/>
          </a:xfrm>
        </p:spPr>
        <p:txBody>
          <a:bodyPr/>
          <a:lstStyle/>
          <a:p>
            <a:pPr>
              <a:defRPr/>
            </a:pPr>
            <a:r>
              <a:rPr lang="nb-NO" dirty="0"/>
              <a:t>www.echo.r-bup.no</a:t>
            </a:r>
            <a:endParaRPr lang="nn-NO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62E0A5A-E01F-41BF-B19F-EE34DBB07027}"/>
              </a:ext>
            </a:extLst>
          </p:cNvPr>
          <p:cNvSpPr txBox="1">
            <a:spLocks/>
          </p:cNvSpPr>
          <p:nvPr/>
        </p:nvSpPr>
        <p:spPr bwMode="auto">
          <a:xfrm>
            <a:off x="9253292" y="4468553"/>
            <a:ext cx="1543539" cy="148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180000" indent="-1800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9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360000" indent="-1800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9000"/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540000" indent="-1800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60000"/>
              <a:buFont typeface="Courier New"/>
              <a:buChar char="o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720000" indent="-1800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99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900000" indent="-180000" algn="l" defTabSz="457200" rtl="0" eaLnBrk="1" fontAlgn="base" hangingPunct="1">
              <a:spcBef>
                <a:spcPts val="480"/>
              </a:spcBef>
              <a:spcAft>
                <a:spcPct val="0"/>
              </a:spcAft>
              <a:buClr>
                <a:schemeClr val="accent3"/>
              </a:buClr>
              <a:buSzPct val="99000"/>
              <a:buFont typeface="Lucida Grande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dirty="0"/>
              <a:t>Eller kjenner du deg trist og lei deg?</a:t>
            </a:r>
          </a:p>
        </p:txBody>
      </p:sp>
    </p:spTree>
    <p:extLst>
      <p:ext uri="{BB962C8B-B14F-4D97-AF65-F5344CB8AC3E}">
        <p14:creationId xmlns:p14="http://schemas.microsoft.com/office/powerpoint/2010/main" val="45905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AA1FC96E-8CA9-4C8C-991C-4F4EAE95C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89" r="16807" b="-2"/>
          <a:stretch/>
        </p:blipFill>
        <p:spPr>
          <a:xfrm>
            <a:off x="6096000" y="855762"/>
            <a:ext cx="5099714" cy="5103276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FBDC4E4-04B1-45CA-8D99-CE37BD79CD7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49814" y="1648978"/>
            <a:ext cx="4584805" cy="4310061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00000"/>
              </a:lnSpc>
            </a:pPr>
            <a:endParaRPr lang="nb-NO" sz="1100" dirty="0"/>
          </a:p>
          <a:p>
            <a:pPr>
              <a:lnSpc>
                <a:spcPct val="100000"/>
              </a:lnSpc>
            </a:pPr>
            <a:r>
              <a:rPr lang="nb-NO" sz="3600" dirty="0"/>
              <a:t>VI MØTES I MESTRINGSGRUPPE PÅ SKOLEN I 8 UKER</a:t>
            </a:r>
          </a:p>
          <a:p>
            <a:pPr marL="0" indent="0">
              <a:lnSpc>
                <a:spcPct val="100000"/>
              </a:lnSpc>
              <a:buNone/>
            </a:pPr>
            <a:endParaRPr lang="nb-NO" sz="3600" dirty="0"/>
          </a:p>
          <a:p>
            <a:pPr>
              <a:lnSpc>
                <a:spcPct val="100000"/>
              </a:lnSpc>
            </a:pPr>
            <a:r>
              <a:rPr lang="nb-NO" sz="3600" dirty="0"/>
              <a:t>I GRUPPEN ØVER VI PÅ Å: 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b-NO" sz="3600" dirty="0"/>
              <a:t>TAKLE STRESS BEDRE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b-NO" sz="3600" dirty="0"/>
              <a:t>BLI MODIGERE OG TØRRE FLERE TING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b-NO" altLang="nb-NO" sz="3600" dirty="0"/>
              <a:t>FÅ BEDRE FØLELSER OG TANKER OM DEG SELV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nb-NO" altLang="nb-NO" sz="1100" dirty="0"/>
          </a:p>
          <a:p>
            <a:pPr marL="0" indent="0">
              <a:lnSpc>
                <a:spcPct val="100000"/>
              </a:lnSpc>
              <a:buNone/>
            </a:pPr>
            <a:endParaRPr lang="nb-NO" altLang="nb-NO" sz="1100" dirty="0"/>
          </a:p>
          <a:p>
            <a:pPr marL="0" indent="0">
              <a:lnSpc>
                <a:spcPct val="100000"/>
              </a:lnSpc>
              <a:buNone/>
            </a:pPr>
            <a:endParaRPr lang="nb-NO" altLang="nb-NO" sz="1100" dirty="0"/>
          </a:p>
          <a:p>
            <a:pPr marL="0" indent="0">
              <a:lnSpc>
                <a:spcPct val="100000"/>
              </a:lnSpc>
              <a:buNone/>
            </a:pPr>
            <a:endParaRPr lang="nb-NO" altLang="nb-NO" sz="1100" dirty="0"/>
          </a:p>
          <a:p>
            <a:pPr marL="0" indent="0">
              <a:lnSpc>
                <a:spcPct val="100000"/>
              </a:lnSpc>
              <a:buNone/>
            </a:pPr>
            <a:br>
              <a:rPr lang="nb-NO" sz="1100" dirty="0"/>
            </a:br>
            <a:endParaRPr lang="nb-NO" sz="1100" dirty="0"/>
          </a:p>
          <a:p>
            <a:pPr marL="0" indent="0">
              <a:lnSpc>
                <a:spcPct val="100000"/>
              </a:lnSpc>
              <a:buNone/>
            </a:pPr>
            <a:br>
              <a:rPr lang="nb-NO" sz="1100" dirty="0"/>
            </a:br>
            <a:endParaRPr lang="nb-NO" sz="1100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7F59A003-6473-E55A-A51D-05DEFB82188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583908" y="6137907"/>
            <a:ext cx="608092" cy="608083"/>
          </a:xfrm>
        </p:spPr>
        <p:txBody>
          <a:bodyPr/>
          <a:lstStyle/>
          <a:p>
            <a:pPr>
              <a:spcAft>
                <a:spcPts val="600"/>
              </a:spcAft>
            </a:pPr>
            <a:fld id="{1E4BC5DA-09B7-4CD9-B21E-157BBBE69313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B57BC99-F095-4876-B047-90D05A306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200" y="856800"/>
            <a:ext cx="4583419" cy="705600"/>
          </a:xfrm>
        </p:spPr>
        <p:txBody>
          <a:bodyPr anchor="t">
            <a:normAutofit/>
          </a:bodyPr>
          <a:lstStyle/>
          <a:p>
            <a:r>
              <a:rPr lang="nb-NO" sz="2400" b="1"/>
              <a:t>HVA GJØR VI I MESTRINGSGRUPPEN?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C2CEB34-C840-44DE-878B-DBD9E099690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981200" y="6209914"/>
            <a:ext cx="1244828" cy="276999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nb-NO" dirty="0"/>
              <a:t>www.echo.r-bup.no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293435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EE9D5272-DC6D-4E1C-95A1-797034B8F1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Til foreldre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89DA31B-9BCE-4607-B82E-E6C636FF3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BC5DA-09B7-4CD9-B21E-157BBBE6931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199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3C55654A-5561-4265-BBED-BD416FAEB1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1200" y="1648800"/>
            <a:ext cx="4968600" cy="4351338"/>
          </a:xfrm>
        </p:spPr>
        <p:txBody>
          <a:bodyPr>
            <a:normAutofit/>
          </a:bodyPr>
          <a:lstStyle/>
          <a:p>
            <a:r>
              <a:rPr lang="nb-NO"/>
              <a:t>Barna lærer om tanker, følelser og strategier for å takle utfordrende situasjoner</a:t>
            </a:r>
            <a:br>
              <a:rPr lang="nb-NO"/>
            </a:br>
            <a:r>
              <a:rPr lang="nb-NO"/>
              <a:t> </a:t>
            </a:r>
          </a:p>
          <a:p>
            <a:r>
              <a:rPr lang="nb-NO"/>
              <a:t>De lærer å møte utfordrende situasjoner i stedet for å unngå dem</a:t>
            </a:r>
            <a:br>
              <a:rPr lang="nb-NO"/>
            </a:br>
            <a:endParaRPr lang="nb-NO"/>
          </a:p>
          <a:p>
            <a:r>
              <a:rPr lang="nb-NO"/>
              <a:t>Vi kommer også til å jobbe med at barna skal få bedre selvfølelse</a:t>
            </a:r>
          </a:p>
          <a:p>
            <a:pPr marL="0" indent="0">
              <a:buNone/>
            </a:pPr>
            <a:endParaRPr lang="nb-NO"/>
          </a:p>
        </p:txBody>
      </p:sp>
      <p:pic>
        <p:nvPicPr>
          <p:cNvPr id="2" name="Bilde 1" descr="Et bilde som inneholder kart&#10;&#10;Automatisk generert beskrivelse">
            <a:extLst>
              <a:ext uri="{FF2B5EF4-FFF2-40B4-BE49-F238E27FC236}">
                <a16:creationId xmlns:a16="http://schemas.microsoft.com/office/drawing/2014/main" id="{FA251786-565A-4894-B751-EEC2451F4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849" y="1648800"/>
            <a:ext cx="3038302" cy="4351338"/>
          </a:xfrm>
          <a:prstGeom prst="rect">
            <a:avLst/>
          </a:prstGeom>
          <a:noFill/>
        </p:spPr>
      </p:pic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07DE1C08-615C-8B66-F9CB-7C31EA01B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3908" y="6137907"/>
            <a:ext cx="608092" cy="608083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7274F-C966-8C46-AFC4-F3A14ECF3B01}" type="slidenum">
              <a:rPr lang="nb-NO" smtClean="0"/>
              <a:pPr>
                <a:spcAft>
                  <a:spcPts val="600"/>
                </a:spcAft>
              </a:pPr>
              <a:t>6</a:t>
            </a:fld>
            <a:endParaRPr lang="nb-NO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88FC78B9-0380-4779-BA27-C80541A6C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200" y="856800"/>
            <a:ext cx="10533600" cy="705600"/>
          </a:xfrm>
        </p:spPr>
        <p:txBody>
          <a:bodyPr anchor="t">
            <a:normAutofit/>
          </a:bodyPr>
          <a:lstStyle/>
          <a:p>
            <a:r>
              <a:rPr lang="nb-NO" sz="3700"/>
              <a:t>Hva skal barna lære i Mestrende barn gruppe?</a:t>
            </a:r>
          </a:p>
        </p:txBody>
      </p:sp>
    </p:spTree>
    <p:extLst>
      <p:ext uri="{BB962C8B-B14F-4D97-AF65-F5344CB8AC3E}">
        <p14:creationId xmlns:p14="http://schemas.microsoft.com/office/powerpoint/2010/main" val="303267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515EDD-1E96-43D5-8883-2BB17853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200" y="856800"/>
            <a:ext cx="10533600" cy="705600"/>
          </a:xfrm>
        </p:spPr>
        <p:txBody>
          <a:bodyPr anchor="t">
            <a:normAutofit/>
          </a:bodyPr>
          <a:lstStyle/>
          <a:p>
            <a:r>
              <a:rPr lang="nb-NO" sz="4100"/>
              <a:t>Hvorfor tidlig tiltak i Mestrende barn gruppe?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F306D9-5286-4BB5-A81F-D84A31505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200" y="1648800"/>
            <a:ext cx="10532708" cy="4320000"/>
          </a:xfrm>
        </p:spPr>
        <p:txBody>
          <a:bodyPr>
            <a:normAutofit/>
          </a:bodyPr>
          <a:lstStyle/>
          <a:p>
            <a:r>
              <a:rPr lang="nb-NO"/>
              <a:t>Barn som er engstelige og/eller triste har større risiko for å utvikle problemer senere i livet</a:t>
            </a:r>
          </a:p>
          <a:p>
            <a:r>
              <a:rPr lang="nb-NO"/>
              <a:t>Det er ofte vanskelig for foresatte og andre voksne rundt barnet å se hvordan barnet bekymrer seg</a:t>
            </a:r>
          </a:p>
          <a:p>
            <a:r>
              <a:rPr lang="nb-NO"/>
              <a:t>Alderen 9 – 12 år er ideell for å forebygge at slike vansker utvikler seg</a:t>
            </a:r>
          </a:p>
          <a:p>
            <a:r>
              <a:rPr lang="nb-NO"/>
              <a:t>Når barna møtes i gruppe, lærer de av andre og ser at flere enn dem selv strever med de samme utfordringene</a:t>
            </a:r>
            <a:br>
              <a:rPr lang="nb-NO"/>
            </a:br>
            <a:endParaRPr lang="nb-NO"/>
          </a:p>
          <a:p>
            <a:endParaRPr lang="nb-NO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D70EBC3-C0CC-B003-8B02-1CCA1811A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3908" y="6137907"/>
            <a:ext cx="608092" cy="608083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7274F-C966-8C46-AFC4-F3A14ECF3B01}" type="slidenum">
              <a:rPr lang="nb-NO" smtClean="0"/>
              <a:pPr>
                <a:spcAft>
                  <a:spcPts val="600"/>
                </a:spcAft>
              </a:pPr>
              <a:t>7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B2CB36A-47E8-498C-8833-B72BEBC0F58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26655" y="6253924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nb-NO"/>
              <a:t>www.r-bup.no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118630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B78EB9-D8A7-48EB-8C6C-00D5059890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Gruppeleder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FA076AA-EDF6-4350-94E3-6C4F77C5A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BC5DA-09B7-4CD9-B21E-157BBBE6931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063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tel 1"/>
          <p:cNvSpPr>
            <a:spLocks noGrp="1"/>
          </p:cNvSpPr>
          <p:nvPr>
            <p:ph type="title"/>
          </p:nvPr>
        </p:nvSpPr>
        <p:spPr>
          <a:xfrm>
            <a:off x="2209800" y="260351"/>
            <a:ext cx="7772400" cy="9366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b-NO" altLang="nb-NO" b="1" dirty="0"/>
              <a:t>Intervensjon Mestrende Barn</a:t>
            </a:r>
          </a:p>
        </p:txBody>
      </p:sp>
      <p:sp>
        <p:nvSpPr>
          <p:cNvPr id="68611" name="Plassholder for innhold 2"/>
          <p:cNvSpPr>
            <a:spLocks noGrp="1"/>
          </p:cNvSpPr>
          <p:nvPr>
            <p:ph idx="1"/>
          </p:nvPr>
        </p:nvSpPr>
        <p:spPr>
          <a:xfrm>
            <a:off x="2209800" y="1125538"/>
            <a:ext cx="7772400" cy="5387804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nb-NO" altLang="nb-NO" sz="2400" dirty="0"/>
              <a:t>Integrering av de antatte virksomme</a:t>
            </a:r>
          </a:p>
          <a:p>
            <a:pPr marL="0" indent="0">
              <a:buNone/>
              <a:defRPr/>
            </a:pPr>
            <a:r>
              <a:rPr lang="nb-NO" altLang="nb-NO" sz="2400" dirty="0"/>
              <a:t>komponentene i to evidensbaserte programmer:</a:t>
            </a:r>
          </a:p>
          <a:p>
            <a:pPr>
              <a:defRPr/>
            </a:pPr>
            <a:endParaRPr lang="nb-NO" altLang="nb-NO" dirty="0"/>
          </a:p>
          <a:p>
            <a:pPr>
              <a:defRPr/>
            </a:pPr>
            <a:endParaRPr lang="nb-NO" altLang="nb-NO" dirty="0"/>
          </a:p>
          <a:p>
            <a:pPr marL="0" indent="0">
              <a:buNone/>
              <a:defRPr/>
            </a:pPr>
            <a:r>
              <a:rPr lang="nb-NO" altLang="nb-NO" dirty="0"/>
              <a:t>	                +                                  =		</a:t>
            </a:r>
          </a:p>
          <a:p>
            <a:pPr marL="0" indent="0">
              <a:buNone/>
              <a:defRPr/>
            </a:pPr>
            <a:r>
              <a:rPr lang="nb-NO" altLang="nb-NO" dirty="0"/>
              <a:t>		 		   +  			  			 </a:t>
            </a:r>
          </a:p>
          <a:p>
            <a:pPr>
              <a:defRPr/>
            </a:pPr>
            <a:endParaRPr lang="nb-NO" altLang="nb-NO" dirty="0"/>
          </a:p>
          <a:p>
            <a:pPr marL="0" indent="0">
              <a:buNone/>
              <a:defRPr/>
            </a:pPr>
            <a:r>
              <a:rPr lang="nb-NO" altLang="nb-NO" sz="2400" dirty="0"/>
              <a:t>Begge de opprinnelige programmene er godt utprøvd internasjonalt i forhold til barn med angst og depresjon</a:t>
            </a:r>
          </a:p>
          <a:p>
            <a:pPr marL="0" indent="0">
              <a:buNone/>
              <a:defRPr/>
            </a:pPr>
            <a:endParaRPr lang="nb-NO" altLang="nb-NO" dirty="0"/>
          </a:p>
          <a:p>
            <a:pPr>
              <a:defRPr/>
            </a:pPr>
            <a:endParaRPr lang="nb-NO" altLang="nb-NO" dirty="0"/>
          </a:p>
          <a:p>
            <a:pPr>
              <a:defRPr/>
            </a:pPr>
            <a:endParaRPr lang="nb-NO" altLang="nb-NO" dirty="0"/>
          </a:p>
        </p:txBody>
      </p:sp>
      <p:pic>
        <p:nvPicPr>
          <p:cNvPr id="257028" name="Picture 2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518" y="2289142"/>
            <a:ext cx="1617662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797" y="2329622"/>
            <a:ext cx="200501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221" y="2289142"/>
            <a:ext cx="1584325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986313"/>
      </p:ext>
    </p:extLst>
  </p:cSld>
  <p:clrMapOvr>
    <a:masterClrMapping/>
  </p:clrMapOvr>
</p:sld>
</file>

<file path=ppt/theme/theme1.xml><?xml version="1.0" encoding="utf-8"?>
<a:theme xmlns:a="http://schemas.openxmlformats.org/drawingml/2006/main" name="RBUP">
  <a:themeElements>
    <a:clrScheme name="Custom 82">
      <a:dk1>
        <a:sysClr val="windowText" lastClr="000000"/>
      </a:dk1>
      <a:lt1>
        <a:sysClr val="window" lastClr="FFFFFF"/>
      </a:lt1>
      <a:dk2>
        <a:srgbClr val="44546A"/>
      </a:dk2>
      <a:lt2>
        <a:srgbClr val="FFE09F"/>
      </a:lt2>
      <a:accent1>
        <a:srgbClr val="355EDB"/>
      </a:accent1>
      <a:accent2>
        <a:srgbClr val="E31836"/>
      </a:accent2>
      <a:accent3>
        <a:srgbClr val="093640"/>
      </a:accent3>
      <a:accent4>
        <a:srgbClr val="FDB200"/>
      </a:accent4>
      <a:accent5>
        <a:srgbClr val="311D53"/>
      </a:accent5>
      <a:accent6>
        <a:srgbClr val="7CE9CC"/>
      </a:accent6>
      <a:hlink>
        <a:srgbClr val="000000"/>
      </a:hlink>
      <a:folHlink>
        <a:srgbClr val="954F72"/>
      </a:folHlink>
    </a:clrScheme>
    <a:fontScheme name="Custom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spAutoFit/>
      </a:bodyPr>
      <a:lstStyle>
        <a:defPPr algn="l">
          <a:defRPr sz="23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RBUP_0422.cleaned  -  Skrivebeskyttet" id="{3C48A829-6E88-4812-872E-0272419DC94C}" vid="{F5096580-2BA5-45F4-A933-28DF53E9E51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d262cac-d4cf-4075-a71c-a3449327c2a1" xsi:nil="true"/>
    <lcf76f155ced4ddcb4097134ff3c332f xmlns="ceac724e-aa2a-4f25-ab32-eebfcb760da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2E311E34C632341A8A6698C7EF2F6A0" ma:contentTypeVersion="10" ma:contentTypeDescription="Opprett et nytt dokument." ma:contentTypeScope="" ma:versionID="3890a7b98801729cfd61719714482e93">
  <xsd:schema xmlns:xsd="http://www.w3.org/2001/XMLSchema" xmlns:xs="http://www.w3.org/2001/XMLSchema" xmlns:p="http://schemas.microsoft.com/office/2006/metadata/properties" xmlns:ns2="ceac724e-aa2a-4f25-ab32-eebfcb760da9" xmlns:ns3="3d262cac-d4cf-4075-a71c-a3449327c2a1" targetNamespace="http://schemas.microsoft.com/office/2006/metadata/properties" ma:root="true" ma:fieldsID="7909d454781651597191b6e9773b791d" ns2:_="" ns3:_="">
    <xsd:import namespace="ceac724e-aa2a-4f25-ab32-eebfcb760da9"/>
    <xsd:import namespace="3d262cac-d4cf-4075-a71c-a3449327c2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ac724e-aa2a-4f25-ab32-eebfcb760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Bildemerkelapper" ma:readOnly="false" ma:fieldId="{5cf76f15-5ced-4ddc-b409-7134ff3c332f}" ma:taxonomyMulti="true" ma:sspId="84a74eb9-3929-46be-96a3-c1413c8948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262cac-d4cf-4075-a71c-a3449327c2a1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81171a4-97c2-4b99-84d1-5797ca51eedd}" ma:internalName="TaxCatchAll" ma:showField="CatchAllData" ma:web="3d262cac-d4cf-4075-a71c-a3449327c2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7E7A74-0B8E-4A5C-803F-70642090A198}">
  <ds:schemaRefs>
    <ds:schemaRef ds:uri="ceac724e-aa2a-4f25-ab32-eebfcb760da9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3d262cac-d4cf-4075-a71c-a3449327c2a1"/>
  </ds:schemaRefs>
</ds:datastoreItem>
</file>

<file path=customXml/itemProps2.xml><?xml version="1.0" encoding="utf-8"?>
<ds:datastoreItem xmlns:ds="http://schemas.openxmlformats.org/officeDocument/2006/customXml" ds:itemID="{C9BEFC13-5893-4C59-918F-F4285DC3B6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ac724e-aa2a-4f25-ab32-eebfcb760da9"/>
    <ds:schemaRef ds:uri="3d262cac-d4cf-4075-a71c-a3449327c2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F57E23F-E0AC-4D47-AC72-1B23994380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RBUP_PPTmal</Template>
  <TotalTime>137</TotalTime>
  <Words>1110</Words>
  <Application>Microsoft Office PowerPoint</Application>
  <PresentationFormat>Widescreen</PresentationFormat>
  <Paragraphs>219</Paragraphs>
  <Slides>24</Slides>
  <Notes>11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30" baseType="lpstr">
      <vt:lpstr>Arial</vt:lpstr>
      <vt:lpstr>Courier New</vt:lpstr>
      <vt:lpstr>Tempus Sans ITC</vt:lpstr>
      <vt:lpstr>Times New Roman</vt:lpstr>
      <vt:lpstr>Univers</vt:lpstr>
      <vt:lpstr>RBUP</vt:lpstr>
      <vt:lpstr>MESTRENDE BARN GRUPPE</vt:lpstr>
      <vt:lpstr>Til barna</vt:lpstr>
      <vt:lpstr>PowerPoint-presentasjon</vt:lpstr>
      <vt:lpstr>HVA GJØR VI I MESTRINGSGRUPPEN?</vt:lpstr>
      <vt:lpstr>Til foreldre</vt:lpstr>
      <vt:lpstr>Hva skal barna lære i Mestrende barn gruppe?</vt:lpstr>
      <vt:lpstr>Hvorfor tidlig tiltak i Mestrende barn gruppe?</vt:lpstr>
      <vt:lpstr>Gruppeleder</vt:lpstr>
      <vt:lpstr>Intervensjon Mestrende Barn</vt:lpstr>
      <vt:lpstr>Målgruppe</vt:lpstr>
      <vt:lpstr>Transdiagnostisk tilnærming</vt:lpstr>
      <vt:lpstr>PowerPoint-presentasjon</vt:lpstr>
      <vt:lpstr>GRUNNLEGGENDE KOGNITIV MODELL i Mestrende barn: Endringshuset</vt:lpstr>
      <vt:lpstr>Struktur i en vanlig time i KAT</vt:lpstr>
      <vt:lpstr>Kort øvelse Endringshuset (10 min)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Erfaringer fra gruppeledere</vt:lpstr>
      <vt:lpstr>Hva må du gjøre før gruppene starter</vt:lpstr>
      <vt:lpstr>PowerPoint-presentasjon</vt:lpstr>
      <vt:lpstr>Om Mestrende barn tiltaket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Anne Liv Askeland</dc:creator>
  <cp:lastModifiedBy>Anne Liv Askeland</cp:lastModifiedBy>
  <cp:revision>2</cp:revision>
  <dcterms:created xsi:type="dcterms:W3CDTF">2022-10-26T08:51:58Z</dcterms:created>
  <dcterms:modified xsi:type="dcterms:W3CDTF">2022-10-26T11:09:51Z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0x01010072E311E34C632341A8A6698C7EF2F6A0</vt:lpwstr>
  </property>
  <property fmtid="{D5CDD505-2E9C-101B-9397-08002B2CF9AE}" pid="3" name="MSIP_Label_88181f18-e8b3-49ee-90c4-cfe0624ec4f0_Enabled">
    <vt:lpwstr>true</vt:lpwstr>
  </property>
  <property fmtid="{D5CDD505-2E9C-101B-9397-08002B2CF9AE}" pid="4" name="MSIP_Label_88181f18-e8b3-49ee-90c4-cfe0624ec4f0_SetDate">
    <vt:lpwstr>2021-11-17T10:46:32Z</vt:lpwstr>
  </property>
  <property fmtid="{D5CDD505-2E9C-101B-9397-08002B2CF9AE}" pid="5" name="MSIP_Label_88181f18-e8b3-49ee-90c4-cfe0624ec4f0_Method">
    <vt:lpwstr>Standard</vt:lpwstr>
  </property>
  <property fmtid="{D5CDD505-2E9C-101B-9397-08002B2CF9AE}" pid="6" name="MSIP_Label_88181f18-e8b3-49ee-90c4-cfe0624ec4f0_Name">
    <vt:lpwstr>Åpen</vt:lpwstr>
  </property>
  <property fmtid="{D5CDD505-2E9C-101B-9397-08002B2CF9AE}" pid="7" name="MSIP_Label_88181f18-e8b3-49ee-90c4-cfe0624ec4f0_SiteId">
    <vt:lpwstr>a34f6ee5-2cae-4a46-a779-6480cace54ec</vt:lpwstr>
  </property>
  <property fmtid="{D5CDD505-2E9C-101B-9397-08002B2CF9AE}" pid="8" name="MSIP_Label_88181f18-e8b3-49ee-90c4-cfe0624ec4f0_ActionId">
    <vt:lpwstr>528869b4-84b3-40b6-850f-8c8abf6d7019</vt:lpwstr>
  </property>
  <property fmtid="{D5CDD505-2E9C-101B-9397-08002B2CF9AE}" pid="9" name="MSIP_Label_88181f18-e8b3-49ee-90c4-cfe0624ec4f0_ContentBits">
    <vt:lpwstr>0</vt:lpwstr>
  </property>
</Properties>
</file>