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.jpeg" ContentType="image/jpeg"/>
  <Override PartName="/ppt/notesSlides/notesSlide6.xml" ContentType="application/vnd.openxmlformats-officedocument.presentationml.notesSlide+xml"/>
  <Override PartName="/ppt/media/image3.jpeg" ContentType="image/jpeg"/>
  <Override PartName="/ppt/notesSlides/notesSlide7.xml" ContentType="application/vnd.openxmlformats-officedocument.presentationml.notesSlide+xml"/>
  <Override PartName="/ppt/media/image4.jpeg" ContentType="image/jpeg"/>
  <Override PartName="/ppt/notesSlides/notesSlide8.xml" ContentType="application/vnd.openxmlformats-officedocument.presentationml.notesSlide+xml"/>
  <Override PartName="/ppt/media/image5.jpeg" ContentType="image/jpeg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Unica77 LL"/>
        <a:ea typeface="Unica77 LL"/>
        <a:cs typeface="Unica77 LL"/>
        <a:sym typeface="Unica77 LL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Unica77 LL"/>
        <a:ea typeface="Unica77 LL"/>
        <a:cs typeface="Unica77 LL"/>
        <a:sym typeface="Unica77 LL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Unica77 LL"/>
        <a:ea typeface="Unica77 LL"/>
        <a:cs typeface="Unica77 LL"/>
        <a:sym typeface="Unica77 LL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Unica77 LL"/>
        <a:ea typeface="Unica77 LL"/>
        <a:cs typeface="Unica77 LL"/>
        <a:sym typeface="Unica77 LL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Unica77 LL"/>
        <a:ea typeface="Unica77 LL"/>
        <a:cs typeface="Unica77 LL"/>
        <a:sym typeface="Unica77 LL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Unica77 LL"/>
        <a:ea typeface="Unica77 LL"/>
        <a:cs typeface="Unica77 LL"/>
        <a:sym typeface="Unica77 LL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Unica77 LL"/>
        <a:ea typeface="Unica77 LL"/>
        <a:cs typeface="Unica77 LL"/>
        <a:sym typeface="Unica77 LL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Unica77 LL"/>
        <a:ea typeface="Unica77 LL"/>
        <a:cs typeface="Unica77 LL"/>
        <a:sym typeface="Unica77 LL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Unica77 LL"/>
        <a:ea typeface="Unica77 LL"/>
        <a:cs typeface="Unica77 LL"/>
        <a:sym typeface="Unica77 L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2" name="Shape 22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tenk.faktisk.no/artikkel/om-snakk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7" name="Shape 2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Mål:</a:t>
            </a:r>
          </a:p>
          <a:p>
            <a:pPr/>
            <a:r>
              <a:t>Foreldrene skal trygges i å snakke med barna sine om det de opplever på sosiale medier </a:t>
            </a:r>
          </a:p>
          <a:p>
            <a:p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2" name="Shape 2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foreldrene bruke samtalekortene Snakk! på hverandre. Velg gjerne ut ett eller to av kortene som dere modellerer (husk oppfølgingsspørsmålene!), før dere lar foreldrene prøve seg på de ulike kategoriene.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6" name="Shape 23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Velg om du vil bruke Mentimeter eller kun sliden «Oppstart: Til diskusjon» Dersom du bruker Mentimeter kan du sette inn koden til mentimeteren her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3" name="Shape 24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 videoklippet </a:t>
            </a:r>
          </a:p>
          <a:p>
            <a:pPr/>
            <a:r>
              <a:t>La foreldrene diskutere spørsmålene på neste slide</a:t>
            </a:r>
          </a:p>
          <a:p>
            <a:pPr/>
            <a:r>
              <a:t>OBS: Du trenger internett for å vise videoen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49" name="Shape 2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foreldrene diskutere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3" name="Shape 2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 videoklippet </a:t>
            </a:r>
          </a:p>
          <a:p>
            <a:pPr/>
            <a:r>
              <a:t>La foreldrene diskutere spørsmålene på neste slide</a:t>
            </a:r>
          </a:p>
          <a:p>
            <a:pPr/>
            <a:r>
              <a:t>OBS: Du trenger internett for å vise videoen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6" name="Shape 26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foreldrene diskutere spørsmålet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0" name="Shape 2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 videoklippet </a:t>
            </a:r>
          </a:p>
          <a:p>
            <a:pPr/>
            <a:r>
              <a:t>La foreldrene diskutere spørsmålene på neste slide</a:t>
            </a:r>
          </a:p>
          <a:p>
            <a:pPr/>
            <a:r>
              <a:t>OBS: Du trenger internett for å vise videoen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6" name="Shape 2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 foreldrene diskutere spørsmålet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1" name="Shape 28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Fortell litt om samtalekortene. Du finner mer informasjon om dem her: </a:t>
            </a:r>
            <a:r>
              <a:rPr u="sng">
                <a:hlinkClick r:id="rId3" invalidUrl="" action="" tgtFrame="" tooltip="" history="1" highlightClick="0" endSnd="0"/>
              </a:rPr>
              <a:t>https://tenk.faktisk.no/artikkel/om-snakk</a:t>
            </a:r>
            <a:r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tel og bilde">
    <p:bg>
      <p:bgPr>
        <a:solidFill>
          <a:srgbClr val="F9D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vokadoer og limer"/>
          <p:cNvSpPr/>
          <p:nvPr>
            <p:ph type="pic" idx="21"/>
          </p:nvPr>
        </p:nvSpPr>
        <p:spPr>
          <a:xfrm>
            <a:off x="12640454" y="535651"/>
            <a:ext cx="11557734" cy="1485994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" name="Presentasjonstittel"/>
          <p:cNvSpPr txBox="1"/>
          <p:nvPr>
            <p:ph type="title" hasCustomPrompt="1"/>
          </p:nvPr>
        </p:nvSpPr>
        <p:spPr>
          <a:xfrm>
            <a:off x="1333239" y="399460"/>
            <a:ext cx="21971001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Presentasjonstittel</a:t>
            </a:r>
          </a:p>
        </p:txBody>
      </p:sp>
      <p:sp>
        <p:nvSpPr>
          <p:cNvPr id="14" name="Sted og dato"/>
          <p:cNvSpPr txBox="1"/>
          <p:nvPr>
            <p:ph type="body" sz="quarter" idx="22" hasCustomPrompt="1"/>
          </p:nvPr>
        </p:nvSpPr>
        <p:spPr>
          <a:xfrm>
            <a:off x="1335619" y="6009270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792479">
              <a:lnSpc>
                <a:spcPct val="100000"/>
              </a:lnSpc>
              <a:spcBef>
                <a:spcPts val="0"/>
              </a:spcBef>
              <a:buSzTx/>
              <a:buNone/>
              <a:defRPr b="1" sz="3455">
                <a:latin typeface="+mn-lt"/>
                <a:ea typeface="+mn-ea"/>
                <a:cs typeface="+mn-cs"/>
                <a:sym typeface="Unica77LL-Bold"/>
              </a:defRPr>
            </a:lvl1pPr>
          </a:lstStyle>
          <a:p>
            <a:pPr/>
            <a:r>
              <a:t>Sted og dato</a:t>
            </a:r>
          </a:p>
        </p:txBody>
      </p:sp>
      <p:sp>
        <p:nvSpPr>
          <p:cNvPr id="1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rge og logo beige">
    <p:bg>
      <p:bgPr>
        <a:solidFill>
          <a:srgbClr val="F6E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rge og redigerbar logo">
    <p:bg>
      <p:bgPr>
        <a:solidFill>
          <a:srgbClr val="F9D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ilde"/>
          <p:cNvSpPr/>
          <p:nvPr>
            <p:ph type="pic" sz="quarter" idx="21"/>
          </p:nvPr>
        </p:nvSpPr>
        <p:spPr>
          <a:xfrm>
            <a:off x="21060551" y="12345861"/>
            <a:ext cx="2372140" cy="7620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e – 3 per side">
    <p:bg>
      <p:bgPr>
        <a:solidFill>
          <a:srgbClr val="F9D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Avrundet rektangel"/>
          <p:cNvSpPr/>
          <p:nvPr>
            <p:ph type="body" idx="21"/>
          </p:nvPr>
        </p:nvSpPr>
        <p:spPr>
          <a:xfrm>
            <a:off x="1211198" y="1269999"/>
            <a:ext cx="14168439" cy="11243867"/>
          </a:xfrm>
          <a:prstGeom prst="roundRect">
            <a:avLst>
              <a:gd name="adj" fmla="val 15000"/>
            </a:avLst>
          </a:prstGeom>
          <a:solidFill>
            <a:srgbClr val="F0C3B9"/>
          </a:solidFill>
        </p:spPr>
        <p:txBody>
          <a:bodyPr anchor="ctr">
            <a:noAutofit/>
          </a:bodyPr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2" name="Avrundet rektangel"/>
          <p:cNvSpPr/>
          <p:nvPr>
            <p:ph type="body" sz="quarter" idx="22"/>
          </p:nvPr>
        </p:nvSpPr>
        <p:spPr>
          <a:xfrm>
            <a:off x="15743939" y="1264059"/>
            <a:ext cx="7423548" cy="5410201"/>
          </a:xfrm>
          <a:prstGeom prst="roundRect">
            <a:avLst>
              <a:gd name="adj" fmla="val 15000"/>
            </a:avLst>
          </a:prstGeom>
          <a:solidFill>
            <a:srgbClr val="F0C3B9"/>
          </a:solidFill>
        </p:spPr>
        <p:txBody>
          <a:bodyPr anchor="ctr">
            <a:noAutofit/>
          </a:bodyPr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03" name="Bilde"/>
          <p:cNvSpPr/>
          <p:nvPr>
            <p:ph type="pic" sz="quarter" idx="23"/>
          </p:nvPr>
        </p:nvSpPr>
        <p:spPr>
          <a:xfrm flipH="1">
            <a:off x="16659583" y="8391051"/>
            <a:ext cx="3577842" cy="395481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04" name="Sett inn tekst"/>
          <p:cNvSpPr txBox="1"/>
          <p:nvPr>
            <p:ph type="body" sz="quarter" idx="24" hasCustomPrompt="1"/>
          </p:nvPr>
        </p:nvSpPr>
        <p:spPr>
          <a:xfrm>
            <a:off x="3579228" y="2952005"/>
            <a:ext cx="9687352" cy="863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pPr/>
            <a:r>
              <a:t>Sett inn tekst</a:t>
            </a:r>
          </a:p>
        </p:txBody>
      </p:sp>
      <p:sp>
        <p:nvSpPr>
          <p:cNvPr id="105" name="Sett inn tekst"/>
          <p:cNvSpPr txBox="1"/>
          <p:nvPr>
            <p:ph type="body" sz="quarter" idx="25" hasCustomPrompt="1"/>
          </p:nvPr>
        </p:nvSpPr>
        <p:spPr>
          <a:xfrm>
            <a:off x="16659583" y="2520205"/>
            <a:ext cx="5592261" cy="86360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buSzTx/>
              <a:buNone/>
            </a:lvl1pPr>
          </a:lstStyle>
          <a:p>
            <a:pPr/>
            <a:r>
              <a:t>Sett inn tekst</a:t>
            </a:r>
          </a:p>
        </p:txBody>
      </p:sp>
      <p:sp>
        <p:nvSpPr>
          <p:cNvPr id="10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lske nyheter">
    <p:bg>
      <p:bgPr>
        <a:solidFill>
          <a:srgbClr val="D4F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Bilde"/>
          <p:cNvSpPr/>
          <p:nvPr>
            <p:ph type="pic" sz="quarter" idx="21"/>
          </p:nvPr>
        </p:nvSpPr>
        <p:spPr>
          <a:xfrm>
            <a:off x="13295748" y="7516772"/>
            <a:ext cx="8702957" cy="6524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Sett inn tekst"/>
          <p:cNvSpPr txBox="1"/>
          <p:nvPr>
            <p:ph type="body" sz="quarter" idx="22" hasCustomPrompt="1"/>
          </p:nvPr>
        </p:nvSpPr>
        <p:spPr>
          <a:xfrm>
            <a:off x="2467719" y="2974675"/>
            <a:ext cx="4234054" cy="990601"/>
          </a:xfrm>
          <a:prstGeom prst="rect">
            <a:avLst/>
          </a:prstGeom>
        </p:spPr>
        <p:txBody>
          <a:bodyPr wrap="none" anchor="ctr">
            <a:spAutoFit/>
          </a:bodyPr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+mn-lt"/>
                <a:ea typeface="+mn-ea"/>
                <a:cs typeface="+mn-cs"/>
                <a:sym typeface="Unica77LL-Bold"/>
              </a:defRPr>
            </a:lvl1pPr>
          </a:lstStyle>
          <a:p>
            <a:pPr/>
            <a:r>
              <a:t>Sett inn tekst</a:t>
            </a:r>
          </a:p>
        </p:txBody>
      </p:sp>
      <p:sp>
        <p:nvSpPr>
          <p:cNvPr id="115" name="Lysbildenummer"/>
          <p:cNvSpPr txBox="1"/>
          <p:nvPr>
            <p:ph type="sldNum" sz="quarter" idx="2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Grafer og tall">
    <p:bg>
      <p:bgPr>
        <a:solidFill>
          <a:srgbClr val="D3E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Bilde"/>
          <p:cNvSpPr/>
          <p:nvPr>
            <p:ph type="pic" sz="quarter" idx="21"/>
          </p:nvPr>
        </p:nvSpPr>
        <p:spPr>
          <a:xfrm>
            <a:off x="15681042" y="5029829"/>
            <a:ext cx="8702958" cy="6524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onspirasjoner">
    <p:bg>
      <p:bgPr>
        <a:solidFill>
          <a:srgbClr val="D8DD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Bilde"/>
          <p:cNvSpPr/>
          <p:nvPr>
            <p:ph type="pic" sz="quarter" idx="21"/>
          </p:nvPr>
        </p:nvSpPr>
        <p:spPr>
          <a:xfrm>
            <a:off x="14487999" y="6327149"/>
            <a:ext cx="8981937" cy="6733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Kildekritikk">
    <p:bg>
      <p:bgPr>
        <a:solidFill>
          <a:srgbClr val="E5D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ett inn tittel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Sett inn tittel</a:t>
            </a:r>
          </a:p>
        </p:txBody>
      </p:sp>
      <p:sp>
        <p:nvSpPr>
          <p:cNvPr id="139" name="Sett inn tittel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b="1" sz="5335">
                <a:latin typeface="+mn-lt"/>
                <a:ea typeface="+mn-ea"/>
                <a:cs typeface="+mn-cs"/>
                <a:sym typeface="Unica77LL-Bold"/>
              </a:defRPr>
            </a:lvl1pPr>
          </a:lstStyle>
          <a:p>
            <a:pPr/>
            <a:r>
              <a:t>Sett inn tittel</a:t>
            </a:r>
          </a:p>
        </p:txBody>
      </p:sp>
      <p:sp>
        <p:nvSpPr>
          <p:cNvPr id="140" name="Brødtekst nivå én…"/>
          <p:cNvSpPr txBox="1"/>
          <p:nvPr>
            <p:ph type="body" sz="half" idx="1" hasCustomPrompt="1"/>
          </p:nvPr>
        </p:nvSpPr>
        <p:spPr>
          <a:xfrm>
            <a:off x="1206500" y="4238715"/>
            <a:ext cx="13367967" cy="82658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Sett inn 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1" name="Bilde"/>
          <p:cNvSpPr/>
          <p:nvPr>
            <p:ph type="pic" sz="half" idx="22"/>
          </p:nvPr>
        </p:nvSpPr>
        <p:spPr>
          <a:xfrm>
            <a:off x="12192000" y="3559849"/>
            <a:ext cx="12228649" cy="91670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iskuter">
    <p:bg>
      <p:bgPr>
        <a:solidFill>
          <a:srgbClr val="F6E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Bilde"/>
          <p:cNvSpPr/>
          <p:nvPr>
            <p:ph type="pic" sz="quarter" idx="21"/>
          </p:nvPr>
        </p:nvSpPr>
        <p:spPr>
          <a:xfrm>
            <a:off x="14470284" y="3293287"/>
            <a:ext cx="7236333" cy="71294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0" name="Snakk sammen to og to"/>
          <p:cNvSpPr txBox="1"/>
          <p:nvPr>
            <p:ph type="title" hasCustomPrompt="1"/>
          </p:nvPr>
        </p:nvSpPr>
        <p:spPr>
          <a:xfrm>
            <a:off x="1461690" y="2327452"/>
            <a:ext cx="21971001" cy="1615949"/>
          </a:xfrm>
          <a:prstGeom prst="rect">
            <a:avLst/>
          </a:prstGeom>
        </p:spPr>
        <p:txBody>
          <a:bodyPr/>
          <a:lstStyle>
            <a:lvl1pPr>
              <a:defRPr spc="-232" sz="11600"/>
            </a:lvl1pPr>
          </a:lstStyle>
          <a:p>
            <a:pPr/>
            <a:r>
              <a:t>Snakk sammen to og to</a:t>
            </a:r>
          </a:p>
        </p:txBody>
      </p:sp>
      <p:sp>
        <p:nvSpPr>
          <p:cNvPr id="151" name="Brødtekst nivå én…"/>
          <p:cNvSpPr txBox="1"/>
          <p:nvPr>
            <p:ph type="body" sz="quarter" idx="1" hasCustomPrompt="1"/>
          </p:nvPr>
        </p:nvSpPr>
        <p:spPr>
          <a:xfrm>
            <a:off x="1461690" y="4939860"/>
            <a:ext cx="11980598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/>
            </a:lvl1pPr>
            <a:lvl2pPr marL="638923" indent="-12700">
              <a:spcBef>
                <a:spcPts val="0"/>
              </a:spcBef>
              <a:buSzTx/>
              <a:buNone/>
              <a:defRPr spc="-170" sz="8500"/>
            </a:lvl2pPr>
            <a:lvl3pPr marL="638923" indent="444500">
              <a:spcBef>
                <a:spcPts val="0"/>
              </a:spcBef>
              <a:buSzTx/>
              <a:buNone/>
              <a:defRPr spc="-170" sz="8500"/>
            </a:lvl3pPr>
            <a:lvl4pPr marL="638923" indent="901700">
              <a:spcBef>
                <a:spcPts val="0"/>
              </a:spcBef>
              <a:buSzTx/>
              <a:buNone/>
              <a:defRPr spc="-170" sz="8500"/>
            </a:lvl4pPr>
            <a:lvl5pPr marL="638923" indent="1358900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Hva gjør at du har tillit til noen kilder?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5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midstilt spørsmål">
    <p:bg>
      <p:bgPr>
        <a:solidFill>
          <a:srgbClr val="D4F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akta eller mening"/>
          <p:cNvSpPr txBox="1"/>
          <p:nvPr>
            <p:ph type="body" sz="quarter" idx="21" hasCustomPrompt="1"/>
          </p:nvPr>
        </p:nvSpPr>
        <p:spPr>
          <a:xfrm>
            <a:off x="1206500" y="2756491"/>
            <a:ext cx="21971000" cy="1933426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1121635">
              <a:lnSpc>
                <a:spcPct val="80000"/>
              </a:lnSpc>
              <a:spcBef>
                <a:spcPts val="0"/>
              </a:spcBef>
              <a:buSzTx/>
              <a:buNone/>
              <a:defRPr b="1" spc="-115" sz="11500">
                <a:latin typeface="+mn-lt"/>
                <a:ea typeface="+mn-ea"/>
                <a:cs typeface="+mn-cs"/>
                <a:sym typeface="Unica77LL-Bold"/>
              </a:defRPr>
            </a:lvl1pPr>
          </a:lstStyle>
          <a:p>
            <a:pPr/>
            <a:r>
              <a:t>Fakta eller mening</a:t>
            </a:r>
          </a:p>
        </p:txBody>
      </p:sp>
      <p:sp>
        <p:nvSpPr>
          <p:cNvPr id="160" name="Bilde"/>
          <p:cNvSpPr/>
          <p:nvPr>
            <p:ph type="pic" sz="quarter" idx="22"/>
          </p:nvPr>
        </p:nvSpPr>
        <p:spPr>
          <a:xfrm>
            <a:off x="8974624" y="5222775"/>
            <a:ext cx="6434753" cy="642853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6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om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teletikett">
    <p:bg>
      <p:bgPr>
        <a:solidFill>
          <a:srgbClr val="F9D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vrundet rektangel"/>
          <p:cNvSpPr/>
          <p:nvPr>
            <p:ph type="body" idx="21"/>
          </p:nvPr>
        </p:nvSpPr>
        <p:spPr>
          <a:xfrm>
            <a:off x="1335769" y="3289411"/>
            <a:ext cx="17988126" cy="7673652"/>
          </a:xfrm>
          <a:prstGeom prst="roundRect">
            <a:avLst>
              <a:gd name="adj" fmla="val 13062"/>
            </a:avLst>
          </a:prstGeom>
          <a:solidFill>
            <a:srgbClr val="F0C3B9"/>
          </a:solidFill>
        </p:spPr>
        <p:txBody>
          <a:bodyPr anchor="ctr">
            <a:noAutofit/>
          </a:bodyPr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23" name="Presentasjonstittel"/>
          <p:cNvSpPr txBox="1"/>
          <p:nvPr>
            <p:ph type="title" hasCustomPrompt="1"/>
          </p:nvPr>
        </p:nvSpPr>
        <p:spPr>
          <a:xfrm>
            <a:off x="4108153" y="2689011"/>
            <a:ext cx="12802187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Presentasjonstittel</a:t>
            </a:r>
          </a:p>
        </p:txBody>
      </p:sp>
      <p:sp>
        <p:nvSpPr>
          <p:cNvPr id="24" name="Brødtekst nivå én…"/>
          <p:cNvSpPr txBox="1"/>
          <p:nvPr>
            <p:ph type="body" sz="quarter" idx="1" hasCustomPrompt="1"/>
          </p:nvPr>
        </p:nvSpPr>
        <p:spPr>
          <a:xfrm>
            <a:off x="4317615" y="7337211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+mn-lt"/>
                <a:ea typeface="+mn-ea"/>
                <a:cs typeface="+mn-cs"/>
                <a:sym typeface="Unica77LL-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+mn-lt"/>
                <a:ea typeface="+mn-ea"/>
                <a:cs typeface="+mn-cs"/>
                <a:sym typeface="Unica77LL-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+mn-lt"/>
                <a:ea typeface="+mn-ea"/>
                <a:cs typeface="+mn-cs"/>
                <a:sym typeface="Unica77LL-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+mn-lt"/>
                <a:ea typeface="+mn-ea"/>
                <a:cs typeface="+mn-cs"/>
                <a:sym typeface="Unica77LL-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b="1" sz="5500">
                <a:latin typeface="+mn-lt"/>
                <a:ea typeface="+mn-ea"/>
                <a:cs typeface="+mn-cs"/>
                <a:sym typeface="Unica77LL-Bold"/>
              </a:defRPr>
            </a:lvl5pPr>
          </a:lstStyle>
          <a:p>
            <a:pPr/>
            <a:r>
              <a:t>Presentasjonsundertittel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kon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Bilde"/>
          <p:cNvSpPr/>
          <p:nvPr>
            <p:ph type="pic" sz="quarter" idx="21"/>
          </p:nvPr>
        </p:nvSpPr>
        <p:spPr>
          <a:xfrm>
            <a:off x="7189289" y="6111314"/>
            <a:ext cx="3769443" cy="371375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6" name="Bilde"/>
          <p:cNvSpPr/>
          <p:nvPr>
            <p:ph type="pic" sz="quarter" idx="22"/>
          </p:nvPr>
        </p:nvSpPr>
        <p:spPr>
          <a:xfrm>
            <a:off x="7670502" y="1380035"/>
            <a:ext cx="3121023" cy="328832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7" name="Bilde"/>
          <p:cNvSpPr/>
          <p:nvPr>
            <p:ph type="pic" sz="quarter" idx="23"/>
          </p:nvPr>
        </p:nvSpPr>
        <p:spPr>
          <a:xfrm>
            <a:off x="13705760" y="1457432"/>
            <a:ext cx="3121023" cy="344986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8" name="Bilde"/>
          <p:cNvSpPr/>
          <p:nvPr>
            <p:ph type="pic" sz="quarter" idx="24"/>
          </p:nvPr>
        </p:nvSpPr>
        <p:spPr>
          <a:xfrm>
            <a:off x="1882859" y="1522038"/>
            <a:ext cx="3323859" cy="332064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79" name="Bilde"/>
          <p:cNvSpPr/>
          <p:nvPr>
            <p:ph type="pic" sz="quarter" idx="25"/>
          </p:nvPr>
        </p:nvSpPr>
        <p:spPr>
          <a:xfrm>
            <a:off x="13381549" y="6111314"/>
            <a:ext cx="3769443" cy="321052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80" name="Bilde"/>
          <p:cNvSpPr/>
          <p:nvPr>
            <p:ph type="pic" sz="quarter" idx="26"/>
          </p:nvPr>
        </p:nvSpPr>
        <p:spPr>
          <a:xfrm>
            <a:off x="1707239" y="6570388"/>
            <a:ext cx="3385005" cy="229237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pic>
        <p:nvPicPr>
          <p:cNvPr id="181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60551" y="12345861"/>
            <a:ext cx="2372140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Hent ut bildet ved å kopiere det over til lysbildet du ønsker."/>
          <p:cNvSpPr txBox="1"/>
          <p:nvPr/>
        </p:nvSpPr>
        <p:spPr>
          <a:xfrm>
            <a:off x="1673738" y="10818804"/>
            <a:ext cx="8036053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Hent ut bildet ved å kopiere det over til lysbildet du ønsker.</a:t>
            </a:r>
          </a:p>
        </p:txBody>
      </p:sp>
      <p:sp>
        <p:nvSpPr>
          <p:cNvPr id="18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llustrasjon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Bilde"/>
          <p:cNvSpPr/>
          <p:nvPr>
            <p:ph type="pic" sz="quarter" idx="21"/>
          </p:nvPr>
        </p:nvSpPr>
        <p:spPr>
          <a:xfrm>
            <a:off x="-91320" y="849935"/>
            <a:ext cx="8208197" cy="615314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1" name="Bilde"/>
          <p:cNvSpPr/>
          <p:nvPr>
            <p:ph type="pic" sz="quarter" idx="22"/>
          </p:nvPr>
        </p:nvSpPr>
        <p:spPr>
          <a:xfrm>
            <a:off x="-109752" y="6767497"/>
            <a:ext cx="8702958" cy="6524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2" name="Bilde"/>
          <p:cNvSpPr/>
          <p:nvPr>
            <p:ph type="pic" sz="quarter" idx="23"/>
          </p:nvPr>
        </p:nvSpPr>
        <p:spPr>
          <a:xfrm>
            <a:off x="15584718" y="664491"/>
            <a:ext cx="8702957" cy="65240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3" name="Bilde"/>
          <p:cNvSpPr/>
          <p:nvPr>
            <p:ph type="pic" sz="half" idx="24"/>
          </p:nvPr>
        </p:nvSpPr>
        <p:spPr>
          <a:xfrm>
            <a:off x="7042692" y="-46140"/>
            <a:ext cx="10038443" cy="752515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4" name="Bilde"/>
          <p:cNvSpPr/>
          <p:nvPr>
            <p:ph type="pic" sz="quarter" idx="25"/>
          </p:nvPr>
        </p:nvSpPr>
        <p:spPr>
          <a:xfrm>
            <a:off x="14487999" y="6327149"/>
            <a:ext cx="8981937" cy="673316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5" name="Bilde"/>
          <p:cNvSpPr/>
          <p:nvPr>
            <p:ph type="pic" sz="quarter" idx="26"/>
          </p:nvPr>
        </p:nvSpPr>
        <p:spPr>
          <a:xfrm>
            <a:off x="8155920" y="6500512"/>
            <a:ext cx="6293037" cy="809104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96" name="Hent ut bilde ved å kopiere det til lysbildet du ønsker"/>
          <p:cNvSpPr txBox="1"/>
          <p:nvPr/>
        </p:nvSpPr>
        <p:spPr>
          <a:xfrm>
            <a:off x="6882989" y="7148497"/>
            <a:ext cx="721065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Hent ut bilde ved å kopiere det til lysbildet du ønsker</a:t>
            </a:r>
          </a:p>
        </p:txBody>
      </p:sp>
      <p:sp>
        <p:nvSpPr>
          <p:cNvPr id="19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rgekod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farger.png" descr="farg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31072" y="-685904"/>
            <a:ext cx="23050188" cy="150878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logo.png" descr="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60551" y="12345861"/>
            <a:ext cx="2372140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ips:…"/>
          <p:cNvSpPr txBox="1"/>
          <p:nvPr/>
        </p:nvSpPr>
        <p:spPr>
          <a:xfrm>
            <a:off x="16202783" y="6510048"/>
            <a:ext cx="5913530" cy="554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Tips: </a:t>
            </a:r>
          </a:p>
          <a:p>
            <a:pPr algn="l">
              <a:lnSpc>
                <a:spcPct val="90000"/>
              </a:lnSpc>
              <a:spcBef>
                <a:spcPts val="4500"/>
              </a:spcBef>
              <a:defRPr sz="4800">
                <a:solidFill>
                  <a:srgbClr val="000000"/>
                </a:solidFill>
              </a:defRPr>
            </a:pPr>
            <a:r>
              <a:t>Her kan du hente ut fargekodene våre, slik at du kan bruke dem på tekst eller elementer i presentasjonen din.</a:t>
            </a:r>
          </a:p>
        </p:txBody>
      </p:sp>
      <p:sp>
        <p:nvSpPr>
          <p:cNvPr id="20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aktisk 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16121" y="12742296"/>
            <a:ext cx="1901180" cy="60540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Lysbildenummer"/>
          <p:cNvSpPr txBox="1"/>
          <p:nvPr>
            <p:ph type="sldNum" sz="quarter" idx="2"/>
          </p:nvPr>
        </p:nvSpPr>
        <p:spPr>
          <a:xfrm>
            <a:off x="12043765" y="13081000"/>
            <a:ext cx="283770" cy="461059"/>
          </a:xfrm>
          <a:prstGeom prst="rect">
            <a:avLst/>
          </a:prstGeom>
        </p:spPr>
        <p:txBody>
          <a:bodyPr anchor="t"/>
          <a:lstStyle>
            <a:lvl1pPr defTabSz="825500"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ysbilde tittel og tekst">
    <p:bg>
      <p:bgPr>
        <a:solidFill>
          <a:srgbClr val="F6E5C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ysbilde-…"/>
          <p:cNvSpPr txBox="1"/>
          <p:nvPr>
            <p:ph type="title" hasCustomPrompt="1"/>
          </p:nvPr>
        </p:nvSpPr>
        <p:spPr>
          <a:xfrm>
            <a:off x="2047953" y="1273974"/>
            <a:ext cx="9779001" cy="2675192"/>
          </a:xfrm>
          <a:prstGeom prst="rect">
            <a:avLst/>
          </a:prstGeom>
        </p:spPr>
        <p:txBody>
          <a:bodyPr anchor="b"/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33" name="Brødtekst nivå én…"/>
          <p:cNvSpPr txBox="1"/>
          <p:nvPr>
            <p:ph type="body" sz="quarter" idx="1" hasCustomPrompt="1"/>
          </p:nvPr>
        </p:nvSpPr>
        <p:spPr>
          <a:xfrm>
            <a:off x="2047953" y="4318000"/>
            <a:ext cx="9779001" cy="538542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457200">
              <a:buSzTx/>
              <a:buNone/>
            </a:lvl2pPr>
            <a:lvl3pPr marL="0" indent="914400">
              <a:buSzTx/>
              <a:buNone/>
            </a:lvl3pPr>
            <a:lvl4pPr marL="0" indent="1371600">
              <a:buSzTx/>
              <a:buNone/>
            </a:lvl4pPr>
            <a:lvl5pPr marL="0" indent="1828800">
              <a:buSzTx/>
              <a:buNone/>
            </a:lvl5pPr>
          </a:lstStyle>
          <a:p>
            <a:pPr/>
            <a:r>
              <a:t>Brødtekst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4" name="Bilde"/>
          <p:cNvSpPr/>
          <p:nvPr>
            <p:ph type="pic" idx="21"/>
          </p:nvPr>
        </p:nvSpPr>
        <p:spPr>
          <a:xfrm>
            <a:off x="11826953" y="1447820"/>
            <a:ext cx="14014384" cy="1050565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Lysbildenummer"/>
          <p:cNvSpPr txBox="1"/>
          <p:nvPr>
            <p:ph type="sldNum" sz="quarter" idx="2"/>
          </p:nvPr>
        </p:nvSpPr>
        <p:spPr>
          <a:xfrm>
            <a:off x="12065050" y="13085233"/>
            <a:ext cx="241403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ysbilde tittel og 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rødtekst nivå én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Tittel"/>
          <p:cNvSpPr txBox="1"/>
          <p:nvPr>
            <p:ph type="body" sz="quarter" idx="21" hasCustomPrompt="1"/>
          </p:nvPr>
        </p:nvSpPr>
        <p:spPr>
          <a:xfrm>
            <a:off x="2047953" y="1273974"/>
            <a:ext cx="9779001" cy="267519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pc="-170" sz="8500">
                <a:latin typeface="+mn-lt"/>
                <a:ea typeface="+mn-ea"/>
                <a:cs typeface="+mn-cs"/>
                <a:sym typeface="Unica77LL-Bold"/>
              </a:defRPr>
            </a:lvl1pPr>
          </a:lstStyle>
          <a:p>
            <a:pPr/>
            <a:r>
              <a:t>Tittel</a:t>
            </a:r>
          </a:p>
        </p:txBody>
      </p:sp>
      <p:sp>
        <p:nvSpPr>
          <p:cNvPr id="4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rge og logo rosa">
    <p:bg>
      <p:bgPr>
        <a:solidFill>
          <a:srgbClr val="F9DB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rge og logo grønn">
    <p:bg>
      <p:bgPr>
        <a:solidFill>
          <a:srgbClr val="D4F1E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rge og logo blå">
    <p:bg>
      <p:bgPr>
        <a:solidFill>
          <a:srgbClr val="D3E8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rge og logo blålilla">
    <p:bg>
      <p:bgPr>
        <a:solidFill>
          <a:srgbClr val="D4DB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arge og logo lilla">
    <p:bg>
      <p:bgPr>
        <a:solidFill>
          <a:srgbClr val="E5D4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9DB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go.png" descr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060551" y="12345861"/>
            <a:ext cx="2372140" cy="76200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rødtekst nivå én…"/>
          <p:cNvSpPr txBox="1"/>
          <p:nvPr>
            <p:ph type="body" idx="1" hasCustomPrompt="1"/>
          </p:nvPr>
        </p:nvSpPr>
        <p:spPr>
          <a:xfrm>
            <a:off x="2038362" y="4313658"/>
            <a:ext cx="21971001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Punkttegntekst i lysbilde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Lysbilde-…"/>
          <p:cNvSpPr txBox="1"/>
          <p:nvPr>
            <p:ph type="title" hasCustomPrompt="1"/>
          </p:nvPr>
        </p:nvSpPr>
        <p:spPr>
          <a:xfrm>
            <a:off x="2038362" y="1474934"/>
            <a:ext cx="21971001" cy="2651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Lysbilde-
tittel</a:t>
            </a:r>
          </a:p>
          <a:p>
            <a:pPr/>
            <a:r>
              <a:t/>
            </a:r>
          </a:p>
        </p:txBody>
      </p:sp>
      <p:sp>
        <p:nvSpPr>
          <p:cNvPr id="5" name="Lysbildenummer"/>
          <p:cNvSpPr txBox="1"/>
          <p:nvPr>
            <p:ph type="sldNum" sz="quarter" idx="2"/>
          </p:nvPr>
        </p:nvSpPr>
        <p:spPr>
          <a:xfrm>
            <a:off x="12065050" y="13080999"/>
            <a:ext cx="241403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Unica77LL-Bold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Unica77LL-Bold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Unica77LL-Bold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Unica77LL-Bold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Unica77LL-Bold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Unica77LL-Bold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Unica77LL-Bold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Unica77LL-Bold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Unica77LL-Bold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Unica77 LL"/>
          <a:ea typeface="Unica77 LL"/>
          <a:cs typeface="Unica77 LL"/>
          <a:sym typeface="Unica77 LL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Unica77 LL"/>
          <a:ea typeface="Unica77 LL"/>
          <a:cs typeface="Unica77 LL"/>
          <a:sym typeface="Unica77 LL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Unica77 LL"/>
          <a:ea typeface="Unica77 LL"/>
          <a:cs typeface="Unica77 LL"/>
          <a:sym typeface="Unica77 LL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Unica77 LL"/>
          <a:ea typeface="Unica77 LL"/>
          <a:cs typeface="Unica77 LL"/>
          <a:sym typeface="Unica77 LL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Unica77 LL"/>
          <a:ea typeface="Unica77 LL"/>
          <a:cs typeface="Unica77 LL"/>
          <a:sym typeface="Unica77 LL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Unica77 LL"/>
          <a:ea typeface="Unica77 LL"/>
          <a:cs typeface="Unica77 LL"/>
          <a:sym typeface="Unica77 LL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Unica77 LL"/>
          <a:ea typeface="Unica77 LL"/>
          <a:cs typeface="Unica77 LL"/>
          <a:sym typeface="Unica77 LL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Unica77 LL"/>
          <a:ea typeface="Unica77 LL"/>
          <a:cs typeface="Unica77 LL"/>
          <a:sym typeface="Unica77 LL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Unica77 LL"/>
          <a:ea typeface="Unica77 LL"/>
          <a:cs typeface="Unica77 LL"/>
          <a:sym typeface="Unica77 LL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menti.com" TargetMode="External"/><Relationship Id="rId4" Type="http://schemas.openxmlformats.org/officeDocument/2006/relationships/image" Target="../media/image1.tif"/><Relationship Id="rId5" Type="http://schemas.openxmlformats.org/officeDocument/2006/relationships/image" Target="../media/image2.tif"/><Relationship Id="rId6" Type="http://schemas.openxmlformats.org/officeDocument/2006/relationships/image" Target="../media/image3.tif"/><Relationship Id="rId7" Type="http://schemas.openxmlformats.org/officeDocument/2006/relationships/image" Target="../media/image4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video" Target="https://www.youtube.com/embed/4aHSPLGJiMw?feature=oembed" TargetMode="External"/><Relationship Id="rId4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video" Target="https://www.youtube.com/embed/I02rSfBkOJU?feature=oembed" TargetMode="External"/><Relationship Id="rId4" Type="http://schemas.openxmlformats.org/officeDocument/2006/relationships/image" Target="../media/image2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tif"/><Relationship Id="rId4" Type="http://schemas.openxmlformats.org/officeDocument/2006/relationships/image" Target="../media/image6.tif"/><Relationship Id="rId5" Type="http://schemas.openxmlformats.org/officeDocument/2006/relationships/image" Target="../media/image2.tif"/><Relationship Id="rId6" Type="http://schemas.openxmlformats.org/officeDocument/2006/relationships/image" Target="../media/image3.tif"/><Relationship Id="rId7" Type="http://schemas.openxmlformats.org/officeDocument/2006/relationships/image" Target="../media/image1.tif"/><Relationship Id="rId8" Type="http://schemas.openxmlformats.org/officeDocument/2006/relationships/image" Target="../media/image4.tif"/><Relationship Id="rId9" Type="http://schemas.openxmlformats.org/officeDocument/2006/relationships/image" Target="../media/image7.tif"/><Relationship Id="rId10" Type="http://schemas.openxmlformats.org/officeDocument/2006/relationships/image" Target="../media/image3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video" Target="https://www.youtube.com/embed/z_POBYDycOc?feature=oembed" TargetMode="External"/><Relationship Id="rId4" Type="http://schemas.openxmlformats.org/officeDocument/2006/relationships/image" Target="../media/image4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Foreldrebarn 07_09_22.png" descr="Foreldrebarn 07_09_2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5917" y="918015"/>
            <a:ext cx="7393764" cy="11614264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Foreldremøte om…"/>
          <p:cNvSpPr txBox="1"/>
          <p:nvPr>
            <p:ph type="ctrTitle"/>
          </p:nvPr>
        </p:nvSpPr>
        <p:spPr>
          <a:xfrm>
            <a:off x="1024847" y="4431997"/>
            <a:ext cx="22334306" cy="3769178"/>
          </a:xfrm>
          <a:prstGeom prst="rect">
            <a:avLst/>
          </a:prstGeom>
        </p:spPr>
        <p:txBody>
          <a:bodyPr/>
          <a:lstStyle/>
          <a:p>
            <a:pPr/>
            <a:r>
              <a:t>Foreldremøte om </a:t>
            </a:r>
          </a:p>
          <a:p>
            <a:pPr/>
            <a:r>
              <a:t>barns digitale liv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Kan bidra til å få i gang samtalen om det digitale mellom barn og voksne…"/>
          <p:cNvSpPr txBox="1"/>
          <p:nvPr>
            <p:ph type="body" idx="1"/>
          </p:nvPr>
        </p:nvSpPr>
        <p:spPr>
          <a:xfrm>
            <a:off x="765744" y="3493526"/>
            <a:ext cx="21971001" cy="8256012"/>
          </a:xfrm>
          <a:prstGeom prst="rect">
            <a:avLst/>
          </a:prstGeom>
        </p:spPr>
        <p:txBody>
          <a:bodyPr/>
          <a:lstStyle/>
          <a:p>
            <a:pPr/>
          </a:p>
          <a:p>
            <a:pPr>
              <a:buSzPct val="40000"/>
              <a:buBlip>
                <a:blip r:embed="rId3"/>
              </a:buBlip>
            </a:pPr>
            <a:r>
              <a:t>Kan bidra til å få i gang samtalen om det digitale mellom barn og voksne </a:t>
            </a:r>
          </a:p>
          <a:p>
            <a:pPr>
              <a:buSzPct val="40000"/>
              <a:buBlip>
                <a:blip r:embed="rId3"/>
              </a:buBlip>
            </a:pPr>
            <a:r>
              <a:t>En forskningsbasert gratis ressurs, utviklet av Tenk</a:t>
            </a:r>
          </a:p>
          <a:p>
            <a:pPr>
              <a:buSzPct val="40000"/>
              <a:buBlip>
                <a:blip r:embed="rId3"/>
              </a:buBlip>
            </a:pPr>
            <a:r>
              <a:t>Kortene er ment til å få frem tanker, meninger og refleksjoner, og det finnes ingen riktige eller gale svar. </a:t>
            </a:r>
          </a:p>
          <a:p>
            <a:pPr>
              <a:buSzPct val="40000"/>
              <a:buBlip>
                <a:blip r:embed="rId3"/>
              </a:buBlip>
            </a:pPr>
            <a:r>
              <a:t>Husk at alle barn har rett til privatliv.</a:t>
            </a:r>
          </a:p>
        </p:txBody>
      </p:sp>
      <p:sp>
        <p:nvSpPr>
          <p:cNvPr id="279" name="Samtalekort"/>
          <p:cNvSpPr txBox="1"/>
          <p:nvPr>
            <p:ph type="body" idx="21"/>
          </p:nvPr>
        </p:nvSpPr>
        <p:spPr>
          <a:xfrm>
            <a:off x="1934831" y="1411067"/>
            <a:ext cx="8707660" cy="18310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Samtalekort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unkttegntekst i lysbilde"/>
          <p:cNvSpPr txBox="1"/>
          <p:nvPr>
            <p:ph type="body" idx="1"/>
          </p:nvPr>
        </p:nvSpPr>
        <p:spPr>
          <a:xfrm>
            <a:off x="680903" y="3917732"/>
            <a:ext cx="21971001" cy="82560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84" name="Finn samtalekortene her"/>
          <p:cNvSpPr txBox="1"/>
          <p:nvPr>
            <p:ph type="body" idx="21"/>
          </p:nvPr>
        </p:nvSpPr>
        <p:spPr>
          <a:xfrm>
            <a:off x="1369223" y="562655"/>
            <a:ext cx="14096846" cy="18310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Finn samtalekortene her </a:t>
            </a:r>
          </a:p>
        </p:txBody>
      </p:sp>
      <p:pic>
        <p:nvPicPr>
          <p:cNvPr id="285" name="Skjermbilde 2022-12-07 kl. 14.06.51.png" descr="Skjermbilde 2022-12-07 kl. 14.06.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88595" y="2907717"/>
            <a:ext cx="4469721" cy="4623850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86" name="qrcode_Digital hverdag tenk.faktisk.no (1).png" descr="qrcode_Digital hverdag tenk.faktisk.no (1)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88595" y="8045540"/>
            <a:ext cx="4469721" cy="4469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7" name="Skjermbilde 2022-12-07 kl. 14.07.35.png" descr="Skjermbilde 2022-12-07 kl. 14.07.3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21221" y="2926511"/>
            <a:ext cx="4468665" cy="4586262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88" name="qrcode_gaming tenk.faktisk.no (1).png" descr="qrcode_gaming tenk.faktisk.no (1)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040623" y="8045540"/>
            <a:ext cx="4469720" cy="4469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89" name="qrcode_sosiale medier tenk.faktisk.no (1).png" descr="qrcode_sosiale medier tenk.faktisk.no (1)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020693" y="8045540"/>
            <a:ext cx="4469721" cy="44697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Skjermbilde 2022-12-07 kl. 14.11.44.png" descr="Skjermbilde 2022-12-07 kl. 14.11.44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979450" y="2926511"/>
            <a:ext cx="4592067" cy="4626209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Vi starter med en Mentimeter om temaet…"/>
          <p:cNvSpPr txBox="1"/>
          <p:nvPr>
            <p:ph type="body" idx="1"/>
          </p:nvPr>
        </p:nvSpPr>
        <p:spPr>
          <a:xfrm>
            <a:off x="1258144" y="4313775"/>
            <a:ext cx="21867712" cy="7825177"/>
          </a:xfrm>
          <a:prstGeom prst="rect">
            <a:avLst/>
          </a:prstGeom>
        </p:spPr>
        <p:txBody>
          <a:bodyPr/>
          <a:lstStyle/>
          <a:p>
            <a:pPr/>
            <a:r>
              <a:t>Vi starter med en Mentimeter om temaet </a:t>
            </a:r>
          </a:p>
          <a:p>
            <a:pPr/>
            <a:r>
              <a:t>Gå til </a:t>
            </a:r>
            <a:r>
              <a:rPr u="sng">
                <a:hlinkClick r:id="rId3" invalidUrl="" action="" tgtFrame="" tooltip="" history="1" highlightClick="0" endSnd="0"/>
              </a:rPr>
              <a:t>menti.com</a:t>
            </a:r>
            <a:r>
              <a:t>, tast inn koden nedenfor og svar på spørsmålene du får opp på skjermen din </a:t>
            </a:r>
          </a:p>
        </p:txBody>
      </p:sp>
      <p:sp>
        <p:nvSpPr>
          <p:cNvPr id="230" name="Oppstart: Mentimeter"/>
          <p:cNvSpPr txBox="1"/>
          <p:nvPr>
            <p:ph type="body" idx="21"/>
          </p:nvPr>
        </p:nvSpPr>
        <p:spPr>
          <a:xfrm>
            <a:off x="1538905" y="837785"/>
            <a:ext cx="13924955" cy="26751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Oppstart: Mentimeter </a:t>
            </a:r>
          </a:p>
        </p:txBody>
      </p:sp>
      <p:pic>
        <p:nvPicPr>
          <p:cNvPr id="231" name="Bilde" descr="Bild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4206" y="8203574"/>
            <a:ext cx="3659293" cy="365929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32" name="Bilde" descr="Bild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3303" y="8203574"/>
            <a:ext cx="3661810" cy="365929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33" name="Bilde" descr="Bild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26660" y="9751969"/>
            <a:ext cx="3659293" cy="365929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34" name="Bilde" descr="Bild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33071" y="6968126"/>
            <a:ext cx="6917859" cy="289074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Oppstart: Til diskusjon"/>
          <p:cNvSpPr txBox="1"/>
          <p:nvPr>
            <p:ph type="body" idx="21"/>
          </p:nvPr>
        </p:nvSpPr>
        <p:spPr>
          <a:xfrm>
            <a:off x="2047953" y="1273974"/>
            <a:ext cx="13594979" cy="267519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Oppstart: Til diskusjon </a:t>
            </a:r>
          </a:p>
        </p:txBody>
      </p:sp>
      <p:sp>
        <p:nvSpPr>
          <p:cNvPr id="239" name="Hva er dine første tanker når du hører ordet «skjermtid»?…"/>
          <p:cNvSpPr txBox="1"/>
          <p:nvPr/>
        </p:nvSpPr>
        <p:spPr>
          <a:xfrm>
            <a:off x="1204722" y="5254562"/>
            <a:ext cx="17693946" cy="619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52400" indent="-152400" algn="l" defTabSz="457200"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	Hva er dine første tanker når du hører ordet «skjermtid»?</a:t>
            </a:r>
          </a:p>
          <a:p>
            <a:pPr algn="l" defTabSz="457200">
              <a:defRPr sz="4800">
                <a:solidFill>
                  <a:srgbClr val="000000"/>
                </a:solidFill>
              </a:defRPr>
            </a:pPr>
          </a:p>
          <a:p>
            <a:pPr marL="152400" indent="-152400" algn="l" defTabSz="457200"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	Hvilken rolle spiller sosiale medier i livet til ditt barn?</a:t>
            </a:r>
          </a:p>
          <a:p>
            <a:pPr algn="l" defTabSz="457200">
              <a:defRPr sz="4800">
                <a:solidFill>
                  <a:srgbClr val="000000"/>
                </a:solidFill>
              </a:defRPr>
            </a:pPr>
          </a:p>
          <a:p>
            <a:pPr marL="152400" indent="-152400" algn="l" defTabSz="457200"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	Gamer barnet ditt?</a:t>
            </a:r>
          </a:p>
          <a:p>
            <a:pPr algn="l" defTabSz="457200">
              <a:defRPr sz="4800">
                <a:solidFill>
                  <a:srgbClr val="000000"/>
                </a:solidFill>
              </a:defRPr>
            </a:pPr>
          </a:p>
          <a:p>
            <a:pPr marL="152400" indent="-152400" algn="l" defTabSz="457200">
              <a:buSzPct val="123000"/>
              <a:buChar char="•"/>
              <a:defRPr sz="4800">
                <a:solidFill>
                  <a:srgbClr val="000000"/>
                </a:solidFill>
              </a:defRPr>
            </a:pPr>
            <a:r>
              <a:t>	Hvordan prater du med barnet ditt om det de opplever på nett?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nakk om barns digitale liv! (English version)" descr="Snakk om barns digitale liv! (English version)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Snakk om barns digitale liv! (English version)" aiw:author="Faktisk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144687" y="-81386"/>
            <a:ext cx="24673374" cy="1387877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41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4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4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arn og unges digitale liv"/>
          <p:cNvSpPr txBox="1"/>
          <p:nvPr>
            <p:ph type="body" idx="21"/>
          </p:nvPr>
        </p:nvSpPr>
        <p:spPr>
          <a:xfrm>
            <a:off x="696068" y="400881"/>
            <a:ext cx="17001154" cy="24617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Barn og unges digitale liv</a:t>
            </a:r>
          </a:p>
        </p:txBody>
      </p:sp>
      <p:sp>
        <p:nvSpPr>
          <p:cNvPr id="246" name="Kjenner du deg igjen i noen av beskrivelsene i videoen? Fortell og diskuter"/>
          <p:cNvSpPr txBox="1"/>
          <p:nvPr>
            <p:ph type="body" sz="quarter" idx="1"/>
          </p:nvPr>
        </p:nvSpPr>
        <p:spPr>
          <a:xfrm>
            <a:off x="1110567" y="4623906"/>
            <a:ext cx="8326756" cy="4468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Kjenner du deg igjen i noen av beskrivelsene i videoen? Fortell og diskuter</a:t>
            </a:r>
          </a:p>
        </p:txBody>
      </p:sp>
      <p:pic>
        <p:nvPicPr>
          <p:cNvPr id="247" name="Skjermbilde 2022-12-07 kl. 14.33.58.png" descr="Skjermbilde 2022-12-07 kl. 14.33.5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43148" y="2822186"/>
            <a:ext cx="13775666" cy="937390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Snakk om sosiale medier!" descr="Snakk om sosiale medier!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Snakk om sosiale medier!" aiw:author="Faktisk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22150" y="7178"/>
            <a:ext cx="24428300" cy="1374091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51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51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5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Bilde" descr="Bild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44584" y="7671623"/>
            <a:ext cx="4723195" cy="472319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6" name="Bilde" descr="Bild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09043" y="7076450"/>
            <a:ext cx="3466001" cy="3466001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57" name="Sosiale medier"/>
          <p:cNvSpPr txBox="1"/>
          <p:nvPr>
            <p:ph type="body" idx="21"/>
          </p:nvPr>
        </p:nvSpPr>
        <p:spPr>
          <a:xfrm>
            <a:off x="1697848" y="760746"/>
            <a:ext cx="8849690" cy="166754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Sosiale medier </a:t>
            </a:r>
          </a:p>
        </p:txBody>
      </p:sp>
      <p:pic>
        <p:nvPicPr>
          <p:cNvPr id="258" name="Bilde" descr="Bild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372108" y="9299842"/>
            <a:ext cx="3661810" cy="365929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59" name="Bilde" descr="Bilde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80904" y="6005784"/>
            <a:ext cx="3659294" cy="365929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60" name="Bilde" descr="Bild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3879" y="5497665"/>
            <a:ext cx="3659293" cy="3659294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61" name="Bilde" descr="Bild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51621" y="9684115"/>
            <a:ext cx="6917859" cy="289074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62" name="Hvilke sosiale medier vet du at ditt barn er aktivt på?…"/>
          <p:cNvSpPr txBox="1"/>
          <p:nvPr>
            <p:ph type="body" sz="quarter" idx="1"/>
          </p:nvPr>
        </p:nvSpPr>
        <p:spPr>
          <a:xfrm>
            <a:off x="799134" y="2873697"/>
            <a:ext cx="17884499" cy="2178567"/>
          </a:xfrm>
          <a:prstGeom prst="rect">
            <a:avLst/>
          </a:prstGeom>
        </p:spPr>
        <p:txBody>
          <a:bodyPr/>
          <a:lstStyle/>
          <a:p>
            <a:pPr/>
            <a:r>
              <a:t>Hvilke sosiale medier vet du at ditt barn er aktivt på? </a:t>
            </a:r>
          </a:p>
          <a:p>
            <a:pPr/>
            <a:r>
              <a:t>Hva er dine tanker om bruken av sosiale medier?</a:t>
            </a:r>
          </a:p>
        </p:txBody>
      </p:sp>
      <p:pic>
        <p:nvPicPr>
          <p:cNvPr id="263" name="Bilde" descr="Bilde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9625100" y="5497665"/>
            <a:ext cx="2873740" cy="280449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pic>
        <p:nvPicPr>
          <p:cNvPr id="264" name="karsten-winegeart-60GsdOMRFGc-unsplash.jpg" descr="karsten-winegeart-60GsdOMRFGc-unsplash.jp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7521147" y="2404423"/>
            <a:ext cx="6005295" cy="8990978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nakk om gaming!" descr="Snakk om gaming!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Snakk om gaming!" aiw:author="Faktisk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-82794" y="-20755"/>
            <a:ext cx="24457791" cy="137575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268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268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26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Hvordan kan vi involvere oss i barnas gaming?"/>
          <p:cNvSpPr txBox="1"/>
          <p:nvPr>
            <p:ph type="body" sz="quarter" idx="1"/>
          </p:nvPr>
        </p:nvSpPr>
        <p:spPr>
          <a:xfrm>
            <a:off x="205478" y="4589541"/>
            <a:ext cx="7634760" cy="6275942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/>
            <a:r>
              <a:t>Hvordan kan vi involvere oss i barnas gaming? </a:t>
            </a:r>
          </a:p>
        </p:txBody>
      </p:sp>
      <p:sp>
        <p:nvSpPr>
          <p:cNvPr id="273" name="Gaming"/>
          <p:cNvSpPr txBox="1"/>
          <p:nvPr>
            <p:ph type="body" idx="21"/>
          </p:nvPr>
        </p:nvSpPr>
        <p:spPr>
          <a:xfrm>
            <a:off x="1260012" y="1486462"/>
            <a:ext cx="9527412" cy="173312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r>
              <a:t>Gaming </a:t>
            </a:r>
          </a:p>
        </p:txBody>
      </p:sp>
      <p:pic>
        <p:nvPicPr>
          <p:cNvPr id="274" name="joshua-hoehne-lC0xa0q3oU8-unsplash.jpg" descr="joshua-hoehne-lC0xa0q3oU8-unsplash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57995" y="1431500"/>
            <a:ext cx="16000155" cy="10665681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Unica77LL-Bold"/>
        <a:ea typeface="Unica77LL-Bold"/>
        <a:cs typeface="Unica77LL-Bold"/>
      </a:majorFont>
      <a:minorFont>
        <a:latin typeface="Unica77LL-Bold"/>
        <a:ea typeface="Unica77LL-Bold"/>
        <a:cs typeface="Unica77LL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Unica77 LL"/>
            <a:ea typeface="Unica77 LL"/>
            <a:cs typeface="Unica77 LL"/>
            <a:sym typeface="Unica77 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Unica77LL-Bold"/>
        <a:ea typeface="Unica77LL-Bold"/>
        <a:cs typeface="Unica77LL-Bold"/>
      </a:majorFont>
      <a:minorFont>
        <a:latin typeface="Unica77LL-Bold"/>
        <a:ea typeface="Unica77LL-Bold"/>
        <a:cs typeface="Unica77LL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Unica77 LL"/>
            <a:ea typeface="Unica77 LL"/>
            <a:cs typeface="Unica77 LL"/>
            <a:sym typeface="Unica77 L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