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0" r:id="rId2"/>
  </p:sldIdLst>
  <p:sldSz cx="12192000" cy="6858000"/>
  <p:notesSz cx="9928225" cy="14357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Name" id="{28DF1E4D-C457-46EE-AD29-EFCF5C2D8DB8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3450" autoAdjust="0"/>
  </p:normalViewPr>
  <p:slideViewPr>
    <p:cSldViewPr snapToGrid="0">
      <p:cViewPr varScale="1">
        <p:scale>
          <a:sx n="124" d="100"/>
          <a:sy n="124" d="100"/>
        </p:scale>
        <p:origin x="342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CC92CC-37B2-4966-BCD0-0A2D1457DB68}" type="doc">
      <dgm:prSet loTypeId="urn:microsoft.com/office/officeart/2005/8/layout/hierarchy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9DAA06B-B4E9-4A97-A398-8B097B8122E5}">
      <dgm:prSet phldrT="[Text]"/>
      <dgm:spPr/>
      <dgm:t>
        <a:bodyPr/>
        <a:lstStyle/>
        <a:p>
          <a:r>
            <a:rPr lang="en-GB" dirty="0"/>
            <a:t>Deputy Principal Curriculum</a:t>
          </a:r>
        </a:p>
        <a:p>
          <a:endParaRPr lang="en-GB" dirty="0"/>
        </a:p>
      </dgm:t>
    </dgm:pt>
    <dgm:pt modelId="{E7C64B68-F15C-4927-AF72-219BA0402309}" type="parTrans" cxnId="{2EC5BEFB-E50A-4A90-984C-58995E83F9CE}">
      <dgm:prSet/>
      <dgm:spPr/>
      <dgm:t>
        <a:bodyPr/>
        <a:lstStyle/>
        <a:p>
          <a:endParaRPr lang="en-GB"/>
        </a:p>
      </dgm:t>
    </dgm:pt>
    <dgm:pt modelId="{A65F5BC2-C7D0-4900-9549-3C03FA082B90}" type="sibTrans" cxnId="{2EC5BEFB-E50A-4A90-984C-58995E83F9CE}">
      <dgm:prSet/>
      <dgm:spPr/>
      <dgm:t>
        <a:bodyPr/>
        <a:lstStyle/>
        <a:p>
          <a:endParaRPr lang="en-GB"/>
        </a:p>
      </dgm:t>
    </dgm:pt>
    <dgm:pt modelId="{8D997830-B3BE-4686-8FEA-3BBD7FE8BC1D}">
      <dgm:prSet/>
      <dgm:spPr/>
      <dgm:t>
        <a:bodyPr/>
        <a:lstStyle/>
        <a:p>
          <a:r>
            <a:rPr lang="en-GB" dirty="0"/>
            <a:t>Headteacher Coulsdon Campus</a:t>
          </a:r>
        </a:p>
      </dgm:t>
    </dgm:pt>
    <dgm:pt modelId="{89170161-92A4-4B4E-9123-DA055EF23DE9}" type="parTrans" cxnId="{E6D9E333-B794-4288-B171-CD0F077F57A4}">
      <dgm:prSet/>
      <dgm:spPr/>
      <dgm:t>
        <a:bodyPr/>
        <a:lstStyle/>
        <a:p>
          <a:endParaRPr lang="en-GB"/>
        </a:p>
      </dgm:t>
    </dgm:pt>
    <dgm:pt modelId="{D9359762-92E2-4046-BE7B-51BC4948F47C}" type="sibTrans" cxnId="{E6D9E333-B794-4288-B171-CD0F077F57A4}">
      <dgm:prSet/>
      <dgm:spPr/>
      <dgm:t>
        <a:bodyPr/>
        <a:lstStyle/>
        <a:p>
          <a:endParaRPr lang="en-GB"/>
        </a:p>
      </dgm:t>
    </dgm:pt>
    <dgm:pt modelId="{41AF0DF0-ABA9-45CA-8D8B-8CADE04FB992}">
      <dgm:prSet/>
      <dgm:spPr/>
      <dgm:t>
        <a:bodyPr/>
        <a:lstStyle/>
        <a:p>
          <a:r>
            <a:rPr lang="en-GB" dirty="0"/>
            <a:t>Director of Faculty – Creative, Business &amp; Service Industries</a:t>
          </a:r>
        </a:p>
      </dgm:t>
    </dgm:pt>
    <dgm:pt modelId="{EF67DA9B-4F25-4436-A98C-91489249CCED}" type="parTrans" cxnId="{CF93BA49-198A-4D62-B289-7B82EC7535CD}">
      <dgm:prSet/>
      <dgm:spPr/>
      <dgm:t>
        <a:bodyPr/>
        <a:lstStyle/>
        <a:p>
          <a:endParaRPr lang="en-GB"/>
        </a:p>
      </dgm:t>
    </dgm:pt>
    <dgm:pt modelId="{B9F69C46-FCDA-4079-9CD4-790EFBC2B745}" type="sibTrans" cxnId="{CF93BA49-198A-4D62-B289-7B82EC7535CD}">
      <dgm:prSet/>
      <dgm:spPr/>
      <dgm:t>
        <a:bodyPr/>
        <a:lstStyle/>
        <a:p>
          <a:endParaRPr lang="en-GB"/>
        </a:p>
      </dgm:t>
    </dgm:pt>
    <dgm:pt modelId="{B586AB2C-1195-4537-8F4C-3D4BB68CEA4F}">
      <dgm:prSet/>
      <dgm:spPr/>
      <dgm:t>
        <a:bodyPr/>
        <a:lstStyle/>
        <a:p>
          <a:r>
            <a:rPr lang="en-GB" dirty="0"/>
            <a:t>Director of Faculty  English, Maths &amp; SEND</a:t>
          </a:r>
        </a:p>
      </dgm:t>
    </dgm:pt>
    <dgm:pt modelId="{9294B645-C0E6-494C-BA05-2C984A448463}" type="parTrans" cxnId="{3A521DF5-01C3-424E-85D7-9BCD3683D7C6}">
      <dgm:prSet/>
      <dgm:spPr/>
      <dgm:t>
        <a:bodyPr/>
        <a:lstStyle/>
        <a:p>
          <a:endParaRPr lang="en-GB"/>
        </a:p>
      </dgm:t>
    </dgm:pt>
    <dgm:pt modelId="{766EF825-6932-46E8-9DBE-87ED0778CF29}" type="sibTrans" cxnId="{3A521DF5-01C3-424E-85D7-9BCD3683D7C6}">
      <dgm:prSet/>
      <dgm:spPr/>
      <dgm:t>
        <a:bodyPr/>
        <a:lstStyle/>
        <a:p>
          <a:endParaRPr lang="en-GB"/>
        </a:p>
      </dgm:t>
    </dgm:pt>
    <dgm:pt modelId="{8247F049-75E7-447A-BF06-675A40C9ED70}">
      <dgm:prSet/>
      <dgm:spPr/>
      <dgm:t>
        <a:bodyPr/>
        <a:lstStyle/>
        <a:p>
          <a:r>
            <a:rPr lang="en-GB" dirty="0"/>
            <a:t> Caireen Mitchell</a:t>
          </a:r>
        </a:p>
        <a:p>
          <a:r>
            <a:rPr lang="en-GB" dirty="0"/>
            <a:t>Principal &amp; CEO </a:t>
          </a:r>
        </a:p>
      </dgm:t>
    </dgm:pt>
    <dgm:pt modelId="{84BB999C-5767-4146-A984-1ECBBA18D7C5}" type="parTrans" cxnId="{6E088F38-E1CF-47D8-8E4E-A81F93017DAB}">
      <dgm:prSet/>
      <dgm:spPr/>
      <dgm:t>
        <a:bodyPr/>
        <a:lstStyle/>
        <a:p>
          <a:endParaRPr lang="en-GB"/>
        </a:p>
      </dgm:t>
    </dgm:pt>
    <dgm:pt modelId="{FBFB09B8-7668-4226-8229-9CA8877DACCB}" type="sibTrans" cxnId="{6E088F38-E1CF-47D8-8E4E-A81F93017DAB}">
      <dgm:prSet/>
      <dgm:spPr/>
      <dgm:t>
        <a:bodyPr/>
        <a:lstStyle/>
        <a:p>
          <a:endParaRPr lang="en-GB"/>
        </a:p>
      </dgm:t>
    </dgm:pt>
    <dgm:pt modelId="{315EEE89-19BC-4BDA-9346-7445D752DCB6}">
      <dgm:prSet/>
      <dgm:spPr/>
      <dgm:t>
        <a:bodyPr/>
        <a:lstStyle/>
        <a:p>
          <a:r>
            <a:rPr lang="en-GB" dirty="0"/>
            <a:t>Chief Financial </a:t>
          </a:r>
        </a:p>
        <a:p>
          <a:r>
            <a:rPr lang="en-GB" dirty="0"/>
            <a:t>Officer</a:t>
          </a:r>
        </a:p>
      </dgm:t>
    </dgm:pt>
    <dgm:pt modelId="{F928CEBD-7951-4F49-84B0-57642B66D194}" type="parTrans" cxnId="{5CD3737D-3E5C-4E61-8552-41934243C114}">
      <dgm:prSet/>
      <dgm:spPr/>
      <dgm:t>
        <a:bodyPr/>
        <a:lstStyle/>
        <a:p>
          <a:endParaRPr lang="en-GB"/>
        </a:p>
      </dgm:t>
    </dgm:pt>
    <dgm:pt modelId="{1705FCB9-CC38-4214-87D9-08EAF7C293F3}" type="sibTrans" cxnId="{5CD3737D-3E5C-4E61-8552-41934243C114}">
      <dgm:prSet/>
      <dgm:spPr/>
      <dgm:t>
        <a:bodyPr/>
        <a:lstStyle/>
        <a:p>
          <a:endParaRPr lang="en-GB"/>
        </a:p>
      </dgm:t>
    </dgm:pt>
    <dgm:pt modelId="{E27298A9-E295-420C-BA46-3679D840B1CB}">
      <dgm:prSet/>
      <dgm:spPr/>
      <dgm:t>
        <a:bodyPr/>
        <a:lstStyle/>
        <a:p>
          <a:r>
            <a:rPr lang="en-GB" dirty="0"/>
            <a:t>Executive Director of Teaching &amp; Quality          </a:t>
          </a:r>
        </a:p>
      </dgm:t>
    </dgm:pt>
    <dgm:pt modelId="{88A06035-8205-48B9-ACDD-E098526E3AB8}" type="parTrans" cxnId="{17DA5E8D-DDD9-4DEE-85F4-115FC6D1FBF8}">
      <dgm:prSet/>
      <dgm:spPr/>
      <dgm:t>
        <a:bodyPr/>
        <a:lstStyle/>
        <a:p>
          <a:endParaRPr lang="en-GB"/>
        </a:p>
      </dgm:t>
    </dgm:pt>
    <dgm:pt modelId="{5D4507E3-0728-4A0C-B886-92252E2088AC}" type="sibTrans" cxnId="{17DA5E8D-DDD9-4DEE-85F4-115FC6D1FBF8}">
      <dgm:prSet/>
      <dgm:spPr/>
      <dgm:t>
        <a:bodyPr/>
        <a:lstStyle/>
        <a:p>
          <a:endParaRPr lang="en-GB"/>
        </a:p>
      </dgm:t>
    </dgm:pt>
    <dgm:pt modelId="{6CE53AC4-AEA4-4577-9727-33B9FF73B2E8}">
      <dgm:prSet/>
      <dgm:spPr/>
      <dgm:t>
        <a:bodyPr/>
        <a:lstStyle/>
        <a:p>
          <a:r>
            <a:rPr lang="en-GB" dirty="0"/>
            <a:t>Executive Director – Stakeholder Engagement &amp; Skills</a:t>
          </a:r>
        </a:p>
      </dgm:t>
    </dgm:pt>
    <dgm:pt modelId="{9B1BCB60-D8E2-4744-AE8E-BDE12BBEE127}" type="parTrans" cxnId="{FB6DA98C-B8EB-4C8C-8529-45E8EB62B8DF}">
      <dgm:prSet/>
      <dgm:spPr/>
      <dgm:t>
        <a:bodyPr/>
        <a:lstStyle/>
        <a:p>
          <a:endParaRPr lang="en-GB"/>
        </a:p>
      </dgm:t>
    </dgm:pt>
    <dgm:pt modelId="{6E797494-DEC7-4290-8BDA-3D74C4E9874A}" type="sibTrans" cxnId="{FB6DA98C-B8EB-4C8C-8529-45E8EB62B8DF}">
      <dgm:prSet/>
      <dgm:spPr/>
      <dgm:t>
        <a:bodyPr/>
        <a:lstStyle/>
        <a:p>
          <a:endParaRPr lang="en-GB"/>
        </a:p>
      </dgm:t>
    </dgm:pt>
    <dgm:pt modelId="{918D842B-4026-42B0-BC1B-591DF9DF380D}">
      <dgm:prSet/>
      <dgm:spPr/>
      <dgm:t>
        <a:bodyPr/>
        <a:lstStyle/>
        <a:p>
          <a:r>
            <a:rPr lang="en-GB" dirty="0"/>
            <a:t>Executive </a:t>
          </a:r>
        </a:p>
        <a:p>
          <a:r>
            <a:rPr lang="en-GB" dirty="0"/>
            <a:t>Director of People &amp; Culture</a:t>
          </a:r>
        </a:p>
      </dgm:t>
    </dgm:pt>
    <dgm:pt modelId="{8ECFF8BC-FAA6-4588-BBDA-608115754604}" type="parTrans" cxnId="{4C9CC28D-0C1A-4551-931A-502E23D93202}">
      <dgm:prSet/>
      <dgm:spPr/>
      <dgm:t>
        <a:bodyPr/>
        <a:lstStyle/>
        <a:p>
          <a:endParaRPr lang="en-GB"/>
        </a:p>
      </dgm:t>
    </dgm:pt>
    <dgm:pt modelId="{5C303F66-A6AF-44A3-A47F-8ED81D8CE5CC}" type="sibTrans" cxnId="{4C9CC28D-0C1A-4551-931A-502E23D93202}">
      <dgm:prSet/>
      <dgm:spPr/>
      <dgm:t>
        <a:bodyPr/>
        <a:lstStyle/>
        <a:p>
          <a:endParaRPr lang="en-GB"/>
        </a:p>
      </dgm:t>
    </dgm:pt>
    <dgm:pt modelId="{534B52D0-D599-4D56-86CB-1EBC4E88C5B9}">
      <dgm:prSet/>
      <dgm:spPr/>
      <dgm:t>
        <a:bodyPr/>
        <a:lstStyle/>
        <a:p>
          <a:r>
            <a:rPr lang="en-GB" dirty="0"/>
            <a:t>Executive Director of Student services</a:t>
          </a:r>
        </a:p>
      </dgm:t>
    </dgm:pt>
    <dgm:pt modelId="{C178C480-FF63-4C16-B0E0-D286F1498035}" type="parTrans" cxnId="{E6068B42-E327-4FCE-92F1-B11B1A0FB0F2}">
      <dgm:prSet/>
      <dgm:spPr/>
      <dgm:t>
        <a:bodyPr/>
        <a:lstStyle/>
        <a:p>
          <a:endParaRPr lang="en-GB"/>
        </a:p>
      </dgm:t>
    </dgm:pt>
    <dgm:pt modelId="{AB6C2DAB-03F9-405F-9111-0420B7764333}" type="sibTrans" cxnId="{E6068B42-E327-4FCE-92F1-B11B1A0FB0F2}">
      <dgm:prSet/>
      <dgm:spPr/>
      <dgm:t>
        <a:bodyPr/>
        <a:lstStyle/>
        <a:p>
          <a:endParaRPr lang="en-GB"/>
        </a:p>
      </dgm:t>
    </dgm:pt>
    <dgm:pt modelId="{E7EAC115-4D63-4040-BE4E-F401E0E60F08}">
      <dgm:prSet/>
      <dgm:spPr/>
      <dgm:t>
        <a:bodyPr/>
        <a:lstStyle/>
        <a:p>
          <a:r>
            <a:rPr lang="en-GB" baseline="0" dirty="0"/>
            <a:t>Director of Faculty – Community &amp; Skills</a:t>
          </a:r>
          <a:endParaRPr lang="en-GB" dirty="0"/>
        </a:p>
      </dgm:t>
    </dgm:pt>
    <dgm:pt modelId="{2BE8FC81-A9E2-41D2-8202-D7D22158651A}" type="parTrans" cxnId="{1DEB9506-AA24-4BF5-B4FD-94437C2C8EE6}">
      <dgm:prSet/>
      <dgm:spPr/>
      <dgm:t>
        <a:bodyPr/>
        <a:lstStyle/>
        <a:p>
          <a:endParaRPr lang="en-GB"/>
        </a:p>
      </dgm:t>
    </dgm:pt>
    <dgm:pt modelId="{C6D7E068-1652-44C4-BC94-67F8AA1264C6}" type="sibTrans" cxnId="{1DEB9506-AA24-4BF5-B4FD-94437C2C8EE6}">
      <dgm:prSet/>
      <dgm:spPr/>
      <dgm:t>
        <a:bodyPr/>
        <a:lstStyle/>
        <a:p>
          <a:endParaRPr lang="en-GB"/>
        </a:p>
      </dgm:t>
    </dgm:pt>
    <dgm:pt modelId="{C4A752F0-E72D-45DC-98B7-F193C5ED8E44}">
      <dgm:prSet/>
      <dgm:spPr/>
      <dgm:t>
        <a:bodyPr/>
        <a:lstStyle/>
        <a:p>
          <a:r>
            <a:rPr lang="en-GB" dirty="0"/>
            <a:t>Head of HE Quality &amp; Standards</a:t>
          </a:r>
        </a:p>
      </dgm:t>
    </dgm:pt>
    <dgm:pt modelId="{C95485BE-93D3-4BE3-8861-BCD4ADA37B0D}" type="parTrans" cxnId="{ABEF023A-03E5-43CB-9586-FDA6AFC20B36}">
      <dgm:prSet/>
      <dgm:spPr/>
      <dgm:t>
        <a:bodyPr/>
        <a:lstStyle/>
        <a:p>
          <a:endParaRPr lang="en-GB"/>
        </a:p>
      </dgm:t>
    </dgm:pt>
    <dgm:pt modelId="{27C2819D-D355-41A1-92A5-809B4F154E68}" type="sibTrans" cxnId="{ABEF023A-03E5-43CB-9586-FDA6AFC20B36}">
      <dgm:prSet/>
      <dgm:spPr/>
      <dgm:t>
        <a:bodyPr/>
        <a:lstStyle/>
        <a:p>
          <a:endParaRPr lang="en-GB"/>
        </a:p>
      </dgm:t>
    </dgm:pt>
    <dgm:pt modelId="{94208DFB-C7C9-4242-961F-7A5570F573A0}">
      <dgm:prSet/>
      <dgm:spPr/>
      <dgm:t>
        <a:bodyPr/>
        <a:lstStyle/>
        <a:p>
          <a:r>
            <a:rPr lang="en-GB" dirty="0"/>
            <a:t>Director of Faculty - ESOL &amp; Access</a:t>
          </a:r>
        </a:p>
      </dgm:t>
    </dgm:pt>
    <dgm:pt modelId="{6A2442A9-0CF2-43F7-9E65-69F18E2E6F2C}" type="parTrans" cxnId="{22A02CCB-6459-4548-B38F-590DB835D359}">
      <dgm:prSet/>
      <dgm:spPr/>
      <dgm:t>
        <a:bodyPr/>
        <a:lstStyle/>
        <a:p>
          <a:endParaRPr lang="en-GB"/>
        </a:p>
      </dgm:t>
    </dgm:pt>
    <dgm:pt modelId="{58C3F364-AA77-46CB-98C1-0C61E52CBBA2}" type="sibTrans" cxnId="{22A02CCB-6459-4548-B38F-590DB835D359}">
      <dgm:prSet/>
      <dgm:spPr/>
      <dgm:t>
        <a:bodyPr/>
        <a:lstStyle/>
        <a:p>
          <a:endParaRPr lang="en-GB"/>
        </a:p>
      </dgm:t>
    </dgm:pt>
    <dgm:pt modelId="{16C6B764-6A77-46BE-98D6-E233CF8CADB7}">
      <dgm:prSet/>
      <dgm:spPr/>
      <dgm:t>
        <a:bodyPr/>
        <a:lstStyle/>
        <a:p>
          <a:r>
            <a:rPr lang="en-GB" dirty="0"/>
            <a:t>Finance Director</a:t>
          </a:r>
        </a:p>
      </dgm:t>
    </dgm:pt>
    <dgm:pt modelId="{78112D7D-CA26-4A68-AAEF-88C2340A74AB}" type="parTrans" cxnId="{EAB6FAE4-07B6-4C4B-825F-904444C9A8BC}">
      <dgm:prSet/>
      <dgm:spPr/>
      <dgm:t>
        <a:bodyPr/>
        <a:lstStyle/>
        <a:p>
          <a:endParaRPr lang="en-GB"/>
        </a:p>
      </dgm:t>
    </dgm:pt>
    <dgm:pt modelId="{BCB31A89-A316-43A6-934A-03A88B021884}" type="sibTrans" cxnId="{EAB6FAE4-07B6-4C4B-825F-904444C9A8BC}">
      <dgm:prSet/>
      <dgm:spPr/>
      <dgm:t>
        <a:bodyPr/>
        <a:lstStyle/>
        <a:p>
          <a:endParaRPr lang="en-GB"/>
        </a:p>
      </dgm:t>
    </dgm:pt>
    <dgm:pt modelId="{7111D517-7824-4C6D-8057-4E2F3B98252F}">
      <dgm:prSet/>
      <dgm:spPr/>
      <dgm:t>
        <a:bodyPr/>
        <a:lstStyle/>
        <a:p>
          <a:r>
            <a:rPr lang="en-GB" dirty="0"/>
            <a:t>Director of MIS</a:t>
          </a:r>
        </a:p>
      </dgm:t>
    </dgm:pt>
    <dgm:pt modelId="{0DF48E70-D6DE-416F-8CB0-DD0BA065AEF5}" type="parTrans" cxnId="{6D11E58C-6E35-4B1D-936B-E6F828A5B089}">
      <dgm:prSet/>
      <dgm:spPr/>
      <dgm:t>
        <a:bodyPr/>
        <a:lstStyle/>
        <a:p>
          <a:endParaRPr lang="en-GB"/>
        </a:p>
      </dgm:t>
    </dgm:pt>
    <dgm:pt modelId="{168A4AD2-3B14-4983-85F1-E0B220D349BE}" type="sibTrans" cxnId="{6D11E58C-6E35-4B1D-936B-E6F828A5B089}">
      <dgm:prSet/>
      <dgm:spPr/>
      <dgm:t>
        <a:bodyPr/>
        <a:lstStyle/>
        <a:p>
          <a:endParaRPr lang="en-GB"/>
        </a:p>
      </dgm:t>
    </dgm:pt>
    <dgm:pt modelId="{8F6DA33A-FB2E-45AD-AC27-2105B5D7E8CE}">
      <dgm:prSet/>
      <dgm:spPr/>
      <dgm:t>
        <a:bodyPr/>
        <a:lstStyle/>
        <a:p>
          <a:r>
            <a:rPr lang="en-GB" dirty="0"/>
            <a:t>Director of IT &amp; Estates</a:t>
          </a:r>
        </a:p>
      </dgm:t>
    </dgm:pt>
    <dgm:pt modelId="{7CEA00AC-51CD-47B8-A913-0EC0617DB88B}" type="parTrans" cxnId="{696B5366-8AF8-4F7F-B294-FC53556D9451}">
      <dgm:prSet/>
      <dgm:spPr/>
      <dgm:t>
        <a:bodyPr/>
        <a:lstStyle/>
        <a:p>
          <a:endParaRPr lang="en-GB"/>
        </a:p>
      </dgm:t>
    </dgm:pt>
    <dgm:pt modelId="{EFC237AF-5E8A-4DD7-9895-30F4CC41E389}" type="sibTrans" cxnId="{696B5366-8AF8-4F7F-B294-FC53556D9451}">
      <dgm:prSet/>
      <dgm:spPr/>
      <dgm:t>
        <a:bodyPr/>
        <a:lstStyle/>
        <a:p>
          <a:endParaRPr lang="en-GB"/>
        </a:p>
      </dgm:t>
    </dgm:pt>
    <dgm:pt modelId="{ADAAFA1E-6A68-432B-8AE4-16AA11A3F04D}">
      <dgm:prSet/>
      <dgm:spPr/>
      <dgm:t>
        <a:bodyPr/>
        <a:lstStyle/>
        <a:p>
          <a:r>
            <a:rPr lang="en-GB" dirty="0"/>
            <a:t>Director of Faculty – Construction, Engineering </a:t>
          </a:r>
          <a:r>
            <a:rPr lang="en-GB"/>
            <a:t>&amp; Science</a:t>
          </a:r>
        </a:p>
      </dgm:t>
    </dgm:pt>
    <dgm:pt modelId="{9683BE22-4488-4084-BAC1-B5E021BF1A89}" type="parTrans" cxnId="{4769A88B-AC66-480B-B3C9-62398BB50481}">
      <dgm:prSet/>
      <dgm:spPr/>
      <dgm:t>
        <a:bodyPr/>
        <a:lstStyle/>
        <a:p>
          <a:endParaRPr lang="en-GB"/>
        </a:p>
      </dgm:t>
    </dgm:pt>
    <dgm:pt modelId="{A66EA8E4-E0B7-4BBB-8C70-6794F2DA82D3}" type="sibTrans" cxnId="{4769A88B-AC66-480B-B3C9-62398BB50481}">
      <dgm:prSet/>
      <dgm:spPr/>
      <dgm:t>
        <a:bodyPr/>
        <a:lstStyle/>
        <a:p>
          <a:endParaRPr lang="en-GB"/>
        </a:p>
      </dgm:t>
    </dgm:pt>
    <dgm:pt modelId="{EBCEB6AB-D1CF-4ACA-A5A6-3C800F95E38A}" type="pres">
      <dgm:prSet presAssocID="{94CC92CC-37B2-4966-BCD0-0A2D1457DB6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0A7334-F3E5-4F59-AFF0-1D651A1C26FD}" type="pres">
      <dgm:prSet presAssocID="{8247F049-75E7-447A-BF06-675A40C9ED70}" presName="hierRoot1" presStyleCnt="0"/>
      <dgm:spPr/>
    </dgm:pt>
    <dgm:pt modelId="{E40A47C5-2EAC-415E-B682-B5FC0133ADE7}" type="pres">
      <dgm:prSet presAssocID="{8247F049-75E7-447A-BF06-675A40C9ED70}" presName="composite" presStyleCnt="0"/>
      <dgm:spPr/>
    </dgm:pt>
    <dgm:pt modelId="{66359B28-77B6-4F80-B971-3670F8944366}" type="pres">
      <dgm:prSet presAssocID="{8247F049-75E7-447A-BF06-675A40C9ED70}" presName="background" presStyleLbl="node0" presStyleIdx="0" presStyleCnt="1"/>
      <dgm:spPr/>
    </dgm:pt>
    <dgm:pt modelId="{0CC2138E-7DA2-490A-A377-23FF4A9E7506}" type="pres">
      <dgm:prSet presAssocID="{8247F049-75E7-447A-BF06-675A40C9ED70}" presName="text" presStyleLbl="fgAcc0" presStyleIdx="0" presStyleCnt="1" custLinFactX="-100000" custLinFactY="-6627" custLinFactNeighborX="-119444" custLinFactNeighborY="-100000">
        <dgm:presLayoutVars>
          <dgm:chPref val="3"/>
        </dgm:presLayoutVars>
      </dgm:prSet>
      <dgm:spPr/>
    </dgm:pt>
    <dgm:pt modelId="{6198187F-F838-4450-9AD7-0668B730183B}" type="pres">
      <dgm:prSet presAssocID="{8247F049-75E7-447A-BF06-675A40C9ED70}" presName="hierChild2" presStyleCnt="0"/>
      <dgm:spPr/>
    </dgm:pt>
    <dgm:pt modelId="{DA0C9BB5-9597-4C55-BDEA-222A324A9B08}" type="pres">
      <dgm:prSet presAssocID="{E7C64B68-F15C-4927-AF72-219BA0402309}" presName="Name10" presStyleLbl="parChTrans1D2" presStyleIdx="0" presStyleCnt="6"/>
      <dgm:spPr/>
    </dgm:pt>
    <dgm:pt modelId="{EE269736-AA79-4CE4-8B7D-35D661CC9EA1}" type="pres">
      <dgm:prSet presAssocID="{59DAA06B-B4E9-4A97-A398-8B097B8122E5}" presName="hierRoot2" presStyleCnt="0"/>
      <dgm:spPr/>
    </dgm:pt>
    <dgm:pt modelId="{C013401D-7B97-4117-B682-CAC6BFAE9693}" type="pres">
      <dgm:prSet presAssocID="{59DAA06B-B4E9-4A97-A398-8B097B8122E5}" presName="composite2" presStyleCnt="0"/>
      <dgm:spPr/>
    </dgm:pt>
    <dgm:pt modelId="{23748EDD-90F0-4602-AB22-9FE044854650}" type="pres">
      <dgm:prSet presAssocID="{59DAA06B-B4E9-4A97-A398-8B097B8122E5}" presName="background2" presStyleLbl="node2" presStyleIdx="0" presStyleCnt="6"/>
      <dgm:spPr/>
    </dgm:pt>
    <dgm:pt modelId="{33F46005-C7AC-408C-A27B-F6C1072CE049}" type="pres">
      <dgm:prSet presAssocID="{59DAA06B-B4E9-4A97-A398-8B097B8122E5}" presName="text2" presStyleLbl="fgAcc2" presStyleIdx="0" presStyleCnt="6">
        <dgm:presLayoutVars>
          <dgm:chPref val="3"/>
        </dgm:presLayoutVars>
      </dgm:prSet>
      <dgm:spPr/>
    </dgm:pt>
    <dgm:pt modelId="{447832F6-C6EC-4AB8-B04B-4ABF2FCF05CA}" type="pres">
      <dgm:prSet presAssocID="{59DAA06B-B4E9-4A97-A398-8B097B8122E5}" presName="hierChild3" presStyleCnt="0"/>
      <dgm:spPr/>
    </dgm:pt>
    <dgm:pt modelId="{DA2A0535-D16C-49FB-B4B8-0C8805049798}" type="pres">
      <dgm:prSet presAssocID="{EF67DA9B-4F25-4436-A98C-91489249CCED}" presName="Name17" presStyleLbl="parChTrans1D3" presStyleIdx="0" presStyleCnt="10"/>
      <dgm:spPr/>
    </dgm:pt>
    <dgm:pt modelId="{FDA1A6E3-1CB3-487B-BF33-7296BC6F335F}" type="pres">
      <dgm:prSet presAssocID="{41AF0DF0-ABA9-45CA-8D8B-8CADE04FB992}" presName="hierRoot3" presStyleCnt="0"/>
      <dgm:spPr/>
    </dgm:pt>
    <dgm:pt modelId="{58086E19-78CB-462A-A32F-1B93381B0A23}" type="pres">
      <dgm:prSet presAssocID="{41AF0DF0-ABA9-45CA-8D8B-8CADE04FB992}" presName="composite3" presStyleCnt="0"/>
      <dgm:spPr/>
    </dgm:pt>
    <dgm:pt modelId="{D2307492-93F5-49AE-B3DB-D3FAD82A522D}" type="pres">
      <dgm:prSet presAssocID="{41AF0DF0-ABA9-45CA-8D8B-8CADE04FB992}" presName="background3" presStyleLbl="node3" presStyleIdx="0" presStyleCnt="10"/>
      <dgm:spPr/>
    </dgm:pt>
    <dgm:pt modelId="{14FEF6BA-6186-4189-8509-D759FF8DE6AE}" type="pres">
      <dgm:prSet presAssocID="{41AF0DF0-ABA9-45CA-8D8B-8CADE04FB992}" presName="text3" presStyleLbl="fgAcc3" presStyleIdx="0" presStyleCnt="10">
        <dgm:presLayoutVars>
          <dgm:chPref val="3"/>
        </dgm:presLayoutVars>
      </dgm:prSet>
      <dgm:spPr/>
    </dgm:pt>
    <dgm:pt modelId="{FE6DA901-88DC-4957-B9DF-1A81CE84E477}" type="pres">
      <dgm:prSet presAssocID="{41AF0DF0-ABA9-45CA-8D8B-8CADE04FB992}" presName="hierChild4" presStyleCnt="0"/>
      <dgm:spPr/>
    </dgm:pt>
    <dgm:pt modelId="{177E0AA9-6CDF-405F-9CDB-4F59B13F4B80}" type="pres">
      <dgm:prSet presAssocID="{89170161-92A4-4B4E-9123-DA055EF23DE9}" presName="Name17" presStyleLbl="parChTrans1D3" presStyleIdx="1" presStyleCnt="10"/>
      <dgm:spPr/>
    </dgm:pt>
    <dgm:pt modelId="{5A051F74-4E07-4E0C-9E3D-A03E7D2369A8}" type="pres">
      <dgm:prSet presAssocID="{8D997830-B3BE-4686-8FEA-3BBD7FE8BC1D}" presName="hierRoot3" presStyleCnt="0"/>
      <dgm:spPr/>
    </dgm:pt>
    <dgm:pt modelId="{608452B4-BD26-43F4-BD0A-5DC55D9996CB}" type="pres">
      <dgm:prSet presAssocID="{8D997830-B3BE-4686-8FEA-3BBD7FE8BC1D}" presName="composite3" presStyleCnt="0"/>
      <dgm:spPr/>
    </dgm:pt>
    <dgm:pt modelId="{571C9115-DA20-4063-95AC-6E1F97E2B4B5}" type="pres">
      <dgm:prSet presAssocID="{8D997830-B3BE-4686-8FEA-3BBD7FE8BC1D}" presName="background3" presStyleLbl="node3" presStyleIdx="1" presStyleCnt="10"/>
      <dgm:spPr/>
    </dgm:pt>
    <dgm:pt modelId="{D46D759F-3481-4D54-923A-D7F970C4938F}" type="pres">
      <dgm:prSet presAssocID="{8D997830-B3BE-4686-8FEA-3BBD7FE8BC1D}" presName="text3" presStyleLbl="fgAcc3" presStyleIdx="1" presStyleCnt="10">
        <dgm:presLayoutVars>
          <dgm:chPref val="3"/>
        </dgm:presLayoutVars>
      </dgm:prSet>
      <dgm:spPr/>
    </dgm:pt>
    <dgm:pt modelId="{CF0EFF15-774F-4347-84F6-81FD79BAE4D4}" type="pres">
      <dgm:prSet presAssocID="{8D997830-B3BE-4686-8FEA-3BBD7FE8BC1D}" presName="hierChild4" presStyleCnt="0"/>
      <dgm:spPr/>
    </dgm:pt>
    <dgm:pt modelId="{5BA87034-CC22-47DA-9EDC-D7D6A04F6B1F}" type="pres">
      <dgm:prSet presAssocID="{9294B645-C0E6-494C-BA05-2C984A448463}" presName="Name17" presStyleLbl="parChTrans1D3" presStyleIdx="2" presStyleCnt="10"/>
      <dgm:spPr/>
    </dgm:pt>
    <dgm:pt modelId="{E7F1A9D7-83C3-4FAC-977E-46A390FC01EF}" type="pres">
      <dgm:prSet presAssocID="{B586AB2C-1195-4537-8F4C-3D4BB68CEA4F}" presName="hierRoot3" presStyleCnt="0"/>
      <dgm:spPr/>
    </dgm:pt>
    <dgm:pt modelId="{37426B42-E682-472E-BBAF-CAE9926B596D}" type="pres">
      <dgm:prSet presAssocID="{B586AB2C-1195-4537-8F4C-3D4BB68CEA4F}" presName="composite3" presStyleCnt="0"/>
      <dgm:spPr/>
    </dgm:pt>
    <dgm:pt modelId="{1D350750-F0AF-458E-A538-35DBCACCFA17}" type="pres">
      <dgm:prSet presAssocID="{B586AB2C-1195-4537-8F4C-3D4BB68CEA4F}" presName="background3" presStyleLbl="node3" presStyleIdx="2" presStyleCnt="10"/>
      <dgm:spPr/>
    </dgm:pt>
    <dgm:pt modelId="{24DD7995-A35D-4031-ABC5-ECB05092DD3D}" type="pres">
      <dgm:prSet presAssocID="{B586AB2C-1195-4537-8F4C-3D4BB68CEA4F}" presName="text3" presStyleLbl="fgAcc3" presStyleIdx="2" presStyleCnt="10">
        <dgm:presLayoutVars>
          <dgm:chPref val="3"/>
        </dgm:presLayoutVars>
      </dgm:prSet>
      <dgm:spPr/>
    </dgm:pt>
    <dgm:pt modelId="{954B4F0B-90AE-48BA-B2C8-C0EC3699BED1}" type="pres">
      <dgm:prSet presAssocID="{B586AB2C-1195-4537-8F4C-3D4BB68CEA4F}" presName="hierChild4" presStyleCnt="0"/>
      <dgm:spPr/>
    </dgm:pt>
    <dgm:pt modelId="{F684EFB7-DD10-4052-A777-3A4F4E30B0B5}" type="pres">
      <dgm:prSet presAssocID="{2BE8FC81-A9E2-41D2-8202-D7D22158651A}" presName="Name17" presStyleLbl="parChTrans1D3" presStyleIdx="3" presStyleCnt="10"/>
      <dgm:spPr/>
    </dgm:pt>
    <dgm:pt modelId="{ECEB70C3-C9C4-440B-899C-1E09908A82DD}" type="pres">
      <dgm:prSet presAssocID="{E7EAC115-4D63-4040-BE4E-F401E0E60F08}" presName="hierRoot3" presStyleCnt="0"/>
      <dgm:spPr/>
    </dgm:pt>
    <dgm:pt modelId="{8F864961-B1B5-4DF2-B1AA-0D6D08A4AB7E}" type="pres">
      <dgm:prSet presAssocID="{E7EAC115-4D63-4040-BE4E-F401E0E60F08}" presName="composite3" presStyleCnt="0"/>
      <dgm:spPr/>
    </dgm:pt>
    <dgm:pt modelId="{0F0EB9F3-12EC-4243-B4A3-E8A149FB5844}" type="pres">
      <dgm:prSet presAssocID="{E7EAC115-4D63-4040-BE4E-F401E0E60F08}" presName="background3" presStyleLbl="node3" presStyleIdx="3" presStyleCnt="10"/>
      <dgm:spPr/>
    </dgm:pt>
    <dgm:pt modelId="{67EEDDDA-8686-4066-9119-96F69D4C92DA}" type="pres">
      <dgm:prSet presAssocID="{E7EAC115-4D63-4040-BE4E-F401E0E60F08}" presName="text3" presStyleLbl="fgAcc3" presStyleIdx="3" presStyleCnt="10">
        <dgm:presLayoutVars>
          <dgm:chPref val="3"/>
        </dgm:presLayoutVars>
      </dgm:prSet>
      <dgm:spPr/>
    </dgm:pt>
    <dgm:pt modelId="{0C0BD208-7B05-494C-B5D8-F994132439AB}" type="pres">
      <dgm:prSet presAssocID="{E7EAC115-4D63-4040-BE4E-F401E0E60F08}" presName="hierChild4" presStyleCnt="0"/>
      <dgm:spPr/>
    </dgm:pt>
    <dgm:pt modelId="{703C74F4-E437-49BE-A768-6C88BB24D329}" type="pres">
      <dgm:prSet presAssocID="{6A2442A9-0CF2-43F7-9E65-69F18E2E6F2C}" presName="Name17" presStyleLbl="parChTrans1D3" presStyleIdx="4" presStyleCnt="10"/>
      <dgm:spPr/>
    </dgm:pt>
    <dgm:pt modelId="{31F002CB-5222-4D5B-81E4-10726802B580}" type="pres">
      <dgm:prSet presAssocID="{94208DFB-C7C9-4242-961F-7A5570F573A0}" presName="hierRoot3" presStyleCnt="0"/>
      <dgm:spPr/>
    </dgm:pt>
    <dgm:pt modelId="{D45EF9D0-000D-4DF5-A997-70C3E995D342}" type="pres">
      <dgm:prSet presAssocID="{94208DFB-C7C9-4242-961F-7A5570F573A0}" presName="composite3" presStyleCnt="0"/>
      <dgm:spPr/>
    </dgm:pt>
    <dgm:pt modelId="{58A187A2-7EC1-4F73-A8C4-0E9BC435B6B3}" type="pres">
      <dgm:prSet presAssocID="{94208DFB-C7C9-4242-961F-7A5570F573A0}" presName="background3" presStyleLbl="node3" presStyleIdx="4" presStyleCnt="10"/>
      <dgm:spPr/>
    </dgm:pt>
    <dgm:pt modelId="{8369ECFC-4B4D-4982-888D-3E87EAFD21F5}" type="pres">
      <dgm:prSet presAssocID="{94208DFB-C7C9-4242-961F-7A5570F573A0}" presName="text3" presStyleLbl="fgAcc3" presStyleIdx="4" presStyleCnt="10">
        <dgm:presLayoutVars>
          <dgm:chPref val="3"/>
        </dgm:presLayoutVars>
      </dgm:prSet>
      <dgm:spPr/>
    </dgm:pt>
    <dgm:pt modelId="{155B6A8F-1597-4731-B6DE-561537B95EA0}" type="pres">
      <dgm:prSet presAssocID="{94208DFB-C7C9-4242-961F-7A5570F573A0}" presName="hierChild4" presStyleCnt="0"/>
      <dgm:spPr/>
    </dgm:pt>
    <dgm:pt modelId="{D0CF7247-99DD-4559-9132-AC6A3B58CDD7}" type="pres">
      <dgm:prSet presAssocID="{C95485BE-93D3-4BE3-8861-BCD4ADA37B0D}" presName="Name17" presStyleLbl="parChTrans1D3" presStyleIdx="5" presStyleCnt="10"/>
      <dgm:spPr/>
    </dgm:pt>
    <dgm:pt modelId="{FEB72643-B4DA-4BBB-BB0F-334A8C6636E0}" type="pres">
      <dgm:prSet presAssocID="{C4A752F0-E72D-45DC-98B7-F193C5ED8E44}" presName="hierRoot3" presStyleCnt="0"/>
      <dgm:spPr/>
    </dgm:pt>
    <dgm:pt modelId="{6FD27E1E-7043-4977-8E1E-6CE7BC68B709}" type="pres">
      <dgm:prSet presAssocID="{C4A752F0-E72D-45DC-98B7-F193C5ED8E44}" presName="composite3" presStyleCnt="0"/>
      <dgm:spPr/>
    </dgm:pt>
    <dgm:pt modelId="{956CB8F7-8041-4932-A905-73265BB3A6BE}" type="pres">
      <dgm:prSet presAssocID="{C4A752F0-E72D-45DC-98B7-F193C5ED8E44}" presName="background3" presStyleLbl="node3" presStyleIdx="5" presStyleCnt="10"/>
      <dgm:spPr/>
    </dgm:pt>
    <dgm:pt modelId="{4186C471-8EFB-4DDB-B1D1-9855FE783F70}" type="pres">
      <dgm:prSet presAssocID="{C4A752F0-E72D-45DC-98B7-F193C5ED8E44}" presName="text3" presStyleLbl="fgAcc3" presStyleIdx="5" presStyleCnt="10">
        <dgm:presLayoutVars>
          <dgm:chPref val="3"/>
        </dgm:presLayoutVars>
      </dgm:prSet>
      <dgm:spPr/>
    </dgm:pt>
    <dgm:pt modelId="{950313DD-7E04-42EB-BFEA-1CF766F646F7}" type="pres">
      <dgm:prSet presAssocID="{C4A752F0-E72D-45DC-98B7-F193C5ED8E44}" presName="hierChild4" presStyleCnt="0"/>
      <dgm:spPr/>
    </dgm:pt>
    <dgm:pt modelId="{25FB5E65-127D-4682-AFB3-6CAC94C7D39A}" type="pres">
      <dgm:prSet presAssocID="{9683BE22-4488-4084-BAC1-B5E021BF1A89}" presName="Name17" presStyleLbl="parChTrans1D3" presStyleIdx="6" presStyleCnt="10"/>
      <dgm:spPr/>
    </dgm:pt>
    <dgm:pt modelId="{CF003BFF-7ABA-46F9-AF71-891FACC4AE0D}" type="pres">
      <dgm:prSet presAssocID="{ADAAFA1E-6A68-432B-8AE4-16AA11A3F04D}" presName="hierRoot3" presStyleCnt="0"/>
      <dgm:spPr/>
    </dgm:pt>
    <dgm:pt modelId="{4F5A6467-FCC0-4BB8-BC58-6F7D7F57A23D}" type="pres">
      <dgm:prSet presAssocID="{ADAAFA1E-6A68-432B-8AE4-16AA11A3F04D}" presName="composite3" presStyleCnt="0"/>
      <dgm:spPr/>
    </dgm:pt>
    <dgm:pt modelId="{9E39EB34-3A6E-413E-AFE5-CBD9C1186278}" type="pres">
      <dgm:prSet presAssocID="{ADAAFA1E-6A68-432B-8AE4-16AA11A3F04D}" presName="background3" presStyleLbl="node3" presStyleIdx="6" presStyleCnt="10"/>
      <dgm:spPr/>
    </dgm:pt>
    <dgm:pt modelId="{A7CD1656-7305-459B-A07C-B72B338DCD5D}" type="pres">
      <dgm:prSet presAssocID="{ADAAFA1E-6A68-432B-8AE4-16AA11A3F04D}" presName="text3" presStyleLbl="fgAcc3" presStyleIdx="6" presStyleCnt="10">
        <dgm:presLayoutVars>
          <dgm:chPref val="3"/>
        </dgm:presLayoutVars>
      </dgm:prSet>
      <dgm:spPr/>
    </dgm:pt>
    <dgm:pt modelId="{853ADD1B-BDA9-4D11-BFB6-A2BB57A318CE}" type="pres">
      <dgm:prSet presAssocID="{ADAAFA1E-6A68-432B-8AE4-16AA11A3F04D}" presName="hierChild4" presStyleCnt="0"/>
      <dgm:spPr/>
    </dgm:pt>
    <dgm:pt modelId="{EA5D5304-EACC-4DC5-9E6E-7BB00EACEA4D}" type="pres">
      <dgm:prSet presAssocID="{F928CEBD-7951-4F49-84B0-57642B66D194}" presName="Name10" presStyleLbl="parChTrans1D2" presStyleIdx="1" presStyleCnt="6"/>
      <dgm:spPr/>
    </dgm:pt>
    <dgm:pt modelId="{508302AC-864C-4BDC-B5B4-1C7388D90A22}" type="pres">
      <dgm:prSet presAssocID="{315EEE89-19BC-4BDA-9346-7445D752DCB6}" presName="hierRoot2" presStyleCnt="0"/>
      <dgm:spPr/>
    </dgm:pt>
    <dgm:pt modelId="{C1730031-8C5B-4174-A1E8-F1540C91A48E}" type="pres">
      <dgm:prSet presAssocID="{315EEE89-19BC-4BDA-9346-7445D752DCB6}" presName="composite2" presStyleCnt="0"/>
      <dgm:spPr/>
    </dgm:pt>
    <dgm:pt modelId="{6187A18A-390E-4860-A40C-50F8B65A1B87}" type="pres">
      <dgm:prSet presAssocID="{315EEE89-19BC-4BDA-9346-7445D752DCB6}" presName="background2" presStyleLbl="node2" presStyleIdx="1" presStyleCnt="6"/>
      <dgm:spPr/>
    </dgm:pt>
    <dgm:pt modelId="{3C66524A-B318-43A3-ACE2-0C552280D40C}" type="pres">
      <dgm:prSet presAssocID="{315EEE89-19BC-4BDA-9346-7445D752DCB6}" presName="text2" presStyleLbl="fgAcc2" presStyleIdx="1" presStyleCnt="6">
        <dgm:presLayoutVars>
          <dgm:chPref val="3"/>
        </dgm:presLayoutVars>
      </dgm:prSet>
      <dgm:spPr/>
    </dgm:pt>
    <dgm:pt modelId="{F2BAF668-34E4-4F0D-A7C5-525186E51138}" type="pres">
      <dgm:prSet presAssocID="{315EEE89-19BC-4BDA-9346-7445D752DCB6}" presName="hierChild3" presStyleCnt="0"/>
      <dgm:spPr/>
    </dgm:pt>
    <dgm:pt modelId="{76175D4F-1DF2-4FF3-9DBD-CA14782889FC}" type="pres">
      <dgm:prSet presAssocID="{78112D7D-CA26-4A68-AAEF-88C2340A74AB}" presName="Name17" presStyleLbl="parChTrans1D3" presStyleIdx="7" presStyleCnt="10"/>
      <dgm:spPr/>
    </dgm:pt>
    <dgm:pt modelId="{0CC2FED0-F18E-4F4C-A544-67A50469D904}" type="pres">
      <dgm:prSet presAssocID="{16C6B764-6A77-46BE-98D6-E233CF8CADB7}" presName="hierRoot3" presStyleCnt="0"/>
      <dgm:spPr/>
    </dgm:pt>
    <dgm:pt modelId="{FC5C7BE7-1121-43BD-89C6-665F525A1B1C}" type="pres">
      <dgm:prSet presAssocID="{16C6B764-6A77-46BE-98D6-E233CF8CADB7}" presName="composite3" presStyleCnt="0"/>
      <dgm:spPr/>
    </dgm:pt>
    <dgm:pt modelId="{6F4987CD-8479-49B9-8771-2EF5FDC2F4B3}" type="pres">
      <dgm:prSet presAssocID="{16C6B764-6A77-46BE-98D6-E233CF8CADB7}" presName="background3" presStyleLbl="node3" presStyleIdx="7" presStyleCnt="10"/>
      <dgm:spPr/>
    </dgm:pt>
    <dgm:pt modelId="{FD9B40E6-9133-4892-A4FF-D8104F51478B}" type="pres">
      <dgm:prSet presAssocID="{16C6B764-6A77-46BE-98D6-E233CF8CADB7}" presName="text3" presStyleLbl="fgAcc3" presStyleIdx="7" presStyleCnt="10">
        <dgm:presLayoutVars>
          <dgm:chPref val="3"/>
        </dgm:presLayoutVars>
      </dgm:prSet>
      <dgm:spPr/>
    </dgm:pt>
    <dgm:pt modelId="{EBE3DBD8-157C-4650-A2AA-3B655C387568}" type="pres">
      <dgm:prSet presAssocID="{16C6B764-6A77-46BE-98D6-E233CF8CADB7}" presName="hierChild4" presStyleCnt="0"/>
      <dgm:spPr/>
    </dgm:pt>
    <dgm:pt modelId="{DFB1AD0B-2896-4E44-AEE2-355216E94D92}" type="pres">
      <dgm:prSet presAssocID="{0DF48E70-D6DE-416F-8CB0-DD0BA065AEF5}" presName="Name17" presStyleLbl="parChTrans1D3" presStyleIdx="8" presStyleCnt="10"/>
      <dgm:spPr/>
    </dgm:pt>
    <dgm:pt modelId="{AF4110B5-B6E0-48E7-BF02-5D14B7567FB7}" type="pres">
      <dgm:prSet presAssocID="{7111D517-7824-4C6D-8057-4E2F3B98252F}" presName="hierRoot3" presStyleCnt="0"/>
      <dgm:spPr/>
    </dgm:pt>
    <dgm:pt modelId="{064D178A-5F06-4A92-B2F4-6702EEF7A730}" type="pres">
      <dgm:prSet presAssocID="{7111D517-7824-4C6D-8057-4E2F3B98252F}" presName="composite3" presStyleCnt="0"/>
      <dgm:spPr/>
    </dgm:pt>
    <dgm:pt modelId="{167EBE3E-D681-4FAA-A1D9-D442D18A7CFB}" type="pres">
      <dgm:prSet presAssocID="{7111D517-7824-4C6D-8057-4E2F3B98252F}" presName="background3" presStyleLbl="node3" presStyleIdx="8" presStyleCnt="10"/>
      <dgm:spPr/>
    </dgm:pt>
    <dgm:pt modelId="{9AD3CC62-EC4F-4148-9F49-96E9E97DEC76}" type="pres">
      <dgm:prSet presAssocID="{7111D517-7824-4C6D-8057-4E2F3B98252F}" presName="text3" presStyleLbl="fgAcc3" presStyleIdx="8" presStyleCnt="10">
        <dgm:presLayoutVars>
          <dgm:chPref val="3"/>
        </dgm:presLayoutVars>
      </dgm:prSet>
      <dgm:spPr/>
    </dgm:pt>
    <dgm:pt modelId="{181B7D90-E06C-40B8-92D5-86B480AACDD8}" type="pres">
      <dgm:prSet presAssocID="{7111D517-7824-4C6D-8057-4E2F3B98252F}" presName="hierChild4" presStyleCnt="0"/>
      <dgm:spPr/>
    </dgm:pt>
    <dgm:pt modelId="{03151502-B44E-4152-A298-8EAD37D932C6}" type="pres">
      <dgm:prSet presAssocID="{7CEA00AC-51CD-47B8-A913-0EC0617DB88B}" presName="Name17" presStyleLbl="parChTrans1D3" presStyleIdx="9" presStyleCnt="10"/>
      <dgm:spPr/>
    </dgm:pt>
    <dgm:pt modelId="{5657E09A-57B2-459C-98F5-27FF805D5C17}" type="pres">
      <dgm:prSet presAssocID="{8F6DA33A-FB2E-45AD-AC27-2105B5D7E8CE}" presName="hierRoot3" presStyleCnt="0"/>
      <dgm:spPr/>
    </dgm:pt>
    <dgm:pt modelId="{076D879E-D85A-49EB-AB06-3250F2507DD4}" type="pres">
      <dgm:prSet presAssocID="{8F6DA33A-FB2E-45AD-AC27-2105B5D7E8CE}" presName="composite3" presStyleCnt="0"/>
      <dgm:spPr/>
    </dgm:pt>
    <dgm:pt modelId="{B2C8E26C-870F-4C63-A6F4-808B1FB5FDBB}" type="pres">
      <dgm:prSet presAssocID="{8F6DA33A-FB2E-45AD-AC27-2105B5D7E8CE}" presName="background3" presStyleLbl="node3" presStyleIdx="9" presStyleCnt="10"/>
      <dgm:spPr/>
    </dgm:pt>
    <dgm:pt modelId="{4F8959C8-1B09-493D-82FA-C8CE2117DF65}" type="pres">
      <dgm:prSet presAssocID="{8F6DA33A-FB2E-45AD-AC27-2105B5D7E8CE}" presName="text3" presStyleLbl="fgAcc3" presStyleIdx="9" presStyleCnt="10">
        <dgm:presLayoutVars>
          <dgm:chPref val="3"/>
        </dgm:presLayoutVars>
      </dgm:prSet>
      <dgm:spPr/>
    </dgm:pt>
    <dgm:pt modelId="{1B2ACB80-C063-41FB-9C81-7DD9879A988E}" type="pres">
      <dgm:prSet presAssocID="{8F6DA33A-FB2E-45AD-AC27-2105B5D7E8CE}" presName="hierChild4" presStyleCnt="0"/>
      <dgm:spPr/>
    </dgm:pt>
    <dgm:pt modelId="{A7FE41B2-D8EC-4A1D-8A7C-DFD0EDE1F6E7}" type="pres">
      <dgm:prSet presAssocID="{88A06035-8205-48B9-ACDD-E098526E3AB8}" presName="Name10" presStyleLbl="parChTrans1D2" presStyleIdx="2" presStyleCnt="6"/>
      <dgm:spPr/>
    </dgm:pt>
    <dgm:pt modelId="{25964244-162B-441D-A5DF-81DB1807236F}" type="pres">
      <dgm:prSet presAssocID="{E27298A9-E295-420C-BA46-3679D840B1CB}" presName="hierRoot2" presStyleCnt="0"/>
      <dgm:spPr/>
    </dgm:pt>
    <dgm:pt modelId="{B8A51D21-EB4F-437A-AE2A-27C4F162C9A3}" type="pres">
      <dgm:prSet presAssocID="{E27298A9-E295-420C-BA46-3679D840B1CB}" presName="composite2" presStyleCnt="0"/>
      <dgm:spPr/>
    </dgm:pt>
    <dgm:pt modelId="{6ED42E53-469D-4EE0-9CE9-25CBB2C7903C}" type="pres">
      <dgm:prSet presAssocID="{E27298A9-E295-420C-BA46-3679D840B1CB}" presName="background2" presStyleLbl="node2" presStyleIdx="2" presStyleCnt="6"/>
      <dgm:spPr/>
    </dgm:pt>
    <dgm:pt modelId="{CC8DC75B-3922-49DE-BEDE-9BF3F521F258}" type="pres">
      <dgm:prSet presAssocID="{E27298A9-E295-420C-BA46-3679D840B1CB}" presName="text2" presStyleLbl="fgAcc2" presStyleIdx="2" presStyleCnt="6">
        <dgm:presLayoutVars>
          <dgm:chPref val="3"/>
        </dgm:presLayoutVars>
      </dgm:prSet>
      <dgm:spPr/>
    </dgm:pt>
    <dgm:pt modelId="{BB407D64-D652-4C2E-B6A8-A0FE42D26AD0}" type="pres">
      <dgm:prSet presAssocID="{E27298A9-E295-420C-BA46-3679D840B1CB}" presName="hierChild3" presStyleCnt="0"/>
      <dgm:spPr/>
    </dgm:pt>
    <dgm:pt modelId="{4379F779-2F87-4460-A5C0-74509435C0E6}" type="pres">
      <dgm:prSet presAssocID="{9B1BCB60-D8E2-4744-AE8E-BDE12BBEE127}" presName="Name10" presStyleLbl="parChTrans1D2" presStyleIdx="3" presStyleCnt="6"/>
      <dgm:spPr/>
    </dgm:pt>
    <dgm:pt modelId="{D91FCE6B-635B-414A-B2CE-D8299DF73780}" type="pres">
      <dgm:prSet presAssocID="{6CE53AC4-AEA4-4577-9727-33B9FF73B2E8}" presName="hierRoot2" presStyleCnt="0"/>
      <dgm:spPr/>
    </dgm:pt>
    <dgm:pt modelId="{1D46AE9A-29AB-4D3C-A0CD-1783ECA1EF4F}" type="pres">
      <dgm:prSet presAssocID="{6CE53AC4-AEA4-4577-9727-33B9FF73B2E8}" presName="composite2" presStyleCnt="0"/>
      <dgm:spPr/>
    </dgm:pt>
    <dgm:pt modelId="{0CA63717-990E-4A88-A110-E5D2049EF4DB}" type="pres">
      <dgm:prSet presAssocID="{6CE53AC4-AEA4-4577-9727-33B9FF73B2E8}" presName="background2" presStyleLbl="node2" presStyleIdx="3" presStyleCnt="6"/>
      <dgm:spPr/>
    </dgm:pt>
    <dgm:pt modelId="{3957D1C7-9537-49D3-A76E-702FD0A2AC3F}" type="pres">
      <dgm:prSet presAssocID="{6CE53AC4-AEA4-4577-9727-33B9FF73B2E8}" presName="text2" presStyleLbl="fgAcc2" presStyleIdx="3" presStyleCnt="6">
        <dgm:presLayoutVars>
          <dgm:chPref val="3"/>
        </dgm:presLayoutVars>
      </dgm:prSet>
      <dgm:spPr/>
    </dgm:pt>
    <dgm:pt modelId="{81D65BEB-A22B-4763-A0C0-FF5EB2133A75}" type="pres">
      <dgm:prSet presAssocID="{6CE53AC4-AEA4-4577-9727-33B9FF73B2E8}" presName="hierChild3" presStyleCnt="0"/>
      <dgm:spPr/>
    </dgm:pt>
    <dgm:pt modelId="{64173C07-05B2-4582-91F7-4EE368E4C10C}" type="pres">
      <dgm:prSet presAssocID="{8ECFF8BC-FAA6-4588-BBDA-608115754604}" presName="Name10" presStyleLbl="parChTrans1D2" presStyleIdx="4" presStyleCnt="6"/>
      <dgm:spPr/>
    </dgm:pt>
    <dgm:pt modelId="{18243A3A-CA63-4271-9A04-BDC66115B0C8}" type="pres">
      <dgm:prSet presAssocID="{918D842B-4026-42B0-BC1B-591DF9DF380D}" presName="hierRoot2" presStyleCnt="0"/>
      <dgm:spPr/>
    </dgm:pt>
    <dgm:pt modelId="{45391779-074B-416B-90DE-41A790E3DFF5}" type="pres">
      <dgm:prSet presAssocID="{918D842B-4026-42B0-BC1B-591DF9DF380D}" presName="composite2" presStyleCnt="0"/>
      <dgm:spPr/>
    </dgm:pt>
    <dgm:pt modelId="{FDD8FF79-8723-4040-ACBB-2F4D4074AE09}" type="pres">
      <dgm:prSet presAssocID="{918D842B-4026-42B0-BC1B-591DF9DF380D}" presName="background2" presStyleLbl="node2" presStyleIdx="4" presStyleCnt="6"/>
      <dgm:spPr/>
    </dgm:pt>
    <dgm:pt modelId="{EAE1CA39-681B-4BFB-B8EA-C7373C3338B1}" type="pres">
      <dgm:prSet presAssocID="{918D842B-4026-42B0-BC1B-591DF9DF380D}" presName="text2" presStyleLbl="fgAcc2" presStyleIdx="4" presStyleCnt="6">
        <dgm:presLayoutVars>
          <dgm:chPref val="3"/>
        </dgm:presLayoutVars>
      </dgm:prSet>
      <dgm:spPr/>
    </dgm:pt>
    <dgm:pt modelId="{9D26F135-0D3E-48B7-BB06-2EC25F7E2320}" type="pres">
      <dgm:prSet presAssocID="{918D842B-4026-42B0-BC1B-591DF9DF380D}" presName="hierChild3" presStyleCnt="0"/>
      <dgm:spPr/>
    </dgm:pt>
    <dgm:pt modelId="{FD863783-BD06-47D6-9008-61624A28E94A}" type="pres">
      <dgm:prSet presAssocID="{C178C480-FF63-4C16-B0E0-D286F1498035}" presName="Name10" presStyleLbl="parChTrans1D2" presStyleIdx="5" presStyleCnt="6"/>
      <dgm:spPr/>
    </dgm:pt>
    <dgm:pt modelId="{D04D3B71-E0C8-4A78-BB6D-5BD7DF12BDAD}" type="pres">
      <dgm:prSet presAssocID="{534B52D0-D599-4D56-86CB-1EBC4E88C5B9}" presName="hierRoot2" presStyleCnt="0"/>
      <dgm:spPr/>
    </dgm:pt>
    <dgm:pt modelId="{3AFA4DD4-F078-4163-BBEF-3A06E478C5FB}" type="pres">
      <dgm:prSet presAssocID="{534B52D0-D599-4D56-86CB-1EBC4E88C5B9}" presName="composite2" presStyleCnt="0"/>
      <dgm:spPr/>
    </dgm:pt>
    <dgm:pt modelId="{88059FEB-FA52-4C71-9A8C-DB7BCF6B6EC8}" type="pres">
      <dgm:prSet presAssocID="{534B52D0-D599-4D56-86CB-1EBC4E88C5B9}" presName="background2" presStyleLbl="node2" presStyleIdx="5" presStyleCnt="6"/>
      <dgm:spPr/>
    </dgm:pt>
    <dgm:pt modelId="{E53BAC0C-48E8-40B3-921A-358A42837FA2}" type="pres">
      <dgm:prSet presAssocID="{534B52D0-D599-4D56-86CB-1EBC4E88C5B9}" presName="text2" presStyleLbl="fgAcc2" presStyleIdx="5" presStyleCnt="6">
        <dgm:presLayoutVars>
          <dgm:chPref val="3"/>
        </dgm:presLayoutVars>
      </dgm:prSet>
      <dgm:spPr/>
    </dgm:pt>
    <dgm:pt modelId="{FCDAA11F-2BE5-455A-ADFF-D659E53BA84A}" type="pres">
      <dgm:prSet presAssocID="{534B52D0-D599-4D56-86CB-1EBC4E88C5B9}" presName="hierChild3" presStyleCnt="0"/>
      <dgm:spPr/>
    </dgm:pt>
  </dgm:ptLst>
  <dgm:cxnLst>
    <dgm:cxn modelId="{1DEB9506-AA24-4BF5-B4FD-94437C2C8EE6}" srcId="{59DAA06B-B4E9-4A97-A398-8B097B8122E5}" destId="{E7EAC115-4D63-4040-BE4E-F401E0E60F08}" srcOrd="3" destOrd="0" parTransId="{2BE8FC81-A9E2-41D2-8202-D7D22158651A}" sibTransId="{C6D7E068-1652-44C4-BC94-67F8AA1264C6}"/>
    <dgm:cxn modelId="{F90FBD08-55C3-4D13-9BC1-70C5C9035CEA}" type="presOf" srcId="{EF67DA9B-4F25-4436-A98C-91489249CCED}" destId="{DA2A0535-D16C-49FB-B4B8-0C8805049798}" srcOrd="0" destOrd="0" presId="urn:microsoft.com/office/officeart/2005/8/layout/hierarchy1"/>
    <dgm:cxn modelId="{CA929413-7F6F-49C4-BF3C-B18593BB4ACC}" type="presOf" srcId="{9294B645-C0E6-494C-BA05-2C984A448463}" destId="{5BA87034-CC22-47DA-9EDC-D7D6A04F6B1F}" srcOrd="0" destOrd="0" presId="urn:microsoft.com/office/officeart/2005/8/layout/hierarchy1"/>
    <dgm:cxn modelId="{ED50D516-D10C-463B-9F4E-724C017C2176}" type="presOf" srcId="{9683BE22-4488-4084-BAC1-B5E021BF1A89}" destId="{25FB5E65-127D-4682-AFB3-6CAC94C7D39A}" srcOrd="0" destOrd="0" presId="urn:microsoft.com/office/officeart/2005/8/layout/hierarchy1"/>
    <dgm:cxn modelId="{D7501C27-F432-4CEA-A1B8-9B6CD9A06296}" type="presOf" srcId="{41AF0DF0-ABA9-45CA-8D8B-8CADE04FB992}" destId="{14FEF6BA-6186-4189-8509-D759FF8DE6AE}" srcOrd="0" destOrd="0" presId="urn:microsoft.com/office/officeart/2005/8/layout/hierarchy1"/>
    <dgm:cxn modelId="{BD56DF28-D5D0-4D81-AFA7-154CFA03CB89}" type="presOf" srcId="{B586AB2C-1195-4537-8F4C-3D4BB68CEA4F}" destId="{24DD7995-A35D-4031-ABC5-ECB05092DD3D}" srcOrd="0" destOrd="0" presId="urn:microsoft.com/office/officeart/2005/8/layout/hierarchy1"/>
    <dgm:cxn modelId="{3D32A329-AACD-49F3-B67B-8689FAAE8EA3}" type="presOf" srcId="{C95485BE-93D3-4BE3-8861-BCD4ADA37B0D}" destId="{D0CF7247-99DD-4559-9132-AC6A3B58CDD7}" srcOrd="0" destOrd="0" presId="urn:microsoft.com/office/officeart/2005/8/layout/hierarchy1"/>
    <dgm:cxn modelId="{E087142F-1398-407B-8A67-2E0575A0A63E}" type="presOf" srcId="{8F6DA33A-FB2E-45AD-AC27-2105B5D7E8CE}" destId="{4F8959C8-1B09-493D-82FA-C8CE2117DF65}" srcOrd="0" destOrd="0" presId="urn:microsoft.com/office/officeart/2005/8/layout/hierarchy1"/>
    <dgm:cxn modelId="{8D2BF632-CC95-4381-8E14-D93D5B000198}" type="presOf" srcId="{C178C480-FF63-4C16-B0E0-D286F1498035}" destId="{FD863783-BD06-47D6-9008-61624A28E94A}" srcOrd="0" destOrd="0" presId="urn:microsoft.com/office/officeart/2005/8/layout/hierarchy1"/>
    <dgm:cxn modelId="{E6D9E333-B794-4288-B171-CD0F077F57A4}" srcId="{59DAA06B-B4E9-4A97-A398-8B097B8122E5}" destId="{8D997830-B3BE-4686-8FEA-3BBD7FE8BC1D}" srcOrd="1" destOrd="0" parTransId="{89170161-92A4-4B4E-9123-DA055EF23DE9}" sibTransId="{D9359762-92E2-4046-BE7B-51BC4948F47C}"/>
    <dgm:cxn modelId="{01834A35-DE36-4B6B-AF7A-FD0123AA28B5}" type="presOf" srcId="{8247F049-75E7-447A-BF06-675A40C9ED70}" destId="{0CC2138E-7DA2-490A-A377-23FF4A9E7506}" srcOrd="0" destOrd="0" presId="urn:microsoft.com/office/officeart/2005/8/layout/hierarchy1"/>
    <dgm:cxn modelId="{E3735836-7C7C-4C81-8777-A0504E6B9ADE}" type="presOf" srcId="{E27298A9-E295-420C-BA46-3679D840B1CB}" destId="{CC8DC75B-3922-49DE-BEDE-9BF3F521F258}" srcOrd="0" destOrd="0" presId="urn:microsoft.com/office/officeart/2005/8/layout/hierarchy1"/>
    <dgm:cxn modelId="{7B058238-D1A2-448D-B890-D6520CF7B290}" type="presOf" srcId="{C4A752F0-E72D-45DC-98B7-F193C5ED8E44}" destId="{4186C471-8EFB-4DDB-B1D1-9855FE783F70}" srcOrd="0" destOrd="0" presId="urn:microsoft.com/office/officeart/2005/8/layout/hierarchy1"/>
    <dgm:cxn modelId="{6E088F38-E1CF-47D8-8E4E-A81F93017DAB}" srcId="{94CC92CC-37B2-4966-BCD0-0A2D1457DB68}" destId="{8247F049-75E7-447A-BF06-675A40C9ED70}" srcOrd="0" destOrd="0" parTransId="{84BB999C-5767-4146-A984-1ECBBA18D7C5}" sibTransId="{FBFB09B8-7668-4226-8229-9CA8877DACCB}"/>
    <dgm:cxn modelId="{ABEF023A-03E5-43CB-9586-FDA6AFC20B36}" srcId="{59DAA06B-B4E9-4A97-A398-8B097B8122E5}" destId="{C4A752F0-E72D-45DC-98B7-F193C5ED8E44}" srcOrd="5" destOrd="0" parTransId="{C95485BE-93D3-4BE3-8861-BCD4ADA37B0D}" sibTransId="{27C2819D-D355-41A1-92A5-809B4F154E68}"/>
    <dgm:cxn modelId="{9BA7E83A-7C4B-4732-88C5-4E82D94A7283}" type="presOf" srcId="{9B1BCB60-D8E2-4744-AE8E-BDE12BBEE127}" destId="{4379F779-2F87-4460-A5C0-74509435C0E6}" srcOrd="0" destOrd="0" presId="urn:microsoft.com/office/officeart/2005/8/layout/hierarchy1"/>
    <dgm:cxn modelId="{E6068B42-E327-4FCE-92F1-B11B1A0FB0F2}" srcId="{8247F049-75E7-447A-BF06-675A40C9ED70}" destId="{534B52D0-D599-4D56-86CB-1EBC4E88C5B9}" srcOrd="5" destOrd="0" parTransId="{C178C480-FF63-4C16-B0E0-D286F1498035}" sibTransId="{AB6C2DAB-03F9-405F-9111-0420B7764333}"/>
    <dgm:cxn modelId="{BA5E5543-A36A-4DC5-B4BF-8A848FD87972}" type="presOf" srcId="{8ECFF8BC-FAA6-4588-BBDA-608115754604}" destId="{64173C07-05B2-4582-91F7-4EE368E4C10C}" srcOrd="0" destOrd="0" presId="urn:microsoft.com/office/officeart/2005/8/layout/hierarchy1"/>
    <dgm:cxn modelId="{696B5366-8AF8-4F7F-B294-FC53556D9451}" srcId="{315EEE89-19BC-4BDA-9346-7445D752DCB6}" destId="{8F6DA33A-FB2E-45AD-AC27-2105B5D7E8CE}" srcOrd="2" destOrd="0" parTransId="{7CEA00AC-51CD-47B8-A913-0EC0617DB88B}" sibTransId="{EFC237AF-5E8A-4DD7-9895-30F4CC41E389}"/>
    <dgm:cxn modelId="{CF93BA49-198A-4D62-B289-7B82EC7535CD}" srcId="{59DAA06B-B4E9-4A97-A398-8B097B8122E5}" destId="{41AF0DF0-ABA9-45CA-8D8B-8CADE04FB992}" srcOrd="0" destOrd="0" parTransId="{EF67DA9B-4F25-4436-A98C-91489249CCED}" sibTransId="{B9F69C46-FCDA-4079-9CD4-790EFBC2B745}"/>
    <dgm:cxn modelId="{C501B852-AB26-4CB8-B772-E18915989CDD}" type="presOf" srcId="{6CE53AC4-AEA4-4577-9727-33B9FF73B2E8}" destId="{3957D1C7-9537-49D3-A76E-702FD0A2AC3F}" srcOrd="0" destOrd="0" presId="urn:microsoft.com/office/officeart/2005/8/layout/hierarchy1"/>
    <dgm:cxn modelId="{593C0553-9644-4B96-ABB2-BBA6CAF3E134}" type="presOf" srcId="{7CEA00AC-51CD-47B8-A913-0EC0617DB88B}" destId="{03151502-B44E-4152-A298-8EAD37D932C6}" srcOrd="0" destOrd="0" presId="urn:microsoft.com/office/officeart/2005/8/layout/hierarchy1"/>
    <dgm:cxn modelId="{C5BC3653-6504-4F51-B410-BAE7D4D4E41B}" type="presOf" srcId="{6A2442A9-0CF2-43F7-9E65-69F18E2E6F2C}" destId="{703C74F4-E437-49BE-A768-6C88BB24D329}" srcOrd="0" destOrd="0" presId="urn:microsoft.com/office/officeart/2005/8/layout/hierarchy1"/>
    <dgm:cxn modelId="{C94D5454-FFF3-4886-8CDA-B459B841C81C}" type="presOf" srcId="{F928CEBD-7951-4F49-84B0-57642B66D194}" destId="{EA5D5304-EACC-4DC5-9E6E-7BB00EACEA4D}" srcOrd="0" destOrd="0" presId="urn:microsoft.com/office/officeart/2005/8/layout/hierarchy1"/>
    <dgm:cxn modelId="{DCA5C075-04CA-4FA4-B8E7-C7FD6A6113DC}" type="presOf" srcId="{88A06035-8205-48B9-ACDD-E098526E3AB8}" destId="{A7FE41B2-D8EC-4A1D-8A7C-DFD0EDE1F6E7}" srcOrd="0" destOrd="0" presId="urn:microsoft.com/office/officeart/2005/8/layout/hierarchy1"/>
    <dgm:cxn modelId="{5CD3737D-3E5C-4E61-8552-41934243C114}" srcId="{8247F049-75E7-447A-BF06-675A40C9ED70}" destId="{315EEE89-19BC-4BDA-9346-7445D752DCB6}" srcOrd="1" destOrd="0" parTransId="{F928CEBD-7951-4F49-84B0-57642B66D194}" sibTransId="{1705FCB9-CC38-4214-87D9-08EAF7C293F3}"/>
    <dgm:cxn modelId="{F1F2597E-690C-49B9-B6DD-7CB93C4C6701}" type="presOf" srcId="{ADAAFA1E-6A68-432B-8AE4-16AA11A3F04D}" destId="{A7CD1656-7305-459B-A07C-B72B338DCD5D}" srcOrd="0" destOrd="0" presId="urn:microsoft.com/office/officeart/2005/8/layout/hierarchy1"/>
    <dgm:cxn modelId="{4B708B7F-2810-4C9B-BB58-B885AE023063}" type="presOf" srcId="{94CC92CC-37B2-4966-BCD0-0A2D1457DB68}" destId="{EBCEB6AB-D1CF-4ACA-A5A6-3C800F95E38A}" srcOrd="0" destOrd="0" presId="urn:microsoft.com/office/officeart/2005/8/layout/hierarchy1"/>
    <dgm:cxn modelId="{4769A88B-AC66-480B-B3C9-62398BB50481}" srcId="{59DAA06B-B4E9-4A97-A398-8B097B8122E5}" destId="{ADAAFA1E-6A68-432B-8AE4-16AA11A3F04D}" srcOrd="6" destOrd="0" parTransId="{9683BE22-4488-4084-BAC1-B5E021BF1A89}" sibTransId="{A66EA8E4-E0B7-4BBB-8C70-6794F2DA82D3}"/>
    <dgm:cxn modelId="{FB6DA98C-B8EB-4C8C-8529-45E8EB62B8DF}" srcId="{8247F049-75E7-447A-BF06-675A40C9ED70}" destId="{6CE53AC4-AEA4-4577-9727-33B9FF73B2E8}" srcOrd="3" destOrd="0" parTransId="{9B1BCB60-D8E2-4744-AE8E-BDE12BBEE127}" sibTransId="{6E797494-DEC7-4290-8BDA-3D74C4E9874A}"/>
    <dgm:cxn modelId="{6D11E58C-6E35-4B1D-936B-E6F828A5B089}" srcId="{315EEE89-19BC-4BDA-9346-7445D752DCB6}" destId="{7111D517-7824-4C6D-8057-4E2F3B98252F}" srcOrd="1" destOrd="0" parTransId="{0DF48E70-D6DE-416F-8CB0-DD0BA065AEF5}" sibTransId="{168A4AD2-3B14-4983-85F1-E0B220D349BE}"/>
    <dgm:cxn modelId="{17DA5E8D-DDD9-4DEE-85F4-115FC6D1FBF8}" srcId="{8247F049-75E7-447A-BF06-675A40C9ED70}" destId="{E27298A9-E295-420C-BA46-3679D840B1CB}" srcOrd="2" destOrd="0" parTransId="{88A06035-8205-48B9-ACDD-E098526E3AB8}" sibTransId="{5D4507E3-0728-4A0C-B886-92252E2088AC}"/>
    <dgm:cxn modelId="{4C9CC28D-0C1A-4551-931A-502E23D93202}" srcId="{8247F049-75E7-447A-BF06-675A40C9ED70}" destId="{918D842B-4026-42B0-BC1B-591DF9DF380D}" srcOrd="4" destOrd="0" parTransId="{8ECFF8BC-FAA6-4588-BBDA-608115754604}" sibTransId="{5C303F66-A6AF-44A3-A47F-8ED81D8CE5CC}"/>
    <dgm:cxn modelId="{1C14EEA4-D555-485F-9470-D3B83519FD03}" type="presOf" srcId="{89170161-92A4-4B4E-9123-DA055EF23DE9}" destId="{177E0AA9-6CDF-405F-9CDB-4F59B13F4B80}" srcOrd="0" destOrd="0" presId="urn:microsoft.com/office/officeart/2005/8/layout/hierarchy1"/>
    <dgm:cxn modelId="{7A3124B0-AA4C-4595-9CDE-987EC798F5CA}" type="presOf" srcId="{315EEE89-19BC-4BDA-9346-7445D752DCB6}" destId="{3C66524A-B318-43A3-ACE2-0C552280D40C}" srcOrd="0" destOrd="0" presId="urn:microsoft.com/office/officeart/2005/8/layout/hierarchy1"/>
    <dgm:cxn modelId="{837F80BA-7FD7-4802-AD87-DA67A9612501}" type="presOf" srcId="{7111D517-7824-4C6D-8057-4E2F3B98252F}" destId="{9AD3CC62-EC4F-4148-9F49-96E9E97DEC76}" srcOrd="0" destOrd="0" presId="urn:microsoft.com/office/officeart/2005/8/layout/hierarchy1"/>
    <dgm:cxn modelId="{CC5A68BE-77E9-4351-AEC8-4DBE7B95D7F9}" type="presOf" srcId="{534B52D0-D599-4D56-86CB-1EBC4E88C5B9}" destId="{E53BAC0C-48E8-40B3-921A-358A42837FA2}" srcOrd="0" destOrd="0" presId="urn:microsoft.com/office/officeart/2005/8/layout/hierarchy1"/>
    <dgm:cxn modelId="{57E497BE-88C6-4C86-8DF1-6D9731768878}" type="presOf" srcId="{78112D7D-CA26-4A68-AAEF-88C2340A74AB}" destId="{76175D4F-1DF2-4FF3-9DBD-CA14782889FC}" srcOrd="0" destOrd="0" presId="urn:microsoft.com/office/officeart/2005/8/layout/hierarchy1"/>
    <dgm:cxn modelId="{FADEE3C2-4687-4939-8399-A8AD44DAE05C}" type="presOf" srcId="{16C6B764-6A77-46BE-98D6-E233CF8CADB7}" destId="{FD9B40E6-9133-4892-A4FF-D8104F51478B}" srcOrd="0" destOrd="0" presId="urn:microsoft.com/office/officeart/2005/8/layout/hierarchy1"/>
    <dgm:cxn modelId="{22A02CCB-6459-4548-B38F-590DB835D359}" srcId="{59DAA06B-B4E9-4A97-A398-8B097B8122E5}" destId="{94208DFB-C7C9-4242-961F-7A5570F573A0}" srcOrd="4" destOrd="0" parTransId="{6A2442A9-0CF2-43F7-9E65-69F18E2E6F2C}" sibTransId="{58C3F364-AA77-46CB-98C1-0C61E52CBBA2}"/>
    <dgm:cxn modelId="{12C00ED6-7F7E-4D6D-B9CE-ED920C169409}" type="presOf" srcId="{E7C64B68-F15C-4927-AF72-219BA0402309}" destId="{DA0C9BB5-9597-4C55-BDEA-222A324A9B08}" srcOrd="0" destOrd="0" presId="urn:microsoft.com/office/officeart/2005/8/layout/hierarchy1"/>
    <dgm:cxn modelId="{C1896DD7-8DEE-44F6-947F-3934EACCEF09}" type="presOf" srcId="{59DAA06B-B4E9-4A97-A398-8B097B8122E5}" destId="{33F46005-C7AC-408C-A27B-F6C1072CE049}" srcOrd="0" destOrd="0" presId="urn:microsoft.com/office/officeart/2005/8/layout/hierarchy1"/>
    <dgm:cxn modelId="{9C1BDADD-B6E4-46EB-8DDE-5BB3A74511A3}" type="presOf" srcId="{0DF48E70-D6DE-416F-8CB0-DD0BA065AEF5}" destId="{DFB1AD0B-2896-4E44-AEE2-355216E94D92}" srcOrd="0" destOrd="0" presId="urn:microsoft.com/office/officeart/2005/8/layout/hierarchy1"/>
    <dgm:cxn modelId="{E554F5DF-C444-4148-800C-BC9F938E09F0}" type="presOf" srcId="{918D842B-4026-42B0-BC1B-591DF9DF380D}" destId="{EAE1CA39-681B-4BFB-B8EA-C7373C3338B1}" srcOrd="0" destOrd="0" presId="urn:microsoft.com/office/officeart/2005/8/layout/hierarchy1"/>
    <dgm:cxn modelId="{625647E4-8A69-4355-8C29-E8BE4026BEC7}" type="presOf" srcId="{2BE8FC81-A9E2-41D2-8202-D7D22158651A}" destId="{F684EFB7-DD10-4052-A777-3A4F4E30B0B5}" srcOrd="0" destOrd="0" presId="urn:microsoft.com/office/officeart/2005/8/layout/hierarchy1"/>
    <dgm:cxn modelId="{EAB6FAE4-07B6-4C4B-825F-904444C9A8BC}" srcId="{315EEE89-19BC-4BDA-9346-7445D752DCB6}" destId="{16C6B764-6A77-46BE-98D6-E233CF8CADB7}" srcOrd="0" destOrd="0" parTransId="{78112D7D-CA26-4A68-AAEF-88C2340A74AB}" sibTransId="{BCB31A89-A316-43A6-934A-03A88B021884}"/>
    <dgm:cxn modelId="{B21797F4-D4D3-4F8D-9F9B-77925F2BB1D2}" type="presOf" srcId="{94208DFB-C7C9-4242-961F-7A5570F573A0}" destId="{8369ECFC-4B4D-4982-888D-3E87EAFD21F5}" srcOrd="0" destOrd="0" presId="urn:microsoft.com/office/officeart/2005/8/layout/hierarchy1"/>
    <dgm:cxn modelId="{3A521DF5-01C3-424E-85D7-9BCD3683D7C6}" srcId="{59DAA06B-B4E9-4A97-A398-8B097B8122E5}" destId="{B586AB2C-1195-4537-8F4C-3D4BB68CEA4F}" srcOrd="2" destOrd="0" parTransId="{9294B645-C0E6-494C-BA05-2C984A448463}" sibTransId="{766EF825-6932-46E8-9DBE-87ED0778CF29}"/>
    <dgm:cxn modelId="{D79D6FF6-90D9-409C-BA4C-18F0E7C30087}" type="presOf" srcId="{8D997830-B3BE-4686-8FEA-3BBD7FE8BC1D}" destId="{D46D759F-3481-4D54-923A-D7F970C4938F}" srcOrd="0" destOrd="0" presId="urn:microsoft.com/office/officeart/2005/8/layout/hierarchy1"/>
    <dgm:cxn modelId="{F325E5F7-D0A1-42F6-B247-F0C746FB6EBC}" type="presOf" srcId="{E7EAC115-4D63-4040-BE4E-F401E0E60F08}" destId="{67EEDDDA-8686-4066-9119-96F69D4C92DA}" srcOrd="0" destOrd="0" presId="urn:microsoft.com/office/officeart/2005/8/layout/hierarchy1"/>
    <dgm:cxn modelId="{2EC5BEFB-E50A-4A90-984C-58995E83F9CE}" srcId="{8247F049-75E7-447A-BF06-675A40C9ED70}" destId="{59DAA06B-B4E9-4A97-A398-8B097B8122E5}" srcOrd="0" destOrd="0" parTransId="{E7C64B68-F15C-4927-AF72-219BA0402309}" sibTransId="{A65F5BC2-C7D0-4900-9549-3C03FA082B90}"/>
    <dgm:cxn modelId="{EFDCFA5A-943D-4604-B2E9-C60E056F6B75}" type="presParOf" srcId="{EBCEB6AB-D1CF-4ACA-A5A6-3C800F95E38A}" destId="{570A7334-F3E5-4F59-AFF0-1D651A1C26FD}" srcOrd="0" destOrd="0" presId="urn:microsoft.com/office/officeart/2005/8/layout/hierarchy1"/>
    <dgm:cxn modelId="{3ECE5625-7A23-4E4B-9DFA-8F205B998A8C}" type="presParOf" srcId="{570A7334-F3E5-4F59-AFF0-1D651A1C26FD}" destId="{E40A47C5-2EAC-415E-B682-B5FC0133ADE7}" srcOrd="0" destOrd="0" presId="urn:microsoft.com/office/officeart/2005/8/layout/hierarchy1"/>
    <dgm:cxn modelId="{CC4D98EC-8177-4297-A7BD-957D27B2262B}" type="presParOf" srcId="{E40A47C5-2EAC-415E-B682-B5FC0133ADE7}" destId="{66359B28-77B6-4F80-B971-3670F8944366}" srcOrd="0" destOrd="0" presId="urn:microsoft.com/office/officeart/2005/8/layout/hierarchy1"/>
    <dgm:cxn modelId="{7C72C315-9A40-45A2-8E22-5CA30DB94BA4}" type="presParOf" srcId="{E40A47C5-2EAC-415E-B682-B5FC0133ADE7}" destId="{0CC2138E-7DA2-490A-A377-23FF4A9E7506}" srcOrd="1" destOrd="0" presId="urn:microsoft.com/office/officeart/2005/8/layout/hierarchy1"/>
    <dgm:cxn modelId="{1E335607-F4A6-4AAE-8BFD-6208630CBDA0}" type="presParOf" srcId="{570A7334-F3E5-4F59-AFF0-1D651A1C26FD}" destId="{6198187F-F838-4450-9AD7-0668B730183B}" srcOrd="1" destOrd="0" presId="urn:microsoft.com/office/officeart/2005/8/layout/hierarchy1"/>
    <dgm:cxn modelId="{C31FD438-EC58-499D-A66E-227D4582CFD8}" type="presParOf" srcId="{6198187F-F838-4450-9AD7-0668B730183B}" destId="{DA0C9BB5-9597-4C55-BDEA-222A324A9B08}" srcOrd="0" destOrd="0" presId="urn:microsoft.com/office/officeart/2005/8/layout/hierarchy1"/>
    <dgm:cxn modelId="{731C77A6-5BCA-4220-9217-F230CC552074}" type="presParOf" srcId="{6198187F-F838-4450-9AD7-0668B730183B}" destId="{EE269736-AA79-4CE4-8B7D-35D661CC9EA1}" srcOrd="1" destOrd="0" presId="urn:microsoft.com/office/officeart/2005/8/layout/hierarchy1"/>
    <dgm:cxn modelId="{7934C70D-3930-41F1-A11D-3497BEEA352D}" type="presParOf" srcId="{EE269736-AA79-4CE4-8B7D-35D661CC9EA1}" destId="{C013401D-7B97-4117-B682-CAC6BFAE9693}" srcOrd="0" destOrd="0" presId="urn:microsoft.com/office/officeart/2005/8/layout/hierarchy1"/>
    <dgm:cxn modelId="{420A09C5-8E3F-4367-AF1C-D88EE8414EBD}" type="presParOf" srcId="{C013401D-7B97-4117-B682-CAC6BFAE9693}" destId="{23748EDD-90F0-4602-AB22-9FE044854650}" srcOrd="0" destOrd="0" presId="urn:microsoft.com/office/officeart/2005/8/layout/hierarchy1"/>
    <dgm:cxn modelId="{F4BAC07F-18F7-49CA-989C-DF5ED41AC81A}" type="presParOf" srcId="{C013401D-7B97-4117-B682-CAC6BFAE9693}" destId="{33F46005-C7AC-408C-A27B-F6C1072CE049}" srcOrd="1" destOrd="0" presId="urn:microsoft.com/office/officeart/2005/8/layout/hierarchy1"/>
    <dgm:cxn modelId="{7407880D-656E-4283-BC96-74525E496FBC}" type="presParOf" srcId="{EE269736-AA79-4CE4-8B7D-35D661CC9EA1}" destId="{447832F6-C6EC-4AB8-B04B-4ABF2FCF05CA}" srcOrd="1" destOrd="0" presId="urn:microsoft.com/office/officeart/2005/8/layout/hierarchy1"/>
    <dgm:cxn modelId="{0A673508-FB20-4B2A-B115-CE0D3F936DB2}" type="presParOf" srcId="{447832F6-C6EC-4AB8-B04B-4ABF2FCF05CA}" destId="{DA2A0535-D16C-49FB-B4B8-0C8805049798}" srcOrd="0" destOrd="0" presId="urn:microsoft.com/office/officeart/2005/8/layout/hierarchy1"/>
    <dgm:cxn modelId="{B2F68520-A74C-4202-8F6A-286CE02F856F}" type="presParOf" srcId="{447832F6-C6EC-4AB8-B04B-4ABF2FCF05CA}" destId="{FDA1A6E3-1CB3-487B-BF33-7296BC6F335F}" srcOrd="1" destOrd="0" presId="urn:microsoft.com/office/officeart/2005/8/layout/hierarchy1"/>
    <dgm:cxn modelId="{0FE3ABE3-DEDF-4F89-A04C-92C43F46C68F}" type="presParOf" srcId="{FDA1A6E3-1CB3-487B-BF33-7296BC6F335F}" destId="{58086E19-78CB-462A-A32F-1B93381B0A23}" srcOrd="0" destOrd="0" presId="urn:microsoft.com/office/officeart/2005/8/layout/hierarchy1"/>
    <dgm:cxn modelId="{DE4B61E1-D106-4141-98DA-9C3C2A7083F2}" type="presParOf" srcId="{58086E19-78CB-462A-A32F-1B93381B0A23}" destId="{D2307492-93F5-49AE-B3DB-D3FAD82A522D}" srcOrd="0" destOrd="0" presId="urn:microsoft.com/office/officeart/2005/8/layout/hierarchy1"/>
    <dgm:cxn modelId="{96F89995-0688-4D4F-91D6-A44EEF4F8C39}" type="presParOf" srcId="{58086E19-78CB-462A-A32F-1B93381B0A23}" destId="{14FEF6BA-6186-4189-8509-D759FF8DE6AE}" srcOrd="1" destOrd="0" presId="urn:microsoft.com/office/officeart/2005/8/layout/hierarchy1"/>
    <dgm:cxn modelId="{E871A5C7-E53A-440B-95E7-CFA443C7D306}" type="presParOf" srcId="{FDA1A6E3-1CB3-487B-BF33-7296BC6F335F}" destId="{FE6DA901-88DC-4957-B9DF-1A81CE84E477}" srcOrd="1" destOrd="0" presId="urn:microsoft.com/office/officeart/2005/8/layout/hierarchy1"/>
    <dgm:cxn modelId="{020FA55C-DDF2-476A-88DE-35FCC076CC0B}" type="presParOf" srcId="{447832F6-C6EC-4AB8-B04B-4ABF2FCF05CA}" destId="{177E0AA9-6CDF-405F-9CDB-4F59B13F4B80}" srcOrd="2" destOrd="0" presId="urn:microsoft.com/office/officeart/2005/8/layout/hierarchy1"/>
    <dgm:cxn modelId="{2740DCF4-2445-47A8-A9A0-AE591B0FFFE4}" type="presParOf" srcId="{447832F6-C6EC-4AB8-B04B-4ABF2FCF05CA}" destId="{5A051F74-4E07-4E0C-9E3D-A03E7D2369A8}" srcOrd="3" destOrd="0" presId="urn:microsoft.com/office/officeart/2005/8/layout/hierarchy1"/>
    <dgm:cxn modelId="{4858B696-8088-41B5-AAA4-EB95579DAE58}" type="presParOf" srcId="{5A051F74-4E07-4E0C-9E3D-A03E7D2369A8}" destId="{608452B4-BD26-43F4-BD0A-5DC55D9996CB}" srcOrd="0" destOrd="0" presId="urn:microsoft.com/office/officeart/2005/8/layout/hierarchy1"/>
    <dgm:cxn modelId="{0E924F9D-87EF-4B1B-AC8D-1FC5BA61BA63}" type="presParOf" srcId="{608452B4-BD26-43F4-BD0A-5DC55D9996CB}" destId="{571C9115-DA20-4063-95AC-6E1F97E2B4B5}" srcOrd="0" destOrd="0" presId="urn:microsoft.com/office/officeart/2005/8/layout/hierarchy1"/>
    <dgm:cxn modelId="{0FA61428-4D62-4176-9102-851549D2EC31}" type="presParOf" srcId="{608452B4-BD26-43F4-BD0A-5DC55D9996CB}" destId="{D46D759F-3481-4D54-923A-D7F970C4938F}" srcOrd="1" destOrd="0" presId="urn:microsoft.com/office/officeart/2005/8/layout/hierarchy1"/>
    <dgm:cxn modelId="{D4E4ECAA-2B49-402E-A657-3EE0E6588ADF}" type="presParOf" srcId="{5A051F74-4E07-4E0C-9E3D-A03E7D2369A8}" destId="{CF0EFF15-774F-4347-84F6-81FD79BAE4D4}" srcOrd="1" destOrd="0" presId="urn:microsoft.com/office/officeart/2005/8/layout/hierarchy1"/>
    <dgm:cxn modelId="{65138281-E4E4-4BE0-96AA-5DDDE41117AD}" type="presParOf" srcId="{447832F6-C6EC-4AB8-B04B-4ABF2FCF05CA}" destId="{5BA87034-CC22-47DA-9EDC-D7D6A04F6B1F}" srcOrd="4" destOrd="0" presId="urn:microsoft.com/office/officeart/2005/8/layout/hierarchy1"/>
    <dgm:cxn modelId="{723333C0-9785-4264-B363-822D5DD4AA6E}" type="presParOf" srcId="{447832F6-C6EC-4AB8-B04B-4ABF2FCF05CA}" destId="{E7F1A9D7-83C3-4FAC-977E-46A390FC01EF}" srcOrd="5" destOrd="0" presId="urn:microsoft.com/office/officeart/2005/8/layout/hierarchy1"/>
    <dgm:cxn modelId="{CD9D9934-5F8F-4FC3-B3F9-A2631A1B6112}" type="presParOf" srcId="{E7F1A9D7-83C3-4FAC-977E-46A390FC01EF}" destId="{37426B42-E682-472E-BBAF-CAE9926B596D}" srcOrd="0" destOrd="0" presId="urn:microsoft.com/office/officeart/2005/8/layout/hierarchy1"/>
    <dgm:cxn modelId="{7728DF56-D27A-4807-AE14-C8AB732BDB83}" type="presParOf" srcId="{37426B42-E682-472E-BBAF-CAE9926B596D}" destId="{1D350750-F0AF-458E-A538-35DBCACCFA17}" srcOrd="0" destOrd="0" presId="urn:microsoft.com/office/officeart/2005/8/layout/hierarchy1"/>
    <dgm:cxn modelId="{0A880057-4B78-4E15-9D1B-0ACF7B4F870F}" type="presParOf" srcId="{37426B42-E682-472E-BBAF-CAE9926B596D}" destId="{24DD7995-A35D-4031-ABC5-ECB05092DD3D}" srcOrd="1" destOrd="0" presId="urn:microsoft.com/office/officeart/2005/8/layout/hierarchy1"/>
    <dgm:cxn modelId="{1E18061F-5B00-4AF2-99BE-68FEAEBE761B}" type="presParOf" srcId="{E7F1A9D7-83C3-4FAC-977E-46A390FC01EF}" destId="{954B4F0B-90AE-48BA-B2C8-C0EC3699BED1}" srcOrd="1" destOrd="0" presId="urn:microsoft.com/office/officeart/2005/8/layout/hierarchy1"/>
    <dgm:cxn modelId="{513892D3-46C8-44CA-B025-643C8113FCF8}" type="presParOf" srcId="{447832F6-C6EC-4AB8-B04B-4ABF2FCF05CA}" destId="{F684EFB7-DD10-4052-A777-3A4F4E30B0B5}" srcOrd="6" destOrd="0" presId="urn:microsoft.com/office/officeart/2005/8/layout/hierarchy1"/>
    <dgm:cxn modelId="{40A66433-A3F1-4667-9646-27CEEC9FCB1D}" type="presParOf" srcId="{447832F6-C6EC-4AB8-B04B-4ABF2FCF05CA}" destId="{ECEB70C3-C9C4-440B-899C-1E09908A82DD}" srcOrd="7" destOrd="0" presId="urn:microsoft.com/office/officeart/2005/8/layout/hierarchy1"/>
    <dgm:cxn modelId="{F299C8EE-ED7D-4C87-B4CE-3050AA0E84E1}" type="presParOf" srcId="{ECEB70C3-C9C4-440B-899C-1E09908A82DD}" destId="{8F864961-B1B5-4DF2-B1AA-0D6D08A4AB7E}" srcOrd="0" destOrd="0" presId="urn:microsoft.com/office/officeart/2005/8/layout/hierarchy1"/>
    <dgm:cxn modelId="{A4D3667F-C7D1-4FAB-828E-87709713E8DF}" type="presParOf" srcId="{8F864961-B1B5-4DF2-B1AA-0D6D08A4AB7E}" destId="{0F0EB9F3-12EC-4243-B4A3-E8A149FB5844}" srcOrd="0" destOrd="0" presId="urn:microsoft.com/office/officeart/2005/8/layout/hierarchy1"/>
    <dgm:cxn modelId="{58E94920-194A-49E7-8F4F-28CDBE159D17}" type="presParOf" srcId="{8F864961-B1B5-4DF2-B1AA-0D6D08A4AB7E}" destId="{67EEDDDA-8686-4066-9119-96F69D4C92DA}" srcOrd="1" destOrd="0" presId="urn:microsoft.com/office/officeart/2005/8/layout/hierarchy1"/>
    <dgm:cxn modelId="{079CAB7F-843B-464E-A590-397A27D1AB94}" type="presParOf" srcId="{ECEB70C3-C9C4-440B-899C-1E09908A82DD}" destId="{0C0BD208-7B05-494C-B5D8-F994132439AB}" srcOrd="1" destOrd="0" presId="urn:microsoft.com/office/officeart/2005/8/layout/hierarchy1"/>
    <dgm:cxn modelId="{A1D3906F-5D17-40ED-961B-B52CA95D3D21}" type="presParOf" srcId="{447832F6-C6EC-4AB8-B04B-4ABF2FCF05CA}" destId="{703C74F4-E437-49BE-A768-6C88BB24D329}" srcOrd="8" destOrd="0" presId="urn:microsoft.com/office/officeart/2005/8/layout/hierarchy1"/>
    <dgm:cxn modelId="{BFAC3AFC-0B4B-4B1A-AC71-73ECE8B76DB5}" type="presParOf" srcId="{447832F6-C6EC-4AB8-B04B-4ABF2FCF05CA}" destId="{31F002CB-5222-4D5B-81E4-10726802B580}" srcOrd="9" destOrd="0" presId="urn:microsoft.com/office/officeart/2005/8/layout/hierarchy1"/>
    <dgm:cxn modelId="{4D39736B-464F-4159-873F-CA78427DA337}" type="presParOf" srcId="{31F002CB-5222-4D5B-81E4-10726802B580}" destId="{D45EF9D0-000D-4DF5-A997-70C3E995D342}" srcOrd="0" destOrd="0" presId="urn:microsoft.com/office/officeart/2005/8/layout/hierarchy1"/>
    <dgm:cxn modelId="{5BAF4F25-A695-43B3-8BA6-797ACB7B323B}" type="presParOf" srcId="{D45EF9D0-000D-4DF5-A997-70C3E995D342}" destId="{58A187A2-7EC1-4F73-A8C4-0E9BC435B6B3}" srcOrd="0" destOrd="0" presId="urn:microsoft.com/office/officeart/2005/8/layout/hierarchy1"/>
    <dgm:cxn modelId="{7E71E319-F46C-4182-8D8E-D0FA2531A5BC}" type="presParOf" srcId="{D45EF9D0-000D-4DF5-A997-70C3E995D342}" destId="{8369ECFC-4B4D-4982-888D-3E87EAFD21F5}" srcOrd="1" destOrd="0" presId="urn:microsoft.com/office/officeart/2005/8/layout/hierarchy1"/>
    <dgm:cxn modelId="{32449ED4-36F0-43BD-9A9D-7AA2B42EDA1C}" type="presParOf" srcId="{31F002CB-5222-4D5B-81E4-10726802B580}" destId="{155B6A8F-1597-4731-B6DE-561537B95EA0}" srcOrd="1" destOrd="0" presId="urn:microsoft.com/office/officeart/2005/8/layout/hierarchy1"/>
    <dgm:cxn modelId="{28A252BE-90E5-445D-8979-432ADB8EED16}" type="presParOf" srcId="{447832F6-C6EC-4AB8-B04B-4ABF2FCF05CA}" destId="{D0CF7247-99DD-4559-9132-AC6A3B58CDD7}" srcOrd="10" destOrd="0" presId="urn:microsoft.com/office/officeart/2005/8/layout/hierarchy1"/>
    <dgm:cxn modelId="{1C5C0B1A-A395-4F78-BBAE-5A192B34079C}" type="presParOf" srcId="{447832F6-C6EC-4AB8-B04B-4ABF2FCF05CA}" destId="{FEB72643-B4DA-4BBB-BB0F-334A8C6636E0}" srcOrd="11" destOrd="0" presId="urn:microsoft.com/office/officeart/2005/8/layout/hierarchy1"/>
    <dgm:cxn modelId="{5F32C224-257E-45A2-A64D-EE0DEFD416B2}" type="presParOf" srcId="{FEB72643-B4DA-4BBB-BB0F-334A8C6636E0}" destId="{6FD27E1E-7043-4977-8E1E-6CE7BC68B709}" srcOrd="0" destOrd="0" presId="urn:microsoft.com/office/officeart/2005/8/layout/hierarchy1"/>
    <dgm:cxn modelId="{2462FDE2-F149-463A-A061-6968A140748B}" type="presParOf" srcId="{6FD27E1E-7043-4977-8E1E-6CE7BC68B709}" destId="{956CB8F7-8041-4932-A905-73265BB3A6BE}" srcOrd="0" destOrd="0" presId="urn:microsoft.com/office/officeart/2005/8/layout/hierarchy1"/>
    <dgm:cxn modelId="{11446429-BDEB-43E6-8E66-4364F28DCE6D}" type="presParOf" srcId="{6FD27E1E-7043-4977-8E1E-6CE7BC68B709}" destId="{4186C471-8EFB-4DDB-B1D1-9855FE783F70}" srcOrd="1" destOrd="0" presId="urn:microsoft.com/office/officeart/2005/8/layout/hierarchy1"/>
    <dgm:cxn modelId="{5E9BF187-A0D2-4414-B80E-322D8664F2C6}" type="presParOf" srcId="{FEB72643-B4DA-4BBB-BB0F-334A8C6636E0}" destId="{950313DD-7E04-42EB-BFEA-1CF766F646F7}" srcOrd="1" destOrd="0" presId="urn:microsoft.com/office/officeart/2005/8/layout/hierarchy1"/>
    <dgm:cxn modelId="{A1B12831-A503-477A-B470-A6A199F23807}" type="presParOf" srcId="{447832F6-C6EC-4AB8-B04B-4ABF2FCF05CA}" destId="{25FB5E65-127D-4682-AFB3-6CAC94C7D39A}" srcOrd="12" destOrd="0" presId="urn:microsoft.com/office/officeart/2005/8/layout/hierarchy1"/>
    <dgm:cxn modelId="{6316B07C-7A36-4549-8F06-A4F31F656A65}" type="presParOf" srcId="{447832F6-C6EC-4AB8-B04B-4ABF2FCF05CA}" destId="{CF003BFF-7ABA-46F9-AF71-891FACC4AE0D}" srcOrd="13" destOrd="0" presId="urn:microsoft.com/office/officeart/2005/8/layout/hierarchy1"/>
    <dgm:cxn modelId="{A3896EF3-56F1-45D2-9AD7-E0499A3F6350}" type="presParOf" srcId="{CF003BFF-7ABA-46F9-AF71-891FACC4AE0D}" destId="{4F5A6467-FCC0-4BB8-BC58-6F7D7F57A23D}" srcOrd="0" destOrd="0" presId="urn:microsoft.com/office/officeart/2005/8/layout/hierarchy1"/>
    <dgm:cxn modelId="{2CEADB1F-CCD1-4C5E-A38F-DF02CA988A73}" type="presParOf" srcId="{4F5A6467-FCC0-4BB8-BC58-6F7D7F57A23D}" destId="{9E39EB34-3A6E-413E-AFE5-CBD9C1186278}" srcOrd="0" destOrd="0" presId="urn:microsoft.com/office/officeart/2005/8/layout/hierarchy1"/>
    <dgm:cxn modelId="{D9CCD1E1-F668-47BA-A417-48821DE71B2F}" type="presParOf" srcId="{4F5A6467-FCC0-4BB8-BC58-6F7D7F57A23D}" destId="{A7CD1656-7305-459B-A07C-B72B338DCD5D}" srcOrd="1" destOrd="0" presId="urn:microsoft.com/office/officeart/2005/8/layout/hierarchy1"/>
    <dgm:cxn modelId="{D4EE92D9-8216-4A6A-B97F-671D19EF773D}" type="presParOf" srcId="{CF003BFF-7ABA-46F9-AF71-891FACC4AE0D}" destId="{853ADD1B-BDA9-4D11-BFB6-A2BB57A318CE}" srcOrd="1" destOrd="0" presId="urn:microsoft.com/office/officeart/2005/8/layout/hierarchy1"/>
    <dgm:cxn modelId="{AAB9DB48-BA46-49CC-BD61-220A4A7AAF10}" type="presParOf" srcId="{6198187F-F838-4450-9AD7-0668B730183B}" destId="{EA5D5304-EACC-4DC5-9E6E-7BB00EACEA4D}" srcOrd="2" destOrd="0" presId="urn:microsoft.com/office/officeart/2005/8/layout/hierarchy1"/>
    <dgm:cxn modelId="{D7C2B3AD-43BD-49A8-A9BB-520BD782481E}" type="presParOf" srcId="{6198187F-F838-4450-9AD7-0668B730183B}" destId="{508302AC-864C-4BDC-B5B4-1C7388D90A22}" srcOrd="3" destOrd="0" presId="urn:microsoft.com/office/officeart/2005/8/layout/hierarchy1"/>
    <dgm:cxn modelId="{3E933850-B199-475D-8336-E188EBE9D9C7}" type="presParOf" srcId="{508302AC-864C-4BDC-B5B4-1C7388D90A22}" destId="{C1730031-8C5B-4174-A1E8-F1540C91A48E}" srcOrd="0" destOrd="0" presId="urn:microsoft.com/office/officeart/2005/8/layout/hierarchy1"/>
    <dgm:cxn modelId="{10EB7B0B-CC5B-48DD-B5A2-1BA19EC77061}" type="presParOf" srcId="{C1730031-8C5B-4174-A1E8-F1540C91A48E}" destId="{6187A18A-390E-4860-A40C-50F8B65A1B87}" srcOrd="0" destOrd="0" presId="urn:microsoft.com/office/officeart/2005/8/layout/hierarchy1"/>
    <dgm:cxn modelId="{7EFBE274-33DB-46F4-94FF-AEF7AFEF4E70}" type="presParOf" srcId="{C1730031-8C5B-4174-A1E8-F1540C91A48E}" destId="{3C66524A-B318-43A3-ACE2-0C552280D40C}" srcOrd="1" destOrd="0" presId="urn:microsoft.com/office/officeart/2005/8/layout/hierarchy1"/>
    <dgm:cxn modelId="{0EE422A8-D552-4464-B4C6-5780E41A5A76}" type="presParOf" srcId="{508302AC-864C-4BDC-B5B4-1C7388D90A22}" destId="{F2BAF668-34E4-4F0D-A7C5-525186E51138}" srcOrd="1" destOrd="0" presId="urn:microsoft.com/office/officeart/2005/8/layout/hierarchy1"/>
    <dgm:cxn modelId="{437A44CB-6FC7-4B15-A7B8-DA3E61746C5B}" type="presParOf" srcId="{F2BAF668-34E4-4F0D-A7C5-525186E51138}" destId="{76175D4F-1DF2-4FF3-9DBD-CA14782889FC}" srcOrd="0" destOrd="0" presId="urn:microsoft.com/office/officeart/2005/8/layout/hierarchy1"/>
    <dgm:cxn modelId="{130A4C65-BE90-431F-A591-6F7AA96F8780}" type="presParOf" srcId="{F2BAF668-34E4-4F0D-A7C5-525186E51138}" destId="{0CC2FED0-F18E-4F4C-A544-67A50469D904}" srcOrd="1" destOrd="0" presId="urn:microsoft.com/office/officeart/2005/8/layout/hierarchy1"/>
    <dgm:cxn modelId="{AD40BFD9-E512-4F2F-8BB2-F3733C2A8C3E}" type="presParOf" srcId="{0CC2FED0-F18E-4F4C-A544-67A50469D904}" destId="{FC5C7BE7-1121-43BD-89C6-665F525A1B1C}" srcOrd="0" destOrd="0" presId="urn:microsoft.com/office/officeart/2005/8/layout/hierarchy1"/>
    <dgm:cxn modelId="{1548C817-5296-47DE-A995-4D6BDA509A20}" type="presParOf" srcId="{FC5C7BE7-1121-43BD-89C6-665F525A1B1C}" destId="{6F4987CD-8479-49B9-8771-2EF5FDC2F4B3}" srcOrd="0" destOrd="0" presId="urn:microsoft.com/office/officeart/2005/8/layout/hierarchy1"/>
    <dgm:cxn modelId="{53829DC7-2CEE-4A1E-8A07-1E3EF17DF18A}" type="presParOf" srcId="{FC5C7BE7-1121-43BD-89C6-665F525A1B1C}" destId="{FD9B40E6-9133-4892-A4FF-D8104F51478B}" srcOrd="1" destOrd="0" presId="urn:microsoft.com/office/officeart/2005/8/layout/hierarchy1"/>
    <dgm:cxn modelId="{6358F80E-4E27-429E-A986-57DE46D259C7}" type="presParOf" srcId="{0CC2FED0-F18E-4F4C-A544-67A50469D904}" destId="{EBE3DBD8-157C-4650-A2AA-3B655C387568}" srcOrd="1" destOrd="0" presId="urn:microsoft.com/office/officeart/2005/8/layout/hierarchy1"/>
    <dgm:cxn modelId="{C64E2FAA-720C-492F-B0A4-9C1997D74488}" type="presParOf" srcId="{F2BAF668-34E4-4F0D-A7C5-525186E51138}" destId="{DFB1AD0B-2896-4E44-AEE2-355216E94D92}" srcOrd="2" destOrd="0" presId="urn:microsoft.com/office/officeart/2005/8/layout/hierarchy1"/>
    <dgm:cxn modelId="{8BF5E9B1-767F-4BC3-9A65-1A8D0AE93403}" type="presParOf" srcId="{F2BAF668-34E4-4F0D-A7C5-525186E51138}" destId="{AF4110B5-B6E0-48E7-BF02-5D14B7567FB7}" srcOrd="3" destOrd="0" presId="urn:microsoft.com/office/officeart/2005/8/layout/hierarchy1"/>
    <dgm:cxn modelId="{C0E4553A-D0F0-4944-9929-2BDC0BF69483}" type="presParOf" srcId="{AF4110B5-B6E0-48E7-BF02-5D14B7567FB7}" destId="{064D178A-5F06-4A92-B2F4-6702EEF7A730}" srcOrd="0" destOrd="0" presId="urn:microsoft.com/office/officeart/2005/8/layout/hierarchy1"/>
    <dgm:cxn modelId="{AAAF6CA3-173E-4CFF-B056-6A6163435C31}" type="presParOf" srcId="{064D178A-5F06-4A92-B2F4-6702EEF7A730}" destId="{167EBE3E-D681-4FAA-A1D9-D442D18A7CFB}" srcOrd="0" destOrd="0" presId="urn:microsoft.com/office/officeart/2005/8/layout/hierarchy1"/>
    <dgm:cxn modelId="{8C719C0D-5154-44A4-9240-06E734BAB90F}" type="presParOf" srcId="{064D178A-5F06-4A92-B2F4-6702EEF7A730}" destId="{9AD3CC62-EC4F-4148-9F49-96E9E97DEC76}" srcOrd="1" destOrd="0" presId="urn:microsoft.com/office/officeart/2005/8/layout/hierarchy1"/>
    <dgm:cxn modelId="{482875BC-ADB5-4EFC-974D-40B8C080C1F9}" type="presParOf" srcId="{AF4110B5-B6E0-48E7-BF02-5D14B7567FB7}" destId="{181B7D90-E06C-40B8-92D5-86B480AACDD8}" srcOrd="1" destOrd="0" presId="urn:microsoft.com/office/officeart/2005/8/layout/hierarchy1"/>
    <dgm:cxn modelId="{08160E11-491D-4553-B297-A49479F25C0E}" type="presParOf" srcId="{F2BAF668-34E4-4F0D-A7C5-525186E51138}" destId="{03151502-B44E-4152-A298-8EAD37D932C6}" srcOrd="4" destOrd="0" presId="urn:microsoft.com/office/officeart/2005/8/layout/hierarchy1"/>
    <dgm:cxn modelId="{49F29672-6B54-49B4-803C-9B4F8924D95B}" type="presParOf" srcId="{F2BAF668-34E4-4F0D-A7C5-525186E51138}" destId="{5657E09A-57B2-459C-98F5-27FF805D5C17}" srcOrd="5" destOrd="0" presId="urn:microsoft.com/office/officeart/2005/8/layout/hierarchy1"/>
    <dgm:cxn modelId="{BD7DA084-BE9B-4758-861B-61DA4F55272D}" type="presParOf" srcId="{5657E09A-57B2-459C-98F5-27FF805D5C17}" destId="{076D879E-D85A-49EB-AB06-3250F2507DD4}" srcOrd="0" destOrd="0" presId="urn:microsoft.com/office/officeart/2005/8/layout/hierarchy1"/>
    <dgm:cxn modelId="{10E00862-E21C-4739-AF59-0D4F8856FEF1}" type="presParOf" srcId="{076D879E-D85A-49EB-AB06-3250F2507DD4}" destId="{B2C8E26C-870F-4C63-A6F4-808B1FB5FDBB}" srcOrd="0" destOrd="0" presId="urn:microsoft.com/office/officeart/2005/8/layout/hierarchy1"/>
    <dgm:cxn modelId="{0750259E-87D4-4051-9330-D4C77636E590}" type="presParOf" srcId="{076D879E-D85A-49EB-AB06-3250F2507DD4}" destId="{4F8959C8-1B09-493D-82FA-C8CE2117DF65}" srcOrd="1" destOrd="0" presId="urn:microsoft.com/office/officeart/2005/8/layout/hierarchy1"/>
    <dgm:cxn modelId="{7E9E34FF-E6ED-44DA-AAC4-80865D7C18E2}" type="presParOf" srcId="{5657E09A-57B2-459C-98F5-27FF805D5C17}" destId="{1B2ACB80-C063-41FB-9C81-7DD9879A988E}" srcOrd="1" destOrd="0" presId="urn:microsoft.com/office/officeart/2005/8/layout/hierarchy1"/>
    <dgm:cxn modelId="{E231D7A4-5B0E-4FFE-B21C-8747F45F1DD0}" type="presParOf" srcId="{6198187F-F838-4450-9AD7-0668B730183B}" destId="{A7FE41B2-D8EC-4A1D-8A7C-DFD0EDE1F6E7}" srcOrd="4" destOrd="0" presId="urn:microsoft.com/office/officeart/2005/8/layout/hierarchy1"/>
    <dgm:cxn modelId="{E5856345-F2C7-42D0-9B48-2B050D42BC83}" type="presParOf" srcId="{6198187F-F838-4450-9AD7-0668B730183B}" destId="{25964244-162B-441D-A5DF-81DB1807236F}" srcOrd="5" destOrd="0" presId="urn:microsoft.com/office/officeart/2005/8/layout/hierarchy1"/>
    <dgm:cxn modelId="{B9DE8537-2FBB-4A81-888F-0B79FB299999}" type="presParOf" srcId="{25964244-162B-441D-A5DF-81DB1807236F}" destId="{B8A51D21-EB4F-437A-AE2A-27C4F162C9A3}" srcOrd="0" destOrd="0" presId="urn:microsoft.com/office/officeart/2005/8/layout/hierarchy1"/>
    <dgm:cxn modelId="{D552D018-B129-4603-B1AC-46F0A0F47630}" type="presParOf" srcId="{B8A51D21-EB4F-437A-AE2A-27C4F162C9A3}" destId="{6ED42E53-469D-4EE0-9CE9-25CBB2C7903C}" srcOrd="0" destOrd="0" presId="urn:microsoft.com/office/officeart/2005/8/layout/hierarchy1"/>
    <dgm:cxn modelId="{1F13104D-863E-4106-AA0A-510757288BCB}" type="presParOf" srcId="{B8A51D21-EB4F-437A-AE2A-27C4F162C9A3}" destId="{CC8DC75B-3922-49DE-BEDE-9BF3F521F258}" srcOrd="1" destOrd="0" presId="urn:microsoft.com/office/officeart/2005/8/layout/hierarchy1"/>
    <dgm:cxn modelId="{53E5E640-5DBC-4A41-BCF1-BDF235308E88}" type="presParOf" srcId="{25964244-162B-441D-A5DF-81DB1807236F}" destId="{BB407D64-D652-4C2E-B6A8-A0FE42D26AD0}" srcOrd="1" destOrd="0" presId="urn:microsoft.com/office/officeart/2005/8/layout/hierarchy1"/>
    <dgm:cxn modelId="{E3AB7435-8683-41A8-A3C3-858C616D8485}" type="presParOf" srcId="{6198187F-F838-4450-9AD7-0668B730183B}" destId="{4379F779-2F87-4460-A5C0-74509435C0E6}" srcOrd="6" destOrd="0" presId="urn:microsoft.com/office/officeart/2005/8/layout/hierarchy1"/>
    <dgm:cxn modelId="{AEF0AC96-F5D8-4A51-B920-017EFD80BD0C}" type="presParOf" srcId="{6198187F-F838-4450-9AD7-0668B730183B}" destId="{D91FCE6B-635B-414A-B2CE-D8299DF73780}" srcOrd="7" destOrd="0" presId="urn:microsoft.com/office/officeart/2005/8/layout/hierarchy1"/>
    <dgm:cxn modelId="{150D6627-8616-4343-BF71-5C13F610D737}" type="presParOf" srcId="{D91FCE6B-635B-414A-B2CE-D8299DF73780}" destId="{1D46AE9A-29AB-4D3C-A0CD-1783ECA1EF4F}" srcOrd="0" destOrd="0" presId="urn:microsoft.com/office/officeart/2005/8/layout/hierarchy1"/>
    <dgm:cxn modelId="{31F5605E-6C5C-447A-95E8-3020A59AD8EA}" type="presParOf" srcId="{1D46AE9A-29AB-4D3C-A0CD-1783ECA1EF4F}" destId="{0CA63717-990E-4A88-A110-E5D2049EF4DB}" srcOrd="0" destOrd="0" presId="urn:microsoft.com/office/officeart/2005/8/layout/hierarchy1"/>
    <dgm:cxn modelId="{D622AF5A-F457-40D6-86F6-F5E2C038BD2B}" type="presParOf" srcId="{1D46AE9A-29AB-4D3C-A0CD-1783ECA1EF4F}" destId="{3957D1C7-9537-49D3-A76E-702FD0A2AC3F}" srcOrd="1" destOrd="0" presId="urn:microsoft.com/office/officeart/2005/8/layout/hierarchy1"/>
    <dgm:cxn modelId="{256A74FD-5643-450E-99D6-151D1EEEF82F}" type="presParOf" srcId="{D91FCE6B-635B-414A-B2CE-D8299DF73780}" destId="{81D65BEB-A22B-4763-A0C0-FF5EB2133A75}" srcOrd="1" destOrd="0" presId="urn:microsoft.com/office/officeart/2005/8/layout/hierarchy1"/>
    <dgm:cxn modelId="{78FB3F77-E62A-487C-B218-3F0844071150}" type="presParOf" srcId="{6198187F-F838-4450-9AD7-0668B730183B}" destId="{64173C07-05B2-4582-91F7-4EE368E4C10C}" srcOrd="8" destOrd="0" presId="urn:microsoft.com/office/officeart/2005/8/layout/hierarchy1"/>
    <dgm:cxn modelId="{B4A72967-FEF4-40CB-B02F-AB3CF548F439}" type="presParOf" srcId="{6198187F-F838-4450-9AD7-0668B730183B}" destId="{18243A3A-CA63-4271-9A04-BDC66115B0C8}" srcOrd="9" destOrd="0" presId="urn:microsoft.com/office/officeart/2005/8/layout/hierarchy1"/>
    <dgm:cxn modelId="{17B49418-2AE0-4C61-AD0C-BEB035E4BF16}" type="presParOf" srcId="{18243A3A-CA63-4271-9A04-BDC66115B0C8}" destId="{45391779-074B-416B-90DE-41A790E3DFF5}" srcOrd="0" destOrd="0" presId="urn:microsoft.com/office/officeart/2005/8/layout/hierarchy1"/>
    <dgm:cxn modelId="{D64D8616-3441-4452-AD15-45DB039842FD}" type="presParOf" srcId="{45391779-074B-416B-90DE-41A790E3DFF5}" destId="{FDD8FF79-8723-4040-ACBB-2F4D4074AE09}" srcOrd="0" destOrd="0" presId="urn:microsoft.com/office/officeart/2005/8/layout/hierarchy1"/>
    <dgm:cxn modelId="{871D8451-3F10-4A5B-96A1-36D29E39BD52}" type="presParOf" srcId="{45391779-074B-416B-90DE-41A790E3DFF5}" destId="{EAE1CA39-681B-4BFB-B8EA-C7373C3338B1}" srcOrd="1" destOrd="0" presId="urn:microsoft.com/office/officeart/2005/8/layout/hierarchy1"/>
    <dgm:cxn modelId="{0D2611E5-30E1-4183-A269-3B007D05F133}" type="presParOf" srcId="{18243A3A-CA63-4271-9A04-BDC66115B0C8}" destId="{9D26F135-0D3E-48B7-BB06-2EC25F7E2320}" srcOrd="1" destOrd="0" presId="urn:microsoft.com/office/officeart/2005/8/layout/hierarchy1"/>
    <dgm:cxn modelId="{F429BB3E-3370-43EF-B950-00A1ADF605C3}" type="presParOf" srcId="{6198187F-F838-4450-9AD7-0668B730183B}" destId="{FD863783-BD06-47D6-9008-61624A28E94A}" srcOrd="10" destOrd="0" presId="urn:microsoft.com/office/officeart/2005/8/layout/hierarchy1"/>
    <dgm:cxn modelId="{68F36783-1091-4572-BBC3-58E2E5A2B896}" type="presParOf" srcId="{6198187F-F838-4450-9AD7-0668B730183B}" destId="{D04D3B71-E0C8-4A78-BB6D-5BD7DF12BDAD}" srcOrd="11" destOrd="0" presId="urn:microsoft.com/office/officeart/2005/8/layout/hierarchy1"/>
    <dgm:cxn modelId="{D00882CA-9D03-4430-B54F-4C851D33E899}" type="presParOf" srcId="{D04D3B71-E0C8-4A78-BB6D-5BD7DF12BDAD}" destId="{3AFA4DD4-F078-4163-BBEF-3A06E478C5FB}" srcOrd="0" destOrd="0" presId="urn:microsoft.com/office/officeart/2005/8/layout/hierarchy1"/>
    <dgm:cxn modelId="{FCA6C838-EBD4-48C3-ADB1-0340C2F107A4}" type="presParOf" srcId="{3AFA4DD4-F078-4163-BBEF-3A06E478C5FB}" destId="{88059FEB-FA52-4C71-9A8C-DB7BCF6B6EC8}" srcOrd="0" destOrd="0" presId="urn:microsoft.com/office/officeart/2005/8/layout/hierarchy1"/>
    <dgm:cxn modelId="{E4E39B1B-73F2-426A-AE1D-8815AA553A5E}" type="presParOf" srcId="{3AFA4DD4-F078-4163-BBEF-3A06E478C5FB}" destId="{E53BAC0C-48E8-40B3-921A-358A42837FA2}" srcOrd="1" destOrd="0" presId="urn:microsoft.com/office/officeart/2005/8/layout/hierarchy1"/>
    <dgm:cxn modelId="{8B609B3A-A7D6-47F1-9916-4DEADBCD8745}" type="presParOf" srcId="{D04D3B71-E0C8-4A78-BB6D-5BD7DF12BDAD}" destId="{FCDAA11F-2BE5-455A-ADFF-D659E53BA84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63783-BD06-47D6-9008-61624A28E94A}">
      <dsp:nvSpPr>
        <dsp:cNvPr id="0" name=""/>
        <dsp:cNvSpPr/>
      </dsp:nvSpPr>
      <dsp:spPr>
        <a:xfrm>
          <a:off x="5774535" y="3340799"/>
          <a:ext cx="5936453" cy="746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297"/>
              </a:lnTo>
              <a:lnTo>
                <a:pt x="5936453" y="675297"/>
              </a:lnTo>
              <a:lnTo>
                <a:pt x="5936453" y="7467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173C07-05B2-4582-91F7-4EE368E4C10C}">
      <dsp:nvSpPr>
        <dsp:cNvPr id="0" name=""/>
        <dsp:cNvSpPr/>
      </dsp:nvSpPr>
      <dsp:spPr>
        <a:xfrm>
          <a:off x="5774535" y="3340799"/>
          <a:ext cx="4993478" cy="746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297"/>
              </a:lnTo>
              <a:lnTo>
                <a:pt x="4993478" y="675297"/>
              </a:lnTo>
              <a:lnTo>
                <a:pt x="4993478" y="7467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9F779-2F87-4460-A5C0-74509435C0E6}">
      <dsp:nvSpPr>
        <dsp:cNvPr id="0" name=""/>
        <dsp:cNvSpPr/>
      </dsp:nvSpPr>
      <dsp:spPr>
        <a:xfrm>
          <a:off x="5774535" y="3340799"/>
          <a:ext cx="4050503" cy="746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297"/>
              </a:lnTo>
              <a:lnTo>
                <a:pt x="4050503" y="675297"/>
              </a:lnTo>
              <a:lnTo>
                <a:pt x="4050503" y="7467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FE41B2-D8EC-4A1D-8A7C-DFD0EDE1F6E7}">
      <dsp:nvSpPr>
        <dsp:cNvPr id="0" name=""/>
        <dsp:cNvSpPr/>
      </dsp:nvSpPr>
      <dsp:spPr>
        <a:xfrm>
          <a:off x="5774535" y="3340799"/>
          <a:ext cx="3107528" cy="746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297"/>
              </a:lnTo>
              <a:lnTo>
                <a:pt x="3107528" y="675297"/>
              </a:lnTo>
              <a:lnTo>
                <a:pt x="3107528" y="7467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51502-B44E-4152-A298-8EAD37D932C6}">
      <dsp:nvSpPr>
        <dsp:cNvPr id="0" name=""/>
        <dsp:cNvSpPr/>
      </dsp:nvSpPr>
      <dsp:spPr>
        <a:xfrm>
          <a:off x="7939088" y="4577488"/>
          <a:ext cx="942975" cy="224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911"/>
              </a:lnTo>
              <a:lnTo>
                <a:pt x="942975" y="152911"/>
              </a:lnTo>
              <a:lnTo>
                <a:pt x="942975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B1AD0B-2896-4E44-AEE2-355216E94D92}">
      <dsp:nvSpPr>
        <dsp:cNvPr id="0" name=""/>
        <dsp:cNvSpPr/>
      </dsp:nvSpPr>
      <dsp:spPr>
        <a:xfrm>
          <a:off x="7893368" y="4577488"/>
          <a:ext cx="91440" cy="2243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175D4F-1DF2-4FF3-9DBD-CA14782889FC}">
      <dsp:nvSpPr>
        <dsp:cNvPr id="0" name=""/>
        <dsp:cNvSpPr/>
      </dsp:nvSpPr>
      <dsp:spPr>
        <a:xfrm>
          <a:off x="6996113" y="4577488"/>
          <a:ext cx="942975" cy="224385"/>
        </a:xfrm>
        <a:custGeom>
          <a:avLst/>
          <a:gdLst/>
          <a:ahLst/>
          <a:cxnLst/>
          <a:rect l="0" t="0" r="0" b="0"/>
          <a:pathLst>
            <a:path>
              <a:moveTo>
                <a:pt x="942975" y="0"/>
              </a:moveTo>
              <a:lnTo>
                <a:pt x="942975" y="152911"/>
              </a:lnTo>
              <a:lnTo>
                <a:pt x="0" y="152911"/>
              </a:lnTo>
              <a:lnTo>
                <a:pt x="0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D5304-EACC-4DC5-9E6E-7BB00EACEA4D}">
      <dsp:nvSpPr>
        <dsp:cNvPr id="0" name=""/>
        <dsp:cNvSpPr/>
      </dsp:nvSpPr>
      <dsp:spPr>
        <a:xfrm>
          <a:off x="5774535" y="3340799"/>
          <a:ext cx="2164552" cy="746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297"/>
              </a:lnTo>
              <a:lnTo>
                <a:pt x="2164552" y="675297"/>
              </a:lnTo>
              <a:lnTo>
                <a:pt x="2164552" y="7467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FB5E65-127D-4682-AFB3-6CAC94C7D39A}">
      <dsp:nvSpPr>
        <dsp:cNvPr id="0" name=""/>
        <dsp:cNvSpPr/>
      </dsp:nvSpPr>
      <dsp:spPr>
        <a:xfrm>
          <a:off x="3224212" y="4577488"/>
          <a:ext cx="2828925" cy="224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911"/>
              </a:lnTo>
              <a:lnTo>
                <a:pt x="2828925" y="152911"/>
              </a:lnTo>
              <a:lnTo>
                <a:pt x="2828925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CF7247-99DD-4559-9132-AC6A3B58CDD7}">
      <dsp:nvSpPr>
        <dsp:cNvPr id="0" name=""/>
        <dsp:cNvSpPr/>
      </dsp:nvSpPr>
      <dsp:spPr>
        <a:xfrm>
          <a:off x="3224212" y="4577488"/>
          <a:ext cx="1885950" cy="224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911"/>
              </a:lnTo>
              <a:lnTo>
                <a:pt x="1885950" y="152911"/>
              </a:lnTo>
              <a:lnTo>
                <a:pt x="1885950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3C74F4-E437-49BE-A768-6C88BB24D329}">
      <dsp:nvSpPr>
        <dsp:cNvPr id="0" name=""/>
        <dsp:cNvSpPr/>
      </dsp:nvSpPr>
      <dsp:spPr>
        <a:xfrm>
          <a:off x="3224212" y="4577488"/>
          <a:ext cx="942975" cy="224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911"/>
              </a:lnTo>
              <a:lnTo>
                <a:pt x="942975" y="152911"/>
              </a:lnTo>
              <a:lnTo>
                <a:pt x="942975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84EFB7-DD10-4052-A777-3A4F4E30B0B5}">
      <dsp:nvSpPr>
        <dsp:cNvPr id="0" name=""/>
        <dsp:cNvSpPr/>
      </dsp:nvSpPr>
      <dsp:spPr>
        <a:xfrm>
          <a:off x="3178492" y="4577488"/>
          <a:ext cx="91440" cy="2243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87034-CC22-47DA-9EDC-D7D6A04F6B1F}">
      <dsp:nvSpPr>
        <dsp:cNvPr id="0" name=""/>
        <dsp:cNvSpPr/>
      </dsp:nvSpPr>
      <dsp:spPr>
        <a:xfrm>
          <a:off x="2281237" y="4577488"/>
          <a:ext cx="942975" cy="224385"/>
        </a:xfrm>
        <a:custGeom>
          <a:avLst/>
          <a:gdLst/>
          <a:ahLst/>
          <a:cxnLst/>
          <a:rect l="0" t="0" r="0" b="0"/>
          <a:pathLst>
            <a:path>
              <a:moveTo>
                <a:pt x="942975" y="0"/>
              </a:moveTo>
              <a:lnTo>
                <a:pt x="942975" y="152911"/>
              </a:lnTo>
              <a:lnTo>
                <a:pt x="0" y="152911"/>
              </a:lnTo>
              <a:lnTo>
                <a:pt x="0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E0AA9-6CDF-405F-9CDB-4F59B13F4B80}">
      <dsp:nvSpPr>
        <dsp:cNvPr id="0" name=""/>
        <dsp:cNvSpPr/>
      </dsp:nvSpPr>
      <dsp:spPr>
        <a:xfrm>
          <a:off x="1338262" y="4577488"/>
          <a:ext cx="1885950" cy="224385"/>
        </a:xfrm>
        <a:custGeom>
          <a:avLst/>
          <a:gdLst/>
          <a:ahLst/>
          <a:cxnLst/>
          <a:rect l="0" t="0" r="0" b="0"/>
          <a:pathLst>
            <a:path>
              <a:moveTo>
                <a:pt x="1885950" y="0"/>
              </a:moveTo>
              <a:lnTo>
                <a:pt x="1885950" y="152911"/>
              </a:lnTo>
              <a:lnTo>
                <a:pt x="0" y="152911"/>
              </a:lnTo>
              <a:lnTo>
                <a:pt x="0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2A0535-D16C-49FB-B4B8-0C8805049798}">
      <dsp:nvSpPr>
        <dsp:cNvPr id="0" name=""/>
        <dsp:cNvSpPr/>
      </dsp:nvSpPr>
      <dsp:spPr>
        <a:xfrm>
          <a:off x="395287" y="4577488"/>
          <a:ext cx="2828925" cy="224385"/>
        </a:xfrm>
        <a:custGeom>
          <a:avLst/>
          <a:gdLst/>
          <a:ahLst/>
          <a:cxnLst/>
          <a:rect l="0" t="0" r="0" b="0"/>
          <a:pathLst>
            <a:path>
              <a:moveTo>
                <a:pt x="2828925" y="0"/>
              </a:moveTo>
              <a:lnTo>
                <a:pt x="2828925" y="152911"/>
              </a:lnTo>
              <a:lnTo>
                <a:pt x="0" y="152911"/>
              </a:lnTo>
              <a:lnTo>
                <a:pt x="0" y="2243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0C9BB5-9597-4C55-BDEA-222A324A9B08}">
      <dsp:nvSpPr>
        <dsp:cNvPr id="0" name=""/>
        <dsp:cNvSpPr/>
      </dsp:nvSpPr>
      <dsp:spPr>
        <a:xfrm>
          <a:off x="3224212" y="3340799"/>
          <a:ext cx="2550322" cy="746770"/>
        </a:xfrm>
        <a:custGeom>
          <a:avLst/>
          <a:gdLst/>
          <a:ahLst/>
          <a:cxnLst/>
          <a:rect l="0" t="0" r="0" b="0"/>
          <a:pathLst>
            <a:path>
              <a:moveTo>
                <a:pt x="2550322" y="0"/>
              </a:moveTo>
              <a:lnTo>
                <a:pt x="2550322" y="675297"/>
              </a:lnTo>
              <a:lnTo>
                <a:pt x="0" y="675297"/>
              </a:lnTo>
              <a:lnTo>
                <a:pt x="0" y="7467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59B28-77B6-4F80-B971-3670F8944366}">
      <dsp:nvSpPr>
        <dsp:cNvPr id="0" name=""/>
        <dsp:cNvSpPr/>
      </dsp:nvSpPr>
      <dsp:spPr>
        <a:xfrm>
          <a:off x="5388772" y="2850880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CC2138E-7DA2-490A-A377-23FF4A9E7506}">
      <dsp:nvSpPr>
        <dsp:cNvPr id="0" name=""/>
        <dsp:cNvSpPr/>
      </dsp:nvSpPr>
      <dsp:spPr>
        <a:xfrm>
          <a:off x="5474497" y="2932319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 Caireen Mitchell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Principal &amp; CEO </a:t>
          </a:r>
        </a:p>
      </dsp:txBody>
      <dsp:txXfrm>
        <a:off x="5488846" y="2946668"/>
        <a:ext cx="742827" cy="461220"/>
      </dsp:txXfrm>
    </dsp:sp>
    <dsp:sp modelId="{23748EDD-90F0-4602-AB22-9FE044854650}">
      <dsp:nvSpPr>
        <dsp:cNvPr id="0" name=""/>
        <dsp:cNvSpPr/>
      </dsp:nvSpPr>
      <dsp:spPr>
        <a:xfrm>
          <a:off x="2838450" y="4087569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3F46005-C7AC-408C-A27B-F6C1072CE049}">
      <dsp:nvSpPr>
        <dsp:cNvPr id="0" name=""/>
        <dsp:cNvSpPr/>
      </dsp:nvSpPr>
      <dsp:spPr>
        <a:xfrm>
          <a:off x="2924175" y="4169008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Deputy Principal Curriculum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 dirty="0"/>
        </a:p>
      </dsp:txBody>
      <dsp:txXfrm>
        <a:off x="2938524" y="4183357"/>
        <a:ext cx="742827" cy="461220"/>
      </dsp:txXfrm>
    </dsp:sp>
    <dsp:sp modelId="{D2307492-93F5-49AE-B3DB-D3FAD82A522D}">
      <dsp:nvSpPr>
        <dsp:cNvPr id="0" name=""/>
        <dsp:cNvSpPr/>
      </dsp:nvSpPr>
      <dsp:spPr>
        <a:xfrm>
          <a:off x="9525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4FEF6BA-6186-4189-8509-D759FF8DE6AE}">
      <dsp:nvSpPr>
        <dsp:cNvPr id="0" name=""/>
        <dsp:cNvSpPr/>
      </dsp:nvSpPr>
      <dsp:spPr>
        <a:xfrm>
          <a:off x="95250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Director of Faculty – Creative, Business &amp; Service Industries</a:t>
          </a:r>
        </a:p>
      </dsp:txBody>
      <dsp:txXfrm>
        <a:off x="109599" y="4897661"/>
        <a:ext cx="742827" cy="461220"/>
      </dsp:txXfrm>
    </dsp:sp>
    <dsp:sp modelId="{571C9115-DA20-4063-95AC-6E1F97E2B4B5}">
      <dsp:nvSpPr>
        <dsp:cNvPr id="0" name=""/>
        <dsp:cNvSpPr/>
      </dsp:nvSpPr>
      <dsp:spPr>
        <a:xfrm>
          <a:off x="952500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46D759F-3481-4D54-923A-D7F970C4938F}">
      <dsp:nvSpPr>
        <dsp:cNvPr id="0" name=""/>
        <dsp:cNvSpPr/>
      </dsp:nvSpPr>
      <dsp:spPr>
        <a:xfrm>
          <a:off x="1038225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Headteacher Coulsdon Campus</a:t>
          </a:r>
        </a:p>
      </dsp:txBody>
      <dsp:txXfrm>
        <a:off x="1052574" y="4897661"/>
        <a:ext cx="742827" cy="461220"/>
      </dsp:txXfrm>
    </dsp:sp>
    <dsp:sp modelId="{1D350750-F0AF-458E-A538-35DBCACCFA17}">
      <dsp:nvSpPr>
        <dsp:cNvPr id="0" name=""/>
        <dsp:cNvSpPr/>
      </dsp:nvSpPr>
      <dsp:spPr>
        <a:xfrm>
          <a:off x="1895475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4DD7995-A35D-4031-ABC5-ECB05092DD3D}">
      <dsp:nvSpPr>
        <dsp:cNvPr id="0" name=""/>
        <dsp:cNvSpPr/>
      </dsp:nvSpPr>
      <dsp:spPr>
        <a:xfrm>
          <a:off x="1981200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Director of Faculty  English, Maths &amp; SEND</a:t>
          </a:r>
        </a:p>
      </dsp:txBody>
      <dsp:txXfrm>
        <a:off x="1995549" y="4897661"/>
        <a:ext cx="742827" cy="461220"/>
      </dsp:txXfrm>
    </dsp:sp>
    <dsp:sp modelId="{0F0EB9F3-12EC-4243-B4A3-E8A149FB5844}">
      <dsp:nvSpPr>
        <dsp:cNvPr id="0" name=""/>
        <dsp:cNvSpPr/>
      </dsp:nvSpPr>
      <dsp:spPr>
        <a:xfrm>
          <a:off x="2838450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7EEDDDA-8686-4066-9119-96F69D4C92DA}">
      <dsp:nvSpPr>
        <dsp:cNvPr id="0" name=""/>
        <dsp:cNvSpPr/>
      </dsp:nvSpPr>
      <dsp:spPr>
        <a:xfrm>
          <a:off x="2924175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baseline="0" dirty="0"/>
            <a:t>Director of Faculty – Community &amp; Skills</a:t>
          </a:r>
          <a:endParaRPr lang="en-GB" sz="700" kern="1200" dirty="0"/>
        </a:p>
      </dsp:txBody>
      <dsp:txXfrm>
        <a:off x="2938524" y="4897661"/>
        <a:ext cx="742827" cy="461220"/>
      </dsp:txXfrm>
    </dsp:sp>
    <dsp:sp modelId="{58A187A2-7EC1-4F73-A8C4-0E9BC435B6B3}">
      <dsp:nvSpPr>
        <dsp:cNvPr id="0" name=""/>
        <dsp:cNvSpPr/>
      </dsp:nvSpPr>
      <dsp:spPr>
        <a:xfrm>
          <a:off x="3781425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369ECFC-4B4D-4982-888D-3E87EAFD21F5}">
      <dsp:nvSpPr>
        <dsp:cNvPr id="0" name=""/>
        <dsp:cNvSpPr/>
      </dsp:nvSpPr>
      <dsp:spPr>
        <a:xfrm>
          <a:off x="3867150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Director of Faculty - ESOL &amp; Access</a:t>
          </a:r>
        </a:p>
      </dsp:txBody>
      <dsp:txXfrm>
        <a:off x="3881499" y="4897661"/>
        <a:ext cx="742827" cy="461220"/>
      </dsp:txXfrm>
    </dsp:sp>
    <dsp:sp modelId="{956CB8F7-8041-4932-A905-73265BB3A6BE}">
      <dsp:nvSpPr>
        <dsp:cNvPr id="0" name=""/>
        <dsp:cNvSpPr/>
      </dsp:nvSpPr>
      <dsp:spPr>
        <a:xfrm>
          <a:off x="4724400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186C471-8EFB-4DDB-B1D1-9855FE783F70}">
      <dsp:nvSpPr>
        <dsp:cNvPr id="0" name=""/>
        <dsp:cNvSpPr/>
      </dsp:nvSpPr>
      <dsp:spPr>
        <a:xfrm>
          <a:off x="4810125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Head of HE Quality &amp; Standards</a:t>
          </a:r>
        </a:p>
      </dsp:txBody>
      <dsp:txXfrm>
        <a:off x="4824474" y="4897661"/>
        <a:ext cx="742827" cy="461220"/>
      </dsp:txXfrm>
    </dsp:sp>
    <dsp:sp modelId="{9E39EB34-3A6E-413E-AFE5-CBD9C1186278}">
      <dsp:nvSpPr>
        <dsp:cNvPr id="0" name=""/>
        <dsp:cNvSpPr/>
      </dsp:nvSpPr>
      <dsp:spPr>
        <a:xfrm>
          <a:off x="5667375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7CD1656-7305-459B-A07C-B72B338DCD5D}">
      <dsp:nvSpPr>
        <dsp:cNvPr id="0" name=""/>
        <dsp:cNvSpPr/>
      </dsp:nvSpPr>
      <dsp:spPr>
        <a:xfrm>
          <a:off x="5753100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Director of Faculty – Construction, Engineering </a:t>
          </a:r>
          <a:r>
            <a:rPr lang="en-GB" sz="700" kern="1200"/>
            <a:t>&amp; Science</a:t>
          </a:r>
        </a:p>
      </dsp:txBody>
      <dsp:txXfrm>
        <a:off x="5767449" y="4897661"/>
        <a:ext cx="742827" cy="461220"/>
      </dsp:txXfrm>
    </dsp:sp>
    <dsp:sp modelId="{6187A18A-390E-4860-A40C-50F8B65A1B87}">
      <dsp:nvSpPr>
        <dsp:cNvPr id="0" name=""/>
        <dsp:cNvSpPr/>
      </dsp:nvSpPr>
      <dsp:spPr>
        <a:xfrm>
          <a:off x="7553325" y="4087569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66524A-B318-43A3-ACE2-0C552280D40C}">
      <dsp:nvSpPr>
        <dsp:cNvPr id="0" name=""/>
        <dsp:cNvSpPr/>
      </dsp:nvSpPr>
      <dsp:spPr>
        <a:xfrm>
          <a:off x="7639050" y="4169008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Chief Financial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Officer</a:t>
          </a:r>
        </a:p>
      </dsp:txBody>
      <dsp:txXfrm>
        <a:off x="7653399" y="4183357"/>
        <a:ext cx="742827" cy="461220"/>
      </dsp:txXfrm>
    </dsp:sp>
    <dsp:sp modelId="{6F4987CD-8479-49B9-8771-2EF5FDC2F4B3}">
      <dsp:nvSpPr>
        <dsp:cNvPr id="0" name=""/>
        <dsp:cNvSpPr/>
      </dsp:nvSpPr>
      <dsp:spPr>
        <a:xfrm>
          <a:off x="6610350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D9B40E6-9133-4892-A4FF-D8104F51478B}">
      <dsp:nvSpPr>
        <dsp:cNvPr id="0" name=""/>
        <dsp:cNvSpPr/>
      </dsp:nvSpPr>
      <dsp:spPr>
        <a:xfrm>
          <a:off x="6696075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Finance Director</a:t>
          </a:r>
        </a:p>
      </dsp:txBody>
      <dsp:txXfrm>
        <a:off x="6710424" y="4897661"/>
        <a:ext cx="742827" cy="461220"/>
      </dsp:txXfrm>
    </dsp:sp>
    <dsp:sp modelId="{167EBE3E-D681-4FAA-A1D9-D442D18A7CFB}">
      <dsp:nvSpPr>
        <dsp:cNvPr id="0" name=""/>
        <dsp:cNvSpPr/>
      </dsp:nvSpPr>
      <dsp:spPr>
        <a:xfrm>
          <a:off x="7553325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AD3CC62-EC4F-4148-9F49-96E9E97DEC76}">
      <dsp:nvSpPr>
        <dsp:cNvPr id="0" name=""/>
        <dsp:cNvSpPr/>
      </dsp:nvSpPr>
      <dsp:spPr>
        <a:xfrm>
          <a:off x="7639050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Director of MIS</a:t>
          </a:r>
        </a:p>
      </dsp:txBody>
      <dsp:txXfrm>
        <a:off x="7653399" y="4897661"/>
        <a:ext cx="742827" cy="461220"/>
      </dsp:txXfrm>
    </dsp:sp>
    <dsp:sp modelId="{B2C8E26C-870F-4C63-A6F4-808B1FB5FDBB}">
      <dsp:nvSpPr>
        <dsp:cNvPr id="0" name=""/>
        <dsp:cNvSpPr/>
      </dsp:nvSpPr>
      <dsp:spPr>
        <a:xfrm>
          <a:off x="8496300" y="4801873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F8959C8-1B09-493D-82FA-C8CE2117DF65}">
      <dsp:nvSpPr>
        <dsp:cNvPr id="0" name=""/>
        <dsp:cNvSpPr/>
      </dsp:nvSpPr>
      <dsp:spPr>
        <a:xfrm>
          <a:off x="8582025" y="4883312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Director of IT &amp; Estates</a:t>
          </a:r>
        </a:p>
      </dsp:txBody>
      <dsp:txXfrm>
        <a:off x="8596374" y="4897661"/>
        <a:ext cx="742827" cy="461220"/>
      </dsp:txXfrm>
    </dsp:sp>
    <dsp:sp modelId="{6ED42E53-469D-4EE0-9CE9-25CBB2C7903C}">
      <dsp:nvSpPr>
        <dsp:cNvPr id="0" name=""/>
        <dsp:cNvSpPr/>
      </dsp:nvSpPr>
      <dsp:spPr>
        <a:xfrm>
          <a:off x="8496300" y="4087569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C8DC75B-3922-49DE-BEDE-9BF3F521F258}">
      <dsp:nvSpPr>
        <dsp:cNvPr id="0" name=""/>
        <dsp:cNvSpPr/>
      </dsp:nvSpPr>
      <dsp:spPr>
        <a:xfrm>
          <a:off x="8582025" y="4169008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Executive Director of Teaching &amp; Quality          </a:t>
          </a:r>
        </a:p>
      </dsp:txBody>
      <dsp:txXfrm>
        <a:off x="8596374" y="4183357"/>
        <a:ext cx="742827" cy="461220"/>
      </dsp:txXfrm>
    </dsp:sp>
    <dsp:sp modelId="{0CA63717-990E-4A88-A110-E5D2049EF4DB}">
      <dsp:nvSpPr>
        <dsp:cNvPr id="0" name=""/>
        <dsp:cNvSpPr/>
      </dsp:nvSpPr>
      <dsp:spPr>
        <a:xfrm>
          <a:off x="9439275" y="4087569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957D1C7-9537-49D3-A76E-702FD0A2AC3F}">
      <dsp:nvSpPr>
        <dsp:cNvPr id="0" name=""/>
        <dsp:cNvSpPr/>
      </dsp:nvSpPr>
      <dsp:spPr>
        <a:xfrm>
          <a:off x="9525000" y="4169008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Executive Director – Stakeholder Engagement &amp; Skills</a:t>
          </a:r>
        </a:p>
      </dsp:txBody>
      <dsp:txXfrm>
        <a:off x="9539349" y="4183357"/>
        <a:ext cx="742827" cy="461220"/>
      </dsp:txXfrm>
    </dsp:sp>
    <dsp:sp modelId="{FDD8FF79-8723-4040-ACBB-2F4D4074AE09}">
      <dsp:nvSpPr>
        <dsp:cNvPr id="0" name=""/>
        <dsp:cNvSpPr/>
      </dsp:nvSpPr>
      <dsp:spPr>
        <a:xfrm>
          <a:off x="10382250" y="4087569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AE1CA39-681B-4BFB-B8EA-C7373C3338B1}">
      <dsp:nvSpPr>
        <dsp:cNvPr id="0" name=""/>
        <dsp:cNvSpPr/>
      </dsp:nvSpPr>
      <dsp:spPr>
        <a:xfrm>
          <a:off x="10467975" y="4169008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Executive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Director of People &amp; Culture</a:t>
          </a:r>
        </a:p>
      </dsp:txBody>
      <dsp:txXfrm>
        <a:off x="10482324" y="4183357"/>
        <a:ext cx="742827" cy="461220"/>
      </dsp:txXfrm>
    </dsp:sp>
    <dsp:sp modelId="{88059FEB-FA52-4C71-9A8C-DB7BCF6B6EC8}">
      <dsp:nvSpPr>
        <dsp:cNvPr id="0" name=""/>
        <dsp:cNvSpPr/>
      </dsp:nvSpPr>
      <dsp:spPr>
        <a:xfrm>
          <a:off x="11325225" y="4087569"/>
          <a:ext cx="771525" cy="4899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53BAC0C-48E8-40B3-921A-358A42837FA2}">
      <dsp:nvSpPr>
        <dsp:cNvPr id="0" name=""/>
        <dsp:cNvSpPr/>
      </dsp:nvSpPr>
      <dsp:spPr>
        <a:xfrm>
          <a:off x="11410950" y="4169008"/>
          <a:ext cx="771525" cy="4899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Executive Director of Student services</a:t>
          </a:r>
        </a:p>
      </dsp:txBody>
      <dsp:txXfrm>
        <a:off x="11425299" y="4183357"/>
        <a:ext cx="742827" cy="461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720362"/>
          </a:xfrm>
          <a:prstGeom prst="rect">
            <a:avLst/>
          </a:prstGeom>
        </p:spPr>
        <p:txBody>
          <a:bodyPr vert="horz" lIns="134201" tIns="67100" rIns="134201" bIns="67100" rtlCol="0"/>
          <a:lstStyle>
            <a:lvl1pPr algn="l">
              <a:defRPr sz="17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700" y="0"/>
            <a:ext cx="4302231" cy="720362"/>
          </a:xfrm>
          <a:prstGeom prst="rect">
            <a:avLst/>
          </a:prstGeom>
        </p:spPr>
        <p:txBody>
          <a:bodyPr vert="horz" lIns="134201" tIns="67100" rIns="134201" bIns="67100" rtlCol="0"/>
          <a:lstStyle>
            <a:lvl1pPr algn="r">
              <a:defRPr sz="1700"/>
            </a:lvl1pPr>
          </a:lstStyle>
          <a:p>
            <a:fld id="{BFE11280-9E4B-4281-B73E-D828BFA6C1B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5638" y="1792288"/>
            <a:ext cx="8616950" cy="4846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4201" tIns="67100" rIns="134201" bIns="6710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6909479"/>
            <a:ext cx="7942580" cy="5653207"/>
          </a:xfrm>
          <a:prstGeom prst="rect">
            <a:avLst/>
          </a:prstGeom>
        </p:spPr>
        <p:txBody>
          <a:bodyPr vert="horz" lIns="134201" tIns="67100" rIns="134201" bIns="6710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13636992"/>
            <a:ext cx="4302231" cy="720360"/>
          </a:xfrm>
          <a:prstGeom prst="rect">
            <a:avLst/>
          </a:prstGeom>
        </p:spPr>
        <p:txBody>
          <a:bodyPr vert="horz" lIns="134201" tIns="67100" rIns="134201" bIns="67100" rtlCol="0" anchor="b"/>
          <a:lstStyle>
            <a:lvl1pPr algn="l">
              <a:defRPr sz="17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700" y="13636992"/>
            <a:ext cx="4302231" cy="720360"/>
          </a:xfrm>
          <a:prstGeom prst="rect">
            <a:avLst/>
          </a:prstGeom>
        </p:spPr>
        <p:txBody>
          <a:bodyPr vert="horz" lIns="134201" tIns="67100" rIns="134201" bIns="67100" rtlCol="0" anchor="b"/>
          <a:lstStyle>
            <a:lvl1pPr algn="r">
              <a:defRPr sz="1700"/>
            </a:lvl1pPr>
          </a:lstStyle>
          <a:p>
            <a:fld id="{A476CCAC-9E2B-4B1A-B71A-21173D6E07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817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44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077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62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61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01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064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72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0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12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82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28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79000">
              <a:schemeClr val="bg1">
                <a:lumMod val="75000"/>
              </a:schemeClr>
            </a:gs>
            <a:gs pos="90000">
              <a:schemeClr val="bg1">
                <a:lumMod val="75000"/>
              </a:schemeClr>
            </a:gs>
            <a:gs pos="100000">
              <a:schemeClr val="bg1">
                <a:lumMod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C3B20-641A-4301-A4D0-355224EC5047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59627-768F-4ED7-A594-DCF8FFB555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85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cid:image002.jpg@01D6EF4F.E03BF950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id:image002.jpg@01D6EF4F.E03BF95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-1"/>
            <a:ext cx="4187557" cy="74506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B483934-E44E-4551-8DEB-C4F730A247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448887"/>
              </p:ext>
            </p:extLst>
          </p:nvPr>
        </p:nvGraphicFramePr>
        <p:xfrm>
          <a:off x="-1" y="-687897"/>
          <a:ext cx="12192001" cy="8746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0F76C23-9F5A-4220-946A-CBCC489A683A}"/>
              </a:ext>
            </a:extLst>
          </p:cNvPr>
          <p:cNvSpPr txBox="1"/>
          <p:nvPr/>
        </p:nvSpPr>
        <p:spPr>
          <a:xfrm>
            <a:off x="7184890" y="98736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Executive Structure</a:t>
            </a:r>
          </a:p>
        </p:txBody>
      </p:sp>
    </p:spTree>
    <p:extLst>
      <p:ext uri="{BB962C8B-B14F-4D97-AF65-F5344CB8AC3E}">
        <p14:creationId xmlns:p14="http://schemas.microsoft.com/office/powerpoint/2010/main" val="1859231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14202</TotalTime>
  <Words>98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CROYDON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McLean, John</dc:creator>
  <cp:lastModifiedBy>Helen Langford</cp:lastModifiedBy>
  <cp:revision>1117</cp:revision>
  <cp:lastPrinted>2024-09-09T12:10:50Z</cp:lastPrinted>
  <dcterms:created xsi:type="dcterms:W3CDTF">2019-01-11T13:00:14Z</dcterms:created>
  <dcterms:modified xsi:type="dcterms:W3CDTF">2026-06-19T10:27:22Z</dcterms:modified>
</cp:coreProperties>
</file>