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8" r:id="rId4"/>
    <p:sldMasterId id="214748368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y="5143500" cx="9144000"/>
  <p:notesSz cx="6858000" cy="9144000"/>
  <p:embeddedFontLst>
    <p:embeddedFont>
      <p:font typeface="Cairo"/>
      <p:regular r:id="rId30"/>
      <p:bold r:id="rId31"/>
    </p:embeddedFont>
    <p:embeddedFont>
      <p:font typeface="Bebas Neue"/>
      <p:regular r:id="rId32"/>
    </p:embeddedFont>
    <p:embeddedFont>
      <p:font typeface="Cairo Light"/>
      <p:regular r:id="rId33"/>
      <p:bold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5643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64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Cairo-bold.fntdata"/><Relationship Id="rId30" Type="http://schemas.openxmlformats.org/officeDocument/2006/relationships/font" Target="fonts/Cairo-regular.fntdata"/><Relationship Id="rId11" Type="http://schemas.openxmlformats.org/officeDocument/2006/relationships/slide" Target="slides/slide5.xml"/><Relationship Id="rId33" Type="http://schemas.openxmlformats.org/officeDocument/2006/relationships/font" Target="fonts/CairoLight-regular.fntdata"/><Relationship Id="rId10" Type="http://schemas.openxmlformats.org/officeDocument/2006/relationships/slide" Target="slides/slide4.xml"/><Relationship Id="rId32" Type="http://schemas.openxmlformats.org/officeDocument/2006/relationships/font" Target="fonts/BebasNeue-regular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schemas.openxmlformats.org/officeDocument/2006/relationships/font" Target="fonts/CairoLight-bold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f592da9419_0_1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f592da9419_0_1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f592da9419_0_13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f592da9419_0_13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f592da9419_0_1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f592da9419_0_1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f592da9419_0_14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f592da9419_0_14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f5acd03513_0_6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f5acd03513_0_6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f592da9419_0_14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f592da9419_0_14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f592da9419_0_14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f592da9419_0_14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f5acd03513_0_5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3f5acd03513_0_5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f5acd03513_0_5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3f5acd03513_0_5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f5acd03513_0_5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f5acd03513_0_5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f5acd03513_0_6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f5acd03513_0_6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f592da9419_0_1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f592da9419_0_1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f5acd03513_0_6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3f5acd03513_0_6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f5acd03513_0_6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3f5acd03513_0_6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f5acd03513_0_6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3f5acd03513_0_6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f592da9419_0_14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3f592da9419_0_14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f592da9419_0_12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f592da9419_0_12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f592da9419_0_12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f592da9419_0_1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f592da9419_0_1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f592da9419_0_1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f592da9419_0_12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f592da9419_0_12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f592da9419_0_13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f592da9419_0_13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f592da9419_0_1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f592da9419_0_1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f592da9419_0_13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f592da9419_0_1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13"/>
          <p:cNvGrpSpPr/>
          <p:nvPr/>
        </p:nvGrpSpPr>
        <p:grpSpPr>
          <a:xfrm>
            <a:off x="8764222" y="9"/>
            <a:ext cx="381039" cy="5143500"/>
            <a:chOff x="23602200" y="25"/>
            <a:chExt cx="782100" cy="13716000"/>
          </a:xfrm>
        </p:grpSpPr>
        <p:sp>
          <p:nvSpPr>
            <p:cNvPr id="52" name="Google Shape;52;p13"/>
            <p:cNvSpPr/>
            <p:nvPr/>
          </p:nvSpPr>
          <p:spPr>
            <a:xfrm>
              <a:off x="23602200" y="25"/>
              <a:ext cx="782100" cy="13716000"/>
            </a:xfrm>
            <a:prstGeom prst="rect">
              <a:avLst/>
            </a:prstGeom>
            <a:solidFill>
              <a:srgbClr val="253A49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/>
            </a:p>
          </p:txBody>
        </p:sp>
        <p:sp>
          <p:nvSpPr>
            <p:cNvPr id="53" name="Google Shape;53;p13"/>
            <p:cNvSpPr txBox="1"/>
            <p:nvPr/>
          </p:nvSpPr>
          <p:spPr>
            <a:xfrm>
              <a:off x="23622820" y="12761100"/>
              <a:ext cx="697500" cy="7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0" spcFirstLastPara="1" rIns="0" wrap="square" tIns="91425">
              <a:norm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lang="en" sz="700">
                  <a:solidFill>
                    <a:srgbClr val="F7F7F7"/>
                  </a:solidFill>
                  <a:latin typeface="Cairo"/>
                  <a:ea typeface="Cairo"/>
                  <a:cs typeface="Cairo"/>
                  <a:sym typeface="Cairo"/>
                </a:rPr>
                <a:t>‹#›</a:t>
              </a:fld>
              <a:endParaRPr sz="7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endParaRPr>
            </a:p>
          </p:txBody>
        </p:sp>
        <p:sp>
          <p:nvSpPr>
            <p:cNvPr id="54" name="Google Shape;54;p13"/>
            <p:cNvSpPr txBox="1"/>
            <p:nvPr/>
          </p:nvSpPr>
          <p:spPr>
            <a:xfrm rot="5400000">
              <a:off x="19671448" y="4357325"/>
              <a:ext cx="8631300" cy="44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F7F7F7"/>
                  </a:solidFill>
                  <a:latin typeface="Bebas Neue"/>
                  <a:ea typeface="Bebas Neue"/>
                  <a:cs typeface="Bebas Neue"/>
                  <a:sym typeface="Bebas Neue"/>
                </a:rPr>
                <a:t>2026 UN WATER CONFERENCE</a:t>
              </a:r>
              <a:endParaRPr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endParaRPr>
            </a:p>
          </p:txBody>
        </p:sp>
      </p:grp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5" title="iStock-1141321850.jpg"/>
          <p:cNvPicPr preferRelativeResize="0"/>
          <p:nvPr/>
        </p:nvPicPr>
        <p:blipFill rotWithShape="1">
          <a:blip r:embed="rId2">
            <a:alphaModFix/>
          </a:blip>
          <a:srcRect b="1648" l="23966" r="0" t="33723"/>
          <a:stretch/>
        </p:blipFill>
        <p:spPr>
          <a:xfrm flipH="1">
            <a:off x="-33677" y="-16000"/>
            <a:ext cx="9179402" cy="5213051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5"/>
          <p:cNvSpPr/>
          <p:nvPr/>
        </p:nvSpPr>
        <p:spPr>
          <a:xfrm>
            <a:off x="-33675" y="-16000"/>
            <a:ext cx="9198900" cy="5229300"/>
          </a:xfrm>
          <a:prstGeom prst="rect">
            <a:avLst/>
          </a:prstGeom>
          <a:solidFill>
            <a:srgbClr val="000000">
              <a:alpha val="54430"/>
            </a:srgbClr>
          </a:solidFill>
          <a:ln cap="flat" cmpd="sng" w="47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62" name="Google Shape;62;p15"/>
          <p:cNvSpPr txBox="1"/>
          <p:nvPr>
            <p:ph type="ctrTitle"/>
          </p:nvPr>
        </p:nvSpPr>
        <p:spPr>
          <a:xfrm>
            <a:off x="478003" y="433331"/>
            <a:ext cx="5397300" cy="3844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300"/>
              <a:buFont typeface="Bebas Neue"/>
              <a:buNone/>
              <a:defRPr sz="113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Bebas Neue"/>
              <a:buNone/>
              <a:defRPr sz="5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Bebas Neue"/>
              <a:buNone/>
              <a:defRPr sz="5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Bebas Neue"/>
              <a:buNone/>
              <a:defRPr sz="5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Bebas Neue"/>
              <a:buNone/>
              <a:defRPr sz="5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Bebas Neue"/>
              <a:buNone/>
              <a:defRPr sz="5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Bebas Neue"/>
              <a:buNone/>
              <a:defRPr sz="5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Bebas Neue"/>
              <a:buNone/>
              <a:defRPr sz="5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Bebas Neue"/>
              <a:buNone/>
              <a:defRPr sz="5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" type="subTitle"/>
          </p:nvPr>
        </p:nvSpPr>
        <p:spPr>
          <a:xfrm>
            <a:off x="381309" y="4277794"/>
            <a:ext cx="5290500" cy="47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iro Light"/>
              <a:buNone/>
              <a:defRPr sz="2800">
                <a:solidFill>
                  <a:schemeClr val="lt1"/>
                </a:solidFill>
                <a:latin typeface="Cairo Light"/>
                <a:ea typeface="Cairo Light"/>
                <a:cs typeface="Cairo Light"/>
                <a:sym typeface="Cairo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sz="2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sz="2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sz="2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sz="2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sz="2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sz="2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sz="2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ebas Neue"/>
              <a:buNone/>
              <a:defRPr sz="2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Oasis Palm " type="secHead">
  <p:cSld name="SECTION_HEADER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6" title="Groundwater-for-climate-resilience-6.jpg"/>
          <p:cNvPicPr preferRelativeResize="0"/>
          <p:nvPr/>
        </p:nvPicPr>
        <p:blipFill rotWithShape="1">
          <a:blip r:embed="rId2">
            <a:alphaModFix/>
          </a:blip>
          <a:srcRect b="13838" l="0" r="0" t="0"/>
          <a:stretch/>
        </p:blipFill>
        <p:spPr>
          <a:xfrm>
            <a:off x="-8004" y="-38875"/>
            <a:ext cx="9144003" cy="5182376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6"/>
          <p:cNvSpPr/>
          <p:nvPr/>
        </p:nvSpPr>
        <p:spPr>
          <a:xfrm>
            <a:off x="-45000" y="-38750"/>
            <a:ext cx="8981700" cy="5182500"/>
          </a:xfrm>
          <a:prstGeom prst="rect">
            <a:avLst/>
          </a:prstGeom>
          <a:solidFill>
            <a:srgbClr val="000000">
              <a:alpha val="54430"/>
            </a:srgbClr>
          </a:solidFill>
          <a:ln cap="flat" cmpd="sng" w="47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67" name="Google Shape;67;p16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68" name="Google Shape;68;p16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9" name="Google Shape;69;p16"/>
          <p:cNvSpPr txBox="1"/>
          <p:nvPr>
            <p:ph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Bebas Neue"/>
              <a:buNone/>
              <a:defRPr sz="9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0" name="Google Shape;70;p16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DAM BLUE">
  <p:cSld name="SECTION_HEADER_1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7"/>
          <p:cNvPicPr preferRelativeResize="0"/>
          <p:nvPr/>
        </p:nvPicPr>
        <p:blipFill rotWithShape="1">
          <a:blip r:embed="rId2">
            <a:alphaModFix/>
          </a:blip>
          <a:srcRect b="0" l="32966" r="-121" t="0"/>
          <a:stretch/>
        </p:blipFill>
        <p:spPr>
          <a:xfrm>
            <a:off x="-12525" y="-38950"/>
            <a:ext cx="8942925" cy="5182500"/>
          </a:xfrm>
          <a:prstGeom prst="rect">
            <a:avLst/>
          </a:prstGeom>
          <a:noFill/>
          <a:ln cap="flat" cmpd="sng" w="47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3" name="Google Shape;73;p17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74" name="Google Shape;74;p17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75" name="Google Shape;75;p17"/>
          <p:cNvSpPr txBox="1"/>
          <p:nvPr>
            <p:ph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Bebas Neue"/>
              <a:buNone/>
              <a:defRPr sz="9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6" name="Google Shape;76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sz="1000"/>
            </a:lvl1pPr>
            <a:lvl2pPr lvl="1">
              <a:buNone/>
              <a:defRPr sz="1000"/>
            </a:lvl2pPr>
            <a:lvl3pPr lvl="2">
              <a:buNone/>
              <a:defRPr sz="1000"/>
            </a:lvl3pPr>
            <a:lvl4pPr lvl="3">
              <a:buNone/>
              <a:defRPr sz="1000"/>
            </a:lvl4pPr>
            <a:lvl5pPr lvl="4">
              <a:buNone/>
              <a:defRPr sz="1000"/>
            </a:lvl5pPr>
            <a:lvl6pPr lvl="5">
              <a:buNone/>
              <a:defRPr sz="1000"/>
            </a:lvl6pPr>
            <a:lvl7pPr lvl="6">
              <a:buNone/>
              <a:defRPr sz="1000"/>
            </a:lvl7pPr>
            <a:lvl8pPr lvl="7">
              <a:buNone/>
              <a:defRPr sz="1000"/>
            </a:lvl8pPr>
            <a:lvl9pPr lvl="8">
              <a:buNone/>
              <a:defRPr sz="10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" name="Google Shape;77;p17"/>
          <p:cNvSpPr txBox="1"/>
          <p:nvPr>
            <p:ph idx="2"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Bebas Neue"/>
              <a:buNone/>
              <a:defRPr sz="9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7"/>
          <p:cNvSpPr txBox="1"/>
          <p:nvPr>
            <p:ph idx="3" type="sldNum"/>
          </p:nvPr>
        </p:nvSpPr>
        <p:spPr>
          <a:xfrm>
            <a:off x="8767625" y="4749850"/>
            <a:ext cx="376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Wadi Rock">
  <p:cSld name="SECTION_HEADER_1_1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8" title="WhatsApp Image 2026-06-26 at 16.18.19 (4).jpeg"/>
          <p:cNvPicPr preferRelativeResize="0"/>
          <p:nvPr/>
        </p:nvPicPr>
        <p:blipFill rotWithShape="1">
          <a:blip r:embed="rId2">
            <a:alphaModFix/>
          </a:blip>
          <a:srcRect b="11338" l="0" r="-331" t="23836"/>
          <a:stretch/>
        </p:blipFill>
        <p:spPr>
          <a:xfrm>
            <a:off x="-30225" y="-20050"/>
            <a:ext cx="9174176" cy="520497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8"/>
          <p:cNvSpPr/>
          <p:nvPr/>
        </p:nvSpPr>
        <p:spPr>
          <a:xfrm>
            <a:off x="-30225" y="-51325"/>
            <a:ext cx="8967000" cy="5246400"/>
          </a:xfrm>
          <a:prstGeom prst="rect">
            <a:avLst/>
          </a:prstGeom>
          <a:solidFill>
            <a:srgbClr val="000000">
              <a:alpha val="54430"/>
            </a:srgbClr>
          </a:solidFill>
          <a:ln cap="flat" cmpd="sng" w="47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82" name="Google Shape;82;p18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83" name="Google Shape;83;p18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84" name="Google Shape;84;p18"/>
          <p:cNvSpPr txBox="1"/>
          <p:nvPr>
            <p:ph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Bebas Neue"/>
              <a:buNone/>
              <a:defRPr sz="9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5" name="Google Shape;85;p18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Oasis Sunrise">
  <p:cSld name="SECTION_HEADER_1_1_1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9" title="iStock-524535777.jpg"/>
          <p:cNvPicPr preferRelativeResize="0"/>
          <p:nvPr/>
        </p:nvPicPr>
        <p:blipFill rotWithShape="1">
          <a:blip r:embed="rId2">
            <a:alphaModFix/>
          </a:blip>
          <a:srcRect b="17235" l="15782" r="0" t="1623"/>
          <a:stretch/>
        </p:blipFill>
        <p:spPr>
          <a:xfrm flipH="1">
            <a:off x="-75901" y="-48700"/>
            <a:ext cx="9219901" cy="51922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9"/>
          <p:cNvSpPr/>
          <p:nvPr/>
        </p:nvSpPr>
        <p:spPr>
          <a:xfrm>
            <a:off x="-75875" y="-48600"/>
            <a:ext cx="9219900" cy="5192100"/>
          </a:xfrm>
          <a:prstGeom prst="rect">
            <a:avLst/>
          </a:prstGeom>
          <a:solidFill>
            <a:srgbClr val="000000">
              <a:alpha val="42410"/>
            </a:srgbClr>
          </a:solidFill>
          <a:ln cap="flat" cmpd="sng" w="47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89" name="Google Shape;89;p19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90" name="Google Shape;90;p19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91" name="Google Shape;91;p19"/>
          <p:cNvSpPr txBox="1"/>
          <p:nvPr>
            <p:ph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Bebas Neue"/>
              <a:buNone/>
              <a:defRPr sz="9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2" name="Google Shape;92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sz="1000"/>
            </a:lvl1pPr>
            <a:lvl2pPr lvl="1">
              <a:buNone/>
              <a:defRPr sz="1000"/>
            </a:lvl2pPr>
            <a:lvl3pPr lvl="2">
              <a:buNone/>
              <a:defRPr sz="1000"/>
            </a:lvl3pPr>
            <a:lvl4pPr lvl="3">
              <a:buNone/>
              <a:defRPr sz="1000"/>
            </a:lvl4pPr>
            <a:lvl5pPr lvl="4">
              <a:buNone/>
              <a:defRPr sz="1000"/>
            </a:lvl5pPr>
            <a:lvl6pPr lvl="5">
              <a:buNone/>
              <a:defRPr sz="1000"/>
            </a:lvl6pPr>
            <a:lvl7pPr lvl="6">
              <a:buNone/>
              <a:defRPr sz="1000"/>
            </a:lvl7pPr>
            <a:lvl8pPr lvl="7">
              <a:buNone/>
              <a:defRPr sz="1000"/>
            </a:lvl8pPr>
            <a:lvl9pPr lvl="8">
              <a:buNone/>
              <a:defRPr sz="10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3" name="Google Shape;93;p19"/>
          <p:cNvSpPr txBox="1"/>
          <p:nvPr>
            <p:ph idx="2" type="sldNum"/>
          </p:nvPr>
        </p:nvSpPr>
        <p:spPr>
          <a:xfrm>
            <a:off x="8767625" y="4749850"/>
            <a:ext cx="376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Tidal Blue">
  <p:cSld name="SECTION_HEADER_1_1_1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0" title="istockphoto-1537413679-2048x2048-C.jpg"/>
          <p:cNvPicPr preferRelativeResize="0"/>
          <p:nvPr/>
        </p:nvPicPr>
        <p:blipFill rotWithShape="1">
          <a:blip r:embed="rId2">
            <a:alphaModFix/>
          </a:blip>
          <a:srcRect b="26675" l="-10" r="-4461" t="26526"/>
          <a:stretch/>
        </p:blipFill>
        <p:spPr>
          <a:xfrm>
            <a:off x="-19700" y="-17100"/>
            <a:ext cx="9163699" cy="5160602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0"/>
          <p:cNvSpPr/>
          <p:nvPr/>
        </p:nvSpPr>
        <p:spPr>
          <a:xfrm>
            <a:off x="-19697" y="-16008"/>
            <a:ext cx="9163800" cy="5160600"/>
          </a:xfrm>
          <a:prstGeom prst="rect">
            <a:avLst/>
          </a:prstGeom>
          <a:solidFill>
            <a:srgbClr val="000000">
              <a:alpha val="38610"/>
            </a:srgbClr>
          </a:solidFill>
          <a:ln cap="flat" cmpd="sng" w="47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97" name="Google Shape;97;p20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98" name="Google Shape;98;p20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99" name="Google Shape;99;p20"/>
          <p:cNvSpPr txBox="1"/>
          <p:nvPr>
            <p:ph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Bebas Neue"/>
              <a:buNone/>
              <a:defRPr sz="9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GRAY WATER">
  <p:cSld name="SECTION_HEADER_1_1_1_1_1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1" title="Screenshot 2026-06-30 at 12.50.38 PM.png"/>
          <p:cNvPicPr preferRelativeResize="0"/>
          <p:nvPr/>
        </p:nvPicPr>
        <p:blipFill rotWithShape="1">
          <a:blip r:embed="rId2">
            <a:alphaModFix/>
          </a:blip>
          <a:srcRect b="37678" l="400" r="6620" t="433"/>
          <a:stretch/>
        </p:blipFill>
        <p:spPr>
          <a:xfrm>
            <a:off x="-36000" y="-38875"/>
            <a:ext cx="9179999" cy="5277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1"/>
          <p:cNvSpPr/>
          <p:nvPr/>
        </p:nvSpPr>
        <p:spPr>
          <a:xfrm>
            <a:off x="-36000" y="-44975"/>
            <a:ext cx="9144000" cy="5277900"/>
          </a:xfrm>
          <a:prstGeom prst="rect">
            <a:avLst/>
          </a:prstGeom>
          <a:solidFill>
            <a:srgbClr val="000000">
              <a:alpha val="5443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104" name="Google Shape;104;p21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105" name="Google Shape;105;p21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06" name="Google Shape;106;p21"/>
          <p:cNvSpPr txBox="1"/>
          <p:nvPr>
            <p:ph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Bebas Neue"/>
              <a:buNone/>
              <a:defRPr sz="9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8767625" y="4749850"/>
            <a:ext cx="376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Midnight Blue">
  <p:cSld name="SECTION_HEADER_1_1_1_1_1_1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2" title="iStock-531642073.jpg"/>
          <p:cNvPicPr preferRelativeResize="0"/>
          <p:nvPr/>
        </p:nvPicPr>
        <p:blipFill rotWithShape="1">
          <a:blip r:embed="rId2">
            <a:alphaModFix/>
          </a:blip>
          <a:srcRect b="20937" l="348" r="100" t="23113"/>
          <a:stretch/>
        </p:blipFill>
        <p:spPr>
          <a:xfrm>
            <a:off x="-44000" y="-10400"/>
            <a:ext cx="9188000" cy="5164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2"/>
          <p:cNvSpPr/>
          <p:nvPr/>
        </p:nvSpPr>
        <p:spPr>
          <a:xfrm>
            <a:off x="-43875" y="-10400"/>
            <a:ext cx="9188100" cy="5164200"/>
          </a:xfrm>
          <a:prstGeom prst="rect">
            <a:avLst/>
          </a:prstGeom>
          <a:solidFill>
            <a:srgbClr val="000000">
              <a:alpha val="54430"/>
            </a:srgbClr>
          </a:solidFill>
          <a:ln cap="flat" cmpd="sng" w="47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111" name="Google Shape;111;p22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112" name="Google Shape;112;p22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13" name="Google Shape;113;p22"/>
          <p:cNvSpPr txBox="1"/>
          <p:nvPr>
            <p:ph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Bebas Neue"/>
              <a:buNone/>
              <a:defRPr sz="9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Al Ain">
  <p:cSld name="SECTION_HEADER_1_1_1_1_1_1_1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3" title="istockphoto-1163777958-2048x2048.jpg"/>
          <p:cNvPicPr preferRelativeResize="0"/>
          <p:nvPr/>
        </p:nvPicPr>
        <p:blipFill rotWithShape="1">
          <a:blip r:embed="rId2">
            <a:alphaModFix/>
          </a:blip>
          <a:srcRect b="4482" l="770" r="-830" t="10951"/>
          <a:stretch/>
        </p:blipFill>
        <p:spPr>
          <a:xfrm>
            <a:off x="-5400" y="-10500"/>
            <a:ext cx="9149399" cy="5154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3"/>
          <p:cNvSpPr/>
          <p:nvPr/>
        </p:nvSpPr>
        <p:spPr>
          <a:xfrm>
            <a:off x="-2700" y="-10500"/>
            <a:ext cx="9149400" cy="5195400"/>
          </a:xfrm>
          <a:prstGeom prst="rect">
            <a:avLst/>
          </a:prstGeom>
          <a:solidFill>
            <a:srgbClr val="000000">
              <a:alpha val="54430"/>
            </a:srgbClr>
          </a:solidFill>
          <a:ln cap="flat" cmpd="sng" w="47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118" name="Google Shape;118;p23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119" name="Google Shape;119;p23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20" name="Google Shape;120;p23"/>
          <p:cNvSpPr txBox="1"/>
          <p:nvPr>
            <p:ph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Bebas Neue"/>
              <a:buNone/>
              <a:defRPr sz="9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1" name="Google Shape;121;p23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Falaj stone">
  <p:cSld name="SECTION_HEADER_1_1_1_1_1_1_1_1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4" title="aris-rovas-UcmG4md24Xg-unsplash.jpg"/>
          <p:cNvPicPr preferRelativeResize="0"/>
          <p:nvPr/>
        </p:nvPicPr>
        <p:blipFill rotWithShape="1">
          <a:blip r:embed="rId2">
            <a:alphaModFix/>
          </a:blip>
          <a:srcRect b="44650" l="0" r="5222" t="24362"/>
          <a:stretch/>
        </p:blipFill>
        <p:spPr>
          <a:xfrm>
            <a:off x="-55775" y="-10400"/>
            <a:ext cx="9199774" cy="516432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4"/>
          <p:cNvSpPr/>
          <p:nvPr/>
        </p:nvSpPr>
        <p:spPr>
          <a:xfrm>
            <a:off x="-55769" y="-10334"/>
            <a:ext cx="9116100" cy="5164200"/>
          </a:xfrm>
          <a:prstGeom prst="rect">
            <a:avLst/>
          </a:prstGeom>
          <a:solidFill>
            <a:srgbClr val="000000">
              <a:alpha val="54430"/>
            </a:srgbClr>
          </a:solidFill>
          <a:ln cap="flat" cmpd="sng" w="477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125" name="Google Shape;125;p24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126" name="Google Shape;126;p24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27" name="Google Shape;127;p24"/>
          <p:cNvSpPr txBox="1"/>
          <p:nvPr>
            <p:ph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Bebas Neue"/>
              <a:buNone/>
              <a:defRPr sz="9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8" name="Google Shape;128;p24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eme style - Oasis Palm">
  <p:cSld name="SECTION_HEADER_2">
    <p:bg>
      <p:bgPr>
        <a:solidFill>
          <a:srgbClr val="F7F7F7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131" name="Google Shape;131;p25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32" name="Google Shape;132;p25"/>
          <p:cNvSpPr txBox="1"/>
          <p:nvPr>
            <p:ph type="title"/>
          </p:nvPr>
        </p:nvSpPr>
        <p:spPr>
          <a:xfrm>
            <a:off x="268763" y="272034"/>
            <a:ext cx="5859000" cy="27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600"/>
              <a:buFont typeface="Bebas Neue"/>
              <a:buNone/>
              <a:defRPr sz="26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800"/>
              <a:buFont typeface="Bebas Neue"/>
              <a:buNone/>
              <a:defRPr sz="28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800"/>
              <a:buFont typeface="Bebas Neue"/>
              <a:buNone/>
              <a:defRPr sz="28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800"/>
              <a:buFont typeface="Bebas Neue"/>
              <a:buNone/>
              <a:defRPr sz="28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800"/>
              <a:buFont typeface="Bebas Neue"/>
              <a:buNone/>
              <a:defRPr sz="28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800"/>
              <a:buFont typeface="Bebas Neue"/>
              <a:buNone/>
              <a:defRPr sz="28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800"/>
              <a:buFont typeface="Bebas Neue"/>
              <a:buNone/>
              <a:defRPr sz="28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800"/>
              <a:buFont typeface="Bebas Neue"/>
              <a:buNone/>
              <a:defRPr sz="28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800"/>
              <a:buFont typeface="Bebas Neue"/>
              <a:buNone/>
              <a:defRPr sz="28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33" name="Google Shape;133;p25"/>
          <p:cNvSpPr txBox="1"/>
          <p:nvPr>
            <p:ph idx="1" type="body"/>
          </p:nvPr>
        </p:nvSpPr>
        <p:spPr>
          <a:xfrm>
            <a:off x="268763" y="1162397"/>
            <a:ext cx="4260300" cy="37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800"/>
              <a:buFont typeface="Cairo"/>
              <a:buChar char="●"/>
              <a:defRPr sz="18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○"/>
              <a:defRPr sz="14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■"/>
              <a:defRPr sz="14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●"/>
              <a:defRPr sz="14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○"/>
              <a:defRPr sz="14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■"/>
              <a:defRPr sz="14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●"/>
              <a:defRPr sz="14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○"/>
              <a:defRPr sz="14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■"/>
              <a:defRPr sz="14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134" name="Google Shape;134;p25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- Oasis Palm" type="twoColTx">
  <p:cSld name="TITLE_AND_TWO_COLUMNS">
    <p:bg>
      <p:bgPr>
        <a:solidFill>
          <a:srgbClr val="F7F7F7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137" name="Google Shape;137;p26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38" name="Google Shape;138;p26"/>
          <p:cNvSpPr txBox="1"/>
          <p:nvPr>
            <p:ph idx="1" type="body"/>
          </p:nvPr>
        </p:nvSpPr>
        <p:spPr>
          <a:xfrm>
            <a:off x="311700" y="1268363"/>
            <a:ext cx="39999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300"/>
              <a:buFont typeface="Cairo"/>
              <a:buChar char="●"/>
              <a:defRPr b="1" sz="13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139" name="Google Shape;139;p26"/>
          <p:cNvSpPr txBox="1"/>
          <p:nvPr>
            <p:ph idx="2" type="body"/>
          </p:nvPr>
        </p:nvSpPr>
        <p:spPr>
          <a:xfrm>
            <a:off x="4603800" y="1268363"/>
            <a:ext cx="39999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300"/>
              <a:buFont typeface="Cairo"/>
              <a:buChar char="●"/>
              <a:defRPr b="1" sz="13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140" name="Google Shape;140;p26"/>
          <p:cNvSpPr txBox="1"/>
          <p:nvPr>
            <p:ph type="title"/>
          </p:nvPr>
        </p:nvSpPr>
        <p:spPr>
          <a:xfrm>
            <a:off x="268763" y="272034"/>
            <a:ext cx="5859000" cy="27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600"/>
              <a:buFont typeface="Bebas Neue"/>
              <a:buNone/>
              <a:defRPr sz="26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800"/>
              <a:buFont typeface="Bebas Neue"/>
              <a:buNone/>
              <a:defRPr sz="28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800"/>
              <a:buFont typeface="Bebas Neue"/>
              <a:buNone/>
              <a:defRPr sz="28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800"/>
              <a:buFont typeface="Bebas Neue"/>
              <a:buNone/>
              <a:defRPr sz="28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800"/>
              <a:buFont typeface="Bebas Neue"/>
              <a:buNone/>
              <a:defRPr sz="28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800"/>
              <a:buFont typeface="Bebas Neue"/>
              <a:buNone/>
              <a:defRPr sz="28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800"/>
              <a:buFont typeface="Bebas Neue"/>
              <a:buNone/>
              <a:defRPr sz="28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800"/>
              <a:buFont typeface="Bebas Neue"/>
              <a:buNone/>
              <a:defRPr sz="28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800"/>
              <a:buFont typeface="Bebas Neue"/>
              <a:buNone/>
              <a:defRPr sz="28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41" name="Google Shape;141;p26"/>
          <p:cNvSpPr txBox="1"/>
          <p:nvPr>
            <p:ph idx="12" type="sldNum"/>
          </p:nvPr>
        </p:nvSpPr>
        <p:spPr>
          <a:xfrm>
            <a:off x="8767625" y="4749850"/>
            <a:ext cx="376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169">
          <p15:clr>
            <a:srgbClr val="E46962"/>
          </p15:clr>
        </p15:guide>
        <p15:guide id="2" orient="horz" pos="171">
          <p15:clr>
            <a:srgbClr val="E46962"/>
          </p15:clr>
        </p15:guide>
        <p15:guide id="3" orient="horz" pos="3061">
          <p15:clr>
            <a:srgbClr val="E46962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7" title="un.jpg"/>
          <p:cNvPicPr preferRelativeResize="0"/>
          <p:nvPr/>
        </p:nvPicPr>
        <p:blipFill rotWithShape="1">
          <a:blip r:embed="rId2">
            <a:alphaModFix/>
          </a:blip>
          <a:srcRect b="4090" l="5560" r="6046" t="20164"/>
          <a:stretch/>
        </p:blipFill>
        <p:spPr>
          <a:xfrm>
            <a:off x="-52000" y="-46875"/>
            <a:ext cx="9196124" cy="522990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7"/>
          <p:cNvSpPr/>
          <p:nvPr/>
        </p:nvSpPr>
        <p:spPr>
          <a:xfrm>
            <a:off x="-52175" y="-46750"/>
            <a:ext cx="9196200" cy="5229900"/>
          </a:xfrm>
          <a:prstGeom prst="rect">
            <a:avLst/>
          </a:prstGeom>
          <a:solidFill>
            <a:srgbClr val="000000">
              <a:alpha val="7125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145" name="Google Shape;145;p27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146" name="Google Shape;146;p27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47" name="Google Shape;147;p27"/>
          <p:cNvSpPr txBox="1"/>
          <p:nvPr>
            <p:ph type="title"/>
          </p:nvPr>
        </p:nvSpPr>
        <p:spPr>
          <a:xfrm>
            <a:off x="1388081" y="1881909"/>
            <a:ext cx="6367800" cy="137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148" name="Google Shape;148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sz="1000"/>
            </a:lvl1pPr>
            <a:lvl2pPr lvl="1">
              <a:buNone/>
              <a:defRPr sz="1000"/>
            </a:lvl2pPr>
            <a:lvl3pPr lvl="2">
              <a:buNone/>
              <a:defRPr sz="1000"/>
            </a:lvl3pPr>
            <a:lvl4pPr lvl="3">
              <a:buNone/>
              <a:defRPr sz="1000"/>
            </a:lvl4pPr>
            <a:lvl5pPr lvl="4">
              <a:buNone/>
              <a:defRPr sz="1000"/>
            </a:lvl5pPr>
            <a:lvl6pPr lvl="5">
              <a:buNone/>
              <a:defRPr sz="1000"/>
            </a:lvl6pPr>
            <a:lvl7pPr lvl="6">
              <a:buNone/>
              <a:defRPr sz="1000"/>
            </a:lvl7pPr>
            <a:lvl8pPr lvl="7">
              <a:buNone/>
              <a:defRPr sz="1000"/>
            </a:lvl8pPr>
            <a:lvl9pPr lvl="8">
              <a:buNone/>
              <a:defRPr sz="10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9" name="Google Shape;149;p27"/>
          <p:cNvSpPr txBox="1"/>
          <p:nvPr>
            <p:ph idx="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 2">
  <p:cSld name="MAIN_POINT_1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8" title="FNHWAY2I77VD3RXCAMHAKRD6GE (1).jpg"/>
          <p:cNvPicPr preferRelativeResize="0"/>
          <p:nvPr/>
        </p:nvPicPr>
        <p:blipFill rotWithShape="1">
          <a:blip r:embed="rId2">
            <a:alphaModFix/>
          </a:blip>
          <a:srcRect b="8471" l="895" r="718" t="9609"/>
          <a:stretch/>
        </p:blipFill>
        <p:spPr>
          <a:xfrm>
            <a:off x="0" y="0"/>
            <a:ext cx="914411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8"/>
          <p:cNvSpPr/>
          <p:nvPr/>
        </p:nvSpPr>
        <p:spPr>
          <a:xfrm>
            <a:off x="-32737" y="-10397"/>
            <a:ext cx="9177000" cy="5179200"/>
          </a:xfrm>
          <a:prstGeom prst="rect">
            <a:avLst/>
          </a:prstGeom>
          <a:solidFill>
            <a:srgbClr val="000000">
              <a:alpha val="7125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153" name="Google Shape;153;p28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154" name="Google Shape;154;p28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55" name="Google Shape;155;p28"/>
          <p:cNvSpPr txBox="1"/>
          <p:nvPr>
            <p:ph type="title"/>
          </p:nvPr>
        </p:nvSpPr>
        <p:spPr>
          <a:xfrm>
            <a:off x="1388081" y="1881909"/>
            <a:ext cx="6367800" cy="137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156" name="Google Shape;156;p28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 3">
  <p:cSld name="MAIN_POINT_1_1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9" title="1807066392-ad7a7c6c456bc1119f7d6afd41f9e6029d74354069aa04347d58a8c3895bcaa6-d.jpeg"/>
          <p:cNvPicPr preferRelativeResize="0"/>
          <p:nvPr/>
        </p:nvPicPr>
        <p:blipFill rotWithShape="1">
          <a:blip r:embed="rId2">
            <a:alphaModFix/>
          </a:blip>
          <a:srcRect b="12386" l="25800" r="0" t="12596"/>
          <a:stretch/>
        </p:blipFill>
        <p:spPr>
          <a:xfrm>
            <a:off x="-52000" y="-35550"/>
            <a:ext cx="9196001" cy="522990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9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160" name="Google Shape;160;p29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61" name="Google Shape;161;p29"/>
          <p:cNvSpPr txBox="1"/>
          <p:nvPr>
            <p:ph type="title"/>
          </p:nvPr>
        </p:nvSpPr>
        <p:spPr>
          <a:xfrm>
            <a:off x="1388081" y="1881909"/>
            <a:ext cx="6367800" cy="137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900"/>
              <a:buFont typeface="Cairo"/>
              <a:buNone/>
              <a:defRPr sz="19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162" name="Google Shape;162;p29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Dam Blue">
  <p:cSld name="SECTION_TITLE_AND_DESCRIPTION">
    <p:bg>
      <p:bgPr>
        <a:solidFill>
          <a:srgbClr val="253A49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0" title="iStock-1154760796.jpg"/>
          <p:cNvPicPr preferRelativeResize="0"/>
          <p:nvPr/>
        </p:nvPicPr>
        <p:blipFill rotWithShape="1">
          <a:blip r:embed="rId2">
            <a:alphaModFix/>
          </a:blip>
          <a:srcRect b="0" l="33430" r="25345" t="16964"/>
          <a:stretch/>
        </p:blipFill>
        <p:spPr>
          <a:xfrm>
            <a:off x="0" y="0"/>
            <a:ext cx="340709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30"/>
          <p:cNvSpPr/>
          <p:nvPr/>
        </p:nvSpPr>
        <p:spPr>
          <a:xfrm>
            <a:off x="0" y="1500"/>
            <a:ext cx="3407100" cy="5140200"/>
          </a:xfrm>
          <a:prstGeom prst="rect">
            <a:avLst/>
          </a:prstGeom>
          <a:solidFill>
            <a:srgbClr val="000000">
              <a:alpha val="2013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166" name="Google Shape;166;p30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167" name="Google Shape;167;p30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68" name="Google Shape;168;p30"/>
          <p:cNvSpPr txBox="1"/>
          <p:nvPr>
            <p:ph type="title"/>
          </p:nvPr>
        </p:nvSpPr>
        <p:spPr>
          <a:xfrm>
            <a:off x="265500" y="2004028"/>
            <a:ext cx="3058200" cy="156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500"/>
              <a:buFont typeface="Bebas Neue"/>
              <a:buNone/>
              <a:defRPr sz="45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9pPr>
          </a:lstStyle>
          <a:p/>
        </p:txBody>
      </p:sp>
      <p:sp>
        <p:nvSpPr>
          <p:cNvPr id="169" name="Google Shape;169;p30"/>
          <p:cNvSpPr txBox="1"/>
          <p:nvPr>
            <p:ph idx="1" type="subTitle"/>
          </p:nvPr>
        </p:nvSpPr>
        <p:spPr>
          <a:xfrm>
            <a:off x="265500" y="1610269"/>
            <a:ext cx="3058200" cy="2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700"/>
              <a:buFont typeface="Cairo"/>
              <a:buNone/>
              <a:defRPr sz="17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170" name="Google Shape;170;p30"/>
          <p:cNvSpPr txBox="1"/>
          <p:nvPr>
            <p:ph idx="2" type="body"/>
          </p:nvPr>
        </p:nvSpPr>
        <p:spPr>
          <a:xfrm>
            <a:off x="4214588" y="1441941"/>
            <a:ext cx="3745500" cy="22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indent="-3429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Font typeface="Cairo"/>
              <a:buChar char="●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175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400"/>
              <a:buFont typeface="Cairo"/>
              <a:buChar char="○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175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400"/>
              <a:buFont typeface="Cairo"/>
              <a:buChar char="■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175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400"/>
              <a:buFont typeface="Cairo"/>
              <a:buChar char="●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175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400"/>
              <a:buFont typeface="Cairo"/>
              <a:buChar char="○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1750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400"/>
              <a:buFont typeface="Cairo"/>
              <a:buChar char="■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175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400"/>
              <a:buFont typeface="Cairo"/>
              <a:buChar char="●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1750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400"/>
              <a:buFont typeface="Cairo"/>
              <a:buChar char="○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175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400"/>
              <a:buFont typeface="Cairo"/>
              <a:buChar char="■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171" name="Google Shape;171;p30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71">
          <p15:clr>
            <a:srgbClr val="E46962"/>
          </p15:clr>
        </p15:guide>
        <p15:guide id="2" pos="169">
          <p15:clr>
            <a:srgbClr val="E46962"/>
          </p15:clr>
        </p15:guide>
        <p15:guide id="3" orient="horz" pos="3069">
          <p15:clr>
            <a:srgbClr val="E46962"/>
          </p15:clr>
        </p15:guide>
        <p15:guide id="4" pos="5591">
          <p15:clr>
            <a:srgbClr val="E46962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Mangrove Sand">
  <p:cSld name="SECTION_TITLE_AND_DESCRIPTION_1">
    <p:bg>
      <p:bgPr>
        <a:solidFill>
          <a:srgbClr val="DDD3CB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1" title="iStock-1154760796.jpg"/>
          <p:cNvPicPr preferRelativeResize="0"/>
          <p:nvPr/>
        </p:nvPicPr>
        <p:blipFill rotWithShape="1">
          <a:blip r:embed="rId2">
            <a:alphaModFix/>
          </a:blip>
          <a:srcRect b="0" l="33430" r="25345" t="16964"/>
          <a:stretch/>
        </p:blipFill>
        <p:spPr>
          <a:xfrm>
            <a:off x="0" y="0"/>
            <a:ext cx="340709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1"/>
          <p:cNvSpPr/>
          <p:nvPr/>
        </p:nvSpPr>
        <p:spPr>
          <a:xfrm>
            <a:off x="0" y="1500"/>
            <a:ext cx="3407100" cy="5140200"/>
          </a:xfrm>
          <a:prstGeom prst="rect">
            <a:avLst/>
          </a:prstGeom>
          <a:solidFill>
            <a:srgbClr val="000000">
              <a:alpha val="2013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175" name="Google Shape;175;p31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176" name="Google Shape;176;p31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77" name="Google Shape;177;p31"/>
          <p:cNvSpPr txBox="1"/>
          <p:nvPr>
            <p:ph type="title"/>
          </p:nvPr>
        </p:nvSpPr>
        <p:spPr>
          <a:xfrm>
            <a:off x="265500" y="2004028"/>
            <a:ext cx="3058200" cy="156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500"/>
              <a:buFont typeface="Bebas Neue"/>
              <a:buNone/>
              <a:defRPr sz="45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9pPr>
          </a:lstStyle>
          <a:p/>
        </p:txBody>
      </p:sp>
      <p:sp>
        <p:nvSpPr>
          <p:cNvPr id="178" name="Google Shape;178;p31"/>
          <p:cNvSpPr txBox="1"/>
          <p:nvPr>
            <p:ph idx="1" type="subTitle"/>
          </p:nvPr>
        </p:nvSpPr>
        <p:spPr>
          <a:xfrm>
            <a:off x="265500" y="1610269"/>
            <a:ext cx="3058200" cy="2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700"/>
              <a:buFont typeface="Cairo"/>
              <a:buNone/>
              <a:defRPr sz="17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179" name="Google Shape;179;p31"/>
          <p:cNvSpPr txBox="1"/>
          <p:nvPr>
            <p:ph idx="2" type="body"/>
          </p:nvPr>
        </p:nvSpPr>
        <p:spPr>
          <a:xfrm>
            <a:off x="4214588" y="1441941"/>
            <a:ext cx="3745500" cy="22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indent="-3429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800"/>
              <a:buFont typeface="Cairo"/>
              <a:buChar char="●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175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○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175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■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175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●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175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○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1750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■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175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●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1750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○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175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■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180" name="Google Shape;180;p31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71">
          <p15:clr>
            <a:srgbClr val="E46962"/>
          </p15:clr>
        </p15:guide>
        <p15:guide id="2" pos="169">
          <p15:clr>
            <a:srgbClr val="E46962"/>
          </p15:clr>
        </p15:guide>
        <p15:guide id="3" orient="horz" pos="3069">
          <p15:clr>
            <a:srgbClr val="E46962"/>
          </p15:clr>
        </p15:guide>
        <p15:guide id="4" pos="5591">
          <p15:clr>
            <a:srgbClr val="E46962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Al Ain">
  <p:cSld name="SECTION_TITLE_AND_DESCRIPTION_1_1">
    <p:bg>
      <p:bgPr>
        <a:solidFill>
          <a:srgbClr val="A3BDB4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32" title="iStock-1154760796.jpg"/>
          <p:cNvPicPr preferRelativeResize="0"/>
          <p:nvPr/>
        </p:nvPicPr>
        <p:blipFill rotWithShape="1">
          <a:blip r:embed="rId2">
            <a:alphaModFix/>
          </a:blip>
          <a:srcRect b="0" l="33430" r="25345" t="16964"/>
          <a:stretch/>
        </p:blipFill>
        <p:spPr>
          <a:xfrm>
            <a:off x="0" y="0"/>
            <a:ext cx="340709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2"/>
          <p:cNvSpPr/>
          <p:nvPr/>
        </p:nvSpPr>
        <p:spPr>
          <a:xfrm>
            <a:off x="0" y="1500"/>
            <a:ext cx="3407100" cy="5140200"/>
          </a:xfrm>
          <a:prstGeom prst="rect">
            <a:avLst/>
          </a:prstGeom>
          <a:solidFill>
            <a:srgbClr val="000000">
              <a:alpha val="2013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184" name="Google Shape;184;p32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185" name="Google Shape;185;p32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86" name="Google Shape;186;p32"/>
          <p:cNvSpPr txBox="1"/>
          <p:nvPr>
            <p:ph type="title"/>
          </p:nvPr>
        </p:nvSpPr>
        <p:spPr>
          <a:xfrm>
            <a:off x="265500" y="2004028"/>
            <a:ext cx="3058200" cy="156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500"/>
              <a:buFont typeface="Bebas Neue"/>
              <a:buNone/>
              <a:defRPr sz="45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9pPr>
          </a:lstStyle>
          <a:p/>
        </p:txBody>
      </p:sp>
      <p:sp>
        <p:nvSpPr>
          <p:cNvPr id="187" name="Google Shape;187;p32"/>
          <p:cNvSpPr txBox="1"/>
          <p:nvPr>
            <p:ph idx="1" type="subTitle"/>
          </p:nvPr>
        </p:nvSpPr>
        <p:spPr>
          <a:xfrm>
            <a:off x="265500" y="1610269"/>
            <a:ext cx="3058200" cy="2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700"/>
              <a:buFont typeface="Cairo"/>
              <a:buNone/>
              <a:defRPr sz="17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188" name="Google Shape;188;p32"/>
          <p:cNvSpPr txBox="1"/>
          <p:nvPr>
            <p:ph idx="2" type="body"/>
          </p:nvPr>
        </p:nvSpPr>
        <p:spPr>
          <a:xfrm>
            <a:off x="4214588" y="1441941"/>
            <a:ext cx="3745500" cy="22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indent="-3429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800"/>
              <a:buFont typeface="Cairo"/>
              <a:buChar char="●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175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○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175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■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175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●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175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○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1750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■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175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●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1750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○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175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■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189" name="Google Shape;189;p32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71">
          <p15:clr>
            <a:srgbClr val="E46962"/>
          </p15:clr>
        </p15:guide>
        <p15:guide id="2" pos="169">
          <p15:clr>
            <a:srgbClr val="E46962"/>
          </p15:clr>
        </p15:guide>
        <p15:guide id="3" orient="horz" pos="3069">
          <p15:clr>
            <a:srgbClr val="E46962"/>
          </p15:clr>
        </p15:guide>
        <p15:guide id="4" pos="5591">
          <p15:clr>
            <a:srgbClr val="E46962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Wadi Stone ">
  <p:cSld name="SECTION_TITLE_AND_DESCRIPTION_1_1_1">
    <p:bg>
      <p:bgPr>
        <a:solidFill>
          <a:srgbClr val="BEAA91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3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192" name="Google Shape;192;p33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193" name="Google Shape;193;p33" title="iStock-1154760796.jpg"/>
          <p:cNvPicPr preferRelativeResize="0"/>
          <p:nvPr/>
        </p:nvPicPr>
        <p:blipFill rotWithShape="1">
          <a:blip r:embed="rId2">
            <a:alphaModFix/>
          </a:blip>
          <a:srcRect b="0" l="33430" r="25345" t="16964"/>
          <a:stretch/>
        </p:blipFill>
        <p:spPr>
          <a:xfrm>
            <a:off x="0" y="0"/>
            <a:ext cx="340709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3"/>
          <p:cNvSpPr/>
          <p:nvPr/>
        </p:nvSpPr>
        <p:spPr>
          <a:xfrm>
            <a:off x="0" y="1500"/>
            <a:ext cx="3407100" cy="5140200"/>
          </a:xfrm>
          <a:prstGeom prst="rect">
            <a:avLst/>
          </a:prstGeom>
          <a:solidFill>
            <a:srgbClr val="000000">
              <a:alpha val="2013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195" name="Google Shape;195;p33"/>
          <p:cNvSpPr txBox="1"/>
          <p:nvPr>
            <p:ph type="title"/>
          </p:nvPr>
        </p:nvSpPr>
        <p:spPr>
          <a:xfrm>
            <a:off x="265500" y="2004028"/>
            <a:ext cx="3058200" cy="156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Bebas Neue"/>
              <a:buNone/>
              <a:defRPr sz="4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6" name="Google Shape;196;p33"/>
          <p:cNvSpPr txBox="1"/>
          <p:nvPr>
            <p:ph idx="1" type="subTitle"/>
          </p:nvPr>
        </p:nvSpPr>
        <p:spPr>
          <a:xfrm>
            <a:off x="265500" y="1610269"/>
            <a:ext cx="3058200" cy="2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Cairo"/>
              <a:buNone/>
              <a:defRPr sz="17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iro"/>
              <a:buNone/>
              <a:defRPr sz="21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iro"/>
              <a:buNone/>
              <a:defRPr sz="21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iro"/>
              <a:buNone/>
              <a:defRPr sz="21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iro"/>
              <a:buNone/>
              <a:defRPr sz="21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iro"/>
              <a:buNone/>
              <a:defRPr sz="21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iro"/>
              <a:buNone/>
              <a:defRPr sz="21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iro"/>
              <a:buNone/>
              <a:defRPr sz="21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iro"/>
              <a:buNone/>
              <a:defRPr sz="21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197" name="Google Shape;197;p33"/>
          <p:cNvSpPr txBox="1"/>
          <p:nvPr>
            <p:ph idx="2" type="body"/>
          </p:nvPr>
        </p:nvSpPr>
        <p:spPr>
          <a:xfrm>
            <a:off x="4214588" y="1441941"/>
            <a:ext cx="3745500" cy="22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indent="-3429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800"/>
              <a:buFont typeface="Cairo"/>
              <a:buChar char="●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175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○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175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■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175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●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175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○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1750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■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175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●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1750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○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175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■"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198" name="Google Shape;198;p33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71">
          <p15:clr>
            <a:srgbClr val="E46962"/>
          </p15:clr>
        </p15:guide>
        <p15:guide id="2" pos="169">
          <p15:clr>
            <a:srgbClr val="E46962"/>
          </p15:clr>
        </p15:guide>
        <p15:guide id="3" orient="horz" pos="3069">
          <p15:clr>
            <a:srgbClr val="E46962"/>
          </p15:clr>
        </p15:guide>
        <p15:guide id="4" pos="5591">
          <p15:clr>
            <a:srgbClr val="E46962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Oasis Palm">
  <p:cSld name="SECTION_TITLE_AND_DESCRIPTION_1_1_1_1">
    <p:bg>
      <p:bgPr>
        <a:solidFill>
          <a:srgbClr val="526352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34" title="iStock-1154760796.jpg"/>
          <p:cNvPicPr preferRelativeResize="0"/>
          <p:nvPr/>
        </p:nvPicPr>
        <p:blipFill rotWithShape="1">
          <a:blip r:embed="rId2">
            <a:alphaModFix/>
          </a:blip>
          <a:srcRect b="0" l="33430" r="25345" t="16964"/>
          <a:stretch/>
        </p:blipFill>
        <p:spPr>
          <a:xfrm>
            <a:off x="0" y="0"/>
            <a:ext cx="340709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34"/>
          <p:cNvSpPr/>
          <p:nvPr/>
        </p:nvSpPr>
        <p:spPr>
          <a:xfrm>
            <a:off x="0" y="1500"/>
            <a:ext cx="3407100" cy="5140200"/>
          </a:xfrm>
          <a:prstGeom prst="rect">
            <a:avLst/>
          </a:prstGeom>
          <a:solidFill>
            <a:srgbClr val="000000">
              <a:alpha val="20130"/>
            </a:srgbClr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202" name="Google Shape;202;p34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203" name="Google Shape;203;p34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04" name="Google Shape;204;p34"/>
          <p:cNvSpPr txBox="1"/>
          <p:nvPr>
            <p:ph type="title"/>
          </p:nvPr>
        </p:nvSpPr>
        <p:spPr>
          <a:xfrm>
            <a:off x="265500" y="2004028"/>
            <a:ext cx="3058200" cy="156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500"/>
              <a:buFont typeface="Bebas Neue"/>
              <a:buNone/>
              <a:defRPr sz="45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4200"/>
              <a:buNone/>
              <a:defRPr sz="4200">
                <a:solidFill>
                  <a:srgbClr val="F7F7F7"/>
                </a:solidFill>
              </a:defRPr>
            </a:lvl9pPr>
          </a:lstStyle>
          <a:p/>
        </p:txBody>
      </p:sp>
      <p:sp>
        <p:nvSpPr>
          <p:cNvPr id="205" name="Google Shape;205;p34"/>
          <p:cNvSpPr txBox="1"/>
          <p:nvPr>
            <p:ph idx="1" type="subTitle"/>
          </p:nvPr>
        </p:nvSpPr>
        <p:spPr>
          <a:xfrm>
            <a:off x="265500" y="1610269"/>
            <a:ext cx="3058200" cy="2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700"/>
              <a:buFont typeface="Cairo"/>
              <a:buNone/>
              <a:defRPr sz="17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2100"/>
              <a:buFont typeface="Cairo"/>
              <a:buNone/>
              <a:defRPr sz="21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206" name="Google Shape;206;p34"/>
          <p:cNvSpPr txBox="1"/>
          <p:nvPr>
            <p:ph idx="2" type="body"/>
          </p:nvPr>
        </p:nvSpPr>
        <p:spPr>
          <a:xfrm>
            <a:off x="4214588" y="1441941"/>
            <a:ext cx="3745500" cy="22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indent="-3429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800"/>
              <a:buFont typeface="Cairo"/>
              <a:buChar char="●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175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400"/>
              <a:buFont typeface="Cairo"/>
              <a:buChar char="○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175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400"/>
              <a:buFont typeface="Cairo"/>
              <a:buChar char="■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175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400"/>
              <a:buFont typeface="Cairo"/>
              <a:buChar char="●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175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400"/>
              <a:buFont typeface="Cairo"/>
              <a:buChar char="○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1750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400"/>
              <a:buFont typeface="Cairo"/>
              <a:buChar char="■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175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400"/>
              <a:buFont typeface="Cairo"/>
              <a:buChar char="●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1750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400"/>
              <a:buFont typeface="Cairo"/>
              <a:buChar char="○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175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7F7"/>
              </a:buClr>
              <a:buSzPts val="1400"/>
              <a:buFont typeface="Cairo"/>
              <a:buChar char="■"/>
              <a:defRPr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207" name="Google Shape;207;p34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71">
          <p15:clr>
            <a:srgbClr val="E46962"/>
          </p15:clr>
        </p15:guide>
        <p15:guide id="2" pos="169">
          <p15:clr>
            <a:srgbClr val="E46962"/>
          </p15:clr>
        </p15:guide>
        <p15:guide id="3" orient="horz" pos="3069">
          <p15:clr>
            <a:srgbClr val="E46962"/>
          </p15:clr>
        </p15:guide>
        <p15:guide id="4" pos="5591">
          <p15:clr>
            <a:srgbClr val="E46962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/ Body - Dam Blue">
  <p:cSld name="BIG_NUMBER_1_2">
    <p:bg>
      <p:bgPr>
        <a:solidFill>
          <a:srgbClr val="F7F7F7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5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210" name="Google Shape;210;p35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11" name="Google Shape;211;p35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2" name="Google Shape;212;p35"/>
          <p:cNvSpPr txBox="1"/>
          <p:nvPr>
            <p:ph hasCustomPrompt="1" type="title"/>
          </p:nvPr>
        </p:nvSpPr>
        <p:spPr>
          <a:xfrm>
            <a:off x="311700" y="473075"/>
            <a:ext cx="4213800" cy="79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6000"/>
              <a:buFont typeface="Bebas Neue"/>
              <a:buNone/>
              <a:defRPr b="1" sz="60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t>xx%</a:t>
            </a:r>
          </a:p>
        </p:txBody>
      </p:sp>
      <p:sp>
        <p:nvSpPr>
          <p:cNvPr id="213" name="Google Shape;213;p35"/>
          <p:cNvSpPr txBox="1"/>
          <p:nvPr>
            <p:ph idx="1" type="body"/>
          </p:nvPr>
        </p:nvSpPr>
        <p:spPr>
          <a:xfrm>
            <a:off x="311700" y="1557450"/>
            <a:ext cx="42567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214" name="Google Shape;214;p35"/>
          <p:cNvSpPr txBox="1"/>
          <p:nvPr>
            <p:ph idx="2" type="subTitle"/>
          </p:nvPr>
        </p:nvSpPr>
        <p:spPr>
          <a:xfrm>
            <a:off x="268781" y="272025"/>
            <a:ext cx="4256700" cy="20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100"/>
              <a:buFont typeface="Cairo"/>
              <a:buNone/>
              <a:defRPr sz="11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/ Body - Wadi Stone">
  <p:cSld name="BIG_NUMBER_1_1">
    <p:bg>
      <p:bgPr>
        <a:solidFill>
          <a:srgbClr val="F7F7F7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6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217" name="Google Shape;217;p36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18" name="Google Shape;218;p36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9" name="Google Shape;219;p36"/>
          <p:cNvSpPr txBox="1"/>
          <p:nvPr>
            <p:ph hasCustomPrompt="1" type="title"/>
          </p:nvPr>
        </p:nvSpPr>
        <p:spPr>
          <a:xfrm>
            <a:off x="311700" y="473075"/>
            <a:ext cx="4261200" cy="79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53A49"/>
              </a:buClr>
              <a:buSzPts val="6000"/>
              <a:buFont typeface="Bebas Neue"/>
              <a:buNone/>
              <a:defRPr b="1" sz="6000">
                <a:solidFill>
                  <a:srgbClr val="253A49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t>xx%</a:t>
            </a:r>
          </a:p>
        </p:txBody>
      </p:sp>
      <p:sp>
        <p:nvSpPr>
          <p:cNvPr id="220" name="Google Shape;220;p36"/>
          <p:cNvSpPr txBox="1"/>
          <p:nvPr>
            <p:ph idx="1" type="body"/>
          </p:nvPr>
        </p:nvSpPr>
        <p:spPr>
          <a:xfrm>
            <a:off x="311700" y="1557450"/>
            <a:ext cx="42612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221" name="Google Shape;221;p36"/>
          <p:cNvSpPr txBox="1"/>
          <p:nvPr>
            <p:ph idx="2" type="subTitle"/>
          </p:nvPr>
        </p:nvSpPr>
        <p:spPr>
          <a:xfrm>
            <a:off x="268781" y="272025"/>
            <a:ext cx="4261200" cy="20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100"/>
              <a:buFont typeface="Cairo"/>
              <a:buNone/>
              <a:defRPr sz="11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/ Body / Column - Oasis Palm 1">
  <p:cSld name="BIG_NUMBER_1_3">
    <p:bg>
      <p:bgPr>
        <a:solidFill>
          <a:srgbClr val="F7F7F7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7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224" name="Google Shape;224;p37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25" name="Google Shape;225;p37"/>
          <p:cNvSpPr txBox="1"/>
          <p:nvPr>
            <p:ph hasCustomPrompt="1" type="title"/>
          </p:nvPr>
        </p:nvSpPr>
        <p:spPr>
          <a:xfrm>
            <a:off x="311700" y="473075"/>
            <a:ext cx="4245300" cy="79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26352"/>
              </a:buClr>
              <a:buSzPts val="6000"/>
              <a:buFont typeface="Bebas Neue"/>
              <a:buNone/>
              <a:defRPr b="1" sz="6000">
                <a:solidFill>
                  <a:srgbClr val="526352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t>xx%</a:t>
            </a:r>
          </a:p>
        </p:txBody>
      </p:sp>
      <p:sp>
        <p:nvSpPr>
          <p:cNvPr id="226" name="Google Shape;226;p37"/>
          <p:cNvSpPr txBox="1"/>
          <p:nvPr>
            <p:ph idx="1" type="body"/>
          </p:nvPr>
        </p:nvSpPr>
        <p:spPr>
          <a:xfrm>
            <a:off x="311700" y="1557450"/>
            <a:ext cx="42453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227" name="Google Shape;227;p37"/>
          <p:cNvSpPr txBox="1"/>
          <p:nvPr>
            <p:ph idx="2" type="subTitle"/>
          </p:nvPr>
        </p:nvSpPr>
        <p:spPr>
          <a:xfrm>
            <a:off x="268781" y="272025"/>
            <a:ext cx="4288200" cy="20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100"/>
              <a:buFont typeface="Cairo"/>
              <a:buNone/>
              <a:defRPr sz="11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228" name="Google Shape;228;p37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/ Body / 3 Column - Oasis Palm 1">
  <p:cSld name="BIG_NUMBER_1_1_2_2">
    <p:bg>
      <p:bgPr>
        <a:solidFill>
          <a:srgbClr val="F7F7F7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8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231" name="Google Shape;231;p38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32" name="Google Shape;232;p38"/>
          <p:cNvSpPr txBox="1"/>
          <p:nvPr>
            <p:ph hasCustomPrompt="1" type="title"/>
          </p:nvPr>
        </p:nvSpPr>
        <p:spPr>
          <a:xfrm>
            <a:off x="311700" y="473075"/>
            <a:ext cx="4245600" cy="79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26352"/>
              </a:buClr>
              <a:buSzPts val="6000"/>
              <a:buFont typeface="Bebas Neue"/>
              <a:buNone/>
              <a:defRPr b="1" sz="6000">
                <a:solidFill>
                  <a:srgbClr val="526352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36344"/>
              </a:buClr>
              <a:buSzPts val="12000"/>
              <a:buFont typeface="Bebas Neue"/>
              <a:buNone/>
              <a:defRPr b="1" sz="12000">
                <a:solidFill>
                  <a:srgbClr val="43634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t>xx%</a:t>
            </a:r>
          </a:p>
        </p:txBody>
      </p:sp>
      <p:sp>
        <p:nvSpPr>
          <p:cNvPr id="233" name="Google Shape;233;p38"/>
          <p:cNvSpPr txBox="1"/>
          <p:nvPr>
            <p:ph idx="1" type="subTitle"/>
          </p:nvPr>
        </p:nvSpPr>
        <p:spPr>
          <a:xfrm>
            <a:off x="268781" y="272025"/>
            <a:ext cx="4288500" cy="20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100"/>
              <a:buFont typeface="Cairo"/>
              <a:buNone/>
              <a:defRPr sz="11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234" name="Google Shape;234;p38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5" name="Google Shape;235;p38"/>
          <p:cNvSpPr txBox="1"/>
          <p:nvPr>
            <p:ph idx="2" type="body"/>
          </p:nvPr>
        </p:nvSpPr>
        <p:spPr>
          <a:xfrm>
            <a:off x="311700" y="1557459"/>
            <a:ext cx="25458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236" name="Google Shape;236;p38"/>
          <p:cNvSpPr txBox="1"/>
          <p:nvPr>
            <p:ph idx="3" type="body"/>
          </p:nvPr>
        </p:nvSpPr>
        <p:spPr>
          <a:xfrm>
            <a:off x="3146714" y="1557459"/>
            <a:ext cx="25458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237" name="Google Shape;237;p38"/>
          <p:cNvSpPr txBox="1"/>
          <p:nvPr>
            <p:ph idx="4" type="body"/>
          </p:nvPr>
        </p:nvSpPr>
        <p:spPr>
          <a:xfrm>
            <a:off x="5981725" y="1557450"/>
            <a:ext cx="24807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/ Body / 3 Column - Dam Blue">
  <p:cSld name="BIG_NUMBER_1_1_2_1">
    <p:bg>
      <p:bgPr>
        <a:solidFill>
          <a:srgbClr val="F7F7F7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9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240" name="Google Shape;240;p39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1" name="Google Shape;241;p39"/>
          <p:cNvSpPr txBox="1"/>
          <p:nvPr>
            <p:ph hasCustomPrompt="1" type="title"/>
          </p:nvPr>
        </p:nvSpPr>
        <p:spPr>
          <a:xfrm>
            <a:off x="311700" y="473075"/>
            <a:ext cx="4237500" cy="79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53A49"/>
              </a:buClr>
              <a:buSzPts val="6000"/>
              <a:buFont typeface="Bebas Neue"/>
              <a:buNone/>
              <a:defRPr b="1" sz="6000">
                <a:solidFill>
                  <a:srgbClr val="253A49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73F3B"/>
              </a:buClr>
              <a:buSzPts val="12000"/>
              <a:buFont typeface="Bebas Neue"/>
              <a:buNone/>
              <a:defRPr b="1" sz="12000">
                <a:solidFill>
                  <a:srgbClr val="573F3B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73F3B"/>
              </a:buClr>
              <a:buSzPts val="12000"/>
              <a:buFont typeface="Bebas Neue"/>
              <a:buNone/>
              <a:defRPr b="1" sz="12000">
                <a:solidFill>
                  <a:srgbClr val="573F3B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73F3B"/>
              </a:buClr>
              <a:buSzPts val="12000"/>
              <a:buFont typeface="Bebas Neue"/>
              <a:buNone/>
              <a:defRPr b="1" sz="12000">
                <a:solidFill>
                  <a:srgbClr val="573F3B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73F3B"/>
              </a:buClr>
              <a:buSzPts val="12000"/>
              <a:buFont typeface="Bebas Neue"/>
              <a:buNone/>
              <a:defRPr b="1" sz="12000">
                <a:solidFill>
                  <a:srgbClr val="573F3B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73F3B"/>
              </a:buClr>
              <a:buSzPts val="12000"/>
              <a:buFont typeface="Bebas Neue"/>
              <a:buNone/>
              <a:defRPr b="1" sz="12000">
                <a:solidFill>
                  <a:srgbClr val="573F3B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73F3B"/>
              </a:buClr>
              <a:buSzPts val="12000"/>
              <a:buFont typeface="Bebas Neue"/>
              <a:buNone/>
              <a:defRPr b="1" sz="12000">
                <a:solidFill>
                  <a:srgbClr val="573F3B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73F3B"/>
              </a:buClr>
              <a:buSzPts val="12000"/>
              <a:buFont typeface="Bebas Neue"/>
              <a:buNone/>
              <a:defRPr b="1" sz="12000">
                <a:solidFill>
                  <a:srgbClr val="573F3B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73F3B"/>
              </a:buClr>
              <a:buSzPts val="12000"/>
              <a:buFont typeface="Bebas Neue"/>
              <a:buNone/>
              <a:defRPr b="1" sz="12000">
                <a:solidFill>
                  <a:srgbClr val="573F3B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t>xx%</a:t>
            </a:r>
          </a:p>
        </p:txBody>
      </p:sp>
      <p:sp>
        <p:nvSpPr>
          <p:cNvPr id="242" name="Google Shape;242;p39"/>
          <p:cNvSpPr txBox="1"/>
          <p:nvPr>
            <p:ph idx="1" type="subTitle"/>
          </p:nvPr>
        </p:nvSpPr>
        <p:spPr>
          <a:xfrm>
            <a:off x="268781" y="272025"/>
            <a:ext cx="4280400" cy="20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100"/>
              <a:buFont typeface="Cairo"/>
              <a:buNone/>
              <a:defRPr sz="11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243" name="Google Shape;243;p39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4" name="Google Shape;244;p39"/>
          <p:cNvSpPr txBox="1"/>
          <p:nvPr>
            <p:ph idx="2" type="body"/>
          </p:nvPr>
        </p:nvSpPr>
        <p:spPr>
          <a:xfrm>
            <a:off x="311700" y="1557459"/>
            <a:ext cx="25458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245" name="Google Shape;245;p39"/>
          <p:cNvSpPr txBox="1"/>
          <p:nvPr>
            <p:ph idx="3" type="body"/>
          </p:nvPr>
        </p:nvSpPr>
        <p:spPr>
          <a:xfrm>
            <a:off x="3146714" y="1557459"/>
            <a:ext cx="25458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246" name="Google Shape;246;p39"/>
          <p:cNvSpPr txBox="1"/>
          <p:nvPr>
            <p:ph idx="4" type="body"/>
          </p:nvPr>
        </p:nvSpPr>
        <p:spPr>
          <a:xfrm>
            <a:off x="5981725" y="1557450"/>
            <a:ext cx="24807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/ Body / 3 Column - Tidal Blue 1">
  <p:cSld name="BIG_NUMBER_1_1_1_1_1">
    <p:bg>
      <p:bgPr>
        <a:solidFill>
          <a:srgbClr val="F7F7F7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0"/>
          <p:cNvSpPr/>
          <p:nvPr/>
        </p:nvSpPr>
        <p:spPr>
          <a:xfrm>
            <a:off x="8767625" y="-44975"/>
            <a:ext cx="383100" cy="5229900"/>
          </a:xfrm>
          <a:prstGeom prst="rect">
            <a:avLst/>
          </a:prstGeom>
          <a:solidFill>
            <a:srgbClr val="253A4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/>
          </a:p>
        </p:txBody>
      </p:sp>
      <p:sp>
        <p:nvSpPr>
          <p:cNvPr id="249" name="Google Shape;249;p40"/>
          <p:cNvSpPr txBox="1"/>
          <p:nvPr/>
        </p:nvSpPr>
        <p:spPr>
          <a:xfrm rot="5400000">
            <a:off x="7357217" y="1634053"/>
            <a:ext cx="3236700" cy="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2026 UN WATER CONFERENCE</a:t>
            </a:r>
            <a:endParaRPr sz="9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0" name="Google Shape;250;p40"/>
          <p:cNvSpPr txBox="1"/>
          <p:nvPr>
            <p:ph hasCustomPrompt="1" type="title"/>
          </p:nvPr>
        </p:nvSpPr>
        <p:spPr>
          <a:xfrm>
            <a:off x="311700" y="473075"/>
            <a:ext cx="4253400" cy="79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6000"/>
              <a:buFont typeface="Bebas Neue"/>
              <a:buNone/>
              <a:defRPr b="1" sz="60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56070"/>
              </a:buClr>
              <a:buSzPts val="12000"/>
              <a:buFont typeface="Bebas Neue"/>
              <a:buNone/>
              <a:defRPr b="1" sz="12000">
                <a:solidFill>
                  <a:srgbClr val="55607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56070"/>
              </a:buClr>
              <a:buSzPts val="12000"/>
              <a:buFont typeface="Bebas Neue"/>
              <a:buNone/>
              <a:defRPr b="1" sz="12000">
                <a:solidFill>
                  <a:srgbClr val="55607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56070"/>
              </a:buClr>
              <a:buSzPts val="12000"/>
              <a:buFont typeface="Bebas Neue"/>
              <a:buNone/>
              <a:defRPr b="1" sz="12000">
                <a:solidFill>
                  <a:srgbClr val="55607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56070"/>
              </a:buClr>
              <a:buSzPts val="12000"/>
              <a:buFont typeface="Bebas Neue"/>
              <a:buNone/>
              <a:defRPr b="1" sz="12000">
                <a:solidFill>
                  <a:srgbClr val="55607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56070"/>
              </a:buClr>
              <a:buSzPts val="12000"/>
              <a:buFont typeface="Bebas Neue"/>
              <a:buNone/>
              <a:defRPr b="1" sz="12000">
                <a:solidFill>
                  <a:srgbClr val="55607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56070"/>
              </a:buClr>
              <a:buSzPts val="12000"/>
              <a:buFont typeface="Bebas Neue"/>
              <a:buNone/>
              <a:defRPr b="1" sz="12000">
                <a:solidFill>
                  <a:srgbClr val="55607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56070"/>
              </a:buClr>
              <a:buSzPts val="12000"/>
              <a:buFont typeface="Bebas Neue"/>
              <a:buNone/>
              <a:defRPr b="1" sz="12000">
                <a:solidFill>
                  <a:srgbClr val="55607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56070"/>
              </a:buClr>
              <a:buSzPts val="12000"/>
              <a:buFont typeface="Bebas Neue"/>
              <a:buNone/>
              <a:defRPr b="1" sz="12000">
                <a:solidFill>
                  <a:srgbClr val="55607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t>xx%</a:t>
            </a:r>
          </a:p>
        </p:txBody>
      </p:sp>
      <p:sp>
        <p:nvSpPr>
          <p:cNvPr id="251" name="Google Shape;251;p40"/>
          <p:cNvSpPr txBox="1"/>
          <p:nvPr>
            <p:ph idx="1" type="subTitle"/>
          </p:nvPr>
        </p:nvSpPr>
        <p:spPr>
          <a:xfrm>
            <a:off x="268782" y="272025"/>
            <a:ext cx="4296300" cy="20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100"/>
              <a:buFont typeface="Cairo"/>
              <a:buNone/>
              <a:defRPr sz="11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None/>
              <a:defRPr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252" name="Google Shape;252;p40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3" name="Google Shape;253;p40"/>
          <p:cNvSpPr txBox="1"/>
          <p:nvPr>
            <p:ph idx="2" type="body"/>
          </p:nvPr>
        </p:nvSpPr>
        <p:spPr>
          <a:xfrm>
            <a:off x="311700" y="1557459"/>
            <a:ext cx="25458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254" name="Google Shape;254;p40"/>
          <p:cNvSpPr txBox="1"/>
          <p:nvPr>
            <p:ph idx="3" type="body"/>
          </p:nvPr>
        </p:nvSpPr>
        <p:spPr>
          <a:xfrm>
            <a:off x="3146714" y="1557459"/>
            <a:ext cx="25458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  <p:sp>
        <p:nvSpPr>
          <p:cNvPr id="255" name="Google Shape;255;p40"/>
          <p:cNvSpPr txBox="1"/>
          <p:nvPr>
            <p:ph idx="4" type="body"/>
          </p:nvPr>
        </p:nvSpPr>
        <p:spPr>
          <a:xfrm>
            <a:off x="5981725" y="1557450"/>
            <a:ext cx="24807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●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○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200"/>
              <a:buFont typeface="Cairo"/>
              <a:buChar char="■"/>
              <a:defRPr sz="12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 / End Slide - Blue" type="blank">
  <p:cSld name="BLANK">
    <p:bg>
      <p:bgPr>
        <a:solidFill>
          <a:srgbClr val="253A49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1"/>
          <p:cNvSpPr txBox="1"/>
          <p:nvPr/>
        </p:nvSpPr>
        <p:spPr>
          <a:xfrm>
            <a:off x="379744" y="1994156"/>
            <a:ext cx="6069000" cy="12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1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THANKs</a:t>
            </a:r>
            <a:endParaRPr sz="121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8" name="Google Shape;258;p41"/>
          <p:cNvSpPr txBox="1"/>
          <p:nvPr>
            <p:ph idx="12" type="sldNum"/>
          </p:nvPr>
        </p:nvSpPr>
        <p:spPr>
          <a:xfrm>
            <a:off x="8749150" y="4749850"/>
            <a:ext cx="394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 / End Slide - Green">
  <p:cSld name="BLANK_1">
    <p:bg>
      <p:bgPr>
        <a:solidFill>
          <a:srgbClr val="526352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2"/>
          <p:cNvSpPr txBox="1"/>
          <p:nvPr/>
        </p:nvSpPr>
        <p:spPr>
          <a:xfrm>
            <a:off x="379744" y="1994156"/>
            <a:ext cx="6069000" cy="12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6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100">
                <a:solidFill>
                  <a:srgbClr val="F7F7F7"/>
                </a:solidFill>
                <a:latin typeface="Bebas Neue"/>
                <a:ea typeface="Bebas Neue"/>
                <a:cs typeface="Bebas Neue"/>
                <a:sym typeface="Bebas Neue"/>
              </a:rPr>
              <a:t>THANKs</a:t>
            </a:r>
            <a:endParaRPr sz="12100">
              <a:solidFill>
                <a:srgbClr val="F7F7F7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1" name="Google Shape;261;p42"/>
          <p:cNvSpPr txBox="1"/>
          <p:nvPr>
            <p:ph idx="12" type="sldNum"/>
          </p:nvPr>
        </p:nvSpPr>
        <p:spPr>
          <a:xfrm>
            <a:off x="8781650" y="4749850"/>
            <a:ext cx="3624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2pPr>
            <a:lvl3pPr lvl="2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3pPr>
            <a:lvl4pPr lvl="3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4pPr>
            <a:lvl5pPr lvl="4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5pPr>
            <a:lvl6pPr lvl="5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6pPr>
            <a:lvl7pPr lvl="6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7pPr>
            <a:lvl8pPr lvl="7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8pPr>
            <a:lvl9pPr lvl="8" algn="ctr">
              <a:buNone/>
              <a:defRPr sz="900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26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39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29" Type="http://schemas.openxmlformats.org/officeDocument/2006/relationships/theme" Target="../theme/theme3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600"/>
              <a:buFont typeface="Bebas Neue"/>
              <a:buNone/>
              <a:defRPr sz="26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600"/>
              <a:buFont typeface="Bebas Neue"/>
              <a:buNone/>
              <a:defRPr sz="26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600"/>
              <a:buFont typeface="Bebas Neue"/>
              <a:buNone/>
              <a:defRPr sz="26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600"/>
              <a:buFont typeface="Bebas Neue"/>
              <a:buNone/>
              <a:defRPr sz="26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600"/>
              <a:buFont typeface="Bebas Neue"/>
              <a:buNone/>
              <a:defRPr sz="26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600"/>
              <a:buFont typeface="Bebas Neue"/>
              <a:buNone/>
              <a:defRPr sz="26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600"/>
              <a:buFont typeface="Bebas Neue"/>
              <a:buNone/>
              <a:defRPr sz="26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600"/>
              <a:buFont typeface="Bebas Neue"/>
              <a:buNone/>
              <a:defRPr sz="26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2600"/>
              <a:buFont typeface="Bebas Neue"/>
              <a:buNone/>
              <a:defRPr sz="2600">
                <a:solidFill>
                  <a:srgbClr val="071E2B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800"/>
              <a:buFont typeface="Cairo"/>
              <a:buChar char="●"/>
              <a:defRPr sz="18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○"/>
              <a:defRPr sz="14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■"/>
              <a:defRPr sz="14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●"/>
              <a:defRPr sz="14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○"/>
              <a:defRPr sz="14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■"/>
              <a:defRPr sz="14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●"/>
              <a:defRPr sz="14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○"/>
              <a:defRPr sz="14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71E2B"/>
              </a:buClr>
              <a:buSzPts val="1400"/>
              <a:buFont typeface="Cairo"/>
              <a:buChar char="■"/>
              <a:defRPr sz="1400">
                <a:solidFill>
                  <a:srgbClr val="071E2B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3"/>
          <p:cNvSpPr txBox="1"/>
          <p:nvPr>
            <p:ph type="ctrTitle"/>
          </p:nvPr>
        </p:nvSpPr>
        <p:spPr>
          <a:xfrm>
            <a:off x="478003" y="433331"/>
            <a:ext cx="5397300" cy="3844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TITLE HERE</a:t>
            </a:r>
            <a:endParaRPr/>
          </a:p>
        </p:txBody>
      </p:sp>
      <p:sp>
        <p:nvSpPr>
          <p:cNvPr id="267" name="Google Shape;267;p43"/>
          <p:cNvSpPr txBox="1"/>
          <p:nvPr>
            <p:ph idx="1" type="subTitle"/>
          </p:nvPr>
        </p:nvSpPr>
        <p:spPr>
          <a:xfrm>
            <a:off x="381309" y="4277794"/>
            <a:ext cx="5290500" cy="47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2"/>
          <p:cNvSpPr txBox="1"/>
          <p:nvPr>
            <p:ph type="title"/>
          </p:nvPr>
        </p:nvSpPr>
        <p:spPr>
          <a:xfrm>
            <a:off x="1388081" y="1881909"/>
            <a:ext cx="6367800" cy="137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52"/>
          <p:cNvSpPr txBox="1"/>
          <p:nvPr>
            <p:ph idx="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3" name="Google Shape;323;p5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3"/>
          <p:cNvSpPr txBox="1"/>
          <p:nvPr>
            <p:ph type="title"/>
          </p:nvPr>
        </p:nvSpPr>
        <p:spPr>
          <a:xfrm>
            <a:off x="1388081" y="1881909"/>
            <a:ext cx="6367800" cy="137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53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54"/>
          <p:cNvSpPr txBox="1"/>
          <p:nvPr>
            <p:ph type="title"/>
          </p:nvPr>
        </p:nvSpPr>
        <p:spPr>
          <a:xfrm>
            <a:off x="265500" y="2004028"/>
            <a:ext cx="3058200" cy="156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54"/>
          <p:cNvSpPr txBox="1"/>
          <p:nvPr>
            <p:ph idx="1" type="subTitle"/>
          </p:nvPr>
        </p:nvSpPr>
        <p:spPr>
          <a:xfrm>
            <a:off x="265500" y="1610269"/>
            <a:ext cx="3058200" cy="2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54"/>
          <p:cNvSpPr txBox="1"/>
          <p:nvPr>
            <p:ph idx="2" type="body"/>
          </p:nvPr>
        </p:nvSpPr>
        <p:spPr>
          <a:xfrm>
            <a:off x="4214588" y="1441941"/>
            <a:ext cx="3745500" cy="22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54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8" name="Google Shape;338;p54"/>
          <p:cNvSpPr txBox="1"/>
          <p:nvPr/>
        </p:nvSpPr>
        <p:spPr>
          <a:xfrm>
            <a:off x="268762" y="4640639"/>
            <a:ext cx="1236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8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rPr>
              <a:t>Image location here</a:t>
            </a:r>
            <a:endParaRPr i="1" sz="800">
              <a:solidFill>
                <a:srgbClr val="F7F7F7"/>
              </a:solidFill>
              <a:latin typeface="Cairo"/>
              <a:ea typeface="Cairo"/>
              <a:cs typeface="Cairo"/>
              <a:sym typeface="Cair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5"/>
          <p:cNvSpPr txBox="1"/>
          <p:nvPr>
            <p:ph type="title"/>
          </p:nvPr>
        </p:nvSpPr>
        <p:spPr>
          <a:xfrm>
            <a:off x="265500" y="2004028"/>
            <a:ext cx="3058200" cy="156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55"/>
          <p:cNvSpPr txBox="1"/>
          <p:nvPr>
            <p:ph idx="1" type="subTitle"/>
          </p:nvPr>
        </p:nvSpPr>
        <p:spPr>
          <a:xfrm>
            <a:off x="265500" y="1610269"/>
            <a:ext cx="3058200" cy="2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55"/>
          <p:cNvSpPr txBox="1"/>
          <p:nvPr>
            <p:ph idx="2" type="body"/>
          </p:nvPr>
        </p:nvSpPr>
        <p:spPr>
          <a:xfrm>
            <a:off x="4214588" y="1441941"/>
            <a:ext cx="3745500" cy="22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55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7" name="Google Shape;347;p55"/>
          <p:cNvSpPr txBox="1"/>
          <p:nvPr/>
        </p:nvSpPr>
        <p:spPr>
          <a:xfrm>
            <a:off x="268762" y="4640639"/>
            <a:ext cx="1236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8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rPr>
              <a:t>Image location here</a:t>
            </a:r>
            <a:endParaRPr i="1" sz="800">
              <a:solidFill>
                <a:srgbClr val="F7F7F7"/>
              </a:solidFill>
              <a:latin typeface="Cairo"/>
              <a:ea typeface="Cairo"/>
              <a:cs typeface="Cairo"/>
              <a:sym typeface="Cair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6"/>
          <p:cNvSpPr txBox="1"/>
          <p:nvPr>
            <p:ph type="title"/>
          </p:nvPr>
        </p:nvSpPr>
        <p:spPr>
          <a:xfrm>
            <a:off x="265500" y="2004028"/>
            <a:ext cx="3058200" cy="156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56"/>
          <p:cNvSpPr txBox="1"/>
          <p:nvPr>
            <p:ph idx="1" type="subTitle"/>
          </p:nvPr>
        </p:nvSpPr>
        <p:spPr>
          <a:xfrm>
            <a:off x="265500" y="1610269"/>
            <a:ext cx="3058200" cy="2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56"/>
          <p:cNvSpPr txBox="1"/>
          <p:nvPr>
            <p:ph idx="2" type="body"/>
          </p:nvPr>
        </p:nvSpPr>
        <p:spPr>
          <a:xfrm>
            <a:off x="4214588" y="1441941"/>
            <a:ext cx="3745500" cy="22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56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6" name="Google Shape;356;p56"/>
          <p:cNvSpPr txBox="1"/>
          <p:nvPr/>
        </p:nvSpPr>
        <p:spPr>
          <a:xfrm>
            <a:off x="268762" y="4640639"/>
            <a:ext cx="1236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8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rPr>
              <a:t>Image location here</a:t>
            </a:r>
            <a:endParaRPr i="1" sz="800">
              <a:solidFill>
                <a:srgbClr val="F7F7F7"/>
              </a:solidFill>
              <a:latin typeface="Cairo"/>
              <a:ea typeface="Cairo"/>
              <a:cs typeface="Cairo"/>
              <a:sym typeface="Cair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57"/>
          <p:cNvSpPr txBox="1"/>
          <p:nvPr>
            <p:ph type="title"/>
          </p:nvPr>
        </p:nvSpPr>
        <p:spPr>
          <a:xfrm>
            <a:off x="265500" y="2004028"/>
            <a:ext cx="3058200" cy="156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57"/>
          <p:cNvSpPr txBox="1"/>
          <p:nvPr>
            <p:ph idx="1" type="subTitle"/>
          </p:nvPr>
        </p:nvSpPr>
        <p:spPr>
          <a:xfrm>
            <a:off x="265500" y="1610269"/>
            <a:ext cx="3058200" cy="2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57"/>
          <p:cNvSpPr txBox="1"/>
          <p:nvPr>
            <p:ph idx="2" type="body"/>
          </p:nvPr>
        </p:nvSpPr>
        <p:spPr>
          <a:xfrm>
            <a:off x="4214588" y="1441941"/>
            <a:ext cx="3745500" cy="2259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57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5" name="Google Shape;365;p57"/>
          <p:cNvSpPr txBox="1"/>
          <p:nvPr/>
        </p:nvSpPr>
        <p:spPr>
          <a:xfrm>
            <a:off x="268762" y="4640639"/>
            <a:ext cx="12369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800">
                <a:solidFill>
                  <a:srgbClr val="F7F7F7"/>
                </a:solidFill>
                <a:latin typeface="Cairo"/>
                <a:ea typeface="Cairo"/>
                <a:cs typeface="Cairo"/>
                <a:sym typeface="Cairo"/>
              </a:rPr>
              <a:t>Image location here</a:t>
            </a:r>
            <a:endParaRPr i="1" sz="800">
              <a:solidFill>
                <a:srgbClr val="F7F7F7"/>
              </a:solidFill>
              <a:latin typeface="Cairo"/>
              <a:ea typeface="Cairo"/>
              <a:cs typeface="Cairo"/>
              <a:sym typeface="Cair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8"/>
          <p:cNvSpPr txBox="1"/>
          <p:nvPr>
            <p:ph type="title"/>
          </p:nvPr>
        </p:nvSpPr>
        <p:spPr>
          <a:xfrm>
            <a:off x="311700" y="473075"/>
            <a:ext cx="4213800" cy="79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58"/>
          <p:cNvSpPr txBox="1"/>
          <p:nvPr>
            <p:ph idx="2" type="subTitle"/>
          </p:nvPr>
        </p:nvSpPr>
        <p:spPr>
          <a:xfrm>
            <a:off x="268781" y="272025"/>
            <a:ext cx="4256700" cy="20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58"/>
          <p:cNvSpPr txBox="1"/>
          <p:nvPr>
            <p:ph idx="1" type="body"/>
          </p:nvPr>
        </p:nvSpPr>
        <p:spPr>
          <a:xfrm>
            <a:off x="311700" y="1557450"/>
            <a:ext cx="42567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58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9"/>
          <p:cNvSpPr txBox="1"/>
          <p:nvPr>
            <p:ph type="title"/>
          </p:nvPr>
        </p:nvSpPr>
        <p:spPr>
          <a:xfrm>
            <a:off x="311700" y="473075"/>
            <a:ext cx="4245300" cy="79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59"/>
          <p:cNvSpPr txBox="1"/>
          <p:nvPr>
            <p:ph idx="2" type="subTitle"/>
          </p:nvPr>
        </p:nvSpPr>
        <p:spPr>
          <a:xfrm>
            <a:off x="268781" y="272025"/>
            <a:ext cx="4288200" cy="20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59"/>
          <p:cNvSpPr txBox="1"/>
          <p:nvPr>
            <p:ph idx="1" type="body"/>
          </p:nvPr>
        </p:nvSpPr>
        <p:spPr>
          <a:xfrm>
            <a:off x="311700" y="1557450"/>
            <a:ext cx="42453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59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60"/>
          <p:cNvSpPr txBox="1"/>
          <p:nvPr>
            <p:ph type="title"/>
          </p:nvPr>
        </p:nvSpPr>
        <p:spPr>
          <a:xfrm>
            <a:off x="311700" y="473075"/>
            <a:ext cx="4237500" cy="79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60"/>
          <p:cNvSpPr txBox="1"/>
          <p:nvPr>
            <p:ph idx="1" type="subTitle"/>
          </p:nvPr>
        </p:nvSpPr>
        <p:spPr>
          <a:xfrm>
            <a:off x="268781" y="272025"/>
            <a:ext cx="4280400" cy="20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60"/>
          <p:cNvSpPr txBox="1"/>
          <p:nvPr>
            <p:ph idx="2" type="body"/>
          </p:nvPr>
        </p:nvSpPr>
        <p:spPr>
          <a:xfrm>
            <a:off x="311700" y="1557459"/>
            <a:ext cx="25458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60"/>
          <p:cNvSpPr txBox="1"/>
          <p:nvPr>
            <p:ph idx="3" type="body"/>
          </p:nvPr>
        </p:nvSpPr>
        <p:spPr>
          <a:xfrm>
            <a:off x="3146714" y="1557459"/>
            <a:ext cx="25458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60"/>
          <p:cNvSpPr txBox="1"/>
          <p:nvPr>
            <p:ph idx="4" type="body"/>
          </p:nvPr>
        </p:nvSpPr>
        <p:spPr>
          <a:xfrm>
            <a:off x="5981725" y="1557450"/>
            <a:ext cx="24807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60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61"/>
          <p:cNvSpPr txBox="1"/>
          <p:nvPr>
            <p:ph type="title"/>
          </p:nvPr>
        </p:nvSpPr>
        <p:spPr>
          <a:xfrm>
            <a:off x="311700" y="473075"/>
            <a:ext cx="4245600" cy="79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61"/>
          <p:cNvSpPr txBox="1"/>
          <p:nvPr>
            <p:ph idx="1" type="subTitle"/>
          </p:nvPr>
        </p:nvSpPr>
        <p:spPr>
          <a:xfrm>
            <a:off x="268781" y="272025"/>
            <a:ext cx="4288500" cy="20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61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9" name="Google Shape;399;p61"/>
          <p:cNvSpPr txBox="1"/>
          <p:nvPr>
            <p:ph idx="2" type="body"/>
          </p:nvPr>
        </p:nvSpPr>
        <p:spPr>
          <a:xfrm>
            <a:off x="311700" y="1557459"/>
            <a:ext cx="25458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61"/>
          <p:cNvSpPr txBox="1"/>
          <p:nvPr>
            <p:ph idx="3" type="body"/>
          </p:nvPr>
        </p:nvSpPr>
        <p:spPr>
          <a:xfrm>
            <a:off x="3146714" y="1557459"/>
            <a:ext cx="25458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61"/>
          <p:cNvSpPr txBox="1"/>
          <p:nvPr>
            <p:ph idx="4" type="body"/>
          </p:nvPr>
        </p:nvSpPr>
        <p:spPr>
          <a:xfrm>
            <a:off x="5981725" y="1557450"/>
            <a:ext cx="24807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4"/>
          <p:cNvSpPr txBox="1"/>
          <p:nvPr>
            <p:ph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44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2"/>
          <p:cNvSpPr txBox="1"/>
          <p:nvPr>
            <p:ph type="title"/>
          </p:nvPr>
        </p:nvSpPr>
        <p:spPr>
          <a:xfrm>
            <a:off x="311700" y="473075"/>
            <a:ext cx="4253400" cy="79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62"/>
          <p:cNvSpPr txBox="1"/>
          <p:nvPr>
            <p:ph idx="1" type="subTitle"/>
          </p:nvPr>
        </p:nvSpPr>
        <p:spPr>
          <a:xfrm>
            <a:off x="268782" y="272025"/>
            <a:ext cx="4296300" cy="20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62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9" name="Google Shape;409;p62"/>
          <p:cNvSpPr txBox="1"/>
          <p:nvPr>
            <p:ph idx="2" type="body"/>
          </p:nvPr>
        </p:nvSpPr>
        <p:spPr>
          <a:xfrm>
            <a:off x="311700" y="1557459"/>
            <a:ext cx="25458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62"/>
          <p:cNvSpPr txBox="1"/>
          <p:nvPr>
            <p:ph idx="3" type="body"/>
          </p:nvPr>
        </p:nvSpPr>
        <p:spPr>
          <a:xfrm>
            <a:off x="3146714" y="1557459"/>
            <a:ext cx="25458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62"/>
          <p:cNvSpPr txBox="1"/>
          <p:nvPr>
            <p:ph idx="4" type="body"/>
          </p:nvPr>
        </p:nvSpPr>
        <p:spPr>
          <a:xfrm>
            <a:off x="5981725" y="1557450"/>
            <a:ext cx="24807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63"/>
          <p:cNvSpPr txBox="1"/>
          <p:nvPr>
            <p:ph type="title"/>
          </p:nvPr>
        </p:nvSpPr>
        <p:spPr>
          <a:xfrm>
            <a:off x="268763" y="272034"/>
            <a:ext cx="5859000" cy="27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63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8" name="Google Shape;418;p63"/>
          <p:cNvSpPr txBox="1"/>
          <p:nvPr>
            <p:ph idx="1" type="body"/>
          </p:nvPr>
        </p:nvSpPr>
        <p:spPr>
          <a:xfrm>
            <a:off x="268763" y="1162397"/>
            <a:ext cx="4260300" cy="37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64"/>
          <p:cNvSpPr txBox="1"/>
          <p:nvPr>
            <p:ph type="title"/>
          </p:nvPr>
        </p:nvSpPr>
        <p:spPr>
          <a:xfrm>
            <a:off x="268763" y="272034"/>
            <a:ext cx="5859000" cy="272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64"/>
          <p:cNvSpPr txBox="1"/>
          <p:nvPr>
            <p:ph idx="1" type="body"/>
          </p:nvPr>
        </p:nvSpPr>
        <p:spPr>
          <a:xfrm>
            <a:off x="311700" y="1268363"/>
            <a:ext cx="39999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64"/>
          <p:cNvSpPr txBox="1"/>
          <p:nvPr>
            <p:ph idx="2" type="body"/>
          </p:nvPr>
        </p:nvSpPr>
        <p:spPr>
          <a:xfrm>
            <a:off x="4603800" y="1268363"/>
            <a:ext cx="39999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64"/>
          <p:cNvSpPr txBox="1"/>
          <p:nvPr>
            <p:ph idx="12" type="sldNum"/>
          </p:nvPr>
        </p:nvSpPr>
        <p:spPr>
          <a:xfrm>
            <a:off x="8767625" y="4749850"/>
            <a:ext cx="3765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65"/>
          <p:cNvSpPr txBox="1"/>
          <p:nvPr>
            <p:ph idx="12" type="sldNum"/>
          </p:nvPr>
        </p:nvSpPr>
        <p:spPr>
          <a:xfrm>
            <a:off x="8749150" y="4749850"/>
            <a:ext cx="3948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5"/>
          <p:cNvSpPr txBox="1"/>
          <p:nvPr>
            <p:ph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45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6"/>
          <p:cNvSpPr txBox="1"/>
          <p:nvPr>
            <p:ph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46"/>
          <p:cNvSpPr txBox="1"/>
          <p:nvPr>
            <p:ph idx="12" type="sldNum"/>
          </p:nvPr>
        </p:nvSpPr>
        <p:spPr>
          <a:xfrm>
            <a:off x="8767625" y="4749850"/>
            <a:ext cx="3765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7"/>
          <p:cNvSpPr txBox="1"/>
          <p:nvPr>
            <p:ph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47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8"/>
          <p:cNvSpPr txBox="1"/>
          <p:nvPr>
            <p:ph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48"/>
          <p:cNvSpPr txBox="1"/>
          <p:nvPr>
            <p:ph idx="2" type="sldNum"/>
          </p:nvPr>
        </p:nvSpPr>
        <p:spPr>
          <a:xfrm>
            <a:off x="8767625" y="4749850"/>
            <a:ext cx="3765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8" name="Google Shape;298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9"/>
          <p:cNvSpPr txBox="1"/>
          <p:nvPr>
            <p:ph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49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50"/>
          <p:cNvSpPr txBox="1"/>
          <p:nvPr>
            <p:ph type="title"/>
          </p:nvPr>
        </p:nvSpPr>
        <p:spPr>
          <a:xfrm>
            <a:off x="701906" y="1011431"/>
            <a:ext cx="4662300" cy="312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50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1"/>
          <p:cNvSpPr txBox="1"/>
          <p:nvPr>
            <p:ph type="title"/>
          </p:nvPr>
        </p:nvSpPr>
        <p:spPr>
          <a:xfrm>
            <a:off x="1388081" y="1881909"/>
            <a:ext cx="6367800" cy="137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TITLE HERE</a:t>
            </a:r>
            <a:endParaRPr/>
          </a:p>
        </p:txBody>
      </p:sp>
      <p:sp>
        <p:nvSpPr>
          <p:cNvPr id="316" name="Google Shape;316;p51"/>
          <p:cNvSpPr txBox="1"/>
          <p:nvPr>
            <p:ph idx="12" type="sldNum"/>
          </p:nvPr>
        </p:nvSpPr>
        <p:spPr>
          <a:xfrm>
            <a:off x="8760925" y="4749850"/>
            <a:ext cx="3831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