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11"/>
  </p:notesMasterIdLst>
  <p:handoutMasterIdLst>
    <p:handoutMasterId r:id="rId12"/>
  </p:handoutMasterIdLst>
  <p:sldIdLst>
    <p:sldId id="296" r:id="rId5"/>
    <p:sldId id="258" r:id="rId6"/>
    <p:sldId id="301" r:id="rId7"/>
    <p:sldId id="263" r:id="rId8"/>
    <p:sldId id="309" r:id="rId9"/>
    <p:sldId id="31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FFD"/>
    <a:srgbClr val="010000"/>
    <a:srgbClr val="1E0000"/>
    <a:srgbClr val="200000"/>
    <a:srgbClr val="FBF2ED"/>
    <a:srgbClr val="E6EDFD"/>
    <a:srgbClr val="05132A"/>
    <a:srgbClr val="808FAD"/>
    <a:srgbClr val="828FAE"/>
    <a:srgbClr val="002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804E7-E56C-4A7D-9D83-7F497BFA52C6}" v="4" dt="2026-06-09T12:48:20.656"/>
  </p1510:revLst>
</p1510:revInfo>
</file>

<file path=ppt/tableStyles.xml><?xml version="1.0" encoding="utf-8"?>
<a:tblStyleLst xmlns:a="http://schemas.openxmlformats.org/drawingml/2006/main" def="{5D78BCEE-8045-49FB-9F6A-1AE51C4C7ADB}">
  <a:tblStyle styleId="{5D78BCEE-8045-49FB-9F6A-1AE51C4C7ADB}" styleName="Innovasjon Norge">
    <a:wholeTbl>
      <a:tcTxStyle b="off">
        <a:srgbClr val="000000"/>
      </a:tcTxStyle>
      <a:tcStyle>
        <a:tcBdr>
          <a:left>
            <a:ln w="0" cmpd="sng">
              <a:solidFill>
                <a:srgbClr val="F5F5F5"/>
              </a:solidFill>
            </a:ln>
          </a:left>
          <a:right>
            <a:ln w="0" cmpd="sng">
              <a:solidFill>
                <a:srgbClr val="F5F5F5"/>
              </a:solidFill>
            </a:ln>
          </a:right>
          <a:top>
            <a:ln w="0" cmpd="sng">
              <a:solidFill>
                <a:srgbClr val="F5F5F5"/>
              </a:solidFill>
            </a:ln>
          </a:top>
          <a:bottom>
            <a:ln w="0" cmpd="sng">
              <a:solidFill>
                <a:srgbClr val="F5F5F5"/>
              </a:solidFill>
            </a:ln>
          </a:bottom>
          <a:insideH>
            <a:ln w="12800" cmpd="sng">
              <a:solidFill>
                <a:srgbClr val="000000"/>
              </a:solidFill>
            </a:ln>
          </a:insideH>
          <a:insideV>
            <a:ln w="12800" cmpd="sng">
              <a:solidFill>
                <a:srgbClr val="FFFFFF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minor">
          <a:prstClr val="black"/>
        </a:fontRef>
        <a:srgbClr val="000000"/>
      </a:tcTxStyle>
      <a:tcStyle>
        <a:tcBdr/>
      </a:tcStyle>
    </a:band1H>
    <a:band2H>
      <a:tcTxStyle>
        <a:fontRef idx="minor">
          <a:prstClr val="black"/>
        </a:fontRef>
        <a:srgbClr val="000000"/>
      </a:tcTxStyle>
      <a:tcStyle>
        <a:tcBdr/>
      </a:tcStyle>
    </a:band2H>
    <a:band1V>
      <a:tcTxStyle>
        <a:fontRef idx="minor">
          <a:prstClr val="black"/>
        </a:fontRef>
        <a:srgbClr val="00205B"/>
      </a:tcTxStyle>
      <a:tcStyle>
        <a:tcBdr/>
      </a:tcStyle>
    </a:band1V>
    <a:band2V>
      <a:tcTxStyle>
        <a:fontRef idx="minor">
          <a:prstClr val="black"/>
        </a:fontRef>
        <a:srgbClr val="00205B"/>
      </a:tcTxStyle>
      <a:tcStyle>
        <a:tcBdr/>
      </a:tcStyle>
    </a:band2V>
    <a:lastCol>
      <a:tcTxStyle>
        <a:fontRef idx="minor">
          <a:prstClr val="black"/>
        </a:fontRef>
        <a:srgbClr val="00205B"/>
      </a:tcTxStyle>
      <a:tcStyle>
        <a:tcBdr/>
      </a:tcStyle>
    </a:lastCol>
    <a:firstCol>
      <a:tcTxStyle>
        <a:fontRef idx="minor">
          <a:prstClr val="black"/>
        </a:fontRef>
        <a:srgbClr val="000000"/>
      </a:tcTxStyle>
      <a:tcStyle>
        <a:tcBdr/>
      </a:tcStyle>
    </a:firstCol>
    <a:lastRow>
      <a:tcTxStyle b="on">
        <a:srgbClr val="000000"/>
      </a:tcTxStyle>
      <a:tcStyle>
        <a:tcBdr>
          <a:top>
            <a:ln w="25400" cmpd="sng">
              <a:solidFill>
                <a:srgbClr val="000000"/>
              </a:solidFill>
            </a:ln>
          </a:top>
          <a:bottom>
            <a:ln w="25400" cmpd="sng">
              <a:solidFill>
                <a:srgbClr val="000000"/>
              </a:solidFill>
            </a:ln>
          </a:bottom>
        </a:tcBdr>
      </a:tcStyle>
    </a:lastRow>
    <a:firstRow>
      <a:tcTxStyle b="on">
        <a:srgbClr val="FFFFFF"/>
      </a:tcTxStyle>
      <a:tcStyle>
        <a:tcBdr>
          <a:insideV>
            <a:ln w="12700" cmpd="sng">
              <a:solidFill>
                <a:srgbClr val="00205B"/>
              </a:solidFill>
            </a:ln>
          </a:insideV>
        </a:tcBdr>
        <a:fill>
          <a:solidFill>
            <a:srgbClr val="00205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50"/>
  </p:normalViewPr>
  <p:slideViewPr>
    <p:cSldViewPr snapToGrid="0" showGuides="1">
      <p:cViewPr varScale="1">
        <p:scale>
          <a:sx n="90" d="100"/>
          <a:sy n="90" d="100"/>
        </p:scale>
        <p:origin x="120" y="9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Nernæs" userId="32f06d9d-c82f-4ac2-a901-bd39f7674aa7" providerId="ADAL" clId="{CF45FD42-3848-45AB-9237-8A816AB1E06D}"/>
    <pc:docChg chg="undo custSel addSld delSld modSld">
      <pc:chgData name="Ingrid Nernæs" userId="32f06d9d-c82f-4ac2-a901-bd39f7674aa7" providerId="ADAL" clId="{CF45FD42-3848-45AB-9237-8A816AB1E06D}" dt="2026-06-09T12:50:29.890" v="2735" actId="20577"/>
      <pc:docMkLst>
        <pc:docMk/>
      </pc:docMkLst>
      <pc:sldChg chg="del">
        <pc:chgData name="Ingrid Nernæs" userId="32f06d9d-c82f-4ac2-a901-bd39f7674aa7" providerId="ADAL" clId="{CF45FD42-3848-45AB-9237-8A816AB1E06D}" dt="2026-06-09T09:37:02.302" v="137" actId="47"/>
        <pc:sldMkLst>
          <pc:docMk/>
          <pc:sldMk cId="2996594456" sldId="256"/>
        </pc:sldMkLst>
      </pc:sldChg>
      <pc:sldChg chg="addSp delSp modSp mod modClrScheme chgLayout">
        <pc:chgData name="Ingrid Nernæs" userId="32f06d9d-c82f-4ac2-a901-bd39f7674aa7" providerId="ADAL" clId="{CF45FD42-3848-45AB-9237-8A816AB1E06D}" dt="2026-06-09T12:50:29.890" v="2735" actId="20577"/>
        <pc:sldMkLst>
          <pc:docMk/>
          <pc:sldMk cId="1067048888" sldId="258"/>
        </pc:sldMkLst>
        <pc:spChg chg="add mod ord">
          <ac:chgData name="Ingrid Nernæs" userId="32f06d9d-c82f-4ac2-a901-bd39f7674aa7" providerId="ADAL" clId="{CF45FD42-3848-45AB-9237-8A816AB1E06D}" dt="2026-06-09T09:37:26.631" v="146" actId="20577"/>
          <ac:spMkLst>
            <pc:docMk/>
            <pc:sldMk cId="1067048888" sldId="258"/>
            <ac:spMk id="2" creationId="{0649C270-80BA-E48A-45C0-3341A871C58A}"/>
          </ac:spMkLst>
        </pc:spChg>
        <pc:spChg chg="add mod ord">
          <ac:chgData name="Ingrid Nernæs" userId="32f06d9d-c82f-4ac2-a901-bd39f7674aa7" providerId="ADAL" clId="{CF45FD42-3848-45AB-9237-8A816AB1E06D}" dt="2026-06-09T09:40:59.048" v="538" actId="20577"/>
          <ac:spMkLst>
            <pc:docMk/>
            <pc:sldMk cId="1067048888" sldId="258"/>
            <ac:spMk id="3" creationId="{B862EAE8-588E-5C02-54B6-3D03A0E61E3D}"/>
          </ac:spMkLst>
        </pc:spChg>
        <pc:spChg chg="add mod ord">
          <ac:chgData name="Ingrid Nernæs" userId="32f06d9d-c82f-4ac2-a901-bd39f7674aa7" providerId="ADAL" clId="{CF45FD42-3848-45AB-9237-8A816AB1E06D}" dt="2026-06-09T12:50:29.890" v="2735" actId="20577"/>
          <ac:spMkLst>
            <pc:docMk/>
            <pc:sldMk cId="1067048888" sldId="258"/>
            <ac:spMk id="4" creationId="{CAF563FB-A5AE-0644-9ACB-BDCFDE84D388}"/>
          </ac:spMkLst>
        </pc:spChg>
        <pc:spChg chg="del mod ord">
          <ac:chgData name="Ingrid Nernæs" userId="32f06d9d-c82f-4ac2-a901-bd39f7674aa7" providerId="ADAL" clId="{CF45FD42-3848-45AB-9237-8A816AB1E06D}" dt="2026-06-09T09:37:19.404" v="138" actId="700"/>
          <ac:spMkLst>
            <pc:docMk/>
            <pc:sldMk cId="1067048888" sldId="258"/>
            <ac:spMk id="17" creationId="{3EBB0C18-B161-0F8E-0AA3-3F4A5401838C}"/>
          </ac:spMkLst>
        </pc:spChg>
        <pc:spChg chg="del mod ord">
          <ac:chgData name="Ingrid Nernæs" userId="32f06d9d-c82f-4ac2-a901-bd39f7674aa7" providerId="ADAL" clId="{CF45FD42-3848-45AB-9237-8A816AB1E06D}" dt="2026-06-09T09:37:19.404" v="138" actId="700"/>
          <ac:spMkLst>
            <pc:docMk/>
            <pc:sldMk cId="1067048888" sldId="258"/>
            <ac:spMk id="18" creationId="{E523D8C0-2881-B153-E8DC-EFCCE4AF2F35}"/>
          </ac:spMkLst>
        </pc:spChg>
        <pc:spChg chg="del mod ord">
          <ac:chgData name="Ingrid Nernæs" userId="32f06d9d-c82f-4ac2-a901-bd39f7674aa7" providerId="ADAL" clId="{CF45FD42-3848-45AB-9237-8A816AB1E06D}" dt="2026-06-09T09:37:19.404" v="138" actId="700"/>
          <ac:spMkLst>
            <pc:docMk/>
            <pc:sldMk cId="1067048888" sldId="258"/>
            <ac:spMk id="19" creationId="{829349CA-5B5F-D6B9-5538-924C21ACD450}"/>
          </ac:spMkLst>
        </pc:spChg>
        <pc:spChg chg="del">
          <ac:chgData name="Ingrid Nernæs" userId="32f06d9d-c82f-4ac2-a901-bd39f7674aa7" providerId="ADAL" clId="{CF45FD42-3848-45AB-9237-8A816AB1E06D}" dt="2026-06-09T09:37:19.404" v="138" actId="700"/>
          <ac:spMkLst>
            <pc:docMk/>
            <pc:sldMk cId="1067048888" sldId="258"/>
            <ac:spMk id="20" creationId="{82923390-414C-85F3-D892-374FD68200A4}"/>
          </ac:spMkLst>
        </pc:spChg>
        <pc:spChg chg="del">
          <ac:chgData name="Ingrid Nernæs" userId="32f06d9d-c82f-4ac2-a901-bd39f7674aa7" providerId="ADAL" clId="{CF45FD42-3848-45AB-9237-8A816AB1E06D}" dt="2026-06-09T09:37:19.404" v="138" actId="700"/>
          <ac:spMkLst>
            <pc:docMk/>
            <pc:sldMk cId="1067048888" sldId="258"/>
            <ac:spMk id="21" creationId="{4FA9C4BC-D3F5-DC1D-F454-439B7C3FA32C}"/>
          </ac:spMkLst>
        </pc:spChg>
      </pc:sldChg>
      <pc:sldChg chg="del">
        <pc:chgData name="Ingrid Nernæs" userId="32f06d9d-c82f-4ac2-a901-bd39f7674aa7" providerId="ADAL" clId="{CF45FD42-3848-45AB-9237-8A816AB1E06D}" dt="2026-06-09T09:44:33.438" v="884" actId="47"/>
        <pc:sldMkLst>
          <pc:docMk/>
          <pc:sldMk cId="1614474900" sldId="259"/>
        </pc:sldMkLst>
      </pc:sldChg>
      <pc:sldChg chg="del">
        <pc:chgData name="Ingrid Nernæs" userId="32f06d9d-c82f-4ac2-a901-bd39f7674aa7" providerId="ADAL" clId="{CF45FD42-3848-45AB-9237-8A816AB1E06D}" dt="2026-06-09T09:44:35.295" v="885" actId="47"/>
        <pc:sldMkLst>
          <pc:docMk/>
          <pc:sldMk cId="309406775" sldId="260"/>
        </pc:sldMkLst>
      </pc:sldChg>
      <pc:sldChg chg="del">
        <pc:chgData name="Ingrid Nernæs" userId="32f06d9d-c82f-4ac2-a901-bd39f7674aa7" providerId="ADAL" clId="{CF45FD42-3848-45AB-9237-8A816AB1E06D}" dt="2026-06-09T09:54:19.398" v="1453" actId="47"/>
        <pc:sldMkLst>
          <pc:docMk/>
          <pc:sldMk cId="726585302" sldId="262"/>
        </pc:sldMkLst>
      </pc:sldChg>
      <pc:sldChg chg="addSp delSp modSp mod">
        <pc:chgData name="Ingrid Nernæs" userId="32f06d9d-c82f-4ac2-a901-bd39f7674aa7" providerId="ADAL" clId="{CF45FD42-3848-45AB-9237-8A816AB1E06D}" dt="2026-06-09T09:59:36.879" v="1621" actId="255"/>
        <pc:sldMkLst>
          <pc:docMk/>
          <pc:sldMk cId="1319158444" sldId="263"/>
        </pc:sldMkLst>
        <pc:spChg chg="mod">
          <ac:chgData name="Ingrid Nernæs" userId="32f06d9d-c82f-4ac2-a901-bd39f7674aa7" providerId="ADAL" clId="{CF45FD42-3848-45AB-9237-8A816AB1E06D}" dt="2026-06-09T09:59:36.879" v="1621" actId="255"/>
          <ac:spMkLst>
            <pc:docMk/>
            <pc:sldMk cId="1319158444" sldId="263"/>
            <ac:spMk id="13" creationId="{30D52218-472C-E8FF-E1DE-3EFF0812A24E}"/>
          </ac:spMkLst>
        </pc:spChg>
        <pc:spChg chg="del">
          <ac:chgData name="Ingrid Nernæs" userId="32f06d9d-c82f-4ac2-a901-bd39f7674aa7" providerId="ADAL" clId="{CF45FD42-3848-45AB-9237-8A816AB1E06D}" dt="2026-06-09T09:55:06.628" v="1527" actId="478"/>
          <ac:spMkLst>
            <pc:docMk/>
            <pc:sldMk cId="1319158444" sldId="263"/>
            <ac:spMk id="14" creationId="{DD3C95DA-C081-01C8-8893-5EA5332F5CB9}"/>
          </ac:spMkLst>
        </pc:spChg>
        <pc:spChg chg="mod">
          <ac:chgData name="Ingrid Nernæs" userId="32f06d9d-c82f-4ac2-a901-bd39f7674aa7" providerId="ADAL" clId="{CF45FD42-3848-45AB-9237-8A816AB1E06D}" dt="2026-06-09T09:55:24.338" v="1531" actId="207"/>
          <ac:spMkLst>
            <pc:docMk/>
            <pc:sldMk cId="1319158444" sldId="263"/>
            <ac:spMk id="15" creationId="{3C9F198B-AD3C-B8E5-2512-668B53DF3FBD}"/>
          </ac:spMkLst>
        </pc:spChg>
        <pc:spChg chg="del">
          <ac:chgData name="Ingrid Nernæs" userId="32f06d9d-c82f-4ac2-a901-bd39f7674aa7" providerId="ADAL" clId="{CF45FD42-3848-45AB-9237-8A816AB1E06D}" dt="2026-06-09T09:55:00.966" v="1525" actId="478"/>
          <ac:spMkLst>
            <pc:docMk/>
            <pc:sldMk cId="1319158444" sldId="263"/>
            <ac:spMk id="16" creationId="{D21E0ECD-42A1-8D8F-766D-91157CC29325}"/>
          </ac:spMkLst>
        </pc:spChg>
        <pc:spChg chg="del">
          <ac:chgData name="Ingrid Nernæs" userId="32f06d9d-c82f-4ac2-a901-bd39f7674aa7" providerId="ADAL" clId="{CF45FD42-3848-45AB-9237-8A816AB1E06D}" dt="2026-06-09T09:55:10.871" v="1528" actId="478"/>
          <ac:spMkLst>
            <pc:docMk/>
            <pc:sldMk cId="1319158444" sldId="263"/>
            <ac:spMk id="17" creationId="{51AD55F6-4734-F033-C7D3-C035BB092828}"/>
          </ac:spMkLst>
        </pc:spChg>
        <pc:spChg chg="del">
          <ac:chgData name="Ingrid Nernæs" userId="32f06d9d-c82f-4ac2-a901-bd39f7674aa7" providerId="ADAL" clId="{CF45FD42-3848-45AB-9237-8A816AB1E06D}" dt="2026-06-09T09:54:49.141" v="1522" actId="22"/>
          <ac:spMkLst>
            <pc:docMk/>
            <pc:sldMk cId="1319158444" sldId="263"/>
            <ac:spMk id="18" creationId="{8F2F1DB2-156D-3152-F46C-31C4EF0CDE1C}"/>
          </ac:spMkLst>
        </pc:spChg>
        <pc:picChg chg="add mod ord">
          <ac:chgData name="Ingrid Nernæs" userId="32f06d9d-c82f-4ac2-a901-bd39f7674aa7" providerId="ADAL" clId="{CF45FD42-3848-45AB-9237-8A816AB1E06D}" dt="2026-06-09T09:56:18.707" v="1536" actId="1076"/>
          <ac:picMkLst>
            <pc:docMk/>
            <pc:sldMk cId="1319158444" sldId="263"/>
            <ac:picMk id="3" creationId="{B530CACE-C9FB-2D1D-3C62-E39BB6057BBA}"/>
          </ac:picMkLst>
        </pc:picChg>
        <pc:picChg chg="del">
          <ac:chgData name="Ingrid Nernæs" userId="32f06d9d-c82f-4ac2-a901-bd39f7674aa7" providerId="ADAL" clId="{CF45FD42-3848-45AB-9237-8A816AB1E06D}" dt="2026-06-09T09:55:03.636" v="1526" actId="478"/>
          <ac:picMkLst>
            <pc:docMk/>
            <pc:sldMk cId="1319158444" sldId="263"/>
            <ac:picMk id="21" creationId="{D08CCB97-C946-6D89-12B5-93F28D6A38F6}"/>
          </ac:picMkLst>
        </pc:picChg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80133113" sldId="264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1810176835" sldId="265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2914447970" sldId="266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130512164" sldId="267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667889569" sldId="268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948437009" sldId="269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69075661" sldId="270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702324241" sldId="271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106973963" sldId="273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202051234" sldId="274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1211716206" sldId="275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4277626973" sldId="276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880972076" sldId="277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879360139" sldId="280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1410136004" sldId="281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2356818617" sldId="282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4041818134" sldId="283"/>
        </pc:sldMkLst>
      </pc:sldChg>
      <pc:sldChg chg="del">
        <pc:chgData name="Ingrid Nernæs" userId="32f06d9d-c82f-4ac2-a901-bd39f7674aa7" providerId="ADAL" clId="{CF45FD42-3848-45AB-9237-8A816AB1E06D}" dt="2026-06-09T09:37:02.302" v="137" actId="47"/>
        <pc:sldMkLst>
          <pc:docMk/>
          <pc:sldMk cId="623642324" sldId="293"/>
        </pc:sldMkLst>
      </pc:sldChg>
      <pc:sldChg chg="modSp mod">
        <pc:chgData name="Ingrid Nernæs" userId="32f06d9d-c82f-4ac2-a901-bd39f7674aa7" providerId="ADAL" clId="{CF45FD42-3848-45AB-9237-8A816AB1E06D}" dt="2026-06-09T09:36:56.171" v="136" actId="20577"/>
        <pc:sldMkLst>
          <pc:docMk/>
          <pc:sldMk cId="4022307247" sldId="296"/>
        </pc:sldMkLst>
        <pc:spChg chg="mod">
          <ac:chgData name="Ingrid Nernæs" userId="32f06d9d-c82f-4ac2-a901-bd39f7674aa7" providerId="ADAL" clId="{CF45FD42-3848-45AB-9237-8A816AB1E06D}" dt="2026-06-09T09:35:59.384" v="37" actId="20577"/>
          <ac:spMkLst>
            <pc:docMk/>
            <pc:sldMk cId="4022307247" sldId="296"/>
            <ac:spMk id="11" creationId="{B8DA9B4E-F864-6904-694B-21DD35F5C988}"/>
          </ac:spMkLst>
        </pc:spChg>
        <pc:spChg chg="mod">
          <ac:chgData name="Ingrid Nernæs" userId="32f06d9d-c82f-4ac2-a901-bd39f7674aa7" providerId="ADAL" clId="{CF45FD42-3848-45AB-9237-8A816AB1E06D}" dt="2026-06-09T09:36:56.171" v="136" actId="20577"/>
          <ac:spMkLst>
            <pc:docMk/>
            <pc:sldMk cId="4022307247" sldId="296"/>
            <ac:spMk id="13" creationId="{66631568-F6E6-8CAE-97BA-8C240EA0A279}"/>
          </ac:spMkLst>
        </pc:spChg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1351866515" sldId="297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2680456004" sldId="298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815560907" sldId="299"/>
        </pc:sldMkLst>
      </pc:sldChg>
      <pc:sldChg chg="del">
        <pc:chgData name="Ingrid Nernæs" userId="32f06d9d-c82f-4ac2-a901-bd39f7674aa7" providerId="ADAL" clId="{CF45FD42-3848-45AB-9237-8A816AB1E06D}" dt="2026-06-09T09:54:17.984" v="1452" actId="47"/>
        <pc:sldMkLst>
          <pc:docMk/>
          <pc:sldMk cId="2341242118" sldId="300"/>
        </pc:sldMkLst>
      </pc:sldChg>
      <pc:sldChg chg="addSp delSp modSp mod modClrScheme chgLayout">
        <pc:chgData name="Ingrid Nernæs" userId="32f06d9d-c82f-4ac2-a901-bd39f7674aa7" providerId="ADAL" clId="{CF45FD42-3848-45AB-9237-8A816AB1E06D}" dt="2026-06-09T09:53:44.269" v="1451" actId="2711"/>
        <pc:sldMkLst>
          <pc:docMk/>
          <pc:sldMk cId="2853436410" sldId="301"/>
        </pc:sldMkLst>
        <pc:spChg chg="del mod ord">
          <ac:chgData name="Ingrid Nernæs" userId="32f06d9d-c82f-4ac2-a901-bd39f7674aa7" providerId="ADAL" clId="{CF45FD42-3848-45AB-9237-8A816AB1E06D}" dt="2026-06-09T09:45:06.003" v="886" actId="700"/>
          <ac:spMkLst>
            <pc:docMk/>
            <pc:sldMk cId="2853436410" sldId="301"/>
            <ac:spMk id="2" creationId="{1CF35FAD-C8F3-69D8-384F-84AE350E82AB}"/>
          </ac:spMkLst>
        </pc:spChg>
        <pc:spChg chg="del mod ord">
          <ac:chgData name="Ingrid Nernæs" userId="32f06d9d-c82f-4ac2-a901-bd39f7674aa7" providerId="ADAL" clId="{CF45FD42-3848-45AB-9237-8A816AB1E06D}" dt="2026-06-09T09:45:06.003" v="886" actId="700"/>
          <ac:spMkLst>
            <pc:docMk/>
            <pc:sldMk cId="2853436410" sldId="301"/>
            <ac:spMk id="3" creationId="{D281549B-5FDD-A87E-D9C6-DF7A10FD849C}"/>
          </ac:spMkLst>
        </pc:spChg>
        <pc:spChg chg="del">
          <ac:chgData name="Ingrid Nernæs" userId="32f06d9d-c82f-4ac2-a901-bd39f7674aa7" providerId="ADAL" clId="{CF45FD42-3848-45AB-9237-8A816AB1E06D}" dt="2026-06-09T09:45:06.003" v="886" actId="700"/>
          <ac:spMkLst>
            <pc:docMk/>
            <pc:sldMk cId="2853436410" sldId="301"/>
            <ac:spMk id="4" creationId="{BA3A1EFB-57E3-642D-6EA5-C2C82783C09A}"/>
          </ac:spMkLst>
        </pc:spChg>
        <pc:spChg chg="add mod ord">
          <ac:chgData name="Ingrid Nernæs" userId="32f06d9d-c82f-4ac2-a901-bd39f7674aa7" providerId="ADAL" clId="{CF45FD42-3848-45AB-9237-8A816AB1E06D}" dt="2026-06-09T09:46:03.375" v="962" actId="20577"/>
          <ac:spMkLst>
            <pc:docMk/>
            <pc:sldMk cId="2853436410" sldId="301"/>
            <ac:spMk id="5" creationId="{FDF91037-8E61-5FAD-F85C-A879F0AC3998}"/>
          </ac:spMkLst>
        </pc:spChg>
        <pc:spChg chg="del mod ord">
          <ac:chgData name="Ingrid Nernæs" userId="32f06d9d-c82f-4ac2-a901-bd39f7674aa7" providerId="ADAL" clId="{CF45FD42-3848-45AB-9237-8A816AB1E06D}" dt="2026-06-09T09:45:06.003" v="886" actId="700"/>
          <ac:spMkLst>
            <pc:docMk/>
            <pc:sldMk cId="2853436410" sldId="301"/>
            <ac:spMk id="6" creationId="{C3D742A4-0AF6-A0D2-1D7D-C17EA52BBA10}"/>
          </ac:spMkLst>
        </pc:spChg>
        <pc:spChg chg="del">
          <ac:chgData name="Ingrid Nernæs" userId="32f06d9d-c82f-4ac2-a901-bd39f7674aa7" providerId="ADAL" clId="{CF45FD42-3848-45AB-9237-8A816AB1E06D}" dt="2026-06-09T09:45:06.003" v="886" actId="700"/>
          <ac:spMkLst>
            <pc:docMk/>
            <pc:sldMk cId="2853436410" sldId="301"/>
            <ac:spMk id="7" creationId="{7E464563-2036-714E-66DB-D9FFC05E070B}"/>
          </ac:spMkLst>
        </pc:spChg>
        <pc:spChg chg="add mod ord">
          <ac:chgData name="Ingrid Nernæs" userId="32f06d9d-c82f-4ac2-a901-bd39f7674aa7" providerId="ADAL" clId="{CF45FD42-3848-45AB-9237-8A816AB1E06D}" dt="2026-06-09T09:53:44.269" v="1451" actId="2711"/>
          <ac:spMkLst>
            <pc:docMk/>
            <pc:sldMk cId="2853436410" sldId="301"/>
            <ac:spMk id="8" creationId="{1F1A891A-6484-27B0-5C49-FDE2D1D41DFF}"/>
          </ac:spMkLst>
        </pc:spChg>
        <pc:spChg chg="add del mod ord">
          <ac:chgData name="Ingrid Nernæs" userId="32f06d9d-c82f-4ac2-a901-bd39f7674aa7" providerId="ADAL" clId="{CF45FD42-3848-45AB-9237-8A816AB1E06D}" dt="2026-06-09T09:46:33.697" v="995" actId="478"/>
          <ac:spMkLst>
            <pc:docMk/>
            <pc:sldMk cId="2853436410" sldId="301"/>
            <ac:spMk id="9" creationId="{68EF9FC6-05C7-1A42-16C1-7941391A8D00}"/>
          </ac:spMkLst>
        </pc:spChg>
        <pc:picChg chg="del">
          <ac:chgData name="Ingrid Nernæs" userId="32f06d9d-c82f-4ac2-a901-bd39f7674aa7" providerId="ADAL" clId="{CF45FD42-3848-45AB-9237-8A816AB1E06D}" dt="2026-06-09T09:46:24.799" v="994" actId="478"/>
          <ac:picMkLst>
            <pc:docMk/>
            <pc:sldMk cId="2853436410" sldId="301"/>
            <ac:picMk id="11" creationId="{74461EB8-CCF8-25EA-415C-5FBCFFEC4976}"/>
          </ac:picMkLst>
        </pc:picChg>
        <pc:picChg chg="add mod">
          <ac:chgData name="Ingrid Nernæs" userId="32f06d9d-c82f-4ac2-a901-bd39f7674aa7" providerId="ADAL" clId="{CF45FD42-3848-45AB-9237-8A816AB1E06D}" dt="2026-06-09T09:45:37.830" v="890" actId="1076"/>
          <ac:picMkLst>
            <pc:docMk/>
            <pc:sldMk cId="2853436410" sldId="301"/>
            <ac:picMk id="12" creationId="{343210F3-8260-41AC-F6B5-D31180100B79}"/>
          </ac:picMkLst>
        </pc:picChg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515217931" sldId="303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2036585703" sldId="304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711895648" sldId="305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3028927289" sldId="306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1179938033" sldId="307"/>
        </pc:sldMkLst>
      </pc:sldChg>
      <pc:sldChg chg="del">
        <pc:chgData name="Ingrid Nernæs" userId="32f06d9d-c82f-4ac2-a901-bd39f7674aa7" providerId="ADAL" clId="{CF45FD42-3848-45AB-9237-8A816AB1E06D}" dt="2026-06-09T09:58:34.322" v="1538" actId="47"/>
        <pc:sldMkLst>
          <pc:docMk/>
          <pc:sldMk cId="2244154706" sldId="308"/>
        </pc:sldMkLst>
      </pc:sldChg>
      <pc:sldChg chg="addSp delSp modSp new mod">
        <pc:chgData name="Ingrid Nernæs" userId="32f06d9d-c82f-4ac2-a901-bd39f7674aa7" providerId="ADAL" clId="{CF45FD42-3848-45AB-9237-8A816AB1E06D}" dt="2026-06-09T10:00:56.831" v="1632" actId="1076"/>
        <pc:sldMkLst>
          <pc:docMk/>
          <pc:sldMk cId="3060789481" sldId="309"/>
        </pc:sldMkLst>
        <pc:spChg chg="del mod">
          <ac:chgData name="Ingrid Nernæs" userId="32f06d9d-c82f-4ac2-a901-bd39f7674aa7" providerId="ADAL" clId="{CF45FD42-3848-45AB-9237-8A816AB1E06D}" dt="2026-06-09T10:00:44.997" v="1630" actId="478"/>
          <ac:spMkLst>
            <pc:docMk/>
            <pc:sldMk cId="3060789481" sldId="309"/>
            <ac:spMk id="2" creationId="{273C750D-97A1-A987-4960-FDAEBD901E3C}"/>
          </ac:spMkLst>
        </pc:spChg>
        <pc:spChg chg="mod">
          <ac:chgData name="Ingrid Nernæs" userId="32f06d9d-c82f-4ac2-a901-bd39f7674aa7" providerId="ADAL" clId="{CF45FD42-3848-45AB-9237-8A816AB1E06D}" dt="2026-06-09T10:00:56.831" v="1632" actId="1076"/>
          <ac:spMkLst>
            <pc:docMk/>
            <pc:sldMk cId="3060789481" sldId="309"/>
            <ac:spMk id="3" creationId="{FE1759F9-9466-3348-5001-104324CA2E82}"/>
          </ac:spMkLst>
        </pc:spChg>
        <pc:spChg chg="mod">
          <ac:chgData name="Ingrid Nernæs" userId="32f06d9d-c82f-4ac2-a901-bd39f7674aa7" providerId="ADAL" clId="{CF45FD42-3848-45AB-9237-8A816AB1E06D}" dt="2026-06-09T09:59:16.176" v="1619" actId="20577"/>
          <ac:spMkLst>
            <pc:docMk/>
            <pc:sldMk cId="3060789481" sldId="309"/>
            <ac:spMk id="4" creationId="{09E43122-F75C-BF26-78FC-ED83A56EF0F0}"/>
          </ac:spMkLst>
        </pc:spChg>
        <pc:spChg chg="del">
          <ac:chgData name="Ingrid Nernæs" userId="32f06d9d-c82f-4ac2-a901-bd39f7674aa7" providerId="ADAL" clId="{CF45FD42-3848-45AB-9237-8A816AB1E06D}" dt="2026-06-09T10:00:38.825" v="1628" actId="478"/>
          <ac:spMkLst>
            <pc:docMk/>
            <pc:sldMk cId="3060789481" sldId="309"/>
            <ac:spMk id="5" creationId="{F5F59E1F-3FD3-44CA-81DD-8B47681F7D6C}"/>
          </ac:spMkLst>
        </pc:spChg>
        <pc:spChg chg="del">
          <ac:chgData name="Ingrid Nernæs" userId="32f06d9d-c82f-4ac2-a901-bd39f7674aa7" providerId="ADAL" clId="{CF45FD42-3848-45AB-9237-8A816AB1E06D}" dt="2026-06-09T10:00:32.132" v="1627" actId="478"/>
          <ac:spMkLst>
            <pc:docMk/>
            <pc:sldMk cId="3060789481" sldId="309"/>
            <ac:spMk id="6" creationId="{C795597D-FC02-4A31-CEE4-95CBE4128982}"/>
          </ac:spMkLst>
        </pc:spChg>
        <pc:spChg chg="del">
          <ac:chgData name="Ingrid Nernæs" userId="32f06d9d-c82f-4ac2-a901-bd39f7674aa7" providerId="ADAL" clId="{CF45FD42-3848-45AB-9237-8A816AB1E06D}" dt="2026-06-09T10:00:48.445" v="1631" actId="478"/>
          <ac:spMkLst>
            <pc:docMk/>
            <pc:sldMk cId="3060789481" sldId="309"/>
            <ac:spMk id="7" creationId="{33CE4A2E-618F-D46A-64D3-7562DB99DC2A}"/>
          </ac:spMkLst>
        </pc:spChg>
        <pc:picChg chg="add mod">
          <ac:chgData name="Ingrid Nernæs" userId="32f06d9d-c82f-4ac2-a901-bd39f7674aa7" providerId="ADAL" clId="{CF45FD42-3848-45AB-9237-8A816AB1E06D}" dt="2026-06-09T10:00:29.298" v="1626" actId="14100"/>
          <ac:picMkLst>
            <pc:docMk/>
            <pc:sldMk cId="3060789481" sldId="309"/>
            <ac:picMk id="9" creationId="{DBC0CE7B-CD96-1AD0-A76A-D3F0673E52A2}"/>
          </ac:picMkLst>
        </pc:picChg>
      </pc:sldChg>
      <pc:sldChg chg="addSp delSp modSp new del mod modClrScheme chgLayout">
        <pc:chgData name="Ingrid Nernæs" userId="32f06d9d-c82f-4ac2-a901-bd39f7674aa7" providerId="ADAL" clId="{CF45FD42-3848-45AB-9237-8A816AB1E06D}" dt="2026-06-09T12:48:45.211" v="2729" actId="47"/>
        <pc:sldMkLst>
          <pc:docMk/>
          <pc:sldMk cId="3702847825" sldId="310"/>
        </pc:sldMkLst>
        <pc:spChg chg="del mod ord">
          <ac:chgData name="Ingrid Nernæs" userId="32f06d9d-c82f-4ac2-a901-bd39f7674aa7" providerId="ADAL" clId="{CF45FD42-3848-45AB-9237-8A816AB1E06D}" dt="2026-06-09T10:01:45.152" v="1634" actId="700"/>
          <ac:spMkLst>
            <pc:docMk/>
            <pc:sldMk cId="3702847825" sldId="310"/>
            <ac:spMk id="2" creationId="{D06DCB50-D499-B3A4-A509-84D4449A7E22}"/>
          </ac:spMkLst>
        </pc:spChg>
        <pc:spChg chg="del mod ord">
          <ac:chgData name="Ingrid Nernæs" userId="32f06d9d-c82f-4ac2-a901-bd39f7674aa7" providerId="ADAL" clId="{CF45FD42-3848-45AB-9237-8A816AB1E06D}" dt="2026-06-09T10:01:45.152" v="1634" actId="700"/>
          <ac:spMkLst>
            <pc:docMk/>
            <pc:sldMk cId="3702847825" sldId="310"/>
            <ac:spMk id="3" creationId="{132DC3C3-8332-3460-3934-91F26872BC05}"/>
          </ac:spMkLst>
        </pc:spChg>
        <pc:spChg chg="del">
          <ac:chgData name="Ingrid Nernæs" userId="32f06d9d-c82f-4ac2-a901-bd39f7674aa7" providerId="ADAL" clId="{CF45FD42-3848-45AB-9237-8A816AB1E06D}" dt="2026-06-09T10:01:45.152" v="1634" actId="700"/>
          <ac:spMkLst>
            <pc:docMk/>
            <pc:sldMk cId="3702847825" sldId="310"/>
            <ac:spMk id="4" creationId="{50982B2B-BA87-9840-4487-0AF6630FC154}"/>
          </ac:spMkLst>
        </pc:spChg>
        <pc:spChg chg="del mod ord">
          <ac:chgData name="Ingrid Nernæs" userId="32f06d9d-c82f-4ac2-a901-bd39f7674aa7" providerId="ADAL" clId="{CF45FD42-3848-45AB-9237-8A816AB1E06D}" dt="2026-06-09T10:01:45.152" v="1634" actId="700"/>
          <ac:spMkLst>
            <pc:docMk/>
            <pc:sldMk cId="3702847825" sldId="310"/>
            <ac:spMk id="5" creationId="{837CD562-1871-A41D-7C81-B0B3804F9ED0}"/>
          </ac:spMkLst>
        </pc:spChg>
        <pc:spChg chg="del">
          <ac:chgData name="Ingrid Nernæs" userId="32f06d9d-c82f-4ac2-a901-bd39f7674aa7" providerId="ADAL" clId="{CF45FD42-3848-45AB-9237-8A816AB1E06D}" dt="2026-06-09T10:01:45.152" v="1634" actId="700"/>
          <ac:spMkLst>
            <pc:docMk/>
            <pc:sldMk cId="3702847825" sldId="310"/>
            <ac:spMk id="6" creationId="{4A4A5A43-8EE9-67EC-A1A3-FED7E0B3E278}"/>
          </ac:spMkLst>
        </pc:spChg>
        <pc:spChg chg="del">
          <ac:chgData name="Ingrid Nernæs" userId="32f06d9d-c82f-4ac2-a901-bd39f7674aa7" providerId="ADAL" clId="{CF45FD42-3848-45AB-9237-8A816AB1E06D}" dt="2026-06-09T10:01:45.152" v="1634" actId="700"/>
          <ac:spMkLst>
            <pc:docMk/>
            <pc:sldMk cId="3702847825" sldId="310"/>
            <ac:spMk id="7" creationId="{A936B548-DD54-CF1A-09B2-FD82F58DA090}"/>
          </ac:spMkLst>
        </pc:spChg>
        <pc:spChg chg="add mod ord">
          <ac:chgData name="Ingrid Nernæs" userId="32f06d9d-c82f-4ac2-a901-bd39f7674aa7" providerId="ADAL" clId="{CF45FD42-3848-45AB-9237-8A816AB1E06D}" dt="2026-06-09T10:02:32.366" v="1739" actId="20577"/>
          <ac:spMkLst>
            <pc:docMk/>
            <pc:sldMk cId="3702847825" sldId="310"/>
            <ac:spMk id="8" creationId="{3B71AD8D-B80F-5543-AF8C-83DC8FED66EF}"/>
          </ac:spMkLst>
        </pc:spChg>
        <pc:spChg chg="add mod ord">
          <ac:chgData name="Ingrid Nernæs" userId="32f06d9d-c82f-4ac2-a901-bd39f7674aa7" providerId="ADAL" clId="{CF45FD42-3848-45AB-9237-8A816AB1E06D}" dt="2026-06-09T10:53:40.031" v="2308" actId="20577"/>
          <ac:spMkLst>
            <pc:docMk/>
            <pc:sldMk cId="3702847825" sldId="310"/>
            <ac:spMk id="9" creationId="{5067163B-A329-240C-A3C5-39A8D450F369}"/>
          </ac:spMkLst>
        </pc:spChg>
        <pc:spChg chg="add mod ord">
          <ac:chgData name="Ingrid Nernæs" userId="32f06d9d-c82f-4ac2-a901-bd39f7674aa7" providerId="ADAL" clId="{CF45FD42-3848-45AB-9237-8A816AB1E06D}" dt="2026-06-09T10:57:57.147" v="2718" actId="20577"/>
          <ac:spMkLst>
            <pc:docMk/>
            <pc:sldMk cId="3702847825" sldId="310"/>
            <ac:spMk id="10" creationId="{2453D7A7-4CF1-4EE7-B529-418029CDA4B2}"/>
          </ac:spMkLst>
        </pc:spChg>
        <pc:spChg chg="add mod">
          <ac:chgData name="Ingrid Nernæs" userId="32f06d9d-c82f-4ac2-a901-bd39f7674aa7" providerId="ADAL" clId="{CF45FD42-3848-45AB-9237-8A816AB1E06D}" dt="2026-06-09T10:52:14.031" v="2295" actId="1076"/>
          <ac:spMkLst>
            <pc:docMk/>
            <pc:sldMk cId="3702847825" sldId="310"/>
            <ac:spMk id="11" creationId="{24599A15-9D8F-D788-B71B-4D983FC29016}"/>
          </ac:spMkLst>
        </pc:spChg>
        <pc:spChg chg="add mod">
          <ac:chgData name="Ingrid Nernæs" userId="32f06d9d-c82f-4ac2-a901-bd39f7674aa7" providerId="ADAL" clId="{CF45FD42-3848-45AB-9237-8A816AB1E06D}" dt="2026-06-09T10:52:20.144" v="2296" actId="1076"/>
          <ac:spMkLst>
            <pc:docMk/>
            <pc:sldMk cId="3702847825" sldId="310"/>
            <ac:spMk id="12" creationId="{D668629E-E649-7008-09C8-2D9D65FC4947}"/>
          </ac:spMkLst>
        </pc:spChg>
        <pc:spChg chg="add mod">
          <ac:chgData name="Ingrid Nernæs" userId="32f06d9d-c82f-4ac2-a901-bd39f7674aa7" providerId="ADAL" clId="{CF45FD42-3848-45AB-9237-8A816AB1E06D}" dt="2026-06-09T10:52:25.393" v="2297" actId="1076"/>
          <ac:spMkLst>
            <pc:docMk/>
            <pc:sldMk cId="3702847825" sldId="310"/>
            <ac:spMk id="13" creationId="{74393D11-EEA0-6E8E-4665-50E6C403319F}"/>
          </ac:spMkLst>
        </pc:spChg>
        <pc:picChg chg="add mod">
          <ac:chgData name="Ingrid Nernæs" userId="32f06d9d-c82f-4ac2-a901-bd39f7674aa7" providerId="ADAL" clId="{CF45FD42-3848-45AB-9237-8A816AB1E06D}" dt="2026-06-09T10:53:27.288" v="2306" actId="1076"/>
          <ac:picMkLst>
            <pc:docMk/>
            <pc:sldMk cId="3702847825" sldId="310"/>
            <ac:picMk id="15" creationId="{947B6703-0606-2DD6-247D-78AC95E14FD7}"/>
          </ac:picMkLst>
        </pc:picChg>
      </pc:sldChg>
      <pc:sldChg chg="addSp delSp modSp new mod">
        <pc:chgData name="Ingrid Nernæs" userId="32f06d9d-c82f-4ac2-a901-bd39f7674aa7" providerId="ADAL" clId="{CF45FD42-3848-45AB-9237-8A816AB1E06D}" dt="2026-06-09T12:48:29.274" v="2728" actId="255"/>
        <pc:sldMkLst>
          <pc:docMk/>
          <pc:sldMk cId="2872221773" sldId="311"/>
        </pc:sldMkLst>
        <pc:spChg chg="mod">
          <ac:chgData name="Ingrid Nernæs" userId="32f06d9d-c82f-4ac2-a901-bd39f7674aa7" providerId="ADAL" clId="{CF45FD42-3848-45AB-9237-8A816AB1E06D}" dt="2026-06-09T12:48:29.274" v="2728" actId="255"/>
          <ac:spMkLst>
            <pc:docMk/>
            <pc:sldMk cId="2872221773" sldId="311"/>
            <ac:spMk id="2" creationId="{F42E07F0-1124-2FF9-C166-D23A590A0BDA}"/>
          </ac:spMkLst>
        </pc:spChg>
        <pc:spChg chg="del">
          <ac:chgData name="Ingrid Nernæs" userId="32f06d9d-c82f-4ac2-a901-bd39f7674aa7" providerId="ADAL" clId="{CF45FD42-3848-45AB-9237-8A816AB1E06D}" dt="2026-06-09T12:47:57.371" v="2720" actId="478"/>
          <ac:spMkLst>
            <pc:docMk/>
            <pc:sldMk cId="2872221773" sldId="311"/>
            <ac:spMk id="3" creationId="{20F51E55-434A-CBA4-8AED-C34F8D44B0D4}"/>
          </ac:spMkLst>
        </pc:spChg>
        <pc:spChg chg="del">
          <ac:chgData name="Ingrid Nernæs" userId="32f06d9d-c82f-4ac2-a901-bd39f7674aa7" providerId="ADAL" clId="{CF45FD42-3848-45AB-9237-8A816AB1E06D}" dt="2026-06-09T12:47:59.429" v="2721" actId="478"/>
          <ac:spMkLst>
            <pc:docMk/>
            <pc:sldMk cId="2872221773" sldId="311"/>
            <ac:spMk id="4" creationId="{C67A4F1D-EF78-61ED-103D-D184A854DE70}"/>
          </ac:spMkLst>
        </pc:spChg>
        <pc:picChg chg="add mod">
          <ac:chgData name="Ingrid Nernæs" userId="32f06d9d-c82f-4ac2-a901-bd39f7674aa7" providerId="ADAL" clId="{CF45FD42-3848-45AB-9237-8A816AB1E06D}" dt="2026-06-09T12:48:12.877" v="2725" actId="1076"/>
          <ac:picMkLst>
            <pc:docMk/>
            <pc:sldMk cId="2872221773" sldId="311"/>
            <ac:picMk id="6" creationId="{DE993803-5B35-35E7-99EE-DDDE9F0D007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3AEB9F-9B2F-70F4-8AF8-749474A3F2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87131-9434-5009-17CA-73BE9BAA7B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B239-E33C-4B03-AA1E-1CC2710BD63C}" type="datetimeFigureOut">
              <a:rPr lang="nb-NO" smtClean="0"/>
              <a:t>09.06.2026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47379-0558-BC10-A4F5-62F7921A87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21B1D-273F-6E2E-55A8-F017A481EB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2117A-943C-4D8D-A398-66E1A4060BC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0487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4692-7BA5-4E65-9B93-91031052AABD}" type="datetimeFigureOut">
              <a:rPr lang="nb-NO" smtClean="0"/>
              <a:t>09.06.2026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2FB6B-BF01-4628-9849-044A909D3E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650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2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25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svg"/><Relationship Id="rId7" Type="http://schemas.openxmlformats.org/officeDocument/2006/relationships/image" Target="../media/image1.sv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1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svg"/><Relationship Id="rId4" Type="http://schemas.openxmlformats.org/officeDocument/2006/relationships/image" Target="../media/image3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4.svg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Animasj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CCF6-7D98-8E8D-0224-15216F9E77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5600" y="644400"/>
            <a:ext cx="4806000" cy="2894400"/>
          </a:xfrm>
        </p:spPr>
        <p:txBody>
          <a:bodyPr anchor="t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906D5-7A59-3F1E-5784-F09EFFEE44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5600" y="3726466"/>
            <a:ext cx="4806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Norway Sans Tex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subtitle…</a:t>
            </a:r>
          </a:p>
        </p:txBody>
      </p:sp>
      <p:pic>
        <p:nvPicPr>
          <p:cNvPr id="6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140CC935-EEB5-9A14-51A7-0161E7904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313" y="-24388"/>
            <a:ext cx="6156929" cy="691496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0B7999-1ABF-0A8E-D217-6ACD0C1C3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0000" y="6091200"/>
            <a:ext cx="4013200" cy="363600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 err="1"/>
              <a:t>Additional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endParaRPr lang="nb-NO" dirty="0"/>
          </a:p>
        </p:txBody>
      </p:sp>
      <p:pic>
        <p:nvPicPr>
          <p:cNvPr id="17" name="logo_not_red">
            <a:extLst>
              <a:ext uri="{FF2B5EF4-FFF2-40B4-BE49-F238E27FC236}">
                <a16:creationId xmlns:a16="http://schemas.microsoft.com/office/drawing/2014/main" id="{3FBBC82E-A7EE-76B5-0F84-BEF66EFED3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09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tittel og bilde (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C2AA780-CE7A-A170-A1FB-91A51EF049E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50800" dir="5400000" algn="ctr" rotWithShape="0">
              <a:srgbClr val="20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0D69-497D-4931-3076-2D790303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6EB9-F355-4188-B6AE-D7E2F0DA112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278DBE-F035-A171-1D73-0465CAB1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1009649"/>
            <a:ext cx="10163949" cy="1052596"/>
          </a:xfrm>
        </p:spPr>
        <p:txBody>
          <a:bodyPr anchor="t">
            <a:noAutofit/>
          </a:bodyPr>
          <a:lstStyle>
            <a:lvl1pPr defTabSz="927100">
              <a:defRPr sz="38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26783FF-F809-3B16-C5D8-F399AC81CD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113" y="550044"/>
            <a:ext cx="10163949" cy="288156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A7921577-1225-CAD9-B749-96F649000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B6306481-E0EE-45DA-87B7-301673C2C83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3" name="logo_white">
            <a:extLst>
              <a:ext uri="{FF2B5EF4-FFF2-40B4-BE49-F238E27FC236}">
                <a16:creationId xmlns:a16="http://schemas.microsoft.com/office/drawing/2014/main" id="{B83415E3-593C-6BFD-482F-C076E33DB2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7" name="logo_black">
            <a:extLst>
              <a:ext uri="{FF2B5EF4-FFF2-40B4-BE49-F238E27FC236}">
                <a16:creationId xmlns:a16="http://schemas.microsoft.com/office/drawing/2014/main" id="{D4644921-F66F-89EA-97C1-B76F0583F9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7B45211-7297-9764-7F12-EDD739423D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0CF0588-DF4B-DB96-9EE1-79AA84EEFC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B47C835B-A1A8-B2C6-250C-E113B050FF01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white_logo,black_logo,light_kap,lightblue_kap</a:t>
            </a:r>
            <a:r>
              <a:rPr lang="en-GB" sz="800"/>
              <a:t>,</a:t>
            </a:r>
          </a:p>
        </p:txBody>
      </p:sp>
      <p:sp>
        <p:nvSpPr>
          <p:cNvPr id="16" name="addin_sizepicture" hidden="1">
            <a:extLst>
              <a:ext uri="{FF2B5EF4-FFF2-40B4-BE49-F238E27FC236}">
                <a16:creationId xmlns:a16="http://schemas.microsoft.com/office/drawing/2014/main" id="{1A7AD23C-C9C6-B64E-25C2-1C951C079568}"/>
              </a:ext>
            </a:extLst>
          </p:cNvPr>
          <p:cNvSpPr/>
          <p:nvPr userDrawn="1"/>
        </p:nvSpPr>
        <p:spPr>
          <a:xfrm>
            <a:off x="7026074" y="-611268"/>
            <a:ext cx="1698826" cy="215444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800" err="1">
                <a:solidFill>
                  <a:schemeClr val="bg1"/>
                </a:solidFill>
              </a:rPr>
              <a:t>addin_sizePicture</a:t>
            </a:r>
            <a:endParaRPr lang="en-GB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9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tittel og bil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E22EBB-1773-CE23-59FC-21E45A2D14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278DBE-F035-A171-1D73-0465CAB1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1009649"/>
            <a:ext cx="10163949" cy="1052596"/>
          </a:xfrm>
        </p:spPr>
        <p:txBody>
          <a:bodyPr anchor="t"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26783FF-F809-3B16-C5D8-F399AC81CD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113" y="550044"/>
            <a:ext cx="10163949" cy="288156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A7921577-1225-CAD9-B749-96F649000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3191A42B-BD60-5AA9-F1E3-64E8FCEFD29C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3" name="logo_white">
            <a:extLst>
              <a:ext uri="{FF2B5EF4-FFF2-40B4-BE49-F238E27FC236}">
                <a16:creationId xmlns:a16="http://schemas.microsoft.com/office/drawing/2014/main" id="{FB5A342A-80E6-04AB-CD19-E57EE69035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4" name="logo_black">
            <a:extLst>
              <a:ext uri="{FF2B5EF4-FFF2-40B4-BE49-F238E27FC236}">
                <a16:creationId xmlns:a16="http://schemas.microsoft.com/office/drawing/2014/main" id="{EB08B9BB-0311-1C38-FC64-525E3677A9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548FAFC-AAC9-B592-FA28-5CDE6C350A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B66A02D5-39CD-F143-21EB-F7585E0F8871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7215A7E-4C8F-4813-1FF9-522A797BD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75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 spc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0D69-497D-4931-3076-2D790303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6EB9-F355-4188-B6AE-D7E2F0DA1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0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2 spal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91" y="1761332"/>
            <a:ext cx="5284609" cy="4351338"/>
          </a:xfrm>
        </p:spPr>
        <p:txBody>
          <a:bodyPr numCol="1" spc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0D69-497D-4931-3076-2D790303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6EB9-F355-4188-B6AE-D7E2F0DA112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37828E-4EDB-1348-E3D0-EDD1C215A6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0434" y="1761332"/>
            <a:ext cx="5284609" cy="4351338"/>
          </a:xfrm>
        </p:spPr>
        <p:txBody>
          <a:bodyPr numCol="1" spc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058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3 spal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91" y="1761332"/>
            <a:ext cx="3405009" cy="4351338"/>
          </a:xfrm>
        </p:spPr>
        <p:txBody>
          <a:bodyPr numCol="1" spc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0D69-497D-4931-3076-2D790303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6EB9-F355-4188-B6AE-D7E2F0DA112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C2F5F-F374-C53E-9B2C-235932A38A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9662" y="1761332"/>
            <a:ext cx="3405009" cy="4351338"/>
          </a:xfrm>
        </p:spPr>
        <p:txBody>
          <a:bodyPr numCol="1" spc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2CBB3B-4DCC-70BD-8E61-0610EFA6ED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40033" y="1761332"/>
            <a:ext cx="3405009" cy="4351338"/>
          </a:xfrm>
        </p:spPr>
        <p:txBody>
          <a:bodyPr numCol="1" spc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143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D4AD85A-4DD2-E81F-3FCF-2C079CBAF7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5588000" cy="34340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2"/>
            <a:ext cx="5068709" cy="890017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0D69-497D-4931-3076-2D790303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6EB9-F355-4188-B6AE-D7E2F0DA112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11964242-4B20-DDDD-0538-EBB7DB000C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583182"/>
            <a:ext cx="6096000" cy="627481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226066-325F-09CF-0BC1-70D03D89E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F7B8971E-194F-085D-DDFD-885C40BC57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8599" y="2458720"/>
            <a:ext cx="158750" cy="3068904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1225A77E-AAE2-A56B-B961-890F63668A17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7" name="logo_white">
            <a:extLst>
              <a:ext uri="{FF2B5EF4-FFF2-40B4-BE49-F238E27FC236}">
                <a16:creationId xmlns:a16="http://schemas.microsoft.com/office/drawing/2014/main" id="{1CFF359F-43C7-DB03-28AF-DB8FFBEA88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8" name="logo_black">
            <a:extLst>
              <a:ext uri="{FF2B5EF4-FFF2-40B4-BE49-F238E27FC236}">
                <a16:creationId xmlns:a16="http://schemas.microsoft.com/office/drawing/2014/main" id="{7C0ECDB2-3D38-6D60-F8D7-B0908C29C2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6F6DDB3-0398-4DA7-B7F1-A7AA3B1A0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040C3DAB-A3B4-EBF3-4F73-8993E4FCD038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</p:spTree>
    <p:extLst>
      <p:ext uri="{BB962C8B-B14F-4D97-AF65-F5344CB8AC3E}">
        <p14:creationId xmlns:p14="http://schemas.microsoft.com/office/powerpoint/2010/main" val="4078701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11964242-4B20-DDDD-0538-EBB7DB000C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3920"/>
            <a:ext cx="6096000" cy="34340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3F8026E-9C74-B5C6-A91B-44FC8F44D8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5576709" cy="28752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D4AD85A-4DD2-E81F-3FCF-2C079CBAF7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5588000" cy="34340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2"/>
            <a:ext cx="5068709" cy="890017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226066-325F-09CF-0BC1-70D03D89E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36094" y="3630930"/>
            <a:ext cx="158750" cy="2161858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F7B8971E-194F-085D-DDFD-885C40BC57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8599" y="2458720"/>
            <a:ext cx="158750" cy="3068904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9776B357-2B53-4FB1-BEC3-E6B3943648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68404" y="171450"/>
            <a:ext cx="158750" cy="254222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CD61AD9C-D733-DBCA-9016-FC300073723C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5" name="logo_white">
            <a:extLst>
              <a:ext uri="{FF2B5EF4-FFF2-40B4-BE49-F238E27FC236}">
                <a16:creationId xmlns:a16="http://schemas.microsoft.com/office/drawing/2014/main" id="{36068A3F-291B-0170-4DCB-4616D722AD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6" name="logo_black">
            <a:extLst>
              <a:ext uri="{FF2B5EF4-FFF2-40B4-BE49-F238E27FC236}">
                <a16:creationId xmlns:a16="http://schemas.microsoft.com/office/drawing/2014/main" id="{4B7D7EB8-7EF9-636C-42C1-31C3F2B308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16E4CAC-886B-645D-1AE1-E4928BFAB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B5104C4-8D1D-86BD-563D-B76599ED73F4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</p:spTree>
    <p:extLst>
      <p:ext uri="{BB962C8B-B14F-4D97-AF65-F5344CB8AC3E}">
        <p14:creationId xmlns:p14="http://schemas.microsoft.com/office/powerpoint/2010/main" val="3415268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67E914C1-8194-BF3D-14B8-120BFDEA7B6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78522" y="4556760"/>
            <a:ext cx="3034443" cy="23063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3F8026E-9C74-B5C6-A91B-44FC8F44D8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583182"/>
            <a:ext cx="6096000" cy="344017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11964242-4B20-DDDD-0538-EBB7DB000C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42348" y="4556760"/>
            <a:ext cx="3549652" cy="23012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D4AD85A-4DD2-E81F-3FCF-2C079CBAF7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4526280" cy="34340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2"/>
            <a:ext cx="5068709" cy="890017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F7B8971E-194F-085D-DDFD-885C40BC57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41799" y="2458720"/>
            <a:ext cx="158750" cy="3068904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9776B357-2B53-4FB1-BEC3-E6B3943648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37999" y="1280160"/>
            <a:ext cx="158750" cy="254222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8BEFF2E-9757-9C1F-286B-6077A420F4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41612" y="4671060"/>
            <a:ext cx="158750" cy="1697194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6B79DF08-E9DD-7F62-C015-D4B593D17C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36094" y="4671060"/>
            <a:ext cx="158750" cy="1697194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8CEC001E-5328-940B-EB55-E0340D6B727E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7" name="logo_white">
            <a:extLst>
              <a:ext uri="{FF2B5EF4-FFF2-40B4-BE49-F238E27FC236}">
                <a16:creationId xmlns:a16="http://schemas.microsoft.com/office/drawing/2014/main" id="{028200B0-D006-660D-32B9-0E44EE6925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12" name="logo_black">
            <a:extLst>
              <a:ext uri="{FF2B5EF4-FFF2-40B4-BE49-F238E27FC236}">
                <a16:creationId xmlns:a16="http://schemas.microsoft.com/office/drawing/2014/main" id="{25E40E8D-E4F6-D52E-A9E7-A589E3787D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C2882D-49F5-BC6A-1111-9AE484FE2F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3764E74-24DA-939F-5809-5775A92106C0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</p:spTree>
    <p:extLst>
      <p:ext uri="{BB962C8B-B14F-4D97-AF65-F5344CB8AC3E}">
        <p14:creationId xmlns:p14="http://schemas.microsoft.com/office/powerpoint/2010/main" val="1232297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4CA3A1-D7F2-0B16-CE59-4B4C7161C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A7921577-1225-CAD9-B749-96F649000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A38F3CB5-78C0-0444-8342-C59C7A4DC620}"/>
              </a:ext>
            </a:extLst>
          </p:cNvPr>
          <p:cNvSpPr/>
          <p:nvPr userDrawn="1"/>
        </p:nvSpPr>
        <p:spPr>
          <a:xfrm>
            <a:off x="8497006" y="7060608"/>
            <a:ext cx="1178550" cy="21544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09721984-3ED8-8BD3-BED4-B88D9CFE5F20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  <p:pic>
        <p:nvPicPr>
          <p:cNvPr id="7" name="logo_white">
            <a:extLst>
              <a:ext uri="{FF2B5EF4-FFF2-40B4-BE49-F238E27FC236}">
                <a16:creationId xmlns:a16="http://schemas.microsoft.com/office/drawing/2014/main" id="{8E057C4D-0099-984F-ED0F-B900BF30F1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8" name="logo_black">
            <a:extLst>
              <a:ext uri="{FF2B5EF4-FFF2-40B4-BE49-F238E27FC236}">
                <a16:creationId xmlns:a16="http://schemas.microsoft.com/office/drawing/2014/main" id="{F7BE5B82-DC5E-FFCA-503E-AE974BE632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175051B-453A-1D0C-0329-797A3A8916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50B4B42-F5AF-F31F-5A85-BCAF7D1589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472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infoboks (Overskrift og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4CA3A1-D7F2-0B16-CE59-4B4C7161C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97A184B-1385-8887-5F0B-C733895E8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4605295"/>
            <a:ext cx="6323526" cy="2252705"/>
          </a:xfrm>
          <a:prstGeom prst="rect">
            <a:avLst/>
          </a:prstGeom>
          <a:solidFill>
            <a:srgbClr val="E8EFFD"/>
          </a:solidFill>
        </p:spPr>
        <p:txBody>
          <a:bodyPr wrap="square" lIns="504000" tIns="360000" rIns="504000" bIns="360000" anchor="b">
            <a:sp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Char char="​"/>
              <a:defRPr sz="1800">
                <a:latin typeface="NorwaySansText-Bold" panose="020B0500030000000000" pitchFamily="34" charset="0"/>
              </a:defRPr>
            </a:lvl1pPr>
            <a:lvl2pPr marL="3600" indent="0">
              <a:buFont typeface="Arial" panose="020B0604020202020204" pitchFamily="34" charset="0"/>
              <a:buChar char="​"/>
              <a:defRPr sz="1400"/>
            </a:lvl2pPr>
            <a:lvl3pPr marL="226800" indent="-230400">
              <a:buFont typeface="Arial" panose="020B0604020202020204" pitchFamily="34" charset="0"/>
              <a:buChar char="​"/>
              <a:defRPr sz="1200"/>
            </a:lvl3pPr>
            <a:lvl4pPr marL="540000" indent="-230400">
              <a:buFont typeface="Arial" panose="020B0604020202020204" pitchFamily="34" charset="0"/>
              <a:buChar char="​"/>
              <a:defRPr sz="1200"/>
            </a:lvl4pPr>
            <a:lvl5pPr marL="720000" indent="-136800">
              <a:buFont typeface="Arial" panose="020B0604020202020204" pitchFamily="34" charset="0"/>
              <a:buChar char="​"/>
              <a:defRPr sz="1200"/>
            </a:lvl5pPr>
          </a:lstStyle>
          <a:p>
            <a:pPr lvl="0"/>
            <a:r>
              <a:rPr lang="en-US" dirty="0"/>
              <a:t>Enter </a:t>
            </a:r>
            <a:r>
              <a:rPr lang="en-US" dirty="0" err="1"/>
              <a:t>og</a:t>
            </a:r>
            <a:r>
              <a:rPr lang="en-US" dirty="0"/>
              <a:t> tab for </a:t>
            </a:r>
            <a:r>
              <a:rPr lang="en-US" dirty="0" err="1"/>
              <a:t>neste</a:t>
            </a:r>
            <a:r>
              <a:rPr lang="en-US" dirty="0"/>
              <a:t> </a:t>
            </a:r>
            <a:r>
              <a:rPr lang="en-US" dirty="0" err="1"/>
              <a:t>nivå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n-NO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A7921577-1225-CAD9-B749-96F649000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0ED5EECD-26C3-F786-99B5-21437ECE141E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4" name="logo_white">
            <a:extLst>
              <a:ext uri="{FF2B5EF4-FFF2-40B4-BE49-F238E27FC236}">
                <a16:creationId xmlns:a16="http://schemas.microsoft.com/office/drawing/2014/main" id="{4B15010F-893A-9A51-99F0-CFEF1FEBD7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6" name="logo_black">
            <a:extLst>
              <a:ext uri="{FF2B5EF4-FFF2-40B4-BE49-F238E27FC236}">
                <a16:creationId xmlns:a16="http://schemas.microsoft.com/office/drawing/2014/main" id="{4571CEF5-7A58-4B7F-750C-760AA56759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EC14E545-18B3-9583-B759-678244DF7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48AC670F-FD42-D505-2F1A-7877069E3C26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A24A0857-5203-588D-4227-E0D2F6682A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9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ed bil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1415BC3-D705-436A-4A1A-559978B3ABD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Legg inn </a:t>
            </a:r>
            <a:r>
              <a:rPr lang="en-GB" err="1"/>
              <a:t>bilde</a:t>
            </a:r>
            <a:r>
              <a:rPr lang="en-GB"/>
              <a:t> via </a:t>
            </a:r>
            <a:r>
              <a:rPr lang="en-GB" err="1"/>
              <a:t>menyen</a:t>
            </a:r>
            <a:r>
              <a:rPr lang="en-GB"/>
              <a:t>. “Sett inn” -&gt; “</a:t>
            </a:r>
            <a:r>
              <a:rPr lang="en-GB" err="1"/>
              <a:t>Bilder</a:t>
            </a:r>
            <a:r>
              <a:rPr lang="en-GB"/>
              <a:t>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CCCF6-7D98-8E8D-0224-15216F9E7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56" y="1736674"/>
            <a:ext cx="9144000" cy="2387600"/>
          </a:xfrm>
        </p:spPr>
        <p:txBody>
          <a:bodyPr anchor="b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906D5-7A59-3F1E-5784-F09EFFEE4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556" y="4581578"/>
            <a:ext cx="9144000" cy="1655762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Norway Sans Tex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765BDE-A250-B4FB-FB98-12BF62A7C0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B649DF8-C96F-7398-1CC7-FB19CD4AD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2D29ED81-D1DD-6F0F-682D-F431AF2BF0A6}"/>
              </a:ext>
            </a:extLst>
          </p:cNvPr>
          <p:cNvSpPr/>
          <p:nvPr userDrawn="1"/>
        </p:nvSpPr>
        <p:spPr>
          <a:xfrm>
            <a:off x="8497006" y="7060608"/>
            <a:ext cx="1178550" cy="21544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9" name="logo_white">
            <a:extLst>
              <a:ext uri="{FF2B5EF4-FFF2-40B4-BE49-F238E27FC236}">
                <a16:creationId xmlns:a16="http://schemas.microsoft.com/office/drawing/2014/main" id="{12A83585-58C9-D90C-389F-255CA35069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7" name="logo_black">
            <a:extLst>
              <a:ext uri="{FF2B5EF4-FFF2-40B4-BE49-F238E27FC236}">
                <a16:creationId xmlns:a16="http://schemas.microsoft.com/office/drawing/2014/main" id="{61F0A7F9-3007-DFB2-7065-40B969D4D0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80E3AE-B9EE-ECE0-0C2F-E54CF5BEFA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3645898D-F868-4C92-5FE5-597F0D14F242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white_logo,black_logo</a:t>
            </a:r>
            <a:r>
              <a:rPr lang="en-GB" sz="80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70369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tittel, innhold og bilde (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7DE3AC-7B39-385F-DDEE-AA66A0A1F9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652" y="1009649"/>
            <a:ext cx="4816392" cy="1520825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652" y="3429000"/>
            <a:ext cx="4816392" cy="2683670"/>
          </a:xfrm>
        </p:spPr>
        <p:txBody>
          <a:bodyPr/>
          <a:lstStyle>
            <a:lvl1pPr>
              <a:defRPr sz="1400">
                <a:latin typeface="Norway Sans Text" panose="020B0500030000000000" pitchFamily="34" charset="0"/>
              </a:defRPr>
            </a:lvl1pPr>
            <a:lvl2pPr>
              <a:defRPr sz="1400">
                <a:latin typeface="Norway Sans Text" panose="020B0500030000000000" pitchFamily="34" charset="0"/>
              </a:defRPr>
            </a:lvl2pPr>
            <a:lvl3pPr>
              <a:defRPr sz="1400">
                <a:latin typeface="Norway Sans Text" panose="020B0500030000000000" pitchFamily="34" charset="0"/>
              </a:defRPr>
            </a:lvl3pPr>
            <a:lvl4pPr>
              <a:defRPr sz="1400">
                <a:latin typeface="Norway Sans Text" panose="020B0500030000000000" pitchFamily="34" charset="0"/>
              </a:defRPr>
            </a:lvl4pPr>
            <a:lvl5pPr>
              <a:defRPr sz="1400">
                <a:latin typeface="Norway Sans Tex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74FF7FB-6B8C-11CF-7CED-8ACD2552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615" y="254571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AE1454-9E53-AD21-E2BA-C2CAE60D0B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28474" y="550044"/>
            <a:ext cx="4816562" cy="288156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E95C8B-9F57-B1E9-7851-02B4EDBDB6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784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D4AD85A-4DD2-E81F-3FCF-2C079CBAF7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7517" y="583182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C0E19B6-C946-3323-914A-31FCB4623F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516" y="2387234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F3759E8-724B-EFAC-1995-B8A5C16384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1624" y="748665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4B5D3CD-4D57-ED06-DE15-2206FCBE93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90030" y="583182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5E02DA1B-EDBC-537C-3A02-5A26D43068F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90029" y="2387234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8C2DE39-74F9-720E-E804-532A7D0D71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4137" y="748665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85FCEBC4-5AEC-8B61-5DA2-F84706474C6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75348" y="583182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C0882809-7249-4FFB-F771-A7949A0114F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75347" y="2387234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39C3804-D510-1A18-85CE-789D1D6E3D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99455" y="748665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976C5E35-C982-1762-5274-A522BCA4B18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147861" y="583182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CD89946C-9EC3-5325-397B-A35376119E0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47860" y="2387234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48ECFC6-0E4E-4FFF-E77B-50BD7DF2D6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471968" y="748665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71E8393-5581-0243-DF45-DFAEA06A7D8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7517" y="3429000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8F56FFDE-6A4B-8F78-D771-974866E510D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7516" y="5233052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77ECAF15-8C5A-FFC1-ABE3-B8A8D84D73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841624" y="3594483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61E8EC00-4E2E-58DE-DAE2-4402AC10B65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90030" y="3429000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2CFAB57E-80A0-44DD-2421-48542482EF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90029" y="5233052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E1DC78E8-3BB5-FA32-1C7E-5E37D247B4F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14137" y="3594483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6430035C-8FA6-C4B2-C136-6F4AEE70F22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275348" y="3429000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4CB93A81-A4AE-6A15-F08A-0A30F4FCC44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75347" y="5233052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2008E2E5-9D7D-2DAD-3500-41D3BEFBF2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99455" y="3594483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CD8A0021-D6CF-5F54-EA1C-7DF98980AD2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147861" y="3429000"/>
            <a:ext cx="2526625" cy="254198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42" name="Text Placeholder 18">
            <a:extLst>
              <a:ext uri="{FF2B5EF4-FFF2-40B4-BE49-F238E27FC236}">
                <a16:creationId xmlns:a16="http://schemas.microsoft.com/office/drawing/2014/main" id="{A7535641-49B3-2DD9-93C9-DF0F76D5308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7860" y="5233052"/>
            <a:ext cx="2088523" cy="606903"/>
          </a:xfrm>
          <a:solidFill>
            <a:schemeClr val="bg1"/>
          </a:solidFill>
        </p:spPr>
        <p:txBody>
          <a:bodyPr wrap="square" lIns="126000" tIns="75600" rIns="126000" bIns="75600" anchor="t">
            <a:spAutoFit/>
          </a:bodyPr>
          <a:lstStyle>
            <a:lvl1pPr marL="0" indent="0">
              <a:buNone/>
              <a:defRPr sz="1400" b="0">
                <a:latin typeface="NorwaySansText-Bold" panose="020B0500030000000000" pitchFamily="34" charset="0"/>
                <a:ea typeface="Norway Sans Text Semibold" panose="020B0706030804020204" pitchFamily="34" charset="0"/>
                <a:cs typeface="Norway Sans Text Semibold" panose="020B0706030804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8A41AD19-3B4B-952D-A89D-8C83CE4F66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471968" y="3594483"/>
            <a:ext cx="158750" cy="2245472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690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(Blå bakgrunn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885E5D-B814-A3F8-467D-0FD7E8FD5A7B}"/>
              </a:ext>
            </a:extLst>
          </p:cNvPr>
          <p:cNvSpPr/>
          <p:nvPr userDrawn="1"/>
        </p:nvSpPr>
        <p:spPr>
          <a:xfrm>
            <a:off x="1013460" y="567159"/>
            <a:ext cx="11178540" cy="51160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91" y="1138768"/>
            <a:ext cx="8707848" cy="1916948"/>
          </a:xfrm>
        </p:spPr>
        <p:txBody>
          <a:bodyPr anchor="t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0D69-497D-4931-3076-2D790303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6EB9-F355-4188-B6AE-D7E2F0DA1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44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(Blå bakgrunn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885E5D-B814-A3F8-467D-0FD7E8FD5A7B}"/>
              </a:ext>
            </a:extLst>
          </p:cNvPr>
          <p:cNvSpPr/>
          <p:nvPr userDrawn="1"/>
        </p:nvSpPr>
        <p:spPr>
          <a:xfrm>
            <a:off x="0" y="578734"/>
            <a:ext cx="10655709" cy="62792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84" y="1138768"/>
            <a:ext cx="8707848" cy="1916948"/>
          </a:xfrm>
        </p:spPr>
        <p:txBody>
          <a:bodyPr anchor="t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A89669-EEFC-DD41-6464-99DA0F8057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07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en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30115D-95B1-4043-45DF-472A62DD2D96}"/>
              </a:ext>
            </a:extLst>
          </p:cNvPr>
          <p:cNvSpPr txBox="1"/>
          <p:nvPr userDrawn="1"/>
        </p:nvSpPr>
        <p:spPr>
          <a:xfrm>
            <a:off x="494577" y="1179588"/>
            <a:ext cx="355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businessnorway.com</a:t>
            </a:r>
            <a:endParaRPr lang="nn-NO" sz="1100" dirty="0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A9DAFF3-49CF-549B-2DCA-6DC64BE639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861912" y="2426404"/>
            <a:ext cx="1480958" cy="5588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14875E4-9834-0511-DB70-E3D58A700C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419" y="695275"/>
            <a:ext cx="2232323" cy="4158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9B92A4-2E63-D3E3-E8C4-51A820F47EB6}"/>
              </a:ext>
            </a:extLst>
          </p:cNvPr>
          <p:cNvCxnSpPr>
            <a:cxnSpLocks/>
          </p:cNvCxnSpPr>
          <p:nvPr userDrawn="1"/>
        </p:nvCxnSpPr>
        <p:spPr>
          <a:xfrm>
            <a:off x="575374" y="3493053"/>
            <a:ext cx="110831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9085E4AA-E768-FB32-19C1-7EC2C4DC8D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562" y="3660173"/>
            <a:ext cx="1450593" cy="13302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4787684-FF19-C120-DF20-006FAB76C47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4039" y="4068645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ACED5086-F3F0-D91F-9EC8-B547C43877D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4039" y="4970344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9307B4B5-35D8-EBC9-AF53-7868899177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4977" y="4068645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7EB5600A-EB13-4E70-995C-FF37E168AB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4977" y="4970344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A524B185-8BAF-1584-158B-620DC90E2B3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872726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9" name="Content Placeholder 20">
            <a:extLst>
              <a:ext uri="{FF2B5EF4-FFF2-40B4-BE49-F238E27FC236}">
                <a16:creationId xmlns:a16="http://schemas.microsoft.com/office/drawing/2014/main" id="{5B693BDF-5CD5-7EE3-82C5-F17E9A93FEB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63921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5C33FF94-41D4-5EA5-B2D1-0EF320893EA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482610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5D1445D6-746D-D75B-AE9F-18F8F5A397B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54039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2" name="Content Placeholder 20">
            <a:extLst>
              <a:ext uri="{FF2B5EF4-FFF2-40B4-BE49-F238E27FC236}">
                <a16:creationId xmlns:a16="http://schemas.microsoft.com/office/drawing/2014/main" id="{48886E0A-F262-FED3-02AE-25EC3E662D2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55915" y="4068645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42CC321B-77D2-FC5D-F953-BF26D248C52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455915" y="4970344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7" name="Content Placeholder 20">
            <a:extLst>
              <a:ext uri="{FF2B5EF4-FFF2-40B4-BE49-F238E27FC236}">
                <a16:creationId xmlns:a16="http://schemas.microsoft.com/office/drawing/2014/main" id="{D33A838E-C544-C757-DBEC-F7A743196F3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81716" y="4068645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8" name="Content Placeholder 20">
            <a:extLst>
              <a:ext uri="{FF2B5EF4-FFF2-40B4-BE49-F238E27FC236}">
                <a16:creationId xmlns:a16="http://schemas.microsoft.com/office/drawing/2014/main" id="{1565F089-6F01-82A9-929D-CC42D143CD3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81716" y="4970344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20" name="Content Placeholder 20">
            <a:extLst>
              <a:ext uri="{FF2B5EF4-FFF2-40B4-BE49-F238E27FC236}">
                <a16:creationId xmlns:a16="http://schemas.microsoft.com/office/drawing/2014/main" id="{514E902D-5484-2A46-4356-95ADDCF8930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07517" y="4068645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31" name="Content Placeholder 20">
            <a:extLst>
              <a:ext uri="{FF2B5EF4-FFF2-40B4-BE49-F238E27FC236}">
                <a16:creationId xmlns:a16="http://schemas.microsoft.com/office/drawing/2014/main" id="{007E0406-214E-AE16-1BF7-EC81F850706D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307517" y="4970344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32" name="Content Placeholder 20">
            <a:extLst>
              <a:ext uri="{FF2B5EF4-FFF2-40B4-BE49-F238E27FC236}">
                <a16:creationId xmlns:a16="http://schemas.microsoft.com/office/drawing/2014/main" id="{57F5228D-78CD-C64E-DD58-F13A3E5CE4C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33318" y="4068645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33" name="Content Placeholder 20">
            <a:extLst>
              <a:ext uri="{FF2B5EF4-FFF2-40B4-BE49-F238E27FC236}">
                <a16:creationId xmlns:a16="http://schemas.microsoft.com/office/drawing/2014/main" id="{2B7D3B69-B52E-7269-929F-6EC08201BF6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0233318" y="4970344"/>
            <a:ext cx="1432979" cy="525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CA00D-78C1-C9EF-F0AD-54C69E29BC62}"/>
              </a:ext>
            </a:extLst>
          </p:cNvPr>
          <p:cNvCxnSpPr>
            <a:cxnSpLocks/>
          </p:cNvCxnSpPr>
          <p:nvPr userDrawn="1"/>
        </p:nvCxnSpPr>
        <p:spPr>
          <a:xfrm>
            <a:off x="575374" y="1846034"/>
            <a:ext cx="110831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9167752-4DE9-5521-2B7D-AFBF18B3B5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4535" y="1719853"/>
            <a:ext cx="915938" cy="3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5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ender (Tekst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30115D-95B1-4043-45DF-472A62DD2D96}"/>
              </a:ext>
            </a:extLst>
          </p:cNvPr>
          <p:cNvSpPr txBox="1"/>
          <p:nvPr userDrawn="1"/>
        </p:nvSpPr>
        <p:spPr>
          <a:xfrm>
            <a:off x="494577" y="1179588"/>
            <a:ext cx="355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businessnorway.com</a:t>
            </a:r>
            <a:endParaRPr lang="nn-NO" sz="1100" dirty="0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A9DAFF3-49CF-549B-2DCA-6DC64BE639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861912" y="2426404"/>
            <a:ext cx="1480958" cy="5588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14875E4-9834-0511-DB70-E3D58A700C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419" y="695275"/>
            <a:ext cx="2232323" cy="4158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9B92A4-2E63-D3E3-E8C4-51A820F47EB6}"/>
              </a:ext>
            </a:extLst>
          </p:cNvPr>
          <p:cNvCxnSpPr>
            <a:cxnSpLocks/>
          </p:cNvCxnSpPr>
          <p:nvPr userDrawn="1"/>
        </p:nvCxnSpPr>
        <p:spPr>
          <a:xfrm>
            <a:off x="575374" y="3493053"/>
            <a:ext cx="110831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9085E4AA-E768-FB32-19C1-7EC2C4DC8D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562" y="3660173"/>
            <a:ext cx="1450593" cy="133024"/>
          </a:xfrm>
          <a:prstGeom prst="rect">
            <a:avLst/>
          </a:prstGeom>
        </p:spPr>
      </p:pic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A524B185-8BAF-1584-158B-620DC90E2B3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872726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9" name="Content Placeholder 20">
            <a:extLst>
              <a:ext uri="{FF2B5EF4-FFF2-40B4-BE49-F238E27FC236}">
                <a16:creationId xmlns:a16="http://schemas.microsoft.com/office/drawing/2014/main" id="{5B693BDF-5CD5-7EE3-82C5-F17E9A93FEB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63921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5C33FF94-41D4-5EA5-B2D1-0EF320893EA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482610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5D1445D6-746D-D75B-AE9F-18F8F5A397B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54039" y="2426404"/>
            <a:ext cx="1796624" cy="5588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Logo</a:t>
            </a:r>
            <a:endParaRPr lang="nn-NO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CA00D-78C1-C9EF-F0AD-54C69E29BC62}"/>
              </a:ext>
            </a:extLst>
          </p:cNvPr>
          <p:cNvCxnSpPr>
            <a:cxnSpLocks/>
          </p:cNvCxnSpPr>
          <p:nvPr userDrawn="1"/>
        </p:nvCxnSpPr>
        <p:spPr>
          <a:xfrm>
            <a:off x="575374" y="1846034"/>
            <a:ext cx="110831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9167752-4DE9-5521-2B7D-AFBF18B3B5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4535" y="1719853"/>
            <a:ext cx="915938" cy="39254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76769AF-7F06-8DFD-73A1-E220986385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4039" y="4085999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AB5A42A-DD96-B29D-A012-90C527A0223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4039" y="4632315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BF3CEC-7B58-2A0E-E181-31047FF731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51895" y="4632315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5C0B2B-BFBF-9996-C6F8-E87774F3EB8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60209" y="4632315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08EF04-188F-643B-9427-7A1C53EE039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5555" y="4632315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B42A4E81-C7C5-AA15-76F0-56BD5FA1036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51895" y="4085999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0B38A100-EB34-0B8E-8CEE-64323CC6BA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0209" y="4085999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2CFDA216-4067-C7AB-AA58-F87C93CC4A2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95555" y="4085999"/>
            <a:ext cx="2379898" cy="224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565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559058-31CC-FB4C-C831-8C8E87E75F6D}"/>
              </a:ext>
            </a:extLst>
          </p:cNvPr>
          <p:cNvSpPr/>
          <p:nvPr userDrawn="1"/>
        </p:nvSpPr>
        <p:spPr>
          <a:xfrm>
            <a:off x="4046400" y="0"/>
            <a:ext cx="8179200" cy="6858000"/>
          </a:xfrm>
          <a:prstGeom prst="rect">
            <a:avLst/>
          </a:prstGeom>
          <a:solidFill>
            <a:srgbClr val="FB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91" y="583182"/>
            <a:ext cx="2872800" cy="1235457"/>
          </a:xfrm>
        </p:spPr>
        <p:txBody>
          <a:bodyPr anchor="t"/>
          <a:lstStyle>
            <a:lvl1pPr>
              <a:defRPr sz="3800"/>
            </a:lvl1pPr>
          </a:lstStyle>
          <a:p>
            <a:r>
              <a:rPr lang="en-GB" dirty="0"/>
              <a:t>Click to add title…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158CB5-1759-A6A8-51B9-E9759CB6A0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DBC4123-6CB4-BED5-55BF-F890EECD1C69}"/>
              </a:ext>
            </a:extLst>
          </p:cNvPr>
          <p:cNvSpPr>
            <a:spLocks noGrp="1"/>
          </p:cNvSpPr>
          <p:nvPr>
            <p:ph type="subTitle" idx="18" hasCustomPrompt="1"/>
          </p:nvPr>
        </p:nvSpPr>
        <p:spPr>
          <a:xfrm>
            <a:off x="519291" y="2271146"/>
            <a:ext cx="2872800" cy="1655762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Norway Sans Tex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subtitle…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E7B6DA-189B-898B-8E86-BD3299B86A8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46401" y="0"/>
            <a:ext cx="8145599" cy="6858000"/>
          </a:xfrm>
          <a:prstGeom prst="rect">
            <a:avLst/>
          </a:prstGeom>
        </p:spPr>
        <p:txBody>
          <a:bodyPr lIns="216000" tIns="478800" rIns="216000" bIns="47880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FCCB29A9-170F-5313-50A8-396A93AC2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750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559058-31CC-FB4C-C831-8C8E87E75F6D}"/>
              </a:ext>
            </a:extLst>
          </p:cNvPr>
          <p:cNvSpPr/>
          <p:nvPr userDrawn="1"/>
        </p:nvSpPr>
        <p:spPr>
          <a:xfrm>
            <a:off x="0" y="0"/>
            <a:ext cx="3058160" cy="6858000"/>
          </a:xfrm>
          <a:prstGeom prst="rect">
            <a:avLst/>
          </a:prstGeom>
          <a:solidFill>
            <a:srgbClr val="E6E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2"/>
            <a:ext cx="2304932" cy="1235457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91" y="2271146"/>
            <a:ext cx="2304932" cy="3824854"/>
          </a:xfrm>
        </p:spPr>
        <p:txBody>
          <a:bodyPr numCol="1" spcCol="0">
            <a:normAutofit/>
          </a:bodyPr>
          <a:lstStyle>
            <a:lvl1pPr>
              <a:defRPr sz="1400">
                <a:latin typeface="Norway Sans Text" panose="020B0500030000000000" pitchFamily="34" charset="0"/>
              </a:defRPr>
            </a:lvl1pPr>
            <a:lvl2pPr>
              <a:defRPr sz="1400">
                <a:latin typeface="Norway Sans Text" panose="020B0500030000000000" pitchFamily="34" charset="0"/>
              </a:defRPr>
            </a:lvl2pPr>
            <a:lvl3pPr>
              <a:defRPr sz="1400">
                <a:latin typeface="Norway Sans Text" panose="020B0500030000000000" pitchFamily="34" charset="0"/>
              </a:defRPr>
            </a:lvl3pPr>
            <a:lvl4pPr>
              <a:defRPr sz="1400">
                <a:latin typeface="Norway Sans Text" panose="020B0500030000000000" pitchFamily="34" charset="0"/>
              </a:defRPr>
            </a:lvl4pPr>
            <a:lvl5pPr>
              <a:defRPr sz="1400">
                <a:latin typeface="Norway Sans Tex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399EEA-E150-82F6-D5FF-D78CD91C3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1400" y="583200"/>
            <a:ext cx="8063643" cy="392113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A8D24B-4416-A629-CFDB-618D702471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580673" y="2271146"/>
            <a:ext cx="8063643" cy="382485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158CB5-1759-A6A8-51B9-E9759CB6A0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7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 (H) #2">
    <p:bg>
      <p:bgPr>
        <a:solidFill>
          <a:srgbClr val="E6E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48A8C5-406E-F482-1DC9-6F7CB67F1C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58160" y="0"/>
            <a:ext cx="913384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216000" tIns="612000" rIns="216000" bIns="61200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2"/>
            <a:ext cx="2304932" cy="1235457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91" y="2271146"/>
            <a:ext cx="2304932" cy="3824854"/>
          </a:xfrm>
        </p:spPr>
        <p:txBody>
          <a:bodyPr numCol="1" spcCol="0">
            <a:normAutofit/>
          </a:bodyPr>
          <a:lstStyle>
            <a:lvl1pPr>
              <a:defRPr sz="1400">
                <a:latin typeface="Norway Sans Text" panose="020B0500030000000000" pitchFamily="34" charset="0"/>
              </a:defRPr>
            </a:lvl1pPr>
            <a:lvl2pPr>
              <a:defRPr sz="1400">
                <a:latin typeface="Norway Sans Text" panose="020B0500030000000000" pitchFamily="34" charset="0"/>
              </a:defRPr>
            </a:lvl2pPr>
            <a:lvl3pPr>
              <a:defRPr sz="1400">
                <a:latin typeface="Norway Sans Text" panose="020B0500030000000000" pitchFamily="34" charset="0"/>
              </a:defRPr>
            </a:lvl3pPr>
            <a:lvl4pPr>
              <a:defRPr sz="1400">
                <a:latin typeface="Norway Sans Text" panose="020B0500030000000000" pitchFamily="34" charset="0"/>
              </a:defRPr>
            </a:lvl4pPr>
            <a:lvl5pPr>
              <a:defRPr sz="1400">
                <a:latin typeface="Norway Sans Tex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5" name="addin_logo" hidden="1">
            <a:extLst>
              <a:ext uri="{FF2B5EF4-FFF2-40B4-BE49-F238E27FC236}">
                <a16:creationId xmlns:a16="http://schemas.microsoft.com/office/drawing/2014/main" id="{61743287-1424-7CDA-72F4-BB621A40BBC8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6" name="logo_white">
            <a:extLst>
              <a:ext uri="{FF2B5EF4-FFF2-40B4-BE49-F238E27FC236}">
                <a16:creationId xmlns:a16="http://schemas.microsoft.com/office/drawing/2014/main" id="{433AF8FC-4A74-8712-FECE-8D5398183C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7" name="logo_black">
            <a:extLst>
              <a:ext uri="{FF2B5EF4-FFF2-40B4-BE49-F238E27FC236}">
                <a16:creationId xmlns:a16="http://schemas.microsoft.com/office/drawing/2014/main" id="{A9A945C3-394E-D7AD-28CE-EA8D2754EC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C8F8EDE-38EE-08C0-7FAE-C13086B25E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748FA48A-7A1A-D217-A4E7-A63287169F0A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DA74CFD-3F0B-2438-8621-9421666986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C6FABA83-12A7-1F80-E958-5F565E1B6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457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bg>
      <p:bgPr>
        <a:solidFill>
          <a:srgbClr val="E6E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" y="518400"/>
            <a:ext cx="11229760" cy="1916948"/>
          </a:xfrm>
        </p:spPr>
        <p:txBody>
          <a:bodyPr anchor="t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2DB036-969B-1DAA-462F-EF3C8B4ECF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399" y="5569200"/>
            <a:ext cx="11229760" cy="2241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en-GB" dirty="0"/>
              <a:t>Quote owner</a:t>
            </a:r>
          </a:p>
        </p:txBody>
      </p:sp>
      <p:sp>
        <p:nvSpPr>
          <p:cNvPr id="3" name="addin_colorlist" hidden="1">
            <a:extLst>
              <a:ext uri="{FF2B5EF4-FFF2-40B4-BE49-F238E27FC236}">
                <a16:creationId xmlns:a16="http://schemas.microsoft.com/office/drawing/2014/main" id="{28FF7D03-D77C-2FE2-8640-A3350DA6126D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light_kap,lightblue_kap</a:t>
            </a:r>
            <a:r>
              <a:rPr lang="en-GB" sz="800"/>
              <a:t>,</a:t>
            </a:r>
          </a:p>
        </p:txBody>
      </p:sp>
      <p:sp>
        <p:nvSpPr>
          <p:cNvPr id="4" name="addin_background" hidden="1">
            <a:extLst>
              <a:ext uri="{FF2B5EF4-FFF2-40B4-BE49-F238E27FC236}">
                <a16:creationId xmlns:a16="http://schemas.microsoft.com/office/drawing/2014/main" id="{31CD8A66-EFF8-05E5-8618-F15E8E3B8023}"/>
              </a:ext>
            </a:extLst>
          </p:cNvPr>
          <p:cNvSpPr/>
          <p:nvPr userDrawn="1"/>
        </p:nvSpPr>
        <p:spPr>
          <a:xfrm>
            <a:off x="7026074" y="-611268"/>
            <a:ext cx="1698826" cy="215444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800" err="1">
                <a:solidFill>
                  <a:schemeClr val="bg1"/>
                </a:solidFill>
              </a:rPr>
              <a:t>addin_background</a:t>
            </a:r>
            <a:endParaRPr lang="en-GB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7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Uten bilde)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_not_blue" hidden="1">
            <a:extLst>
              <a:ext uri="{FF2B5EF4-FFF2-40B4-BE49-F238E27FC236}">
                <a16:creationId xmlns:a16="http://schemas.microsoft.com/office/drawing/2014/main" id="{1CD78CB7-7CE7-56E3-9FEF-9A49B30ED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8264" b="8264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pic>
        <p:nvPicPr>
          <p:cNvPr id="14" name="logo_not_blue" hidden="1">
            <a:extLst>
              <a:ext uri="{FF2B5EF4-FFF2-40B4-BE49-F238E27FC236}">
                <a16:creationId xmlns:a16="http://schemas.microsoft.com/office/drawing/2014/main" id="{F32F2EB5-2089-3265-B67D-4EB98A4BD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10" name="logo_not_red" descr="A picture containing text, clipart, vector graphics&#10;&#10;Description automatically generated" hidden="1">
            <a:extLst>
              <a:ext uri="{FF2B5EF4-FFF2-40B4-BE49-F238E27FC236}">
                <a16:creationId xmlns:a16="http://schemas.microsoft.com/office/drawing/2014/main" id="{09C2B677-78B7-2338-74D4-3D8B0AE05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8264" b="8264"/>
          <a:stretch/>
        </p:blipFill>
        <p:spPr>
          <a:xfrm>
            <a:off x="-1" y="0"/>
            <a:ext cx="12192001" cy="6879094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pic>
        <p:nvPicPr>
          <p:cNvPr id="12" name="logo_not_red" hidden="1">
            <a:extLst>
              <a:ext uri="{FF2B5EF4-FFF2-40B4-BE49-F238E27FC236}">
                <a16:creationId xmlns:a16="http://schemas.microsoft.com/office/drawing/2014/main" id="{978736F5-ADF2-8BC3-F1FE-107FDAB993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9E172BD4-17E6-BCD0-3F6E-8E1945BC3E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897"/>
            <a:ext cx="12192000" cy="6858897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4CB7838-98B5-F9E5-A3DC-6D8C61A2D1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CCCF6-7D98-8E8D-0224-15216F9E7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56" y="925200"/>
            <a:ext cx="9144000" cy="16560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906D5-7A59-3F1E-5784-F09EFFEE4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556" y="2905200"/>
            <a:ext cx="9144000" cy="7619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Norway Sans Tex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2D29ED81-D1DD-6F0F-682D-F431AF2BF0A6}"/>
              </a:ext>
            </a:extLst>
          </p:cNvPr>
          <p:cNvSpPr/>
          <p:nvPr userDrawn="1"/>
        </p:nvSpPr>
        <p:spPr>
          <a:xfrm>
            <a:off x="8497006" y="7060608"/>
            <a:ext cx="1178550" cy="21544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8" name="logo_white">
            <a:extLst>
              <a:ext uri="{FF2B5EF4-FFF2-40B4-BE49-F238E27FC236}">
                <a16:creationId xmlns:a16="http://schemas.microsoft.com/office/drawing/2014/main" id="{1D7589FE-20EA-33FE-701F-8CFA2508EE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7" name="logo_black">
            <a:extLst>
              <a:ext uri="{FF2B5EF4-FFF2-40B4-BE49-F238E27FC236}">
                <a16:creationId xmlns:a16="http://schemas.microsoft.com/office/drawing/2014/main" id="{61F0A7F9-3007-DFB2-7065-40B969D4D0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3645898D-F868-4C92-5FE5-597F0D14F242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red_kap,blue_kap</a:t>
            </a:r>
            <a:r>
              <a:rPr lang="en-GB" sz="800"/>
              <a:t>,</a:t>
            </a:r>
          </a:p>
        </p:txBody>
      </p:sp>
      <p:sp>
        <p:nvSpPr>
          <p:cNvPr id="9" name="addin_background" hidden="1">
            <a:extLst>
              <a:ext uri="{FF2B5EF4-FFF2-40B4-BE49-F238E27FC236}">
                <a16:creationId xmlns:a16="http://schemas.microsoft.com/office/drawing/2014/main" id="{0B3DB771-3D5B-47F3-3B38-FC1F924C13EF}"/>
              </a:ext>
            </a:extLst>
          </p:cNvPr>
          <p:cNvSpPr/>
          <p:nvPr userDrawn="1"/>
        </p:nvSpPr>
        <p:spPr>
          <a:xfrm>
            <a:off x="448713" y="-671431"/>
            <a:ext cx="1217527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Addin_background</a:t>
            </a:r>
            <a:endParaRPr lang="en-GB" sz="800"/>
          </a:p>
        </p:txBody>
      </p:sp>
      <p:pic>
        <p:nvPicPr>
          <p:cNvPr id="13" name="logo_not_red" hidden="1">
            <a:extLst>
              <a:ext uri="{FF2B5EF4-FFF2-40B4-BE49-F238E27FC236}">
                <a16:creationId xmlns:a16="http://schemas.microsoft.com/office/drawing/2014/main" id="{1C3DD18D-E94F-9903-AB82-319AA27705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pic>
        <p:nvPicPr>
          <p:cNvPr id="17" name="logo_not_blue" hidden="1">
            <a:extLst>
              <a:ext uri="{FF2B5EF4-FFF2-40B4-BE49-F238E27FC236}">
                <a16:creationId xmlns:a16="http://schemas.microsoft.com/office/drawing/2014/main" id="{6244C805-4DA4-0986-99E7-F6912F3E40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E4E6B38-8B0C-B4F3-3094-BC48D4724F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42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1C418E0-B789-A122-05D4-80611773FF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2001" y="0"/>
            <a:ext cx="5080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885E5D-B814-A3F8-467D-0FD7E8FD5A7B}"/>
              </a:ext>
            </a:extLst>
          </p:cNvPr>
          <p:cNvSpPr/>
          <p:nvPr userDrawn="1"/>
        </p:nvSpPr>
        <p:spPr>
          <a:xfrm>
            <a:off x="1" y="578734"/>
            <a:ext cx="6583680" cy="51404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84" y="1138768"/>
            <a:ext cx="4987456" cy="1916948"/>
          </a:xfrm>
        </p:spPr>
        <p:txBody>
          <a:bodyPr anchor="t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9DE6D06-7925-0449-2835-05D93D503F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9411" y="5110798"/>
            <a:ext cx="4834030" cy="2241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en-GB" dirty="0"/>
              <a:t>Quote owner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01CCCEA9-F291-A6B4-F5AA-87B5826D7C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/>
              <a:t>Insert photocredit</a:t>
            </a:r>
            <a:endParaRPr lang="en-GB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588899A3-886E-86A1-E03C-00877C84EAE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4" name="logo_white">
            <a:extLst>
              <a:ext uri="{FF2B5EF4-FFF2-40B4-BE49-F238E27FC236}">
                <a16:creationId xmlns:a16="http://schemas.microsoft.com/office/drawing/2014/main" id="{E8263F74-C130-E2FA-EFB6-853EF3432A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6" name="logo_black">
            <a:extLst>
              <a:ext uri="{FF2B5EF4-FFF2-40B4-BE49-F238E27FC236}">
                <a16:creationId xmlns:a16="http://schemas.microsoft.com/office/drawing/2014/main" id="{BC192F34-E2C7-6898-37B8-B352BB5BF9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C529D7DC-7708-D29E-07C9-2E0FEF6013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847B143C-4F4C-0B73-7559-A29B7E15F832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</p:spTree>
    <p:extLst>
      <p:ext uri="{BB962C8B-B14F-4D97-AF65-F5344CB8AC3E}">
        <p14:creationId xmlns:p14="http://schemas.microsoft.com/office/powerpoint/2010/main" val="751750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(Animasj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CCF6-7D98-8E8D-0224-15216F9E77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5600" y="644400"/>
            <a:ext cx="4806000" cy="2894400"/>
          </a:xfrm>
        </p:spPr>
        <p:txBody>
          <a:bodyPr anchor="t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906D5-7A59-3F1E-5784-F09EFFEE44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5600" y="3726466"/>
            <a:ext cx="4806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Norway Sans Tex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subtitle…</a:t>
            </a:r>
          </a:p>
        </p:txBody>
      </p:sp>
      <p:pic>
        <p:nvPicPr>
          <p:cNvPr id="6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140CC935-EEB5-9A14-51A7-0161E7904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313" y="-24388"/>
            <a:ext cx="6156929" cy="691496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0B7999-1ABF-0A8E-D217-6ACD0C1C3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0000" y="6091200"/>
            <a:ext cx="4013200" cy="363600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 err="1"/>
              <a:t>Additional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endParaRPr lang="nb-NO" dirty="0"/>
          </a:p>
        </p:txBody>
      </p:sp>
      <p:pic>
        <p:nvPicPr>
          <p:cNvPr id="17" name="logo_not_red">
            <a:extLst>
              <a:ext uri="{FF2B5EF4-FFF2-40B4-BE49-F238E27FC236}">
                <a16:creationId xmlns:a16="http://schemas.microsoft.com/office/drawing/2014/main" id="{3FBBC82E-A7EE-76B5-0F84-BEF66EFED3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43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12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CCCF06C2-DF26-855F-95E2-54B30C0EC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7"/>
          <a:stretch/>
        </p:blipFill>
        <p:spPr>
          <a:xfrm>
            <a:off x="6095998" y="0"/>
            <a:ext cx="6197601" cy="6887028"/>
          </a:xfrm>
          <a:prstGeom prst="rect">
            <a:avLst/>
          </a:prstGeom>
        </p:spPr>
      </p:pic>
      <p:sp>
        <p:nvSpPr>
          <p:cNvPr id="10" name="TekstSylinder 7">
            <a:extLst>
              <a:ext uri="{FF2B5EF4-FFF2-40B4-BE49-F238E27FC236}">
                <a16:creationId xmlns:a16="http://schemas.microsoft.com/office/drawing/2014/main" id="{CA1CE07D-ECFC-E79F-812F-FF8B01007573}"/>
              </a:ext>
            </a:extLst>
          </p:cNvPr>
          <p:cNvSpPr txBox="1"/>
          <p:nvPr userDrawn="1"/>
        </p:nvSpPr>
        <p:spPr>
          <a:xfrm>
            <a:off x="457506" y="121612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About</a:t>
            </a:r>
          </a:p>
        </p:txBody>
      </p:sp>
      <p:pic>
        <p:nvPicPr>
          <p:cNvPr id="11" name="Bilde 10" descr="Et bilde som inneholder symbol, Grafikk, sirkel, logo&#10;&#10;Automatisk generert beskrivelse">
            <a:extLst>
              <a:ext uri="{FF2B5EF4-FFF2-40B4-BE49-F238E27FC236}">
                <a16:creationId xmlns:a16="http://schemas.microsoft.com/office/drawing/2014/main" id="{CDB68C77-F7EC-EF52-31AF-1D049E293F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60" y="676958"/>
            <a:ext cx="292934" cy="5010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04C1083-2430-8557-D9F3-B192A0170B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E1C74-AB53-20D6-1625-F7EE6FCECB75}"/>
              </a:ext>
            </a:extLst>
          </p:cNvPr>
          <p:cNvSpPr txBox="1"/>
          <p:nvPr userDrawn="1"/>
        </p:nvSpPr>
        <p:spPr>
          <a:xfrm>
            <a:off x="457506" y="1679506"/>
            <a:ext cx="3695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Innovation Norway</a:t>
            </a:r>
            <a:endParaRPr lang="en-NO" sz="28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FBA56B-2B39-564D-237C-978AB6F971A1}"/>
              </a:ext>
            </a:extLst>
          </p:cNvPr>
          <p:cNvSpPr txBox="1"/>
          <p:nvPr userDrawn="1"/>
        </p:nvSpPr>
        <p:spPr>
          <a:xfrm>
            <a:off x="519293" y="3567114"/>
            <a:ext cx="4317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Innovation Norway is Norway’s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official Trade -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03E52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and investment promotion organisation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. </a:t>
            </a:r>
            <a:endParaRPr lang="en-GB" sz="1400" dirty="0">
              <a:latin typeface="+mn-lt"/>
              <a:ea typeface="Times New Roman" panose="02020603050405020304" pitchFamily="18" charset="0"/>
              <a:cs typeface="Times New Roman"/>
            </a:endParaRPr>
          </a:p>
          <a:p>
            <a:pPr marL="0" indent="0">
              <a:buNone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imes New Roman"/>
              </a:rPr>
              <a:t>Our role is to help Norwegian companies to grow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/>
              </a:rPr>
              <a:t>in international markets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, and international companies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to invest and expand in Norway. </a:t>
            </a:r>
          </a:p>
          <a:p>
            <a:pPr marL="0" indent="0">
              <a:buNone/>
            </a:pPr>
            <a:endParaRPr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/>
            </a:endParaRPr>
          </a:p>
          <a:p>
            <a:pPr marL="0" indent="0">
              <a:buNone/>
            </a:pPr>
            <a:endParaRPr lang="en-GB" sz="14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9B4395-C267-7F13-0548-31C70E168E1F}"/>
              </a:ext>
            </a:extLst>
          </p:cNvPr>
          <p:cNvSpPr txBox="1"/>
          <p:nvPr userDrawn="1"/>
        </p:nvSpPr>
        <p:spPr>
          <a:xfrm rot="16200000">
            <a:off x="10662330" y="4405184"/>
            <a:ext cx="2594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600" dirty="0">
                <a:solidFill>
                  <a:schemeClr val="bg2"/>
                </a:solidFill>
              </a:rPr>
              <a:t>Sune Eriksen - </a:t>
            </a:r>
            <a:r>
              <a:rPr lang="nb-NO" sz="600" dirty="0" err="1">
                <a:solidFill>
                  <a:schemeClr val="bg2"/>
                </a:solidFill>
              </a:rPr>
              <a:t>Tinagent</a:t>
            </a:r>
            <a:endParaRPr lang="nb-NO" sz="600" dirty="0">
              <a:solidFill>
                <a:schemeClr val="bg2"/>
              </a:solidFill>
            </a:endParaRPr>
          </a:p>
          <a:p>
            <a:endParaRPr lang="en-NO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53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4" descr="Et bilde som inneholder vann, sky, landskap, utendørs&#10;&#10;Automatisk generert beskrivelse">
            <a:extLst>
              <a:ext uri="{FF2B5EF4-FFF2-40B4-BE49-F238E27FC236}">
                <a16:creationId xmlns:a16="http://schemas.microsoft.com/office/drawing/2014/main" id="{3B474C31-1235-501F-FEE9-4F1C1CE27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r="17337"/>
          <a:stretch/>
        </p:blipFill>
        <p:spPr>
          <a:xfrm>
            <a:off x="6096000" y="-78661"/>
            <a:ext cx="6397456" cy="6936661"/>
          </a:xfrm>
          <a:prstGeom prst="rect">
            <a:avLst/>
          </a:prstGeom>
        </p:spPr>
      </p:pic>
      <p:sp>
        <p:nvSpPr>
          <p:cNvPr id="9" name="TekstSylinder 7">
            <a:extLst>
              <a:ext uri="{FF2B5EF4-FFF2-40B4-BE49-F238E27FC236}">
                <a16:creationId xmlns:a16="http://schemas.microsoft.com/office/drawing/2014/main" id="{489EBCFB-1FCA-FB28-6999-C7BD05041FD4}"/>
              </a:ext>
            </a:extLst>
          </p:cNvPr>
          <p:cNvSpPr txBox="1"/>
          <p:nvPr userDrawn="1"/>
        </p:nvSpPr>
        <p:spPr>
          <a:xfrm>
            <a:off x="420435" y="121612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Our offerings</a:t>
            </a:r>
          </a:p>
        </p:txBody>
      </p:sp>
      <p:pic>
        <p:nvPicPr>
          <p:cNvPr id="14" name="Bilde 11" descr="Et bilde som inneholder sirkel, Grafikk, kunst&#10;&#10;Automatisk generert beskrivelse">
            <a:extLst>
              <a:ext uri="{FF2B5EF4-FFF2-40B4-BE49-F238E27FC236}">
                <a16:creationId xmlns:a16="http://schemas.microsoft.com/office/drawing/2014/main" id="{BADC7820-F4E1-75D8-58B6-7E00E8B589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92" y="692739"/>
            <a:ext cx="468085" cy="448306"/>
          </a:xfrm>
          <a:prstGeom prst="rect">
            <a:avLst/>
          </a:prstGeom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9DAEDF5-EED3-8840-F593-F74DC71D62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94B534-50E4-4FAC-0A9B-16520E92F91C}"/>
              </a:ext>
            </a:extLst>
          </p:cNvPr>
          <p:cNvSpPr txBox="1"/>
          <p:nvPr userDrawn="1"/>
        </p:nvSpPr>
        <p:spPr>
          <a:xfrm>
            <a:off x="457506" y="1679506"/>
            <a:ext cx="26196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Services and </a:t>
            </a:r>
            <a:br>
              <a:rPr lang="en-GB" sz="2800" dirty="0">
                <a:latin typeface="+mj-lt"/>
              </a:rPr>
            </a:br>
            <a:r>
              <a:rPr lang="en-GB" sz="2800" dirty="0">
                <a:latin typeface="+mj-lt"/>
              </a:rPr>
              <a:t>programmes</a:t>
            </a:r>
            <a:endParaRPr lang="en-NO" sz="28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5D7B7B-CD9F-4AB7-6517-2AB8930FA123}"/>
              </a:ext>
            </a:extLst>
          </p:cNvPr>
          <p:cNvSpPr txBox="1"/>
          <p:nvPr userDrawn="1"/>
        </p:nvSpPr>
        <p:spPr>
          <a:xfrm>
            <a:off x="519293" y="3567114"/>
            <a:ext cx="43177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Our services and programmes helps to position Norwegian companies internationally, and provide access to expertise, capital, network.</a:t>
            </a:r>
          </a:p>
          <a:p>
            <a:pPr marL="0" indent="0">
              <a:buNone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We offer market insight, international networks, professional guidance, tailored programmes and self-service solutions.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5D4771-1393-43FC-026F-B36F8CCA80EE}"/>
              </a:ext>
            </a:extLst>
          </p:cNvPr>
          <p:cNvSpPr txBox="1"/>
          <p:nvPr userDrawn="1"/>
        </p:nvSpPr>
        <p:spPr>
          <a:xfrm rot="16200000">
            <a:off x="10662330" y="4451351"/>
            <a:ext cx="259491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" dirty="0">
                <a:solidFill>
                  <a:schemeClr val="bg2"/>
                </a:solidFill>
              </a:rPr>
              <a:t>© </a:t>
            </a:r>
            <a:r>
              <a:rPr lang="nb-NO" sz="600" dirty="0" err="1">
                <a:solidFill>
                  <a:schemeClr val="bg2"/>
                </a:solidFill>
              </a:rPr>
              <a:t>Maverix</a:t>
            </a:r>
            <a:r>
              <a:rPr lang="nb-NO" sz="600" dirty="0">
                <a:solidFill>
                  <a:schemeClr val="bg2"/>
                </a:solidFill>
              </a:rPr>
              <a:t>/Brand Norway/</a:t>
            </a:r>
            <a:r>
              <a:rPr lang="nb-NO" sz="600" dirty="0" err="1">
                <a:solidFill>
                  <a:schemeClr val="bg2"/>
                </a:solidFill>
              </a:rPr>
              <a:t>Innovation</a:t>
            </a:r>
            <a:r>
              <a:rPr lang="nb-NO" sz="600" dirty="0">
                <a:solidFill>
                  <a:schemeClr val="bg2"/>
                </a:solidFill>
              </a:rPr>
              <a:t> Norway</a:t>
            </a:r>
          </a:p>
        </p:txBody>
      </p:sp>
    </p:spTree>
    <p:extLst>
      <p:ext uri="{BB962C8B-B14F-4D97-AF65-F5344CB8AC3E}">
        <p14:creationId xmlns:p14="http://schemas.microsoft.com/office/powerpoint/2010/main" val="2682217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8FFAF552-E35B-C8A2-F3BB-B684A0336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466AD3B-7243-F8E6-9301-524DC5FB626D}"/>
              </a:ext>
            </a:extLst>
          </p:cNvPr>
          <p:cNvSpPr txBox="1"/>
          <p:nvPr userDrawn="1"/>
        </p:nvSpPr>
        <p:spPr>
          <a:xfrm>
            <a:off x="445149" y="1224847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Our offices abroad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C2A5DC-8358-272D-B637-2347FEB86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3441" y="1969876"/>
            <a:ext cx="5757108" cy="2918247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E61D8E55-520A-2B81-A26D-8AB45CBEE5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4243" y="6232379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13" name="Bilde 10" descr="Et bilde som inneholder sirkel, Grafikk, sort&#10;&#10;Automatisk generert beskrivelse">
            <a:extLst>
              <a:ext uri="{FF2B5EF4-FFF2-40B4-BE49-F238E27FC236}">
                <a16:creationId xmlns:a16="http://schemas.microsoft.com/office/drawing/2014/main" id="{D8CF840D-E8B9-1200-3316-56300A69C3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93" y="686210"/>
            <a:ext cx="409871" cy="4902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684E70-C130-18F6-3B94-0187F13ED9B4}"/>
              </a:ext>
            </a:extLst>
          </p:cNvPr>
          <p:cNvSpPr txBox="1"/>
          <p:nvPr userDrawn="1"/>
        </p:nvSpPr>
        <p:spPr>
          <a:xfrm>
            <a:off x="457506" y="1679506"/>
            <a:ext cx="442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International presence</a:t>
            </a:r>
            <a:endParaRPr lang="en-NO" sz="28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45986-6820-D746-FFDA-72B39ACD5DD2}"/>
              </a:ext>
            </a:extLst>
          </p:cNvPr>
          <p:cNvSpPr txBox="1"/>
          <p:nvPr userDrawn="1"/>
        </p:nvSpPr>
        <p:spPr>
          <a:xfrm>
            <a:off x="519293" y="3567114"/>
            <a:ext cx="43177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We are present in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24 international markets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.</a:t>
            </a:r>
          </a:p>
          <a:p>
            <a:pPr marL="0" indent="0">
              <a:buNone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/>
              </a:rPr>
              <a:t>Through our physical presence we work proactively to help our customers take full advantage of business opportunities in priority industries and win market shares internationally. </a:t>
            </a:r>
          </a:p>
          <a:p>
            <a:pPr marL="0" indent="0">
              <a:buNone/>
            </a:pPr>
            <a:endParaRPr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/>
            </a:endParaRPr>
          </a:p>
          <a:p>
            <a:pPr marL="0" indent="0">
              <a:buNone/>
            </a:pP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808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96DB1AEC-DFB1-A8FA-CF33-DD21DDCDC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sp>
        <p:nvSpPr>
          <p:cNvPr id="9" name="TekstSylinder 7">
            <a:extLst>
              <a:ext uri="{FF2B5EF4-FFF2-40B4-BE49-F238E27FC236}">
                <a16:creationId xmlns:a16="http://schemas.microsoft.com/office/drawing/2014/main" id="{2B8A8853-5F80-009E-9AD5-1F5A389A9B35}"/>
              </a:ext>
            </a:extLst>
          </p:cNvPr>
          <p:cNvSpPr txBox="1"/>
          <p:nvPr userDrawn="1"/>
        </p:nvSpPr>
        <p:spPr>
          <a:xfrm>
            <a:off x="445149" y="1224847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Our offices in Norway</a:t>
            </a:r>
          </a:p>
        </p:txBody>
      </p:sp>
      <p:pic>
        <p:nvPicPr>
          <p:cNvPr id="14" name="Bilde 10" descr="Et bilde som inneholder sirkel, Grafikk, sort&#10;&#10;Automatisk generert beskrivelse">
            <a:extLst>
              <a:ext uri="{FF2B5EF4-FFF2-40B4-BE49-F238E27FC236}">
                <a16:creationId xmlns:a16="http://schemas.microsoft.com/office/drawing/2014/main" id="{4B506571-9511-A306-2361-0A51FEBA6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93" y="686210"/>
            <a:ext cx="409871" cy="490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DD46F5-B17C-77E0-69BB-53D9267A30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3664" y="686210"/>
            <a:ext cx="5061194" cy="5864086"/>
          </a:xfrm>
          <a:prstGeom prst="rect">
            <a:avLst/>
          </a:prstGeom>
        </p:spPr>
      </p:pic>
      <p:pic>
        <p:nvPicPr>
          <p:cNvPr id="17" name="logo">
            <a:extLst>
              <a:ext uri="{FF2B5EF4-FFF2-40B4-BE49-F238E27FC236}">
                <a16:creationId xmlns:a16="http://schemas.microsoft.com/office/drawing/2014/main" id="{8312F1D6-9990-E088-4AF6-5B9E9C89EC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4243" y="6232379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B328DA-CB36-139C-4960-9B61357AF207}"/>
              </a:ext>
            </a:extLst>
          </p:cNvPr>
          <p:cNvSpPr txBox="1"/>
          <p:nvPr userDrawn="1"/>
        </p:nvSpPr>
        <p:spPr>
          <a:xfrm>
            <a:off x="457506" y="1679506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National presence</a:t>
            </a:r>
            <a:endParaRPr lang="en-NO" sz="28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0E9DAF-305B-AA4D-32D9-1805FAD04538}"/>
              </a:ext>
            </a:extLst>
          </p:cNvPr>
          <p:cNvSpPr txBox="1"/>
          <p:nvPr userDrawn="1"/>
        </p:nvSpPr>
        <p:spPr>
          <a:xfrm>
            <a:off x="519293" y="3567114"/>
            <a:ext cx="431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dirty="0">
                <a:latin typeface="+mn-lt"/>
                <a:cs typeface="Times New Roman"/>
              </a:rPr>
              <a:t>We have offices throughout the country and have presence in most of Norway’s counties.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28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7DE3AC-7B39-385F-DDEE-AA66A0A1F9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3"/>
            <a:ext cx="5043309" cy="1947292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91" y="3429000"/>
            <a:ext cx="5043309" cy="2683670"/>
          </a:xfrm>
        </p:spPr>
        <p:txBody>
          <a:bodyPr/>
          <a:lstStyle>
            <a:lvl1pPr>
              <a:defRPr sz="2000">
                <a:latin typeface="Norway Sans Text" panose="020B0500030000000000" pitchFamily="34" charset="0"/>
              </a:defRPr>
            </a:lvl1pPr>
            <a:lvl2pPr>
              <a:defRPr sz="2000">
                <a:latin typeface="Norway Sans Text" panose="020B0500030000000000" pitchFamily="34" charset="0"/>
              </a:defRPr>
            </a:lvl2pPr>
            <a:lvl3pPr>
              <a:defRPr sz="2000">
                <a:latin typeface="Norway Sans Text" panose="020B0500030000000000" pitchFamily="34" charset="0"/>
              </a:defRPr>
            </a:lvl3pPr>
            <a:lvl4pPr>
              <a:defRPr sz="2000">
                <a:latin typeface="Norway Sans Text" panose="020B0500030000000000" pitchFamily="34" charset="0"/>
              </a:defRPr>
            </a:lvl4pPr>
            <a:lvl5pPr>
              <a:defRPr sz="2000">
                <a:latin typeface="Norway Sans Tex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74FF7FB-6B8C-11CF-7CED-8ACD2552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5" name="addin_logo" hidden="1">
            <a:extLst>
              <a:ext uri="{FF2B5EF4-FFF2-40B4-BE49-F238E27FC236}">
                <a16:creationId xmlns:a16="http://schemas.microsoft.com/office/drawing/2014/main" id="{E4AD5EEE-B1B1-CB06-E716-9B35FC73750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6" name="logo_white">
            <a:extLst>
              <a:ext uri="{FF2B5EF4-FFF2-40B4-BE49-F238E27FC236}">
                <a16:creationId xmlns:a16="http://schemas.microsoft.com/office/drawing/2014/main" id="{9BADA6D2-CF6A-7985-9ADD-45A586689C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7" name="logo_black">
            <a:extLst>
              <a:ext uri="{FF2B5EF4-FFF2-40B4-BE49-F238E27FC236}">
                <a16:creationId xmlns:a16="http://schemas.microsoft.com/office/drawing/2014/main" id="{8B53A9D3-A468-C585-A1B0-D8E16E2E8A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12F1724-530A-8153-4FFC-CF35269C8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E78775F-FA2F-EE55-2BF5-E716E99556AC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</p:spTree>
    <p:extLst>
      <p:ext uri="{BB962C8B-B14F-4D97-AF65-F5344CB8AC3E}">
        <p14:creationId xmlns:p14="http://schemas.microsoft.com/office/powerpoint/2010/main" val="315604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7DE3AC-7B39-385F-DDEE-AA66A0A1F9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3"/>
            <a:ext cx="5043309" cy="194729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74FF7FB-6B8C-11CF-7CED-8ACD2552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8FF2E-BA30-EED6-B6F9-B31009B2D5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292" y="3429000"/>
            <a:ext cx="5043309" cy="268367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A52C61DE-9AC9-C7A9-E92B-160FC6AAC180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6" name="logo_white">
            <a:extLst>
              <a:ext uri="{FF2B5EF4-FFF2-40B4-BE49-F238E27FC236}">
                <a16:creationId xmlns:a16="http://schemas.microsoft.com/office/drawing/2014/main" id="{187CC32C-E1FA-77E8-38C0-BFEE39DA34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7" name="logo_black">
            <a:extLst>
              <a:ext uri="{FF2B5EF4-FFF2-40B4-BE49-F238E27FC236}">
                <a16:creationId xmlns:a16="http://schemas.microsoft.com/office/drawing/2014/main" id="{80BF8A13-CAC2-9935-2B66-5ED119FCF7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AAF21B9-34B2-9AC7-5299-E096AAED3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1A07FD33-4E9C-F753-B710-A26C2A6207BD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7344A7A-639F-CA22-012A-06433ECC70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04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_not_red" hidden="1">
            <a:extLst>
              <a:ext uri="{FF2B5EF4-FFF2-40B4-BE49-F238E27FC236}">
                <a16:creationId xmlns:a16="http://schemas.microsoft.com/office/drawing/2014/main" id="{83F8A32C-7C2B-C627-DBF8-17B717DB9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 b="117"/>
          <a:stretch/>
        </p:blipFill>
        <p:spPr>
          <a:xfrm>
            <a:off x="-1" y="0"/>
            <a:ext cx="2036763" cy="6858000"/>
          </a:xfrm>
          <a:prstGeom prst="rect">
            <a:avLst/>
          </a:prstGeom>
        </p:spPr>
      </p:pic>
      <p:pic>
        <p:nvPicPr>
          <p:cNvPr id="10" name="logo_not_darkred" hidden="1">
            <a:extLst>
              <a:ext uri="{FF2B5EF4-FFF2-40B4-BE49-F238E27FC236}">
                <a16:creationId xmlns:a16="http://schemas.microsoft.com/office/drawing/2014/main" id="{7A5754EA-DF68-F75B-137E-BA96718B5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 b="117"/>
          <a:stretch/>
        </p:blipFill>
        <p:spPr>
          <a:xfrm>
            <a:off x="0" y="0"/>
            <a:ext cx="2036763" cy="6858000"/>
          </a:xfrm>
          <a:prstGeom prst="rect">
            <a:avLst/>
          </a:prstGeom>
        </p:spPr>
      </p:pic>
      <p:pic>
        <p:nvPicPr>
          <p:cNvPr id="4" name="logo_not_darkblue" hidden="1">
            <a:extLst>
              <a:ext uri="{FF2B5EF4-FFF2-40B4-BE49-F238E27FC236}">
                <a16:creationId xmlns:a16="http://schemas.microsoft.com/office/drawing/2014/main" id="{5C506068-92BC-5EB9-D530-7FD992319D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 b="117"/>
          <a:stretch/>
        </p:blipFill>
        <p:spPr>
          <a:xfrm>
            <a:off x="0" y="0"/>
            <a:ext cx="2036763" cy="6858000"/>
          </a:xfrm>
          <a:prstGeom prst="rect">
            <a:avLst/>
          </a:prstGeom>
        </p:spPr>
      </p:pic>
      <p:pic>
        <p:nvPicPr>
          <p:cNvPr id="8" name="logo_not_blue" descr="A picture containing text, electronics, ray, display&#10;&#10;Description automatically generated" hidden="1">
            <a:extLst>
              <a:ext uri="{FF2B5EF4-FFF2-40B4-BE49-F238E27FC236}">
                <a16:creationId xmlns:a16="http://schemas.microsoft.com/office/drawing/2014/main" id="{CA307189-664C-FE7F-29AA-C7F72C2C5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 b="117"/>
          <a:stretch>
            <a:fillRect/>
          </a:stretch>
        </p:blipFill>
        <p:spPr>
          <a:xfrm>
            <a:off x="0" y="0"/>
            <a:ext cx="2036763" cy="6858000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143641E-5ADD-36E5-420C-E0FE78FEC4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0"/>
            <a:ext cx="2036763" cy="6858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 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C929C-B1BF-0EA5-94D4-B1E4F55C4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800" y="1155600"/>
            <a:ext cx="5043600" cy="19476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addin_colorlist" hidden="1">
            <a:extLst>
              <a:ext uri="{FF2B5EF4-FFF2-40B4-BE49-F238E27FC236}">
                <a16:creationId xmlns:a16="http://schemas.microsoft.com/office/drawing/2014/main" id="{B8356FDB-5F4E-C7C0-1374-6BD19DDF0136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red_kap,blue_kap,darkblue_kap,darkred_kap</a:t>
            </a:r>
            <a:r>
              <a:rPr lang="en-GB" sz="800"/>
              <a:t>,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EE215A3-4E49-12D5-E14A-8618E0DABA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76799" y="3430800"/>
            <a:ext cx="5043600" cy="3013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addin_logo" hidden="1">
            <a:extLst>
              <a:ext uri="{FF2B5EF4-FFF2-40B4-BE49-F238E27FC236}">
                <a16:creationId xmlns:a16="http://schemas.microsoft.com/office/drawing/2014/main" id="{A3438D44-3444-B844-C417-C26EE977860D}"/>
              </a:ext>
            </a:extLst>
          </p:cNvPr>
          <p:cNvSpPr/>
          <p:nvPr userDrawn="1"/>
        </p:nvSpPr>
        <p:spPr>
          <a:xfrm>
            <a:off x="5187749" y="-611268"/>
            <a:ext cx="1178550" cy="215444"/>
          </a:xfrm>
          <a:prstGeom prst="rect">
            <a:avLst/>
          </a:prstGeom>
          <a:solidFill>
            <a:srgbClr val="F0F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>
              <a:solidFill>
                <a:srgbClr val="F0F0F0"/>
              </a:solidFill>
            </a:endParaRPr>
          </a:p>
        </p:txBody>
      </p:sp>
      <p:pic>
        <p:nvPicPr>
          <p:cNvPr id="14" name="logo_not_darkred" hidden="1">
            <a:extLst>
              <a:ext uri="{FF2B5EF4-FFF2-40B4-BE49-F238E27FC236}">
                <a16:creationId xmlns:a16="http://schemas.microsoft.com/office/drawing/2014/main" id="{E3987D93-6146-DDFC-DB1F-4F1DCA8FA7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pic>
        <p:nvPicPr>
          <p:cNvPr id="15" name="logo_not_darkblue" hidden="1">
            <a:extLst>
              <a:ext uri="{FF2B5EF4-FFF2-40B4-BE49-F238E27FC236}">
                <a16:creationId xmlns:a16="http://schemas.microsoft.com/office/drawing/2014/main" id="{0A74F604-2A12-86BD-FF39-D1CABA557E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pic>
        <p:nvPicPr>
          <p:cNvPr id="7" name="logo_not_red" hidden="1">
            <a:extLst>
              <a:ext uri="{FF2B5EF4-FFF2-40B4-BE49-F238E27FC236}">
                <a16:creationId xmlns:a16="http://schemas.microsoft.com/office/drawing/2014/main" id="{A828A4F1-53CE-3455-8A13-00CA3956B7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pic>
        <p:nvPicPr>
          <p:cNvPr id="12" name="logo_not_blue" hidden="1">
            <a:extLst>
              <a:ext uri="{FF2B5EF4-FFF2-40B4-BE49-F238E27FC236}">
                <a16:creationId xmlns:a16="http://schemas.microsoft.com/office/drawing/2014/main" id="{7793B890-69A0-08BF-CFD1-CCE0DBB77C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90C99C7-4019-6C9E-F03B-B1695CB0D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3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tittel, innhold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72C58766-C689-80F8-E018-78AD40E35AA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50800" dir="5400000" algn="ctr" rotWithShape="0">
              <a:srgbClr val="1E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logo_not_picred" hidden="1">
            <a:extLst>
              <a:ext uri="{FF2B5EF4-FFF2-40B4-BE49-F238E27FC236}">
                <a16:creationId xmlns:a16="http://schemas.microsoft.com/office/drawing/2014/main" id="{6A58A548-19D0-787C-DCF2-F61FB4EF31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8" name="logo_not_picred" hidden="1">
            <a:extLst>
              <a:ext uri="{FF2B5EF4-FFF2-40B4-BE49-F238E27FC236}">
                <a16:creationId xmlns:a16="http://schemas.microsoft.com/office/drawing/2014/main" id="{5DA4EC5D-757C-C1C9-9BF0-80ED16BAB6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8" name="logo_not_picblue" descr="A picture containing icon&#10;&#10;Description automatically generated" hidden="1">
            <a:extLst>
              <a:ext uri="{FF2B5EF4-FFF2-40B4-BE49-F238E27FC236}">
                <a16:creationId xmlns:a16="http://schemas.microsoft.com/office/drawing/2014/main" id="{409F5F3F-28A9-A441-B6C6-51E24C4AC7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7" name="logo_not_picblue" hidden="1">
            <a:extLst>
              <a:ext uri="{FF2B5EF4-FFF2-40B4-BE49-F238E27FC236}">
                <a16:creationId xmlns:a16="http://schemas.microsoft.com/office/drawing/2014/main" id="{7C63DAF1-130C-926E-8BED-1AE466B977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16" name="logo_not_red" hidden="1">
            <a:extLst>
              <a:ext uri="{FF2B5EF4-FFF2-40B4-BE49-F238E27FC236}">
                <a16:creationId xmlns:a16="http://schemas.microsoft.com/office/drawing/2014/main" id="{24406AA8-7A33-B935-2C2F-FABAB2AB2F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4" name="logo_not_red" hidden="1">
            <a:extLst>
              <a:ext uri="{FF2B5EF4-FFF2-40B4-BE49-F238E27FC236}">
                <a16:creationId xmlns:a16="http://schemas.microsoft.com/office/drawing/2014/main" id="{A81B6B38-43FD-C184-BC89-C18AD50DBB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15" name="logo_not_blue" descr="Icon&#10;&#10;Description automatically generated" hidden="1">
            <a:extLst>
              <a:ext uri="{FF2B5EF4-FFF2-40B4-BE49-F238E27FC236}">
                <a16:creationId xmlns:a16="http://schemas.microsoft.com/office/drawing/2014/main" id="{6305D203-68D0-0B05-8860-82EBDD9B20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586"/>
            <a:ext cx="6100076" cy="6862586"/>
          </a:xfrm>
          <a:prstGeom prst="rect">
            <a:avLst/>
          </a:prstGeom>
        </p:spPr>
      </p:pic>
      <p:pic>
        <p:nvPicPr>
          <p:cNvPr id="21" name="logo_not_blue">
            <a:extLst>
              <a:ext uri="{FF2B5EF4-FFF2-40B4-BE49-F238E27FC236}">
                <a16:creationId xmlns:a16="http://schemas.microsoft.com/office/drawing/2014/main" id="{76D98923-75C4-FC67-D1F0-9F4406BE34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91" y="3429000"/>
            <a:ext cx="5043309" cy="2683670"/>
          </a:xfrm>
        </p:spPr>
        <p:txBody>
          <a:bodyPr/>
          <a:lstStyle>
            <a:lvl1pPr>
              <a:defRPr sz="1400">
                <a:latin typeface="Norway Sans Text" panose="020B0500030000000000" pitchFamily="34" charset="0"/>
              </a:defRPr>
            </a:lvl1pPr>
            <a:lvl2pPr>
              <a:defRPr sz="1400">
                <a:latin typeface="Norway Sans Text" panose="020B0500030000000000" pitchFamily="34" charset="0"/>
              </a:defRPr>
            </a:lvl2pPr>
            <a:lvl3pPr>
              <a:defRPr sz="1400">
                <a:latin typeface="Norway Sans Text" panose="020B0500030000000000" pitchFamily="34" charset="0"/>
              </a:defRPr>
            </a:lvl3pPr>
            <a:lvl4pPr>
              <a:defRPr sz="1400">
                <a:latin typeface="Norway Sans Text" panose="020B0500030000000000" pitchFamily="34" charset="0"/>
              </a:defRPr>
            </a:lvl4pPr>
            <a:lvl5pPr>
              <a:defRPr sz="1400">
                <a:latin typeface="Norway Sans Tex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74FF7FB-6B8C-11CF-7CED-8ACD2552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61799" y="2530475"/>
            <a:ext cx="158750" cy="3262313"/>
          </a:xfrm>
          <a:effectLst>
            <a:outerShdw blurRad="50800" dist="50800" dir="5400000" algn="ctr" rotWithShape="0">
              <a:srgbClr val="1F0000">
                <a:alpha val="0"/>
              </a:srgbClr>
            </a:outerShdw>
          </a:effectLst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5" name="addin_logo" hidden="1">
            <a:extLst>
              <a:ext uri="{FF2B5EF4-FFF2-40B4-BE49-F238E27FC236}">
                <a16:creationId xmlns:a16="http://schemas.microsoft.com/office/drawing/2014/main" id="{19C74435-8CBD-760B-C63C-982EA094A886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pic>
        <p:nvPicPr>
          <p:cNvPr id="6" name="logo_white" hidden="1">
            <a:extLst>
              <a:ext uri="{FF2B5EF4-FFF2-40B4-BE49-F238E27FC236}">
                <a16:creationId xmlns:a16="http://schemas.microsoft.com/office/drawing/2014/main" id="{3A1F63F9-C9CA-0434-3D0B-AA7FC4D936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7" name="logo_black" hidden="1">
            <a:extLst>
              <a:ext uri="{FF2B5EF4-FFF2-40B4-BE49-F238E27FC236}">
                <a16:creationId xmlns:a16="http://schemas.microsoft.com/office/drawing/2014/main" id="{1C5C652C-3A21-BE6F-5498-FEF983DCE2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148A3D4-A86B-1DDC-4C71-5A288AE010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4243" y="6232398"/>
            <a:ext cx="550800" cy="207864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4" name="addin_visibilitypicture" hidden="1">
            <a:extLst>
              <a:ext uri="{FF2B5EF4-FFF2-40B4-BE49-F238E27FC236}">
                <a16:creationId xmlns:a16="http://schemas.microsoft.com/office/drawing/2014/main" id="{F65BF103-BE53-0139-F4F9-67DC8CB3503C}"/>
              </a:ext>
            </a:extLst>
          </p:cNvPr>
          <p:cNvSpPr/>
          <p:nvPr userDrawn="1"/>
        </p:nvSpPr>
        <p:spPr>
          <a:xfrm>
            <a:off x="5187749" y="-611268"/>
            <a:ext cx="1698826" cy="215444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800" err="1">
                <a:solidFill>
                  <a:schemeClr val="bg1"/>
                </a:solidFill>
              </a:rPr>
              <a:t>addin_visiblityPicture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19" name="addin_sizepicture" hidden="1">
            <a:extLst>
              <a:ext uri="{FF2B5EF4-FFF2-40B4-BE49-F238E27FC236}">
                <a16:creationId xmlns:a16="http://schemas.microsoft.com/office/drawing/2014/main" id="{94DB0C4E-06BB-9AC2-B622-0C1A5540F513}"/>
              </a:ext>
            </a:extLst>
          </p:cNvPr>
          <p:cNvSpPr/>
          <p:nvPr userDrawn="1"/>
        </p:nvSpPr>
        <p:spPr>
          <a:xfrm>
            <a:off x="7026074" y="-611268"/>
            <a:ext cx="1698826" cy="215444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800" err="1">
                <a:solidFill>
                  <a:schemeClr val="bg1"/>
                </a:solidFill>
              </a:rPr>
              <a:t>addin_sizePicture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FAADBC6-C89F-F0B8-1CE0-563035A1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1009649"/>
            <a:ext cx="5043309" cy="1520825"/>
          </a:xfrm>
        </p:spPr>
        <p:txBody>
          <a:bodyPr anchor="t"/>
          <a:lstStyle>
            <a:lvl1pPr>
              <a:defRPr sz="38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B79B831-565B-E3CF-8EFA-B723E0C536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113" y="550044"/>
            <a:ext cx="5043487" cy="288156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addin_colorlist" hidden="1">
            <a:extLst>
              <a:ext uri="{FF2B5EF4-FFF2-40B4-BE49-F238E27FC236}">
                <a16:creationId xmlns:a16="http://schemas.microsoft.com/office/drawing/2014/main" id="{ECFBAC93-6D30-CA14-1BD3-1CE4E51C4A9D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/>
              <a:t>white_logo,black_logo,light_kap,lightblue_kap,red_kap,blue_kap,pic_blue,pic_red,</a:t>
            </a:r>
          </a:p>
        </p:txBody>
      </p:sp>
    </p:spTree>
    <p:extLst>
      <p:ext uri="{BB962C8B-B14F-4D97-AF65-F5344CB8AC3E}">
        <p14:creationId xmlns:p14="http://schemas.microsoft.com/office/powerpoint/2010/main" val="316767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tittel, grafikk og bilde (V)">
    <p:bg>
      <p:bgPr>
        <a:solidFill>
          <a:srgbClr val="E8E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ogo_not_red" hidden="1">
            <a:extLst>
              <a:ext uri="{FF2B5EF4-FFF2-40B4-BE49-F238E27FC236}">
                <a16:creationId xmlns:a16="http://schemas.microsoft.com/office/drawing/2014/main" id="{B99EC901-558F-757F-0729-CC776612D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pic>
        <p:nvPicPr>
          <p:cNvPr id="17" name="logo_not_blue" hidden="1">
            <a:extLst>
              <a:ext uri="{FF2B5EF4-FFF2-40B4-BE49-F238E27FC236}">
                <a16:creationId xmlns:a16="http://schemas.microsoft.com/office/drawing/2014/main" id="{F8BD2036-E1F4-5A76-EEBD-7F0616709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1" y="3428999"/>
            <a:ext cx="6096000" cy="3429001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6A367F1E-DAF7-5BDA-3697-7F57827CD4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3428999"/>
            <a:ext cx="6096000" cy="342900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E45E94A-73EE-BEE5-F4AC-7B0C673C98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ED3D7D-C60D-4198-9371-2A21AAF1991F}" type="datetimeFigureOut">
              <a:rPr lang="en-GB" smtClean="0"/>
              <a:pPr/>
              <a:t>09/06/2026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616EB9-F355-4188-B6AE-D7E2F0DA11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278DBE-F035-A171-1D73-0465CAB1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799" y="1009649"/>
            <a:ext cx="5082243" cy="1052596"/>
          </a:xfrm>
        </p:spPr>
        <p:txBody>
          <a:bodyPr anchor="t">
            <a:noAutofit/>
          </a:bodyPr>
          <a:lstStyle>
            <a:lvl1pPr defTabSz="927100">
              <a:defRPr sz="38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26783FF-F809-3B16-C5D8-F399AC81CD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62800" y="550044"/>
            <a:ext cx="5082242" cy="288156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A7921577-1225-CAD9-B749-96F649000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1499" y="3198813"/>
            <a:ext cx="158750" cy="3262313"/>
          </a:xfrm>
        </p:spPr>
        <p:txBody>
          <a:bodyPr vert="vert270" anchor="ctr"/>
          <a:lstStyle>
            <a:lvl1pPr marL="0" indent="0">
              <a:buNone/>
              <a:defRPr sz="600">
                <a:solidFill>
                  <a:schemeClr val="bg1"/>
                </a:solidFill>
                <a:latin typeface="Norway Sans Text" panose="020F0502020204030204" pitchFamily="34" charset="0"/>
                <a:cs typeface="Norway Sans Text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sz="600" dirty="0">
                <a:solidFill>
                  <a:schemeClr val="bg1"/>
                </a:solidFill>
                <a:latin typeface="NorwaySansText-Regular-Web"/>
              </a:rPr>
              <a:t>© </a:t>
            </a:r>
            <a:r>
              <a:rPr lang="en-GB" dirty="0"/>
              <a:t>Insert </a:t>
            </a:r>
            <a:r>
              <a:rPr lang="en-GB" dirty="0" err="1"/>
              <a:t>photocredit</a:t>
            </a:r>
            <a:endParaRPr lang="en-GB" dirty="0"/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B6306481-E0EE-45DA-87B7-301673C2C83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sz="80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0CF0588-DF4B-DB96-9EE1-79AA84EEFC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9291" y="6300017"/>
            <a:ext cx="816174" cy="152043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B47C835B-A1A8-B2C6-250C-E113B050FF01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red_kap,blue_kap</a:t>
            </a:r>
            <a:r>
              <a:rPr lang="en-GB" sz="800"/>
              <a:t>,</a:t>
            </a:r>
          </a:p>
        </p:txBody>
      </p:sp>
      <p:sp>
        <p:nvSpPr>
          <p:cNvPr id="16" name="addin_sizepicture" hidden="1">
            <a:extLst>
              <a:ext uri="{FF2B5EF4-FFF2-40B4-BE49-F238E27FC236}">
                <a16:creationId xmlns:a16="http://schemas.microsoft.com/office/drawing/2014/main" id="{1A7AD23C-C9C6-B64E-25C2-1C951C079568}"/>
              </a:ext>
            </a:extLst>
          </p:cNvPr>
          <p:cNvSpPr/>
          <p:nvPr userDrawn="1"/>
        </p:nvSpPr>
        <p:spPr>
          <a:xfrm>
            <a:off x="7026074" y="-611268"/>
            <a:ext cx="1698826" cy="215444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800" err="1">
                <a:solidFill>
                  <a:schemeClr val="bg1"/>
                </a:solidFill>
              </a:rPr>
              <a:t>addin_sizePicture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3" name="logo_not_blue">
            <a:extLst>
              <a:ext uri="{FF2B5EF4-FFF2-40B4-BE49-F238E27FC236}">
                <a16:creationId xmlns:a16="http://schemas.microsoft.com/office/drawing/2014/main" id="{66BBD546-42AD-BCB8-1F6B-0C8DCBAADF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12" name="logo_not_red">
            <a:extLst>
              <a:ext uri="{FF2B5EF4-FFF2-40B4-BE49-F238E27FC236}">
                <a16:creationId xmlns:a16="http://schemas.microsoft.com/office/drawing/2014/main" id="{BE045724-EABB-8DCB-45D2-AF322F2C5F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06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tittel og innhold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ED1E-6786-4698-795C-A41E909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914400"/>
            <a:ext cx="5549043" cy="5198270"/>
          </a:xfrm>
        </p:spPr>
        <p:txBody>
          <a:bodyPr/>
          <a:lstStyle>
            <a:lvl1pPr>
              <a:defRPr sz="2000">
                <a:latin typeface="Norway Sans Text" panose="020B0500030000000000" pitchFamily="34" charset="0"/>
              </a:defRPr>
            </a:lvl1pPr>
            <a:lvl2pPr>
              <a:defRPr sz="2000">
                <a:latin typeface="Norway Sans Text" panose="020B0500030000000000" pitchFamily="34" charset="0"/>
              </a:defRPr>
            </a:lvl2pPr>
            <a:lvl3pPr>
              <a:defRPr sz="2000">
                <a:latin typeface="Norway Sans Text" panose="020B0500030000000000" pitchFamily="34" charset="0"/>
              </a:defRPr>
            </a:lvl3pPr>
            <a:lvl4pPr>
              <a:defRPr sz="2000">
                <a:latin typeface="Norway Sans Text" panose="020B0500030000000000" pitchFamily="34" charset="0"/>
              </a:defRPr>
            </a:lvl4pPr>
            <a:lvl5pPr>
              <a:defRPr sz="2000">
                <a:latin typeface="Norway Sans Tex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D12B-652A-EBEC-0AB7-B5AA926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D7D-C60D-4198-9371-2A21AAF1991F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0D69-497D-4931-3076-2D790303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F4D9-B08A-6490-898E-C2C72A40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6EB9-F355-4188-B6AE-D7E2F0DA112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278DBE-F035-A171-1D73-0465CAB1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1009649"/>
            <a:ext cx="5043309" cy="1520825"/>
          </a:xfrm>
        </p:spPr>
        <p:txBody>
          <a:bodyPr anchor="t"/>
          <a:lstStyle>
            <a:lvl1pPr>
              <a:defRPr sz="38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26783FF-F809-3B16-C5D8-F399AC81CD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113" y="550044"/>
            <a:ext cx="5043487" cy="288156"/>
          </a:xfrm>
        </p:spPr>
        <p:txBody>
          <a:bodyPr anchor="t">
            <a:spAutoFit/>
          </a:bodyPr>
          <a:lstStyle>
            <a:lvl1pPr marL="0" indent="0">
              <a:buNone/>
              <a:defRPr sz="1800">
                <a:latin typeface="Norway Sans Tex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3469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7537A-5225-D672-AC81-C6795897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1" y="583183"/>
            <a:ext cx="11125752" cy="3877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0E866-C1CB-7067-12D1-28E8C0B3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291" y="1761332"/>
            <a:ext cx="11125752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9D5E0-0BE3-B922-5BDB-2B0FF5296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290" y="6275921"/>
            <a:ext cx="204511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DED3D7D-C60D-4198-9371-2A21AAF1991F}" type="datetimeFigureOut">
              <a:rPr lang="nn-NO" smtClean="0"/>
              <a:pPr/>
              <a:t>09.06.2026</a:t>
            </a:fld>
            <a:endParaRPr lang="n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B974B-2555-6315-6A12-B566C9884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75921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7A243-02B8-2CA1-1CA6-B789ED61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4138" y="6275921"/>
            <a:ext cx="627650" cy="1846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C616EB9-F355-4188-B6AE-D7E2F0DA112A}" type="slidenum">
              <a:rPr lang="nn-NO" smtClean="0"/>
              <a:pPr/>
              <a:t>‹#›</a:t>
            </a:fld>
            <a:endParaRPr lang="nn-NO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8A58770-7A3B-A3DE-F3CF-4EE417EA9A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094243" y="6232379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DD6E0C-6E71-1D90-5F3C-488ACC9BB3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sp>
        <p:nvSpPr>
          <p:cNvPr id="7" name="addin_lastId" hidden="1">
            <a:extLst>
              <a:ext uri="{FF2B5EF4-FFF2-40B4-BE49-F238E27FC236}">
                <a16:creationId xmlns:a16="http://schemas.microsoft.com/office/drawing/2014/main" id="{44813A30-76E6-E37B-2568-49D90859996F}"/>
              </a:ext>
            </a:extLst>
          </p:cNvPr>
          <p:cNvSpPr/>
          <p:nvPr userDrawn="1"/>
        </p:nvSpPr>
        <p:spPr>
          <a:xfrm>
            <a:off x="3759200" y="-1353474"/>
            <a:ext cx="541020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white_logo</a:t>
            </a:r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E6B6FC31-9D5C-F411-49CD-F56776DCE3AB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err="1"/>
              <a:t>white_logo,black_logo</a:t>
            </a:r>
            <a:r>
              <a:rPr lang="en-GB" sz="80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925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70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71" r:id="rId24"/>
    <p:sldLayoutId id="2147483772" r:id="rId25"/>
    <p:sldLayoutId id="2147483768" r:id="rId26"/>
    <p:sldLayoutId id="2147483750" r:id="rId27"/>
    <p:sldLayoutId id="2147483751" r:id="rId28"/>
    <p:sldLayoutId id="2147483752" r:id="rId29"/>
    <p:sldLayoutId id="2147483753" r:id="rId30"/>
    <p:sldLayoutId id="2147483769" r:id="rId31"/>
    <p:sldLayoutId id="2147483773" r:id="rId32"/>
    <p:sldLayoutId id="2147483774" r:id="rId33"/>
    <p:sldLayoutId id="2147483775" r:id="rId34"/>
    <p:sldLayoutId id="2147483776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Norway Sans Display" panose="020B0500030000000000" pitchFamily="34" charset="0"/>
          <a:ea typeface="+mj-ea"/>
          <a:cs typeface="+mj-cs"/>
        </a:defRPr>
      </a:lvl1pPr>
    </p:titleStyle>
    <p:bodyStyle>
      <a:lvl1pPr marL="136800" indent="-1368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Norway Sans Text" pitchFamily="2" charset="0"/>
          <a:cs typeface="Norway Sans Text" pitchFamily="2" charset="0"/>
        </a:defRPr>
      </a:lvl1pPr>
      <a:lvl2pPr marL="450000" indent="-1440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Norway Sans Text" pitchFamily="2" charset="0"/>
          <a:cs typeface="Norway Sans Text" pitchFamily="2" charset="0"/>
        </a:defRPr>
      </a:lvl2pPr>
      <a:lvl3pPr marL="1144800" indent="-2304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Norway Sans Text" pitchFamily="2" charset="0"/>
          <a:cs typeface="Norway Sans Text" pitchFamily="2" charset="0"/>
        </a:defRPr>
      </a:lvl3pPr>
      <a:lvl4pPr marL="1602000" indent="-2304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Norway Sans Text" pitchFamily="2" charset="0"/>
          <a:cs typeface="Norway Sans Text" pitchFamily="2" charset="0"/>
        </a:defRPr>
      </a:lvl4pPr>
      <a:lvl5pPr marL="2059200" indent="-1368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Norway Sans Text" pitchFamily="2" charset="0"/>
          <a:cs typeface="Norway Sans Tex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08FCF70-152D-5A7D-754B-87AD4D0D6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8264" b="8264"/>
          <a:stretch/>
        </p:blipFill>
        <p:spPr>
          <a:xfrm>
            <a:off x="-1" y="0"/>
            <a:ext cx="12192001" cy="6879094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5B507E-0262-CA32-0BF2-BB945E029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B397E-DB0C-FCD1-2F30-1518E6A9B4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DA9B4E-F864-6904-694B-21DD35F5C9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Join</a:t>
            </a:r>
            <a:r>
              <a:rPr lang="nb-NO" dirty="0"/>
              <a:t> the Norwegian National </a:t>
            </a:r>
            <a:r>
              <a:rPr lang="nb-NO" dirty="0" err="1"/>
              <a:t>Pavilion</a:t>
            </a:r>
            <a:endParaRPr lang="nb-NO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66631568-F6E6-8CAE-97BA-8C240EA0A2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China International Import </a:t>
            </a:r>
            <a:r>
              <a:rPr lang="nb-NO" dirty="0" err="1"/>
              <a:t>Expo</a:t>
            </a:r>
            <a:r>
              <a:rPr lang="nb-NO" dirty="0"/>
              <a:t> (CIIE) 2026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Shanghai, 5th – 10th November 2026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A940B6-5BF0-B094-4AA1-61724B0D28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logo_">
            <a:extLst>
              <a:ext uri="{FF2B5EF4-FFF2-40B4-BE49-F238E27FC236}">
                <a16:creationId xmlns:a16="http://schemas.microsoft.com/office/drawing/2014/main" id="{AB912CAD-8340-1E91-F1D5-572CD1DE7F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291" y="6300017"/>
            <a:ext cx="816174" cy="152043"/>
          </a:xfrm>
          <a:prstGeom prst="rect">
            <a:avLst/>
          </a:prstGeom>
        </p:spPr>
      </p:pic>
      <p:pic>
        <p:nvPicPr>
          <p:cNvPr id="8" name="logo_">
            <a:extLst>
              <a:ext uri="{FF2B5EF4-FFF2-40B4-BE49-F238E27FC236}">
                <a16:creationId xmlns:a16="http://schemas.microsoft.com/office/drawing/2014/main" id="{46F94BD5-925A-FBD0-67FF-5B745DC531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30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49C270-80BA-E48A-45C0-3341A871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WHY CIIE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62EAE8-588E-5C02-54B6-3D03A0E61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>
                <a:latin typeface="+mj-lt"/>
              </a:rPr>
              <a:t>CIIE </a:t>
            </a:r>
            <a:r>
              <a:rPr lang="nb-NO" dirty="0" err="1">
                <a:latin typeface="+mj-lt"/>
              </a:rPr>
              <a:t>Highlights</a:t>
            </a:r>
            <a:endParaRPr lang="nb-NO" dirty="0">
              <a:latin typeface="+mj-lt"/>
            </a:endParaRPr>
          </a:p>
          <a:p>
            <a:r>
              <a:rPr lang="nb-NO" dirty="0"/>
              <a:t>The </a:t>
            </a:r>
            <a:r>
              <a:rPr lang="nb-NO" dirty="0" err="1"/>
              <a:t>World’s</a:t>
            </a:r>
            <a:r>
              <a:rPr lang="nb-NO" dirty="0"/>
              <a:t> </a:t>
            </a:r>
            <a:r>
              <a:rPr lang="nb-NO" dirty="0" err="1"/>
              <a:t>largest</a:t>
            </a:r>
            <a:r>
              <a:rPr lang="nb-NO" dirty="0"/>
              <a:t> import-</a:t>
            </a:r>
            <a:r>
              <a:rPr lang="nb-NO" dirty="0" err="1"/>
              <a:t>themed</a:t>
            </a:r>
            <a:r>
              <a:rPr lang="nb-NO" dirty="0"/>
              <a:t> </a:t>
            </a:r>
            <a:r>
              <a:rPr lang="nb-NO" dirty="0" err="1"/>
              <a:t>exhibition</a:t>
            </a:r>
            <a:endParaRPr lang="nb-NO" dirty="0"/>
          </a:p>
          <a:p>
            <a:r>
              <a:rPr lang="nb-NO" dirty="0"/>
              <a:t>Over 400 000 </a:t>
            </a:r>
            <a:r>
              <a:rPr lang="nb-NO" dirty="0" err="1"/>
              <a:t>professional</a:t>
            </a:r>
            <a:r>
              <a:rPr lang="nb-NO" dirty="0"/>
              <a:t> visitors</a:t>
            </a:r>
          </a:p>
          <a:p>
            <a:r>
              <a:rPr lang="nb-NO" dirty="0"/>
              <a:t>A </a:t>
            </a:r>
            <a:r>
              <a:rPr lang="nb-NO" dirty="0" err="1"/>
              <a:t>recorde</a:t>
            </a:r>
            <a:r>
              <a:rPr lang="nb-NO" dirty="0"/>
              <a:t> USD 83.49 billion in </a:t>
            </a:r>
            <a:r>
              <a:rPr lang="nb-NO" dirty="0" err="1"/>
              <a:t>intended</a:t>
            </a:r>
            <a:r>
              <a:rPr lang="nb-NO" dirty="0"/>
              <a:t> </a:t>
            </a:r>
            <a:r>
              <a:rPr lang="nb-NO" dirty="0" err="1"/>
              <a:t>deals</a:t>
            </a:r>
            <a:r>
              <a:rPr lang="nb-NO" dirty="0"/>
              <a:t> </a:t>
            </a:r>
            <a:r>
              <a:rPr lang="nb-NO" dirty="0" err="1"/>
              <a:t>within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  <a:p>
            <a:r>
              <a:rPr lang="nb-NO" dirty="0" err="1"/>
              <a:t>Representation</a:t>
            </a:r>
            <a:r>
              <a:rPr lang="nb-NO" dirty="0"/>
              <a:t> from over 138 </a:t>
            </a:r>
            <a:r>
              <a:rPr lang="nb-NO" dirty="0" err="1"/>
              <a:t>countries</a:t>
            </a:r>
            <a:r>
              <a:rPr lang="nb-NO" dirty="0"/>
              <a:t> and regions</a:t>
            </a:r>
          </a:p>
          <a:p>
            <a:r>
              <a:rPr lang="nb-NO" dirty="0"/>
              <a:t>Over 4 100 </a:t>
            </a:r>
            <a:r>
              <a:rPr lang="nb-NO" dirty="0" err="1"/>
              <a:t>participating</a:t>
            </a:r>
            <a:r>
              <a:rPr lang="nb-NO" dirty="0"/>
              <a:t> </a:t>
            </a:r>
            <a:r>
              <a:rPr lang="nb-NO" dirty="0" err="1"/>
              <a:t>enterprices</a:t>
            </a:r>
            <a:endParaRPr lang="nb-NO" dirty="0"/>
          </a:p>
          <a:p>
            <a:r>
              <a:rPr lang="nb-NO" dirty="0"/>
              <a:t>430 000 </a:t>
            </a:r>
            <a:r>
              <a:rPr lang="nb-NO" dirty="0" err="1"/>
              <a:t>sqm</a:t>
            </a:r>
            <a:r>
              <a:rPr lang="nb-NO" dirty="0"/>
              <a:t> of </a:t>
            </a:r>
            <a:r>
              <a:rPr lang="nb-NO" dirty="0" err="1"/>
              <a:t>dedicated</a:t>
            </a:r>
            <a:r>
              <a:rPr lang="nb-NO" dirty="0"/>
              <a:t> </a:t>
            </a:r>
            <a:r>
              <a:rPr lang="nb-NO" dirty="0" err="1"/>
              <a:t>exhibition</a:t>
            </a:r>
            <a:r>
              <a:rPr lang="nb-NO" dirty="0"/>
              <a:t> </a:t>
            </a:r>
            <a:r>
              <a:rPr lang="nb-NO" dirty="0" err="1"/>
              <a:t>space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F563FB-A5AE-0644-9ACB-BDCFDE84D38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>
                <a:latin typeface="+mj-lt"/>
              </a:rPr>
              <a:t>Why </a:t>
            </a:r>
            <a:r>
              <a:rPr lang="nb-NO" dirty="0" err="1">
                <a:latin typeface="+mj-lt"/>
              </a:rPr>
              <a:t>join</a:t>
            </a:r>
            <a:r>
              <a:rPr lang="nb-NO" dirty="0">
                <a:latin typeface="+mj-lt"/>
              </a:rPr>
              <a:t> the Norwegian National </a:t>
            </a:r>
            <a:r>
              <a:rPr lang="nb-NO" dirty="0" err="1">
                <a:latin typeface="+mj-lt"/>
              </a:rPr>
              <a:t>Pavilion</a:t>
            </a:r>
            <a:endParaRPr lang="nb-NO" dirty="0">
              <a:latin typeface="+mj-lt"/>
            </a:endParaRPr>
          </a:p>
          <a:p>
            <a:r>
              <a:rPr lang="nb-NO" dirty="0"/>
              <a:t>Innovation Norway and Team Norway in China joint </a:t>
            </a:r>
            <a:r>
              <a:rPr lang="nb-NO" dirty="0" err="1"/>
              <a:t>collaboration</a:t>
            </a:r>
            <a:endParaRPr lang="nb-NO" dirty="0"/>
          </a:p>
          <a:p>
            <a:r>
              <a:rPr lang="nb-NO" dirty="0"/>
              <a:t>Direct </a:t>
            </a:r>
            <a:r>
              <a:rPr lang="nb-NO" dirty="0" err="1"/>
              <a:t>access</a:t>
            </a:r>
            <a:r>
              <a:rPr lang="nb-NO" dirty="0"/>
              <a:t> to </a:t>
            </a:r>
            <a:r>
              <a:rPr lang="nb-NO" dirty="0" err="1"/>
              <a:t>China’s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growth</a:t>
            </a:r>
            <a:r>
              <a:rPr lang="nb-NO" dirty="0"/>
              <a:t> </a:t>
            </a:r>
            <a:r>
              <a:rPr lang="nb-NO" dirty="0" err="1"/>
              <a:t>market</a:t>
            </a:r>
            <a:endParaRPr lang="nb-NO" dirty="0"/>
          </a:p>
          <a:p>
            <a:r>
              <a:rPr lang="nb-NO" dirty="0" err="1"/>
              <a:t>Presence</a:t>
            </a:r>
            <a:r>
              <a:rPr lang="nb-NO" dirty="0"/>
              <a:t> of senior Norwegian </a:t>
            </a:r>
            <a:r>
              <a:rPr lang="nb-NO" dirty="0" err="1"/>
              <a:t>government</a:t>
            </a:r>
            <a:r>
              <a:rPr lang="nb-NO" dirty="0"/>
              <a:t> and </a:t>
            </a:r>
            <a:r>
              <a:rPr lang="nb-NO" dirty="0" err="1"/>
              <a:t>industry</a:t>
            </a:r>
            <a:r>
              <a:rPr lang="nb-NO" dirty="0"/>
              <a:t> leaders</a:t>
            </a:r>
          </a:p>
          <a:p>
            <a:r>
              <a:rPr lang="nb-NO" dirty="0" err="1"/>
              <a:t>Enhanced</a:t>
            </a:r>
            <a:r>
              <a:rPr lang="nb-NO" dirty="0"/>
              <a:t> public, media and brand </a:t>
            </a:r>
            <a:r>
              <a:rPr lang="nb-NO" dirty="0" err="1"/>
              <a:t>visibility</a:t>
            </a:r>
            <a:endParaRPr lang="nb-NO" dirty="0"/>
          </a:p>
          <a:p>
            <a:r>
              <a:rPr lang="nb-NO" dirty="0" err="1"/>
              <a:t>Proven</a:t>
            </a:r>
            <a:r>
              <a:rPr lang="nb-NO" dirty="0"/>
              <a:t> </a:t>
            </a:r>
            <a:r>
              <a:rPr lang="nb-NO" dirty="0" err="1"/>
              <a:t>track</a:t>
            </a:r>
            <a:r>
              <a:rPr lang="nb-NO" dirty="0"/>
              <a:t> record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endorsements</a:t>
            </a:r>
            <a:r>
              <a:rPr lang="nb-NO" dirty="0"/>
              <a:t> from 2024 &amp; 2025 </a:t>
            </a:r>
            <a:r>
              <a:rPr lang="nb-NO" dirty="0" err="1"/>
              <a:t>exhibitors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logo_">
            <a:extLst>
              <a:ext uri="{FF2B5EF4-FFF2-40B4-BE49-F238E27FC236}">
                <a16:creationId xmlns:a16="http://schemas.microsoft.com/office/drawing/2014/main" id="{29226503-7A03-BEAC-DE99-49F555BB78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94243" y="6232398"/>
            <a:ext cx="550800" cy="207864"/>
          </a:xfrm>
          <a:prstGeom prst="rect">
            <a:avLst/>
          </a:prstGeom>
          <a:effectLst>
            <a:outerShdw blurRad="50800" dist="50800" dir="5400000" algn="ctr" rotWithShape="0">
              <a:srgbClr val="C8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04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DF91037-8E61-5FAD-F85C-A879F0AC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Norwegian </a:t>
            </a:r>
            <a:r>
              <a:rPr lang="nb-NO" dirty="0" err="1"/>
              <a:t>Pavillion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of the most </a:t>
            </a:r>
            <a:r>
              <a:rPr lang="nb-NO" dirty="0" err="1"/>
              <a:t>popular</a:t>
            </a:r>
            <a:r>
              <a:rPr lang="nb-NO" dirty="0"/>
              <a:t> country </a:t>
            </a:r>
            <a:r>
              <a:rPr lang="nb-NO" dirty="0" err="1"/>
              <a:t>pavillions</a:t>
            </a:r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F1A891A-6484-27B0-5C49-FDE2D1D41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err="1">
                <a:latin typeface="+mj-lt"/>
              </a:rPr>
              <a:t>Highlights</a:t>
            </a:r>
            <a:r>
              <a:rPr lang="nb-NO" dirty="0">
                <a:latin typeface="+mj-lt"/>
              </a:rPr>
              <a:t> of the </a:t>
            </a:r>
            <a:r>
              <a:rPr lang="nb-NO" dirty="0" err="1">
                <a:latin typeface="+mj-lt"/>
              </a:rPr>
              <a:t>pavillion</a:t>
            </a:r>
            <a:endParaRPr lang="nb-NO" dirty="0">
              <a:latin typeface="+mj-lt"/>
            </a:endParaRPr>
          </a:p>
          <a:p>
            <a:r>
              <a:rPr lang="nb-NO" dirty="0" err="1">
                <a:latin typeface="+mj-lt"/>
              </a:rPr>
              <a:t>Opening</a:t>
            </a:r>
            <a:r>
              <a:rPr lang="nb-NO" dirty="0">
                <a:latin typeface="+mj-lt"/>
              </a:rPr>
              <a:t> </a:t>
            </a:r>
            <a:r>
              <a:rPr lang="nb-NO" dirty="0" err="1">
                <a:latin typeface="+mj-lt"/>
              </a:rPr>
              <a:t>Ceremony</a:t>
            </a:r>
            <a:r>
              <a:rPr lang="nb-NO" dirty="0"/>
              <a:t>: </a:t>
            </a:r>
            <a:r>
              <a:rPr lang="nb-NO" dirty="0" err="1"/>
              <a:t>Attended</a:t>
            </a:r>
            <a:r>
              <a:rPr lang="nb-NO" dirty="0"/>
              <a:t> by senior </a:t>
            </a:r>
            <a:r>
              <a:rPr lang="nb-NO" dirty="0" err="1"/>
              <a:t>officials</a:t>
            </a:r>
            <a:r>
              <a:rPr lang="nb-NO" dirty="0"/>
              <a:t> and Team Norway representatives.</a:t>
            </a:r>
          </a:p>
          <a:p>
            <a:r>
              <a:rPr lang="nb-NO" dirty="0">
                <a:latin typeface="+mj-lt"/>
              </a:rPr>
              <a:t>Business </a:t>
            </a:r>
            <a:r>
              <a:rPr lang="nb-NO" dirty="0" err="1">
                <a:latin typeface="+mj-lt"/>
              </a:rPr>
              <a:t>Events</a:t>
            </a:r>
            <a:r>
              <a:rPr lang="nb-NO" dirty="0"/>
              <a:t>: </a:t>
            </a:r>
            <a:r>
              <a:rPr lang="nb-NO" dirty="0" err="1"/>
              <a:t>Curated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to support sponsors and showcase </a:t>
            </a:r>
            <a:r>
              <a:rPr lang="nb-NO" dirty="0" err="1"/>
              <a:t>leading</a:t>
            </a:r>
            <a:r>
              <a:rPr lang="nb-NO" dirty="0"/>
              <a:t> Norwegian business </a:t>
            </a:r>
            <a:r>
              <a:rPr lang="nb-NO" dirty="0" err="1"/>
              <a:t>solutions</a:t>
            </a:r>
            <a:endParaRPr lang="nb-NO" dirty="0"/>
          </a:p>
          <a:p>
            <a:r>
              <a:rPr lang="nb-NO" dirty="0">
                <a:latin typeface="+mj-lt"/>
              </a:rPr>
              <a:t>Interactive </a:t>
            </a:r>
            <a:r>
              <a:rPr lang="nb-NO" dirty="0" err="1">
                <a:latin typeface="+mj-lt"/>
              </a:rPr>
              <a:t>Activities</a:t>
            </a:r>
            <a:r>
              <a:rPr lang="nb-NO" dirty="0"/>
              <a:t>: Food tastings and </a:t>
            </a:r>
            <a:r>
              <a:rPr lang="nb-NO" dirty="0" err="1"/>
              <a:t>immersive</a:t>
            </a:r>
            <a:r>
              <a:rPr lang="nb-NO" dirty="0"/>
              <a:t> </a:t>
            </a:r>
            <a:r>
              <a:rPr lang="nb-NO" dirty="0" err="1"/>
              <a:t>experiences</a:t>
            </a:r>
            <a:r>
              <a:rPr lang="nb-NO" dirty="0"/>
              <a:t> </a:t>
            </a:r>
            <a:r>
              <a:rPr lang="nb-NO" dirty="0" err="1"/>
              <a:t>highlighting</a:t>
            </a:r>
            <a:r>
              <a:rPr lang="nb-NO" dirty="0"/>
              <a:t> Norwegian </a:t>
            </a:r>
            <a:r>
              <a:rPr lang="nb-NO" dirty="0" err="1"/>
              <a:t>culture</a:t>
            </a:r>
            <a:r>
              <a:rPr lang="nb-NO" dirty="0"/>
              <a:t> and lifestyle</a:t>
            </a:r>
          </a:p>
          <a:p>
            <a:r>
              <a:rPr lang="nb-NO" dirty="0">
                <a:latin typeface="+mj-lt"/>
              </a:rPr>
              <a:t>Media </a:t>
            </a:r>
            <a:r>
              <a:rPr lang="nb-NO" dirty="0" err="1">
                <a:latin typeface="+mj-lt"/>
              </a:rPr>
              <a:t>Coverage</a:t>
            </a:r>
            <a:r>
              <a:rPr lang="nb-NO" dirty="0"/>
              <a:t>: </a:t>
            </a:r>
            <a:r>
              <a:rPr lang="nb-NO" dirty="0" err="1"/>
              <a:t>Widespread</a:t>
            </a:r>
            <a:r>
              <a:rPr lang="nb-NO" dirty="0"/>
              <a:t> </a:t>
            </a:r>
            <a:r>
              <a:rPr lang="nb-NO" dirty="0" err="1"/>
              <a:t>exposure</a:t>
            </a:r>
            <a:r>
              <a:rPr lang="nb-NO" dirty="0"/>
              <a:t> </a:t>
            </a:r>
            <a:r>
              <a:rPr lang="nb-NO" dirty="0" err="1"/>
              <a:t>across</a:t>
            </a:r>
            <a:r>
              <a:rPr lang="nb-NO" dirty="0"/>
              <a:t> major </a:t>
            </a:r>
            <a:r>
              <a:rPr lang="nb-NO" dirty="0" err="1"/>
              <a:t>Chinese</a:t>
            </a:r>
            <a:r>
              <a:rPr lang="nb-NO" dirty="0"/>
              <a:t> media </a:t>
            </a:r>
            <a:r>
              <a:rPr lang="nb-NO" dirty="0" err="1"/>
              <a:t>outlets</a:t>
            </a:r>
            <a:r>
              <a:rPr lang="nb-NO" dirty="0"/>
              <a:t> and </a:t>
            </a:r>
            <a:r>
              <a:rPr lang="nb-NO" dirty="0" err="1"/>
              <a:t>social</a:t>
            </a:r>
            <a:r>
              <a:rPr lang="nb-NO" dirty="0"/>
              <a:t> media </a:t>
            </a:r>
            <a:r>
              <a:rPr lang="nb-NO" dirty="0" err="1"/>
              <a:t>channels</a:t>
            </a:r>
            <a:endParaRPr lang="nb-NO" dirty="0"/>
          </a:p>
          <a:p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343210F3-8260-41AC-F6B5-D3118010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433" y="1761332"/>
            <a:ext cx="5284610" cy="35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3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B530CACE-C9FB-2D1D-3C62-E39BB6057B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434053" y="1517530"/>
            <a:ext cx="8975761" cy="4330821"/>
          </a:xfrm>
          <a:prstGeom prst="rect">
            <a:avLst/>
          </a:prstGeom>
          <a:solidFill>
            <a:srgbClr val="FFFFFF">
              <a:lumMod val="85000"/>
            </a:srgbClr>
          </a:solidFill>
          <a:effectLst>
            <a:outerShdw blurRad="50800" dist="50800" dir="5400000" algn="ctr" rotWithShape="0">
              <a:srgbClr val="200000">
                <a:alpha val="0"/>
              </a:srgbClr>
            </a:outerShdw>
          </a:effec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30D52218-472C-E8FF-E1DE-3EFF0812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700" dirty="0" err="1"/>
              <a:t>Dynamic</a:t>
            </a:r>
            <a:r>
              <a:rPr lang="nb-NO" sz="2700" dirty="0"/>
              <a:t> Stand </a:t>
            </a:r>
            <a:r>
              <a:rPr lang="nb-NO" sz="2700" dirty="0" err="1"/>
              <a:t>Activities</a:t>
            </a:r>
            <a:r>
              <a:rPr lang="nb-NO" sz="2700" dirty="0"/>
              <a:t> at Norwegian National </a:t>
            </a:r>
            <a:r>
              <a:rPr lang="nb-NO" sz="2700" dirty="0" err="1"/>
              <a:t>Pavillion</a:t>
            </a:r>
            <a:endParaRPr lang="nb-NO" sz="27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9F198B-AD3C-B8E5-2512-668B53DF3F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CIIE 2025</a:t>
            </a:r>
          </a:p>
        </p:txBody>
      </p:sp>
    </p:spTree>
    <p:extLst>
      <p:ext uri="{BB962C8B-B14F-4D97-AF65-F5344CB8AC3E}">
        <p14:creationId xmlns:p14="http://schemas.microsoft.com/office/powerpoint/2010/main" val="131915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E1759F9-9466-3348-5001-104324CA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935644"/>
            <a:ext cx="10163949" cy="1052596"/>
          </a:xfrm>
        </p:spPr>
        <p:txBody>
          <a:bodyPr/>
          <a:lstStyle/>
          <a:p>
            <a:r>
              <a:rPr lang="nb-NO" sz="2700" dirty="0" err="1"/>
              <a:t>Packages</a:t>
            </a:r>
            <a:r>
              <a:rPr lang="nb-NO" sz="2700" dirty="0"/>
              <a:t> </a:t>
            </a:r>
            <a:r>
              <a:rPr lang="nb-NO" sz="2700" dirty="0" err="1"/>
              <a:t>available</a:t>
            </a:r>
            <a:r>
              <a:rPr lang="nb-NO" sz="2700" dirty="0"/>
              <a:t> for the Norwegian </a:t>
            </a:r>
            <a:r>
              <a:rPr lang="nb-NO" sz="2700" dirty="0" err="1"/>
              <a:t>Pavillion</a:t>
            </a:r>
            <a:r>
              <a:rPr lang="nb-NO" sz="2700" dirty="0"/>
              <a:t>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9E43122-F75C-BF26-78FC-ED83A56EF0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CIIE 2026 </a:t>
            </a:r>
            <a:r>
              <a:rPr lang="nb-NO" dirty="0" err="1">
                <a:solidFill>
                  <a:srgbClr val="FF0000"/>
                </a:solidFill>
              </a:rPr>
              <a:t>participation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BC0CE7B-CD96-1AD0-A76A-D3F0673E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57" y="1461942"/>
            <a:ext cx="8735266" cy="46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8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2E07F0-1124-2FF9-C166-D23A590A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200" dirty="0" err="1"/>
              <a:t>Invitation</a:t>
            </a:r>
            <a:r>
              <a:rPr lang="nb-NO" sz="2200" dirty="0"/>
              <a:t> to </a:t>
            </a:r>
            <a:r>
              <a:rPr lang="nb-NO" sz="2200" dirty="0" err="1"/>
              <a:t>participate</a:t>
            </a:r>
            <a:r>
              <a:rPr lang="nb-NO" sz="2200" dirty="0"/>
              <a:t> @Norwegian National </a:t>
            </a:r>
            <a:r>
              <a:rPr lang="nb-NO" sz="2200" dirty="0" err="1"/>
              <a:t>Pavilion</a:t>
            </a:r>
            <a:r>
              <a:rPr lang="nb-NO" sz="2200" dirty="0"/>
              <a:t> 2026</a:t>
            </a:r>
            <a:br>
              <a:rPr lang="nb-NO" sz="2200" dirty="0"/>
            </a:br>
            <a:r>
              <a:rPr lang="nb-NO" sz="2200" dirty="0"/>
              <a:t>CIIE, Shanghai, 5th – 10th November 2026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E993803-5B35-35E7-99EE-DDDE9F0D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82" y="1149378"/>
            <a:ext cx="11780018" cy="48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21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IN">
      <a:dk1>
        <a:srgbClr val="000000"/>
      </a:dk1>
      <a:lt1>
        <a:srgbClr val="FFFFFF"/>
      </a:lt1>
      <a:dk2>
        <a:srgbClr val="C8102E"/>
      </a:dk2>
      <a:lt2>
        <a:srgbClr val="F6F6F6"/>
      </a:lt2>
      <a:accent1>
        <a:srgbClr val="C8102E"/>
      </a:accent1>
      <a:accent2>
        <a:srgbClr val="004DE8"/>
      </a:accent2>
      <a:accent3>
        <a:srgbClr val="005505"/>
      </a:accent3>
      <a:accent4>
        <a:srgbClr val="FF0031"/>
      </a:accent4>
      <a:accent5>
        <a:srgbClr val="00205B"/>
      </a:accent5>
      <a:accent6>
        <a:srgbClr val="868686"/>
      </a:accent6>
      <a:hlink>
        <a:srgbClr val="0563C1"/>
      </a:hlink>
      <a:folHlink>
        <a:srgbClr val="954F72"/>
      </a:folHlink>
    </a:clrScheme>
    <a:fontScheme name="Custom 10">
      <a:majorFont>
        <a:latin typeface="Norway Sans Display"/>
        <a:ea typeface=""/>
        <a:cs typeface=""/>
      </a:majorFont>
      <a:minorFont>
        <a:latin typeface="Norway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Norway template.pptx" id="{2FBF5D9E-E7A7-4569-A41D-7AD526BE848C}" vid="{E4096156-2CE2-4179-A502-43F0DBCDC1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Norway Sans T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Norway Sans T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Norway Sans T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Norway Sans T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ukeroppgave xmlns="f926fa2d-ac27-4b20-894f-84afea383f9c" xsi:nil="true"/>
    <Rolle xmlns="f926fa2d-ac27-4b20-894f-84afea383f9c" xsi:nil="true"/>
    <Spr_x00e5_k xmlns="f926fa2d-ac27-4b20-894f-84afea383f9c" xsi:nil="true"/>
    <BeskrivelseNO xmlns="f926fa2d-ac27-4b20-894f-84afea383f9c" xsi:nil="true"/>
    <ActiveTemplateId xmlns="f926fa2d-ac27-4b20-894f-84afea383f9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11E067B652B046A94F996D4488DC94" ma:contentTypeVersion="11" ma:contentTypeDescription="Create a new document." ma:contentTypeScope="" ma:versionID="6adef73a196c7688718ef456dd7ae626">
  <xsd:schema xmlns:xsd="http://www.w3.org/2001/XMLSchema" xmlns:xs="http://www.w3.org/2001/XMLSchema" xmlns:p="http://schemas.microsoft.com/office/2006/metadata/properties" xmlns:ns2="f926fa2d-ac27-4b20-894f-84afea383f9c" xmlns:ns3="562062b8-4ebb-41bf-98ae-eb68738b5ff9" targetNamespace="http://schemas.microsoft.com/office/2006/metadata/properties" ma:root="true" ma:fieldsID="4b7dfbd8f88fa7f6029ffe5a4949eebe" ns2:_="" ns3:_="">
    <xsd:import namespace="f926fa2d-ac27-4b20-894f-84afea383f9c"/>
    <xsd:import namespace="562062b8-4ebb-41bf-98ae-eb68738b5f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Rolle" minOccurs="0"/>
                <xsd:element ref="ns2:Spr_x00e5_k" minOccurs="0"/>
                <xsd:element ref="ns2:Brukeroppgave" minOccurs="0"/>
                <xsd:element ref="ns2:BeskrivelseNO" minOccurs="0"/>
                <xsd:element ref="ns3:SharedWithUsers" minOccurs="0"/>
                <xsd:element ref="ns3:SharedWithDetails" minOccurs="0"/>
                <xsd:element ref="ns2:ActiveTemplateId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6fa2d-ac27-4b20-894f-84afea383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Rolle" ma:index="10" nillable="true" ma:displayName="Rolle" ma:format="Dropdown" ma:internalName="Roll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ersonalleder"/>
                    <xsd:enumeration value="Prosjektleder"/>
                    <xsd:enumeration value="Alle"/>
                  </xsd:restriction>
                </xsd:simpleType>
              </xsd:element>
            </xsd:sequence>
          </xsd:extension>
        </xsd:complexContent>
      </xsd:complexType>
    </xsd:element>
    <xsd:element name="Spr_x00e5_k" ma:index="11" nillable="true" ma:displayName="Språk" ma:format="Dropdown" ma:internalName="Spr_x00e5_k">
      <xsd:simpleType>
        <xsd:restriction base="dms:Choice">
          <xsd:enumeration value="Norsk"/>
          <xsd:enumeration value="Engelsk"/>
          <xsd:enumeration value="Nynorsk"/>
        </xsd:restriction>
      </xsd:simpleType>
    </xsd:element>
    <xsd:element name="Brukeroppgave" ma:index="12" nillable="true" ma:displayName="Brukeroppgave" ma:format="Dropdown" ma:internalName="Brukeroppgav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nboarding"/>
                    <xsd:enumeration value="Offboarding"/>
                    <xsd:enumeration value="Lage film"/>
                    <xsd:enumeration value="Ta bilder"/>
                    <xsd:enumeration value="Lage presentasjon"/>
                    <xsd:enumeration value="Tildeling av penger til internasjonalt prosjekt (project proposal)"/>
                    <xsd:enumeration value="Alle"/>
                  </xsd:restriction>
                </xsd:simpleType>
              </xsd:element>
            </xsd:sequence>
          </xsd:extension>
        </xsd:complexContent>
      </xsd:complexType>
    </xsd:element>
    <xsd:element name="BeskrivelseNO" ma:index="13" nillable="true" ma:displayName="BeskrivelseNO" ma:format="Dropdown" ma:internalName="BeskrivelseNO">
      <xsd:simpleType>
        <xsd:restriction base="dms:Note">
          <xsd:maxLength value="255"/>
        </xsd:restriction>
      </xsd:simpleType>
    </xsd:element>
    <xsd:element name="ActiveTemplateId" ma:index="16" nillable="true" ma:displayName="ActiveTemplateId" ma:format="Dropdown" ma:internalName="ActiveTemplateId">
      <xsd:simpleType>
        <xsd:restriction base="dms:Text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62b8-4ebb-41bf-98ae-eb68738b5ff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9CD675-4064-4324-8437-8FEB9AE69B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193832-FDA3-4F82-A628-FB9FE3CD2D5A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  <ds:schemaRef ds:uri="f926fa2d-ac27-4b20-894f-84afea383f9c"/>
  </ds:schemaRefs>
</ds:datastoreItem>
</file>

<file path=customXml/itemProps3.xml><?xml version="1.0" encoding="utf-8"?>
<ds:datastoreItem xmlns:ds="http://schemas.openxmlformats.org/officeDocument/2006/customXml" ds:itemID="{C0570D32-04AC-493A-ABA5-89F235D261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26fa2d-ac27-4b20-894f-84afea383f9c"/>
    <ds:schemaRef ds:uri="562062b8-4ebb-41bf-98ae-eb68738b5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 Norway template</Template>
  <TotalTime>233</TotalTime>
  <Words>216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Norway Sans Display</vt:lpstr>
      <vt:lpstr>Norway Sans Text</vt:lpstr>
      <vt:lpstr>NorwaySansText-Bold</vt:lpstr>
      <vt:lpstr>NorwaySansText-Regular-Web</vt:lpstr>
      <vt:lpstr>Office-tema</vt:lpstr>
      <vt:lpstr>Join the Norwegian National Pavilion</vt:lpstr>
      <vt:lpstr>WHY CIIE</vt:lpstr>
      <vt:lpstr>The Norwegian Pavillion was one of the most popular country pavillions</vt:lpstr>
      <vt:lpstr>Dynamic Stand Activities at Norwegian National Pavillion</vt:lpstr>
      <vt:lpstr>Packages available for the Norwegian Pavillion </vt:lpstr>
      <vt:lpstr>Invitation to participate @Norwegian National Pavilion 2026 CIIE, Shanghai, 5th – 10th November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Ingrid Nernæs</dc:creator>
  <cp:lastModifiedBy>Ingrid Nernæs</cp:lastModifiedBy>
  <cp:revision>1</cp:revision>
  <dcterms:created xsi:type="dcterms:W3CDTF">2026-06-09T08:57:32Z</dcterms:created>
  <dcterms:modified xsi:type="dcterms:W3CDTF">2026-06-09T12:50:33Z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0x0101007D11E067B652B046A94F996D4488DC94</vt:lpwstr>
  </property>
  <property fmtid="{D5CDD505-2E9C-101B-9397-08002B2CF9AE}" pid="3" name="MSIP_Label_bcba7332-1be0-430e-aa19-ed0aa2128bff_Enabled">
    <vt:lpwstr>true</vt:lpwstr>
  </property>
  <property fmtid="{D5CDD505-2E9C-101B-9397-08002B2CF9AE}" pid="4" name="MSIP_Label_bcba7332-1be0-430e-aa19-ed0aa2128bff_SetDate">
    <vt:lpwstr>2024-03-09T16:48:27Z</vt:lpwstr>
  </property>
  <property fmtid="{D5CDD505-2E9C-101B-9397-08002B2CF9AE}" pid="5" name="MSIP_Label_bcba7332-1be0-430e-aa19-ed0aa2128bff_Method">
    <vt:lpwstr>Standard</vt:lpwstr>
  </property>
  <property fmtid="{D5CDD505-2E9C-101B-9397-08002B2CF9AE}" pid="6" name="MSIP_Label_bcba7332-1be0-430e-aa19-ed0aa2128bff_Name">
    <vt:lpwstr>Internal</vt:lpwstr>
  </property>
  <property fmtid="{D5CDD505-2E9C-101B-9397-08002B2CF9AE}" pid="7" name="MSIP_Label_bcba7332-1be0-430e-aa19-ed0aa2128bff_SiteId">
    <vt:lpwstr>c39d49f7-9eed-4307-b032-bb28f3cf9d79</vt:lpwstr>
  </property>
  <property fmtid="{D5CDD505-2E9C-101B-9397-08002B2CF9AE}" pid="8" name="MSIP_Label_bcba7332-1be0-430e-aa19-ed0aa2128bff_ActionId">
    <vt:lpwstr>62a99fd0-05ca-4493-ae59-93907df928c7</vt:lpwstr>
  </property>
  <property fmtid="{D5CDD505-2E9C-101B-9397-08002B2CF9AE}" pid="9" name="MSIP_Label_bcba7332-1be0-430e-aa19-ed0aa2128bff_ContentBits">
    <vt:lpwstr>0</vt:lpwstr>
  </property>
</Properties>
</file>