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1" r:id="rId5"/>
    <p:sldId id="2384" r:id="rId6"/>
    <p:sldId id="2385" r:id="rId7"/>
    <p:sldId id="2395" r:id="rId8"/>
    <p:sldId id="2383" r:id="rId9"/>
    <p:sldId id="2396" r:id="rId10"/>
    <p:sldId id="2393" r:id="rId11"/>
  </p:sldIdLst>
  <p:sldSz cx="12801600" cy="9601200" type="A3"/>
  <p:notesSz cx="9896475" cy="14301788"/>
  <p:defaultTextStyle>
    <a:defPPr>
      <a:defRPr lang="nb-NO"/>
    </a:defPPr>
    <a:lvl1pPr marL="0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ksporthjulet" id="{B76D6D94-F30C-4686-8BEC-AADE1A4163D4}">
          <p14:sldIdLst>
            <p14:sldId id="261"/>
            <p14:sldId id="2384"/>
            <p14:sldId id="2385"/>
          </p14:sldIdLst>
        </p14:section>
        <p14:section name="Tillegg" id="{9FFA316F-F9A9-4051-8ACD-EC1866F8295B}">
          <p14:sldIdLst>
            <p14:sldId id="2395"/>
            <p14:sldId id="2383"/>
            <p14:sldId id="2396"/>
            <p14:sldId id="23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47" userDrawn="1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05" userDrawn="1">
          <p15:clr>
            <a:srgbClr val="A4A3A4"/>
          </p15:clr>
        </p15:guide>
        <p15:guide id="2" pos="3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69"/>
    <a:srgbClr val="FF9393"/>
    <a:srgbClr val="F8F8F8"/>
    <a:srgbClr val="333333"/>
    <a:srgbClr val="F0E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405586-2AC3-4797-8792-DEC720D8063B}" v="8" dt="2020-12-18T12:52:38.6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57" autoAdjust="0"/>
  </p:normalViewPr>
  <p:slideViewPr>
    <p:cSldViewPr snapToGrid="0">
      <p:cViewPr varScale="1">
        <p:scale>
          <a:sx n="75" d="100"/>
          <a:sy n="75" d="100"/>
        </p:scale>
        <p:origin x="1770" y="72"/>
      </p:cViewPr>
      <p:guideLst>
        <p:guide orient="horz" pos="3047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4505"/>
        <p:guide pos="3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my Odinsen" userId="1a879f9c-0708-4ea7-98e1-eef4847ff649" providerId="ADAL" clId="{24405586-2AC3-4797-8792-DEC720D8063B}"/>
    <pc:docChg chg="undo custSel addSld delSld modSld sldOrd addSection modSection">
      <pc:chgData name="Tommy Odinsen" userId="1a879f9c-0708-4ea7-98e1-eef4847ff649" providerId="ADAL" clId="{24405586-2AC3-4797-8792-DEC720D8063B}" dt="2020-12-18T12:55:42.858" v="184" actId="17846"/>
      <pc:docMkLst>
        <pc:docMk/>
      </pc:docMkLst>
      <pc:sldChg chg="delSp modSp mod">
        <pc:chgData name="Tommy Odinsen" userId="1a879f9c-0708-4ea7-98e1-eef4847ff649" providerId="ADAL" clId="{24405586-2AC3-4797-8792-DEC720D8063B}" dt="2020-12-18T12:42:08.023" v="33" actId="478"/>
        <pc:sldMkLst>
          <pc:docMk/>
          <pc:sldMk cId="3845789905" sldId="261"/>
        </pc:sldMkLst>
        <pc:spChg chg="del">
          <ac:chgData name="Tommy Odinsen" userId="1a879f9c-0708-4ea7-98e1-eef4847ff649" providerId="ADAL" clId="{24405586-2AC3-4797-8792-DEC720D8063B}" dt="2020-12-18T12:42:08.023" v="33" actId="478"/>
          <ac:spMkLst>
            <pc:docMk/>
            <pc:sldMk cId="3845789905" sldId="261"/>
            <ac:spMk id="4" creationId="{C0412DC8-0D76-4F79-8645-7A647DDD32DF}"/>
          </ac:spMkLst>
        </pc:spChg>
        <pc:spChg chg="mod">
          <ac:chgData name="Tommy Odinsen" userId="1a879f9c-0708-4ea7-98e1-eef4847ff649" providerId="ADAL" clId="{24405586-2AC3-4797-8792-DEC720D8063B}" dt="2020-12-18T12:42:02.498" v="32" actId="20577"/>
          <ac:spMkLst>
            <pc:docMk/>
            <pc:sldMk cId="3845789905" sldId="261"/>
            <ac:spMk id="13" creationId="{00000000-0000-0000-0000-000000000000}"/>
          </ac:spMkLst>
        </pc:spChg>
      </pc:sldChg>
      <pc:sldChg chg="ord">
        <pc:chgData name="Tommy Odinsen" userId="1a879f9c-0708-4ea7-98e1-eef4847ff649" providerId="ADAL" clId="{24405586-2AC3-4797-8792-DEC720D8063B}" dt="2020-12-18T12:47:01.566" v="137"/>
        <pc:sldMkLst>
          <pc:docMk/>
          <pc:sldMk cId="558300717" sldId="2383"/>
        </pc:sldMkLst>
      </pc:sldChg>
      <pc:sldChg chg="modSp mod">
        <pc:chgData name="Tommy Odinsen" userId="1a879f9c-0708-4ea7-98e1-eef4847ff649" providerId="ADAL" clId="{24405586-2AC3-4797-8792-DEC720D8063B}" dt="2020-12-18T12:42:44.912" v="50" actId="6549"/>
        <pc:sldMkLst>
          <pc:docMk/>
          <pc:sldMk cId="1834032468" sldId="2384"/>
        </pc:sldMkLst>
        <pc:spChg chg="mod">
          <ac:chgData name="Tommy Odinsen" userId="1a879f9c-0708-4ea7-98e1-eef4847ff649" providerId="ADAL" clId="{24405586-2AC3-4797-8792-DEC720D8063B}" dt="2020-12-18T12:42:44.912" v="50" actId="6549"/>
          <ac:spMkLst>
            <pc:docMk/>
            <pc:sldMk cId="1834032468" sldId="2384"/>
            <ac:spMk id="3" creationId="{847AEC29-6823-4C4F-9626-789A4D264C1C}"/>
          </ac:spMkLst>
        </pc:spChg>
      </pc:sldChg>
      <pc:sldChg chg="modSp mod">
        <pc:chgData name="Tommy Odinsen" userId="1a879f9c-0708-4ea7-98e1-eef4847ff649" providerId="ADAL" clId="{24405586-2AC3-4797-8792-DEC720D8063B}" dt="2020-12-18T12:42:40.716" v="49" actId="404"/>
        <pc:sldMkLst>
          <pc:docMk/>
          <pc:sldMk cId="3480711423" sldId="2385"/>
        </pc:sldMkLst>
        <pc:spChg chg="mod">
          <ac:chgData name="Tommy Odinsen" userId="1a879f9c-0708-4ea7-98e1-eef4847ff649" providerId="ADAL" clId="{24405586-2AC3-4797-8792-DEC720D8063B}" dt="2020-12-18T12:42:40.716" v="49" actId="404"/>
          <ac:spMkLst>
            <pc:docMk/>
            <pc:sldMk cId="3480711423" sldId="2385"/>
            <ac:spMk id="3" creationId="{847AEC29-6823-4C4F-9626-789A4D264C1C}"/>
          </ac:spMkLst>
        </pc:spChg>
      </pc:sldChg>
      <pc:sldChg chg="del">
        <pc:chgData name="Tommy Odinsen" userId="1a879f9c-0708-4ea7-98e1-eef4847ff649" providerId="ADAL" clId="{24405586-2AC3-4797-8792-DEC720D8063B}" dt="2020-12-18T12:43:11.543" v="52" actId="47"/>
        <pc:sldMkLst>
          <pc:docMk/>
          <pc:sldMk cId="1612357891" sldId="2386"/>
        </pc:sldMkLst>
      </pc:sldChg>
      <pc:sldChg chg="del">
        <pc:chgData name="Tommy Odinsen" userId="1a879f9c-0708-4ea7-98e1-eef4847ff649" providerId="ADAL" clId="{24405586-2AC3-4797-8792-DEC720D8063B}" dt="2020-12-18T12:43:13.828" v="53" actId="47"/>
        <pc:sldMkLst>
          <pc:docMk/>
          <pc:sldMk cId="3582085130" sldId="2387"/>
        </pc:sldMkLst>
      </pc:sldChg>
      <pc:sldChg chg="del">
        <pc:chgData name="Tommy Odinsen" userId="1a879f9c-0708-4ea7-98e1-eef4847ff649" providerId="ADAL" clId="{24405586-2AC3-4797-8792-DEC720D8063B}" dt="2020-12-18T12:54:49.246" v="181" actId="47"/>
        <pc:sldMkLst>
          <pc:docMk/>
          <pc:sldMk cId="1779158125" sldId="2388"/>
        </pc:sldMkLst>
      </pc:sldChg>
      <pc:sldChg chg="del">
        <pc:chgData name="Tommy Odinsen" userId="1a879f9c-0708-4ea7-98e1-eef4847ff649" providerId="ADAL" clId="{24405586-2AC3-4797-8792-DEC720D8063B}" dt="2020-12-18T12:54:49.246" v="181" actId="47"/>
        <pc:sldMkLst>
          <pc:docMk/>
          <pc:sldMk cId="926362156" sldId="2389"/>
        </pc:sldMkLst>
      </pc:sldChg>
      <pc:sldChg chg="del">
        <pc:chgData name="Tommy Odinsen" userId="1a879f9c-0708-4ea7-98e1-eef4847ff649" providerId="ADAL" clId="{24405586-2AC3-4797-8792-DEC720D8063B}" dt="2020-12-18T12:54:49.246" v="181" actId="47"/>
        <pc:sldMkLst>
          <pc:docMk/>
          <pc:sldMk cId="908330432" sldId="2391"/>
        </pc:sldMkLst>
      </pc:sldChg>
      <pc:sldChg chg="del">
        <pc:chgData name="Tommy Odinsen" userId="1a879f9c-0708-4ea7-98e1-eef4847ff649" providerId="ADAL" clId="{24405586-2AC3-4797-8792-DEC720D8063B}" dt="2020-12-18T12:54:49.246" v="181" actId="47"/>
        <pc:sldMkLst>
          <pc:docMk/>
          <pc:sldMk cId="2337571409" sldId="2392"/>
        </pc:sldMkLst>
      </pc:sldChg>
      <pc:sldChg chg="ord">
        <pc:chgData name="Tommy Odinsen" userId="1a879f9c-0708-4ea7-98e1-eef4847ff649" providerId="ADAL" clId="{24405586-2AC3-4797-8792-DEC720D8063B}" dt="2020-12-18T12:43:57.473" v="59"/>
        <pc:sldMkLst>
          <pc:docMk/>
          <pc:sldMk cId="1822116065" sldId="2393"/>
        </pc:sldMkLst>
      </pc:sldChg>
      <pc:sldChg chg="new del">
        <pc:chgData name="Tommy Odinsen" userId="1a879f9c-0708-4ea7-98e1-eef4847ff649" providerId="ADAL" clId="{24405586-2AC3-4797-8792-DEC720D8063B}" dt="2020-12-18T12:45:13.582" v="62" actId="47"/>
        <pc:sldMkLst>
          <pc:docMk/>
          <pc:sldMk cId="1683130166" sldId="2394"/>
        </pc:sldMkLst>
      </pc:sldChg>
      <pc:sldChg chg="del">
        <pc:chgData name="Tommy Odinsen" userId="1a879f9c-0708-4ea7-98e1-eef4847ff649" providerId="ADAL" clId="{24405586-2AC3-4797-8792-DEC720D8063B}" dt="2020-12-18T12:42:52.759" v="51" actId="47"/>
        <pc:sldMkLst>
          <pc:docMk/>
          <pc:sldMk cId="2163291625" sldId="2394"/>
        </pc:sldMkLst>
      </pc:sldChg>
      <pc:sldChg chg="modSp add mod">
        <pc:chgData name="Tommy Odinsen" userId="1a879f9c-0708-4ea7-98e1-eef4847ff649" providerId="ADAL" clId="{24405586-2AC3-4797-8792-DEC720D8063B}" dt="2020-12-18T12:46:58.372" v="135" actId="20577"/>
        <pc:sldMkLst>
          <pc:docMk/>
          <pc:sldMk cId="2427162458" sldId="2395"/>
        </pc:sldMkLst>
        <pc:spChg chg="mod">
          <ac:chgData name="Tommy Odinsen" userId="1a879f9c-0708-4ea7-98e1-eef4847ff649" providerId="ADAL" clId="{24405586-2AC3-4797-8792-DEC720D8063B}" dt="2020-12-18T12:45:20.555" v="69" actId="20577"/>
          <ac:spMkLst>
            <pc:docMk/>
            <pc:sldMk cId="2427162458" sldId="2395"/>
            <ac:spMk id="12" creationId="{00000000-0000-0000-0000-000000000000}"/>
          </ac:spMkLst>
        </pc:spChg>
        <pc:spChg chg="mod">
          <ac:chgData name="Tommy Odinsen" userId="1a879f9c-0708-4ea7-98e1-eef4847ff649" providerId="ADAL" clId="{24405586-2AC3-4797-8792-DEC720D8063B}" dt="2020-12-18T12:46:58.372" v="135" actId="20577"/>
          <ac:spMkLst>
            <pc:docMk/>
            <pc:sldMk cId="2427162458" sldId="2395"/>
            <ac:spMk id="13" creationId="{00000000-0000-0000-0000-000000000000}"/>
          </ac:spMkLst>
        </pc:spChg>
      </pc:sldChg>
      <pc:sldChg chg="addSp delSp modSp new mod">
        <pc:chgData name="Tommy Odinsen" userId="1a879f9c-0708-4ea7-98e1-eef4847ff649" providerId="ADAL" clId="{24405586-2AC3-4797-8792-DEC720D8063B}" dt="2020-12-18T12:54:14.784" v="180" actId="1076"/>
        <pc:sldMkLst>
          <pc:docMk/>
          <pc:sldMk cId="1574627190" sldId="2396"/>
        </pc:sldMkLst>
        <pc:spChg chg="del">
          <ac:chgData name="Tommy Odinsen" userId="1a879f9c-0708-4ea7-98e1-eef4847ff649" providerId="ADAL" clId="{24405586-2AC3-4797-8792-DEC720D8063B}" dt="2020-12-18T12:51:26.412" v="139" actId="478"/>
          <ac:spMkLst>
            <pc:docMk/>
            <pc:sldMk cId="1574627190" sldId="2396"/>
            <ac:spMk id="2" creationId="{2897CFC0-48CE-4094-A1CD-885C10586990}"/>
          </ac:spMkLst>
        </pc:spChg>
        <pc:spChg chg="del">
          <ac:chgData name="Tommy Odinsen" userId="1a879f9c-0708-4ea7-98e1-eef4847ff649" providerId="ADAL" clId="{24405586-2AC3-4797-8792-DEC720D8063B}" dt="2020-12-18T12:52:38.064" v="155" actId="478"/>
          <ac:spMkLst>
            <pc:docMk/>
            <pc:sldMk cId="1574627190" sldId="2396"/>
            <ac:spMk id="3" creationId="{5FAE3877-EB30-43B5-8809-EE0FA6FA5E37}"/>
          </ac:spMkLst>
        </pc:spChg>
        <pc:spChg chg="add mod">
          <ac:chgData name="Tommy Odinsen" userId="1a879f9c-0708-4ea7-98e1-eef4847ff649" providerId="ADAL" clId="{24405586-2AC3-4797-8792-DEC720D8063B}" dt="2020-12-18T12:52:45.670" v="170" actId="20577"/>
          <ac:spMkLst>
            <pc:docMk/>
            <pc:sldMk cId="1574627190" sldId="2396"/>
            <ac:spMk id="6" creationId="{BCA42EFC-9262-4243-BCC5-DCF5C932D7B8}"/>
          </ac:spMkLst>
        </pc:spChg>
        <pc:graphicFrameChg chg="add del mod">
          <ac:chgData name="Tommy Odinsen" userId="1a879f9c-0708-4ea7-98e1-eef4847ff649" providerId="ADAL" clId="{24405586-2AC3-4797-8792-DEC720D8063B}" dt="2020-12-18T12:51:32.629" v="143"/>
          <ac:graphicFrameMkLst>
            <pc:docMk/>
            <pc:sldMk cId="1574627190" sldId="2396"/>
            <ac:graphicFrameMk id="4" creationId="{E4EB5AD5-1041-44F0-A992-F82937F24889}"/>
          </ac:graphicFrameMkLst>
        </pc:graphicFrameChg>
        <pc:graphicFrameChg chg="add mod modGraphic">
          <ac:chgData name="Tommy Odinsen" userId="1a879f9c-0708-4ea7-98e1-eef4847ff649" providerId="ADAL" clId="{24405586-2AC3-4797-8792-DEC720D8063B}" dt="2020-12-18T12:54:14.784" v="180" actId="1076"/>
          <ac:graphicFrameMkLst>
            <pc:docMk/>
            <pc:sldMk cId="1574627190" sldId="2396"/>
            <ac:graphicFrameMk id="5" creationId="{1700AA1F-9DC5-4D01-A4E5-FC7B7335E332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6"/>
            <a:ext cx="4288473" cy="717573"/>
          </a:xfrm>
          <a:prstGeom prst="rect">
            <a:avLst/>
          </a:prstGeom>
        </p:spPr>
        <p:txBody>
          <a:bodyPr vert="horz" lIns="134046" tIns="67022" rIns="134046" bIns="67022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13584220"/>
            <a:ext cx="4288473" cy="717570"/>
          </a:xfrm>
          <a:prstGeom prst="rect">
            <a:avLst/>
          </a:prstGeom>
        </p:spPr>
        <p:txBody>
          <a:bodyPr vert="horz" lIns="134046" tIns="67022" rIns="134046" bIns="67022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05716" y="13584220"/>
            <a:ext cx="4288473" cy="717570"/>
          </a:xfrm>
          <a:prstGeom prst="rect">
            <a:avLst/>
          </a:prstGeom>
        </p:spPr>
        <p:txBody>
          <a:bodyPr vert="horz" lIns="134046" tIns="67022" rIns="134046" bIns="67022" rtlCol="0" anchor="b"/>
          <a:lstStyle>
            <a:lvl1pPr algn="r">
              <a:defRPr sz="1800"/>
            </a:lvl1pPr>
          </a:lstStyle>
          <a:p>
            <a:fld id="{3BAFEB26-5F87-564F-8A1F-C276AEC4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3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3" y="6"/>
            <a:ext cx="4288473" cy="717573"/>
          </a:xfrm>
          <a:prstGeom prst="rect">
            <a:avLst/>
          </a:prstGeom>
        </p:spPr>
        <p:txBody>
          <a:bodyPr vert="horz" lIns="134046" tIns="67022" rIns="134046" bIns="67022" rtlCol="0"/>
          <a:lstStyle>
            <a:lvl1pPr algn="l">
              <a:defRPr sz="18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605716" y="6"/>
            <a:ext cx="4288473" cy="717573"/>
          </a:xfrm>
          <a:prstGeom prst="rect">
            <a:avLst/>
          </a:prstGeom>
        </p:spPr>
        <p:txBody>
          <a:bodyPr vert="horz" lIns="134046" tIns="67022" rIns="134046" bIns="67022" rtlCol="0"/>
          <a:lstStyle>
            <a:lvl1pPr algn="r">
              <a:defRPr sz="1800"/>
            </a:lvl1pPr>
          </a:lstStyle>
          <a:p>
            <a:fld id="{79CB05C7-2979-4A09-A3FC-F50EDF6A753F}" type="datetimeFigureOut">
              <a:rPr lang="nb-NO" smtClean="0"/>
              <a:t>18.12.2020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731963" y="1790700"/>
            <a:ext cx="6432550" cy="4824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4046" tIns="67022" rIns="134046" bIns="67022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89651" y="6882735"/>
            <a:ext cx="7917179" cy="5631329"/>
          </a:xfrm>
          <a:prstGeom prst="rect">
            <a:avLst/>
          </a:prstGeom>
        </p:spPr>
        <p:txBody>
          <a:bodyPr vert="horz" lIns="134046" tIns="67022" rIns="134046" bIns="67022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3" y="13584220"/>
            <a:ext cx="4288473" cy="717570"/>
          </a:xfrm>
          <a:prstGeom prst="rect">
            <a:avLst/>
          </a:prstGeom>
        </p:spPr>
        <p:txBody>
          <a:bodyPr vert="horz" lIns="134046" tIns="67022" rIns="134046" bIns="67022" rtlCol="0" anchor="b"/>
          <a:lstStyle>
            <a:lvl1pPr algn="l">
              <a:defRPr sz="18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605716" y="13584220"/>
            <a:ext cx="4288473" cy="717570"/>
          </a:xfrm>
          <a:prstGeom prst="rect">
            <a:avLst/>
          </a:prstGeom>
        </p:spPr>
        <p:txBody>
          <a:bodyPr vert="horz" lIns="134046" tIns="67022" rIns="134046" bIns="67022" rtlCol="0" anchor="b"/>
          <a:lstStyle>
            <a:lvl1pPr algn="r">
              <a:defRPr sz="1800"/>
            </a:lvl1pPr>
          </a:lstStyle>
          <a:p>
            <a:fld id="{98CD09A1-4EAF-4301-81B7-2D5498A8DC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8113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D09A1-4EAF-4301-81B7-2D5498A8DC2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2833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D09A1-4EAF-4301-81B7-2D5498A8DC20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3783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42CC9-F1E1-4F02-9931-9B9DE7B809B5}" type="datetime1">
              <a:rPr lang="nb-NO" smtClean="0"/>
              <a:pPr/>
              <a:t>18.12.2020</a:t>
            </a:fld>
            <a:endParaRPr lang="nb-NO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4F3E-5908-4C83-B5CA-2A5BDE9E6817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6" name="Rectangle 5"/>
          <p:cNvSpPr/>
          <p:nvPr userDrawn="1"/>
        </p:nvSpPr>
        <p:spPr>
          <a:xfrm>
            <a:off x="4309868" y="4072648"/>
            <a:ext cx="4181866" cy="145590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38792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4520" y="1624649"/>
            <a:ext cx="11592561" cy="6503035"/>
          </a:xfrm>
          <a:prstGeom prst="rect">
            <a:avLst/>
          </a:prstGeom>
        </p:spPr>
        <p:txBody>
          <a:bodyPr lIns="0"/>
          <a:lstStyle>
            <a:lvl1pPr>
              <a:defRPr sz="270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908999" y="8793963"/>
            <a:ext cx="2016000" cy="18466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defRPr sz="1200" b="0" baseline="0">
                <a:solidFill>
                  <a:schemeClr val="tx1"/>
                </a:solidFill>
              </a:defRPr>
            </a:lvl1pPr>
          </a:lstStyle>
          <a:p>
            <a:fld id="{CAA42CC9-F1E1-4F02-9931-9B9DE7B809B5}" type="datetime1">
              <a:rPr lang="nb-NO" smtClean="0"/>
              <a:pPr/>
              <a:t>18.12.2020</a:t>
            </a:fld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699576" y="8793963"/>
            <a:ext cx="504000" cy="18466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defRPr sz="1200" b="0" baseline="0">
                <a:solidFill>
                  <a:schemeClr val="tx1"/>
                </a:solidFill>
              </a:defRPr>
            </a:lvl1pPr>
          </a:lstStyle>
          <a:p>
            <a:fld id="{45D54F3E-5908-4C83-B5CA-2A5BDE9E6817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617528" y="617857"/>
            <a:ext cx="11579552" cy="430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7008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ekst /u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F877-6724-4577-9D8F-B3F672B7EA7D}" type="datetime1">
              <a:rPr lang="nb-NO" smtClean="0"/>
              <a:t>18.12.2020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4F3E-5908-4C83-B5CA-2A5BDE9E6817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idx="14"/>
          </p:nvPr>
        </p:nvSpPr>
        <p:spPr>
          <a:xfrm>
            <a:off x="604521" y="1624649"/>
            <a:ext cx="11592560" cy="65030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617528" y="617857"/>
            <a:ext cx="11579552" cy="430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5097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F877-6724-4577-9D8F-B3F672B7EA7D}" type="datetime1">
              <a:rPr lang="nb-NO" smtClean="0"/>
              <a:t>18.12.2020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4F3E-5908-4C83-B5CA-2A5BDE9E6817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6552001" y="1624648"/>
            <a:ext cx="5645080" cy="6503034"/>
          </a:xfrm>
          <a:prstGeom prst="rect">
            <a:avLst/>
          </a:prstGeom>
          <a:solidFill>
            <a:schemeClr val="bg2"/>
          </a:solidFill>
        </p:spPr>
        <p:txBody>
          <a:bodyPr lIns="481068" tIns="721602" rIns="481068" anchor="t" anchorCtr="1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11" name="Plassholder for innhold 2"/>
          <p:cNvSpPr>
            <a:spLocks noGrp="1"/>
          </p:cNvSpPr>
          <p:nvPr>
            <p:ph idx="1"/>
          </p:nvPr>
        </p:nvSpPr>
        <p:spPr>
          <a:xfrm>
            <a:off x="604519" y="1624649"/>
            <a:ext cx="5645082" cy="6503035"/>
          </a:xfrm>
          <a:prstGeom prst="rect">
            <a:avLst/>
          </a:prstGeom>
        </p:spPr>
        <p:txBody>
          <a:bodyPr lIns="0"/>
          <a:lstStyle>
            <a:lvl1pPr>
              <a:defRPr sz="270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617528" y="617857"/>
            <a:ext cx="11579552" cy="430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17527" y="8756311"/>
            <a:ext cx="1301172" cy="45938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887094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tel, innhold og portrai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innhold 2"/>
          <p:cNvSpPr>
            <a:spLocks noGrp="1"/>
          </p:cNvSpPr>
          <p:nvPr>
            <p:ph idx="1"/>
          </p:nvPr>
        </p:nvSpPr>
        <p:spPr>
          <a:xfrm>
            <a:off x="604520" y="1624649"/>
            <a:ext cx="5392752" cy="6905115"/>
          </a:xfrm>
          <a:prstGeom prst="rect">
            <a:avLst/>
          </a:prstGeom>
        </p:spPr>
        <p:txBody>
          <a:bodyPr lIns="0"/>
          <a:lstStyle>
            <a:lvl1pPr>
              <a:defRPr sz="270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617528" y="617856"/>
            <a:ext cx="5379745" cy="430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17527" y="8756311"/>
            <a:ext cx="1301172" cy="45938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 sz="240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6"/>
          </p:nvPr>
        </p:nvSpPr>
        <p:spPr>
          <a:xfrm>
            <a:off x="6249600" y="0"/>
            <a:ext cx="6552000" cy="9601200"/>
          </a:xfrm>
          <a:prstGeom prst="rect">
            <a:avLst/>
          </a:prstGeom>
          <a:solidFill>
            <a:schemeClr val="bg2"/>
          </a:solidFill>
        </p:spPr>
        <p:txBody>
          <a:bodyPr lIns="481068" tIns="721602" rIns="481068" anchor="t" anchorCtr="1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853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7"/>
          <p:cNvSpPr>
            <a:spLocks noGrp="1"/>
          </p:cNvSpPr>
          <p:nvPr>
            <p:ph type="pic" sz="quarter" idx="15"/>
          </p:nvPr>
        </p:nvSpPr>
        <p:spPr>
          <a:xfrm>
            <a:off x="604522" y="617857"/>
            <a:ext cx="5645080" cy="4031545"/>
          </a:xfrm>
          <a:prstGeom prst="rect">
            <a:avLst/>
          </a:prstGeom>
          <a:solidFill>
            <a:schemeClr val="bg2"/>
          </a:solidFill>
        </p:spPr>
        <p:txBody>
          <a:bodyPr lIns="481068" tIns="721602" rIns="481068" anchor="t" anchorCtr="1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7" name="Plassholder for bilde 7"/>
          <p:cNvSpPr>
            <a:spLocks noGrp="1"/>
          </p:cNvSpPr>
          <p:nvPr>
            <p:ph type="pic" sz="quarter" idx="16"/>
          </p:nvPr>
        </p:nvSpPr>
        <p:spPr>
          <a:xfrm>
            <a:off x="6552001" y="617857"/>
            <a:ext cx="5645080" cy="4031545"/>
          </a:xfrm>
          <a:prstGeom prst="rect">
            <a:avLst/>
          </a:prstGeom>
          <a:solidFill>
            <a:schemeClr val="bg2"/>
          </a:solidFill>
        </p:spPr>
        <p:txBody>
          <a:bodyPr lIns="481068" tIns="721602" rIns="481068" anchor="t" anchorCtr="1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7"/>
          </p:nvPr>
        </p:nvSpPr>
        <p:spPr>
          <a:xfrm>
            <a:off x="604522" y="4951802"/>
            <a:ext cx="5645080" cy="4031545"/>
          </a:xfrm>
          <a:prstGeom prst="rect">
            <a:avLst/>
          </a:prstGeom>
          <a:solidFill>
            <a:schemeClr val="bg2"/>
          </a:solidFill>
        </p:spPr>
        <p:txBody>
          <a:bodyPr lIns="481068" tIns="721602" rIns="481068" anchor="t" anchorCtr="1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13" name="Plassholder for bilde 7"/>
          <p:cNvSpPr>
            <a:spLocks noGrp="1"/>
          </p:cNvSpPr>
          <p:nvPr>
            <p:ph type="pic" sz="quarter" idx="18"/>
          </p:nvPr>
        </p:nvSpPr>
        <p:spPr>
          <a:xfrm>
            <a:off x="6552001" y="4951802"/>
            <a:ext cx="5645080" cy="4031545"/>
          </a:xfrm>
          <a:prstGeom prst="rect">
            <a:avLst/>
          </a:prstGeom>
          <a:solidFill>
            <a:schemeClr val="bg2"/>
          </a:solidFill>
        </p:spPr>
        <p:txBody>
          <a:bodyPr lIns="481068" tIns="721602" rIns="481068" anchor="t" anchorCtr="1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0871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7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801600" cy="9601200"/>
          </a:xfrm>
          <a:prstGeom prst="rect">
            <a:avLst/>
          </a:prstGeom>
          <a:solidFill>
            <a:schemeClr val="bg2"/>
          </a:solidFill>
        </p:spPr>
        <p:txBody>
          <a:bodyPr lIns="481068" tIns="721602" rIns="481068" anchor="t" anchorCtr="1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922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 m/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7"/>
          <p:cNvSpPr>
            <a:spLocks noGrp="1"/>
          </p:cNvSpPr>
          <p:nvPr>
            <p:ph type="pic" sz="quarter" idx="14"/>
          </p:nvPr>
        </p:nvSpPr>
        <p:spPr>
          <a:xfrm>
            <a:off x="0" y="2065460"/>
            <a:ext cx="12801600" cy="7535742"/>
          </a:xfrm>
          <a:prstGeom prst="rect">
            <a:avLst/>
          </a:prstGeom>
          <a:solidFill>
            <a:schemeClr val="bg2"/>
          </a:solidFill>
        </p:spPr>
        <p:txBody>
          <a:bodyPr lIns="481068" tIns="721602" rIns="481068" anchor="t" anchorCtr="1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604521" y="617856"/>
            <a:ext cx="11592560" cy="661720"/>
          </a:xfrm>
          <a:prstGeom prst="rect">
            <a:avLst/>
          </a:prstGeom>
        </p:spPr>
        <p:txBody>
          <a:bodyPr lIns="0">
            <a:spAutoFit/>
          </a:bodyPr>
          <a:lstStyle>
            <a:lvl1pPr>
              <a:defRPr sz="43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8309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innhold og 2 sm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7"/>
          <p:cNvSpPr>
            <a:spLocks noGrp="1"/>
          </p:cNvSpPr>
          <p:nvPr>
            <p:ph type="pic" sz="quarter" idx="17"/>
          </p:nvPr>
        </p:nvSpPr>
        <p:spPr>
          <a:xfrm>
            <a:off x="604522" y="4951802"/>
            <a:ext cx="5645080" cy="4031545"/>
          </a:xfrm>
          <a:prstGeom prst="rect">
            <a:avLst/>
          </a:prstGeom>
          <a:solidFill>
            <a:schemeClr val="bg2"/>
          </a:solidFill>
        </p:spPr>
        <p:txBody>
          <a:bodyPr lIns="481068" tIns="721602" rIns="481068" anchor="t" anchorCtr="1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13" name="Plassholder for bilde 7"/>
          <p:cNvSpPr>
            <a:spLocks noGrp="1"/>
          </p:cNvSpPr>
          <p:nvPr>
            <p:ph type="pic" sz="quarter" idx="18"/>
          </p:nvPr>
        </p:nvSpPr>
        <p:spPr>
          <a:xfrm>
            <a:off x="6552001" y="4951802"/>
            <a:ext cx="5645080" cy="4031545"/>
          </a:xfrm>
          <a:prstGeom prst="rect">
            <a:avLst/>
          </a:prstGeom>
          <a:solidFill>
            <a:schemeClr val="bg2"/>
          </a:solidFill>
        </p:spPr>
        <p:txBody>
          <a:bodyPr lIns="481068" tIns="721602" rIns="481068" anchor="t" anchorCtr="1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14" name="Plassholder for tekst 10"/>
          <p:cNvSpPr>
            <a:spLocks noGrp="1"/>
          </p:cNvSpPr>
          <p:nvPr>
            <p:ph type="body" sz="quarter" idx="15"/>
          </p:nvPr>
        </p:nvSpPr>
        <p:spPr>
          <a:xfrm>
            <a:off x="604521" y="1624648"/>
            <a:ext cx="11592560" cy="293940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617528" y="617857"/>
            <a:ext cx="11579552" cy="430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1221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/>
          </p:nvPr>
        </p:nvSpPr>
        <p:spPr>
          <a:xfrm>
            <a:off x="604520" y="1624649"/>
            <a:ext cx="5645080" cy="6503035"/>
          </a:xfrm>
          <a:prstGeom prst="rect">
            <a:avLst/>
          </a:prstGeom>
        </p:spPr>
        <p:txBody>
          <a:bodyPr lIns="0"/>
          <a:lstStyle>
            <a:lvl1pPr>
              <a:defRPr sz="270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Plassholder for innhold 2"/>
          <p:cNvSpPr>
            <a:spLocks noGrp="1"/>
          </p:cNvSpPr>
          <p:nvPr>
            <p:ph idx="13"/>
          </p:nvPr>
        </p:nvSpPr>
        <p:spPr>
          <a:xfrm>
            <a:off x="6552001" y="1624649"/>
            <a:ext cx="5645080" cy="6503035"/>
          </a:xfrm>
          <a:prstGeom prst="rect">
            <a:avLst/>
          </a:prstGeom>
        </p:spPr>
        <p:txBody>
          <a:bodyPr lIns="0"/>
          <a:lstStyle>
            <a:lvl1pPr>
              <a:defRPr sz="270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908999" y="8793963"/>
            <a:ext cx="2016000" cy="18466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defRPr sz="1200" b="0" baseline="0">
                <a:solidFill>
                  <a:schemeClr val="tx1"/>
                </a:solidFill>
              </a:defRPr>
            </a:lvl1pPr>
          </a:lstStyle>
          <a:p>
            <a:fld id="{CAA42CC9-F1E1-4F02-9931-9B9DE7B809B5}" type="datetime1">
              <a:rPr lang="nb-NO" smtClean="0"/>
              <a:pPr/>
              <a:t>18.12.2020</a:t>
            </a:fld>
            <a:endParaRPr lang="nb-NO"/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699576" y="8793963"/>
            <a:ext cx="504000" cy="18466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defRPr sz="1200" b="0" baseline="0">
                <a:solidFill>
                  <a:schemeClr val="tx1"/>
                </a:solidFill>
              </a:defRPr>
            </a:lvl1pPr>
          </a:lstStyle>
          <a:p>
            <a:fld id="{45D54F3E-5908-4C83-B5CA-2A5BDE9E6817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617528" y="617857"/>
            <a:ext cx="11579552" cy="430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6107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4520" y="1624651"/>
            <a:ext cx="5645080" cy="323165"/>
          </a:xfrm>
          <a:prstGeom prst="rect">
            <a:avLst/>
          </a:prstGeom>
        </p:spPr>
        <p:txBody>
          <a:bodyPr wrap="square" lIns="0" anchor="t" anchorCtr="0">
            <a:spAutoFit/>
          </a:bodyPr>
          <a:lstStyle>
            <a:lvl1pPr marL="0" indent="0" algn="l">
              <a:buNone/>
              <a:defRPr sz="2100" b="1"/>
            </a:lvl1pPr>
            <a:lvl2pPr marL="458217" indent="0">
              <a:buNone/>
              <a:defRPr sz="2000" b="1"/>
            </a:lvl2pPr>
            <a:lvl3pPr marL="916435" indent="0">
              <a:buNone/>
              <a:defRPr sz="1800" b="1"/>
            </a:lvl3pPr>
            <a:lvl4pPr marL="1374652" indent="0">
              <a:buNone/>
              <a:defRPr sz="1600" b="1"/>
            </a:lvl4pPr>
            <a:lvl5pPr marL="1832869" indent="0">
              <a:buNone/>
              <a:defRPr sz="1600" b="1"/>
            </a:lvl5pPr>
            <a:lvl6pPr marL="2291086" indent="0">
              <a:buNone/>
              <a:defRPr sz="1600" b="1"/>
            </a:lvl6pPr>
            <a:lvl7pPr marL="2749304" indent="0">
              <a:buNone/>
              <a:defRPr sz="1600" b="1"/>
            </a:lvl7pPr>
            <a:lvl8pPr marL="3207521" indent="0">
              <a:buNone/>
              <a:defRPr sz="1600" b="1"/>
            </a:lvl8pPr>
            <a:lvl9pPr marL="366573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552001" y="1624651"/>
            <a:ext cx="5645080" cy="323165"/>
          </a:xfrm>
          <a:prstGeom prst="rect">
            <a:avLst/>
          </a:prstGeom>
        </p:spPr>
        <p:txBody>
          <a:bodyPr wrap="square" lIns="0" anchor="t" anchorCtr="0">
            <a:spAutoFit/>
          </a:bodyPr>
          <a:lstStyle>
            <a:lvl1pPr marL="0" indent="0" algn="l">
              <a:buNone/>
              <a:defRPr sz="2100" b="1"/>
            </a:lvl1pPr>
            <a:lvl2pPr marL="458217" indent="0">
              <a:buNone/>
              <a:defRPr sz="2000" b="1"/>
            </a:lvl2pPr>
            <a:lvl3pPr marL="916435" indent="0">
              <a:buNone/>
              <a:defRPr sz="1800" b="1"/>
            </a:lvl3pPr>
            <a:lvl4pPr marL="1374652" indent="0">
              <a:buNone/>
              <a:defRPr sz="1600" b="1"/>
            </a:lvl4pPr>
            <a:lvl5pPr marL="1832869" indent="0">
              <a:buNone/>
              <a:defRPr sz="1600" b="1"/>
            </a:lvl5pPr>
            <a:lvl6pPr marL="2291086" indent="0">
              <a:buNone/>
              <a:defRPr sz="1600" b="1"/>
            </a:lvl6pPr>
            <a:lvl7pPr marL="2749304" indent="0">
              <a:buNone/>
              <a:defRPr sz="1600" b="1"/>
            </a:lvl7pPr>
            <a:lvl8pPr marL="3207521" indent="0">
              <a:buNone/>
              <a:defRPr sz="1600" b="1"/>
            </a:lvl8pPr>
            <a:lvl9pPr marL="366573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5B9D-DB94-498A-A477-9EF91C2EC336}" type="datetime1">
              <a:rPr lang="nb-NO" smtClean="0"/>
              <a:t>18.12.2020</a:t>
            </a:fld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4F3E-5908-4C83-B5CA-2A5BDE9E6817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Plassholder for innhold 2"/>
          <p:cNvSpPr>
            <a:spLocks noGrp="1"/>
          </p:cNvSpPr>
          <p:nvPr>
            <p:ph idx="13"/>
          </p:nvPr>
        </p:nvSpPr>
        <p:spPr>
          <a:xfrm>
            <a:off x="604520" y="2163665"/>
            <a:ext cx="5645080" cy="5964017"/>
          </a:xfrm>
          <a:prstGeom prst="rect">
            <a:avLst/>
          </a:prstGeom>
        </p:spPr>
        <p:txBody>
          <a:bodyPr lIns="0"/>
          <a:lstStyle>
            <a:lvl1pPr>
              <a:defRPr sz="270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lassholder for innhold 2"/>
          <p:cNvSpPr>
            <a:spLocks noGrp="1"/>
          </p:cNvSpPr>
          <p:nvPr>
            <p:ph idx="14"/>
          </p:nvPr>
        </p:nvSpPr>
        <p:spPr>
          <a:xfrm>
            <a:off x="6552001" y="2163665"/>
            <a:ext cx="5645080" cy="5964017"/>
          </a:xfrm>
          <a:prstGeom prst="rect">
            <a:avLst/>
          </a:prstGeom>
        </p:spPr>
        <p:txBody>
          <a:bodyPr lIns="0"/>
          <a:lstStyle>
            <a:lvl1pPr>
              <a:defRPr sz="270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617528" y="617857"/>
            <a:ext cx="11579552" cy="430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742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971" y="-41972"/>
            <a:ext cx="2368300" cy="1258827"/>
          </a:xfrm>
          <a:prstGeom prst="rect">
            <a:avLst/>
          </a:prstGeom>
        </p:spPr>
      </p:pic>
      <p:sp>
        <p:nvSpPr>
          <p:cNvPr id="5" name="Tittel 1"/>
          <p:cNvSpPr>
            <a:spLocks noGrp="1"/>
          </p:cNvSpPr>
          <p:nvPr>
            <p:ph type="ctrTitle"/>
          </p:nvPr>
        </p:nvSpPr>
        <p:spPr>
          <a:xfrm>
            <a:off x="1383748" y="4005753"/>
            <a:ext cx="8774044" cy="661720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 algn="l">
              <a:defRPr sz="43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1383748" y="4911922"/>
            <a:ext cx="8774044" cy="430888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indent="0" algn="l">
              <a:buNone/>
              <a:defRPr sz="2700"/>
            </a:lvl1pPr>
            <a:lvl2pPr marL="458217" indent="0" algn="ctr">
              <a:buNone/>
              <a:defRPr sz="2000"/>
            </a:lvl2pPr>
            <a:lvl3pPr marL="916435" indent="0" algn="ctr">
              <a:buNone/>
              <a:defRPr sz="1800"/>
            </a:lvl3pPr>
            <a:lvl4pPr marL="1374652" indent="0" algn="ctr">
              <a:buNone/>
              <a:defRPr sz="1600"/>
            </a:lvl4pPr>
            <a:lvl5pPr marL="1832869" indent="0" algn="ctr">
              <a:buNone/>
              <a:defRPr sz="1600"/>
            </a:lvl5pPr>
            <a:lvl6pPr marL="2291086" indent="0" algn="ctr">
              <a:buNone/>
              <a:defRPr sz="1600"/>
            </a:lvl6pPr>
            <a:lvl7pPr marL="2749304" indent="0" algn="ctr">
              <a:buNone/>
              <a:defRPr sz="1600"/>
            </a:lvl7pPr>
            <a:lvl8pPr marL="3207521" indent="0" algn="ctr">
              <a:buNone/>
              <a:defRPr sz="1600"/>
            </a:lvl8pPr>
            <a:lvl9pPr marL="366573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27537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2DA2-60B5-428D-AF70-9304D4E3A11F}" type="datetime1">
              <a:rPr lang="nb-NO" smtClean="0"/>
              <a:t>18.12.2020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4F3E-5908-4C83-B5CA-2A5BDE9E6817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617528" y="617857"/>
            <a:ext cx="11700259" cy="430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9857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B060-DBD9-4C66-9AE2-EC20F3B1209A}" type="datetime1">
              <a:rPr lang="nb-NO" smtClean="0"/>
              <a:t>18.12.2020</a:t>
            </a:fld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4F3E-5908-4C83-B5CA-2A5BDE9E68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7578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38220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309868" y="4072648"/>
            <a:ext cx="4181866" cy="145590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 sz="2400"/>
          </a:p>
        </p:txBody>
      </p:sp>
      <p:sp>
        <p:nvSpPr>
          <p:cNvPr id="4" name="TextBox 3"/>
          <p:cNvSpPr txBox="1"/>
          <p:nvPr userDrawn="1"/>
        </p:nvSpPr>
        <p:spPr>
          <a:xfrm>
            <a:off x="4743333" y="8127683"/>
            <a:ext cx="3314941" cy="523495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en-US" sz="1300" b="1" u="sng" err="1"/>
              <a:t>Tusen</a:t>
            </a:r>
            <a:r>
              <a:rPr lang="en-US" sz="1300" b="1" u="sng"/>
              <a:t> </a:t>
            </a:r>
            <a:r>
              <a:rPr lang="en-US" sz="1300" b="1" u="sng" err="1"/>
              <a:t>takk</a:t>
            </a:r>
            <a:r>
              <a:rPr lang="en-US" sz="1300" b="1" u="sng"/>
              <a:t>!</a:t>
            </a:r>
          </a:p>
          <a:p>
            <a:pPr algn="ctr"/>
            <a:r>
              <a:rPr lang="en-US" sz="1300" b="1" u="sng" err="1"/>
              <a:t>www.innovasjonnorge.no</a:t>
            </a:r>
            <a:endParaRPr lang="en-US" sz="1300" b="1" u="sng"/>
          </a:p>
        </p:txBody>
      </p:sp>
    </p:spTree>
    <p:extLst>
      <p:ext uri="{BB962C8B-B14F-4D97-AF65-F5344CB8AC3E}">
        <p14:creationId xmlns:p14="http://schemas.microsoft.com/office/powerpoint/2010/main" val="6335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82" y="4083524"/>
            <a:ext cx="3806351" cy="1322835"/>
          </a:xfrm>
          <a:prstGeom prst="rect">
            <a:avLst/>
          </a:prstGeom>
        </p:spPr>
      </p:pic>
      <p:sp>
        <p:nvSpPr>
          <p:cNvPr id="10" name="Plassholder for tekst 9"/>
          <p:cNvSpPr>
            <a:spLocks noGrp="1"/>
          </p:cNvSpPr>
          <p:nvPr>
            <p:ph type="body" sz="quarter" idx="13"/>
          </p:nvPr>
        </p:nvSpPr>
        <p:spPr>
          <a:xfrm>
            <a:off x="604519" y="617855"/>
            <a:ext cx="3176273" cy="200055"/>
          </a:xfrm>
          <a:prstGeom prst="rect">
            <a:avLst/>
          </a:prstGeom>
        </p:spPr>
        <p:txBody>
          <a:bodyPr lIns="0">
            <a:spAutoFit/>
          </a:bodyPr>
          <a:lstStyle>
            <a:lvl1pPr marL="0" indent="0">
              <a:buNone/>
              <a:defRPr sz="1300" b="1" u="sng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908999" y="8793963"/>
            <a:ext cx="2016000" cy="18466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defRPr sz="1200" b="0" baseline="0">
                <a:solidFill>
                  <a:schemeClr val="tx1"/>
                </a:solidFill>
              </a:defRPr>
            </a:lvl1pPr>
          </a:lstStyle>
          <a:p>
            <a:fld id="{CAA42CC9-F1E1-4F02-9931-9B9DE7B809B5}" type="datetime1">
              <a:rPr lang="nb-NO" smtClean="0"/>
              <a:pPr/>
              <a:t>18.12.2020</a:t>
            </a:fld>
            <a:endParaRPr lang="nb-NO"/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699576" y="8793963"/>
            <a:ext cx="504000" cy="18466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defRPr sz="1200" b="0" baseline="0">
                <a:solidFill>
                  <a:schemeClr val="tx1"/>
                </a:solidFill>
              </a:defRPr>
            </a:lvl1pPr>
          </a:lstStyle>
          <a:p>
            <a:fld id="{45D54F3E-5908-4C83-B5CA-2A5BDE9E6817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Tittel 1"/>
          <p:cNvSpPr>
            <a:spLocks noGrp="1"/>
          </p:cNvSpPr>
          <p:nvPr>
            <p:ph type="ctrTitle"/>
          </p:nvPr>
        </p:nvSpPr>
        <p:spPr>
          <a:xfrm>
            <a:off x="6400802" y="3352885"/>
            <a:ext cx="5784445" cy="1323439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 algn="l">
              <a:defRPr sz="43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11" name="Undertittel 2"/>
          <p:cNvSpPr>
            <a:spLocks noGrp="1"/>
          </p:cNvSpPr>
          <p:nvPr>
            <p:ph type="subTitle" idx="1"/>
          </p:nvPr>
        </p:nvSpPr>
        <p:spPr>
          <a:xfrm>
            <a:off x="6400802" y="4944955"/>
            <a:ext cx="5784445" cy="430888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indent="0" algn="l">
              <a:buNone/>
              <a:defRPr sz="2700">
                <a:solidFill>
                  <a:schemeClr val="tx1"/>
                </a:solidFill>
              </a:defRPr>
            </a:lvl1pPr>
            <a:lvl2pPr marL="458217" indent="0" algn="ctr">
              <a:buNone/>
              <a:defRPr sz="2000"/>
            </a:lvl2pPr>
            <a:lvl3pPr marL="916435" indent="0" algn="ctr">
              <a:buNone/>
              <a:defRPr sz="1800"/>
            </a:lvl3pPr>
            <a:lvl4pPr marL="1374652" indent="0" algn="ctr">
              <a:buNone/>
              <a:defRPr sz="1600"/>
            </a:lvl4pPr>
            <a:lvl5pPr marL="1832869" indent="0" algn="ctr">
              <a:buNone/>
              <a:defRPr sz="1600"/>
            </a:lvl5pPr>
            <a:lvl6pPr marL="2291086" indent="0" algn="ctr">
              <a:buNone/>
              <a:defRPr sz="1600"/>
            </a:lvl6pPr>
            <a:lvl7pPr marL="2749304" indent="0" algn="ctr">
              <a:buNone/>
              <a:defRPr sz="1600"/>
            </a:lvl7pPr>
            <a:lvl8pPr marL="3207521" indent="0" algn="ctr">
              <a:buNone/>
              <a:defRPr sz="1600"/>
            </a:lvl8pPr>
            <a:lvl9pPr marL="366573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788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908999" y="8793963"/>
            <a:ext cx="2016000" cy="18466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defRPr sz="1200" b="0" baseline="0">
                <a:solidFill>
                  <a:schemeClr val="tx1"/>
                </a:solidFill>
              </a:defRPr>
            </a:lvl1pPr>
          </a:lstStyle>
          <a:p>
            <a:fld id="{CAA42CC9-F1E1-4F02-9931-9B9DE7B809B5}" type="datetime1">
              <a:rPr lang="nb-NO" smtClean="0"/>
              <a:pPr/>
              <a:t>18.12.2020</a:t>
            </a:fld>
            <a:endParaRPr lang="nb-NO"/>
          </a:p>
        </p:txBody>
      </p:sp>
      <p:sp>
        <p:nvSpPr>
          <p:cNvPr id="1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699576" y="8793963"/>
            <a:ext cx="504000" cy="18466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defRPr sz="1200" b="0" baseline="0">
                <a:solidFill>
                  <a:schemeClr val="tx1"/>
                </a:solidFill>
              </a:defRPr>
            </a:lvl1pPr>
          </a:lstStyle>
          <a:p>
            <a:fld id="{45D54F3E-5908-4C83-B5CA-2A5BDE9E6817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400800" y="5272016"/>
            <a:ext cx="5785212" cy="689952"/>
          </a:xfrm>
        </p:spPr>
        <p:txBody>
          <a:bodyPr>
            <a:noAutofit/>
          </a:bodyPr>
          <a:lstStyle>
            <a:lvl1pPr marL="0" indent="0">
              <a:buNone/>
              <a:defRPr sz="2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Subtitle 10"/>
          <p:cNvSpPr>
            <a:spLocks noGrp="1"/>
          </p:cNvSpPr>
          <p:nvPr>
            <p:ph type="subTitle" idx="1"/>
          </p:nvPr>
        </p:nvSpPr>
        <p:spPr>
          <a:xfrm>
            <a:off x="6400802" y="4542068"/>
            <a:ext cx="5784445" cy="51706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400802" y="2974692"/>
            <a:ext cx="5784445" cy="1323439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 algn="l">
              <a:defRPr sz="43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79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S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1624650"/>
            <a:ext cx="12801600" cy="7976552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2191" tIns="61096" rIns="122191" bIns="61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617527" y="631772"/>
            <a:ext cx="1301172" cy="45938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 sz="2400"/>
          </a:p>
        </p:txBody>
      </p:sp>
      <p:sp>
        <p:nvSpPr>
          <p:cNvPr id="16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908999" y="8793963"/>
            <a:ext cx="2016000" cy="18466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defRPr sz="1200" b="0" baseline="0">
                <a:solidFill>
                  <a:schemeClr val="bg1"/>
                </a:solidFill>
              </a:defRPr>
            </a:lvl1pPr>
          </a:lstStyle>
          <a:p>
            <a:fld id="{CAA42CC9-F1E1-4F02-9931-9B9DE7B809B5}" type="datetime1">
              <a:rPr lang="nb-NO" smtClean="0"/>
              <a:pPr/>
              <a:t>18.12.2020</a:t>
            </a:fld>
            <a:endParaRPr lang="nb-NO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699576" y="8793963"/>
            <a:ext cx="504000" cy="18466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defRPr sz="1200" b="0" baseline="0">
                <a:solidFill>
                  <a:schemeClr val="bg1"/>
                </a:solidFill>
              </a:defRPr>
            </a:lvl1pPr>
          </a:lstStyle>
          <a:p>
            <a:fld id="{45D54F3E-5908-4C83-B5CA-2A5BDE9E6817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400802" y="4152669"/>
            <a:ext cx="5784445" cy="1323439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 algn="l">
              <a:defRPr sz="4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10" name="Undertittel 2"/>
          <p:cNvSpPr>
            <a:spLocks noGrp="1"/>
          </p:cNvSpPr>
          <p:nvPr>
            <p:ph type="subTitle" idx="1"/>
          </p:nvPr>
        </p:nvSpPr>
        <p:spPr>
          <a:xfrm>
            <a:off x="6400802" y="5744738"/>
            <a:ext cx="5784445" cy="430888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</a:defRPr>
            </a:lvl1pPr>
            <a:lvl2pPr marL="458217" indent="0" algn="ctr">
              <a:buNone/>
              <a:defRPr sz="2000"/>
            </a:lvl2pPr>
            <a:lvl3pPr marL="916435" indent="0" algn="ctr">
              <a:buNone/>
              <a:defRPr sz="1800"/>
            </a:lvl3pPr>
            <a:lvl4pPr marL="1374652" indent="0" algn="ctr">
              <a:buNone/>
              <a:defRPr sz="1600"/>
            </a:lvl4pPr>
            <a:lvl5pPr marL="1832869" indent="0" algn="ctr">
              <a:buNone/>
              <a:defRPr sz="1600"/>
            </a:lvl5pPr>
            <a:lvl6pPr marL="2291086" indent="0" algn="ctr">
              <a:buNone/>
              <a:defRPr sz="1600"/>
            </a:lvl6pPr>
            <a:lvl7pPr marL="2749304" indent="0" algn="ctr">
              <a:buNone/>
              <a:defRPr sz="1600"/>
            </a:lvl7pPr>
            <a:lvl8pPr marL="3207521" indent="0" algn="ctr">
              <a:buNone/>
              <a:defRPr sz="1600"/>
            </a:lvl8pPr>
            <a:lvl9pPr marL="366573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24994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 S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1624650"/>
            <a:ext cx="12801600" cy="79765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2191" tIns="61096" rIns="122191" bIns="61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accent2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617527" y="631772"/>
            <a:ext cx="1301172" cy="45938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 sz="240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908999" y="8793963"/>
            <a:ext cx="2016000" cy="18466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defRPr sz="1200" b="0" baseline="0">
                <a:solidFill>
                  <a:schemeClr val="bg1"/>
                </a:solidFill>
              </a:defRPr>
            </a:lvl1pPr>
          </a:lstStyle>
          <a:p>
            <a:fld id="{CAA42CC9-F1E1-4F02-9931-9B9DE7B809B5}" type="datetime1">
              <a:rPr lang="nb-NO" smtClean="0"/>
              <a:pPr/>
              <a:t>18.12.2020</a:t>
            </a:fld>
            <a:endParaRPr lang="nb-NO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699576" y="8793963"/>
            <a:ext cx="504000" cy="18466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defRPr sz="1200" b="0" baseline="0">
                <a:solidFill>
                  <a:schemeClr val="bg1"/>
                </a:solidFill>
              </a:defRPr>
            </a:lvl1pPr>
          </a:lstStyle>
          <a:p>
            <a:fld id="{45D54F3E-5908-4C83-B5CA-2A5BDE9E6817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3" name="Tittel 1"/>
          <p:cNvSpPr>
            <a:spLocks noGrp="1"/>
          </p:cNvSpPr>
          <p:nvPr>
            <p:ph type="ctrTitle"/>
          </p:nvPr>
        </p:nvSpPr>
        <p:spPr>
          <a:xfrm>
            <a:off x="6400802" y="4152669"/>
            <a:ext cx="5784445" cy="1323439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 algn="l">
              <a:defRPr sz="4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8" name="Undertittel 2"/>
          <p:cNvSpPr>
            <a:spLocks noGrp="1"/>
          </p:cNvSpPr>
          <p:nvPr>
            <p:ph type="subTitle" idx="1"/>
          </p:nvPr>
        </p:nvSpPr>
        <p:spPr>
          <a:xfrm>
            <a:off x="6400802" y="5744738"/>
            <a:ext cx="5784445" cy="430888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</a:defRPr>
            </a:lvl1pPr>
            <a:lvl2pPr marL="458217" indent="0" algn="ctr">
              <a:buNone/>
              <a:defRPr sz="2000"/>
            </a:lvl2pPr>
            <a:lvl3pPr marL="916435" indent="0" algn="ctr">
              <a:buNone/>
              <a:defRPr sz="1800"/>
            </a:lvl3pPr>
            <a:lvl4pPr marL="1374652" indent="0" algn="ctr">
              <a:buNone/>
              <a:defRPr sz="1600"/>
            </a:lvl4pPr>
            <a:lvl5pPr marL="1832869" indent="0" algn="ctr">
              <a:buNone/>
              <a:defRPr sz="1600"/>
            </a:lvl5pPr>
            <a:lvl6pPr marL="2291086" indent="0" algn="ctr">
              <a:buNone/>
              <a:defRPr sz="1600"/>
            </a:lvl6pPr>
            <a:lvl7pPr marL="2749304" indent="0" algn="ctr">
              <a:buNone/>
              <a:defRPr sz="1600"/>
            </a:lvl7pPr>
            <a:lvl8pPr marL="3207521" indent="0" algn="ctr">
              <a:buNone/>
              <a:defRPr sz="1600"/>
            </a:lvl8pPr>
            <a:lvl9pPr marL="366573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5019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 S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1624650"/>
            <a:ext cx="12801600" cy="79765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2191" tIns="61096" rIns="122191" bIns="61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617527" y="631772"/>
            <a:ext cx="1301172" cy="45938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 sz="240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908999" y="8793963"/>
            <a:ext cx="2016000" cy="18466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defRPr sz="1200" b="0" baseline="0">
                <a:solidFill>
                  <a:schemeClr val="bg1"/>
                </a:solidFill>
              </a:defRPr>
            </a:lvl1pPr>
          </a:lstStyle>
          <a:p>
            <a:fld id="{CAA42CC9-F1E1-4F02-9931-9B9DE7B809B5}" type="datetime1">
              <a:rPr lang="nb-NO" smtClean="0"/>
              <a:pPr/>
              <a:t>18.12.2020</a:t>
            </a:fld>
            <a:endParaRPr lang="nb-NO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699576" y="8793963"/>
            <a:ext cx="504000" cy="18466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defRPr sz="1200" b="0" baseline="0">
                <a:solidFill>
                  <a:schemeClr val="bg1"/>
                </a:solidFill>
              </a:defRPr>
            </a:lvl1pPr>
          </a:lstStyle>
          <a:p>
            <a:fld id="{45D54F3E-5908-4C83-B5CA-2A5BDE9E6817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3" name="Tittel 1"/>
          <p:cNvSpPr>
            <a:spLocks noGrp="1"/>
          </p:cNvSpPr>
          <p:nvPr>
            <p:ph type="ctrTitle"/>
          </p:nvPr>
        </p:nvSpPr>
        <p:spPr>
          <a:xfrm>
            <a:off x="6400802" y="4152669"/>
            <a:ext cx="5784445" cy="1323439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 algn="l">
              <a:defRPr sz="4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8" name="Undertittel 2"/>
          <p:cNvSpPr>
            <a:spLocks noGrp="1"/>
          </p:cNvSpPr>
          <p:nvPr>
            <p:ph type="subTitle" idx="1"/>
          </p:nvPr>
        </p:nvSpPr>
        <p:spPr>
          <a:xfrm>
            <a:off x="6400802" y="5744738"/>
            <a:ext cx="5784445" cy="430888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</a:defRPr>
            </a:lvl1pPr>
            <a:lvl2pPr marL="458217" indent="0" algn="ctr">
              <a:buNone/>
              <a:defRPr sz="2000"/>
            </a:lvl2pPr>
            <a:lvl3pPr marL="916435" indent="0" algn="ctr">
              <a:buNone/>
              <a:defRPr sz="1800"/>
            </a:lvl3pPr>
            <a:lvl4pPr marL="1374652" indent="0" algn="ctr">
              <a:buNone/>
              <a:defRPr sz="1600"/>
            </a:lvl4pPr>
            <a:lvl5pPr marL="1832869" indent="0" algn="ctr">
              <a:buNone/>
              <a:defRPr sz="1600"/>
            </a:lvl5pPr>
            <a:lvl6pPr marL="2291086" indent="0" algn="ctr">
              <a:buNone/>
              <a:defRPr sz="1600"/>
            </a:lvl6pPr>
            <a:lvl7pPr marL="2749304" indent="0" algn="ctr">
              <a:buNone/>
              <a:defRPr sz="1600"/>
            </a:lvl7pPr>
            <a:lvl8pPr marL="3207521" indent="0" algn="ctr">
              <a:buNone/>
              <a:defRPr sz="1600"/>
            </a:lvl8pPr>
            <a:lvl9pPr marL="366573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2071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lysbilde S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1624650"/>
            <a:ext cx="12801600" cy="797655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2191" tIns="61096" rIns="122191" bIns="61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617527" y="631772"/>
            <a:ext cx="1301172" cy="45938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 sz="240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908999" y="8793963"/>
            <a:ext cx="2016000" cy="18466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defRPr sz="1200" b="0" baseline="0">
                <a:solidFill>
                  <a:schemeClr val="bg1"/>
                </a:solidFill>
              </a:defRPr>
            </a:lvl1pPr>
          </a:lstStyle>
          <a:p>
            <a:fld id="{CAA42CC9-F1E1-4F02-9931-9B9DE7B809B5}" type="datetime1">
              <a:rPr lang="nb-NO" smtClean="0"/>
              <a:pPr/>
              <a:t>18.12.2020</a:t>
            </a:fld>
            <a:endParaRPr lang="nb-NO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699576" y="8793963"/>
            <a:ext cx="504000" cy="18466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defRPr sz="1200" b="0" baseline="0">
                <a:solidFill>
                  <a:schemeClr val="bg1"/>
                </a:solidFill>
              </a:defRPr>
            </a:lvl1pPr>
          </a:lstStyle>
          <a:p>
            <a:fld id="{45D54F3E-5908-4C83-B5CA-2A5BDE9E6817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3" name="Tittel 1"/>
          <p:cNvSpPr>
            <a:spLocks noGrp="1"/>
          </p:cNvSpPr>
          <p:nvPr>
            <p:ph type="ctrTitle"/>
          </p:nvPr>
        </p:nvSpPr>
        <p:spPr>
          <a:xfrm>
            <a:off x="6400802" y="4152669"/>
            <a:ext cx="5784445" cy="1323439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 algn="l">
              <a:defRPr sz="4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8" name="Undertittel 2"/>
          <p:cNvSpPr>
            <a:spLocks noGrp="1"/>
          </p:cNvSpPr>
          <p:nvPr>
            <p:ph type="subTitle" idx="1"/>
          </p:nvPr>
        </p:nvSpPr>
        <p:spPr>
          <a:xfrm>
            <a:off x="6400802" y="5744738"/>
            <a:ext cx="5784445" cy="430888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</a:defRPr>
            </a:lvl1pPr>
            <a:lvl2pPr marL="458217" indent="0" algn="ctr">
              <a:buNone/>
              <a:defRPr sz="2000"/>
            </a:lvl2pPr>
            <a:lvl3pPr marL="916435" indent="0" algn="ctr">
              <a:buNone/>
              <a:defRPr sz="1800"/>
            </a:lvl3pPr>
            <a:lvl4pPr marL="1374652" indent="0" algn="ctr">
              <a:buNone/>
              <a:defRPr sz="1600"/>
            </a:lvl4pPr>
            <a:lvl5pPr marL="1832869" indent="0" algn="ctr">
              <a:buNone/>
              <a:defRPr sz="1600"/>
            </a:lvl5pPr>
            <a:lvl6pPr marL="2291086" indent="0" algn="ctr">
              <a:buNone/>
              <a:defRPr sz="1600"/>
            </a:lvl6pPr>
            <a:lvl7pPr marL="2749304" indent="0" algn="ctr">
              <a:buNone/>
              <a:defRPr sz="1600"/>
            </a:lvl7pPr>
            <a:lvl8pPr marL="3207521" indent="0" algn="ctr">
              <a:buNone/>
              <a:defRPr sz="1600"/>
            </a:lvl8pPr>
            <a:lvl9pPr marL="366573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817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tellysbilde S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1624650"/>
            <a:ext cx="12801600" cy="79765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2191" tIns="61096" rIns="122191" bIns="61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617527" y="631772"/>
            <a:ext cx="1301172" cy="45938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 sz="240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908999" y="8793963"/>
            <a:ext cx="2016000" cy="18466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defRPr sz="1200" b="0" baseline="0">
                <a:solidFill>
                  <a:schemeClr val="tx1"/>
                </a:solidFill>
              </a:defRPr>
            </a:lvl1pPr>
          </a:lstStyle>
          <a:p>
            <a:fld id="{CAA42CC9-F1E1-4F02-9931-9B9DE7B809B5}" type="datetime1">
              <a:rPr lang="nb-NO" smtClean="0"/>
              <a:pPr/>
              <a:t>18.12.2020</a:t>
            </a:fld>
            <a:endParaRPr lang="nb-NO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699576" y="8793963"/>
            <a:ext cx="504000" cy="18466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defRPr sz="1200" b="0" baseline="0">
                <a:solidFill>
                  <a:schemeClr val="tx1"/>
                </a:solidFill>
              </a:defRPr>
            </a:lvl1pPr>
          </a:lstStyle>
          <a:p>
            <a:fld id="{45D54F3E-5908-4C83-B5CA-2A5BDE9E6817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3" name="Tittel 1"/>
          <p:cNvSpPr>
            <a:spLocks noGrp="1"/>
          </p:cNvSpPr>
          <p:nvPr>
            <p:ph type="ctrTitle"/>
          </p:nvPr>
        </p:nvSpPr>
        <p:spPr>
          <a:xfrm>
            <a:off x="6400802" y="4152669"/>
            <a:ext cx="5784445" cy="1323439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 algn="l">
              <a:defRPr sz="43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8" name="Undertittel 2"/>
          <p:cNvSpPr>
            <a:spLocks noGrp="1"/>
          </p:cNvSpPr>
          <p:nvPr>
            <p:ph type="subTitle" idx="1"/>
          </p:nvPr>
        </p:nvSpPr>
        <p:spPr>
          <a:xfrm>
            <a:off x="6400802" y="5744738"/>
            <a:ext cx="5784445" cy="430888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indent="0" algn="l">
              <a:buNone/>
              <a:defRPr sz="2700">
                <a:solidFill>
                  <a:schemeClr val="tx1"/>
                </a:solidFill>
              </a:defRPr>
            </a:lvl1pPr>
            <a:lvl2pPr marL="458217" indent="0" algn="ctr">
              <a:buNone/>
              <a:defRPr sz="2000"/>
            </a:lvl2pPr>
            <a:lvl3pPr marL="916435" indent="0" algn="ctr">
              <a:buNone/>
              <a:defRPr sz="1800"/>
            </a:lvl3pPr>
            <a:lvl4pPr marL="1374652" indent="0" algn="ctr">
              <a:buNone/>
              <a:defRPr sz="1600"/>
            </a:lvl4pPr>
            <a:lvl5pPr marL="1832869" indent="0" algn="ctr">
              <a:buNone/>
              <a:defRPr sz="1600"/>
            </a:lvl5pPr>
            <a:lvl6pPr marL="2291086" indent="0" algn="ctr">
              <a:buNone/>
              <a:defRPr sz="1600"/>
            </a:lvl6pPr>
            <a:lvl7pPr marL="2749304" indent="0" algn="ctr">
              <a:buNone/>
              <a:defRPr sz="1600"/>
            </a:lvl7pPr>
            <a:lvl8pPr marL="3207521" indent="0" algn="ctr">
              <a:buNone/>
              <a:defRPr sz="1600"/>
            </a:lvl8pPr>
            <a:lvl9pPr marL="366573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7370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908999" y="8793963"/>
            <a:ext cx="2016000" cy="18466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defRPr sz="1200" b="0" baseline="0">
                <a:solidFill>
                  <a:schemeClr val="tx1"/>
                </a:solidFill>
              </a:defRPr>
            </a:lvl1pPr>
          </a:lstStyle>
          <a:p>
            <a:fld id="{CAA42CC9-F1E1-4F02-9931-9B9DE7B809B5}" type="datetime1">
              <a:rPr lang="nb-NO" smtClean="0"/>
              <a:pPr/>
              <a:t>18.12.2020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699576" y="8793963"/>
            <a:ext cx="504000" cy="18466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defRPr sz="1200" b="0" baseline="0">
                <a:solidFill>
                  <a:schemeClr val="tx1"/>
                </a:solidFill>
              </a:defRPr>
            </a:lvl1pPr>
          </a:lstStyle>
          <a:p>
            <a:fld id="{45D54F3E-5908-4C83-B5CA-2A5BDE9E6817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617527" y="8756311"/>
            <a:ext cx="1301172" cy="459386"/>
          </a:xfrm>
          <a:prstGeom prst="rect">
            <a:avLst/>
          </a:prstGeom>
          <a:blipFill>
            <a:blip r:embed="rId2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 sz="2400"/>
          </a:p>
        </p:txBody>
      </p:sp>
      <p:sp>
        <p:nvSpPr>
          <p:cNvPr id="21" name="Plassholder for tittel 1"/>
          <p:cNvSpPr>
            <a:spLocks noGrp="1"/>
          </p:cNvSpPr>
          <p:nvPr>
            <p:ph type="title"/>
          </p:nvPr>
        </p:nvSpPr>
        <p:spPr>
          <a:xfrm>
            <a:off x="617528" y="617857"/>
            <a:ext cx="11579552" cy="43088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nb-NO"/>
              <a:t>Tittel skal ha font </a:t>
            </a:r>
            <a:r>
              <a:rPr lang="nb-NO" err="1"/>
              <a:t>str</a:t>
            </a:r>
            <a:r>
              <a:rPr lang="nb-NO"/>
              <a:t>. 20pt som </a:t>
            </a:r>
            <a:r>
              <a:rPr lang="nb-NO" err="1"/>
              <a:t>default</a:t>
            </a:r>
            <a:endParaRPr lang="nb-NO"/>
          </a:p>
        </p:txBody>
      </p:sp>
      <p:sp>
        <p:nvSpPr>
          <p:cNvPr id="22" name="Plassholder for tekst 2"/>
          <p:cNvSpPr>
            <a:spLocks noGrp="1"/>
          </p:cNvSpPr>
          <p:nvPr>
            <p:ph type="body" idx="1"/>
          </p:nvPr>
        </p:nvSpPr>
        <p:spPr>
          <a:xfrm>
            <a:off x="617528" y="1624651"/>
            <a:ext cx="11579552" cy="429188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b-NO"/>
              <a:t>Brødtekst skal ha font </a:t>
            </a:r>
            <a:r>
              <a:rPr lang="nb-NO" err="1"/>
              <a:t>str</a:t>
            </a:r>
            <a:r>
              <a:rPr lang="nb-NO"/>
              <a:t>. 20pt som </a:t>
            </a:r>
            <a:r>
              <a:rPr lang="nb-NO" err="1"/>
              <a:t>default</a:t>
            </a:r>
            <a:r>
              <a:rPr lang="nb-NO"/>
              <a:t>,</a:t>
            </a:r>
          </a:p>
          <a:p>
            <a:pPr lvl="1"/>
            <a:r>
              <a:rPr lang="nb-NO"/>
              <a:t>Og 16pt som nedre grense</a:t>
            </a:r>
          </a:p>
        </p:txBody>
      </p:sp>
    </p:spTree>
    <p:extLst>
      <p:ext uri="{BB962C8B-B14F-4D97-AF65-F5344CB8AC3E}">
        <p14:creationId xmlns:p14="http://schemas.microsoft.com/office/powerpoint/2010/main" val="151322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51" r:id="rId2"/>
    <p:sldLayoutId id="2147483649" r:id="rId3"/>
    <p:sldLayoutId id="2147483662" r:id="rId4"/>
    <p:sldLayoutId id="2147483657" r:id="rId5"/>
    <p:sldLayoutId id="2147483672" r:id="rId6"/>
    <p:sldLayoutId id="2147483673" r:id="rId7"/>
    <p:sldLayoutId id="2147483674" r:id="rId8"/>
    <p:sldLayoutId id="2147483675" r:id="rId9"/>
    <p:sldLayoutId id="2147483650" r:id="rId10"/>
    <p:sldLayoutId id="2147483671" r:id="rId11"/>
    <p:sldLayoutId id="2147483656" r:id="rId12"/>
    <p:sldLayoutId id="2147483677" r:id="rId13"/>
    <p:sldLayoutId id="2147483664" r:id="rId14"/>
    <p:sldLayoutId id="2147483665" r:id="rId15"/>
    <p:sldLayoutId id="2147483667" r:id="rId16"/>
    <p:sldLayoutId id="2147483668" r:id="rId17"/>
    <p:sldLayoutId id="2147483652" r:id="rId18"/>
    <p:sldLayoutId id="2147483653" r:id="rId19"/>
    <p:sldLayoutId id="2147483654" r:id="rId20"/>
    <p:sldLayoutId id="2147483655" r:id="rId21"/>
    <p:sldLayoutId id="2147483676" r:id="rId22"/>
    <p:sldLayoutId id="2147483669" r:id="rId23"/>
  </p:sldLayoutIdLst>
  <p:hf sldNum="0" hdr="0" dt="0"/>
  <p:txStyles>
    <p:titleStyle>
      <a:lvl1pPr marL="0" algn="l" defTabSz="916435" rtl="0" eaLnBrk="1" latinLnBrk="0" hangingPunct="1">
        <a:lnSpc>
          <a:spcPct val="100000"/>
        </a:lnSpc>
        <a:spcBef>
          <a:spcPts val="0"/>
        </a:spcBef>
        <a:buNone/>
        <a:defRPr sz="27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587" indent="-264587" algn="l" defTabSz="916435" rtl="0" eaLnBrk="1" latinLnBrk="0" hangingPunct="1">
        <a:lnSpc>
          <a:spcPct val="100000"/>
        </a:lnSpc>
        <a:spcBef>
          <a:spcPts val="267"/>
        </a:spcBef>
        <a:buFont typeface="Arial" panose="020B0604020202020204" pitchFamily="34" charset="0"/>
        <a:buChar char="•"/>
        <a:defRPr sz="27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9175" indent="-263051" algn="l" defTabSz="916435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793762" indent="-264587" algn="l" defTabSz="916435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058350" indent="-264587" algn="l" defTabSz="916435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22937" indent="-264587" algn="l" defTabSz="916435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195" indent="-229109" algn="l" defTabSz="91643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412" indent="-229109" algn="l" defTabSz="91643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36630" indent="-229109" algn="l" defTabSz="91643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94847" indent="-229109" algn="l" defTabSz="91643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6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8217" algn="l" defTabSz="916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6435" algn="l" defTabSz="916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4652" algn="l" defTabSz="916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2869" algn="l" defTabSz="916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1086" algn="l" defTabSz="916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9304" algn="l" defTabSz="916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521" algn="l" defTabSz="916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65738" algn="l" defTabSz="916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72" userDrawn="1">
          <p15:clr>
            <a:srgbClr val="F26B43"/>
          </p15:clr>
        </p15:guide>
        <p15:guide id="2" pos="5488" userDrawn="1">
          <p15:clr>
            <a:srgbClr val="F26B43"/>
          </p15:clr>
        </p15:guide>
        <p15:guide id="3" orient="horz" pos="731" userDrawn="1">
          <p15:clr>
            <a:srgbClr val="F26B43"/>
          </p15:clr>
        </p15:guide>
        <p15:guide id="4" orient="horz" pos="3657" userDrawn="1">
          <p15:clr>
            <a:srgbClr val="F26B43"/>
          </p15:clr>
        </p15:guide>
        <p15:guide id="5" orient="horz" pos="278" userDrawn="1">
          <p15:clr>
            <a:srgbClr val="F26B43"/>
          </p15:clr>
        </p15:guide>
        <p15:guide id="6" pos="2880" userDrawn="1">
          <p15:clr>
            <a:srgbClr val="F26B43"/>
          </p15:clr>
        </p15:guide>
        <p15:guide id="7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6400802" y="4814389"/>
            <a:ext cx="5784445" cy="661720"/>
          </a:xfrm>
        </p:spPr>
        <p:txBody>
          <a:bodyPr/>
          <a:lstStyle/>
          <a:p>
            <a:r>
              <a:rPr lang="en-US" dirty="0" err="1"/>
              <a:t>Eksporthjulet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&lt;</a:t>
            </a:r>
            <a:r>
              <a:rPr lang="en-US" dirty="0" err="1"/>
              <a:t>dato</a:t>
            </a:r>
            <a:r>
              <a:rPr lang="en-US" dirty="0"/>
              <a:t>&gt; &lt;</a:t>
            </a:r>
            <a:r>
              <a:rPr lang="en-US" dirty="0" err="1"/>
              <a:t>bedrift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84578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847AEC29-6823-4C4F-9626-789A4D264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68" y="185559"/>
            <a:ext cx="2158615" cy="830997"/>
          </a:xfrm>
        </p:spPr>
        <p:txBody>
          <a:bodyPr/>
          <a:lstStyle/>
          <a:p>
            <a:r>
              <a:rPr lang="nb-NO" dirty="0"/>
              <a:t>Eksporthjulet</a:t>
            </a:r>
            <a:br>
              <a:rPr lang="nb-NO" dirty="0"/>
            </a:br>
            <a:endParaRPr lang="nb-NO" dirty="0"/>
          </a:p>
        </p:txBody>
      </p:sp>
      <p:sp>
        <p:nvSpPr>
          <p:cNvPr id="20" name="Frihåndsform: figur 19">
            <a:extLst>
              <a:ext uri="{FF2B5EF4-FFF2-40B4-BE49-F238E27FC236}">
                <a16:creationId xmlns:a16="http://schemas.microsoft.com/office/drawing/2014/main" id="{DB476E29-1652-41C4-848C-6AE462A1C723}"/>
              </a:ext>
            </a:extLst>
          </p:cNvPr>
          <p:cNvSpPr>
            <a:spLocks noChangeAspect="1"/>
          </p:cNvSpPr>
          <p:nvPr/>
        </p:nvSpPr>
        <p:spPr>
          <a:xfrm>
            <a:off x="2421082" y="827419"/>
            <a:ext cx="3936601" cy="3936567"/>
          </a:xfrm>
          <a:custGeom>
            <a:avLst/>
            <a:gdLst>
              <a:gd name="connsiteX0" fmla="*/ 3293118 w 3293118"/>
              <a:gd name="connsiteY0" fmla="*/ 0 h 3293090"/>
              <a:gd name="connsiteX1" fmla="*/ 3293118 w 3293118"/>
              <a:gd name="connsiteY1" fmla="*/ 235564 h 3293090"/>
              <a:gd name="connsiteX2" fmla="*/ 3169879 w 3293118"/>
              <a:gd name="connsiteY2" fmla="*/ 238681 h 3293090"/>
              <a:gd name="connsiteX3" fmla="*/ 249683 w 3293118"/>
              <a:gd name="connsiteY3" fmla="*/ 3022459 h 3293090"/>
              <a:gd name="connsiteX4" fmla="*/ 236444 w 3293118"/>
              <a:gd name="connsiteY4" fmla="*/ 3293090 h 3293090"/>
              <a:gd name="connsiteX5" fmla="*/ 0 w 3293118"/>
              <a:gd name="connsiteY5" fmla="*/ 3293090 h 3293090"/>
              <a:gd name="connsiteX6" fmla="*/ 3186 w 3293118"/>
              <a:gd name="connsiteY6" fmla="*/ 3163051 h 3293090"/>
              <a:gd name="connsiteX7" fmla="*/ 3157757 w 3293118"/>
              <a:gd name="connsiteY7" fmla="*/ 3423 h 3293090"/>
              <a:gd name="connsiteX8" fmla="*/ 3293118 w 3293118"/>
              <a:gd name="connsiteY8" fmla="*/ 0 h 329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118" h="3293090">
                <a:moveTo>
                  <a:pt x="3293118" y="0"/>
                </a:moveTo>
                <a:lnTo>
                  <a:pt x="3293118" y="235564"/>
                </a:lnTo>
                <a:lnTo>
                  <a:pt x="3169879" y="238681"/>
                </a:lnTo>
                <a:cubicBezTo>
                  <a:pt x="1637060" y="316379"/>
                  <a:pt x="398514" y="1509453"/>
                  <a:pt x="249683" y="3022459"/>
                </a:cubicBezTo>
                <a:lnTo>
                  <a:pt x="236444" y="3293090"/>
                </a:lnTo>
                <a:lnTo>
                  <a:pt x="0" y="3293090"/>
                </a:lnTo>
                <a:lnTo>
                  <a:pt x="3186" y="3163051"/>
                </a:lnTo>
                <a:cubicBezTo>
                  <a:pt x="86918" y="1457860"/>
                  <a:pt x="1453269" y="89824"/>
                  <a:pt x="3157757" y="3423"/>
                </a:cubicBezTo>
                <a:lnTo>
                  <a:pt x="3293118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1" name="Frihåndsform: figur 20">
            <a:extLst>
              <a:ext uri="{FF2B5EF4-FFF2-40B4-BE49-F238E27FC236}">
                <a16:creationId xmlns:a16="http://schemas.microsoft.com/office/drawing/2014/main" id="{323D7BA3-112D-4A50-9C45-20EBA9D0B75F}"/>
              </a:ext>
            </a:extLst>
          </p:cNvPr>
          <p:cNvSpPr>
            <a:spLocks noChangeAspect="1"/>
          </p:cNvSpPr>
          <p:nvPr/>
        </p:nvSpPr>
        <p:spPr>
          <a:xfrm>
            <a:off x="6443752" y="827419"/>
            <a:ext cx="3936601" cy="3936567"/>
          </a:xfrm>
          <a:custGeom>
            <a:avLst/>
            <a:gdLst>
              <a:gd name="connsiteX0" fmla="*/ 0 w 3293118"/>
              <a:gd name="connsiteY0" fmla="*/ 0 h 3293090"/>
              <a:gd name="connsiteX1" fmla="*/ 135362 w 3293118"/>
              <a:gd name="connsiteY1" fmla="*/ 3423 h 3293090"/>
              <a:gd name="connsiteX2" fmla="*/ 3289933 w 3293118"/>
              <a:gd name="connsiteY2" fmla="*/ 3163051 h 3293090"/>
              <a:gd name="connsiteX3" fmla="*/ 3293118 w 3293118"/>
              <a:gd name="connsiteY3" fmla="*/ 3293090 h 3293090"/>
              <a:gd name="connsiteX4" fmla="*/ 3056675 w 3293118"/>
              <a:gd name="connsiteY4" fmla="*/ 3293090 h 3293090"/>
              <a:gd name="connsiteX5" fmla="*/ 3043435 w 3293118"/>
              <a:gd name="connsiteY5" fmla="*/ 3022459 h 3293090"/>
              <a:gd name="connsiteX6" fmla="*/ 123240 w 3293118"/>
              <a:gd name="connsiteY6" fmla="*/ 238681 h 3293090"/>
              <a:gd name="connsiteX7" fmla="*/ 0 w 3293118"/>
              <a:gd name="connsiteY7" fmla="*/ 235564 h 3293090"/>
              <a:gd name="connsiteX8" fmla="*/ 0 w 3293118"/>
              <a:gd name="connsiteY8" fmla="*/ 0 h 329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118" h="3293090">
                <a:moveTo>
                  <a:pt x="0" y="0"/>
                </a:moveTo>
                <a:lnTo>
                  <a:pt x="135362" y="3423"/>
                </a:lnTo>
                <a:cubicBezTo>
                  <a:pt x="1839850" y="89824"/>
                  <a:pt x="3206200" y="1457860"/>
                  <a:pt x="3289933" y="3163051"/>
                </a:cubicBezTo>
                <a:lnTo>
                  <a:pt x="3293118" y="3293090"/>
                </a:lnTo>
                <a:lnTo>
                  <a:pt x="3056675" y="3293090"/>
                </a:lnTo>
                <a:lnTo>
                  <a:pt x="3043435" y="3022459"/>
                </a:lnTo>
                <a:cubicBezTo>
                  <a:pt x="2894604" y="1509453"/>
                  <a:pt x="1656058" y="316379"/>
                  <a:pt x="123240" y="238681"/>
                </a:cubicBezTo>
                <a:lnTo>
                  <a:pt x="0" y="2355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2" name="Frihåndsform: figur 21">
            <a:extLst>
              <a:ext uri="{FF2B5EF4-FFF2-40B4-BE49-F238E27FC236}">
                <a16:creationId xmlns:a16="http://schemas.microsoft.com/office/drawing/2014/main" id="{5ABF8F90-8DA9-4703-AE56-96EBF024619A}"/>
              </a:ext>
            </a:extLst>
          </p:cNvPr>
          <p:cNvSpPr>
            <a:spLocks noChangeAspect="1"/>
          </p:cNvSpPr>
          <p:nvPr/>
        </p:nvSpPr>
        <p:spPr>
          <a:xfrm>
            <a:off x="4992033" y="1151266"/>
            <a:ext cx="1365649" cy="1028921"/>
          </a:xfrm>
          <a:custGeom>
            <a:avLst/>
            <a:gdLst>
              <a:gd name="connsiteX0" fmla="*/ 1142418 w 1142418"/>
              <a:gd name="connsiteY0" fmla="*/ 0 h 860732"/>
              <a:gd name="connsiteX1" fmla="*/ 1142418 w 1142418"/>
              <a:gd name="connsiteY1" fmla="*/ 679075 h 860732"/>
              <a:gd name="connsiteX2" fmla="*/ 934982 w 1142418"/>
              <a:gd name="connsiteY2" fmla="*/ 689549 h 860732"/>
              <a:gd name="connsiteX3" fmla="*/ 365923 w 1142418"/>
              <a:gd name="connsiteY3" fmla="*/ 819490 h 860732"/>
              <a:gd name="connsiteX4" fmla="*/ 265211 w 1142418"/>
              <a:gd name="connsiteY4" fmla="*/ 860732 h 860732"/>
              <a:gd name="connsiteX5" fmla="*/ 0 w 1142418"/>
              <a:gd name="connsiteY5" fmla="*/ 235933 h 860732"/>
              <a:gd name="connsiteX6" fmla="*/ 134188 w 1142418"/>
              <a:gd name="connsiteY6" fmla="*/ 180981 h 860732"/>
              <a:gd name="connsiteX7" fmla="*/ 865551 w 1142418"/>
              <a:gd name="connsiteY7" fmla="*/ 13980 h 860732"/>
              <a:gd name="connsiteX8" fmla="*/ 1142418 w 1142418"/>
              <a:gd name="connsiteY8" fmla="*/ 0 h 86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2418" h="860732">
                <a:moveTo>
                  <a:pt x="1142418" y="0"/>
                </a:moveTo>
                <a:lnTo>
                  <a:pt x="1142418" y="679075"/>
                </a:lnTo>
                <a:lnTo>
                  <a:pt x="934982" y="689549"/>
                </a:lnTo>
                <a:cubicBezTo>
                  <a:pt x="737130" y="709642"/>
                  <a:pt x="546440" y="753960"/>
                  <a:pt x="365923" y="819490"/>
                </a:cubicBezTo>
                <a:lnTo>
                  <a:pt x="265211" y="860732"/>
                </a:lnTo>
                <a:lnTo>
                  <a:pt x="0" y="235933"/>
                </a:lnTo>
                <a:lnTo>
                  <a:pt x="134188" y="180981"/>
                </a:lnTo>
                <a:cubicBezTo>
                  <a:pt x="366191" y="96762"/>
                  <a:pt x="611269" y="39804"/>
                  <a:pt x="865551" y="13980"/>
                </a:cubicBezTo>
                <a:lnTo>
                  <a:pt x="1142418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3" name="Frihåndsform: figur 22">
            <a:extLst>
              <a:ext uri="{FF2B5EF4-FFF2-40B4-BE49-F238E27FC236}">
                <a16:creationId xmlns:a16="http://schemas.microsoft.com/office/drawing/2014/main" id="{EFD5FE6B-6656-4F91-9C0B-50215C6B90A1}"/>
              </a:ext>
            </a:extLst>
          </p:cNvPr>
          <p:cNvSpPr>
            <a:spLocks noChangeAspect="1"/>
          </p:cNvSpPr>
          <p:nvPr/>
        </p:nvSpPr>
        <p:spPr>
          <a:xfrm>
            <a:off x="6443752" y="1151266"/>
            <a:ext cx="1307438" cy="1008731"/>
          </a:xfrm>
          <a:custGeom>
            <a:avLst/>
            <a:gdLst>
              <a:gd name="connsiteX0" fmla="*/ 0 w 1093722"/>
              <a:gd name="connsiteY0" fmla="*/ 0 h 843842"/>
              <a:gd name="connsiteX1" fmla="*/ 276867 w 1093722"/>
              <a:gd name="connsiteY1" fmla="*/ 13980 h 843842"/>
              <a:gd name="connsiteX2" fmla="*/ 837925 w 1093722"/>
              <a:gd name="connsiteY2" fmla="*/ 124793 h 843842"/>
              <a:gd name="connsiteX3" fmla="*/ 1093722 w 1093722"/>
              <a:gd name="connsiteY3" fmla="*/ 213971 h 843842"/>
              <a:gd name="connsiteX4" fmla="*/ 839238 w 1093722"/>
              <a:gd name="connsiteY4" fmla="*/ 843842 h 843842"/>
              <a:gd name="connsiteX5" fmla="*/ 643984 w 1093722"/>
              <a:gd name="connsiteY5" fmla="*/ 775770 h 843842"/>
              <a:gd name="connsiteX6" fmla="*/ 207436 w 1093722"/>
              <a:gd name="connsiteY6" fmla="*/ 689549 h 843842"/>
              <a:gd name="connsiteX7" fmla="*/ 0 w 1093722"/>
              <a:gd name="connsiteY7" fmla="*/ 679075 h 843842"/>
              <a:gd name="connsiteX8" fmla="*/ 0 w 1093722"/>
              <a:gd name="connsiteY8" fmla="*/ 0 h 84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3722" h="843842">
                <a:moveTo>
                  <a:pt x="0" y="0"/>
                </a:moveTo>
                <a:lnTo>
                  <a:pt x="276867" y="13980"/>
                </a:lnTo>
                <a:cubicBezTo>
                  <a:pt x="469745" y="33568"/>
                  <a:pt x="657328" y="71069"/>
                  <a:pt x="837925" y="124793"/>
                </a:cubicBezTo>
                <a:lnTo>
                  <a:pt x="1093722" y="213971"/>
                </a:lnTo>
                <a:lnTo>
                  <a:pt x="839238" y="843842"/>
                </a:lnTo>
                <a:lnTo>
                  <a:pt x="643984" y="775770"/>
                </a:lnTo>
                <a:cubicBezTo>
                  <a:pt x="503465" y="733969"/>
                  <a:pt x="357511" y="704790"/>
                  <a:pt x="207436" y="689549"/>
                </a:cubicBezTo>
                <a:lnTo>
                  <a:pt x="0" y="679075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4" name="Frihåndsform: figur 23">
            <a:extLst>
              <a:ext uri="{FF2B5EF4-FFF2-40B4-BE49-F238E27FC236}">
                <a16:creationId xmlns:a16="http://schemas.microsoft.com/office/drawing/2014/main" id="{085E2552-6D14-4091-BA37-E39DEF36CF53}"/>
              </a:ext>
            </a:extLst>
          </p:cNvPr>
          <p:cNvSpPr>
            <a:spLocks noChangeAspect="1"/>
          </p:cNvSpPr>
          <p:nvPr/>
        </p:nvSpPr>
        <p:spPr>
          <a:xfrm>
            <a:off x="7486671" y="1423867"/>
            <a:ext cx="1483880" cy="1356595"/>
          </a:xfrm>
          <a:custGeom>
            <a:avLst/>
            <a:gdLst>
              <a:gd name="connsiteX0" fmla="*/ 254424 w 1241323"/>
              <a:gd name="connsiteY0" fmla="*/ 0 h 1134844"/>
              <a:gd name="connsiteX1" fmla="*/ 484629 w 1241323"/>
              <a:gd name="connsiteY1" fmla="*/ 104903 h 1134844"/>
              <a:gd name="connsiteX2" fmla="*/ 1162582 w 1241323"/>
              <a:gd name="connsiteY2" fmla="*/ 577461 h 1134844"/>
              <a:gd name="connsiteX3" fmla="*/ 1241323 w 1241323"/>
              <a:gd name="connsiteY3" fmla="*/ 654922 h 1134844"/>
              <a:gd name="connsiteX4" fmla="*/ 761400 w 1241323"/>
              <a:gd name="connsiteY4" fmla="*/ 1134844 h 1134844"/>
              <a:gd name="connsiteX5" fmla="*/ 702981 w 1241323"/>
              <a:gd name="connsiteY5" fmla="*/ 1077375 h 1134844"/>
              <a:gd name="connsiteX6" fmla="*/ 175479 w 1241323"/>
              <a:gd name="connsiteY6" fmla="*/ 709688 h 1134844"/>
              <a:gd name="connsiteX7" fmla="*/ 0 w 1241323"/>
              <a:gd name="connsiteY7" fmla="*/ 629723 h 1134844"/>
              <a:gd name="connsiteX8" fmla="*/ 254424 w 1241323"/>
              <a:gd name="connsiteY8" fmla="*/ 0 h 113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1323" h="1134844">
                <a:moveTo>
                  <a:pt x="254424" y="0"/>
                </a:moveTo>
                <a:lnTo>
                  <a:pt x="484629" y="104903"/>
                </a:lnTo>
                <a:cubicBezTo>
                  <a:pt x="732033" y="231624"/>
                  <a:pt x="959919" y="391044"/>
                  <a:pt x="1162582" y="577461"/>
                </a:cubicBezTo>
                <a:lnTo>
                  <a:pt x="1241323" y="654922"/>
                </a:lnTo>
                <a:lnTo>
                  <a:pt x="761400" y="1134844"/>
                </a:lnTo>
                <a:lnTo>
                  <a:pt x="702981" y="1077375"/>
                </a:lnTo>
                <a:cubicBezTo>
                  <a:pt x="545293" y="932328"/>
                  <a:pt x="367980" y="808286"/>
                  <a:pt x="175479" y="709688"/>
                </a:cubicBezTo>
                <a:lnTo>
                  <a:pt x="0" y="629723"/>
                </a:lnTo>
                <a:lnTo>
                  <a:pt x="254424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5" name="Frihåndsform: figur 24">
            <a:extLst>
              <a:ext uri="{FF2B5EF4-FFF2-40B4-BE49-F238E27FC236}">
                <a16:creationId xmlns:a16="http://schemas.microsoft.com/office/drawing/2014/main" id="{273154A5-436E-4246-87F4-8A0B2B013496}"/>
              </a:ext>
            </a:extLst>
          </p:cNvPr>
          <p:cNvSpPr>
            <a:spLocks noChangeAspect="1"/>
          </p:cNvSpPr>
          <p:nvPr/>
        </p:nvSpPr>
        <p:spPr>
          <a:xfrm>
            <a:off x="3830713" y="1449613"/>
            <a:ext cx="1438528" cy="1332714"/>
          </a:xfrm>
          <a:custGeom>
            <a:avLst/>
            <a:gdLst>
              <a:gd name="connsiteX0" fmla="*/ 938172 w 1203384"/>
              <a:gd name="connsiteY0" fmla="*/ 0 h 1114867"/>
              <a:gd name="connsiteX1" fmla="*/ 1203384 w 1203384"/>
              <a:gd name="connsiteY1" fmla="*/ 624799 h 1114867"/>
              <a:gd name="connsiteX2" fmla="*/ 1160400 w 1203384"/>
              <a:gd name="connsiteY2" fmla="*/ 642401 h 1114867"/>
              <a:gd name="connsiteX3" fmla="*/ 533565 w 1203384"/>
              <a:gd name="connsiteY3" fmla="*/ 1060379 h 1114867"/>
              <a:gd name="connsiteX4" fmla="*/ 481627 w 1203384"/>
              <a:gd name="connsiteY4" fmla="*/ 1114867 h 1114867"/>
              <a:gd name="connsiteX5" fmla="*/ 0 w 1203384"/>
              <a:gd name="connsiteY5" fmla="*/ 633240 h 1114867"/>
              <a:gd name="connsiteX6" fmla="*/ 72560 w 1203384"/>
              <a:gd name="connsiteY6" fmla="*/ 561759 h 1114867"/>
              <a:gd name="connsiteX7" fmla="*/ 878178 w 1203384"/>
              <a:gd name="connsiteY7" fmla="*/ 24568 h 1114867"/>
              <a:gd name="connsiteX8" fmla="*/ 938172 w 1203384"/>
              <a:gd name="connsiteY8" fmla="*/ 0 h 111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384" h="1114867">
                <a:moveTo>
                  <a:pt x="938172" y="0"/>
                </a:moveTo>
                <a:lnTo>
                  <a:pt x="1203384" y="624799"/>
                </a:lnTo>
                <a:lnTo>
                  <a:pt x="1160400" y="642401"/>
                </a:lnTo>
                <a:cubicBezTo>
                  <a:pt x="929202" y="748183"/>
                  <a:pt x="717876" y="889889"/>
                  <a:pt x="533565" y="1060379"/>
                </a:cubicBezTo>
                <a:lnTo>
                  <a:pt x="481627" y="1114867"/>
                </a:lnTo>
                <a:lnTo>
                  <a:pt x="0" y="633240"/>
                </a:lnTo>
                <a:lnTo>
                  <a:pt x="72560" y="561759"/>
                </a:lnTo>
                <a:cubicBezTo>
                  <a:pt x="309440" y="342643"/>
                  <a:pt x="581039" y="160520"/>
                  <a:pt x="878178" y="24568"/>
                </a:cubicBezTo>
                <a:lnTo>
                  <a:pt x="93817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6" name="Frihåndsform: figur 25">
            <a:extLst>
              <a:ext uri="{FF2B5EF4-FFF2-40B4-BE49-F238E27FC236}">
                <a16:creationId xmlns:a16="http://schemas.microsoft.com/office/drawing/2014/main" id="{C005BD36-CD3B-444C-91FB-65080506E7F6}"/>
              </a:ext>
            </a:extLst>
          </p:cNvPr>
          <p:cNvSpPr>
            <a:spLocks noChangeAspect="1"/>
          </p:cNvSpPr>
          <p:nvPr/>
        </p:nvSpPr>
        <p:spPr>
          <a:xfrm>
            <a:off x="5328173" y="2011957"/>
            <a:ext cx="1029509" cy="886619"/>
          </a:xfrm>
          <a:custGeom>
            <a:avLst/>
            <a:gdLst>
              <a:gd name="connsiteX0" fmla="*/ 861224 w 861224"/>
              <a:gd name="connsiteY0" fmla="*/ 0 h 741691"/>
              <a:gd name="connsiteX1" fmla="*/ 861224 w 861224"/>
              <a:gd name="connsiteY1" fmla="*/ 612238 h 741691"/>
              <a:gd name="connsiteX2" fmla="*/ 720571 w 861224"/>
              <a:gd name="connsiteY2" fmla="*/ 619339 h 741691"/>
              <a:gd name="connsiteX3" fmla="*/ 307623 w 861224"/>
              <a:gd name="connsiteY3" fmla="*/ 713633 h 741691"/>
              <a:gd name="connsiteX4" fmla="*/ 239109 w 861224"/>
              <a:gd name="connsiteY4" fmla="*/ 741691 h 741691"/>
              <a:gd name="connsiteX5" fmla="*/ 0 w 861224"/>
              <a:gd name="connsiteY5" fmla="*/ 178387 h 741691"/>
              <a:gd name="connsiteX6" fmla="*/ 98696 w 861224"/>
              <a:gd name="connsiteY6" fmla="*/ 137970 h 741691"/>
              <a:gd name="connsiteX7" fmla="*/ 657973 w 861224"/>
              <a:gd name="connsiteY7" fmla="*/ 10263 h 741691"/>
              <a:gd name="connsiteX8" fmla="*/ 861224 w 861224"/>
              <a:gd name="connsiteY8" fmla="*/ 0 h 741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1224" h="741691">
                <a:moveTo>
                  <a:pt x="861224" y="0"/>
                </a:moveTo>
                <a:lnTo>
                  <a:pt x="861224" y="612238"/>
                </a:lnTo>
                <a:lnTo>
                  <a:pt x="720571" y="619339"/>
                </a:lnTo>
                <a:cubicBezTo>
                  <a:pt x="576996" y="633920"/>
                  <a:pt x="438618" y="666080"/>
                  <a:pt x="307623" y="713633"/>
                </a:cubicBezTo>
                <a:lnTo>
                  <a:pt x="239109" y="741691"/>
                </a:lnTo>
                <a:lnTo>
                  <a:pt x="0" y="178387"/>
                </a:lnTo>
                <a:lnTo>
                  <a:pt x="98696" y="137970"/>
                </a:lnTo>
                <a:cubicBezTo>
                  <a:pt x="276109" y="73566"/>
                  <a:pt x="463522" y="30010"/>
                  <a:pt x="657973" y="10263"/>
                </a:cubicBezTo>
                <a:lnTo>
                  <a:pt x="861224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7" name="Frihåndsform: figur 26">
            <a:extLst>
              <a:ext uri="{FF2B5EF4-FFF2-40B4-BE49-F238E27FC236}">
                <a16:creationId xmlns:a16="http://schemas.microsoft.com/office/drawing/2014/main" id="{37BAEB3D-3C0E-4E1F-8003-F3B63F116B3B}"/>
              </a:ext>
            </a:extLst>
          </p:cNvPr>
          <p:cNvSpPr>
            <a:spLocks noChangeAspect="1"/>
          </p:cNvSpPr>
          <p:nvPr/>
        </p:nvSpPr>
        <p:spPr>
          <a:xfrm>
            <a:off x="6443753" y="2011957"/>
            <a:ext cx="984894" cy="872258"/>
          </a:xfrm>
          <a:custGeom>
            <a:avLst/>
            <a:gdLst>
              <a:gd name="connsiteX0" fmla="*/ 0 w 823901"/>
              <a:gd name="connsiteY0" fmla="*/ 0 h 729677"/>
              <a:gd name="connsiteX1" fmla="*/ 203252 w 823901"/>
              <a:gd name="connsiteY1" fmla="*/ 10263 h 729677"/>
              <a:gd name="connsiteX2" fmla="*/ 632296 w 823901"/>
              <a:gd name="connsiteY2" fmla="*/ 95002 h 729677"/>
              <a:gd name="connsiteX3" fmla="*/ 823901 w 823901"/>
              <a:gd name="connsiteY3" fmla="*/ 161801 h 729677"/>
              <a:gd name="connsiteX4" fmla="*/ 594464 w 823901"/>
              <a:gd name="connsiteY4" fmla="*/ 729677 h 729677"/>
              <a:gd name="connsiteX5" fmla="*/ 457443 w 823901"/>
              <a:gd name="connsiteY5" fmla="*/ 681908 h 729677"/>
              <a:gd name="connsiteX6" fmla="*/ 140654 w 823901"/>
              <a:gd name="connsiteY6" fmla="*/ 619339 h 729677"/>
              <a:gd name="connsiteX7" fmla="*/ 0 w 823901"/>
              <a:gd name="connsiteY7" fmla="*/ 612238 h 729677"/>
              <a:gd name="connsiteX8" fmla="*/ 0 w 823901"/>
              <a:gd name="connsiteY8" fmla="*/ 0 h 7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901" h="729677">
                <a:moveTo>
                  <a:pt x="0" y="0"/>
                </a:moveTo>
                <a:lnTo>
                  <a:pt x="203252" y="10263"/>
                </a:lnTo>
                <a:cubicBezTo>
                  <a:pt x="350747" y="25242"/>
                  <a:pt x="494192" y="53919"/>
                  <a:pt x="632296" y="95002"/>
                </a:cubicBezTo>
                <a:lnTo>
                  <a:pt x="823901" y="161801"/>
                </a:lnTo>
                <a:lnTo>
                  <a:pt x="594464" y="729677"/>
                </a:lnTo>
                <a:lnTo>
                  <a:pt x="457443" y="681908"/>
                </a:lnTo>
                <a:cubicBezTo>
                  <a:pt x="355473" y="651574"/>
                  <a:pt x="249559" y="630400"/>
                  <a:pt x="140654" y="619339"/>
                </a:cubicBezTo>
                <a:lnTo>
                  <a:pt x="0" y="612238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8" name="Frihåndsform: figur 27">
            <a:extLst>
              <a:ext uri="{FF2B5EF4-FFF2-40B4-BE49-F238E27FC236}">
                <a16:creationId xmlns:a16="http://schemas.microsoft.com/office/drawing/2014/main" id="{95A14F24-B464-445B-8C5F-EB9AD5E02FD3}"/>
              </a:ext>
            </a:extLst>
          </p:cNvPr>
          <p:cNvSpPr>
            <a:spLocks noChangeAspect="1"/>
          </p:cNvSpPr>
          <p:nvPr/>
        </p:nvSpPr>
        <p:spPr>
          <a:xfrm>
            <a:off x="7194137" y="2222005"/>
            <a:ext cx="1168139" cy="1111813"/>
          </a:xfrm>
          <a:custGeom>
            <a:avLst/>
            <a:gdLst>
              <a:gd name="connsiteX0" fmla="*/ 229383 w 977193"/>
              <a:gd name="connsiteY0" fmla="*/ 0 h 930074"/>
              <a:gd name="connsiteX1" fmla="*/ 401564 w 977193"/>
              <a:gd name="connsiteY1" fmla="*/ 78462 h 930074"/>
              <a:gd name="connsiteX2" fmla="*/ 919999 w 977193"/>
              <a:gd name="connsiteY2" fmla="*/ 439830 h 930074"/>
              <a:gd name="connsiteX3" fmla="*/ 977193 w 977193"/>
              <a:gd name="connsiteY3" fmla="*/ 496093 h 930074"/>
              <a:gd name="connsiteX4" fmla="*/ 543212 w 977193"/>
              <a:gd name="connsiteY4" fmla="*/ 930074 h 930074"/>
              <a:gd name="connsiteX5" fmla="*/ 505634 w 977193"/>
              <a:gd name="connsiteY5" fmla="*/ 890540 h 930074"/>
              <a:gd name="connsiteX6" fmla="*/ 122842 w 977193"/>
              <a:gd name="connsiteY6" fmla="*/ 623721 h 930074"/>
              <a:gd name="connsiteX7" fmla="*/ 0 w 977193"/>
              <a:gd name="connsiteY7" fmla="*/ 567742 h 930074"/>
              <a:gd name="connsiteX8" fmla="*/ 229383 w 977193"/>
              <a:gd name="connsiteY8" fmla="*/ 0 h 930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7193" h="930074">
                <a:moveTo>
                  <a:pt x="229383" y="0"/>
                </a:moveTo>
                <a:lnTo>
                  <a:pt x="401564" y="78462"/>
                </a:lnTo>
                <a:cubicBezTo>
                  <a:pt x="590756" y="175365"/>
                  <a:pt x="765021" y="297275"/>
                  <a:pt x="919999" y="439830"/>
                </a:cubicBezTo>
                <a:lnTo>
                  <a:pt x="977193" y="496093"/>
                </a:lnTo>
                <a:lnTo>
                  <a:pt x="543212" y="930074"/>
                </a:lnTo>
                <a:lnTo>
                  <a:pt x="505634" y="890540"/>
                </a:lnTo>
                <a:cubicBezTo>
                  <a:pt x="391204" y="785284"/>
                  <a:pt x="262534" y="695271"/>
                  <a:pt x="122842" y="623721"/>
                </a:cubicBezTo>
                <a:lnTo>
                  <a:pt x="0" y="567742"/>
                </a:lnTo>
                <a:lnTo>
                  <a:pt x="22938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9" name="Frihåndsform: figur 28">
            <a:extLst>
              <a:ext uri="{FF2B5EF4-FFF2-40B4-BE49-F238E27FC236}">
                <a16:creationId xmlns:a16="http://schemas.microsoft.com/office/drawing/2014/main" id="{21769E8B-3951-448C-BF3D-936DED0C1E63}"/>
              </a:ext>
            </a:extLst>
          </p:cNvPr>
          <p:cNvSpPr>
            <a:spLocks noChangeAspect="1"/>
          </p:cNvSpPr>
          <p:nvPr/>
        </p:nvSpPr>
        <p:spPr>
          <a:xfrm>
            <a:off x="3019289" y="2236789"/>
            <a:ext cx="1357461" cy="1484778"/>
          </a:xfrm>
          <a:custGeom>
            <a:avLst/>
            <a:gdLst>
              <a:gd name="connsiteX0" fmla="*/ 653140 w 1135568"/>
              <a:gd name="connsiteY0" fmla="*/ 0 h 1242074"/>
              <a:gd name="connsiteX1" fmla="*/ 1135568 w 1135568"/>
              <a:gd name="connsiteY1" fmla="*/ 482427 h 1242074"/>
              <a:gd name="connsiteX2" fmla="*/ 1004603 w 1135568"/>
              <a:gd name="connsiteY2" fmla="*/ 619821 h 1242074"/>
              <a:gd name="connsiteX3" fmla="*/ 677875 w 1135568"/>
              <a:gd name="connsiteY3" fmla="*/ 1127641 h 1242074"/>
              <a:gd name="connsiteX4" fmla="*/ 629304 w 1135568"/>
              <a:gd name="connsiteY4" fmla="*/ 1242074 h 1242074"/>
              <a:gd name="connsiteX5" fmla="*/ 0 w 1135568"/>
              <a:gd name="connsiteY5" fmla="*/ 987818 h 1242074"/>
              <a:gd name="connsiteX6" fmla="*/ 64429 w 1135568"/>
              <a:gd name="connsiteY6" fmla="*/ 836020 h 1242074"/>
              <a:gd name="connsiteX7" fmla="*/ 613460 w 1135568"/>
              <a:gd name="connsiteY7" fmla="*/ 39090 h 1242074"/>
              <a:gd name="connsiteX8" fmla="*/ 653140 w 1135568"/>
              <a:gd name="connsiteY8" fmla="*/ 0 h 1242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5568" h="1242074">
                <a:moveTo>
                  <a:pt x="653140" y="0"/>
                </a:moveTo>
                <a:lnTo>
                  <a:pt x="1135568" y="482427"/>
                </a:lnTo>
                <a:lnTo>
                  <a:pt x="1004603" y="619821"/>
                </a:lnTo>
                <a:cubicBezTo>
                  <a:pt x="875357" y="773720"/>
                  <a:pt x="765229" y="944212"/>
                  <a:pt x="677875" y="1127641"/>
                </a:cubicBezTo>
                <a:lnTo>
                  <a:pt x="629304" y="1242074"/>
                </a:lnTo>
                <a:lnTo>
                  <a:pt x="0" y="987818"/>
                </a:lnTo>
                <a:lnTo>
                  <a:pt x="64429" y="836020"/>
                </a:lnTo>
                <a:cubicBezTo>
                  <a:pt x="204766" y="541339"/>
                  <a:pt x="390835" y="272636"/>
                  <a:pt x="613460" y="39090"/>
                </a:cubicBezTo>
                <a:lnTo>
                  <a:pt x="65314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0" name="Frihåndsform: figur 29">
            <a:extLst>
              <a:ext uri="{FF2B5EF4-FFF2-40B4-BE49-F238E27FC236}">
                <a16:creationId xmlns:a16="http://schemas.microsoft.com/office/drawing/2014/main" id="{FBC995D5-554E-4C80-869C-330043433ABE}"/>
              </a:ext>
            </a:extLst>
          </p:cNvPr>
          <p:cNvSpPr>
            <a:spLocks noChangeAspect="1"/>
          </p:cNvSpPr>
          <p:nvPr/>
        </p:nvSpPr>
        <p:spPr>
          <a:xfrm>
            <a:off x="8427527" y="2236943"/>
            <a:ext cx="1330172" cy="1438829"/>
          </a:xfrm>
          <a:custGeom>
            <a:avLst/>
            <a:gdLst>
              <a:gd name="connsiteX0" fmla="*/ 479923 w 1112740"/>
              <a:gd name="connsiteY0" fmla="*/ 0 h 1203636"/>
              <a:gd name="connsiteX1" fmla="*/ 522697 w 1112740"/>
              <a:gd name="connsiteY1" fmla="*/ 42078 h 1203636"/>
              <a:gd name="connsiteX2" fmla="*/ 1018293 w 1112740"/>
              <a:gd name="connsiteY2" fmla="*/ 734791 h 1203636"/>
              <a:gd name="connsiteX3" fmla="*/ 1112740 w 1112740"/>
              <a:gd name="connsiteY3" fmla="*/ 938388 h 1203636"/>
              <a:gd name="connsiteX4" fmla="*/ 487853 w 1112740"/>
              <a:gd name="connsiteY4" fmla="*/ 1203636 h 1203636"/>
              <a:gd name="connsiteX5" fmla="*/ 416048 w 1112740"/>
              <a:gd name="connsiteY5" fmla="*/ 1048848 h 1203636"/>
              <a:gd name="connsiteX6" fmla="*/ 30434 w 1112740"/>
              <a:gd name="connsiteY6" fmla="*/ 509861 h 1203636"/>
              <a:gd name="connsiteX7" fmla="*/ 0 w 1112740"/>
              <a:gd name="connsiteY7" fmla="*/ 479922 h 1203636"/>
              <a:gd name="connsiteX8" fmla="*/ 479923 w 1112740"/>
              <a:gd name="connsiteY8" fmla="*/ 0 h 120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740" h="1203636">
                <a:moveTo>
                  <a:pt x="479923" y="0"/>
                </a:moveTo>
                <a:lnTo>
                  <a:pt x="522697" y="42078"/>
                </a:lnTo>
                <a:cubicBezTo>
                  <a:pt x="718320" y="247873"/>
                  <a:pt x="885604" y="480863"/>
                  <a:pt x="1018293" y="734791"/>
                </a:cubicBezTo>
                <a:lnTo>
                  <a:pt x="1112740" y="938388"/>
                </a:lnTo>
                <a:lnTo>
                  <a:pt x="487853" y="1203636"/>
                </a:lnTo>
                <a:lnTo>
                  <a:pt x="416048" y="1048848"/>
                </a:lnTo>
                <a:cubicBezTo>
                  <a:pt x="312805" y="851271"/>
                  <a:pt x="182645" y="669986"/>
                  <a:pt x="30434" y="509861"/>
                </a:cubicBezTo>
                <a:lnTo>
                  <a:pt x="0" y="479922"/>
                </a:lnTo>
                <a:lnTo>
                  <a:pt x="47992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1" name="Frihåndsform: figur 30">
            <a:extLst>
              <a:ext uri="{FF2B5EF4-FFF2-40B4-BE49-F238E27FC236}">
                <a16:creationId xmlns:a16="http://schemas.microsoft.com/office/drawing/2014/main" id="{69D0F3B4-E8F9-455A-B217-CA56DC99E7B9}"/>
              </a:ext>
            </a:extLst>
          </p:cNvPr>
          <p:cNvSpPr>
            <a:spLocks noChangeAspect="1"/>
          </p:cNvSpPr>
          <p:nvPr/>
        </p:nvSpPr>
        <p:spPr>
          <a:xfrm>
            <a:off x="4440986" y="2241509"/>
            <a:ext cx="1133192" cy="1091981"/>
          </a:xfrm>
          <a:custGeom>
            <a:avLst/>
            <a:gdLst>
              <a:gd name="connsiteX0" fmla="*/ 708851 w 947959"/>
              <a:gd name="connsiteY0" fmla="*/ 0 h 913484"/>
              <a:gd name="connsiteX1" fmla="*/ 947959 w 947959"/>
              <a:gd name="connsiteY1" fmla="*/ 563304 h 913484"/>
              <a:gd name="connsiteX2" fmla="*/ 921338 w 947959"/>
              <a:gd name="connsiteY2" fmla="*/ 574206 h 913484"/>
              <a:gd name="connsiteX3" fmla="*/ 466464 w 947959"/>
              <a:gd name="connsiteY3" fmla="*/ 877519 h 913484"/>
              <a:gd name="connsiteX4" fmla="*/ 432181 w 947959"/>
              <a:gd name="connsiteY4" fmla="*/ 913484 h 913484"/>
              <a:gd name="connsiteX5" fmla="*/ 0 w 947959"/>
              <a:gd name="connsiteY5" fmla="*/ 481303 h 913484"/>
              <a:gd name="connsiteX6" fmla="*/ 50832 w 947959"/>
              <a:gd name="connsiteY6" fmla="*/ 427976 h 913484"/>
              <a:gd name="connsiteX7" fmla="*/ 666893 w 947959"/>
              <a:gd name="connsiteY7" fmla="*/ 17183 h 913484"/>
              <a:gd name="connsiteX8" fmla="*/ 708851 w 947959"/>
              <a:gd name="connsiteY8" fmla="*/ 0 h 91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7959" h="913484">
                <a:moveTo>
                  <a:pt x="708851" y="0"/>
                </a:moveTo>
                <a:lnTo>
                  <a:pt x="947959" y="563304"/>
                </a:lnTo>
                <a:lnTo>
                  <a:pt x="921338" y="574206"/>
                </a:lnTo>
                <a:cubicBezTo>
                  <a:pt x="753565" y="650969"/>
                  <a:pt x="600213" y="753800"/>
                  <a:pt x="466464" y="877519"/>
                </a:cubicBezTo>
                <a:lnTo>
                  <a:pt x="432181" y="913484"/>
                </a:lnTo>
                <a:lnTo>
                  <a:pt x="0" y="481303"/>
                </a:lnTo>
                <a:lnTo>
                  <a:pt x="50832" y="427976"/>
                </a:lnTo>
                <a:cubicBezTo>
                  <a:pt x="231976" y="260417"/>
                  <a:pt x="439669" y="121146"/>
                  <a:pt x="666893" y="17183"/>
                </a:cubicBezTo>
                <a:lnTo>
                  <a:pt x="70885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2" name="Frihåndsform: figur 31">
            <a:extLst>
              <a:ext uri="{FF2B5EF4-FFF2-40B4-BE49-F238E27FC236}">
                <a16:creationId xmlns:a16="http://schemas.microsoft.com/office/drawing/2014/main" id="{0BB2A137-9280-4B3D-85DC-540BAFA7A9E2}"/>
              </a:ext>
            </a:extLst>
          </p:cNvPr>
          <p:cNvSpPr>
            <a:spLocks noChangeAspect="1"/>
          </p:cNvSpPr>
          <p:nvPr/>
        </p:nvSpPr>
        <p:spPr>
          <a:xfrm>
            <a:off x="5632386" y="2788403"/>
            <a:ext cx="725298" cy="832014"/>
          </a:xfrm>
          <a:custGeom>
            <a:avLst/>
            <a:gdLst>
              <a:gd name="connsiteX0" fmla="*/ 606740 w 606740"/>
              <a:gd name="connsiteY0" fmla="*/ 0 h 696012"/>
              <a:gd name="connsiteX1" fmla="*/ 606740 w 606740"/>
              <a:gd name="connsiteY1" fmla="*/ 620140 h 696012"/>
              <a:gd name="connsiteX2" fmla="*/ 425841 w 606740"/>
              <a:gd name="connsiteY2" fmla="*/ 638307 h 696012"/>
              <a:gd name="connsiteX3" fmla="*/ 279078 w 606740"/>
              <a:gd name="connsiteY3" fmla="*/ 679277 h 696012"/>
              <a:gd name="connsiteX4" fmla="*/ 240943 w 606740"/>
              <a:gd name="connsiteY4" fmla="*/ 696012 h 696012"/>
              <a:gd name="connsiteX5" fmla="*/ 0 w 606740"/>
              <a:gd name="connsiteY5" fmla="*/ 128385 h 696012"/>
              <a:gd name="connsiteX6" fmla="*/ 195278 w 606740"/>
              <a:gd name="connsiteY6" fmla="*/ 57746 h 696012"/>
              <a:gd name="connsiteX7" fmla="*/ 469480 w 606740"/>
              <a:gd name="connsiteY7" fmla="*/ 6914 h 696012"/>
              <a:gd name="connsiteX8" fmla="*/ 606740 w 606740"/>
              <a:gd name="connsiteY8" fmla="*/ 0 h 69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6740" h="696012">
                <a:moveTo>
                  <a:pt x="606740" y="0"/>
                </a:moveTo>
                <a:lnTo>
                  <a:pt x="606740" y="620140"/>
                </a:lnTo>
                <a:lnTo>
                  <a:pt x="425841" y="638307"/>
                </a:lnTo>
                <a:cubicBezTo>
                  <a:pt x="375554" y="648558"/>
                  <a:pt x="326544" y="662304"/>
                  <a:pt x="279078" y="679277"/>
                </a:cubicBezTo>
                <a:lnTo>
                  <a:pt x="240943" y="696012"/>
                </a:lnTo>
                <a:lnTo>
                  <a:pt x="0" y="128385"/>
                </a:lnTo>
                <a:lnTo>
                  <a:pt x="195278" y="57746"/>
                </a:lnTo>
                <a:cubicBezTo>
                  <a:pt x="283990" y="33580"/>
                  <a:pt x="375602" y="16425"/>
                  <a:pt x="469480" y="6914"/>
                </a:cubicBezTo>
                <a:lnTo>
                  <a:pt x="60674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3" name="Frihåndsform: figur 32">
            <a:extLst>
              <a:ext uri="{FF2B5EF4-FFF2-40B4-BE49-F238E27FC236}">
                <a16:creationId xmlns:a16="http://schemas.microsoft.com/office/drawing/2014/main" id="{2DDE8468-4DD1-4B71-8ECF-4EF18008020E}"/>
              </a:ext>
            </a:extLst>
          </p:cNvPr>
          <p:cNvSpPr>
            <a:spLocks noChangeAspect="1"/>
          </p:cNvSpPr>
          <p:nvPr/>
        </p:nvSpPr>
        <p:spPr>
          <a:xfrm>
            <a:off x="6443754" y="2788403"/>
            <a:ext cx="691256" cy="822445"/>
          </a:xfrm>
          <a:custGeom>
            <a:avLst/>
            <a:gdLst>
              <a:gd name="connsiteX0" fmla="*/ 0 w 578263"/>
              <a:gd name="connsiteY0" fmla="*/ 0 h 688006"/>
              <a:gd name="connsiteX1" fmla="*/ 137261 w 578263"/>
              <a:gd name="connsiteY1" fmla="*/ 6914 h 688006"/>
              <a:gd name="connsiteX2" fmla="*/ 447965 w 578263"/>
              <a:gd name="connsiteY2" fmla="*/ 68132 h 688006"/>
              <a:gd name="connsiteX3" fmla="*/ 578263 w 578263"/>
              <a:gd name="connsiteY3" fmla="*/ 120248 h 688006"/>
              <a:gd name="connsiteX4" fmla="*/ 348874 w 578263"/>
              <a:gd name="connsiteY4" fmla="*/ 688006 h 688006"/>
              <a:gd name="connsiteX5" fmla="*/ 180899 w 578263"/>
              <a:gd name="connsiteY5" fmla="*/ 638307 h 688006"/>
              <a:gd name="connsiteX6" fmla="*/ 0 w 578263"/>
              <a:gd name="connsiteY6" fmla="*/ 620140 h 688006"/>
              <a:gd name="connsiteX7" fmla="*/ 0 w 578263"/>
              <a:gd name="connsiteY7" fmla="*/ 0 h 68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8263" h="688006">
                <a:moveTo>
                  <a:pt x="0" y="0"/>
                </a:moveTo>
                <a:lnTo>
                  <a:pt x="137261" y="6914"/>
                </a:lnTo>
                <a:cubicBezTo>
                  <a:pt x="244074" y="17735"/>
                  <a:pt x="347954" y="38452"/>
                  <a:pt x="447965" y="68132"/>
                </a:cubicBezTo>
                <a:lnTo>
                  <a:pt x="578263" y="120248"/>
                </a:lnTo>
                <a:lnTo>
                  <a:pt x="348874" y="688006"/>
                </a:lnTo>
                <a:lnTo>
                  <a:pt x="180899" y="638307"/>
                </a:lnTo>
                <a:lnTo>
                  <a:pt x="0" y="620140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4" name="Frihåndsform: figur 33">
            <a:extLst>
              <a:ext uri="{FF2B5EF4-FFF2-40B4-BE49-F238E27FC236}">
                <a16:creationId xmlns:a16="http://schemas.microsoft.com/office/drawing/2014/main" id="{CC0FE068-3AE0-4397-98BD-26CB5C11ABEE}"/>
              </a:ext>
            </a:extLst>
          </p:cNvPr>
          <p:cNvSpPr>
            <a:spLocks noChangeAspect="1"/>
          </p:cNvSpPr>
          <p:nvPr/>
        </p:nvSpPr>
        <p:spPr>
          <a:xfrm>
            <a:off x="7873150" y="2845219"/>
            <a:ext cx="1092540" cy="1135466"/>
          </a:xfrm>
          <a:custGeom>
            <a:avLst/>
            <a:gdLst>
              <a:gd name="connsiteX0" fmla="*/ 434835 w 913952"/>
              <a:gd name="connsiteY0" fmla="*/ 0 h 949861"/>
              <a:gd name="connsiteX1" fmla="*/ 464526 w 913952"/>
              <a:gd name="connsiteY1" fmla="*/ 29207 h 949861"/>
              <a:gd name="connsiteX2" fmla="*/ 843511 w 913952"/>
              <a:gd name="connsiteY2" fmla="*/ 558929 h 949861"/>
              <a:gd name="connsiteX3" fmla="*/ 913952 w 913952"/>
              <a:gd name="connsiteY3" fmla="*/ 710776 h 949861"/>
              <a:gd name="connsiteX4" fmla="*/ 350702 w 913952"/>
              <a:gd name="connsiteY4" fmla="*/ 949861 h 949861"/>
              <a:gd name="connsiteX5" fmla="*/ 333237 w 913952"/>
              <a:gd name="connsiteY5" fmla="*/ 908047 h 949861"/>
              <a:gd name="connsiteX6" fmla="*/ 98172 w 913952"/>
              <a:gd name="connsiteY6" fmla="*/ 538114 h 949861"/>
              <a:gd name="connsiteX7" fmla="*/ 0 w 913952"/>
              <a:gd name="connsiteY7" fmla="*/ 434834 h 949861"/>
              <a:gd name="connsiteX8" fmla="*/ 434835 w 913952"/>
              <a:gd name="connsiteY8" fmla="*/ 0 h 94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3952" h="949861">
                <a:moveTo>
                  <a:pt x="434835" y="0"/>
                </a:moveTo>
                <a:lnTo>
                  <a:pt x="464526" y="29207"/>
                </a:lnTo>
                <a:cubicBezTo>
                  <a:pt x="614120" y="186580"/>
                  <a:pt x="742043" y="364748"/>
                  <a:pt x="843511" y="558929"/>
                </a:cubicBezTo>
                <a:lnTo>
                  <a:pt x="913952" y="710776"/>
                </a:lnTo>
                <a:lnTo>
                  <a:pt x="350702" y="949861"/>
                </a:lnTo>
                <a:lnTo>
                  <a:pt x="333237" y="908047"/>
                </a:lnTo>
                <a:cubicBezTo>
                  <a:pt x="270583" y="774523"/>
                  <a:pt x="191343" y="650327"/>
                  <a:pt x="98172" y="538114"/>
                </a:cubicBezTo>
                <a:lnTo>
                  <a:pt x="0" y="434834"/>
                </a:lnTo>
                <a:lnTo>
                  <a:pt x="434835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5" name="Frihåndsform: figur 34">
            <a:extLst>
              <a:ext uri="{FF2B5EF4-FFF2-40B4-BE49-F238E27FC236}">
                <a16:creationId xmlns:a16="http://schemas.microsoft.com/office/drawing/2014/main" id="{76937D0C-3946-4296-A1C7-7FC4836128E3}"/>
              </a:ext>
            </a:extLst>
          </p:cNvPr>
          <p:cNvSpPr>
            <a:spLocks noChangeAspect="1"/>
          </p:cNvSpPr>
          <p:nvPr/>
        </p:nvSpPr>
        <p:spPr>
          <a:xfrm>
            <a:off x="3816897" y="2848021"/>
            <a:ext cx="1111017" cy="1165889"/>
          </a:xfrm>
          <a:custGeom>
            <a:avLst/>
            <a:gdLst>
              <a:gd name="connsiteX0" fmla="*/ 497227 w 929408"/>
              <a:gd name="connsiteY0" fmla="*/ 0 h 975311"/>
              <a:gd name="connsiteX1" fmla="*/ 929408 w 929408"/>
              <a:gd name="connsiteY1" fmla="*/ 432181 h 975311"/>
              <a:gd name="connsiteX2" fmla="*/ 837779 w 929408"/>
              <a:gd name="connsiteY2" fmla="*/ 528307 h 975311"/>
              <a:gd name="connsiteX3" fmla="*/ 600683 w 929408"/>
              <a:gd name="connsiteY3" fmla="*/ 896816 h 975311"/>
              <a:gd name="connsiteX4" fmla="*/ 567367 w 929408"/>
              <a:gd name="connsiteY4" fmla="*/ 975311 h 975311"/>
              <a:gd name="connsiteX5" fmla="*/ 0 w 929408"/>
              <a:gd name="connsiteY5" fmla="*/ 746080 h 975311"/>
              <a:gd name="connsiteX6" fmla="*/ 47615 w 929408"/>
              <a:gd name="connsiteY6" fmla="*/ 633899 h 975311"/>
              <a:gd name="connsiteX7" fmla="*/ 368727 w 929408"/>
              <a:gd name="connsiteY7" fmla="*/ 134808 h 975311"/>
              <a:gd name="connsiteX8" fmla="*/ 497227 w 929408"/>
              <a:gd name="connsiteY8" fmla="*/ 0 h 97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9408" h="975311">
                <a:moveTo>
                  <a:pt x="497227" y="0"/>
                </a:moveTo>
                <a:lnTo>
                  <a:pt x="929408" y="432181"/>
                </a:lnTo>
                <a:lnTo>
                  <a:pt x="837779" y="528307"/>
                </a:lnTo>
                <a:cubicBezTo>
                  <a:pt x="743990" y="639987"/>
                  <a:pt x="664074" y="763708"/>
                  <a:pt x="600683" y="896816"/>
                </a:cubicBezTo>
                <a:lnTo>
                  <a:pt x="567367" y="975311"/>
                </a:lnTo>
                <a:lnTo>
                  <a:pt x="0" y="746080"/>
                </a:lnTo>
                <a:lnTo>
                  <a:pt x="47615" y="633899"/>
                </a:lnTo>
                <a:cubicBezTo>
                  <a:pt x="133468" y="453623"/>
                  <a:pt x="241703" y="286061"/>
                  <a:pt x="368727" y="134808"/>
                </a:cubicBezTo>
                <a:lnTo>
                  <a:pt x="49722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6" name="Frihåndsform: figur 35">
            <a:extLst>
              <a:ext uri="{FF2B5EF4-FFF2-40B4-BE49-F238E27FC236}">
                <a16:creationId xmlns:a16="http://schemas.microsoft.com/office/drawing/2014/main" id="{FB693939-FA16-4088-8AB5-B3A800E2A2C1}"/>
              </a:ext>
            </a:extLst>
          </p:cNvPr>
          <p:cNvSpPr>
            <a:spLocks noChangeAspect="1"/>
          </p:cNvSpPr>
          <p:nvPr/>
        </p:nvSpPr>
        <p:spPr>
          <a:xfrm>
            <a:off x="6900262" y="2948131"/>
            <a:ext cx="913525" cy="937206"/>
          </a:xfrm>
          <a:custGeom>
            <a:avLst/>
            <a:gdLst>
              <a:gd name="connsiteX0" fmla="*/ 229802 w 764198"/>
              <a:gd name="connsiteY0" fmla="*/ 0 h 784009"/>
              <a:gd name="connsiteX1" fmla="*/ 353572 w 764198"/>
              <a:gd name="connsiteY1" fmla="*/ 49506 h 784009"/>
              <a:gd name="connsiteX2" fmla="*/ 729011 w 764198"/>
              <a:gd name="connsiteY2" fmla="*/ 310566 h 784009"/>
              <a:gd name="connsiteX3" fmla="*/ 764198 w 764198"/>
              <a:gd name="connsiteY3" fmla="*/ 347494 h 784009"/>
              <a:gd name="connsiteX4" fmla="*/ 327683 w 764198"/>
              <a:gd name="connsiteY4" fmla="*/ 784009 h 784009"/>
              <a:gd name="connsiteX5" fmla="*/ 251638 w 764198"/>
              <a:gd name="connsiteY5" fmla="*/ 715572 h 784009"/>
              <a:gd name="connsiteX6" fmla="*/ 140181 w 764198"/>
              <a:gd name="connsiteY6" fmla="*/ 638124 h 784009"/>
              <a:gd name="connsiteX7" fmla="*/ 0 w 764198"/>
              <a:gd name="connsiteY7" fmla="*/ 568780 h 784009"/>
              <a:gd name="connsiteX8" fmla="*/ 229802 w 764198"/>
              <a:gd name="connsiteY8" fmla="*/ 0 h 784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4198" h="784009">
                <a:moveTo>
                  <a:pt x="229802" y="0"/>
                </a:moveTo>
                <a:lnTo>
                  <a:pt x="353572" y="49506"/>
                </a:lnTo>
                <a:cubicBezTo>
                  <a:pt x="490581" y="119512"/>
                  <a:pt x="616780" y="207582"/>
                  <a:pt x="729011" y="310566"/>
                </a:cubicBezTo>
                <a:lnTo>
                  <a:pt x="764198" y="347494"/>
                </a:lnTo>
                <a:lnTo>
                  <a:pt x="327683" y="784009"/>
                </a:lnTo>
                <a:lnTo>
                  <a:pt x="251638" y="715572"/>
                </a:lnTo>
                <a:cubicBezTo>
                  <a:pt x="216233" y="687512"/>
                  <a:pt x="179013" y="661629"/>
                  <a:pt x="140181" y="638124"/>
                </a:cubicBezTo>
                <a:lnTo>
                  <a:pt x="0" y="568780"/>
                </a:lnTo>
                <a:lnTo>
                  <a:pt x="22980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7" name="Frihåndsform: figur 36">
            <a:extLst>
              <a:ext uri="{FF2B5EF4-FFF2-40B4-BE49-F238E27FC236}">
                <a16:creationId xmlns:a16="http://schemas.microsoft.com/office/drawing/2014/main" id="{D98AD697-E697-434E-BB50-EFF226C4F561}"/>
              </a:ext>
            </a:extLst>
          </p:cNvPr>
          <p:cNvSpPr>
            <a:spLocks noChangeAspect="1"/>
          </p:cNvSpPr>
          <p:nvPr/>
        </p:nvSpPr>
        <p:spPr>
          <a:xfrm>
            <a:off x="4987333" y="2956537"/>
            <a:ext cx="893667" cy="927766"/>
          </a:xfrm>
          <a:custGeom>
            <a:avLst/>
            <a:gdLst>
              <a:gd name="connsiteX0" fmla="*/ 505708 w 747586"/>
              <a:gd name="connsiteY0" fmla="*/ 0 h 776112"/>
              <a:gd name="connsiteX1" fmla="*/ 747586 w 747586"/>
              <a:gd name="connsiteY1" fmla="*/ 569829 h 776112"/>
              <a:gd name="connsiteX2" fmla="*/ 681192 w 747586"/>
              <a:gd name="connsiteY2" fmla="*/ 598965 h 776112"/>
              <a:gd name="connsiteX3" fmla="*/ 440397 w 747586"/>
              <a:gd name="connsiteY3" fmla="*/ 771369 h 776112"/>
              <a:gd name="connsiteX4" fmla="*/ 435916 w 747586"/>
              <a:gd name="connsiteY4" fmla="*/ 776112 h 776112"/>
              <a:gd name="connsiteX5" fmla="*/ 0 w 747586"/>
              <a:gd name="connsiteY5" fmla="*/ 340196 h 776112"/>
              <a:gd name="connsiteX6" fmla="*/ 31953 w 747586"/>
              <a:gd name="connsiteY6" fmla="*/ 306756 h 776112"/>
              <a:gd name="connsiteX7" fmla="*/ 478090 w 747586"/>
              <a:gd name="connsiteY7" fmla="*/ 9990 h 776112"/>
              <a:gd name="connsiteX8" fmla="*/ 505708 w 747586"/>
              <a:gd name="connsiteY8" fmla="*/ 0 h 77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7586" h="776112">
                <a:moveTo>
                  <a:pt x="505708" y="0"/>
                </a:moveTo>
                <a:lnTo>
                  <a:pt x="747586" y="569829"/>
                </a:lnTo>
                <a:lnTo>
                  <a:pt x="681192" y="598965"/>
                </a:lnTo>
                <a:cubicBezTo>
                  <a:pt x="592972" y="645292"/>
                  <a:pt x="511996" y="703469"/>
                  <a:pt x="440397" y="771369"/>
                </a:cubicBezTo>
                <a:lnTo>
                  <a:pt x="435916" y="776112"/>
                </a:lnTo>
                <a:lnTo>
                  <a:pt x="0" y="340196"/>
                </a:lnTo>
                <a:lnTo>
                  <a:pt x="31953" y="306756"/>
                </a:lnTo>
                <a:cubicBezTo>
                  <a:pt x="163133" y="185708"/>
                  <a:pt x="313540" y="85095"/>
                  <a:pt x="478090" y="9990"/>
                </a:cubicBezTo>
                <a:lnTo>
                  <a:pt x="505708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8" name="Frihåndsform: figur 37">
            <a:extLst>
              <a:ext uri="{FF2B5EF4-FFF2-40B4-BE49-F238E27FC236}">
                <a16:creationId xmlns:a16="http://schemas.microsoft.com/office/drawing/2014/main" id="{92469DD1-96BD-4487-9E86-23B5948CB58E}"/>
              </a:ext>
            </a:extLst>
          </p:cNvPr>
          <p:cNvSpPr>
            <a:spLocks noChangeAspect="1"/>
          </p:cNvSpPr>
          <p:nvPr/>
        </p:nvSpPr>
        <p:spPr>
          <a:xfrm>
            <a:off x="4536521" y="3394332"/>
            <a:ext cx="942339" cy="912367"/>
          </a:xfrm>
          <a:custGeom>
            <a:avLst/>
            <a:gdLst>
              <a:gd name="connsiteX0" fmla="*/ 352245 w 788302"/>
              <a:gd name="connsiteY0" fmla="*/ 0 h 763231"/>
              <a:gd name="connsiteX1" fmla="*/ 788302 w 788302"/>
              <a:gd name="connsiteY1" fmla="*/ 436057 h 763231"/>
              <a:gd name="connsiteX2" fmla="*/ 736239 w 788302"/>
              <a:gd name="connsiteY2" fmla="*/ 491151 h 763231"/>
              <a:gd name="connsiteX3" fmla="*/ 603965 w 788302"/>
              <a:gd name="connsiteY3" fmla="*/ 687916 h 763231"/>
              <a:gd name="connsiteX4" fmla="*/ 571600 w 788302"/>
              <a:gd name="connsiteY4" fmla="*/ 763231 h 763231"/>
              <a:gd name="connsiteX5" fmla="*/ 0 w 788302"/>
              <a:gd name="connsiteY5" fmla="*/ 532290 h 763231"/>
              <a:gd name="connsiteX6" fmla="*/ 28671 w 788302"/>
              <a:gd name="connsiteY6" fmla="*/ 455822 h 763231"/>
              <a:gd name="connsiteX7" fmla="*/ 261214 w 788302"/>
              <a:gd name="connsiteY7" fmla="*/ 95268 h 763231"/>
              <a:gd name="connsiteX8" fmla="*/ 352245 w 788302"/>
              <a:gd name="connsiteY8" fmla="*/ 0 h 76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8302" h="763231">
                <a:moveTo>
                  <a:pt x="352245" y="0"/>
                </a:moveTo>
                <a:lnTo>
                  <a:pt x="788302" y="436057"/>
                </a:lnTo>
                <a:lnTo>
                  <a:pt x="736239" y="491151"/>
                </a:lnTo>
                <a:cubicBezTo>
                  <a:pt x="685235" y="551423"/>
                  <a:pt x="640780" y="617374"/>
                  <a:pt x="603965" y="687916"/>
                </a:cubicBezTo>
                <a:lnTo>
                  <a:pt x="571600" y="763231"/>
                </a:lnTo>
                <a:lnTo>
                  <a:pt x="0" y="532290"/>
                </a:lnTo>
                <a:lnTo>
                  <a:pt x="28671" y="455822"/>
                </a:lnTo>
                <a:cubicBezTo>
                  <a:pt x="90844" y="325587"/>
                  <a:pt x="169226" y="204537"/>
                  <a:pt x="261214" y="95268"/>
                </a:cubicBezTo>
                <a:lnTo>
                  <a:pt x="352245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9" name="Frihåndsform: figur 38">
            <a:extLst>
              <a:ext uri="{FF2B5EF4-FFF2-40B4-BE49-F238E27FC236}">
                <a16:creationId xmlns:a16="http://schemas.microsoft.com/office/drawing/2014/main" id="{BF074F18-81A4-4A39-8878-989A60832E01}"/>
              </a:ext>
            </a:extLst>
          </p:cNvPr>
          <p:cNvSpPr>
            <a:spLocks noChangeAspect="1"/>
          </p:cNvSpPr>
          <p:nvPr/>
        </p:nvSpPr>
        <p:spPr>
          <a:xfrm>
            <a:off x="7323682" y="3394690"/>
            <a:ext cx="926681" cy="891684"/>
          </a:xfrm>
          <a:custGeom>
            <a:avLst/>
            <a:gdLst>
              <a:gd name="connsiteX0" fmla="*/ 434832 w 775204"/>
              <a:gd name="connsiteY0" fmla="*/ 0 h 745928"/>
              <a:gd name="connsiteX1" fmla="*/ 532280 w 775204"/>
              <a:gd name="connsiteY1" fmla="*/ 102269 h 745928"/>
              <a:gd name="connsiteX2" fmla="*/ 696053 w 775204"/>
              <a:gd name="connsiteY2" fmla="*/ 336714 h 745928"/>
              <a:gd name="connsiteX3" fmla="*/ 775204 w 775204"/>
              <a:gd name="connsiteY3" fmla="*/ 505126 h 745928"/>
              <a:gd name="connsiteX4" fmla="*/ 207912 w 775204"/>
              <a:gd name="connsiteY4" fmla="*/ 745928 h 745928"/>
              <a:gd name="connsiteX5" fmla="*/ 178103 w 775204"/>
              <a:gd name="connsiteY5" fmla="*/ 677568 h 745928"/>
              <a:gd name="connsiteX6" fmla="*/ 86443 w 775204"/>
              <a:gd name="connsiteY6" fmla="*/ 534852 h 745928"/>
              <a:gd name="connsiteX7" fmla="*/ 0 w 775204"/>
              <a:gd name="connsiteY7" fmla="*/ 434831 h 745928"/>
              <a:gd name="connsiteX8" fmla="*/ 434832 w 775204"/>
              <a:gd name="connsiteY8" fmla="*/ 0 h 74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5204" h="745928">
                <a:moveTo>
                  <a:pt x="434832" y="0"/>
                </a:moveTo>
                <a:lnTo>
                  <a:pt x="532280" y="102269"/>
                </a:lnTo>
                <a:cubicBezTo>
                  <a:pt x="593201" y="175463"/>
                  <a:pt x="648049" y="253868"/>
                  <a:pt x="696053" y="336714"/>
                </a:cubicBezTo>
                <a:lnTo>
                  <a:pt x="775204" y="505126"/>
                </a:lnTo>
                <a:lnTo>
                  <a:pt x="207912" y="745928"/>
                </a:lnTo>
                <a:lnTo>
                  <a:pt x="178103" y="677568"/>
                </a:lnTo>
                <a:cubicBezTo>
                  <a:pt x="151289" y="627495"/>
                  <a:pt x="120603" y="579791"/>
                  <a:pt x="86443" y="534852"/>
                </a:cubicBezTo>
                <a:lnTo>
                  <a:pt x="0" y="434831"/>
                </a:lnTo>
                <a:lnTo>
                  <a:pt x="43483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0" name="Frihåndsform: figur 39">
            <a:extLst>
              <a:ext uri="{FF2B5EF4-FFF2-40B4-BE49-F238E27FC236}">
                <a16:creationId xmlns:a16="http://schemas.microsoft.com/office/drawing/2014/main" id="{7796F562-3B27-4B15-91BC-4474135FB677}"/>
              </a:ext>
            </a:extLst>
          </p:cNvPr>
          <p:cNvSpPr>
            <a:spLocks noChangeAspect="1"/>
          </p:cNvSpPr>
          <p:nvPr/>
        </p:nvSpPr>
        <p:spPr>
          <a:xfrm>
            <a:off x="9028828" y="3397752"/>
            <a:ext cx="1027719" cy="1366238"/>
          </a:xfrm>
          <a:custGeom>
            <a:avLst/>
            <a:gdLst>
              <a:gd name="connsiteX0" fmla="*/ 624887 w 859726"/>
              <a:gd name="connsiteY0" fmla="*/ 0 h 1142910"/>
              <a:gd name="connsiteX1" fmla="*/ 636208 w 859726"/>
              <a:gd name="connsiteY1" fmla="*/ 24406 h 1142910"/>
              <a:gd name="connsiteX2" fmla="*/ 846709 w 859726"/>
              <a:gd name="connsiteY2" fmla="*/ 876294 h 1142910"/>
              <a:gd name="connsiteX3" fmla="*/ 859726 w 859726"/>
              <a:gd name="connsiteY3" fmla="*/ 1142910 h 1142910"/>
              <a:gd name="connsiteX4" fmla="*/ 180651 w 859726"/>
              <a:gd name="connsiteY4" fmla="*/ 1142910 h 1142910"/>
              <a:gd name="connsiteX5" fmla="*/ 170913 w 859726"/>
              <a:gd name="connsiteY5" fmla="*/ 943450 h 1142910"/>
              <a:gd name="connsiteX6" fmla="*/ 7127 w 859726"/>
              <a:gd name="connsiteY6" fmla="*/ 280613 h 1142910"/>
              <a:gd name="connsiteX7" fmla="*/ 0 w 859726"/>
              <a:gd name="connsiteY7" fmla="*/ 265249 h 1142910"/>
              <a:gd name="connsiteX8" fmla="*/ 624887 w 859726"/>
              <a:gd name="connsiteY8" fmla="*/ 0 h 114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9726" h="1142910">
                <a:moveTo>
                  <a:pt x="624887" y="0"/>
                </a:moveTo>
                <a:lnTo>
                  <a:pt x="636208" y="24406"/>
                </a:lnTo>
                <a:cubicBezTo>
                  <a:pt x="745140" y="291599"/>
                  <a:pt x="817392" y="577647"/>
                  <a:pt x="846709" y="876294"/>
                </a:cubicBezTo>
                <a:lnTo>
                  <a:pt x="859726" y="1142910"/>
                </a:lnTo>
                <a:lnTo>
                  <a:pt x="180651" y="1142910"/>
                </a:lnTo>
                <a:lnTo>
                  <a:pt x="170913" y="943450"/>
                </a:lnTo>
                <a:cubicBezTo>
                  <a:pt x="148101" y="711079"/>
                  <a:pt x="91884" y="488511"/>
                  <a:pt x="7127" y="280613"/>
                </a:cubicBezTo>
                <a:lnTo>
                  <a:pt x="0" y="265249"/>
                </a:lnTo>
                <a:lnTo>
                  <a:pt x="62488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1" name="Frihåndsform: figur 40">
            <a:extLst>
              <a:ext uri="{FF2B5EF4-FFF2-40B4-BE49-F238E27FC236}">
                <a16:creationId xmlns:a16="http://schemas.microsoft.com/office/drawing/2014/main" id="{70741B97-45DA-4924-83E6-8EEB8E0E67CE}"/>
              </a:ext>
            </a:extLst>
          </p:cNvPr>
          <p:cNvSpPr>
            <a:spLocks noChangeAspect="1"/>
          </p:cNvSpPr>
          <p:nvPr/>
        </p:nvSpPr>
        <p:spPr>
          <a:xfrm>
            <a:off x="2744827" y="3457250"/>
            <a:ext cx="1009920" cy="1306741"/>
          </a:xfrm>
          <a:custGeom>
            <a:avLst/>
            <a:gdLst>
              <a:gd name="connsiteX0" fmla="*/ 215532 w 844837"/>
              <a:gd name="connsiteY0" fmla="*/ 0 h 1093138"/>
              <a:gd name="connsiteX1" fmla="*/ 844837 w 844837"/>
              <a:gd name="connsiteY1" fmla="*/ 254256 h 1093138"/>
              <a:gd name="connsiteX2" fmla="*/ 827847 w 844837"/>
              <a:gd name="connsiteY2" fmla="*/ 294284 h 1093138"/>
              <a:gd name="connsiteX3" fmla="*/ 688185 w 844837"/>
              <a:gd name="connsiteY3" fmla="*/ 900723 h 1093138"/>
              <a:gd name="connsiteX4" fmla="*/ 679075 w 844837"/>
              <a:gd name="connsiteY4" fmla="*/ 1093138 h 1093138"/>
              <a:gd name="connsiteX5" fmla="*/ 0 w 844837"/>
              <a:gd name="connsiteY5" fmla="*/ 1093138 h 1093138"/>
              <a:gd name="connsiteX6" fmla="*/ 12195 w 844837"/>
              <a:gd name="connsiteY6" fmla="*/ 835576 h 1093138"/>
              <a:gd name="connsiteX7" fmla="*/ 191691 w 844837"/>
              <a:gd name="connsiteY7" fmla="*/ 56172 h 1093138"/>
              <a:gd name="connsiteX8" fmla="*/ 215532 w 844837"/>
              <a:gd name="connsiteY8" fmla="*/ 0 h 109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4837" h="1093138">
                <a:moveTo>
                  <a:pt x="215532" y="0"/>
                </a:moveTo>
                <a:lnTo>
                  <a:pt x="844837" y="254256"/>
                </a:lnTo>
                <a:lnTo>
                  <a:pt x="827847" y="294284"/>
                </a:lnTo>
                <a:cubicBezTo>
                  <a:pt x="756082" y="485931"/>
                  <a:pt x="708309" y="689296"/>
                  <a:pt x="688185" y="900723"/>
                </a:cubicBezTo>
                <a:lnTo>
                  <a:pt x="679075" y="1093138"/>
                </a:lnTo>
                <a:lnTo>
                  <a:pt x="0" y="1093138"/>
                </a:lnTo>
                <a:lnTo>
                  <a:pt x="12195" y="835576"/>
                </a:lnTo>
                <a:cubicBezTo>
                  <a:pt x="38058" y="563847"/>
                  <a:pt x="99457" y="302480"/>
                  <a:pt x="191691" y="56172"/>
                </a:cubicBezTo>
                <a:lnTo>
                  <a:pt x="21553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2" name="Frihåndsform: figur 41">
            <a:extLst>
              <a:ext uri="{FF2B5EF4-FFF2-40B4-BE49-F238E27FC236}">
                <a16:creationId xmlns:a16="http://schemas.microsoft.com/office/drawing/2014/main" id="{06193C27-E2E7-4051-9727-E4270585D332}"/>
              </a:ext>
            </a:extLst>
          </p:cNvPr>
          <p:cNvSpPr>
            <a:spLocks noChangeAspect="1"/>
          </p:cNvSpPr>
          <p:nvPr/>
        </p:nvSpPr>
        <p:spPr>
          <a:xfrm>
            <a:off x="5942197" y="3584878"/>
            <a:ext cx="415486" cy="671398"/>
          </a:xfrm>
          <a:custGeom>
            <a:avLst/>
            <a:gdLst>
              <a:gd name="connsiteX0" fmla="*/ 347570 w 347570"/>
              <a:gd name="connsiteY0" fmla="*/ 0 h 561651"/>
              <a:gd name="connsiteX1" fmla="*/ 347570 w 347570"/>
              <a:gd name="connsiteY1" fmla="*/ 531653 h 561651"/>
              <a:gd name="connsiteX2" fmla="*/ 283942 w 347570"/>
              <a:gd name="connsiteY2" fmla="*/ 538068 h 561651"/>
              <a:gd name="connsiteX3" fmla="*/ 207560 w 347570"/>
              <a:gd name="connsiteY3" fmla="*/ 561651 h 561651"/>
              <a:gd name="connsiteX4" fmla="*/ 0 w 347570"/>
              <a:gd name="connsiteY4" fmla="*/ 72671 h 561651"/>
              <a:gd name="connsiteX5" fmla="*/ 36884 w 347570"/>
              <a:gd name="connsiteY5" fmla="*/ 56423 h 561651"/>
              <a:gd name="connsiteX6" fmla="*/ 176796 w 347570"/>
              <a:gd name="connsiteY6" fmla="*/ 17216 h 561651"/>
              <a:gd name="connsiteX7" fmla="*/ 347570 w 347570"/>
              <a:gd name="connsiteY7" fmla="*/ 0 h 561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570" h="561651">
                <a:moveTo>
                  <a:pt x="347570" y="0"/>
                </a:moveTo>
                <a:lnTo>
                  <a:pt x="347570" y="531653"/>
                </a:lnTo>
                <a:lnTo>
                  <a:pt x="283942" y="538068"/>
                </a:lnTo>
                <a:lnTo>
                  <a:pt x="207560" y="561651"/>
                </a:lnTo>
                <a:lnTo>
                  <a:pt x="0" y="72671"/>
                </a:lnTo>
                <a:lnTo>
                  <a:pt x="36884" y="56423"/>
                </a:lnTo>
                <a:cubicBezTo>
                  <a:pt x="82134" y="40180"/>
                  <a:pt x="128856" y="27026"/>
                  <a:pt x="176796" y="17216"/>
                </a:cubicBezTo>
                <a:lnTo>
                  <a:pt x="34757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3" name="Frihåndsform: figur 42">
            <a:extLst>
              <a:ext uri="{FF2B5EF4-FFF2-40B4-BE49-F238E27FC236}">
                <a16:creationId xmlns:a16="http://schemas.microsoft.com/office/drawing/2014/main" id="{0406A3A9-1021-4383-9170-788469EDF18D}"/>
              </a:ext>
            </a:extLst>
          </p:cNvPr>
          <p:cNvSpPr>
            <a:spLocks noChangeAspect="1"/>
          </p:cNvSpPr>
          <p:nvPr/>
        </p:nvSpPr>
        <p:spPr>
          <a:xfrm>
            <a:off x="6443754" y="3584878"/>
            <a:ext cx="396179" cy="667500"/>
          </a:xfrm>
          <a:custGeom>
            <a:avLst/>
            <a:gdLst>
              <a:gd name="connsiteX0" fmla="*/ 0 w 331419"/>
              <a:gd name="connsiteY0" fmla="*/ 0 h 558389"/>
              <a:gd name="connsiteX1" fmla="*/ 170775 w 331419"/>
              <a:gd name="connsiteY1" fmla="*/ 17216 h 558389"/>
              <a:gd name="connsiteX2" fmla="*/ 331419 w 331419"/>
              <a:gd name="connsiteY2" fmla="*/ 64928 h 558389"/>
              <a:gd name="connsiteX3" fmla="*/ 132047 w 331419"/>
              <a:gd name="connsiteY3" fmla="*/ 558389 h 558389"/>
              <a:gd name="connsiteX4" fmla="*/ 63628 w 331419"/>
              <a:gd name="connsiteY4" fmla="*/ 538068 h 558389"/>
              <a:gd name="connsiteX5" fmla="*/ 0 w 331419"/>
              <a:gd name="connsiteY5" fmla="*/ 531653 h 558389"/>
              <a:gd name="connsiteX6" fmla="*/ 0 w 331419"/>
              <a:gd name="connsiteY6" fmla="*/ 0 h 55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419" h="558389">
                <a:moveTo>
                  <a:pt x="0" y="0"/>
                </a:moveTo>
                <a:lnTo>
                  <a:pt x="170775" y="17216"/>
                </a:lnTo>
                <a:lnTo>
                  <a:pt x="331419" y="64928"/>
                </a:lnTo>
                <a:lnTo>
                  <a:pt x="132047" y="558389"/>
                </a:lnTo>
                <a:lnTo>
                  <a:pt x="63628" y="538068"/>
                </a:lnTo>
                <a:lnTo>
                  <a:pt x="0" y="531653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4" name="Frihåndsform: figur 43">
            <a:extLst>
              <a:ext uri="{FF2B5EF4-FFF2-40B4-BE49-F238E27FC236}">
                <a16:creationId xmlns:a16="http://schemas.microsoft.com/office/drawing/2014/main" id="{FE556093-ECE6-4933-858C-63FD3793FD13}"/>
              </a:ext>
            </a:extLst>
          </p:cNvPr>
          <p:cNvSpPr>
            <a:spLocks noChangeAspect="1"/>
          </p:cNvSpPr>
          <p:nvPr/>
        </p:nvSpPr>
        <p:spPr>
          <a:xfrm>
            <a:off x="6641325" y="3679940"/>
            <a:ext cx="610073" cy="696344"/>
          </a:xfrm>
          <a:custGeom>
            <a:avLst/>
            <a:gdLst>
              <a:gd name="connsiteX0" fmla="*/ 199073 w 510349"/>
              <a:gd name="connsiteY0" fmla="*/ 0 h 582518"/>
              <a:gd name="connsiteX1" fmla="*/ 330744 w 510349"/>
              <a:gd name="connsiteY1" fmla="*/ 65384 h 582518"/>
              <a:gd name="connsiteX2" fmla="*/ 436998 w 510349"/>
              <a:gd name="connsiteY2" fmla="*/ 139500 h 582518"/>
              <a:gd name="connsiteX3" fmla="*/ 510349 w 510349"/>
              <a:gd name="connsiteY3" fmla="*/ 205766 h 582518"/>
              <a:gd name="connsiteX4" fmla="*/ 133597 w 510349"/>
              <a:gd name="connsiteY4" fmla="*/ 582518 h 582518"/>
              <a:gd name="connsiteX5" fmla="*/ 55062 w 510349"/>
              <a:gd name="connsiteY5" fmla="*/ 520068 h 582518"/>
              <a:gd name="connsiteX6" fmla="*/ 0 w 510349"/>
              <a:gd name="connsiteY6" fmla="*/ 492726 h 582518"/>
              <a:gd name="connsiteX7" fmla="*/ 199073 w 510349"/>
              <a:gd name="connsiteY7" fmla="*/ 0 h 58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0349" h="582518">
                <a:moveTo>
                  <a:pt x="199073" y="0"/>
                </a:moveTo>
                <a:lnTo>
                  <a:pt x="330744" y="65384"/>
                </a:lnTo>
                <a:cubicBezTo>
                  <a:pt x="367763" y="87878"/>
                  <a:pt x="403246" y="112648"/>
                  <a:pt x="436998" y="139500"/>
                </a:cubicBezTo>
                <a:lnTo>
                  <a:pt x="510349" y="205766"/>
                </a:lnTo>
                <a:lnTo>
                  <a:pt x="133597" y="582518"/>
                </a:lnTo>
                <a:lnTo>
                  <a:pt x="55062" y="520068"/>
                </a:lnTo>
                <a:lnTo>
                  <a:pt x="0" y="492726"/>
                </a:lnTo>
                <a:lnTo>
                  <a:pt x="19907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5" name="Frihåndsform: figur 44">
            <a:extLst>
              <a:ext uri="{FF2B5EF4-FFF2-40B4-BE49-F238E27FC236}">
                <a16:creationId xmlns:a16="http://schemas.microsoft.com/office/drawing/2014/main" id="{2593D3BE-29DF-4A1E-ABC8-3EDD16414FE5}"/>
              </a:ext>
            </a:extLst>
          </p:cNvPr>
          <p:cNvSpPr>
            <a:spLocks noChangeAspect="1"/>
          </p:cNvSpPr>
          <p:nvPr/>
        </p:nvSpPr>
        <p:spPr>
          <a:xfrm>
            <a:off x="5549131" y="3689100"/>
            <a:ext cx="601694" cy="686052"/>
          </a:xfrm>
          <a:custGeom>
            <a:avLst/>
            <a:gdLst>
              <a:gd name="connsiteX0" fmla="*/ 295867 w 503340"/>
              <a:gd name="connsiteY0" fmla="*/ 0 h 573909"/>
              <a:gd name="connsiteX1" fmla="*/ 503340 w 503340"/>
              <a:gd name="connsiteY1" fmla="*/ 488775 h 573909"/>
              <a:gd name="connsiteX2" fmla="*/ 438463 w 503340"/>
              <a:gd name="connsiteY2" fmla="*/ 523608 h 573909"/>
              <a:gd name="connsiteX3" fmla="*/ 376563 w 503340"/>
              <a:gd name="connsiteY3" fmla="*/ 573909 h 573909"/>
              <a:gd name="connsiteX4" fmla="*/ 0 w 503340"/>
              <a:gd name="connsiteY4" fmla="*/ 197346 h 573909"/>
              <a:gd name="connsiteX5" fmla="*/ 5065 w 503340"/>
              <a:gd name="connsiteY5" fmla="*/ 191967 h 573909"/>
              <a:gd name="connsiteX6" fmla="*/ 234621 w 503340"/>
              <a:gd name="connsiteY6" fmla="*/ 26980 h 573909"/>
              <a:gd name="connsiteX7" fmla="*/ 295867 w 503340"/>
              <a:gd name="connsiteY7" fmla="*/ 0 h 57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340" h="573909">
                <a:moveTo>
                  <a:pt x="295867" y="0"/>
                </a:moveTo>
                <a:lnTo>
                  <a:pt x="503340" y="488775"/>
                </a:lnTo>
                <a:lnTo>
                  <a:pt x="438463" y="523608"/>
                </a:lnTo>
                <a:lnTo>
                  <a:pt x="376563" y="573909"/>
                </a:lnTo>
                <a:lnTo>
                  <a:pt x="0" y="197346"/>
                </a:lnTo>
                <a:lnTo>
                  <a:pt x="5065" y="191967"/>
                </a:lnTo>
                <a:cubicBezTo>
                  <a:pt x="73322" y="126988"/>
                  <a:pt x="150518" y="71314"/>
                  <a:pt x="234621" y="26980"/>
                </a:cubicBezTo>
                <a:lnTo>
                  <a:pt x="29586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6" name="Frihåndsform: figur 45">
            <a:extLst>
              <a:ext uri="{FF2B5EF4-FFF2-40B4-BE49-F238E27FC236}">
                <a16:creationId xmlns:a16="http://schemas.microsoft.com/office/drawing/2014/main" id="{2E589A13-D6A4-4C5D-BD31-83E42D4A7D4A}"/>
              </a:ext>
            </a:extLst>
          </p:cNvPr>
          <p:cNvSpPr>
            <a:spLocks noChangeAspect="1"/>
          </p:cNvSpPr>
          <p:nvPr/>
        </p:nvSpPr>
        <p:spPr>
          <a:xfrm>
            <a:off x="8308966" y="3733940"/>
            <a:ext cx="886891" cy="1030048"/>
          </a:xfrm>
          <a:custGeom>
            <a:avLst/>
            <a:gdLst>
              <a:gd name="connsiteX0" fmla="*/ 564532 w 741918"/>
              <a:gd name="connsiteY0" fmla="*/ 0 h 861674"/>
              <a:gd name="connsiteX1" fmla="*/ 571407 w 741918"/>
              <a:gd name="connsiteY1" fmla="*/ 14819 h 861674"/>
              <a:gd name="connsiteX2" fmla="*/ 732378 w 741918"/>
              <a:gd name="connsiteY2" fmla="*/ 666262 h 861674"/>
              <a:gd name="connsiteX3" fmla="*/ 741918 w 741918"/>
              <a:gd name="connsiteY3" fmla="*/ 861674 h 861674"/>
              <a:gd name="connsiteX4" fmla="*/ 129840 w 741918"/>
              <a:gd name="connsiteY4" fmla="*/ 861674 h 861674"/>
              <a:gd name="connsiteX5" fmla="*/ 124534 w 741918"/>
              <a:gd name="connsiteY5" fmla="*/ 742158 h 861674"/>
              <a:gd name="connsiteX6" fmla="*/ 25688 w 741918"/>
              <a:gd name="connsiteY6" fmla="*/ 301132 h 861674"/>
              <a:gd name="connsiteX7" fmla="*/ 0 w 741918"/>
              <a:gd name="connsiteY7" fmla="*/ 239629 h 861674"/>
              <a:gd name="connsiteX8" fmla="*/ 564532 w 741918"/>
              <a:gd name="connsiteY8" fmla="*/ 0 h 861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918" h="861674">
                <a:moveTo>
                  <a:pt x="564532" y="0"/>
                </a:moveTo>
                <a:lnTo>
                  <a:pt x="571407" y="14819"/>
                </a:lnTo>
                <a:cubicBezTo>
                  <a:pt x="654707" y="219143"/>
                  <a:pt x="709958" y="437885"/>
                  <a:pt x="732378" y="666262"/>
                </a:cubicBezTo>
                <a:lnTo>
                  <a:pt x="741918" y="861674"/>
                </a:lnTo>
                <a:lnTo>
                  <a:pt x="129840" y="861674"/>
                </a:lnTo>
                <a:lnTo>
                  <a:pt x="124534" y="742158"/>
                </a:lnTo>
                <a:cubicBezTo>
                  <a:pt x="110824" y="588474"/>
                  <a:pt x="76991" y="440581"/>
                  <a:pt x="25688" y="301132"/>
                </a:cubicBezTo>
                <a:lnTo>
                  <a:pt x="0" y="239629"/>
                </a:lnTo>
                <a:lnTo>
                  <a:pt x="56453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7" name="Frihåndsform: figur 46">
            <a:extLst>
              <a:ext uri="{FF2B5EF4-FFF2-40B4-BE49-F238E27FC236}">
                <a16:creationId xmlns:a16="http://schemas.microsoft.com/office/drawing/2014/main" id="{13CB2250-3C2D-4B6B-8A73-E76B49D36897}"/>
              </a:ext>
            </a:extLst>
          </p:cNvPr>
          <p:cNvSpPr>
            <a:spLocks noChangeAspect="1"/>
          </p:cNvSpPr>
          <p:nvPr/>
        </p:nvSpPr>
        <p:spPr>
          <a:xfrm>
            <a:off x="3605516" y="3779504"/>
            <a:ext cx="872799" cy="984484"/>
          </a:xfrm>
          <a:custGeom>
            <a:avLst/>
            <a:gdLst>
              <a:gd name="connsiteX0" fmla="*/ 162763 w 730129"/>
              <a:gd name="connsiteY0" fmla="*/ 0 h 823558"/>
              <a:gd name="connsiteX1" fmla="*/ 730129 w 730129"/>
              <a:gd name="connsiteY1" fmla="*/ 229230 h 823558"/>
              <a:gd name="connsiteX2" fmla="*/ 719730 w 730129"/>
              <a:gd name="connsiteY2" fmla="*/ 253732 h 823558"/>
              <a:gd name="connsiteX3" fmla="*/ 618381 w 730129"/>
              <a:gd name="connsiteY3" fmla="*/ 693805 h 823558"/>
              <a:gd name="connsiteX4" fmla="*/ 612238 w 730129"/>
              <a:gd name="connsiteY4" fmla="*/ 823558 h 823558"/>
              <a:gd name="connsiteX5" fmla="*/ 0 w 730129"/>
              <a:gd name="connsiteY5" fmla="*/ 823558 h 823558"/>
              <a:gd name="connsiteX6" fmla="*/ 8924 w 730129"/>
              <a:gd name="connsiteY6" fmla="*/ 635070 h 823558"/>
              <a:gd name="connsiteX7" fmla="*/ 146186 w 730129"/>
              <a:gd name="connsiteY7" fmla="*/ 39056 h 823558"/>
              <a:gd name="connsiteX8" fmla="*/ 162763 w 730129"/>
              <a:gd name="connsiteY8" fmla="*/ 0 h 82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0129" h="823558">
                <a:moveTo>
                  <a:pt x="162763" y="0"/>
                </a:moveTo>
                <a:lnTo>
                  <a:pt x="730129" y="229230"/>
                </a:lnTo>
                <a:lnTo>
                  <a:pt x="719730" y="253732"/>
                </a:lnTo>
                <a:cubicBezTo>
                  <a:pt x="667652" y="392804"/>
                  <a:pt x="632985" y="540379"/>
                  <a:pt x="618381" y="693805"/>
                </a:cubicBezTo>
                <a:lnTo>
                  <a:pt x="612238" y="823558"/>
                </a:lnTo>
                <a:lnTo>
                  <a:pt x="0" y="823558"/>
                </a:lnTo>
                <a:lnTo>
                  <a:pt x="8924" y="635070"/>
                </a:lnTo>
                <a:cubicBezTo>
                  <a:pt x="28702" y="427278"/>
                  <a:pt x="75654" y="227409"/>
                  <a:pt x="146186" y="39056"/>
                </a:cubicBezTo>
                <a:lnTo>
                  <a:pt x="16276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8" name="Frihåndsform: figur 47">
            <a:extLst>
              <a:ext uri="{FF2B5EF4-FFF2-40B4-BE49-F238E27FC236}">
                <a16:creationId xmlns:a16="http://schemas.microsoft.com/office/drawing/2014/main" id="{09936572-73CA-4EA2-B4E5-7FAADAC46797}"/>
              </a:ext>
            </a:extLst>
          </p:cNvPr>
          <p:cNvSpPr>
            <a:spLocks noChangeAspect="1"/>
          </p:cNvSpPr>
          <p:nvPr/>
        </p:nvSpPr>
        <p:spPr>
          <a:xfrm>
            <a:off x="6832349" y="3955406"/>
            <a:ext cx="685485" cy="602676"/>
          </a:xfrm>
          <a:custGeom>
            <a:avLst/>
            <a:gdLst>
              <a:gd name="connsiteX0" fmla="*/ 376790 w 573434"/>
              <a:gd name="connsiteY0" fmla="*/ 0 h 504161"/>
              <a:gd name="connsiteX1" fmla="*/ 457386 w 573434"/>
              <a:gd name="connsiteY1" fmla="*/ 93613 h 504161"/>
              <a:gd name="connsiteX2" fmla="*/ 544768 w 573434"/>
              <a:gd name="connsiteY2" fmla="*/ 230189 h 504161"/>
              <a:gd name="connsiteX3" fmla="*/ 573434 w 573434"/>
              <a:gd name="connsiteY3" fmla="*/ 296181 h 504161"/>
              <a:gd name="connsiteX4" fmla="*/ 83461 w 573434"/>
              <a:gd name="connsiteY4" fmla="*/ 504161 h 504161"/>
              <a:gd name="connsiteX5" fmla="*/ 67775 w 573434"/>
              <a:gd name="connsiteY5" fmla="*/ 466347 h 504161"/>
              <a:gd name="connsiteX6" fmla="*/ 0 w 573434"/>
              <a:gd name="connsiteY6" fmla="*/ 376790 h 504161"/>
              <a:gd name="connsiteX7" fmla="*/ 376790 w 573434"/>
              <a:gd name="connsiteY7" fmla="*/ 0 h 50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434" h="504161">
                <a:moveTo>
                  <a:pt x="376790" y="0"/>
                </a:moveTo>
                <a:lnTo>
                  <a:pt x="457386" y="93613"/>
                </a:lnTo>
                <a:cubicBezTo>
                  <a:pt x="489952" y="136619"/>
                  <a:pt x="519205" y="182271"/>
                  <a:pt x="544768" y="230189"/>
                </a:cubicBezTo>
                <a:lnTo>
                  <a:pt x="573434" y="296181"/>
                </a:lnTo>
                <a:lnTo>
                  <a:pt x="83461" y="504161"/>
                </a:lnTo>
                <a:lnTo>
                  <a:pt x="67775" y="466347"/>
                </a:lnTo>
                <a:lnTo>
                  <a:pt x="0" y="376790"/>
                </a:lnTo>
                <a:lnTo>
                  <a:pt x="37679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9" name="Frihåndsform: figur 48">
            <a:extLst>
              <a:ext uri="{FF2B5EF4-FFF2-40B4-BE49-F238E27FC236}">
                <a16:creationId xmlns:a16="http://schemas.microsoft.com/office/drawing/2014/main" id="{1D0BCBA2-088B-4466-9D3C-2ADC91E4CE60}"/>
              </a:ext>
            </a:extLst>
          </p:cNvPr>
          <p:cNvSpPr>
            <a:spLocks noChangeAspect="1"/>
          </p:cNvSpPr>
          <p:nvPr/>
        </p:nvSpPr>
        <p:spPr>
          <a:xfrm>
            <a:off x="5274666" y="3956355"/>
            <a:ext cx="694616" cy="610869"/>
          </a:xfrm>
          <a:custGeom>
            <a:avLst/>
            <a:gdLst>
              <a:gd name="connsiteX0" fmla="*/ 204916 w 581073"/>
              <a:gd name="connsiteY0" fmla="*/ 0 h 511016"/>
              <a:gd name="connsiteX1" fmla="*/ 581073 w 581073"/>
              <a:gd name="connsiteY1" fmla="*/ 376157 h 511016"/>
              <a:gd name="connsiteX2" fmla="*/ 535429 w 581073"/>
              <a:gd name="connsiteY2" fmla="*/ 430312 h 511016"/>
              <a:gd name="connsiteX3" fmla="*/ 493536 w 581073"/>
              <a:gd name="connsiteY3" fmla="*/ 511016 h 511016"/>
              <a:gd name="connsiteX4" fmla="*/ 0 w 581073"/>
              <a:gd name="connsiteY4" fmla="*/ 311614 h 511016"/>
              <a:gd name="connsiteX5" fmla="*/ 31081 w 581073"/>
              <a:gd name="connsiteY5" fmla="*/ 239007 h 511016"/>
              <a:gd name="connsiteX6" fmla="*/ 157181 w 581073"/>
              <a:gd name="connsiteY6" fmla="*/ 50708 h 511016"/>
              <a:gd name="connsiteX7" fmla="*/ 204916 w 581073"/>
              <a:gd name="connsiteY7" fmla="*/ 0 h 51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073" h="511016">
                <a:moveTo>
                  <a:pt x="204916" y="0"/>
                </a:moveTo>
                <a:lnTo>
                  <a:pt x="581073" y="376157"/>
                </a:lnTo>
                <a:lnTo>
                  <a:pt x="535429" y="430312"/>
                </a:lnTo>
                <a:lnTo>
                  <a:pt x="493536" y="511016"/>
                </a:lnTo>
                <a:lnTo>
                  <a:pt x="0" y="311614"/>
                </a:lnTo>
                <a:lnTo>
                  <a:pt x="31081" y="239007"/>
                </a:lnTo>
                <a:cubicBezTo>
                  <a:pt x="66178" y="171500"/>
                  <a:pt x="108558" y="108386"/>
                  <a:pt x="157181" y="50708"/>
                </a:cubicBezTo>
                <a:lnTo>
                  <a:pt x="204916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0" name="Frihåndsform: figur 49">
            <a:extLst>
              <a:ext uri="{FF2B5EF4-FFF2-40B4-BE49-F238E27FC236}">
                <a16:creationId xmlns:a16="http://schemas.microsoft.com/office/drawing/2014/main" id="{B9E8629E-73A7-4EB4-915C-1E996FAE4A65}"/>
              </a:ext>
            </a:extLst>
          </p:cNvPr>
          <p:cNvSpPr>
            <a:spLocks noChangeAspect="1"/>
          </p:cNvSpPr>
          <p:nvPr/>
        </p:nvSpPr>
        <p:spPr>
          <a:xfrm>
            <a:off x="7589425" y="4037496"/>
            <a:ext cx="833173" cy="726492"/>
          </a:xfrm>
          <a:custGeom>
            <a:avLst/>
            <a:gdLst>
              <a:gd name="connsiteX0" fmla="*/ 568226 w 696981"/>
              <a:gd name="connsiteY0" fmla="*/ 0 h 607739"/>
              <a:gd name="connsiteX1" fmla="*/ 596460 w 696981"/>
              <a:gd name="connsiteY1" fmla="*/ 60075 h 607739"/>
              <a:gd name="connsiteX2" fmla="*/ 673479 w 696981"/>
              <a:gd name="connsiteY2" fmla="*/ 343199 h 607739"/>
              <a:gd name="connsiteX3" fmla="*/ 696981 w 696981"/>
              <a:gd name="connsiteY3" fmla="*/ 607739 h 607739"/>
              <a:gd name="connsiteX4" fmla="*/ 78850 w 696981"/>
              <a:gd name="connsiteY4" fmla="*/ 607739 h 607739"/>
              <a:gd name="connsiteX5" fmla="*/ 67040 w 696981"/>
              <a:gd name="connsiteY5" fmla="*/ 465527 h 607739"/>
              <a:gd name="connsiteX6" fmla="*/ 24230 w 696981"/>
              <a:gd name="connsiteY6" fmla="*/ 296766 h 607739"/>
              <a:gd name="connsiteX7" fmla="*/ 0 w 696981"/>
              <a:gd name="connsiteY7" fmla="*/ 241197 h 607739"/>
              <a:gd name="connsiteX8" fmla="*/ 568226 w 696981"/>
              <a:gd name="connsiteY8" fmla="*/ 0 h 607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6981" h="607739">
                <a:moveTo>
                  <a:pt x="568226" y="0"/>
                </a:moveTo>
                <a:lnTo>
                  <a:pt x="596460" y="60075"/>
                </a:lnTo>
                <a:cubicBezTo>
                  <a:pt x="630005" y="151034"/>
                  <a:pt x="655935" y="245665"/>
                  <a:pt x="673479" y="343199"/>
                </a:cubicBezTo>
                <a:lnTo>
                  <a:pt x="696981" y="607739"/>
                </a:lnTo>
                <a:lnTo>
                  <a:pt x="78850" y="607739"/>
                </a:lnTo>
                <a:lnTo>
                  <a:pt x="67040" y="465527"/>
                </a:lnTo>
                <a:cubicBezTo>
                  <a:pt x="57305" y="407565"/>
                  <a:pt x="42903" y="351180"/>
                  <a:pt x="24230" y="296766"/>
                </a:cubicBezTo>
                <a:lnTo>
                  <a:pt x="0" y="241197"/>
                </a:lnTo>
                <a:lnTo>
                  <a:pt x="568226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1" name="Frihåndsform: figur 50">
            <a:extLst>
              <a:ext uri="{FF2B5EF4-FFF2-40B4-BE49-F238E27FC236}">
                <a16:creationId xmlns:a16="http://schemas.microsoft.com/office/drawing/2014/main" id="{6127F97C-050D-47C9-A334-30685B54352C}"/>
              </a:ext>
            </a:extLst>
          </p:cNvPr>
          <p:cNvSpPr>
            <a:spLocks noChangeAspect="1"/>
          </p:cNvSpPr>
          <p:nvPr/>
        </p:nvSpPr>
        <p:spPr>
          <a:xfrm>
            <a:off x="4377061" y="4070937"/>
            <a:ext cx="825758" cy="693050"/>
          </a:xfrm>
          <a:custGeom>
            <a:avLst/>
            <a:gdLst>
              <a:gd name="connsiteX0" fmla="*/ 120752 w 690778"/>
              <a:gd name="connsiteY0" fmla="*/ 0 h 579762"/>
              <a:gd name="connsiteX1" fmla="*/ 690778 w 690778"/>
              <a:gd name="connsiteY1" fmla="*/ 230306 h 579762"/>
              <a:gd name="connsiteX2" fmla="*/ 674241 w 690778"/>
              <a:gd name="connsiteY2" fmla="*/ 268789 h 579762"/>
              <a:gd name="connsiteX3" fmla="*/ 633440 w 690778"/>
              <a:gd name="connsiteY3" fmla="*/ 425979 h 579762"/>
              <a:gd name="connsiteX4" fmla="*/ 619819 w 690778"/>
              <a:gd name="connsiteY4" fmla="*/ 579762 h 579762"/>
              <a:gd name="connsiteX5" fmla="*/ 0 w 690778"/>
              <a:gd name="connsiteY5" fmla="*/ 579762 h 579762"/>
              <a:gd name="connsiteX6" fmla="*/ 5989 w 690778"/>
              <a:gd name="connsiteY6" fmla="*/ 453588 h 579762"/>
              <a:gd name="connsiteX7" fmla="*/ 60102 w 690778"/>
              <a:gd name="connsiteY7" fmla="*/ 161761 h 579762"/>
              <a:gd name="connsiteX8" fmla="*/ 120752 w 690778"/>
              <a:gd name="connsiteY8" fmla="*/ 0 h 57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0778" h="579762">
                <a:moveTo>
                  <a:pt x="120752" y="0"/>
                </a:moveTo>
                <a:lnTo>
                  <a:pt x="690778" y="230306"/>
                </a:lnTo>
                <a:lnTo>
                  <a:pt x="674241" y="268789"/>
                </a:lnTo>
                <a:cubicBezTo>
                  <a:pt x="656813" y="319576"/>
                  <a:pt x="643105" y="372080"/>
                  <a:pt x="633440" y="425979"/>
                </a:cubicBezTo>
                <a:lnTo>
                  <a:pt x="619819" y="579762"/>
                </a:lnTo>
                <a:lnTo>
                  <a:pt x="0" y="579762"/>
                </a:lnTo>
                <a:lnTo>
                  <a:pt x="5989" y="453588"/>
                </a:lnTo>
                <a:cubicBezTo>
                  <a:pt x="15538" y="353512"/>
                  <a:pt x="33832" y="255980"/>
                  <a:pt x="60102" y="161761"/>
                </a:cubicBezTo>
                <a:lnTo>
                  <a:pt x="12075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2" name="Frihåndsform: figur 51">
            <a:extLst>
              <a:ext uri="{FF2B5EF4-FFF2-40B4-BE49-F238E27FC236}">
                <a16:creationId xmlns:a16="http://schemas.microsoft.com/office/drawing/2014/main" id="{6F5352C0-9BB2-4833-A7C7-463F50C4016C}"/>
              </a:ext>
            </a:extLst>
          </p:cNvPr>
          <p:cNvSpPr>
            <a:spLocks noChangeAspect="1"/>
          </p:cNvSpPr>
          <p:nvPr/>
        </p:nvSpPr>
        <p:spPr>
          <a:xfrm>
            <a:off x="6948610" y="4348930"/>
            <a:ext cx="675033" cy="415056"/>
          </a:xfrm>
          <a:custGeom>
            <a:avLst/>
            <a:gdLst>
              <a:gd name="connsiteX0" fmla="*/ 490522 w 564690"/>
              <a:gd name="connsiteY0" fmla="*/ 0 h 347210"/>
              <a:gd name="connsiteX1" fmla="*/ 512748 w 564690"/>
              <a:gd name="connsiteY1" fmla="*/ 51165 h 347210"/>
              <a:gd name="connsiteX2" fmla="*/ 553559 w 564690"/>
              <a:gd name="connsiteY2" fmla="*/ 212665 h 347210"/>
              <a:gd name="connsiteX3" fmla="*/ 564690 w 564690"/>
              <a:gd name="connsiteY3" fmla="*/ 347210 h 347210"/>
              <a:gd name="connsiteX4" fmla="*/ 31254 w 564690"/>
              <a:gd name="connsiteY4" fmla="*/ 347210 h 347210"/>
              <a:gd name="connsiteX5" fmla="*/ 18893 w 564690"/>
              <a:gd name="connsiteY5" fmla="*/ 253757 h 347210"/>
              <a:gd name="connsiteX6" fmla="*/ 0 w 564690"/>
              <a:gd name="connsiteY6" fmla="*/ 208214 h 347210"/>
              <a:gd name="connsiteX7" fmla="*/ 490522 w 564690"/>
              <a:gd name="connsiteY7" fmla="*/ 0 h 34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4690" h="347210">
                <a:moveTo>
                  <a:pt x="490522" y="0"/>
                </a:moveTo>
                <a:lnTo>
                  <a:pt x="512748" y="51165"/>
                </a:lnTo>
                <a:cubicBezTo>
                  <a:pt x="530549" y="103238"/>
                  <a:pt x="544279" y="157197"/>
                  <a:pt x="553559" y="212665"/>
                </a:cubicBezTo>
                <a:lnTo>
                  <a:pt x="564690" y="347210"/>
                </a:lnTo>
                <a:lnTo>
                  <a:pt x="31254" y="347210"/>
                </a:lnTo>
                <a:lnTo>
                  <a:pt x="18893" y="253757"/>
                </a:lnTo>
                <a:lnTo>
                  <a:pt x="0" y="208214"/>
                </a:lnTo>
                <a:lnTo>
                  <a:pt x="49052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3" name="Frihåndsform: figur 52">
            <a:extLst>
              <a:ext uri="{FF2B5EF4-FFF2-40B4-BE49-F238E27FC236}">
                <a16:creationId xmlns:a16="http://schemas.microsoft.com/office/drawing/2014/main" id="{A6314E92-C117-4230-8087-E60776791221}"/>
              </a:ext>
            </a:extLst>
          </p:cNvPr>
          <p:cNvSpPr>
            <a:spLocks noChangeAspect="1"/>
          </p:cNvSpPr>
          <p:nvPr/>
        </p:nvSpPr>
        <p:spPr>
          <a:xfrm>
            <a:off x="5178036" y="4368431"/>
            <a:ext cx="667251" cy="395557"/>
          </a:xfrm>
          <a:custGeom>
            <a:avLst/>
            <a:gdLst>
              <a:gd name="connsiteX0" fmla="*/ 66665 w 558181"/>
              <a:gd name="connsiteY0" fmla="*/ 0 h 330899"/>
              <a:gd name="connsiteX1" fmla="*/ 558181 w 558181"/>
              <a:gd name="connsiteY1" fmla="*/ 198585 h 330899"/>
              <a:gd name="connsiteX2" fmla="*/ 534830 w 558181"/>
              <a:gd name="connsiteY2" fmla="*/ 330899 h 330899"/>
              <a:gd name="connsiteX3" fmla="*/ 0 w 558181"/>
              <a:gd name="connsiteY3" fmla="*/ 330899 h 330899"/>
              <a:gd name="connsiteX4" fmla="*/ 12848 w 558181"/>
              <a:gd name="connsiteY4" fmla="*/ 185280 h 330899"/>
              <a:gd name="connsiteX5" fmla="*/ 51744 w 558181"/>
              <a:gd name="connsiteY5" fmla="*/ 34854 h 330899"/>
              <a:gd name="connsiteX6" fmla="*/ 66665 w 558181"/>
              <a:gd name="connsiteY6" fmla="*/ 0 h 33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181" h="330899">
                <a:moveTo>
                  <a:pt x="66665" y="0"/>
                </a:moveTo>
                <a:lnTo>
                  <a:pt x="558181" y="198585"/>
                </a:lnTo>
                <a:lnTo>
                  <a:pt x="534830" y="330899"/>
                </a:lnTo>
                <a:lnTo>
                  <a:pt x="0" y="330899"/>
                </a:lnTo>
                <a:lnTo>
                  <a:pt x="12848" y="185280"/>
                </a:lnTo>
                <a:cubicBezTo>
                  <a:pt x="22062" y="133700"/>
                  <a:pt x="35130" y="83455"/>
                  <a:pt x="51744" y="34854"/>
                </a:cubicBezTo>
                <a:lnTo>
                  <a:pt x="66665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4" name="Frihåndsform: figur 53">
            <a:extLst>
              <a:ext uri="{FF2B5EF4-FFF2-40B4-BE49-F238E27FC236}">
                <a16:creationId xmlns:a16="http://schemas.microsoft.com/office/drawing/2014/main" id="{4CBA456F-3B39-4BC4-817F-C58F6941E74E}"/>
              </a:ext>
            </a:extLst>
          </p:cNvPr>
          <p:cNvSpPr>
            <a:spLocks noChangeAspect="1"/>
          </p:cNvSpPr>
          <p:nvPr/>
        </p:nvSpPr>
        <p:spPr>
          <a:xfrm>
            <a:off x="2421082" y="4850055"/>
            <a:ext cx="3936601" cy="3936567"/>
          </a:xfrm>
          <a:custGeom>
            <a:avLst/>
            <a:gdLst>
              <a:gd name="connsiteX0" fmla="*/ 0 w 3293118"/>
              <a:gd name="connsiteY0" fmla="*/ 0 h 3293090"/>
              <a:gd name="connsiteX1" fmla="*/ 236444 w 3293118"/>
              <a:gd name="connsiteY1" fmla="*/ 0 h 3293090"/>
              <a:gd name="connsiteX2" fmla="*/ 249683 w 3293118"/>
              <a:gd name="connsiteY2" fmla="*/ 270631 h 3293090"/>
              <a:gd name="connsiteX3" fmla="*/ 3169879 w 3293118"/>
              <a:gd name="connsiteY3" fmla="*/ 3054410 h 3293090"/>
              <a:gd name="connsiteX4" fmla="*/ 3293118 w 3293118"/>
              <a:gd name="connsiteY4" fmla="*/ 3057526 h 3293090"/>
              <a:gd name="connsiteX5" fmla="*/ 3293118 w 3293118"/>
              <a:gd name="connsiteY5" fmla="*/ 3293090 h 3293090"/>
              <a:gd name="connsiteX6" fmla="*/ 3157757 w 3293118"/>
              <a:gd name="connsiteY6" fmla="*/ 3289667 h 3293090"/>
              <a:gd name="connsiteX7" fmla="*/ 3186 w 3293118"/>
              <a:gd name="connsiteY7" fmla="*/ 130039 h 3293090"/>
              <a:gd name="connsiteX8" fmla="*/ 0 w 3293118"/>
              <a:gd name="connsiteY8" fmla="*/ 0 h 329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118" h="3293090">
                <a:moveTo>
                  <a:pt x="0" y="0"/>
                </a:moveTo>
                <a:lnTo>
                  <a:pt x="236444" y="0"/>
                </a:lnTo>
                <a:lnTo>
                  <a:pt x="249683" y="270631"/>
                </a:lnTo>
                <a:cubicBezTo>
                  <a:pt x="398514" y="1783637"/>
                  <a:pt x="1637060" y="2976711"/>
                  <a:pt x="3169879" y="3054410"/>
                </a:cubicBezTo>
                <a:lnTo>
                  <a:pt x="3293118" y="3057526"/>
                </a:lnTo>
                <a:lnTo>
                  <a:pt x="3293118" y="3293090"/>
                </a:lnTo>
                <a:lnTo>
                  <a:pt x="3157757" y="3289667"/>
                </a:lnTo>
                <a:cubicBezTo>
                  <a:pt x="1453269" y="3203266"/>
                  <a:pt x="86918" y="1835230"/>
                  <a:pt x="3186" y="13003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5" name="Frihåndsform: figur 54">
            <a:extLst>
              <a:ext uri="{FF2B5EF4-FFF2-40B4-BE49-F238E27FC236}">
                <a16:creationId xmlns:a16="http://schemas.microsoft.com/office/drawing/2014/main" id="{CE8F81E4-556D-4D5A-89F3-B701316C0147}"/>
              </a:ext>
            </a:extLst>
          </p:cNvPr>
          <p:cNvSpPr>
            <a:spLocks noChangeAspect="1"/>
          </p:cNvSpPr>
          <p:nvPr/>
        </p:nvSpPr>
        <p:spPr>
          <a:xfrm>
            <a:off x="4378844" y="4850055"/>
            <a:ext cx="833173" cy="726494"/>
          </a:xfrm>
          <a:custGeom>
            <a:avLst/>
            <a:gdLst>
              <a:gd name="connsiteX0" fmla="*/ 0 w 696981"/>
              <a:gd name="connsiteY0" fmla="*/ 0 h 607740"/>
              <a:gd name="connsiteX1" fmla="*/ 618130 w 696981"/>
              <a:gd name="connsiteY1" fmla="*/ 0 h 607740"/>
              <a:gd name="connsiteX2" fmla="*/ 629941 w 696981"/>
              <a:gd name="connsiteY2" fmla="*/ 142215 h 607740"/>
              <a:gd name="connsiteX3" fmla="*/ 672751 w 696981"/>
              <a:gd name="connsiteY3" fmla="*/ 310975 h 607740"/>
              <a:gd name="connsiteX4" fmla="*/ 696981 w 696981"/>
              <a:gd name="connsiteY4" fmla="*/ 366542 h 607740"/>
              <a:gd name="connsiteX5" fmla="*/ 128754 w 696981"/>
              <a:gd name="connsiteY5" fmla="*/ 607740 h 607740"/>
              <a:gd name="connsiteX6" fmla="*/ 100521 w 696981"/>
              <a:gd name="connsiteY6" fmla="*/ 547667 h 607740"/>
              <a:gd name="connsiteX7" fmla="*/ 23503 w 696981"/>
              <a:gd name="connsiteY7" fmla="*/ 264543 h 607740"/>
              <a:gd name="connsiteX8" fmla="*/ 0 w 696981"/>
              <a:gd name="connsiteY8" fmla="*/ 0 h 60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6981" h="607740">
                <a:moveTo>
                  <a:pt x="0" y="0"/>
                </a:moveTo>
                <a:lnTo>
                  <a:pt x="618130" y="0"/>
                </a:lnTo>
                <a:lnTo>
                  <a:pt x="629941" y="142215"/>
                </a:lnTo>
                <a:cubicBezTo>
                  <a:pt x="639676" y="200176"/>
                  <a:pt x="654079" y="256562"/>
                  <a:pt x="672751" y="310975"/>
                </a:cubicBezTo>
                <a:lnTo>
                  <a:pt x="696981" y="366542"/>
                </a:lnTo>
                <a:lnTo>
                  <a:pt x="128754" y="607740"/>
                </a:lnTo>
                <a:lnTo>
                  <a:pt x="100521" y="547667"/>
                </a:lnTo>
                <a:cubicBezTo>
                  <a:pt x="66976" y="456708"/>
                  <a:pt x="41046" y="362077"/>
                  <a:pt x="23503" y="264543"/>
                </a:cubicBez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6" name="Frihåndsform: figur 55">
            <a:extLst>
              <a:ext uri="{FF2B5EF4-FFF2-40B4-BE49-F238E27FC236}">
                <a16:creationId xmlns:a16="http://schemas.microsoft.com/office/drawing/2014/main" id="{A2924F7E-7B2D-4321-9637-A1A680F22CF6}"/>
              </a:ext>
            </a:extLst>
          </p:cNvPr>
          <p:cNvSpPr>
            <a:spLocks noChangeAspect="1"/>
          </p:cNvSpPr>
          <p:nvPr/>
        </p:nvSpPr>
        <p:spPr>
          <a:xfrm>
            <a:off x="5177798" y="4850055"/>
            <a:ext cx="675031" cy="415056"/>
          </a:xfrm>
          <a:custGeom>
            <a:avLst/>
            <a:gdLst>
              <a:gd name="connsiteX0" fmla="*/ 0 w 564689"/>
              <a:gd name="connsiteY0" fmla="*/ 0 h 347210"/>
              <a:gd name="connsiteX1" fmla="*/ 533436 w 564689"/>
              <a:gd name="connsiteY1" fmla="*/ 0 h 347210"/>
              <a:gd name="connsiteX2" fmla="*/ 545798 w 564689"/>
              <a:gd name="connsiteY2" fmla="*/ 93454 h 347210"/>
              <a:gd name="connsiteX3" fmla="*/ 564689 w 564689"/>
              <a:gd name="connsiteY3" fmla="*/ 138996 h 347210"/>
              <a:gd name="connsiteX4" fmla="*/ 74168 w 564689"/>
              <a:gd name="connsiteY4" fmla="*/ 347210 h 347210"/>
              <a:gd name="connsiteX5" fmla="*/ 51942 w 564689"/>
              <a:gd name="connsiteY5" fmla="*/ 296046 h 347210"/>
              <a:gd name="connsiteX6" fmla="*/ 11131 w 564689"/>
              <a:gd name="connsiteY6" fmla="*/ 134546 h 347210"/>
              <a:gd name="connsiteX7" fmla="*/ 0 w 564689"/>
              <a:gd name="connsiteY7" fmla="*/ 0 h 34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4689" h="347210">
                <a:moveTo>
                  <a:pt x="0" y="0"/>
                </a:moveTo>
                <a:lnTo>
                  <a:pt x="533436" y="0"/>
                </a:lnTo>
                <a:lnTo>
                  <a:pt x="545798" y="93454"/>
                </a:lnTo>
                <a:lnTo>
                  <a:pt x="564689" y="138996"/>
                </a:lnTo>
                <a:lnTo>
                  <a:pt x="74168" y="347210"/>
                </a:lnTo>
                <a:lnTo>
                  <a:pt x="51942" y="296046"/>
                </a:lnTo>
                <a:cubicBezTo>
                  <a:pt x="34142" y="243974"/>
                  <a:pt x="20412" y="190014"/>
                  <a:pt x="11131" y="134546"/>
                </a:cubicBez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7" name="Frihåndsform: figur 56">
            <a:extLst>
              <a:ext uri="{FF2B5EF4-FFF2-40B4-BE49-F238E27FC236}">
                <a16:creationId xmlns:a16="http://schemas.microsoft.com/office/drawing/2014/main" id="{CFB19803-1DA4-4D5C-B3AF-AEC5DAC425A5}"/>
              </a:ext>
            </a:extLst>
          </p:cNvPr>
          <p:cNvSpPr>
            <a:spLocks noChangeAspect="1"/>
          </p:cNvSpPr>
          <p:nvPr/>
        </p:nvSpPr>
        <p:spPr>
          <a:xfrm>
            <a:off x="6956155" y="4850055"/>
            <a:ext cx="667251" cy="395558"/>
          </a:xfrm>
          <a:custGeom>
            <a:avLst/>
            <a:gdLst>
              <a:gd name="connsiteX0" fmla="*/ 23351 w 558181"/>
              <a:gd name="connsiteY0" fmla="*/ 0 h 330900"/>
              <a:gd name="connsiteX1" fmla="*/ 558181 w 558181"/>
              <a:gd name="connsiteY1" fmla="*/ 0 h 330900"/>
              <a:gd name="connsiteX2" fmla="*/ 545332 w 558181"/>
              <a:gd name="connsiteY2" fmla="*/ 145619 h 330900"/>
              <a:gd name="connsiteX3" fmla="*/ 506437 w 558181"/>
              <a:gd name="connsiteY3" fmla="*/ 296046 h 330900"/>
              <a:gd name="connsiteX4" fmla="*/ 491516 w 558181"/>
              <a:gd name="connsiteY4" fmla="*/ 330900 h 330900"/>
              <a:gd name="connsiteX5" fmla="*/ 0 w 558181"/>
              <a:gd name="connsiteY5" fmla="*/ 132315 h 330900"/>
              <a:gd name="connsiteX6" fmla="*/ 23351 w 558181"/>
              <a:gd name="connsiteY6" fmla="*/ 0 h 33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181" h="330900">
                <a:moveTo>
                  <a:pt x="23351" y="0"/>
                </a:moveTo>
                <a:lnTo>
                  <a:pt x="558181" y="0"/>
                </a:lnTo>
                <a:lnTo>
                  <a:pt x="545332" y="145619"/>
                </a:lnTo>
                <a:cubicBezTo>
                  <a:pt x="536119" y="197200"/>
                  <a:pt x="523051" y="247445"/>
                  <a:pt x="506437" y="296046"/>
                </a:cubicBezTo>
                <a:lnTo>
                  <a:pt x="491516" y="330900"/>
                </a:lnTo>
                <a:lnTo>
                  <a:pt x="0" y="132315"/>
                </a:lnTo>
                <a:lnTo>
                  <a:pt x="2335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8" name="Frihåndsform: figur 57">
            <a:extLst>
              <a:ext uri="{FF2B5EF4-FFF2-40B4-BE49-F238E27FC236}">
                <a16:creationId xmlns:a16="http://schemas.microsoft.com/office/drawing/2014/main" id="{03D2F517-A66E-433E-BFEB-A8480480863D}"/>
              </a:ext>
            </a:extLst>
          </p:cNvPr>
          <p:cNvSpPr>
            <a:spLocks noChangeAspect="1"/>
          </p:cNvSpPr>
          <p:nvPr/>
        </p:nvSpPr>
        <p:spPr>
          <a:xfrm>
            <a:off x="7598622" y="4850057"/>
            <a:ext cx="825756" cy="693050"/>
          </a:xfrm>
          <a:custGeom>
            <a:avLst/>
            <a:gdLst>
              <a:gd name="connsiteX0" fmla="*/ 70958 w 690777"/>
              <a:gd name="connsiteY0" fmla="*/ 0 h 579763"/>
              <a:gd name="connsiteX1" fmla="*/ 690777 w 690777"/>
              <a:gd name="connsiteY1" fmla="*/ 0 h 579763"/>
              <a:gd name="connsiteX2" fmla="*/ 684788 w 690777"/>
              <a:gd name="connsiteY2" fmla="*/ 126177 h 579763"/>
              <a:gd name="connsiteX3" fmla="*/ 630676 w 690777"/>
              <a:gd name="connsiteY3" fmla="*/ 418004 h 579763"/>
              <a:gd name="connsiteX4" fmla="*/ 570026 w 690777"/>
              <a:gd name="connsiteY4" fmla="*/ 579763 h 579763"/>
              <a:gd name="connsiteX5" fmla="*/ 0 w 690777"/>
              <a:gd name="connsiteY5" fmla="*/ 349458 h 579763"/>
              <a:gd name="connsiteX6" fmla="*/ 16537 w 690777"/>
              <a:gd name="connsiteY6" fmla="*/ 310976 h 579763"/>
              <a:gd name="connsiteX7" fmla="*/ 57337 w 690777"/>
              <a:gd name="connsiteY7" fmla="*/ 153786 h 579763"/>
              <a:gd name="connsiteX8" fmla="*/ 70958 w 690777"/>
              <a:gd name="connsiteY8" fmla="*/ 0 h 579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0777" h="579763">
                <a:moveTo>
                  <a:pt x="70958" y="0"/>
                </a:moveTo>
                <a:lnTo>
                  <a:pt x="690777" y="0"/>
                </a:lnTo>
                <a:lnTo>
                  <a:pt x="684788" y="126177"/>
                </a:lnTo>
                <a:cubicBezTo>
                  <a:pt x="675240" y="226253"/>
                  <a:pt x="656945" y="323785"/>
                  <a:pt x="630676" y="418004"/>
                </a:cubicBezTo>
                <a:lnTo>
                  <a:pt x="570026" y="579763"/>
                </a:lnTo>
                <a:lnTo>
                  <a:pt x="0" y="349458"/>
                </a:lnTo>
                <a:lnTo>
                  <a:pt x="16537" y="310976"/>
                </a:lnTo>
                <a:cubicBezTo>
                  <a:pt x="33964" y="260190"/>
                  <a:pt x="47673" y="207686"/>
                  <a:pt x="57337" y="153786"/>
                </a:cubicBezTo>
                <a:lnTo>
                  <a:pt x="70958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9" name="Frihåndsform: figur 58">
            <a:extLst>
              <a:ext uri="{FF2B5EF4-FFF2-40B4-BE49-F238E27FC236}">
                <a16:creationId xmlns:a16="http://schemas.microsoft.com/office/drawing/2014/main" id="{FADDB820-1FF8-47DC-B910-756F8B8CC139}"/>
              </a:ext>
            </a:extLst>
          </p:cNvPr>
          <p:cNvSpPr>
            <a:spLocks noChangeAspect="1"/>
          </p:cNvSpPr>
          <p:nvPr/>
        </p:nvSpPr>
        <p:spPr>
          <a:xfrm>
            <a:off x="6443752" y="4850055"/>
            <a:ext cx="3936601" cy="3936567"/>
          </a:xfrm>
          <a:custGeom>
            <a:avLst/>
            <a:gdLst>
              <a:gd name="connsiteX0" fmla="*/ 3056675 w 3293118"/>
              <a:gd name="connsiteY0" fmla="*/ 0 h 3293090"/>
              <a:gd name="connsiteX1" fmla="*/ 3293118 w 3293118"/>
              <a:gd name="connsiteY1" fmla="*/ 0 h 3293090"/>
              <a:gd name="connsiteX2" fmla="*/ 3289933 w 3293118"/>
              <a:gd name="connsiteY2" fmla="*/ 130039 h 3293090"/>
              <a:gd name="connsiteX3" fmla="*/ 135362 w 3293118"/>
              <a:gd name="connsiteY3" fmla="*/ 3289667 h 3293090"/>
              <a:gd name="connsiteX4" fmla="*/ 0 w 3293118"/>
              <a:gd name="connsiteY4" fmla="*/ 3293090 h 3293090"/>
              <a:gd name="connsiteX5" fmla="*/ 0 w 3293118"/>
              <a:gd name="connsiteY5" fmla="*/ 3057526 h 3293090"/>
              <a:gd name="connsiteX6" fmla="*/ 123240 w 3293118"/>
              <a:gd name="connsiteY6" fmla="*/ 3054410 h 3293090"/>
              <a:gd name="connsiteX7" fmla="*/ 3043435 w 3293118"/>
              <a:gd name="connsiteY7" fmla="*/ 270631 h 3293090"/>
              <a:gd name="connsiteX8" fmla="*/ 3056675 w 3293118"/>
              <a:gd name="connsiteY8" fmla="*/ 0 h 329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118" h="3293090">
                <a:moveTo>
                  <a:pt x="3056675" y="0"/>
                </a:moveTo>
                <a:lnTo>
                  <a:pt x="3293118" y="0"/>
                </a:lnTo>
                <a:lnTo>
                  <a:pt x="3289933" y="130039"/>
                </a:lnTo>
                <a:cubicBezTo>
                  <a:pt x="3206200" y="1835230"/>
                  <a:pt x="1839850" y="3203266"/>
                  <a:pt x="135362" y="3289667"/>
                </a:cubicBezTo>
                <a:lnTo>
                  <a:pt x="0" y="3293090"/>
                </a:lnTo>
                <a:lnTo>
                  <a:pt x="0" y="3057526"/>
                </a:lnTo>
                <a:lnTo>
                  <a:pt x="123240" y="3054410"/>
                </a:lnTo>
                <a:cubicBezTo>
                  <a:pt x="1656058" y="2976711"/>
                  <a:pt x="2894604" y="1783637"/>
                  <a:pt x="3043435" y="270631"/>
                </a:cubicBezTo>
                <a:lnTo>
                  <a:pt x="3056675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0" name="Frihåndsform: figur 59">
            <a:extLst>
              <a:ext uri="{FF2B5EF4-FFF2-40B4-BE49-F238E27FC236}">
                <a16:creationId xmlns:a16="http://schemas.microsoft.com/office/drawing/2014/main" id="{D7F0C208-7559-4E46-80AE-F3EA0A29A34D}"/>
              </a:ext>
            </a:extLst>
          </p:cNvPr>
          <p:cNvSpPr>
            <a:spLocks noChangeAspect="1"/>
          </p:cNvSpPr>
          <p:nvPr/>
        </p:nvSpPr>
        <p:spPr>
          <a:xfrm>
            <a:off x="2744890" y="4850058"/>
            <a:ext cx="1027719" cy="1366236"/>
          </a:xfrm>
          <a:custGeom>
            <a:avLst/>
            <a:gdLst>
              <a:gd name="connsiteX0" fmla="*/ 0 w 859727"/>
              <a:gd name="connsiteY0" fmla="*/ 0 h 1142909"/>
              <a:gd name="connsiteX1" fmla="*/ 679075 w 859727"/>
              <a:gd name="connsiteY1" fmla="*/ 0 h 1142909"/>
              <a:gd name="connsiteX2" fmla="*/ 688813 w 859727"/>
              <a:gd name="connsiteY2" fmla="*/ 199459 h 1142909"/>
              <a:gd name="connsiteX3" fmla="*/ 852600 w 859727"/>
              <a:gd name="connsiteY3" fmla="*/ 862297 h 1142909"/>
              <a:gd name="connsiteX4" fmla="*/ 859727 w 859727"/>
              <a:gd name="connsiteY4" fmla="*/ 877660 h 1142909"/>
              <a:gd name="connsiteX5" fmla="*/ 234840 w 859727"/>
              <a:gd name="connsiteY5" fmla="*/ 1142909 h 1142909"/>
              <a:gd name="connsiteX6" fmla="*/ 223518 w 859727"/>
              <a:gd name="connsiteY6" fmla="*/ 1118504 h 1142909"/>
              <a:gd name="connsiteX7" fmla="*/ 13017 w 859727"/>
              <a:gd name="connsiteY7" fmla="*/ 266616 h 1142909"/>
              <a:gd name="connsiteX8" fmla="*/ 0 w 859727"/>
              <a:gd name="connsiteY8" fmla="*/ 0 h 114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9727" h="1142909">
                <a:moveTo>
                  <a:pt x="0" y="0"/>
                </a:moveTo>
                <a:lnTo>
                  <a:pt x="679075" y="0"/>
                </a:lnTo>
                <a:lnTo>
                  <a:pt x="688813" y="199459"/>
                </a:lnTo>
                <a:cubicBezTo>
                  <a:pt x="711625" y="431831"/>
                  <a:pt x="767843" y="654399"/>
                  <a:pt x="852600" y="862297"/>
                </a:cubicBezTo>
                <a:lnTo>
                  <a:pt x="859727" y="877660"/>
                </a:lnTo>
                <a:lnTo>
                  <a:pt x="234840" y="1142909"/>
                </a:lnTo>
                <a:lnTo>
                  <a:pt x="223518" y="1118504"/>
                </a:lnTo>
                <a:cubicBezTo>
                  <a:pt x="114587" y="851311"/>
                  <a:pt x="42335" y="565263"/>
                  <a:pt x="13017" y="266616"/>
                </a:cubicBez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1" name="Frihåndsform: figur 60">
            <a:extLst>
              <a:ext uri="{FF2B5EF4-FFF2-40B4-BE49-F238E27FC236}">
                <a16:creationId xmlns:a16="http://schemas.microsoft.com/office/drawing/2014/main" id="{D02DA50F-0E76-411E-A35F-1E0478A2FA04}"/>
              </a:ext>
            </a:extLst>
          </p:cNvPr>
          <p:cNvSpPr>
            <a:spLocks noChangeAspect="1"/>
          </p:cNvSpPr>
          <p:nvPr/>
        </p:nvSpPr>
        <p:spPr>
          <a:xfrm>
            <a:off x="3605580" y="4850058"/>
            <a:ext cx="886891" cy="1030048"/>
          </a:xfrm>
          <a:custGeom>
            <a:avLst/>
            <a:gdLst>
              <a:gd name="connsiteX0" fmla="*/ 0 w 741919"/>
              <a:gd name="connsiteY0" fmla="*/ 0 h 861675"/>
              <a:gd name="connsiteX1" fmla="*/ 612079 w 741919"/>
              <a:gd name="connsiteY1" fmla="*/ 0 h 861675"/>
              <a:gd name="connsiteX2" fmla="*/ 617385 w 741919"/>
              <a:gd name="connsiteY2" fmla="*/ 119517 h 861675"/>
              <a:gd name="connsiteX3" fmla="*/ 716231 w 741919"/>
              <a:gd name="connsiteY3" fmla="*/ 560543 h 861675"/>
              <a:gd name="connsiteX4" fmla="*/ 741919 w 741919"/>
              <a:gd name="connsiteY4" fmla="*/ 622045 h 861675"/>
              <a:gd name="connsiteX5" fmla="*/ 177386 w 741919"/>
              <a:gd name="connsiteY5" fmla="*/ 861675 h 861675"/>
              <a:gd name="connsiteX6" fmla="*/ 170512 w 741919"/>
              <a:gd name="connsiteY6" fmla="*/ 846857 h 861675"/>
              <a:gd name="connsiteX7" fmla="*/ 9540 w 741919"/>
              <a:gd name="connsiteY7" fmla="*/ 195412 h 861675"/>
              <a:gd name="connsiteX8" fmla="*/ 0 w 741919"/>
              <a:gd name="connsiteY8" fmla="*/ 0 h 86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919" h="861675">
                <a:moveTo>
                  <a:pt x="0" y="0"/>
                </a:moveTo>
                <a:lnTo>
                  <a:pt x="612079" y="0"/>
                </a:lnTo>
                <a:lnTo>
                  <a:pt x="617385" y="119517"/>
                </a:lnTo>
                <a:cubicBezTo>
                  <a:pt x="631095" y="273201"/>
                  <a:pt x="664928" y="421094"/>
                  <a:pt x="716231" y="560543"/>
                </a:cubicBezTo>
                <a:lnTo>
                  <a:pt x="741919" y="622045"/>
                </a:lnTo>
                <a:lnTo>
                  <a:pt x="177386" y="861675"/>
                </a:lnTo>
                <a:lnTo>
                  <a:pt x="170512" y="846857"/>
                </a:lnTo>
                <a:cubicBezTo>
                  <a:pt x="87212" y="642532"/>
                  <a:pt x="31960" y="423790"/>
                  <a:pt x="9540" y="195412"/>
                </a:cubicBez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2" name="Frihåndsform: figur 61">
            <a:extLst>
              <a:ext uri="{FF2B5EF4-FFF2-40B4-BE49-F238E27FC236}">
                <a16:creationId xmlns:a16="http://schemas.microsoft.com/office/drawing/2014/main" id="{28AFAC65-B965-419B-AD0D-E4BE63F52B6A}"/>
              </a:ext>
            </a:extLst>
          </p:cNvPr>
          <p:cNvSpPr>
            <a:spLocks noChangeAspect="1"/>
          </p:cNvSpPr>
          <p:nvPr/>
        </p:nvSpPr>
        <p:spPr>
          <a:xfrm>
            <a:off x="8323123" y="4850058"/>
            <a:ext cx="872797" cy="984484"/>
          </a:xfrm>
          <a:custGeom>
            <a:avLst/>
            <a:gdLst>
              <a:gd name="connsiteX0" fmla="*/ 117891 w 730128"/>
              <a:gd name="connsiteY0" fmla="*/ 0 h 823559"/>
              <a:gd name="connsiteX1" fmla="*/ 730128 w 730128"/>
              <a:gd name="connsiteY1" fmla="*/ 0 h 823559"/>
              <a:gd name="connsiteX2" fmla="*/ 721204 w 730128"/>
              <a:gd name="connsiteY2" fmla="*/ 188489 h 823559"/>
              <a:gd name="connsiteX3" fmla="*/ 583943 w 730128"/>
              <a:gd name="connsiteY3" fmla="*/ 784504 h 823559"/>
              <a:gd name="connsiteX4" fmla="*/ 567366 w 730128"/>
              <a:gd name="connsiteY4" fmla="*/ 823559 h 823559"/>
              <a:gd name="connsiteX5" fmla="*/ 0 w 730128"/>
              <a:gd name="connsiteY5" fmla="*/ 594328 h 823559"/>
              <a:gd name="connsiteX6" fmla="*/ 10399 w 730128"/>
              <a:gd name="connsiteY6" fmla="*/ 569827 h 823559"/>
              <a:gd name="connsiteX7" fmla="*/ 111747 w 730128"/>
              <a:gd name="connsiteY7" fmla="*/ 129754 h 823559"/>
              <a:gd name="connsiteX8" fmla="*/ 117891 w 730128"/>
              <a:gd name="connsiteY8" fmla="*/ 0 h 82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0128" h="823559">
                <a:moveTo>
                  <a:pt x="117891" y="0"/>
                </a:moveTo>
                <a:lnTo>
                  <a:pt x="730128" y="0"/>
                </a:lnTo>
                <a:lnTo>
                  <a:pt x="721204" y="188489"/>
                </a:lnTo>
                <a:cubicBezTo>
                  <a:pt x="701426" y="396281"/>
                  <a:pt x="654475" y="596150"/>
                  <a:pt x="583943" y="784504"/>
                </a:cubicBezTo>
                <a:lnTo>
                  <a:pt x="567366" y="823559"/>
                </a:lnTo>
                <a:lnTo>
                  <a:pt x="0" y="594328"/>
                </a:lnTo>
                <a:lnTo>
                  <a:pt x="10399" y="569827"/>
                </a:lnTo>
                <a:cubicBezTo>
                  <a:pt x="62477" y="430755"/>
                  <a:pt x="97144" y="283179"/>
                  <a:pt x="111747" y="129754"/>
                </a:cubicBezTo>
                <a:lnTo>
                  <a:pt x="11789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3" name="Frihåndsform: figur 62">
            <a:extLst>
              <a:ext uri="{FF2B5EF4-FFF2-40B4-BE49-F238E27FC236}">
                <a16:creationId xmlns:a16="http://schemas.microsoft.com/office/drawing/2014/main" id="{B0CA244C-65BA-46DE-BE84-78039EB9F26F}"/>
              </a:ext>
            </a:extLst>
          </p:cNvPr>
          <p:cNvSpPr>
            <a:spLocks noChangeAspect="1"/>
          </p:cNvSpPr>
          <p:nvPr/>
        </p:nvSpPr>
        <p:spPr>
          <a:xfrm>
            <a:off x="9046690" y="4850058"/>
            <a:ext cx="1009919" cy="1306739"/>
          </a:xfrm>
          <a:custGeom>
            <a:avLst/>
            <a:gdLst>
              <a:gd name="connsiteX0" fmla="*/ 165761 w 844836"/>
              <a:gd name="connsiteY0" fmla="*/ 0 h 1093137"/>
              <a:gd name="connsiteX1" fmla="*/ 844836 w 844836"/>
              <a:gd name="connsiteY1" fmla="*/ 0 h 1093137"/>
              <a:gd name="connsiteX2" fmla="*/ 832642 w 844836"/>
              <a:gd name="connsiteY2" fmla="*/ 257562 h 1093137"/>
              <a:gd name="connsiteX3" fmla="*/ 653146 w 844836"/>
              <a:gd name="connsiteY3" fmla="*/ 1036966 h 1093137"/>
              <a:gd name="connsiteX4" fmla="*/ 629304 w 844836"/>
              <a:gd name="connsiteY4" fmla="*/ 1093137 h 1093137"/>
              <a:gd name="connsiteX5" fmla="*/ 0 w 844836"/>
              <a:gd name="connsiteY5" fmla="*/ 838882 h 1093137"/>
              <a:gd name="connsiteX6" fmla="*/ 16989 w 844836"/>
              <a:gd name="connsiteY6" fmla="*/ 798853 h 1093137"/>
              <a:gd name="connsiteX7" fmla="*/ 156651 w 844836"/>
              <a:gd name="connsiteY7" fmla="*/ 192415 h 1093137"/>
              <a:gd name="connsiteX8" fmla="*/ 165761 w 844836"/>
              <a:gd name="connsiteY8" fmla="*/ 0 h 109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4836" h="1093137">
                <a:moveTo>
                  <a:pt x="165761" y="0"/>
                </a:moveTo>
                <a:lnTo>
                  <a:pt x="844836" y="0"/>
                </a:lnTo>
                <a:lnTo>
                  <a:pt x="832642" y="257562"/>
                </a:lnTo>
                <a:cubicBezTo>
                  <a:pt x="806778" y="529291"/>
                  <a:pt x="745380" y="790658"/>
                  <a:pt x="653146" y="1036966"/>
                </a:cubicBezTo>
                <a:lnTo>
                  <a:pt x="629304" y="1093137"/>
                </a:lnTo>
                <a:lnTo>
                  <a:pt x="0" y="838882"/>
                </a:lnTo>
                <a:lnTo>
                  <a:pt x="16989" y="798853"/>
                </a:lnTo>
                <a:cubicBezTo>
                  <a:pt x="88755" y="607206"/>
                  <a:pt x="136527" y="403841"/>
                  <a:pt x="156651" y="192415"/>
                </a:cubicBezTo>
                <a:lnTo>
                  <a:pt x="16576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4" name="Frihåndsform: figur 63">
            <a:extLst>
              <a:ext uri="{FF2B5EF4-FFF2-40B4-BE49-F238E27FC236}">
                <a16:creationId xmlns:a16="http://schemas.microsoft.com/office/drawing/2014/main" id="{0E80A730-FAE0-4592-B20A-0ADEB88A8860}"/>
              </a:ext>
            </a:extLst>
          </p:cNvPr>
          <p:cNvSpPr>
            <a:spLocks noChangeAspect="1"/>
          </p:cNvSpPr>
          <p:nvPr/>
        </p:nvSpPr>
        <p:spPr>
          <a:xfrm>
            <a:off x="6832160" y="5046819"/>
            <a:ext cx="694616" cy="610873"/>
          </a:xfrm>
          <a:custGeom>
            <a:avLst/>
            <a:gdLst>
              <a:gd name="connsiteX0" fmla="*/ 87536 w 581073"/>
              <a:gd name="connsiteY0" fmla="*/ 0 h 511018"/>
              <a:gd name="connsiteX1" fmla="*/ 581073 w 581073"/>
              <a:gd name="connsiteY1" fmla="*/ 199402 h 511018"/>
              <a:gd name="connsiteX2" fmla="*/ 549992 w 581073"/>
              <a:gd name="connsiteY2" fmla="*/ 272009 h 511018"/>
              <a:gd name="connsiteX3" fmla="*/ 423893 w 581073"/>
              <a:gd name="connsiteY3" fmla="*/ 460309 h 511018"/>
              <a:gd name="connsiteX4" fmla="*/ 376157 w 581073"/>
              <a:gd name="connsiteY4" fmla="*/ 511018 h 511018"/>
              <a:gd name="connsiteX5" fmla="*/ 0 w 581073"/>
              <a:gd name="connsiteY5" fmla="*/ 134861 h 511018"/>
              <a:gd name="connsiteX6" fmla="*/ 45644 w 581073"/>
              <a:gd name="connsiteY6" fmla="*/ 80704 h 511018"/>
              <a:gd name="connsiteX7" fmla="*/ 87536 w 581073"/>
              <a:gd name="connsiteY7" fmla="*/ 0 h 51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073" h="511018">
                <a:moveTo>
                  <a:pt x="87536" y="0"/>
                </a:moveTo>
                <a:lnTo>
                  <a:pt x="581073" y="199402"/>
                </a:lnTo>
                <a:lnTo>
                  <a:pt x="549992" y="272009"/>
                </a:lnTo>
                <a:cubicBezTo>
                  <a:pt x="514896" y="339516"/>
                  <a:pt x="472516" y="402630"/>
                  <a:pt x="423893" y="460309"/>
                </a:cubicBezTo>
                <a:lnTo>
                  <a:pt x="376157" y="511018"/>
                </a:lnTo>
                <a:lnTo>
                  <a:pt x="0" y="134861"/>
                </a:lnTo>
                <a:lnTo>
                  <a:pt x="45644" y="80704"/>
                </a:lnTo>
                <a:lnTo>
                  <a:pt x="87536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5" name="Frihåndsform: figur 64">
            <a:extLst>
              <a:ext uri="{FF2B5EF4-FFF2-40B4-BE49-F238E27FC236}">
                <a16:creationId xmlns:a16="http://schemas.microsoft.com/office/drawing/2014/main" id="{5DA1E434-8270-4E9A-9D9A-63938958006E}"/>
              </a:ext>
            </a:extLst>
          </p:cNvPr>
          <p:cNvSpPr>
            <a:spLocks noChangeAspect="1"/>
          </p:cNvSpPr>
          <p:nvPr/>
        </p:nvSpPr>
        <p:spPr>
          <a:xfrm>
            <a:off x="5283604" y="5055966"/>
            <a:ext cx="685484" cy="602676"/>
          </a:xfrm>
          <a:custGeom>
            <a:avLst/>
            <a:gdLst>
              <a:gd name="connsiteX0" fmla="*/ 489973 w 573433"/>
              <a:gd name="connsiteY0" fmla="*/ 0 h 504161"/>
              <a:gd name="connsiteX1" fmla="*/ 505659 w 573433"/>
              <a:gd name="connsiteY1" fmla="*/ 37815 h 504161"/>
              <a:gd name="connsiteX2" fmla="*/ 573433 w 573433"/>
              <a:gd name="connsiteY2" fmla="*/ 127371 h 504161"/>
              <a:gd name="connsiteX3" fmla="*/ 196644 w 573433"/>
              <a:gd name="connsiteY3" fmla="*/ 504161 h 504161"/>
              <a:gd name="connsiteX4" fmla="*/ 116048 w 573433"/>
              <a:gd name="connsiteY4" fmla="*/ 410549 h 504161"/>
              <a:gd name="connsiteX5" fmla="*/ 28667 w 573433"/>
              <a:gd name="connsiteY5" fmla="*/ 273973 h 504161"/>
              <a:gd name="connsiteX6" fmla="*/ 0 w 573433"/>
              <a:gd name="connsiteY6" fmla="*/ 207981 h 504161"/>
              <a:gd name="connsiteX7" fmla="*/ 489973 w 573433"/>
              <a:gd name="connsiteY7" fmla="*/ 0 h 50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433" h="504161">
                <a:moveTo>
                  <a:pt x="489973" y="0"/>
                </a:moveTo>
                <a:lnTo>
                  <a:pt x="505659" y="37815"/>
                </a:lnTo>
                <a:lnTo>
                  <a:pt x="573433" y="127371"/>
                </a:lnTo>
                <a:lnTo>
                  <a:pt x="196644" y="504161"/>
                </a:lnTo>
                <a:lnTo>
                  <a:pt x="116048" y="410549"/>
                </a:lnTo>
                <a:cubicBezTo>
                  <a:pt x="83483" y="367544"/>
                  <a:pt x="54229" y="321892"/>
                  <a:pt x="28667" y="273973"/>
                </a:cubicBezTo>
                <a:lnTo>
                  <a:pt x="0" y="207981"/>
                </a:lnTo>
                <a:lnTo>
                  <a:pt x="48997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6" name="Frihåndsform: figur 65">
            <a:extLst>
              <a:ext uri="{FF2B5EF4-FFF2-40B4-BE49-F238E27FC236}">
                <a16:creationId xmlns:a16="http://schemas.microsoft.com/office/drawing/2014/main" id="{E2823E76-17BE-4AB7-8333-B50053FD3CA0}"/>
              </a:ext>
            </a:extLst>
          </p:cNvPr>
          <p:cNvSpPr>
            <a:spLocks noChangeAspect="1"/>
          </p:cNvSpPr>
          <p:nvPr/>
        </p:nvSpPr>
        <p:spPr>
          <a:xfrm>
            <a:off x="5550042" y="5237758"/>
            <a:ext cx="610074" cy="696344"/>
          </a:xfrm>
          <a:custGeom>
            <a:avLst/>
            <a:gdLst>
              <a:gd name="connsiteX0" fmla="*/ 376752 w 510350"/>
              <a:gd name="connsiteY0" fmla="*/ 0 h 582518"/>
              <a:gd name="connsiteX1" fmla="*/ 455288 w 510350"/>
              <a:gd name="connsiteY1" fmla="*/ 62451 h 582518"/>
              <a:gd name="connsiteX2" fmla="*/ 510350 w 510350"/>
              <a:gd name="connsiteY2" fmla="*/ 89793 h 582518"/>
              <a:gd name="connsiteX3" fmla="*/ 311276 w 510350"/>
              <a:gd name="connsiteY3" fmla="*/ 582518 h 582518"/>
              <a:gd name="connsiteX4" fmla="*/ 179607 w 510350"/>
              <a:gd name="connsiteY4" fmla="*/ 517135 h 582518"/>
              <a:gd name="connsiteX5" fmla="*/ 73353 w 510350"/>
              <a:gd name="connsiteY5" fmla="*/ 443019 h 582518"/>
              <a:gd name="connsiteX6" fmla="*/ 0 w 510350"/>
              <a:gd name="connsiteY6" fmla="*/ 376752 h 582518"/>
              <a:gd name="connsiteX7" fmla="*/ 376752 w 510350"/>
              <a:gd name="connsiteY7" fmla="*/ 0 h 58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0350" h="582518">
                <a:moveTo>
                  <a:pt x="376752" y="0"/>
                </a:moveTo>
                <a:lnTo>
                  <a:pt x="455288" y="62451"/>
                </a:lnTo>
                <a:lnTo>
                  <a:pt x="510350" y="89793"/>
                </a:lnTo>
                <a:lnTo>
                  <a:pt x="311276" y="582518"/>
                </a:lnTo>
                <a:lnTo>
                  <a:pt x="179607" y="517135"/>
                </a:lnTo>
                <a:cubicBezTo>
                  <a:pt x="142588" y="494642"/>
                  <a:pt x="107105" y="469872"/>
                  <a:pt x="73353" y="443019"/>
                </a:cubicBezTo>
                <a:lnTo>
                  <a:pt x="0" y="376752"/>
                </a:lnTo>
                <a:lnTo>
                  <a:pt x="37675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7" name="Frihåndsform: figur 66">
            <a:extLst>
              <a:ext uri="{FF2B5EF4-FFF2-40B4-BE49-F238E27FC236}">
                <a16:creationId xmlns:a16="http://schemas.microsoft.com/office/drawing/2014/main" id="{2BF6501B-72EA-4E00-8DE4-05679AF455DE}"/>
              </a:ext>
            </a:extLst>
          </p:cNvPr>
          <p:cNvSpPr>
            <a:spLocks noChangeAspect="1"/>
          </p:cNvSpPr>
          <p:nvPr/>
        </p:nvSpPr>
        <p:spPr>
          <a:xfrm>
            <a:off x="6650613" y="5238897"/>
            <a:ext cx="601696" cy="686052"/>
          </a:xfrm>
          <a:custGeom>
            <a:avLst/>
            <a:gdLst>
              <a:gd name="connsiteX0" fmla="*/ 126778 w 503341"/>
              <a:gd name="connsiteY0" fmla="*/ 0 h 573909"/>
              <a:gd name="connsiteX1" fmla="*/ 503341 w 503341"/>
              <a:gd name="connsiteY1" fmla="*/ 376562 h 573909"/>
              <a:gd name="connsiteX2" fmla="*/ 498278 w 503341"/>
              <a:gd name="connsiteY2" fmla="*/ 381941 h 573909"/>
              <a:gd name="connsiteX3" fmla="*/ 268723 w 503341"/>
              <a:gd name="connsiteY3" fmla="*/ 546928 h 573909"/>
              <a:gd name="connsiteX4" fmla="*/ 207473 w 503341"/>
              <a:gd name="connsiteY4" fmla="*/ 573909 h 573909"/>
              <a:gd name="connsiteX5" fmla="*/ 0 w 503341"/>
              <a:gd name="connsiteY5" fmla="*/ 85134 h 573909"/>
              <a:gd name="connsiteX6" fmla="*/ 64879 w 503341"/>
              <a:gd name="connsiteY6" fmla="*/ 50299 h 573909"/>
              <a:gd name="connsiteX7" fmla="*/ 126778 w 503341"/>
              <a:gd name="connsiteY7" fmla="*/ 0 h 57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341" h="573909">
                <a:moveTo>
                  <a:pt x="126778" y="0"/>
                </a:moveTo>
                <a:lnTo>
                  <a:pt x="503341" y="376562"/>
                </a:lnTo>
                <a:lnTo>
                  <a:pt x="498278" y="381941"/>
                </a:lnTo>
                <a:cubicBezTo>
                  <a:pt x="430022" y="446921"/>
                  <a:pt x="352825" y="502594"/>
                  <a:pt x="268723" y="546928"/>
                </a:cubicBezTo>
                <a:lnTo>
                  <a:pt x="207473" y="573909"/>
                </a:lnTo>
                <a:lnTo>
                  <a:pt x="0" y="85134"/>
                </a:lnTo>
                <a:lnTo>
                  <a:pt x="64879" y="50299"/>
                </a:lnTo>
                <a:lnTo>
                  <a:pt x="126778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8" name="Frihåndsform: figur 67">
            <a:extLst>
              <a:ext uri="{FF2B5EF4-FFF2-40B4-BE49-F238E27FC236}">
                <a16:creationId xmlns:a16="http://schemas.microsoft.com/office/drawing/2014/main" id="{B714FD63-7074-4678-AB6B-353311AC85FC}"/>
              </a:ext>
            </a:extLst>
          </p:cNvPr>
          <p:cNvSpPr>
            <a:spLocks noChangeAspect="1"/>
          </p:cNvSpPr>
          <p:nvPr/>
        </p:nvSpPr>
        <p:spPr>
          <a:xfrm>
            <a:off x="7322579" y="5307347"/>
            <a:ext cx="942339" cy="912372"/>
          </a:xfrm>
          <a:custGeom>
            <a:avLst/>
            <a:gdLst>
              <a:gd name="connsiteX0" fmla="*/ 216702 w 788302"/>
              <a:gd name="connsiteY0" fmla="*/ 0 h 763234"/>
              <a:gd name="connsiteX1" fmla="*/ 788302 w 788302"/>
              <a:gd name="connsiteY1" fmla="*/ 230942 h 763234"/>
              <a:gd name="connsiteX2" fmla="*/ 759631 w 788302"/>
              <a:gd name="connsiteY2" fmla="*/ 307411 h 763234"/>
              <a:gd name="connsiteX3" fmla="*/ 527089 w 788302"/>
              <a:gd name="connsiteY3" fmla="*/ 667966 h 763234"/>
              <a:gd name="connsiteX4" fmla="*/ 436057 w 788302"/>
              <a:gd name="connsiteY4" fmla="*/ 763234 h 763234"/>
              <a:gd name="connsiteX5" fmla="*/ 0 w 788302"/>
              <a:gd name="connsiteY5" fmla="*/ 327177 h 763234"/>
              <a:gd name="connsiteX6" fmla="*/ 52063 w 788302"/>
              <a:gd name="connsiteY6" fmla="*/ 272082 h 763234"/>
              <a:gd name="connsiteX7" fmla="*/ 184337 w 788302"/>
              <a:gd name="connsiteY7" fmla="*/ 75317 h 763234"/>
              <a:gd name="connsiteX8" fmla="*/ 216702 w 788302"/>
              <a:gd name="connsiteY8" fmla="*/ 0 h 763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8302" h="763234">
                <a:moveTo>
                  <a:pt x="216702" y="0"/>
                </a:moveTo>
                <a:lnTo>
                  <a:pt x="788302" y="230942"/>
                </a:lnTo>
                <a:lnTo>
                  <a:pt x="759631" y="307411"/>
                </a:lnTo>
                <a:cubicBezTo>
                  <a:pt x="697458" y="437647"/>
                  <a:pt x="619077" y="558697"/>
                  <a:pt x="527089" y="667966"/>
                </a:cubicBezTo>
                <a:lnTo>
                  <a:pt x="436057" y="763234"/>
                </a:lnTo>
                <a:lnTo>
                  <a:pt x="0" y="327177"/>
                </a:lnTo>
                <a:lnTo>
                  <a:pt x="52063" y="272082"/>
                </a:lnTo>
                <a:cubicBezTo>
                  <a:pt x="103067" y="211810"/>
                  <a:pt x="147522" y="145859"/>
                  <a:pt x="184337" y="75317"/>
                </a:cubicBezTo>
                <a:lnTo>
                  <a:pt x="21670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9" name="Frihåndsform: figur 68">
            <a:extLst>
              <a:ext uri="{FF2B5EF4-FFF2-40B4-BE49-F238E27FC236}">
                <a16:creationId xmlns:a16="http://schemas.microsoft.com/office/drawing/2014/main" id="{6A1118DF-BCB8-49B2-B13D-D3A11D3526A8}"/>
              </a:ext>
            </a:extLst>
          </p:cNvPr>
          <p:cNvSpPr>
            <a:spLocks noChangeAspect="1"/>
          </p:cNvSpPr>
          <p:nvPr/>
        </p:nvSpPr>
        <p:spPr>
          <a:xfrm>
            <a:off x="4551074" y="5327671"/>
            <a:ext cx="926681" cy="891686"/>
          </a:xfrm>
          <a:custGeom>
            <a:avLst/>
            <a:gdLst>
              <a:gd name="connsiteX0" fmla="*/ 567293 w 775204"/>
              <a:gd name="connsiteY0" fmla="*/ 0 h 745929"/>
              <a:gd name="connsiteX1" fmla="*/ 597102 w 775204"/>
              <a:gd name="connsiteY1" fmla="*/ 68361 h 745929"/>
              <a:gd name="connsiteX2" fmla="*/ 688762 w 775204"/>
              <a:gd name="connsiteY2" fmla="*/ 211078 h 745929"/>
              <a:gd name="connsiteX3" fmla="*/ 775204 w 775204"/>
              <a:gd name="connsiteY3" fmla="*/ 311097 h 745929"/>
              <a:gd name="connsiteX4" fmla="*/ 340372 w 775204"/>
              <a:gd name="connsiteY4" fmla="*/ 745929 h 745929"/>
              <a:gd name="connsiteX5" fmla="*/ 242926 w 775204"/>
              <a:gd name="connsiteY5" fmla="*/ 643661 h 745929"/>
              <a:gd name="connsiteX6" fmla="*/ 79153 w 775204"/>
              <a:gd name="connsiteY6" fmla="*/ 409216 h 745929"/>
              <a:gd name="connsiteX7" fmla="*/ 0 w 775204"/>
              <a:gd name="connsiteY7" fmla="*/ 240801 h 745929"/>
              <a:gd name="connsiteX8" fmla="*/ 567293 w 775204"/>
              <a:gd name="connsiteY8" fmla="*/ 0 h 745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5204" h="745929">
                <a:moveTo>
                  <a:pt x="567293" y="0"/>
                </a:moveTo>
                <a:lnTo>
                  <a:pt x="597102" y="68361"/>
                </a:lnTo>
                <a:cubicBezTo>
                  <a:pt x="623916" y="118434"/>
                  <a:pt x="654603" y="166139"/>
                  <a:pt x="688762" y="211078"/>
                </a:cubicBezTo>
                <a:lnTo>
                  <a:pt x="775204" y="311097"/>
                </a:lnTo>
                <a:lnTo>
                  <a:pt x="340372" y="745929"/>
                </a:lnTo>
                <a:lnTo>
                  <a:pt x="242926" y="643661"/>
                </a:lnTo>
                <a:cubicBezTo>
                  <a:pt x="182005" y="570467"/>
                  <a:pt x="127157" y="492062"/>
                  <a:pt x="79153" y="409216"/>
                </a:cubicBezTo>
                <a:lnTo>
                  <a:pt x="0" y="240801"/>
                </a:lnTo>
                <a:lnTo>
                  <a:pt x="56729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0" name="Frihåndsform: figur 69">
            <a:extLst>
              <a:ext uri="{FF2B5EF4-FFF2-40B4-BE49-F238E27FC236}">
                <a16:creationId xmlns:a16="http://schemas.microsoft.com/office/drawing/2014/main" id="{364BEB2F-6F1F-441E-95DF-7E0C7FBF8625}"/>
              </a:ext>
            </a:extLst>
          </p:cNvPr>
          <p:cNvSpPr>
            <a:spLocks noChangeAspect="1"/>
          </p:cNvSpPr>
          <p:nvPr/>
        </p:nvSpPr>
        <p:spPr>
          <a:xfrm>
            <a:off x="6443753" y="5357770"/>
            <a:ext cx="415486" cy="671395"/>
          </a:xfrm>
          <a:custGeom>
            <a:avLst/>
            <a:gdLst>
              <a:gd name="connsiteX0" fmla="*/ 140010 w 347570"/>
              <a:gd name="connsiteY0" fmla="*/ 0 h 561648"/>
              <a:gd name="connsiteX1" fmla="*/ 347570 w 347570"/>
              <a:gd name="connsiteY1" fmla="*/ 488980 h 561648"/>
              <a:gd name="connsiteX2" fmla="*/ 310688 w 347570"/>
              <a:gd name="connsiteY2" fmla="*/ 505227 h 561648"/>
              <a:gd name="connsiteX3" fmla="*/ 170775 w 347570"/>
              <a:gd name="connsiteY3" fmla="*/ 544433 h 561648"/>
              <a:gd name="connsiteX4" fmla="*/ 0 w 347570"/>
              <a:gd name="connsiteY4" fmla="*/ 561648 h 561648"/>
              <a:gd name="connsiteX5" fmla="*/ 0 w 347570"/>
              <a:gd name="connsiteY5" fmla="*/ 29995 h 561648"/>
              <a:gd name="connsiteX6" fmla="*/ 63628 w 347570"/>
              <a:gd name="connsiteY6" fmla="*/ 23581 h 561648"/>
              <a:gd name="connsiteX7" fmla="*/ 140010 w 347570"/>
              <a:gd name="connsiteY7" fmla="*/ 0 h 56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570" h="561648">
                <a:moveTo>
                  <a:pt x="140010" y="0"/>
                </a:moveTo>
                <a:lnTo>
                  <a:pt x="347570" y="488980"/>
                </a:lnTo>
                <a:lnTo>
                  <a:pt x="310688" y="505227"/>
                </a:lnTo>
                <a:cubicBezTo>
                  <a:pt x="265438" y="521470"/>
                  <a:pt x="218716" y="534623"/>
                  <a:pt x="170775" y="544433"/>
                </a:cubicBezTo>
                <a:lnTo>
                  <a:pt x="0" y="561648"/>
                </a:lnTo>
                <a:lnTo>
                  <a:pt x="0" y="29995"/>
                </a:lnTo>
                <a:lnTo>
                  <a:pt x="63628" y="23581"/>
                </a:lnTo>
                <a:lnTo>
                  <a:pt x="14001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1" name="Frihåndsform: figur 70">
            <a:extLst>
              <a:ext uri="{FF2B5EF4-FFF2-40B4-BE49-F238E27FC236}">
                <a16:creationId xmlns:a16="http://schemas.microsoft.com/office/drawing/2014/main" id="{3E471658-784C-40E8-B328-37BC6A263CEA}"/>
              </a:ext>
            </a:extLst>
          </p:cNvPr>
          <p:cNvSpPr>
            <a:spLocks noChangeAspect="1"/>
          </p:cNvSpPr>
          <p:nvPr/>
        </p:nvSpPr>
        <p:spPr>
          <a:xfrm>
            <a:off x="5961506" y="5361667"/>
            <a:ext cx="396179" cy="667498"/>
          </a:xfrm>
          <a:custGeom>
            <a:avLst/>
            <a:gdLst>
              <a:gd name="connsiteX0" fmla="*/ 199371 w 331418"/>
              <a:gd name="connsiteY0" fmla="*/ 0 h 558388"/>
              <a:gd name="connsiteX1" fmla="*/ 267790 w 331418"/>
              <a:gd name="connsiteY1" fmla="*/ 20321 h 558388"/>
              <a:gd name="connsiteX2" fmla="*/ 331418 w 331418"/>
              <a:gd name="connsiteY2" fmla="*/ 26735 h 558388"/>
              <a:gd name="connsiteX3" fmla="*/ 331418 w 331418"/>
              <a:gd name="connsiteY3" fmla="*/ 558388 h 558388"/>
              <a:gd name="connsiteX4" fmla="*/ 160644 w 331418"/>
              <a:gd name="connsiteY4" fmla="*/ 541173 h 558388"/>
              <a:gd name="connsiteX5" fmla="*/ 0 w 331418"/>
              <a:gd name="connsiteY5" fmla="*/ 493461 h 558388"/>
              <a:gd name="connsiteX6" fmla="*/ 199371 w 331418"/>
              <a:gd name="connsiteY6" fmla="*/ 0 h 5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418" h="558388">
                <a:moveTo>
                  <a:pt x="199371" y="0"/>
                </a:moveTo>
                <a:lnTo>
                  <a:pt x="267790" y="20321"/>
                </a:lnTo>
                <a:lnTo>
                  <a:pt x="331418" y="26735"/>
                </a:lnTo>
                <a:lnTo>
                  <a:pt x="331418" y="558388"/>
                </a:lnTo>
                <a:lnTo>
                  <a:pt x="160644" y="541173"/>
                </a:lnTo>
                <a:lnTo>
                  <a:pt x="0" y="493461"/>
                </a:lnTo>
                <a:lnTo>
                  <a:pt x="19937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2" name="Frihåndsform: figur 71">
            <a:extLst>
              <a:ext uri="{FF2B5EF4-FFF2-40B4-BE49-F238E27FC236}">
                <a16:creationId xmlns:a16="http://schemas.microsoft.com/office/drawing/2014/main" id="{7FC1A442-F49D-4F19-A0F0-F310970E758B}"/>
              </a:ext>
            </a:extLst>
          </p:cNvPr>
          <p:cNvSpPr>
            <a:spLocks noChangeAspect="1"/>
          </p:cNvSpPr>
          <p:nvPr/>
        </p:nvSpPr>
        <p:spPr>
          <a:xfrm>
            <a:off x="7873523" y="5600140"/>
            <a:ext cx="1111017" cy="1165889"/>
          </a:xfrm>
          <a:custGeom>
            <a:avLst/>
            <a:gdLst>
              <a:gd name="connsiteX0" fmla="*/ 362041 w 929408"/>
              <a:gd name="connsiteY0" fmla="*/ 0 h 975311"/>
              <a:gd name="connsiteX1" fmla="*/ 929408 w 929408"/>
              <a:gd name="connsiteY1" fmla="*/ 229231 h 975311"/>
              <a:gd name="connsiteX2" fmla="*/ 881793 w 929408"/>
              <a:gd name="connsiteY2" fmla="*/ 341413 h 975311"/>
              <a:gd name="connsiteX3" fmla="*/ 560681 w 929408"/>
              <a:gd name="connsiteY3" fmla="*/ 840504 h 975311"/>
              <a:gd name="connsiteX4" fmla="*/ 432181 w 929408"/>
              <a:gd name="connsiteY4" fmla="*/ 975311 h 975311"/>
              <a:gd name="connsiteX5" fmla="*/ 0 w 929408"/>
              <a:gd name="connsiteY5" fmla="*/ 543130 h 975311"/>
              <a:gd name="connsiteX6" fmla="*/ 91629 w 929408"/>
              <a:gd name="connsiteY6" fmla="*/ 447004 h 975311"/>
              <a:gd name="connsiteX7" fmla="*/ 328725 w 929408"/>
              <a:gd name="connsiteY7" fmla="*/ 78495 h 975311"/>
              <a:gd name="connsiteX8" fmla="*/ 362041 w 929408"/>
              <a:gd name="connsiteY8" fmla="*/ 0 h 97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9408" h="975311">
                <a:moveTo>
                  <a:pt x="362041" y="0"/>
                </a:moveTo>
                <a:lnTo>
                  <a:pt x="929408" y="229231"/>
                </a:lnTo>
                <a:lnTo>
                  <a:pt x="881793" y="341413"/>
                </a:lnTo>
                <a:cubicBezTo>
                  <a:pt x="795940" y="521689"/>
                  <a:pt x="687705" y="689250"/>
                  <a:pt x="560681" y="840504"/>
                </a:cubicBezTo>
                <a:lnTo>
                  <a:pt x="432181" y="975311"/>
                </a:lnTo>
                <a:lnTo>
                  <a:pt x="0" y="543130"/>
                </a:lnTo>
                <a:lnTo>
                  <a:pt x="91629" y="447004"/>
                </a:lnTo>
                <a:cubicBezTo>
                  <a:pt x="185418" y="335324"/>
                  <a:pt x="265335" y="211603"/>
                  <a:pt x="328725" y="78495"/>
                </a:cubicBezTo>
                <a:lnTo>
                  <a:pt x="36204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3" name="Frihåndsform: figur 72">
            <a:extLst>
              <a:ext uri="{FF2B5EF4-FFF2-40B4-BE49-F238E27FC236}">
                <a16:creationId xmlns:a16="http://schemas.microsoft.com/office/drawing/2014/main" id="{E8EFE6AE-AFEA-41BD-98A4-A0F1560F6112}"/>
              </a:ext>
            </a:extLst>
          </p:cNvPr>
          <p:cNvSpPr>
            <a:spLocks noChangeAspect="1"/>
          </p:cNvSpPr>
          <p:nvPr/>
        </p:nvSpPr>
        <p:spPr>
          <a:xfrm>
            <a:off x="3835747" y="5633361"/>
            <a:ext cx="1092539" cy="1135468"/>
          </a:xfrm>
          <a:custGeom>
            <a:avLst/>
            <a:gdLst>
              <a:gd name="connsiteX0" fmla="*/ 563250 w 913951"/>
              <a:gd name="connsiteY0" fmla="*/ 0 h 949862"/>
              <a:gd name="connsiteX1" fmla="*/ 580715 w 913951"/>
              <a:gd name="connsiteY1" fmla="*/ 41815 h 949862"/>
              <a:gd name="connsiteX2" fmla="*/ 815780 w 913951"/>
              <a:gd name="connsiteY2" fmla="*/ 411749 h 949862"/>
              <a:gd name="connsiteX3" fmla="*/ 913951 w 913951"/>
              <a:gd name="connsiteY3" fmla="*/ 515027 h 949862"/>
              <a:gd name="connsiteX4" fmla="*/ 479116 w 913951"/>
              <a:gd name="connsiteY4" fmla="*/ 949862 h 949862"/>
              <a:gd name="connsiteX5" fmla="*/ 449427 w 913951"/>
              <a:gd name="connsiteY5" fmla="*/ 920656 h 949862"/>
              <a:gd name="connsiteX6" fmla="*/ 70441 w 913951"/>
              <a:gd name="connsiteY6" fmla="*/ 390934 h 949862"/>
              <a:gd name="connsiteX7" fmla="*/ 0 w 913951"/>
              <a:gd name="connsiteY7" fmla="*/ 239086 h 949862"/>
              <a:gd name="connsiteX8" fmla="*/ 563250 w 913951"/>
              <a:gd name="connsiteY8" fmla="*/ 0 h 94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3951" h="949862">
                <a:moveTo>
                  <a:pt x="563250" y="0"/>
                </a:moveTo>
                <a:lnTo>
                  <a:pt x="580715" y="41815"/>
                </a:lnTo>
                <a:cubicBezTo>
                  <a:pt x="643369" y="175340"/>
                  <a:pt x="722609" y="299535"/>
                  <a:pt x="815780" y="411749"/>
                </a:cubicBezTo>
                <a:lnTo>
                  <a:pt x="913951" y="515027"/>
                </a:lnTo>
                <a:lnTo>
                  <a:pt x="479116" y="949862"/>
                </a:lnTo>
                <a:lnTo>
                  <a:pt x="449427" y="920656"/>
                </a:lnTo>
                <a:cubicBezTo>
                  <a:pt x="299832" y="763283"/>
                  <a:pt x="171909" y="585115"/>
                  <a:pt x="70441" y="390934"/>
                </a:cubicBezTo>
                <a:lnTo>
                  <a:pt x="0" y="239086"/>
                </a:lnTo>
                <a:lnTo>
                  <a:pt x="56325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4" name="Frihåndsform: figur 73">
            <a:extLst>
              <a:ext uri="{FF2B5EF4-FFF2-40B4-BE49-F238E27FC236}">
                <a16:creationId xmlns:a16="http://schemas.microsoft.com/office/drawing/2014/main" id="{FD42385D-998D-4A3A-B260-C268874F6620}"/>
              </a:ext>
            </a:extLst>
          </p:cNvPr>
          <p:cNvSpPr>
            <a:spLocks noChangeAspect="1"/>
          </p:cNvSpPr>
          <p:nvPr/>
        </p:nvSpPr>
        <p:spPr>
          <a:xfrm>
            <a:off x="4987653" y="5728708"/>
            <a:ext cx="913525" cy="937208"/>
          </a:xfrm>
          <a:custGeom>
            <a:avLst/>
            <a:gdLst>
              <a:gd name="connsiteX0" fmla="*/ 436515 w 764199"/>
              <a:gd name="connsiteY0" fmla="*/ 0 h 784010"/>
              <a:gd name="connsiteX1" fmla="*/ 512562 w 764199"/>
              <a:gd name="connsiteY1" fmla="*/ 68439 h 784010"/>
              <a:gd name="connsiteX2" fmla="*/ 624019 w 764199"/>
              <a:gd name="connsiteY2" fmla="*/ 145887 h 784010"/>
              <a:gd name="connsiteX3" fmla="*/ 764199 w 764199"/>
              <a:gd name="connsiteY3" fmla="*/ 215230 h 784010"/>
              <a:gd name="connsiteX4" fmla="*/ 534397 w 764199"/>
              <a:gd name="connsiteY4" fmla="*/ 784010 h 784010"/>
              <a:gd name="connsiteX5" fmla="*/ 410628 w 764199"/>
              <a:gd name="connsiteY5" fmla="*/ 734505 h 784010"/>
              <a:gd name="connsiteX6" fmla="*/ 35189 w 764199"/>
              <a:gd name="connsiteY6" fmla="*/ 473445 h 784010"/>
              <a:gd name="connsiteX7" fmla="*/ 0 w 764199"/>
              <a:gd name="connsiteY7" fmla="*/ 436515 h 784010"/>
              <a:gd name="connsiteX8" fmla="*/ 436515 w 764199"/>
              <a:gd name="connsiteY8" fmla="*/ 0 h 784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4199" h="784010">
                <a:moveTo>
                  <a:pt x="436515" y="0"/>
                </a:moveTo>
                <a:lnTo>
                  <a:pt x="512562" y="68439"/>
                </a:lnTo>
                <a:cubicBezTo>
                  <a:pt x="547967" y="96499"/>
                  <a:pt x="585187" y="122382"/>
                  <a:pt x="624019" y="145887"/>
                </a:cubicBezTo>
                <a:lnTo>
                  <a:pt x="764199" y="215230"/>
                </a:lnTo>
                <a:lnTo>
                  <a:pt x="534397" y="784010"/>
                </a:lnTo>
                <a:lnTo>
                  <a:pt x="410628" y="734505"/>
                </a:lnTo>
                <a:cubicBezTo>
                  <a:pt x="273620" y="664500"/>
                  <a:pt x="147421" y="576429"/>
                  <a:pt x="35189" y="473445"/>
                </a:cubicBezTo>
                <a:lnTo>
                  <a:pt x="0" y="436515"/>
                </a:lnTo>
                <a:lnTo>
                  <a:pt x="436515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5" name="Frihåndsform: figur 74">
            <a:extLst>
              <a:ext uri="{FF2B5EF4-FFF2-40B4-BE49-F238E27FC236}">
                <a16:creationId xmlns:a16="http://schemas.microsoft.com/office/drawing/2014/main" id="{7F645797-7746-4DBC-B912-995FCB42B068}"/>
              </a:ext>
            </a:extLst>
          </p:cNvPr>
          <p:cNvSpPr>
            <a:spLocks noChangeAspect="1"/>
          </p:cNvSpPr>
          <p:nvPr/>
        </p:nvSpPr>
        <p:spPr>
          <a:xfrm>
            <a:off x="6920438" y="5729747"/>
            <a:ext cx="893668" cy="927767"/>
          </a:xfrm>
          <a:custGeom>
            <a:avLst/>
            <a:gdLst>
              <a:gd name="connsiteX0" fmla="*/ 311672 w 747588"/>
              <a:gd name="connsiteY0" fmla="*/ 0 h 776113"/>
              <a:gd name="connsiteX1" fmla="*/ 747588 w 747588"/>
              <a:gd name="connsiteY1" fmla="*/ 435916 h 776113"/>
              <a:gd name="connsiteX2" fmla="*/ 715636 w 747588"/>
              <a:gd name="connsiteY2" fmla="*/ 469356 h 776113"/>
              <a:gd name="connsiteX3" fmla="*/ 269499 w 747588"/>
              <a:gd name="connsiteY3" fmla="*/ 766122 h 776113"/>
              <a:gd name="connsiteX4" fmla="*/ 241878 w 747588"/>
              <a:gd name="connsiteY4" fmla="*/ 776113 h 776113"/>
              <a:gd name="connsiteX5" fmla="*/ 0 w 747588"/>
              <a:gd name="connsiteY5" fmla="*/ 206283 h 776113"/>
              <a:gd name="connsiteX6" fmla="*/ 66395 w 747588"/>
              <a:gd name="connsiteY6" fmla="*/ 177147 h 776113"/>
              <a:gd name="connsiteX7" fmla="*/ 307190 w 747588"/>
              <a:gd name="connsiteY7" fmla="*/ 4742 h 776113"/>
              <a:gd name="connsiteX8" fmla="*/ 311672 w 747588"/>
              <a:gd name="connsiteY8" fmla="*/ 0 h 77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7588" h="776113">
                <a:moveTo>
                  <a:pt x="311672" y="0"/>
                </a:moveTo>
                <a:lnTo>
                  <a:pt x="747588" y="435916"/>
                </a:lnTo>
                <a:lnTo>
                  <a:pt x="715636" y="469356"/>
                </a:lnTo>
                <a:cubicBezTo>
                  <a:pt x="584456" y="590404"/>
                  <a:pt x="434050" y="691016"/>
                  <a:pt x="269499" y="766122"/>
                </a:cubicBezTo>
                <a:lnTo>
                  <a:pt x="241878" y="776113"/>
                </a:lnTo>
                <a:lnTo>
                  <a:pt x="0" y="206283"/>
                </a:lnTo>
                <a:lnTo>
                  <a:pt x="66395" y="177147"/>
                </a:lnTo>
                <a:cubicBezTo>
                  <a:pt x="154615" y="130820"/>
                  <a:pt x="235592" y="72643"/>
                  <a:pt x="307190" y="4742"/>
                </a:cubicBezTo>
                <a:lnTo>
                  <a:pt x="31167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6" name="Frihåndsform: figur 75">
            <a:extLst>
              <a:ext uri="{FF2B5EF4-FFF2-40B4-BE49-F238E27FC236}">
                <a16:creationId xmlns:a16="http://schemas.microsoft.com/office/drawing/2014/main" id="{E5F74FB0-0EFB-4F92-A408-27856BA55B5B}"/>
              </a:ext>
            </a:extLst>
          </p:cNvPr>
          <p:cNvSpPr>
            <a:spLocks noChangeAspect="1"/>
          </p:cNvSpPr>
          <p:nvPr/>
        </p:nvSpPr>
        <p:spPr>
          <a:xfrm>
            <a:off x="8424686" y="5892479"/>
            <a:ext cx="1357461" cy="1484778"/>
          </a:xfrm>
          <a:custGeom>
            <a:avLst/>
            <a:gdLst>
              <a:gd name="connsiteX0" fmla="*/ 506263 w 1135568"/>
              <a:gd name="connsiteY0" fmla="*/ 0 h 1242075"/>
              <a:gd name="connsiteX1" fmla="*/ 1135568 w 1135568"/>
              <a:gd name="connsiteY1" fmla="*/ 254256 h 1242075"/>
              <a:gd name="connsiteX2" fmla="*/ 1071138 w 1135568"/>
              <a:gd name="connsiteY2" fmla="*/ 406054 h 1242075"/>
              <a:gd name="connsiteX3" fmla="*/ 522108 w 1135568"/>
              <a:gd name="connsiteY3" fmla="*/ 1202985 h 1242075"/>
              <a:gd name="connsiteX4" fmla="*/ 482428 w 1135568"/>
              <a:gd name="connsiteY4" fmla="*/ 1242075 h 1242075"/>
              <a:gd name="connsiteX5" fmla="*/ 0 w 1135568"/>
              <a:gd name="connsiteY5" fmla="*/ 759647 h 1242075"/>
              <a:gd name="connsiteX6" fmla="*/ 130965 w 1135568"/>
              <a:gd name="connsiteY6" fmla="*/ 622254 h 1242075"/>
              <a:gd name="connsiteX7" fmla="*/ 457693 w 1135568"/>
              <a:gd name="connsiteY7" fmla="*/ 114434 h 1242075"/>
              <a:gd name="connsiteX8" fmla="*/ 506263 w 1135568"/>
              <a:gd name="connsiteY8" fmla="*/ 0 h 124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5568" h="1242075">
                <a:moveTo>
                  <a:pt x="506263" y="0"/>
                </a:moveTo>
                <a:lnTo>
                  <a:pt x="1135568" y="254256"/>
                </a:lnTo>
                <a:lnTo>
                  <a:pt x="1071138" y="406054"/>
                </a:lnTo>
                <a:cubicBezTo>
                  <a:pt x="930802" y="700736"/>
                  <a:pt x="744732" y="969439"/>
                  <a:pt x="522108" y="1202985"/>
                </a:cubicBezTo>
                <a:lnTo>
                  <a:pt x="482428" y="1242075"/>
                </a:lnTo>
                <a:lnTo>
                  <a:pt x="0" y="759647"/>
                </a:lnTo>
                <a:lnTo>
                  <a:pt x="130965" y="622254"/>
                </a:lnTo>
                <a:cubicBezTo>
                  <a:pt x="260210" y="468355"/>
                  <a:pt x="370338" y="297863"/>
                  <a:pt x="457693" y="114434"/>
                </a:cubicBezTo>
                <a:lnTo>
                  <a:pt x="50626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7" name="Frihåndsform: figur 76">
            <a:extLst>
              <a:ext uri="{FF2B5EF4-FFF2-40B4-BE49-F238E27FC236}">
                <a16:creationId xmlns:a16="http://schemas.microsoft.com/office/drawing/2014/main" id="{50F30BD3-FB1B-490F-BB2D-CB2845D40921}"/>
              </a:ext>
            </a:extLst>
          </p:cNvPr>
          <p:cNvSpPr>
            <a:spLocks noChangeAspect="1"/>
          </p:cNvSpPr>
          <p:nvPr/>
        </p:nvSpPr>
        <p:spPr>
          <a:xfrm>
            <a:off x="3043734" y="5938275"/>
            <a:ext cx="1330172" cy="1438830"/>
          </a:xfrm>
          <a:custGeom>
            <a:avLst/>
            <a:gdLst>
              <a:gd name="connsiteX0" fmla="*/ 624887 w 1112740"/>
              <a:gd name="connsiteY0" fmla="*/ 0 h 1203637"/>
              <a:gd name="connsiteX1" fmla="*/ 696693 w 1112740"/>
              <a:gd name="connsiteY1" fmla="*/ 154789 h 1203637"/>
              <a:gd name="connsiteX2" fmla="*/ 1082306 w 1112740"/>
              <a:gd name="connsiteY2" fmla="*/ 693776 h 1203637"/>
              <a:gd name="connsiteX3" fmla="*/ 1112740 w 1112740"/>
              <a:gd name="connsiteY3" fmla="*/ 723714 h 1203637"/>
              <a:gd name="connsiteX4" fmla="*/ 632817 w 1112740"/>
              <a:gd name="connsiteY4" fmla="*/ 1203637 h 1203637"/>
              <a:gd name="connsiteX5" fmla="*/ 590044 w 1112740"/>
              <a:gd name="connsiteY5" fmla="*/ 1161559 h 1203637"/>
              <a:gd name="connsiteX6" fmla="*/ 94447 w 1112740"/>
              <a:gd name="connsiteY6" fmla="*/ 468846 h 1203637"/>
              <a:gd name="connsiteX7" fmla="*/ 0 w 1112740"/>
              <a:gd name="connsiteY7" fmla="*/ 265249 h 1203637"/>
              <a:gd name="connsiteX8" fmla="*/ 624887 w 1112740"/>
              <a:gd name="connsiteY8" fmla="*/ 0 h 120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740" h="1203637">
                <a:moveTo>
                  <a:pt x="624887" y="0"/>
                </a:moveTo>
                <a:lnTo>
                  <a:pt x="696693" y="154789"/>
                </a:lnTo>
                <a:cubicBezTo>
                  <a:pt x="799936" y="352366"/>
                  <a:pt x="930096" y="533651"/>
                  <a:pt x="1082306" y="693776"/>
                </a:cubicBezTo>
                <a:lnTo>
                  <a:pt x="1112740" y="723714"/>
                </a:lnTo>
                <a:lnTo>
                  <a:pt x="632817" y="1203637"/>
                </a:lnTo>
                <a:lnTo>
                  <a:pt x="590044" y="1161559"/>
                </a:lnTo>
                <a:cubicBezTo>
                  <a:pt x="394420" y="955764"/>
                  <a:pt x="227137" y="722775"/>
                  <a:pt x="94447" y="468846"/>
                </a:cubicBezTo>
                <a:lnTo>
                  <a:pt x="0" y="265249"/>
                </a:lnTo>
                <a:lnTo>
                  <a:pt x="62488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8" name="Frihåndsform: figur 77">
            <a:extLst>
              <a:ext uri="{FF2B5EF4-FFF2-40B4-BE49-F238E27FC236}">
                <a16:creationId xmlns:a16="http://schemas.microsoft.com/office/drawing/2014/main" id="{296E9AF6-7BA0-4268-BD0B-504B162B9D21}"/>
              </a:ext>
            </a:extLst>
          </p:cNvPr>
          <p:cNvSpPr>
            <a:spLocks noChangeAspect="1"/>
          </p:cNvSpPr>
          <p:nvPr/>
        </p:nvSpPr>
        <p:spPr>
          <a:xfrm>
            <a:off x="6443753" y="5993631"/>
            <a:ext cx="725298" cy="832012"/>
          </a:xfrm>
          <a:custGeom>
            <a:avLst/>
            <a:gdLst>
              <a:gd name="connsiteX0" fmla="*/ 365797 w 606740"/>
              <a:gd name="connsiteY0" fmla="*/ 0 h 696011"/>
              <a:gd name="connsiteX1" fmla="*/ 606740 w 606740"/>
              <a:gd name="connsiteY1" fmla="*/ 567627 h 696011"/>
              <a:gd name="connsiteX2" fmla="*/ 411465 w 606740"/>
              <a:gd name="connsiteY2" fmla="*/ 638265 h 696011"/>
              <a:gd name="connsiteX3" fmla="*/ 137261 w 606740"/>
              <a:gd name="connsiteY3" fmla="*/ 689096 h 696011"/>
              <a:gd name="connsiteX4" fmla="*/ 0 w 606740"/>
              <a:gd name="connsiteY4" fmla="*/ 696011 h 696011"/>
              <a:gd name="connsiteX5" fmla="*/ 0 w 606740"/>
              <a:gd name="connsiteY5" fmla="*/ 75870 h 696011"/>
              <a:gd name="connsiteX6" fmla="*/ 180899 w 606740"/>
              <a:gd name="connsiteY6" fmla="*/ 57703 h 696011"/>
              <a:gd name="connsiteX7" fmla="*/ 327662 w 606740"/>
              <a:gd name="connsiteY7" fmla="*/ 16735 h 696011"/>
              <a:gd name="connsiteX8" fmla="*/ 365797 w 606740"/>
              <a:gd name="connsiteY8" fmla="*/ 0 h 69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6740" h="696011">
                <a:moveTo>
                  <a:pt x="365797" y="0"/>
                </a:moveTo>
                <a:lnTo>
                  <a:pt x="606740" y="567627"/>
                </a:lnTo>
                <a:lnTo>
                  <a:pt x="411465" y="638265"/>
                </a:lnTo>
                <a:cubicBezTo>
                  <a:pt x="322752" y="662431"/>
                  <a:pt x="231140" y="679586"/>
                  <a:pt x="137261" y="689096"/>
                </a:cubicBezTo>
                <a:lnTo>
                  <a:pt x="0" y="696011"/>
                </a:lnTo>
                <a:lnTo>
                  <a:pt x="0" y="75870"/>
                </a:lnTo>
                <a:lnTo>
                  <a:pt x="180899" y="57703"/>
                </a:lnTo>
                <a:cubicBezTo>
                  <a:pt x="231187" y="47452"/>
                  <a:pt x="280197" y="33708"/>
                  <a:pt x="327662" y="16735"/>
                </a:cubicBezTo>
                <a:lnTo>
                  <a:pt x="36579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9" name="Frihåndsform: figur 78">
            <a:extLst>
              <a:ext uri="{FF2B5EF4-FFF2-40B4-BE49-F238E27FC236}">
                <a16:creationId xmlns:a16="http://schemas.microsoft.com/office/drawing/2014/main" id="{73205209-84D1-4400-969F-48366A7DD167}"/>
              </a:ext>
            </a:extLst>
          </p:cNvPr>
          <p:cNvSpPr>
            <a:spLocks noChangeAspect="1"/>
          </p:cNvSpPr>
          <p:nvPr/>
        </p:nvSpPr>
        <p:spPr>
          <a:xfrm>
            <a:off x="5666429" y="6003199"/>
            <a:ext cx="691256" cy="822445"/>
          </a:xfrm>
          <a:custGeom>
            <a:avLst/>
            <a:gdLst>
              <a:gd name="connsiteX0" fmla="*/ 229389 w 578263"/>
              <a:gd name="connsiteY0" fmla="*/ 0 h 688006"/>
              <a:gd name="connsiteX1" fmla="*/ 397364 w 578263"/>
              <a:gd name="connsiteY1" fmla="*/ 49698 h 688006"/>
              <a:gd name="connsiteX2" fmla="*/ 578263 w 578263"/>
              <a:gd name="connsiteY2" fmla="*/ 67865 h 688006"/>
              <a:gd name="connsiteX3" fmla="*/ 578263 w 578263"/>
              <a:gd name="connsiteY3" fmla="*/ 688006 h 688006"/>
              <a:gd name="connsiteX4" fmla="*/ 441003 w 578263"/>
              <a:gd name="connsiteY4" fmla="*/ 681091 h 688006"/>
              <a:gd name="connsiteX5" fmla="*/ 130299 w 578263"/>
              <a:gd name="connsiteY5" fmla="*/ 619874 h 688006"/>
              <a:gd name="connsiteX6" fmla="*/ 0 w 578263"/>
              <a:gd name="connsiteY6" fmla="*/ 567757 h 688006"/>
              <a:gd name="connsiteX7" fmla="*/ 229389 w 578263"/>
              <a:gd name="connsiteY7" fmla="*/ 0 h 68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8263" h="688006">
                <a:moveTo>
                  <a:pt x="229389" y="0"/>
                </a:moveTo>
                <a:lnTo>
                  <a:pt x="397364" y="49698"/>
                </a:lnTo>
                <a:lnTo>
                  <a:pt x="578263" y="67865"/>
                </a:lnTo>
                <a:lnTo>
                  <a:pt x="578263" y="688006"/>
                </a:lnTo>
                <a:lnTo>
                  <a:pt x="441003" y="681091"/>
                </a:lnTo>
                <a:cubicBezTo>
                  <a:pt x="334191" y="670270"/>
                  <a:pt x="230311" y="649553"/>
                  <a:pt x="130299" y="619874"/>
                </a:cubicBezTo>
                <a:lnTo>
                  <a:pt x="0" y="567757"/>
                </a:lnTo>
                <a:lnTo>
                  <a:pt x="229389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0" name="Frihåndsform: figur 79">
            <a:extLst>
              <a:ext uri="{FF2B5EF4-FFF2-40B4-BE49-F238E27FC236}">
                <a16:creationId xmlns:a16="http://schemas.microsoft.com/office/drawing/2014/main" id="{0939CFFD-A791-4EB4-B27E-6369FC5E15EA}"/>
              </a:ext>
            </a:extLst>
          </p:cNvPr>
          <p:cNvSpPr>
            <a:spLocks noChangeAspect="1"/>
          </p:cNvSpPr>
          <p:nvPr/>
        </p:nvSpPr>
        <p:spPr>
          <a:xfrm>
            <a:off x="4439162" y="6280230"/>
            <a:ext cx="1168139" cy="1111813"/>
          </a:xfrm>
          <a:custGeom>
            <a:avLst/>
            <a:gdLst>
              <a:gd name="connsiteX0" fmla="*/ 433981 w 977193"/>
              <a:gd name="connsiteY0" fmla="*/ 0 h 930075"/>
              <a:gd name="connsiteX1" fmla="*/ 471560 w 977193"/>
              <a:gd name="connsiteY1" fmla="*/ 39534 h 930075"/>
              <a:gd name="connsiteX2" fmla="*/ 854351 w 977193"/>
              <a:gd name="connsiteY2" fmla="*/ 306353 h 930075"/>
              <a:gd name="connsiteX3" fmla="*/ 977193 w 977193"/>
              <a:gd name="connsiteY3" fmla="*/ 362331 h 930075"/>
              <a:gd name="connsiteX4" fmla="*/ 747810 w 977193"/>
              <a:gd name="connsiteY4" fmla="*/ 930075 h 930075"/>
              <a:gd name="connsiteX5" fmla="*/ 575629 w 977193"/>
              <a:gd name="connsiteY5" fmla="*/ 851613 h 930075"/>
              <a:gd name="connsiteX6" fmla="*/ 57194 w 977193"/>
              <a:gd name="connsiteY6" fmla="*/ 490245 h 930075"/>
              <a:gd name="connsiteX7" fmla="*/ 0 w 977193"/>
              <a:gd name="connsiteY7" fmla="*/ 433981 h 930075"/>
              <a:gd name="connsiteX8" fmla="*/ 433981 w 977193"/>
              <a:gd name="connsiteY8" fmla="*/ 0 h 93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7193" h="930075">
                <a:moveTo>
                  <a:pt x="433981" y="0"/>
                </a:moveTo>
                <a:lnTo>
                  <a:pt x="471560" y="39534"/>
                </a:lnTo>
                <a:cubicBezTo>
                  <a:pt x="585989" y="144790"/>
                  <a:pt x="714660" y="234803"/>
                  <a:pt x="854351" y="306353"/>
                </a:cubicBezTo>
                <a:lnTo>
                  <a:pt x="977193" y="362331"/>
                </a:lnTo>
                <a:lnTo>
                  <a:pt x="747810" y="930075"/>
                </a:lnTo>
                <a:lnTo>
                  <a:pt x="575629" y="851613"/>
                </a:lnTo>
                <a:cubicBezTo>
                  <a:pt x="386437" y="754709"/>
                  <a:pt x="212172" y="632799"/>
                  <a:pt x="57194" y="490245"/>
                </a:cubicBezTo>
                <a:lnTo>
                  <a:pt x="0" y="433981"/>
                </a:lnTo>
                <a:lnTo>
                  <a:pt x="43398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1" name="Frihåndsform: figur 80">
            <a:extLst>
              <a:ext uri="{FF2B5EF4-FFF2-40B4-BE49-F238E27FC236}">
                <a16:creationId xmlns:a16="http://schemas.microsoft.com/office/drawing/2014/main" id="{F31D1619-C83B-45C6-8281-5AF2321F6925}"/>
              </a:ext>
            </a:extLst>
          </p:cNvPr>
          <p:cNvSpPr>
            <a:spLocks noChangeAspect="1"/>
          </p:cNvSpPr>
          <p:nvPr/>
        </p:nvSpPr>
        <p:spPr>
          <a:xfrm>
            <a:off x="7227261" y="6280556"/>
            <a:ext cx="1133192" cy="1091981"/>
          </a:xfrm>
          <a:custGeom>
            <a:avLst/>
            <a:gdLst>
              <a:gd name="connsiteX0" fmla="*/ 515778 w 947959"/>
              <a:gd name="connsiteY0" fmla="*/ 0 h 913484"/>
              <a:gd name="connsiteX1" fmla="*/ 947959 w 947959"/>
              <a:gd name="connsiteY1" fmla="*/ 432181 h 913484"/>
              <a:gd name="connsiteX2" fmla="*/ 897127 w 947959"/>
              <a:gd name="connsiteY2" fmla="*/ 485509 h 913484"/>
              <a:gd name="connsiteX3" fmla="*/ 281066 w 947959"/>
              <a:gd name="connsiteY3" fmla="*/ 896302 h 913484"/>
              <a:gd name="connsiteX4" fmla="*/ 239108 w 947959"/>
              <a:gd name="connsiteY4" fmla="*/ 913484 h 913484"/>
              <a:gd name="connsiteX5" fmla="*/ 0 w 947959"/>
              <a:gd name="connsiteY5" fmla="*/ 350180 h 913484"/>
              <a:gd name="connsiteX6" fmla="*/ 26622 w 947959"/>
              <a:gd name="connsiteY6" fmla="*/ 339278 h 913484"/>
              <a:gd name="connsiteX7" fmla="*/ 481496 w 947959"/>
              <a:gd name="connsiteY7" fmla="*/ 35965 h 913484"/>
              <a:gd name="connsiteX8" fmla="*/ 515778 w 947959"/>
              <a:gd name="connsiteY8" fmla="*/ 0 h 91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7959" h="913484">
                <a:moveTo>
                  <a:pt x="515778" y="0"/>
                </a:moveTo>
                <a:lnTo>
                  <a:pt x="947959" y="432181"/>
                </a:lnTo>
                <a:lnTo>
                  <a:pt x="897127" y="485509"/>
                </a:lnTo>
                <a:cubicBezTo>
                  <a:pt x="715984" y="653068"/>
                  <a:pt x="508291" y="792339"/>
                  <a:pt x="281066" y="896302"/>
                </a:cubicBezTo>
                <a:lnTo>
                  <a:pt x="239108" y="913484"/>
                </a:lnTo>
                <a:lnTo>
                  <a:pt x="0" y="350180"/>
                </a:lnTo>
                <a:lnTo>
                  <a:pt x="26622" y="339278"/>
                </a:lnTo>
                <a:cubicBezTo>
                  <a:pt x="194395" y="262516"/>
                  <a:pt x="347747" y="159684"/>
                  <a:pt x="481496" y="35965"/>
                </a:cubicBezTo>
                <a:lnTo>
                  <a:pt x="515778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2" name="Frihåndsform: figur 81">
            <a:extLst>
              <a:ext uri="{FF2B5EF4-FFF2-40B4-BE49-F238E27FC236}">
                <a16:creationId xmlns:a16="http://schemas.microsoft.com/office/drawing/2014/main" id="{AE0F5B9C-86B2-48A4-ABA1-17229CCC8CB6}"/>
              </a:ext>
            </a:extLst>
          </p:cNvPr>
          <p:cNvSpPr>
            <a:spLocks noChangeAspect="1"/>
          </p:cNvSpPr>
          <p:nvPr/>
        </p:nvSpPr>
        <p:spPr>
          <a:xfrm>
            <a:off x="6443753" y="6715473"/>
            <a:ext cx="1029511" cy="886619"/>
          </a:xfrm>
          <a:custGeom>
            <a:avLst/>
            <a:gdLst>
              <a:gd name="connsiteX0" fmla="*/ 622116 w 861225"/>
              <a:gd name="connsiteY0" fmla="*/ 0 h 741690"/>
              <a:gd name="connsiteX1" fmla="*/ 861225 w 861225"/>
              <a:gd name="connsiteY1" fmla="*/ 563304 h 741690"/>
              <a:gd name="connsiteX2" fmla="*/ 762530 w 861225"/>
              <a:gd name="connsiteY2" fmla="*/ 603721 h 741690"/>
              <a:gd name="connsiteX3" fmla="*/ 203252 w 861225"/>
              <a:gd name="connsiteY3" fmla="*/ 731427 h 741690"/>
              <a:gd name="connsiteX4" fmla="*/ 0 w 861225"/>
              <a:gd name="connsiteY4" fmla="*/ 741690 h 741690"/>
              <a:gd name="connsiteX5" fmla="*/ 0 w 861225"/>
              <a:gd name="connsiteY5" fmla="*/ 129452 h 741690"/>
              <a:gd name="connsiteX6" fmla="*/ 140654 w 861225"/>
              <a:gd name="connsiteY6" fmla="*/ 122350 h 741690"/>
              <a:gd name="connsiteX7" fmla="*/ 553603 w 861225"/>
              <a:gd name="connsiteY7" fmla="*/ 28057 h 741690"/>
              <a:gd name="connsiteX8" fmla="*/ 622116 w 861225"/>
              <a:gd name="connsiteY8" fmla="*/ 0 h 74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1225" h="741690">
                <a:moveTo>
                  <a:pt x="622116" y="0"/>
                </a:moveTo>
                <a:lnTo>
                  <a:pt x="861225" y="563304"/>
                </a:lnTo>
                <a:lnTo>
                  <a:pt x="762530" y="603721"/>
                </a:lnTo>
                <a:cubicBezTo>
                  <a:pt x="585116" y="668124"/>
                  <a:pt x="397703" y="711680"/>
                  <a:pt x="203252" y="731427"/>
                </a:cubicBezTo>
                <a:lnTo>
                  <a:pt x="0" y="741690"/>
                </a:lnTo>
                <a:lnTo>
                  <a:pt x="0" y="129452"/>
                </a:lnTo>
                <a:lnTo>
                  <a:pt x="140654" y="122350"/>
                </a:lnTo>
                <a:cubicBezTo>
                  <a:pt x="284229" y="107770"/>
                  <a:pt x="422608" y="75610"/>
                  <a:pt x="553603" y="28057"/>
                </a:cubicBezTo>
                <a:lnTo>
                  <a:pt x="622116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3" name="Frihåndsform: figur 82">
            <a:extLst>
              <a:ext uri="{FF2B5EF4-FFF2-40B4-BE49-F238E27FC236}">
                <a16:creationId xmlns:a16="http://schemas.microsoft.com/office/drawing/2014/main" id="{926242A4-C232-413F-91F0-C8AD5E258B8F}"/>
              </a:ext>
            </a:extLst>
          </p:cNvPr>
          <p:cNvSpPr>
            <a:spLocks noChangeAspect="1"/>
          </p:cNvSpPr>
          <p:nvPr/>
        </p:nvSpPr>
        <p:spPr>
          <a:xfrm>
            <a:off x="5372791" y="6729832"/>
            <a:ext cx="984894" cy="872260"/>
          </a:xfrm>
          <a:custGeom>
            <a:avLst/>
            <a:gdLst>
              <a:gd name="connsiteX0" fmla="*/ 229437 w 823901"/>
              <a:gd name="connsiteY0" fmla="*/ 0 h 729678"/>
              <a:gd name="connsiteX1" fmla="*/ 366459 w 823901"/>
              <a:gd name="connsiteY1" fmla="*/ 47770 h 729678"/>
              <a:gd name="connsiteX2" fmla="*/ 683248 w 823901"/>
              <a:gd name="connsiteY2" fmla="*/ 110338 h 729678"/>
              <a:gd name="connsiteX3" fmla="*/ 823901 w 823901"/>
              <a:gd name="connsiteY3" fmla="*/ 117440 h 729678"/>
              <a:gd name="connsiteX4" fmla="*/ 823901 w 823901"/>
              <a:gd name="connsiteY4" fmla="*/ 729678 h 729678"/>
              <a:gd name="connsiteX5" fmla="*/ 620650 w 823901"/>
              <a:gd name="connsiteY5" fmla="*/ 719415 h 729678"/>
              <a:gd name="connsiteX6" fmla="*/ 191606 w 823901"/>
              <a:gd name="connsiteY6" fmla="*/ 634676 h 729678"/>
              <a:gd name="connsiteX7" fmla="*/ 0 w 823901"/>
              <a:gd name="connsiteY7" fmla="*/ 567877 h 729678"/>
              <a:gd name="connsiteX8" fmla="*/ 229437 w 823901"/>
              <a:gd name="connsiteY8" fmla="*/ 0 h 729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901" h="729678">
                <a:moveTo>
                  <a:pt x="229437" y="0"/>
                </a:moveTo>
                <a:lnTo>
                  <a:pt x="366459" y="47770"/>
                </a:lnTo>
                <a:cubicBezTo>
                  <a:pt x="468430" y="78104"/>
                  <a:pt x="574344" y="99278"/>
                  <a:pt x="683248" y="110338"/>
                </a:cubicBezTo>
                <a:lnTo>
                  <a:pt x="823901" y="117440"/>
                </a:lnTo>
                <a:lnTo>
                  <a:pt x="823901" y="729678"/>
                </a:lnTo>
                <a:lnTo>
                  <a:pt x="620650" y="719415"/>
                </a:lnTo>
                <a:cubicBezTo>
                  <a:pt x="473155" y="704436"/>
                  <a:pt x="329710" y="675759"/>
                  <a:pt x="191606" y="634676"/>
                </a:cubicBezTo>
                <a:lnTo>
                  <a:pt x="0" y="567877"/>
                </a:lnTo>
                <a:lnTo>
                  <a:pt x="22943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4" name="Frihåndsform: figur 83">
            <a:extLst>
              <a:ext uri="{FF2B5EF4-FFF2-40B4-BE49-F238E27FC236}">
                <a16:creationId xmlns:a16="http://schemas.microsoft.com/office/drawing/2014/main" id="{86CA8DBF-9E55-47D8-A34D-196ED4EC2B34}"/>
              </a:ext>
            </a:extLst>
          </p:cNvPr>
          <p:cNvSpPr>
            <a:spLocks noChangeAspect="1"/>
          </p:cNvSpPr>
          <p:nvPr/>
        </p:nvSpPr>
        <p:spPr>
          <a:xfrm>
            <a:off x="7532195" y="6831723"/>
            <a:ext cx="1438528" cy="1332714"/>
          </a:xfrm>
          <a:custGeom>
            <a:avLst/>
            <a:gdLst>
              <a:gd name="connsiteX0" fmla="*/ 721757 w 1203384"/>
              <a:gd name="connsiteY0" fmla="*/ 0 h 1114867"/>
              <a:gd name="connsiteX1" fmla="*/ 1203384 w 1203384"/>
              <a:gd name="connsiteY1" fmla="*/ 481627 h 1114867"/>
              <a:gd name="connsiteX2" fmla="*/ 1130823 w 1203384"/>
              <a:gd name="connsiteY2" fmla="*/ 553107 h 1114867"/>
              <a:gd name="connsiteX3" fmla="*/ 325206 w 1203384"/>
              <a:gd name="connsiteY3" fmla="*/ 1090299 h 1114867"/>
              <a:gd name="connsiteX4" fmla="*/ 265212 w 1203384"/>
              <a:gd name="connsiteY4" fmla="*/ 1114867 h 1114867"/>
              <a:gd name="connsiteX5" fmla="*/ 0 w 1203384"/>
              <a:gd name="connsiteY5" fmla="*/ 490068 h 1114867"/>
              <a:gd name="connsiteX6" fmla="*/ 42984 w 1203384"/>
              <a:gd name="connsiteY6" fmla="*/ 472466 h 1114867"/>
              <a:gd name="connsiteX7" fmla="*/ 669819 w 1203384"/>
              <a:gd name="connsiteY7" fmla="*/ 54488 h 1114867"/>
              <a:gd name="connsiteX8" fmla="*/ 721757 w 1203384"/>
              <a:gd name="connsiteY8" fmla="*/ 0 h 111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384" h="1114867">
                <a:moveTo>
                  <a:pt x="721757" y="0"/>
                </a:moveTo>
                <a:lnTo>
                  <a:pt x="1203384" y="481627"/>
                </a:lnTo>
                <a:lnTo>
                  <a:pt x="1130823" y="553107"/>
                </a:lnTo>
                <a:cubicBezTo>
                  <a:pt x="893944" y="772223"/>
                  <a:pt x="622345" y="954346"/>
                  <a:pt x="325206" y="1090299"/>
                </a:cubicBezTo>
                <a:lnTo>
                  <a:pt x="265212" y="1114867"/>
                </a:lnTo>
                <a:lnTo>
                  <a:pt x="0" y="490068"/>
                </a:lnTo>
                <a:lnTo>
                  <a:pt x="42984" y="472466"/>
                </a:lnTo>
                <a:cubicBezTo>
                  <a:pt x="274182" y="366684"/>
                  <a:pt x="485508" y="224978"/>
                  <a:pt x="669819" y="54488"/>
                </a:cubicBezTo>
                <a:lnTo>
                  <a:pt x="72175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5" name="Frihåndsform: figur 84">
            <a:extLst>
              <a:ext uri="{FF2B5EF4-FFF2-40B4-BE49-F238E27FC236}">
                <a16:creationId xmlns:a16="http://schemas.microsoft.com/office/drawing/2014/main" id="{319F23AC-84E5-456D-9561-569D63172C99}"/>
              </a:ext>
            </a:extLst>
          </p:cNvPr>
          <p:cNvSpPr>
            <a:spLocks noChangeAspect="1"/>
          </p:cNvSpPr>
          <p:nvPr/>
        </p:nvSpPr>
        <p:spPr>
          <a:xfrm>
            <a:off x="3830888" y="6833584"/>
            <a:ext cx="1483880" cy="1356595"/>
          </a:xfrm>
          <a:custGeom>
            <a:avLst/>
            <a:gdLst>
              <a:gd name="connsiteX0" fmla="*/ 479923 w 1241323"/>
              <a:gd name="connsiteY0" fmla="*/ 0 h 1134844"/>
              <a:gd name="connsiteX1" fmla="*/ 538342 w 1241323"/>
              <a:gd name="connsiteY1" fmla="*/ 57468 h 1134844"/>
              <a:gd name="connsiteX2" fmla="*/ 1065843 w 1241323"/>
              <a:gd name="connsiteY2" fmla="*/ 425156 h 1134844"/>
              <a:gd name="connsiteX3" fmla="*/ 1241323 w 1241323"/>
              <a:gd name="connsiteY3" fmla="*/ 505121 h 1134844"/>
              <a:gd name="connsiteX4" fmla="*/ 986899 w 1241323"/>
              <a:gd name="connsiteY4" fmla="*/ 1134844 h 1134844"/>
              <a:gd name="connsiteX5" fmla="*/ 756694 w 1241323"/>
              <a:gd name="connsiteY5" fmla="*/ 1029941 h 1134844"/>
              <a:gd name="connsiteX6" fmla="*/ 78740 w 1241323"/>
              <a:gd name="connsiteY6" fmla="*/ 557383 h 1134844"/>
              <a:gd name="connsiteX7" fmla="*/ 0 w 1241323"/>
              <a:gd name="connsiteY7" fmla="*/ 479923 h 1134844"/>
              <a:gd name="connsiteX8" fmla="*/ 479923 w 1241323"/>
              <a:gd name="connsiteY8" fmla="*/ 0 h 113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1323" h="1134844">
                <a:moveTo>
                  <a:pt x="479923" y="0"/>
                </a:moveTo>
                <a:lnTo>
                  <a:pt x="538342" y="57468"/>
                </a:lnTo>
                <a:cubicBezTo>
                  <a:pt x="696030" y="202516"/>
                  <a:pt x="873343" y="326558"/>
                  <a:pt x="1065843" y="425156"/>
                </a:cubicBezTo>
                <a:lnTo>
                  <a:pt x="1241323" y="505121"/>
                </a:lnTo>
                <a:lnTo>
                  <a:pt x="986899" y="1134844"/>
                </a:lnTo>
                <a:lnTo>
                  <a:pt x="756694" y="1029941"/>
                </a:lnTo>
                <a:cubicBezTo>
                  <a:pt x="509289" y="903220"/>
                  <a:pt x="281404" y="743800"/>
                  <a:pt x="78740" y="557383"/>
                </a:cubicBezTo>
                <a:lnTo>
                  <a:pt x="0" y="479923"/>
                </a:lnTo>
                <a:lnTo>
                  <a:pt x="47992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6" name="Frihåndsform: figur 85">
            <a:extLst>
              <a:ext uri="{FF2B5EF4-FFF2-40B4-BE49-F238E27FC236}">
                <a16:creationId xmlns:a16="http://schemas.microsoft.com/office/drawing/2014/main" id="{E00814D1-A692-4CFC-AEE7-F7F5A97F0B42}"/>
              </a:ext>
            </a:extLst>
          </p:cNvPr>
          <p:cNvSpPr>
            <a:spLocks noChangeAspect="1"/>
          </p:cNvSpPr>
          <p:nvPr/>
        </p:nvSpPr>
        <p:spPr>
          <a:xfrm>
            <a:off x="6443753" y="7433858"/>
            <a:ext cx="1365649" cy="1028921"/>
          </a:xfrm>
          <a:custGeom>
            <a:avLst/>
            <a:gdLst>
              <a:gd name="connsiteX0" fmla="*/ 877208 w 1142419"/>
              <a:gd name="connsiteY0" fmla="*/ 0 h 860732"/>
              <a:gd name="connsiteX1" fmla="*/ 1142419 w 1142419"/>
              <a:gd name="connsiteY1" fmla="*/ 624799 h 860732"/>
              <a:gd name="connsiteX2" fmla="*/ 1008230 w 1142419"/>
              <a:gd name="connsiteY2" fmla="*/ 679750 h 860732"/>
              <a:gd name="connsiteX3" fmla="*/ 276867 w 1142419"/>
              <a:gd name="connsiteY3" fmla="*/ 846752 h 860732"/>
              <a:gd name="connsiteX4" fmla="*/ 0 w 1142419"/>
              <a:gd name="connsiteY4" fmla="*/ 860732 h 860732"/>
              <a:gd name="connsiteX5" fmla="*/ 0 w 1142419"/>
              <a:gd name="connsiteY5" fmla="*/ 181657 h 860732"/>
              <a:gd name="connsiteX6" fmla="*/ 207436 w 1142419"/>
              <a:gd name="connsiteY6" fmla="*/ 171183 h 860732"/>
              <a:gd name="connsiteX7" fmla="*/ 776495 w 1142419"/>
              <a:gd name="connsiteY7" fmla="*/ 41242 h 860732"/>
              <a:gd name="connsiteX8" fmla="*/ 877208 w 1142419"/>
              <a:gd name="connsiteY8" fmla="*/ 0 h 86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2419" h="860732">
                <a:moveTo>
                  <a:pt x="877208" y="0"/>
                </a:moveTo>
                <a:lnTo>
                  <a:pt x="1142419" y="624799"/>
                </a:lnTo>
                <a:lnTo>
                  <a:pt x="1008230" y="679750"/>
                </a:lnTo>
                <a:cubicBezTo>
                  <a:pt x="776228" y="763970"/>
                  <a:pt x="531150" y="820928"/>
                  <a:pt x="276867" y="846752"/>
                </a:cubicBezTo>
                <a:lnTo>
                  <a:pt x="0" y="860732"/>
                </a:lnTo>
                <a:lnTo>
                  <a:pt x="0" y="181657"/>
                </a:lnTo>
                <a:lnTo>
                  <a:pt x="207436" y="171183"/>
                </a:lnTo>
                <a:cubicBezTo>
                  <a:pt x="405288" y="151090"/>
                  <a:pt x="595979" y="106772"/>
                  <a:pt x="776495" y="41242"/>
                </a:cubicBezTo>
                <a:lnTo>
                  <a:pt x="877208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7" name="Frihåndsform: figur 86">
            <a:extLst>
              <a:ext uri="{FF2B5EF4-FFF2-40B4-BE49-F238E27FC236}">
                <a16:creationId xmlns:a16="http://schemas.microsoft.com/office/drawing/2014/main" id="{DFB0A0B8-D7F8-4433-A4C2-8BD6B4311394}"/>
              </a:ext>
            </a:extLst>
          </p:cNvPr>
          <p:cNvSpPr>
            <a:spLocks noChangeAspect="1"/>
          </p:cNvSpPr>
          <p:nvPr/>
        </p:nvSpPr>
        <p:spPr>
          <a:xfrm>
            <a:off x="5050247" y="7454052"/>
            <a:ext cx="1307436" cy="1008730"/>
          </a:xfrm>
          <a:custGeom>
            <a:avLst/>
            <a:gdLst>
              <a:gd name="connsiteX0" fmla="*/ 254484 w 1093721"/>
              <a:gd name="connsiteY0" fmla="*/ 0 h 843841"/>
              <a:gd name="connsiteX1" fmla="*/ 449738 w 1093721"/>
              <a:gd name="connsiteY1" fmla="*/ 68071 h 843841"/>
              <a:gd name="connsiteX2" fmla="*/ 886285 w 1093721"/>
              <a:gd name="connsiteY2" fmla="*/ 154292 h 843841"/>
              <a:gd name="connsiteX3" fmla="*/ 1093721 w 1093721"/>
              <a:gd name="connsiteY3" fmla="*/ 164766 h 843841"/>
              <a:gd name="connsiteX4" fmla="*/ 1093721 w 1093721"/>
              <a:gd name="connsiteY4" fmla="*/ 843841 h 843841"/>
              <a:gd name="connsiteX5" fmla="*/ 816854 w 1093721"/>
              <a:gd name="connsiteY5" fmla="*/ 829861 h 843841"/>
              <a:gd name="connsiteX6" fmla="*/ 255797 w 1093721"/>
              <a:gd name="connsiteY6" fmla="*/ 719048 h 843841"/>
              <a:gd name="connsiteX7" fmla="*/ 0 w 1093721"/>
              <a:gd name="connsiteY7" fmla="*/ 629870 h 843841"/>
              <a:gd name="connsiteX8" fmla="*/ 254484 w 1093721"/>
              <a:gd name="connsiteY8" fmla="*/ 0 h 843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3721" h="843841">
                <a:moveTo>
                  <a:pt x="254484" y="0"/>
                </a:moveTo>
                <a:lnTo>
                  <a:pt x="449738" y="68071"/>
                </a:lnTo>
                <a:cubicBezTo>
                  <a:pt x="590257" y="109872"/>
                  <a:pt x="736211" y="139051"/>
                  <a:pt x="886285" y="154292"/>
                </a:cubicBezTo>
                <a:lnTo>
                  <a:pt x="1093721" y="164766"/>
                </a:lnTo>
                <a:lnTo>
                  <a:pt x="1093721" y="843841"/>
                </a:lnTo>
                <a:lnTo>
                  <a:pt x="816854" y="829861"/>
                </a:lnTo>
                <a:cubicBezTo>
                  <a:pt x="623976" y="810273"/>
                  <a:pt x="436394" y="772772"/>
                  <a:pt x="255797" y="719048"/>
                </a:cubicBezTo>
                <a:lnTo>
                  <a:pt x="0" y="629870"/>
                </a:lnTo>
                <a:lnTo>
                  <a:pt x="254484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8" name="Rektangel 87">
            <a:extLst>
              <a:ext uri="{FF2B5EF4-FFF2-40B4-BE49-F238E27FC236}">
                <a16:creationId xmlns:a16="http://schemas.microsoft.com/office/drawing/2014/main" id="{3F3277D4-E73A-4EFE-BAB5-30876F15D427}"/>
              </a:ext>
            </a:extLst>
          </p:cNvPr>
          <p:cNvSpPr/>
          <p:nvPr/>
        </p:nvSpPr>
        <p:spPr>
          <a:xfrm rot="2632640">
            <a:off x="6728278" y="1885194"/>
            <a:ext cx="3615447" cy="1398465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>
                <a:gd name="adj" fmla="val 10812555"/>
              </a:avLst>
            </a:prstTxWarp>
            <a:spAutoFit/>
          </a:bodyPr>
          <a:lstStyle/>
          <a:p>
            <a:pPr algn="ctr"/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M A R K E D S I N </a:t>
            </a:r>
            <a:r>
              <a:rPr lang="nb-NO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N</a:t>
            </a:r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S I K T</a:t>
            </a:r>
          </a:p>
        </p:txBody>
      </p:sp>
      <p:sp>
        <p:nvSpPr>
          <p:cNvPr id="89" name="TekstSylinder 88">
            <a:extLst>
              <a:ext uri="{FF2B5EF4-FFF2-40B4-BE49-F238E27FC236}">
                <a16:creationId xmlns:a16="http://schemas.microsoft.com/office/drawing/2014/main" id="{EA13F4F1-5615-4E5C-8CEE-E98BEB357DCE}"/>
              </a:ext>
            </a:extLst>
          </p:cNvPr>
          <p:cNvSpPr txBox="1"/>
          <p:nvPr/>
        </p:nvSpPr>
        <p:spPr>
          <a:xfrm>
            <a:off x="7058272" y="551576"/>
            <a:ext cx="17216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Kunde</a:t>
            </a:r>
            <a:r>
              <a:rPr lang="nb-NO" sz="1400" b="1" dirty="0"/>
              <a:t> </a:t>
            </a:r>
          </a:p>
        </p:txBody>
      </p:sp>
      <p:sp>
        <p:nvSpPr>
          <p:cNvPr id="90" name="TekstSylinder 89">
            <a:extLst>
              <a:ext uri="{FF2B5EF4-FFF2-40B4-BE49-F238E27FC236}">
                <a16:creationId xmlns:a16="http://schemas.microsoft.com/office/drawing/2014/main" id="{F6F84C44-668D-4CB4-8972-343808E2FA20}"/>
              </a:ext>
            </a:extLst>
          </p:cNvPr>
          <p:cNvSpPr txBox="1"/>
          <p:nvPr/>
        </p:nvSpPr>
        <p:spPr>
          <a:xfrm>
            <a:off x="8597748" y="1159851"/>
            <a:ext cx="209120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Forretningsmiljø</a:t>
            </a:r>
            <a:r>
              <a:rPr lang="nb-NO" sz="1400" b="1" dirty="0"/>
              <a:t> </a:t>
            </a:r>
          </a:p>
        </p:txBody>
      </p:sp>
      <p:sp>
        <p:nvSpPr>
          <p:cNvPr id="91" name="TekstSylinder 90">
            <a:extLst>
              <a:ext uri="{FF2B5EF4-FFF2-40B4-BE49-F238E27FC236}">
                <a16:creationId xmlns:a16="http://schemas.microsoft.com/office/drawing/2014/main" id="{2D19B173-FF19-4AB2-B9D0-A73B53CFFF96}"/>
              </a:ext>
            </a:extLst>
          </p:cNvPr>
          <p:cNvSpPr txBox="1"/>
          <p:nvPr/>
        </p:nvSpPr>
        <p:spPr>
          <a:xfrm>
            <a:off x="9739410" y="2310894"/>
            <a:ext cx="209120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Konkurranseforhold</a:t>
            </a:r>
            <a:endParaRPr lang="nb-NO" sz="1400" b="1" dirty="0"/>
          </a:p>
        </p:txBody>
      </p:sp>
      <p:sp>
        <p:nvSpPr>
          <p:cNvPr id="92" name="TekstSylinder 91">
            <a:extLst>
              <a:ext uri="{FF2B5EF4-FFF2-40B4-BE49-F238E27FC236}">
                <a16:creationId xmlns:a16="http://schemas.microsoft.com/office/drawing/2014/main" id="{729C46DC-E3C6-429D-B1C7-DB7FC3764474}"/>
              </a:ext>
            </a:extLst>
          </p:cNvPr>
          <p:cNvSpPr txBox="1"/>
          <p:nvPr/>
        </p:nvSpPr>
        <p:spPr>
          <a:xfrm>
            <a:off x="10313325" y="3689100"/>
            <a:ext cx="209120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Nettverk / partnere</a:t>
            </a:r>
            <a:endParaRPr lang="nb-NO" sz="1400" b="1" dirty="0"/>
          </a:p>
        </p:txBody>
      </p:sp>
      <p:sp>
        <p:nvSpPr>
          <p:cNvPr id="93" name="Rektangel 92">
            <a:extLst>
              <a:ext uri="{FF2B5EF4-FFF2-40B4-BE49-F238E27FC236}">
                <a16:creationId xmlns:a16="http://schemas.microsoft.com/office/drawing/2014/main" id="{58A28ADD-643A-4B6A-8086-91CED6EC0745}"/>
              </a:ext>
            </a:extLst>
          </p:cNvPr>
          <p:cNvSpPr/>
          <p:nvPr/>
        </p:nvSpPr>
        <p:spPr>
          <a:xfrm rot="8034393">
            <a:off x="6872193" y="6320756"/>
            <a:ext cx="3524808" cy="1321911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>
                <a:gd name="adj" fmla="val 10515077"/>
              </a:avLst>
            </a:prstTxWarp>
            <a:spAutoFit/>
          </a:bodyPr>
          <a:lstStyle/>
          <a:p>
            <a:pPr algn="ctr"/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R I G </a:t>
            </a:r>
            <a:r>
              <a:rPr lang="nb-NO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G</a:t>
            </a:r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E   S E L S K A P E T</a:t>
            </a:r>
          </a:p>
        </p:txBody>
      </p:sp>
      <p:sp>
        <p:nvSpPr>
          <p:cNvPr id="94" name="Rektangel 93">
            <a:extLst>
              <a:ext uri="{FF2B5EF4-FFF2-40B4-BE49-F238E27FC236}">
                <a16:creationId xmlns:a16="http://schemas.microsoft.com/office/drawing/2014/main" id="{E7F18569-4F0F-48A1-B13F-6BB8D4BD4743}"/>
              </a:ext>
            </a:extLst>
          </p:cNvPr>
          <p:cNvSpPr/>
          <p:nvPr/>
        </p:nvSpPr>
        <p:spPr>
          <a:xfrm rot="18869164">
            <a:off x="2447207" y="1953642"/>
            <a:ext cx="3467619" cy="1315149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>
                <a:gd name="adj" fmla="val 11252911"/>
              </a:avLst>
            </a:prstTxWarp>
            <a:spAutoFit/>
          </a:bodyPr>
          <a:lstStyle/>
          <a:p>
            <a:pPr algn="ctr"/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E K S P O R T </a:t>
            </a:r>
            <a:r>
              <a:rPr lang="nb-NO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T</a:t>
            </a:r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I L B U D</a:t>
            </a:r>
          </a:p>
        </p:txBody>
      </p:sp>
      <p:sp>
        <p:nvSpPr>
          <p:cNvPr id="95" name="Rektangel 94">
            <a:extLst>
              <a:ext uri="{FF2B5EF4-FFF2-40B4-BE49-F238E27FC236}">
                <a16:creationId xmlns:a16="http://schemas.microsoft.com/office/drawing/2014/main" id="{B7F2A39D-90AA-4667-901B-BC0949B0824A}"/>
              </a:ext>
            </a:extLst>
          </p:cNvPr>
          <p:cNvSpPr/>
          <p:nvPr/>
        </p:nvSpPr>
        <p:spPr>
          <a:xfrm rot="13551140">
            <a:off x="2452231" y="6186046"/>
            <a:ext cx="3524808" cy="1486693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>
                <a:gd name="adj" fmla="val 10515077"/>
              </a:avLst>
            </a:prstTxWarp>
            <a:spAutoFit/>
          </a:bodyPr>
          <a:lstStyle/>
          <a:p>
            <a:pPr algn="ctr"/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L E V E R A N S E</a:t>
            </a:r>
          </a:p>
        </p:txBody>
      </p:sp>
      <p:sp>
        <p:nvSpPr>
          <p:cNvPr id="96" name="TekstSylinder 95">
            <a:extLst>
              <a:ext uri="{FF2B5EF4-FFF2-40B4-BE49-F238E27FC236}">
                <a16:creationId xmlns:a16="http://schemas.microsoft.com/office/drawing/2014/main" id="{AB25FC8F-05F9-4449-929B-0B785A3346D2}"/>
              </a:ext>
            </a:extLst>
          </p:cNvPr>
          <p:cNvSpPr txBox="1"/>
          <p:nvPr/>
        </p:nvSpPr>
        <p:spPr>
          <a:xfrm>
            <a:off x="5007299" y="548467"/>
            <a:ext cx="17216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Produkt</a:t>
            </a:r>
            <a:endParaRPr lang="nb-NO" sz="1400" b="1" dirty="0"/>
          </a:p>
        </p:txBody>
      </p:sp>
      <p:sp>
        <p:nvSpPr>
          <p:cNvPr id="97" name="TekstSylinder 96">
            <a:extLst>
              <a:ext uri="{FF2B5EF4-FFF2-40B4-BE49-F238E27FC236}">
                <a16:creationId xmlns:a16="http://schemas.microsoft.com/office/drawing/2014/main" id="{B5C125A7-8867-4C5E-AA0D-E34A63CB1B08}"/>
              </a:ext>
            </a:extLst>
          </p:cNvPr>
          <p:cNvSpPr txBox="1"/>
          <p:nvPr/>
        </p:nvSpPr>
        <p:spPr>
          <a:xfrm>
            <a:off x="2608346" y="1143247"/>
            <a:ext cx="18504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Support / betjening</a:t>
            </a:r>
            <a:r>
              <a:rPr lang="nb-NO" sz="1400" b="1" dirty="0"/>
              <a:t> </a:t>
            </a:r>
          </a:p>
        </p:txBody>
      </p:sp>
      <p:sp>
        <p:nvSpPr>
          <p:cNvPr id="98" name="TekstSylinder 97">
            <a:extLst>
              <a:ext uri="{FF2B5EF4-FFF2-40B4-BE49-F238E27FC236}">
                <a16:creationId xmlns:a16="http://schemas.microsoft.com/office/drawing/2014/main" id="{4A057897-22C4-4AAD-B681-DF7F4CEF215B}"/>
              </a:ext>
            </a:extLst>
          </p:cNvPr>
          <p:cNvSpPr txBox="1"/>
          <p:nvPr/>
        </p:nvSpPr>
        <p:spPr>
          <a:xfrm>
            <a:off x="2294521" y="2317569"/>
            <a:ext cx="17216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Posisjon</a:t>
            </a:r>
            <a:endParaRPr lang="nb-NO" sz="1400" b="1" dirty="0"/>
          </a:p>
        </p:txBody>
      </p:sp>
      <p:sp>
        <p:nvSpPr>
          <p:cNvPr id="99" name="TekstSylinder 98">
            <a:extLst>
              <a:ext uri="{FF2B5EF4-FFF2-40B4-BE49-F238E27FC236}">
                <a16:creationId xmlns:a16="http://schemas.microsoft.com/office/drawing/2014/main" id="{9E011F53-C4D0-4999-89B0-ABD85BFD75BF}"/>
              </a:ext>
            </a:extLst>
          </p:cNvPr>
          <p:cNvSpPr txBox="1"/>
          <p:nvPr/>
        </p:nvSpPr>
        <p:spPr>
          <a:xfrm>
            <a:off x="438459" y="3689100"/>
            <a:ext cx="2443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Inntektsmodell / betaling</a:t>
            </a:r>
            <a:endParaRPr lang="nb-NO" sz="1400" b="1" dirty="0"/>
          </a:p>
        </p:txBody>
      </p:sp>
      <p:sp>
        <p:nvSpPr>
          <p:cNvPr id="100" name="TekstSylinder 99">
            <a:extLst>
              <a:ext uri="{FF2B5EF4-FFF2-40B4-BE49-F238E27FC236}">
                <a16:creationId xmlns:a16="http://schemas.microsoft.com/office/drawing/2014/main" id="{2B970C2F-22BE-41BA-82CA-1417652A6963}"/>
              </a:ext>
            </a:extLst>
          </p:cNvPr>
          <p:cNvSpPr txBox="1"/>
          <p:nvPr/>
        </p:nvSpPr>
        <p:spPr>
          <a:xfrm>
            <a:off x="9755075" y="6946660"/>
            <a:ext cx="24064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Vekstfinansiering / kapital</a:t>
            </a:r>
            <a:endParaRPr lang="nb-NO" sz="1400" b="1" dirty="0"/>
          </a:p>
        </p:txBody>
      </p:sp>
      <p:sp>
        <p:nvSpPr>
          <p:cNvPr id="101" name="TekstSylinder 100">
            <a:extLst>
              <a:ext uri="{FF2B5EF4-FFF2-40B4-BE49-F238E27FC236}">
                <a16:creationId xmlns:a16="http://schemas.microsoft.com/office/drawing/2014/main" id="{20C8921A-668B-4D62-9B0B-00EBD2D60178}"/>
              </a:ext>
            </a:extLst>
          </p:cNvPr>
          <p:cNvSpPr txBox="1"/>
          <p:nvPr/>
        </p:nvSpPr>
        <p:spPr>
          <a:xfrm>
            <a:off x="8741206" y="8025177"/>
            <a:ext cx="24064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Kompetanse og personell</a:t>
            </a:r>
            <a:endParaRPr lang="nb-NO" sz="1400" b="1" dirty="0"/>
          </a:p>
        </p:txBody>
      </p:sp>
      <p:sp>
        <p:nvSpPr>
          <p:cNvPr id="102" name="TekstSylinder 101">
            <a:extLst>
              <a:ext uri="{FF2B5EF4-FFF2-40B4-BE49-F238E27FC236}">
                <a16:creationId xmlns:a16="http://schemas.microsoft.com/office/drawing/2014/main" id="{BF2DC7BC-5876-436C-89AB-5B30CDB3844D}"/>
              </a:ext>
            </a:extLst>
          </p:cNvPr>
          <p:cNvSpPr txBox="1"/>
          <p:nvPr/>
        </p:nvSpPr>
        <p:spPr>
          <a:xfrm>
            <a:off x="10361176" y="5352255"/>
            <a:ext cx="26010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Produksjon og infrastruktur</a:t>
            </a:r>
            <a:endParaRPr lang="nb-NO" sz="1400" b="1" dirty="0"/>
          </a:p>
        </p:txBody>
      </p:sp>
      <p:sp>
        <p:nvSpPr>
          <p:cNvPr id="103" name="TekstSylinder 102">
            <a:extLst>
              <a:ext uri="{FF2B5EF4-FFF2-40B4-BE49-F238E27FC236}">
                <a16:creationId xmlns:a16="http://schemas.microsoft.com/office/drawing/2014/main" id="{6C7AD179-41E3-4379-AAB8-F976C0D3D7B6}"/>
              </a:ext>
            </a:extLst>
          </p:cNvPr>
          <p:cNvSpPr txBox="1"/>
          <p:nvPr/>
        </p:nvSpPr>
        <p:spPr>
          <a:xfrm>
            <a:off x="7048239" y="8738373"/>
            <a:ext cx="24064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Organisasjon</a:t>
            </a:r>
            <a:endParaRPr lang="nb-NO" sz="1400" b="1" dirty="0"/>
          </a:p>
        </p:txBody>
      </p:sp>
      <p:sp>
        <p:nvSpPr>
          <p:cNvPr id="104" name="TekstSylinder 103">
            <a:extLst>
              <a:ext uri="{FF2B5EF4-FFF2-40B4-BE49-F238E27FC236}">
                <a16:creationId xmlns:a16="http://schemas.microsoft.com/office/drawing/2014/main" id="{7BCD6A5B-606A-476C-8E03-1351D36F74E3}"/>
              </a:ext>
            </a:extLst>
          </p:cNvPr>
          <p:cNvSpPr txBox="1"/>
          <p:nvPr/>
        </p:nvSpPr>
        <p:spPr>
          <a:xfrm>
            <a:off x="4016780" y="8743367"/>
            <a:ext cx="22696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Finansiere eksporten</a:t>
            </a:r>
            <a:endParaRPr lang="nb-NO" sz="1400" b="1" dirty="0"/>
          </a:p>
        </p:txBody>
      </p:sp>
      <p:sp>
        <p:nvSpPr>
          <p:cNvPr id="105" name="TekstSylinder 104">
            <a:extLst>
              <a:ext uri="{FF2B5EF4-FFF2-40B4-BE49-F238E27FC236}">
                <a16:creationId xmlns:a16="http://schemas.microsoft.com/office/drawing/2014/main" id="{97F901FB-34FC-4D15-B6FA-7A1C5D59FB04}"/>
              </a:ext>
            </a:extLst>
          </p:cNvPr>
          <p:cNvSpPr txBox="1"/>
          <p:nvPr/>
        </p:nvSpPr>
        <p:spPr>
          <a:xfrm>
            <a:off x="891767" y="5354034"/>
            <a:ext cx="22696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Distribusjonskjede</a:t>
            </a:r>
            <a:endParaRPr lang="nb-NO" sz="1400" b="1" dirty="0"/>
          </a:p>
        </p:txBody>
      </p:sp>
      <p:sp>
        <p:nvSpPr>
          <p:cNvPr id="106" name="TekstSylinder 105">
            <a:extLst>
              <a:ext uri="{FF2B5EF4-FFF2-40B4-BE49-F238E27FC236}">
                <a16:creationId xmlns:a16="http://schemas.microsoft.com/office/drawing/2014/main" id="{F4D9F3CF-6DC6-420F-934F-45BE1D281B8D}"/>
              </a:ext>
            </a:extLst>
          </p:cNvPr>
          <p:cNvSpPr txBox="1"/>
          <p:nvPr/>
        </p:nvSpPr>
        <p:spPr>
          <a:xfrm>
            <a:off x="2400329" y="8027037"/>
            <a:ext cx="18963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Juridisk / kontrakter</a:t>
            </a:r>
            <a:endParaRPr lang="nb-NO" sz="1400" b="1" dirty="0"/>
          </a:p>
        </p:txBody>
      </p:sp>
      <p:sp>
        <p:nvSpPr>
          <p:cNvPr id="107" name="TekstSylinder 106">
            <a:extLst>
              <a:ext uri="{FF2B5EF4-FFF2-40B4-BE49-F238E27FC236}">
                <a16:creationId xmlns:a16="http://schemas.microsoft.com/office/drawing/2014/main" id="{77E4FEF4-8639-4B96-A558-39AA7CE1A31C}"/>
              </a:ext>
            </a:extLst>
          </p:cNvPr>
          <p:cNvSpPr txBox="1"/>
          <p:nvPr/>
        </p:nvSpPr>
        <p:spPr>
          <a:xfrm>
            <a:off x="1326352" y="6951999"/>
            <a:ext cx="19852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Levering/forsendelse</a:t>
            </a:r>
            <a:endParaRPr lang="nb-NO" sz="1400" b="1" dirty="0"/>
          </a:p>
        </p:txBody>
      </p:sp>
    </p:spTree>
    <p:extLst>
      <p:ext uri="{BB962C8B-B14F-4D97-AF65-F5344CB8AC3E}">
        <p14:creationId xmlns:p14="http://schemas.microsoft.com/office/powerpoint/2010/main" val="1834032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kstSylinder 126">
            <a:extLst>
              <a:ext uri="{FF2B5EF4-FFF2-40B4-BE49-F238E27FC236}">
                <a16:creationId xmlns:a16="http://schemas.microsoft.com/office/drawing/2014/main" id="{6655F6E9-97CD-461E-84E3-23040AF23BD8}"/>
              </a:ext>
            </a:extLst>
          </p:cNvPr>
          <p:cNvSpPr txBox="1"/>
          <p:nvPr/>
        </p:nvSpPr>
        <p:spPr>
          <a:xfrm rot="17512010">
            <a:off x="5814420" y="5501782"/>
            <a:ext cx="7803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Gjennomføring i tråd med avtaler og kontrakter</a:t>
            </a:r>
            <a:endParaRPr lang="nb-NO" sz="600" dirty="0"/>
          </a:p>
        </p:txBody>
      </p:sp>
      <p:sp>
        <p:nvSpPr>
          <p:cNvPr id="126" name="TekstSylinder 125">
            <a:extLst>
              <a:ext uri="{FF2B5EF4-FFF2-40B4-BE49-F238E27FC236}">
                <a16:creationId xmlns:a16="http://schemas.microsoft.com/office/drawing/2014/main" id="{063D4D3F-1088-4DFD-B58C-19F2B605738C}"/>
              </a:ext>
            </a:extLst>
          </p:cNvPr>
          <p:cNvSpPr txBox="1"/>
          <p:nvPr/>
        </p:nvSpPr>
        <p:spPr>
          <a:xfrm rot="17512010">
            <a:off x="5458175" y="6224361"/>
            <a:ext cx="8937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Sikret tilgang på finansering</a:t>
            </a:r>
            <a:endParaRPr lang="nb-NO" sz="600" dirty="0"/>
          </a:p>
        </p:txBody>
      </p:sp>
      <p:sp>
        <p:nvSpPr>
          <p:cNvPr id="125" name="TekstSylinder 124">
            <a:extLst>
              <a:ext uri="{FF2B5EF4-FFF2-40B4-BE49-F238E27FC236}">
                <a16:creationId xmlns:a16="http://schemas.microsoft.com/office/drawing/2014/main" id="{E034CA7D-90DF-4F25-882C-6D2F64A29C87}"/>
              </a:ext>
            </a:extLst>
          </p:cNvPr>
          <p:cNvSpPr txBox="1"/>
          <p:nvPr/>
        </p:nvSpPr>
        <p:spPr>
          <a:xfrm rot="17512010">
            <a:off x="5284677" y="6899936"/>
            <a:ext cx="8152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Innledet dialog med underleverandører, bank/</a:t>
            </a:r>
            <a:r>
              <a:rPr lang="nb-NO" sz="600" dirty="0" err="1">
                <a:solidFill>
                  <a:srgbClr val="000000"/>
                </a:solidFill>
                <a:latin typeface="Calibri" panose="020F0502020204030204" pitchFamily="34" charset="0"/>
              </a:rPr>
              <a:t>kredittinst</a:t>
            </a:r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b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og eier/investor</a:t>
            </a:r>
            <a:endParaRPr lang="nb-NO" sz="600" dirty="0"/>
          </a:p>
        </p:txBody>
      </p:sp>
      <p:sp>
        <p:nvSpPr>
          <p:cNvPr id="124" name="TekstSylinder 123">
            <a:extLst>
              <a:ext uri="{FF2B5EF4-FFF2-40B4-BE49-F238E27FC236}">
                <a16:creationId xmlns:a16="http://schemas.microsoft.com/office/drawing/2014/main" id="{ACEBA31D-5EB8-4358-AFB8-3E8DAA80A307}"/>
              </a:ext>
            </a:extLst>
          </p:cNvPr>
          <p:cNvSpPr txBox="1"/>
          <p:nvPr/>
        </p:nvSpPr>
        <p:spPr>
          <a:xfrm rot="17512010">
            <a:off x="4840683" y="7716575"/>
            <a:ext cx="94605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Identifisert finansieringsbehov</a:t>
            </a:r>
            <a:endParaRPr lang="nb-NO" sz="600" dirty="0"/>
          </a:p>
        </p:txBody>
      </p:sp>
      <p:sp>
        <p:nvSpPr>
          <p:cNvPr id="180" name="TekstSylinder 179">
            <a:extLst>
              <a:ext uri="{FF2B5EF4-FFF2-40B4-BE49-F238E27FC236}">
                <a16:creationId xmlns:a16="http://schemas.microsoft.com/office/drawing/2014/main" id="{B43B0F96-8CB2-4B94-B884-42D1A97B6519}"/>
              </a:ext>
            </a:extLst>
          </p:cNvPr>
          <p:cNvSpPr txBox="1"/>
          <p:nvPr/>
        </p:nvSpPr>
        <p:spPr>
          <a:xfrm rot="18890637">
            <a:off x="5507594" y="5357983"/>
            <a:ext cx="7803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Oppfølging av kontrakter og </a:t>
            </a:r>
            <a:r>
              <a:rPr lang="nb-NO" sz="600" dirty="0" err="1">
                <a:solidFill>
                  <a:srgbClr val="000000"/>
                </a:solidFill>
                <a:latin typeface="Calibri" panose="020F0502020204030204" pitchFamily="34" charset="0"/>
              </a:rPr>
              <a:t>monitorering</a:t>
            </a:r>
            <a:endParaRPr lang="nb-NO" sz="600" dirty="0"/>
          </a:p>
        </p:txBody>
      </p:sp>
      <p:sp>
        <p:nvSpPr>
          <p:cNvPr id="179" name="TekstSylinder 178">
            <a:extLst>
              <a:ext uri="{FF2B5EF4-FFF2-40B4-BE49-F238E27FC236}">
                <a16:creationId xmlns:a16="http://schemas.microsoft.com/office/drawing/2014/main" id="{D006C258-9883-4211-BF69-5A5B41D51109}"/>
              </a:ext>
            </a:extLst>
          </p:cNvPr>
          <p:cNvSpPr txBox="1"/>
          <p:nvPr/>
        </p:nvSpPr>
        <p:spPr>
          <a:xfrm rot="18890637">
            <a:off x="4885719" y="5908557"/>
            <a:ext cx="8937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Inngått kontrakter og sikret rettigheter</a:t>
            </a:r>
            <a:endParaRPr lang="nb-NO" sz="600" dirty="0"/>
          </a:p>
        </p:txBody>
      </p:sp>
      <p:sp>
        <p:nvSpPr>
          <p:cNvPr id="178" name="TekstSylinder 177">
            <a:extLst>
              <a:ext uri="{FF2B5EF4-FFF2-40B4-BE49-F238E27FC236}">
                <a16:creationId xmlns:a16="http://schemas.microsoft.com/office/drawing/2014/main" id="{309E913A-398F-485B-9136-EB362D107A69}"/>
              </a:ext>
            </a:extLst>
          </p:cNvPr>
          <p:cNvSpPr txBox="1"/>
          <p:nvPr/>
        </p:nvSpPr>
        <p:spPr>
          <a:xfrm rot="18890637">
            <a:off x="4385433" y="6457450"/>
            <a:ext cx="8254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Vurdert standardkontrakter/ </a:t>
            </a:r>
            <a:r>
              <a:rPr lang="nb-NO" sz="600" dirty="0" err="1">
                <a:solidFill>
                  <a:srgbClr val="000000"/>
                </a:solidFill>
                <a:latin typeface="Calibri" panose="020F0502020204030204" pitchFamily="34" charset="0"/>
              </a:rPr>
              <a:t>kontraktsforlag</a:t>
            </a:r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nb-NO" sz="600" dirty="0"/>
          </a:p>
        </p:txBody>
      </p:sp>
      <p:sp>
        <p:nvSpPr>
          <p:cNvPr id="177" name="TekstSylinder 176">
            <a:extLst>
              <a:ext uri="{FF2B5EF4-FFF2-40B4-BE49-F238E27FC236}">
                <a16:creationId xmlns:a16="http://schemas.microsoft.com/office/drawing/2014/main" id="{9ECBAE71-CE74-40D7-8A43-5B1885EE4D86}"/>
              </a:ext>
            </a:extLst>
          </p:cNvPr>
          <p:cNvSpPr txBox="1"/>
          <p:nvPr/>
        </p:nvSpPr>
        <p:spPr>
          <a:xfrm rot="18890637">
            <a:off x="3760298" y="7035891"/>
            <a:ext cx="9460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Identifisert nødvendige kontrakter og sikringsinstrumenter</a:t>
            </a:r>
            <a:endParaRPr lang="nb-NO" sz="600" dirty="0"/>
          </a:p>
        </p:txBody>
      </p:sp>
      <p:sp>
        <p:nvSpPr>
          <p:cNvPr id="175" name="TekstSylinder 174">
            <a:extLst>
              <a:ext uri="{FF2B5EF4-FFF2-40B4-BE49-F238E27FC236}">
                <a16:creationId xmlns:a16="http://schemas.microsoft.com/office/drawing/2014/main" id="{FD141945-814B-4ED6-92B7-0DCAF364AE06}"/>
              </a:ext>
            </a:extLst>
          </p:cNvPr>
          <p:cNvSpPr txBox="1"/>
          <p:nvPr/>
        </p:nvSpPr>
        <p:spPr>
          <a:xfrm rot="20215996">
            <a:off x="5243263" y="5122798"/>
            <a:ext cx="7803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Levert vare/ tjeneste</a:t>
            </a:r>
            <a:endParaRPr lang="nb-NO" sz="600" dirty="0"/>
          </a:p>
        </p:txBody>
      </p:sp>
      <p:sp>
        <p:nvSpPr>
          <p:cNvPr id="174" name="TekstSylinder 173">
            <a:extLst>
              <a:ext uri="{FF2B5EF4-FFF2-40B4-BE49-F238E27FC236}">
                <a16:creationId xmlns:a16="http://schemas.microsoft.com/office/drawing/2014/main" id="{1DF0DEC3-71E2-4248-8AF1-430732260FDE}"/>
              </a:ext>
            </a:extLst>
          </p:cNvPr>
          <p:cNvSpPr txBox="1"/>
          <p:nvPr/>
        </p:nvSpPr>
        <p:spPr>
          <a:xfrm rot="20215996">
            <a:off x="4497420" y="5423440"/>
            <a:ext cx="8937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Klargjort leveranse og eksportdokumenter</a:t>
            </a:r>
          </a:p>
        </p:txBody>
      </p:sp>
      <p:sp>
        <p:nvSpPr>
          <p:cNvPr id="173" name="TekstSylinder 172">
            <a:extLst>
              <a:ext uri="{FF2B5EF4-FFF2-40B4-BE49-F238E27FC236}">
                <a16:creationId xmlns:a16="http://schemas.microsoft.com/office/drawing/2014/main" id="{C58A7E8F-E252-4D3C-8A0F-8804F648A3D9}"/>
              </a:ext>
            </a:extLst>
          </p:cNvPr>
          <p:cNvSpPr txBox="1"/>
          <p:nvPr/>
        </p:nvSpPr>
        <p:spPr>
          <a:xfrm rot="20215996">
            <a:off x="3821443" y="5728649"/>
            <a:ext cx="8152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Sikret transport, forsikring og eksportdokumenter</a:t>
            </a:r>
            <a:endParaRPr lang="nb-NO" sz="600" dirty="0"/>
          </a:p>
        </p:txBody>
      </p:sp>
      <p:sp>
        <p:nvSpPr>
          <p:cNvPr id="172" name="TekstSylinder 171">
            <a:extLst>
              <a:ext uri="{FF2B5EF4-FFF2-40B4-BE49-F238E27FC236}">
                <a16:creationId xmlns:a16="http://schemas.microsoft.com/office/drawing/2014/main" id="{31FC37BD-AA3C-49A3-B074-7A8B187CF71B}"/>
              </a:ext>
            </a:extLst>
          </p:cNvPr>
          <p:cNvSpPr txBox="1"/>
          <p:nvPr/>
        </p:nvSpPr>
        <p:spPr>
          <a:xfrm rot="20215996">
            <a:off x="3002103" y="6060032"/>
            <a:ext cx="9064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Kartlagt krav til levering</a:t>
            </a:r>
            <a:endParaRPr lang="nb-NO" sz="600" dirty="0"/>
          </a:p>
        </p:txBody>
      </p:sp>
      <p:sp>
        <p:nvSpPr>
          <p:cNvPr id="170" name="TekstSylinder 169">
            <a:extLst>
              <a:ext uri="{FF2B5EF4-FFF2-40B4-BE49-F238E27FC236}">
                <a16:creationId xmlns:a16="http://schemas.microsoft.com/office/drawing/2014/main" id="{3097CA1F-ED20-4E76-B2E1-610912F05A33}"/>
              </a:ext>
            </a:extLst>
          </p:cNvPr>
          <p:cNvSpPr txBox="1"/>
          <p:nvPr/>
        </p:nvSpPr>
        <p:spPr>
          <a:xfrm>
            <a:off x="5142337" y="4810255"/>
            <a:ext cx="7803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 err="1">
                <a:solidFill>
                  <a:srgbClr val="000000"/>
                </a:solidFill>
                <a:latin typeface="Calibri" panose="020F0502020204030204" pitchFamily="34" charset="0"/>
              </a:rPr>
              <a:t>Monitorere</a:t>
            </a:r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 og videreutvikle verdikjede</a:t>
            </a:r>
            <a:endParaRPr lang="nb-NO" sz="600" dirty="0"/>
          </a:p>
        </p:txBody>
      </p:sp>
      <p:sp>
        <p:nvSpPr>
          <p:cNvPr id="169" name="TekstSylinder 168">
            <a:extLst>
              <a:ext uri="{FF2B5EF4-FFF2-40B4-BE49-F238E27FC236}">
                <a16:creationId xmlns:a16="http://schemas.microsoft.com/office/drawing/2014/main" id="{05E1C053-0B19-4464-82C3-DFFD1A8F75F7}"/>
              </a:ext>
            </a:extLst>
          </p:cNvPr>
          <p:cNvSpPr txBox="1"/>
          <p:nvPr/>
        </p:nvSpPr>
        <p:spPr>
          <a:xfrm>
            <a:off x="4336049" y="4818438"/>
            <a:ext cx="8937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Etablert lagerhåndtering / digital distribusjon</a:t>
            </a:r>
            <a:endParaRPr lang="nb-NO" sz="600" dirty="0"/>
          </a:p>
        </p:txBody>
      </p:sp>
      <p:sp>
        <p:nvSpPr>
          <p:cNvPr id="168" name="TekstSylinder 167">
            <a:extLst>
              <a:ext uri="{FF2B5EF4-FFF2-40B4-BE49-F238E27FC236}">
                <a16:creationId xmlns:a16="http://schemas.microsoft.com/office/drawing/2014/main" id="{F2623F2D-32A8-4C4F-937F-A0DA209C1138}"/>
              </a:ext>
            </a:extLst>
          </p:cNvPr>
          <p:cNvSpPr txBox="1"/>
          <p:nvPr/>
        </p:nvSpPr>
        <p:spPr>
          <a:xfrm>
            <a:off x="3558952" y="4820371"/>
            <a:ext cx="81529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Bestemt vareflyt og distribusjonsmodell</a:t>
            </a:r>
            <a:endParaRPr lang="nb-NO" sz="600" dirty="0"/>
          </a:p>
        </p:txBody>
      </p:sp>
      <p:sp>
        <p:nvSpPr>
          <p:cNvPr id="167" name="TekstSylinder 166">
            <a:extLst>
              <a:ext uri="{FF2B5EF4-FFF2-40B4-BE49-F238E27FC236}">
                <a16:creationId xmlns:a16="http://schemas.microsoft.com/office/drawing/2014/main" id="{4654DA9B-FDED-4D6D-8883-50AAA75358D2}"/>
              </a:ext>
            </a:extLst>
          </p:cNvPr>
          <p:cNvSpPr txBox="1"/>
          <p:nvPr/>
        </p:nvSpPr>
        <p:spPr>
          <a:xfrm>
            <a:off x="2689416" y="4822531"/>
            <a:ext cx="94605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Kartlagt behov og krav til distribusjon</a:t>
            </a:r>
            <a:endParaRPr lang="nb-NO" sz="600" dirty="0"/>
          </a:p>
        </p:txBody>
      </p:sp>
      <p:sp>
        <p:nvSpPr>
          <p:cNvPr id="160" name="TekstSylinder 159">
            <a:extLst>
              <a:ext uri="{FF2B5EF4-FFF2-40B4-BE49-F238E27FC236}">
                <a16:creationId xmlns:a16="http://schemas.microsoft.com/office/drawing/2014/main" id="{BA2FE3BD-942F-4DBC-8994-50671CFA8876}"/>
              </a:ext>
            </a:extLst>
          </p:cNvPr>
          <p:cNvSpPr txBox="1"/>
          <p:nvPr/>
        </p:nvSpPr>
        <p:spPr>
          <a:xfrm rot="4001758">
            <a:off x="7085360" y="7634430"/>
            <a:ext cx="7803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Etablert internasjonal organisering</a:t>
            </a:r>
            <a:endParaRPr lang="nb-NO" sz="600" dirty="0"/>
          </a:p>
        </p:txBody>
      </p:sp>
      <p:sp>
        <p:nvSpPr>
          <p:cNvPr id="161" name="TekstSylinder 160">
            <a:extLst>
              <a:ext uri="{FF2B5EF4-FFF2-40B4-BE49-F238E27FC236}">
                <a16:creationId xmlns:a16="http://schemas.microsoft.com/office/drawing/2014/main" id="{AA0BAC70-DFFE-453F-AFD8-95459F1CB89E}"/>
              </a:ext>
            </a:extLst>
          </p:cNvPr>
          <p:cNvSpPr txBox="1"/>
          <p:nvPr/>
        </p:nvSpPr>
        <p:spPr>
          <a:xfrm rot="4001758">
            <a:off x="6739553" y="6877689"/>
            <a:ext cx="7803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Gjennomført organisasjons-endringer og -utvidelser</a:t>
            </a:r>
            <a:endParaRPr lang="nb-NO" sz="600" dirty="0"/>
          </a:p>
        </p:txBody>
      </p:sp>
      <p:sp>
        <p:nvSpPr>
          <p:cNvPr id="162" name="TekstSylinder 161">
            <a:extLst>
              <a:ext uri="{FF2B5EF4-FFF2-40B4-BE49-F238E27FC236}">
                <a16:creationId xmlns:a16="http://schemas.microsoft.com/office/drawing/2014/main" id="{EA6A5C77-77D7-48D3-A6E6-187FD94C7013}"/>
              </a:ext>
            </a:extLst>
          </p:cNvPr>
          <p:cNvSpPr txBox="1"/>
          <p:nvPr/>
        </p:nvSpPr>
        <p:spPr>
          <a:xfrm rot="4001758">
            <a:off x="6513922" y="6216693"/>
            <a:ext cx="7803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Vedtatt organisering</a:t>
            </a:r>
            <a:endParaRPr lang="nb-NO" sz="600" dirty="0"/>
          </a:p>
        </p:txBody>
      </p:sp>
      <p:sp>
        <p:nvSpPr>
          <p:cNvPr id="163" name="TekstSylinder 162">
            <a:extLst>
              <a:ext uri="{FF2B5EF4-FFF2-40B4-BE49-F238E27FC236}">
                <a16:creationId xmlns:a16="http://schemas.microsoft.com/office/drawing/2014/main" id="{AA47D788-3E0B-4E72-89F3-9B395087681E}"/>
              </a:ext>
            </a:extLst>
          </p:cNvPr>
          <p:cNvSpPr txBox="1"/>
          <p:nvPr/>
        </p:nvSpPr>
        <p:spPr>
          <a:xfrm rot="4001758">
            <a:off x="6253710" y="5562786"/>
            <a:ext cx="7803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Kartlagt </a:t>
            </a:r>
            <a:r>
              <a:rPr lang="nb-NO" sz="600" dirty="0" err="1">
                <a:solidFill>
                  <a:srgbClr val="000000"/>
                </a:solidFill>
                <a:latin typeface="Calibri" panose="020F0502020204030204" pitchFamily="34" charset="0"/>
              </a:rPr>
              <a:t>org.endringer</a:t>
            </a:r>
            <a:endParaRPr lang="nb-NO" sz="600" dirty="0"/>
          </a:p>
        </p:txBody>
      </p:sp>
      <p:sp>
        <p:nvSpPr>
          <p:cNvPr id="139" name="TekstSylinder 138">
            <a:extLst>
              <a:ext uri="{FF2B5EF4-FFF2-40B4-BE49-F238E27FC236}">
                <a16:creationId xmlns:a16="http://schemas.microsoft.com/office/drawing/2014/main" id="{9CDB1E0E-0831-4371-89CC-911538DAC927}"/>
              </a:ext>
            </a:extLst>
          </p:cNvPr>
          <p:cNvSpPr txBox="1"/>
          <p:nvPr/>
        </p:nvSpPr>
        <p:spPr>
          <a:xfrm rot="2694948">
            <a:off x="8092341" y="7004430"/>
            <a:ext cx="8568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Gjennomført kompetanseheving i egen organisasjon og hos partnere</a:t>
            </a:r>
            <a:endParaRPr lang="nb-NO" sz="600" dirty="0"/>
          </a:p>
        </p:txBody>
      </p:sp>
      <p:sp>
        <p:nvSpPr>
          <p:cNvPr id="140" name="TekstSylinder 139">
            <a:extLst>
              <a:ext uri="{FF2B5EF4-FFF2-40B4-BE49-F238E27FC236}">
                <a16:creationId xmlns:a16="http://schemas.microsoft.com/office/drawing/2014/main" id="{81C1F36D-E19D-42F0-A26F-5B8106ACB8F8}"/>
              </a:ext>
            </a:extLst>
          </p:cNvPr>
          <p:cNvSpPr txBox="1"/>
          <p:nvPr/>
        </p:nvSpPr>
        <p:spPr>
          <a:xfrm rot="2694948">
            <a:off x="7585819" y="6435771"/>
            <a:ext cx="7803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Gjennomført nyansettelser og innleie</a:t>
            </a:r>
            <a:endParaRPr lang="nb-NO" sz="600" dirty="0"/>
          </a:p>
        </p:txBody>
      </p:sp>
      <p:sp>
        <p:nvSpPr>
          <p:cNvPr id="141" name="TekstSylinder 140">
            <a:extLst>
              <a:ext uri="{FF2B5EF4-FFF2-40B4-BE49-F238E27FC236}">
                <a16:creationId xmlns:a16="http://schemas.microsoft.com/office/drawing/2014/main" id="{AE33385C-2182-49EC-A0D3-262EE78B6120}"/>
              </a:ext>
            </a:extLst>
          </p:cNvPr>
          <p:cNvSpPr txBox="1"/>
          <p:nvPr/>
        </p:nvSpPr>
        <p:spPr>
          <a:xfrm rot="2694948">
            <a:off x="7010785" y="5925999"/>
            <a:ext cx="9129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Utarbeidet kompetanseplan og rekrutteringsstrategi</a:t>
            </a:r>
            <a:endParaRPr lang="nb-NO" sz="600" dirty="0"/>
          </a:p>
        </p:txBody>
      </p:sp>
      <p:sp>
        <p:nvSpPr>
          <p:cNvPr id="142" name="TekstSylinder 141">
            <a:extLst>
              <a:ext uri="{FF2B5EF4-FFF2-40B4-BE49-F238E27FC236}">
                <a16:creationId xmlns:a16="http://schemas.microsoft.com/office/drawing/2014/main" id="{E3F183AC-5CE0-47B3-AA58-6D9C5B723F12}"/>
              </a:ext>
            </a:extLst>
          </p:cNvPr>
          <p:cNvSpPr txBox="1"/>
          <p:nvPr/>
        </p:nvSpPr>
        <p:spPr>
          <a:xfrm rot="2694948">
            <a:off x="6571422" y="5399289"/>
            <a:ext cx="7803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Identifisert kompetansebehov</a:t>
            </a:r>
            <a:endParaRPr lang="nb-NO" sz="600" dirty="0"/>
          </a:p>
        </p:txBody>
      </p:sp>
      <p:sp>
        <p:nvSpPr>
          <p:cNvPr id="150" name="TekstSylinder 149">
            <a:extLst>
              <a:ext uri="{FF2B5EF4-FFF2-40B4-BE49-F238E27FC236}">
                <a16:creationId xmlns:a16="http://schemas.microsoft.com/office/drawing/2014/main" id="{A313698D-2218-4EE3-B38A-2A52C0541FEE}"/>
              </a:ext>
            </a:extLst>
          </p:cNvPr>
          <p:cNvSpPr txBox="1"/>
          <p:nvPr/>
        </p:nvSpPr>
        <p:spPr>
          <a:xfrm rot="1321400">
            <a:off x="8916292" y="5982778"/>
            <a:ext cx="7803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Gjennomført investeringer</a:t>
            </a:r>
            <a:endParaRPr lang="nb-NO" sz="600" dirty="0"/>
          </a:p>
        </p:txBody>
      </p:sp>
      <p:sp>
        <p:nvSpPr>
          <p:cNvPr id="151" name="TekstSylinder 150">
            <a:extLst>
              <a:ext uri="{FF2B5EF4-FFF2-40B4-BE49-F238E27FC236}">
                <a16:creationId xmlns:a16="http://schemas.microsoft.com/office/drawing/2014/main" id="{AC670666-6986-4241-9A55-2DC0A716CE47}"/>
              </a:ext>
            </a:extLst>
          </p:cNvPr>
          <p:cNvSpPr txBox="1"/>
          <p:nvPr/>
        </p:nvSpPr>
        <p:spPr>
          <a:xfrm rot="1321400">
            <a:off x="8211621" y="5701699"/>
            <a:ext cx="78037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Innhentet kapital</a:t>
            </a:r>
            <a:endParaRPr lang="nb-NO" sz="600" dirty="0"/>
          </a:p>
        </p:txBody>
      </p:sp>
      <p:sp>
        <p:nvSpPr>
          <p:cNvPr id="152" name="TekstSylinder 151">
            <a:extLst>
              <a:ext uri="{FF2B5EF4-FFF2-40B4-BE49-F238E27FC236}">
                <a16:creationId xmlns:a16="http://schemas.microsoft.com/office/drawing/2014/main" id="{0F613D17-8E4E-41EF-AEA6-5EF33BC879E4}"/>
              </a:ext>
            </a:extLst>
          </p:cNvPr>
          <p:cNvSpPr txBox="1"/>
          <p:nvPr/>
        </p:nvSpPr>
        <p:spPr>
          <a:xfrm rot="1321400">
            <a:off x="7459896" y="5395921"/>
            <a:ext cx="83776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Etablert finansieringsstrategi</a:t>
            </a:r>
            <a:endParaRPr lang="nb-NO" sz="600" dirty="0"/>
          </a:p>
        </p:txBody>
      </p:sp>
      <p:sp>
        <p:nvSpPr>
          <p:cNvPr id="153" name="TekstSylinder 152">
            <a:extLst>
              <a:ext uri="{FF2B5EF4-FFF2-40B4-BE49-F238E27FC236}">
                <a16:creationId xmlns:a16="http://schemas.microsoft.com/office/drawing/2014/main" id="{0DF70788-B2C2-4E2B-8B87-B7AA536935BF}"/>
              </a:ext>
            </a:extLst>
          </p:cNvPr>
          <p:cNvSpPr txBox="1"/>
          <p:nvPr/>
        </p:nvSpPr>
        <p:spPr>
          <a:xfrm rot="1321400">
            <a:off x="6814945" y="5117240"/>
            <a:ext cx="7803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Estimert kapitalbehov</a:t>
            </a:r>
            <a:endParaRPr lang="nb-NO" sz="600" dirty="0"/>
          </a:p>
        </p:txBody>
      </p:sp>
      <p:sp>
        <p:nvSpPr>
          <p:cNvPr id="145" name="TekstSylinder 144">
            <a:extLst>
              <a:ext uri="{FF2B5EF4-FFF2-40B4-BE49-F238E27FC236}">
                <a16:creationId xmlns:a16="http://schemas.microsoft.com/office/drawing/2014/main" id="{936DBDB3-6E84-46F3-9CD0-C4FB3A9651D0}"/>
              </a:ext>
            </a:extLst>
          </p:cNvPr>
          <p:cNvSpPr txBox="1"/>
          <p:nvPr/>
        </p:nvSpPr>
        <p:spPr>
          <a:xfrm>
            <a:off x="9180173" y="4814382"/>
            <a:ext cx="98047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Gjennomført kapasitetsøkning (etablert ny </a:t>
            </a:r>
            <a:r>
              <a:rPr lang="nb-NO" sz="600" dirty="0" err="1">
                <a:solidFill>
                  <a:srgbClr val="000000"/>
                </a:solidFill>
                <a:latin typeface="Calibri" panose="020F0502020204030204" pitchFamily="34" charset="0"/>
              </a:rPr>
              <a:t>infrastr</a:t>
            </a:r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., produksjon og produksjonsprosess)</a:t>
            </a:r>
            <a:endParaRPr lang="nb-NO" sz="600" dirty="0"/>
          </a:p>
        </p:txBody>
      </p:sp>
      <p:sp>
        <p:nvSpPr>
          <p:cNvPr id="146" name="TekstSylinder 145">
            <a:extLst>
              <a:ext uri="{FF2B5EF4-FFF2-40B4-BE49-F238E27FC236}">
                <a16:creationId xmlns:a16="http://schemas.microsoft.com/office/drawing/2014/main" id="{3C9D9A52-151E-4DFA-BD49-0EEC78E91F09}"/>
              </a:ext>
            </a:extLst>
          </p:cNvPr>
          <p:cNvSpPr txBox="1"/>
          <p:nvPr/>
        </p:nvSpPr>
        <p:spPr>
          <a:xfrm>
            <a:off x="8403337" y="4812147"/>
            <a:ext cx="81636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Gjennomført investeringer, tilpasninger og sikret kapasitet hos underleverandører</a:t>
            </a:r>
            <a:endParaRPr lang="nb-NO" sz="600" dirty="0"/>
          </a:p>
        </p:txBody>
      </p:sp>
      <p:sp>
        <p:nvSpPr>
          <p:cNvPr id="147" name="TekstSylinder 146">
            <a:extLst>
              <a:ext uri="{FF2B5EF4-FFF2-40B4-BE49-F238E27FC236}">
                <a16:creationId xmlns:a16="http://schemas.microsoft.com/office/drawing/2014/main" id="{C41C59BF-7F3A-45C8-B32A-073869AB2607}"/>
              </a:ext>
            </a:extLst>
          </p:cNvPr>
          <p:cNvSpPr txBox="1"/>
          <p:nvPr/>
        </p:nvSpPr>
        <p:spPr>
          <a:xfrm>
            <a:off x="7621361" y="4810480"/>
            <a:ext cx="902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Bestemt </a:t>
            </a:r>
            <a:r>
              <a:rPr lang="nb-NO" sz="600" dirty="0" err="1">
                <a:solidFill>
                  <a:srgbClr val="000000"/>
                </a:solidFill>
                <a:latin typeface="Calibri" panose="020F0502020204030204" pitchFamily="34" charset="0"/>
              </a:rPr>
              <a:t>kapasistetsøking</a:t>
            </a:r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 og produksjons-tilpasninger</a:t>
            </a:r>
            <a:endParaRPr lang="nb-NO" sz="600" dirty="0"/>
          </a:p>
        </p:txBody>
      </p:sp>
      <p:sp>
        <p:nvSpPr>
          <p:cNvPr id="148" name="TekstSylinder 147">
            <a:extLst>
              <a:ext uri="{FF2B5EF4-FFF2-40B4-BE49-F238E27FC236}">
                <a16:creationId xmlns:a16="http://schemas.microsoft.com/office/drawing/2014/main" id="{49E4C874-A7B1-41C7-8299-6CF8896551E2}"/>
              </a:ext>
            </a:extLst>
          </p:cNvPr>
          <p:cNvSpPr txBox="1"/>
          <p:nvPr/>
        </p:nvSpPr>
        <p:spPr>
          <a:xfrm>
            <a:off x="6925398" y="4804741"/>
            <a:ext cx="7803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sz="600" dirty="0">
                <a:solidFill>
                  <a:srgbClr val="000000"/>
                </a:solidFill>
                <a:latin typeface="Calibri" panose="020F0502020204030204" pitchFamily="34" charset="0"/>
              </a:rPr>
              <a:t>Kartlagt krav til </a:t>
            </a:r>
            <a:r>
              <a:rPr lang="nn-NO" sz="600" dirty="0" err="1">
                <a:solidFill>
                  <a:srgbClr val="000000"/>
                </a:solidFill>
                <a:latin typeface="Calibri" panose="020F0502020204030204" pitchFamily="34" charset="0"/>
              </a:rPr>
              <a:t>prod</a:t>
            </a:r>
            <a:r>
              <a:rPr lang="nn-NO" sz="600" dirty="0">
                <a:solidFill>
                  <a:srgbClr val="000000"/>
                </a:solidFill>
                <a:latin typeface="Calibri" panose="020F0502020204030204" pitchFamily="34" charset="0"/>
              </a:rPr>
              <a:t>., </a:t>
            </a:r>
            <a:r>
              <a:rPr lang="nn-NO" sz="600" dirty="0" err="1">
                <a:solidFill>
                  <a:srgbClr val="000000"/>
                </a:solidFill>
                <a:latin typeface="Calibri" panose="020F0502020204030204" pitchFamily="34" charset="0"/>
              </a:rPr>
              <a:t>infrastr</a:t>
            </a:r>
            <a:r>
              <a:rPr lang="nn-NO" sz="600" dirty="0">
                <a:solidFill>
                  <a:srgbClr val="000000"/>
                </a:solidFill>
                <a:latin typeface="Calibri" panose="020F0502020204030204" pitchFamily="34" charset="0"/>
              </a:rPr>
              <a:t>. og</a:t>
            </a:r>
          </a:p>
          <a:p>
            <a:r>
              <a:rPr lang="nn-NO" sz="600" dirty="0">
                <a:solidFill>
                  <a:srgbClr val="000000"/>
                </a:solidFill>
                <a:latin typeface="Calibri" panose="020F0502020204030204" pitchFamily="34" charset="0"/>
              </a:rPr>
              <a:t>            kapasitet</a:t>
            </a:r>
            <a:endParaRPr lang="nb-NO" sz="600" dirty="0"/>
          </a:p>
        </p:txBody>
      </p:sp>
      <p:sp>
        <p:nvSpPr>
          <p:cNvPr id="135" name="TekstSylinder 134">
            <a:extLst>
              <a:ext uri="{FF2B5EF4-FFF2-40B4-BE49-F238E27FC236}">
                <a16:creationId xmlns:a16="http://schemas.microsoft.com/office/drawing/2014/main" id="{5D550447-7E58-44C3-A952-66FED20CC3DC}"/>
              </a:ext>
            </a:extLst>
          </p:cNvPr>
          <p:cNvSpPr txBox="1"/>
          <p:nvPr/>
        </p:nvSpPr>
        <p:spPr>
          <a:xfrm rot="1314765">
            <a:off x="2890285" y="3584129"/>
            <a:ext cx="94605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Betalingsoppfølging</a:t>
            </a:r>
            <a:endParaRPr lang="nb-NO" sz="600" dirty="0"/>
          </a:p>
        </p:txBody>
      </p:sp>
      <p:sp>
        <p:nvSpPr>
          <p:cNvPr id="136" name="TekstSylinder 135">
            <a:extLst>
              <a:ext uri="{FF2B5EF4-FFF2-40B4-BE49-F238E27FC236}">
                <a16:creationId xmlns:a16="http://schemas.microsoft.com/office/drawing/2014/main" id="{4831CCB8-3F99-46C0-90A5-0DCCCCD028CD}"/>
              </a:ext>
            </a:extLst>
          </p:cNvPr>
          <p:cNvSpPr txBox="1"/>
          <p:nvPr/>
        </p:nvSpPr>
        <p:spPr>
          <a:xfrm rot="1314765">
            <a:off x="3674369" y="3869987"/>
            <a:ext cx="8152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Etablert betalingsmodell og betalingsrutiner</a:t>
            </a:r>
            <a:endParaRPr lang="nb-NO" sz="600" dirty="0"/>
          </a:p>
        </p:txBody>
      </p:sp>
      <p:sp>
        <p:nvSpPr>
          <p:cNvPr id="137" name="TekstSylinder 136">
            <a:extLst>
              <a:ext uri="{FF2B5EF4-FFF2-40B4-BE49-F238E27FC236}">
                <a16:creationId xmlns:a16="http://schemas.microsoft.com/office/drawing/2014/main" id="{843D54D6-7B8F-4C0C-B68B-7AC8495FF44A}"/>
              </a:ext>
            </a:extLst>
          </p:cNvPr>
          <p:cNvSpPr txBox="1"/>
          <p:nvPr/>
        </p:nvSpPr>
        <p:spPr>
          <a:xfrm rot="1314765">
            <a:off x="4395251" y="4158805"/>
            <a:ext cx="7999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Bestemt prissetting og inntektsmodell</a:t>
            </a:r>
            <a:endParaRPr lang="nb-NO" sz="600" dirty="0"/>
          </a:p>
        </p:txBody>
      </p:sp>
      <p:sp>
        <p:nvSpPr>
          <p:cNvPr id="138" name="TekstSylinder 137">
            <a:extLst>
              <a:ext uri="{FF2B5EF4-FFF2-40B4-BE49-F238E27FC236}">
                <a16:creationId xmlns:a16="http://schemas.microsoft.com/office/drawing/2014/main" id="{58E9389B-43EF-4992-A61F-F9F11E033CB6}"/>
              </a:ext>
            </a:extLst>
          </p:cNvPr>
          <p:cNvSpPr txBox="1"/>
          <p:nvPr/>
        </p:nvSpPr>
        <p:spPr>
          <a:xfrm rot="1314765">
            <a:off x="5148517" y="4453677"/>
            <a:ext cx="7803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Estimert produktkalkyle</a:t>
            </a:r>
            <a:endParaRPr lang="nb-NO" sz="600" dirty="0"/>
          </a:p>
        </p:txBody>
      </p:sp>
      <p:sp>
        <p:nvSpPr>
          <p:cNvPr id="130" name="TekstSylinder 129">
            <a:extLst>
              <a:ext uri="{FF2B5EF4-FFF2-40B4-BE49-F238E27FC236}">
                <a16:creationId xmlns:a16="http://schemas.microsoft.com/office/drawing/2014/main" id="{E760BD7E-B75E-4202-9FFE-8251325E9D0E}"/>
              </a:ext>
            </a:extLst>
          </p:cNvPr>
          <p:cNvSpPr txBox="1"/>
          <p:nvPr/>
        </p:nvSpPr>
        <p:spPr>
          <a:xfrm rot="2701603">
            <a:off x="3518191" y="2452075"/>
            <a:ext cx="9460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Etablert markedsføring og kommunikasjonskanaler</a:t>
            </a:r>
            <a:endParaRPr lang="nb-NO" sz="600" dirty="0"/>
          </a:p>
        </p:txBody>
      </p:sp>
      <p:sp>
        <p:nvSpPr>
          <p:cNvPr id="131" name="TekstSylinder 130">
            <a:extLst>
              <a:ext uri="{FF2B5EF4-FFF2-40B4-BE49-F238E27FC236}">
                <a16:creationId xmlns:a16="http://schemas.microsoft.com/office/drawing/2014/main" id="{86B7D054-2621-4D5B-9BC3-3C320934D25F}"/>
              </a:ext>
            </a:extLst>
          </p:cNvPr>
          <p:cNvSpPr txBox="1"/>
          <p:nvPr/>
        </p:nvSpPr>
        <p:spPr>
          <a:xfrm rot="2701603">
            <a:off x="4142168" y="3029973"/>
            <a:ext cx="8427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Etablert markeds- og kommunikasjons-strategi</a:t>
            </a:r>
            <a:endParaRPr lang="nb-NO" sz="600" dirty="0"/>
          </a:p>
        </p:txBody>
      </p:sp>
      <p:sp>
        <p:nvSpPr>
          <p:cNvPr id="132" name="TekstSylinder 131">
            <a:extLst>
              <a:ext uri="{FF2B5EF4-FFF2-40B4-BE49-F238E27FC236}">
                <a16:creationId xmlns:a16="http://schemas.microsoft.com/office/drawing/2014/main" id="{6FCDA05E-E14F-47F1-991E-75CB47D76D85}"/>
              </a:ext>
            </a:extLst>
          </p:cNvPr>
          <p:cNvSpPr txBox="1"/>
          <p:nvPr/>
        </p:nvSpPr>
        <p:spPr>
          <a:xfrm rot="2701603">
            <a:off x="4711370" y="3605144"/>
            <a:ext cx="8937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Bestemt strategisk posisjon</a:t>
            </a:r>
            <a:endParaRPr lang="nb-NO" sz="600" dirty="0"/>
          </a:p>
        </p:txBody>
      </p:sp>
      <p:sp>
        <p:nvSpPr>
          <p:cNvPr id="133" name="TekstSylinder 132">
            <a:extLst>
              <a:ext uri="{FF2B5EF4-FFF2-40B4-BE49-F238E27FC236}">
                <a16:creationId xmlns:a16="http://schemas.microsoft.com/office/drawing/2014/main" id="{9285D647-8425-40B7-A2BB-F14916BC8531}"/>
              </a:ext>
            </a:extLst>
          </p:cNvPr>
          <p:cNvSpPr txBox="1"/>
          <p:nvPr/>
        </p:nvSpPr>
        <p:spPr>
          <a:xfrm rot="2701603">
            <a:off x="5268920" y="4121519"/>
            <a:ext cx="7803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Kartlagt omgivelsene for merkevaren</a:t>
            </a:r>
            <a:endParaRPr lang="nb-NO" sz="600" dirty="0"/>
          </a:p>
        </p:txBody>
      </p:sp>
      <p:sp>
        <p:nvSpPr>
          <p:cNvPr id="123" name="TekstSylinder 122">
            <a:extLst>
              <a:ext uri="{FF2B5EF4-FFF2-40B4-BE49-F238E27FC236}">
                <a16:creationId xmlns:a16="http://schemas.microsoft.com/office/drawing/2014/main" id="{D6F87014-A344-46CB-B79D-1CCA7019B57E}"/>
              </a:ext>
            </a:extLst>
          </p:cNvPr>
          <p:cNvSpPr txBox="1"/>
          <p:nvPr/>
        </p:nvSpPr>
        <p:spPr>
          <a:xfrm rot="3971509">
            <a:off x="4545092" y="1650057"/>
            <a:ext cx="7803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Etablert kanaler og betjeningsmodell for markedet</a:t>
            </a:r>
            <a:endParaRPr lang="nb-NO" sz="600" dirty="0"/>
          </a:p>
        </p:txBody>
      </p:sp>
      <p:sp>
        <p:nvSpPr>
          <p:cNvPr id="122" name="TekstSylinder 121">
            <a:extLst>
              <a:ext uri="{FF2B5EF4-FFF2-40B4-BE49-F238E27FC236}">
                <a16:creationId xmlns:a16="http://schemas.microsoft.com/office/drawing/2014/main" id="{530B234E-6D29-4AE2-AE89-515F972C3A3A}"/>
              </a:ext>
            </a:extLst>
          </p:cNvPr>
          <p:cNvSpPr txBox="1"/>
          <p:nvPr/>
        </p:nvSpPr>
        <p:spPr>
          <a:xfrm rot="3971509">
            <a:off x="4888202" y="2444346"/>
            <a:ext cx="7803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Gjennomført investeringer og inngått kontrakter</a:t>
            </a:r>
            <a:endParaRPr lang="nb-NO" sz="600" dirty="0"/>
          </a:p>
        </p:txBody>
      </p:sp>
      <p:sp>
        <p:nvSpPr>
          <p:cNvPr id="121" name="TekstSylinder 120">
            <a:extLst>
              <a:ext uri="{FF2B5EF4-FFF2-40B4-BE49-F238E27FC236}">
                <a16:creationId xmlns:a16="http://schemas.microsoft.com/office/drawing/2014/main" id="{6000C953-DA4E-4E52-9203-FA789C581B48}"/>
              </a:ext>
            </a:extLst>
          </p:cNvPr>
          <p:cNvSpPr txBox="1"/>
          <p:nvPr/>
        </p:nvSpPr>
        <p:spPr>
          <a:xfrm rot="3971509">
            <a:off x="5163172" y="3210819"/>
            <a:ext cx="875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Bestemt inngangsstrategi og betjeningsmodell</a:t>
            </a:r>
            <a:endParaRPr lang="nb-NO" sz="600" dirty="0"/>
          </a:p>
        </p:txBody>
      </p:sp>
      <p:sp>
        <p:nvSpPr>
          <p:cNvPr id="120" name="TekstSylinder 119">
            <a:extLst>
              <a:ext uri="{FF2B5EF4-FFF2-40B4-BE49-F238E27FC236}">
                <a16:creationId xmlns:a16="http://schemas.microsoft.com/office/drawing/2014/main" id="{77FA1EFA-7F76-48E9-9E03-5CADE03747DC}"/>
              </a:ext>
            </a:extLst>
          </p:cNvPr>
          <p:cNvSpPr txBox="1"/>
          <p:nvPr/>
        </p:nvSpPr>
        <p:spPr>
          <a:xfrm rot="3971509">
            <a:off x="5543779" y="3909166"/>
            <a:ext cx="7803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Identifisert behov for betjening</a:t>
            </a:r>
            <a:endParaRPr lang="nb-NO" sz="600" dirty="0"/>
          </a:p>
        </p:txBody>
      </p:sp>
      <p:sp>
        <p:nvSpPr>
          <p:cNvPr id="118" name="TekstSylinder 117">
            <a:extLst>
              <a:ext uri="{FF2B5EF4-FFF2-40B4-BE49-F238E27FC236}">
                <a16:creationId xmlns:a16="http://schemas.microsoft.com/office/drawing/2014/main" id="{C41BF4C8-9EE2-40FF-A996-12CF88AEEB7D}"/>
              </a:ext>
            </a:extLst>
          </p:cNvPr>
          <p:cNvSpPr txBox="1"/>
          <p:nvPr/>
        </p:nvSpPr>
        <p:spPr>
          <a:xfrm rot="5400000">
            <a:off x="5728312" y="1398896"/>
            <a:ext cx="9460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Etablert produkter/ tjenester for markedet og mottatt tillatelser</a:t>
            </a:r>
            <a:endParaRPr lang="nb-NO" sz="600" dirty="0"/>
          </a:p>
        </p:txBody>
      </p:sp>
      <p:sp>
        <p:nvSpPr>
          <p:cNvPr id="117" name="TekstSylinder 116">
            <a:extLst>
              <a:ext uri="{FF2B5EF4-FFF2-40B4-BE49-F238E27FC236}">
                <a16:creationId xmlns:a16="http://schemas.microsoft.com/office/drawing/2014/main" id="{2C75786B-B71E-41CC-A754-78DE0A2383A5}"/>
              </a:ext>
            </a:extLst>
          </p:cNvPr>
          <p:cNvSpPr txBox="1"/>
          <p:nvPr/>
        </p:nvSpPr>
        <p:spPr>
          <a:xfrm rot="5400000">
            <a:off x="5749715" y="2164548"/>
            <a:ext cx="8152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Utført produkttilpasninger, sertifisering og merking</a:t>
            </a:r>
            <a:endParaRPr lang="nb-NO" sz="600" dirty="0"/>
          </a:p>
        </p:txBody>
      </p:sp>
      <p:sp>
        <p:nvSpPr>
          <p:cNvPr id="116" name="TekstSylinder 115">
            <a:extLst>
              <a:ext uri="{FF2B5EF4-FFF2-40B4-BE49-F238E27FC236}">
                <a16:creationId xmlns:a16="http://schemas.microsoft.com/office/drawing/2014/main" id="{2D4B69D8-D634-48B1-9146-09E2747A2B26}"/>
              </a:ext>
            </a:extLst>
          </p:cNvPr>
          <p:cNvSpPr txBox="1"/>
          <p:nvPr/>
        </p:nvSpPr>
        <p:spPr>
          <a:xfrm rot="5400000">
            <a:off x="5761245" y="2996863"/>
            <a:ext cx="8937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Kartlagt produkttilpasninger og dokumentasjonskrav</a:t>
            </a:r>
            <a:endParaRPr lang="nb-NO" sz="600" dirty="0"/>
          </a:p>
        </p:txBody>
      </p:sp>
      <p:sp>
        <p:nvSpPr>
          <p:cNvPr id="115" name="TekstSylinder 114">
            <a:extLst>
              <a:ext uri="{FF2B5EF4-FFF2-40B4-BE49-F238E27FC236}">
                <a16:creationId xmlns:a16="http://schemas.microsoft.com/office/drawing/2014/main" id="{A6B0D168-3959-4A1C-A743-07A739D90945}"/>
              </a:ext>
            </a:extLst>
          </p:cNvPr>
          <p:cNvSpPr txBox="1"/>
          <p:nvPr/>
        </p:nvSpPr>
        <p:spPr>
          <a:xfrm rot="5400000">
            <a:off x="5819152" y="3758746"/>
            <a:ext cx="7803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Identifisert produktkrav og reguleringer</a:t>
            </a:r>
            <a:endParaRPr lang="nb-NO" sz="600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847AEC29-6823-4C4F-9626-789A4D264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68" y="185559"/>
            <a:ext cx="2158615" cy="723275"/>
          </a:xfrm>
        </p:spPr>
        <p:txBody>
          <a:bodyPr/>
          <a:lstStyle/>
          <a:p>
            <a:r>
              <a:rPr lang="nb-NO" dirty="0"/>
              <a:t>Eksporthjulet</a:t>
            </a:r>
            <a:br>
              <a:rPr lang="nb-NO" dirty="0"/>
            </a:br>
            <a:r>
              <a:rPr lang="nb-NO" sz="2000" b="0" dirty="0"/>
              <a:t>(med milepæler)</a:t>
            </a:r>
            <a:endParaRPr lang="nb-NO" b="0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1A0214F-D1C7-4EF6-B798-F980F33A6F31}"/>
              </a:ext>
            </a:extLst>
          </p:cNvPr>
          <p:cNvSpPr txBox="1"/>
          <p:nvPr/>
        </p:nvSpPr>
        <p:spPr>
          <a:xfrm rot="20214237">
            <a:off x="6904437" y="4421541"/>
            <a:ext cx="7770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Identifisert mulig nettverk</a:t>
            </a:r>
            <a:endParaRPr lang="nb-NO" sz="600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B59CF5C3-2351-4109-A1FE-29AE6E40C6F7}"/>
              </a:ext>
            </a:extLst>
          </p:cNvPr>
          <p:cNvSpPr txBox="1"/>
          <p:nvPr/>
        </p:nvSpPr>
        <p:spPr>
          <a:xfrm rot="20214237">
            <a:off x="7527919" y="4156433"/>
            <a:ext cx="78037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Innledet dialog</a:t>
            </a:r>
            <a:endParaRPr lang="nb-NO" sz="600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79DC39F1-631F-487D-8149-E1A68F617074}"/>
              </a:ext>
            </a:extLst>
          </p:cNvPr>
          <p:cNvSpPr txBox="1"/>
          <p:nvPr/>
        </p:nvSpPr>
        <p:spPr>
          <a:xfrm rot="20214237">
            <a:off x="8271402" y="3841666"/>
            <a:ext cx="7803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Etablert partnerstrategi</a:t>
            </a:r>
            <a:endParaRPr lang="nb-NO" sz="600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FD869C4D-E805-4DCF-B74A-68A70EEC7E6A}"/>
              </a:ext>
            </a:extLst>
          </p:cNvPr>
          <p:cNvSpPr txBox="1"/>
          <p:nvPr/>
        </p:nvSpPr>
        <p:spPr>
          <a:xfrm rot="20214237">
            <a:off x="8981942" y="3528360"/>
            <a:ext cx="8412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Inngått strategiske partnerskap</a:t>
            </a:r>
            <a:endParaRPr lang="nb-NO" sz="600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DD9729AC-BA66-49B9-A507-5CC5365EE5E5}"/>
              </a:ext>
            </a:extLst>
          </p:cNvPr>
          <p:cNvSpPr txBox="1"/>
          <p:nvPr/>
        </p:nvSpPr>
        <p:spPr>
          <a:xfrm rot="18891865">
            <a:off x="6750409" y="4100288"/>
            <a:ext cx="7803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Identifisert konkurrenter</a:t>
            </a:r>
            <a:endParaRPr lang="nb-NO" sz="600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5019F4C-FE31-41D0-8D96-39E882EE54BA}"/>
              </a:ext>
            </a:extLst>
          </p:cNvPr>
          <p:cNvSpPr txBox="1"/>
          <p:nvPr/>
        </p:nvSpPr>
        <p:spPr>
          <a:xfrm rot="18891865">
            <a:off x="7251936" y="3571475"/>
            <a:ext cx="8780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Undersøkt konkurrerende og alternative løsninger</a:t>
            </a:r>
            <a:endParaRPr lang="nb-NO" sz="600" dirty="0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7FD2922F-5A6D-4FD1-AC73-13C156BD7F25}"/>
              </a:ext>
            </a:extLst>
          </p:cNvPr>
          <p:cNvSpPr txBox="1"/>
          <p:nvPr/>
        </p:nvSpPr>
        <p:spPr>
          <a:xfrm rot="18891865">
            <a:off x="7834095" y="3044259"/>
            <a:ext cx="7803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Definert posisjon sett opp mot konkurrenter</a:t>
            </a:r>
            <a:endParaRPr lang="nb-NO" sz="600" dirty="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08BD78E4-B8DE-4574-83F6-2664DAF20F7E}"/>
              </a:ext>
            </a:extLst>
          </p:cNvPr>
          <p:cNvSpPr txBox="1"/>
          <p:nvPr/>
        </p:nvSpPr>
        <p:spPr>
          <a:xfrm rot="18891865">
            <a:off x="8355343" y="2502212"/>
            <a:ext cx="7803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Etablert strategisk posisjon</a:t>
            </a:r>
            <a:endParaRPr lang="nb-NO" sz="600" dirty="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2A8A4FFA-2C6E-4E60-8656-6A41105A0A45}"/>
              </a:ext>
            </a:extLst>
          </p:cNvPr>
          <p:cNvSpPr txBox="1"/>
          <p:nvPr/>
        </p:nvSpPr>
        <p:spPr>
          <a:xfrm rot="17529336">
            <a:off x="6477938" y="3848541"/>
            <a:ext cx="7803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Definert viktigste faktorer</a:t>
            </a:r>
            <a:endParaRPr lang="nb-NO" sz="600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F5300F24-A315-4C4A-85C3-0820425111AF}"/>
              </a:ext>
            </a:extLst>
          </p:cNvPr>
          <p:cNvSpPr txBox="1"/>
          <p:nvPr/>
        </p:nvSpPr>
        <p:spPr>
          <a:xfrm rot="17529336">
            <a:off x="6730930" y="3233937"/>
            <a:ext cx="78037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Undersøkt faktorer</a:t>
            </a:r>
            <a:endParaRPr lang="nb-NO" sz="6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361378BC-A149-4B39-932E-26D88E539926}"/>
              </a:ext>
            </a:extLst>
          </p:cNvPr>
          <p:cNvSpPr txBox="1"/>
          <p:nvPr/>
        </p:nvSpPr>
        <p:spPr>
          <a:xfrm rot="17529336">
            <a:off x="7046537" y="2486001"/>
            <a:ext cx="7803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Designet forretningsmodell</a:t>
            </a:r>
            <a:endParaRPr lang="nb-NO" sz="600" dirty="0"/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15FBEFC9-F49E-4BE9-8D80-177CFAFF6AF8}"/>
              </a:ext>
            </a:extLst>
          </p:cNvPr>
          <p:cNvSpPr txBox="1"/>
          <p:nvPr/>
        </p:nvSpPr>
        <p:spPr>
          <a:xfrm rot="17529336">
            <a:off x="7333971" y="1764546"/>
            <a:ext cx="7803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Implementert forretningsmodell</a:t>
            </a:r>
            <a:endParaRPr lang="nb-NO" sz="6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9F48C3D-2D0E-4C4E-B58B-42B8F22DC288}"/>
              </a:ext>
            </a:extLst>
          </p:cNvPr>
          <p:cNvSpPr txBox="1"/>
          <p:nvPr/>
        </p:nvSpPr>
        <p:spPr>
          <a:xfrm rot="16200000">
            <a:off x="6118382" y="1529608"/>
            <a:ext cx="78037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Gjennomført salg</a:t>
            </a:r>
            <a:endParaRPr lang="nb-NO" sz="600" dirty="0"/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200449A2-3899-4273-B6EE-90511DEBDC97}"/>
              </a:ext>
            </a:extLst>
          </p:cNvPr>
          <p:cNvSpPr txBox="1"/>
          <p:nvPr/>
        </p:nvSpPr>
        <p:spPr>
          <a:xfrm rot="16200000">
            <a:off x="6151479" y="2262444"/>
            <a:ext cx="7803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Kartlagt kundebehov</a:t>
            </a:r>
            <a:endParaRPr lang="nb-NO" sz="600" dirty="0"/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3FC43789-83C4-4822-8E5F-DB3020342D6C}"/>
              </a:ext>
            </a:extLst>
          </p:cNvPr>
          <p:cNvSpPr txBox="1"/>
          <p:nvPr/>
        </p:nvSpPr>
        <p:spPr>
          <a:xfrm rot="16200000">
            <a:off x="6149812" y="3040086"/>
            <a:ext cx="7803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Funnet tidligkjøpere</a:t>
            </a:r>
            <a:endParaRPr lang="nb-NO" sz="600" dirty="0"/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594182AF-46A2-446A-A03A-FE214C31C2EA}"/>
              </a:ext>
            </a:extLst>
          </p:cNvPr>
          <p:cNvSpPr txBox="1"/>
          <p:nvPr/>
        </p:nvSpPr>
        <p:spPr>
          <a:xfrm rot="16200000">
            <a:off x="6144073" y="3740383"/>
            <a:ext cx="7803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600" dirty="0">
                <a:solidFill>
                  <a:srgbClr val="000000"/>
                </a:solidFill>
                <a:latin typeface="Calibri" panose="020F0502020204030204" pitchFamily="34" charset="0"/>
              </a:rPr>
              <a:t>Definert kundesegment</a:t>
            </a:r>
            <a:r>
              <a:rPr lang="nb-NO" sz="600" dirty="0"/>
              <a:t> </a:t>
            </a:r>
          </a:p>
        </p:txBody>
      </p:sp>
      <p:sp>
        <p:nvSpPr>
          <p:cNvPr id="20" name="Frihåndsform: figur 19">
            <a:extLst>
              <a:ext uri="{FF2B5EF4-FFF2-40B4-BE49-F238E27FC236}">
                <a16:creationId xmlns:a16="http://schemas.microsoft.com/office/drawing/2014/main" id="{DB476E29-1652-41C4-848C-6AE462A1C723}"/>
              </a:ext>
            </a:extLst>
          </p:cNvPr>
          <p:cNvSpPr>
            <a:spLocks noChangeAspect="1"/>
          </p:cNvSpPr>
          <p:nvPr/>
        </p:nvSpPr>
        <p:spPr>
          <a:xfrm>
            <a:off x="2421082" y="827419"/>
            <a:ext cx="3936601" cy="3936567"/>
          </a:xfrm>
          <a:custGeom>
            <a:avLst/>
            <a:gdLst>
              <a:gd name="connsiteX0" fmla="*/ 3293118 w 3293118"/>
              <a:gd name="connsiteY0" fmla="*/ 0 h 3293090"/>
              <a:gd name="connsiteX1" fmla="*/ 3293118 w 3293118"/>
              <a:gd name="connsiteY1" fmla="*/ 235564 h 3293090"/>
              <a:gd name="connsiteX2" fmla="*/ 3169879 w 3293118"/>
              <a:gd name="connsiteY2" fmla="*/ 238681 h 3293090"/>
              <a:gd name="connsiteX3" fmla="*/ 249683 w 3293118"/>
              <a:gd name="connsiteY3" fmla="*/ 3022459 h 3293090"/>
              <a:gd name="connsiteX4" fmla="*/ 236444 w 3293118"/>
              <a:gd name="connsiteY4" fmla="*/ 3293090 h 3293090"/>
              <a:gd name="connsiteX5" fmla="*/ 0 w 3293118"/>
              <a:gd name="connsiteY5" fmla="*/ 3293090 h 3293090"/>
              <a:gd name="connsiteX6" fmla="*/ 3186 w 3293118"/>
              <a:gd name="connsiteY6" fmla="*/ 3163051 h 3293090"/>
              <a:gd name="connsiteX7" fmla="*/ 3157757 w 3293118"/>
              <a:gd name="connsiteY7" fmla="*/ 3423 h 3293090"/>
              <a:gd name="connsiteX8" fmla="*/ 3293118 w 3293118"/>
              <a:gd name="connsiteY8" fmla="*/ 0 h 329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118" h="3293090">
                <a:moveTo>
                  <a:pt x="3293118" y="0"/>
                </a:moveTo>
                <a:lnTo>
                  <a:pt x="3293118" y="235564"/>
                </a:lnTo>
                <a:lnTo>
                  <a:pt x="3169879" y="238681"/>
                </a:lnTo>
                <a:cubicBezTo>
                  <a:pt x="1637060" y="316379"/>
                  <a:pt x="398514" y="1509453"/>
                  <a:pt x="249683" y="3022459"/>
                </a:cubicBezTo>
                <a:lnTo>
                  <a:pt x="236444" y="3293090"/>
                </a:lnTo>
                <a:lnTo>
                  <a:pt x="0" y="3293090"/>
                </a:lnTo>
                <a:lnTo>
                  <a:pt x="3186" y="3163051"/>
                </a:lnTo>
                <a:cubicBezTo>
                  <a:pt x="86918" y="1457860"/>
                  <a:pt x="1453269" y="89824"/>
                  <a:pt x="3157757" y="3423"/>
                </a:cubicBezTo>
                <a:lnTo>
                  <a:pt x="3293118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1" name="Frihåndsform: figur 20">
            <a:extLst>
              <a:ext uri="{FF2B5EF4-FFF2-40B4-BE49-F238E27FC236}">
                <a16:creationId xmlns:a16="http://schemas.microsoft.com/office/drawing/2014/main" id="{323D7BA3-112D-4A50-9C45-20EBA9D0B75F}"/>
              </a:ext>
            </a:extLst>
          </p:cNvPr>
          <p:cNvSpPr>
            <a:spLocks noChangeAspect="1"/>
          </p:cNvSpPr>
          <p:nvPr/>
        </p:nvSpPr>
        <p:spPr>
          <a:xfrm>
            <a:off x="6443752" y="827419"/>
            <a:ext cx="3936601" cy="3936567"/>
          </a:xfrm>
          <a:custGeom>
            <a:avLst/>
            <a:gdLst>
              <a:gd name="connsiteX0" fmla="*/ 0 w 3293118"/>
              <a:gd name="connsiteY0" fmla="*/ 0 h 3293090"/>
              <a:gd name="connsiteX1" fmla="*/ 135362 w 3293118"/>
              <a:gd name="connsiteY1" fmla="*/ 3423 h 3293090"/>
              <a:gd name="connsiteX2" fmla="*/ 3289933 w 3293118"/>
              <a:gd name="connsiteY2" fmla="*/ 3163051 h 3293090"/>
              <a:gd name="connsiteX3" fmla="*/ 3293118 w 3293118"/>
              <a:gd name="connsiteY3" fmla="*/ 3293090 h 3293090"/>
              <a:gd name="connsiteX4" fmla="*/ 3056675 w 3293118"/>
              <a:gd name="connsiteY4" fmla="*/ 3293090 h 3293090"/>
              <a:gd name="connsiteX5" fmla="*/ 3043435 w 3293118"/>
              <a:gd name="connsiteY5" fmla="*/ 3022459 h 3293090"/>
              <a:gd name="connsiteX6" fmla="*/ 123240 w 3293118"/>
              <a:gd name="connsiteY6" fmla="*/ 238681 h 3293090"/>
              <a:gd name="connsiteX7" fmla="*/ 0 w 3293118"/>
              <a:gd name="connsiteY7" fmla="*/ 235564 h 3293090"/>
              <a:gd name="connsiteX8" fmla="*/ 0 w 3293118"/>
              <a:gd name="connsiteY8" fmla="*/ 0 h 329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118" h="3293090">
                <a:moveTo>
                  <a:pt x="0" y="0"/>
                </a:moveTo>
                <a:lnTo>
                  <a:pt x="135362" y="3423"/>
                </a:lnTo>
                <a:cubicBezTo>
                  <a:pt x="1839850" y="89824"/>
                  <a:pt x="3206200" y="1457860"/>
                  <a:pt x="3289933" y="3163051"/>
                </a:cubicBezTo>
                <a:lnTo>
                  <a:pt x="3293118" y="3293090"/>
                </a:lnTo>
                <a:lnTo>
                  <a:pt x="3056675" y="3293090"/>
                </a:lnTo>
                <a:lnTo>
                  <a:pt x="3043435" y="3022459"/>
                </a:lnTo>
                <a:cubicBezTo>
                  <a:pt x="2894604" y="1509453"/>
                  <a:pt x="1656058" y="316379"/>
                  <a:pt x="123240" y="238681"/>
                </a:cubicBezTo>
                <a:lnTo>
                  <a:pt x="0" y="2355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2" name="Frihåndsform: figur 21">
            <a:extLst>
              <a:ext uri="{FF2B5EF4-FFF2-40B4-BE49-F238E27FC236}">
                <a16:creationId xmlns:a16="http://schemas.microsoft.com/office/drawing/2014/main" id="{5ABF8F90-8DA9-4703-AE56-96EBF024619A}"/>
              </a:ext>
            </a:extLst>
          </p:cNvPr>
          <p:cNvSpPr>
            <a:spLocks noChangeAspect="1"/>
          </p:cNvSpPr>
          <p:nvPr/>
        </p:nvSpPr>
        <p:spPr>
          <a:xfrm>
            <a:off x="4992033" y="1151266"/>
            <a:ext cx="1365649" cy="1028921"/>
          </a:xfrm>
          <a:custGeom>
            <a:avLst/>
            <a:gdLst>
              <a:gd name="connsiteX0" fmla="*/ 1142418 w 1142418"/>
              <a:gd name="connsiteY0" fmla="*/ 0 h 860732"/>
              <a:gd name="connsiteX1" fmla="*/ 1142418 w 1142418"/>
              <a:gd name="connsiteY1" fmla="*/ 679075 h 860732"/>
              <a:gd name="connsiteX2" fmla="*/ 934982 w 1142418"/>
              <a:gd name="connsiteY2" fmla="*/ 689549 h 860732"/>
              <a:gd name="connsiteX3" fmla="*/ 365923 w 1142418"/>
              <a:gd name="connsiteY3" fmla="*/ 819490 h 860732"/>
              <a:gd name="connsiteX4" fmla="*/ 265211 w 1142418"/>
              <a:gd name="connsiteY4" fmla="*/ 860732 h 860732"/>
              <a:gd name="connsiteX5" fmla="*/ 0 w 1142418"/>
              <a:gd name="connsiteY5" fmla="*/ 235933 h 860732"/>
              <a:gd name="connsiteX6" fmla="*/ 134188 w 1142418"/>
              <a:gd name="connsiteY6" fmla="*/ 180981 h 860732"/>
              <a:gd name="connsiteX7" fmla="*/ 865551 w 1142418"/>
              <a:gd name="connsiteY7" fmla="*/ 13980 h 860732"/>
              <a:gd name="connsiteX8" fmla="*/ 1142418 w 1142418"/>
              <a:gd name="connsiteY8" fmla="*/ 0 h 86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2418" h="860732">
                <a:moveTo>
                  <a:pt x="1142418" y="0"/>
                </a:moveTo>
                <a:lnTo>
                  <a:pt x="1142418" y="679075"/>
                </a:lnTo>
                <a:lnTo>
                  <a:pt x="934982" y="689549"/>
                </a:lnTo>
                <a:cubicBezTo>
                  <a:pt x="737130" y="709642"/>
                  <a:pt x="546440" y="753960"/>
                  <a:pt x="365923" y="819490"/>
                </a:cubicBezTo>
                <a:lnTo>
                  <a:pt x="265211" y="860732"/>
                </a:lnTo>
                <a:lnTo>
                  <a:pt x="0" y="235933"/>
                </a:lnTo>
                <a:lnTo>
                  <a:pt x="134188" y="180981"/>
                </a:lnTo>
                <a:cubicBezTo>
                  <a:pt x="366191" y="96762"/>
                  <a:pt x="611269" y="39804"/>
                  <a:pt x="865551" y="13980"/>
                </a:cubicBezTo>
                <a:lnTo>
                  <a:pt x="1142418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3" name="Frihåndsform: figur 22">
            <a:extLst>
              <a:ext uri="{FF2B5EF4-FFF2-40B4-BE49-F238E27FC236}">
                <a16:creationId xmlns:a16="http://schemas.microsoft.com/office/drawing/2014/main" id="{EFD5FE6B-6656-4F91-9C0B-50215C6B90A1}"/>
              </a:ext>
            </a:extLst>
          </p:cNvPr>
          <p:cNvSpPr>
            <a:spLocks noChangeAspect="1"/>
          </p:cNvSpPr>
          <p:nvPr/>
        </p:nvSpPr>
        <p:spPr>
          <a:xfrm>
            <a:off x="6443752" y="1151266"/>
            <a:ext cx="1307438" cy="1008731"/>
          </a:xfrm>
          <a:custGeom>
            <a:avLst/>
            <a:gdLst>
              <a:gd name="connsiteX0" fmla="*/ 0 w 1093722"/>
              <a:gd name="connsiteY0" fmla="*/ 0 h 843842"/>
              <a:gd name="connsiteX1" fmla="*/ 276867 w 1093722"/>
              <a:gd name="connsiteY1" fmla="*/ 13980 h 843842"/>
              <a:gd name="connsiteX2" fmla="*/ 837925 w 1093722"/>
              <a:gd name="connsiteY2" fmla="*/ 124793 h 843842"/>
              <a:gd name="connsiteX3" fmla="*/ 1093722 w 1093722"/>
              <a:gd name="connsiteY3" fmla="*/ 213971 h 843842"/>
              <a:gd name="connsiteX4" fmla="*/ 839238 w 1093722"/>
              <a:gd name="connsiteY4" fmla="*/ 843842 h 843842"/>
              <a:gd name="connsiteX5" fmla="*/ 643984 w 1093722"/>
              <a:gd name="connsiteY5" fmla="*/ 775770 h 843842"/>
              <a:gd name="connsiteX6" fmla="*/ 207436 w 1093722"/>
              <a:gd name="connsiteY6" fmla="*/ 689549 h 843842"/>
              <a:gd name="connsiteX7" fmla="*/ 0 w 1093722"/>
              <a:gd name="connsiteY7" fmla="*/ 679075 h 843842"/>
              <a:gd name="connsiteX8" fmla="*/ 0 w 1093722"/>
              <a:gd name="connsiteY8" fmla="*/ 0 h 84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3722" h="843842">
                <a:moveTo>
                  <a:pt x="0" y="0"/>
                </a:moveTo>
                <a:lnTo>
                  <a:pt x="276867" y="13980"/>
                </a:lnTo>
                <a:cubicBezTo>
                  <a:pt x="469745" y="33568"/>
                  <a:pt x="657328" y="71069"/>
                  <a:pt x="837925" y="124793"/>
                </a:cubicBezTo>
                <a:lnTo>
                  <a:pt x="1093722" y="213971"/>
                </a:lnTo>
                <a:lnTo>
                  <a:pt x="839238" y="843842"/>
                </a:lnTo>
                <a:lnTo>
                  <a:pt x="643984" y="775770"/>
                </a:lnTo>
                <a:cubicBezTo>
                  <a:pt x="503465" y="733969"/>
                  <a:pt x="357511" y="704790"/>
                  <a:pt x="207436" y="689549"/>
                </a:cubicBezTo>
                <a:lnTo>
                  <a:pt x="0" y="679075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4" name="Frihåndsform: figur 23">
            <a:extLst>
              <a:ext uri="{FF2B5EF4-FFF2-40B4-BE49-F238E27FC236}">
                <a16:creationId xmlns:a16="http://schemas.microsoft.com/office/drawing/2014/main" id="{085E2552-6D14-4091-BA37-E39DEF36CF53}"/>
              </a:ext>
            </a:extLst>
          </p:cNvPr>
          <p:cNvSpPr>
            <a:spLocks noChangeAspect="1"/>
          </p:cNvSpPr>
          <p:nvPr/>
        </p:nvSpPr>
        <p:spPr>
          <a:xfrm>
            <a:off x="7486671" y="1423867"/>
            <a:ext cx="1483880" cy="1356595"/>
          </a:xfrm>
          <a:custGeom>
            <a:avLst/>
            <a:gdLst>
              <a:gd name="connsiteX0" fmla="*/ 254424 w 1241323"/>
              <a:gd name="connsiteY0" fmla="*/ 0 h 1134844"/>
              <a:gd name="connsiteX1" fmla="*/ 484629 w 1241323"/>
              <a:gd name="connsiteY1" fmla="*/ 104903 h 1134844"/>
              <a:gd name="connsiteX2" fmla="*/ 1162582 w 1241323"/>
              <a:gd name="connsiteY2" fmla="*/ 577461 h 1134844"/>
              <a:gd name="connsiteX3" fmla="*/ 1241323 w 1241323"/>
              <a:gd name="connsiteY3" fmla="*/ 654922 h 1134844"/>
              <a:gd name="connsiteX4" fmla="*/ 761400 w 1241323"/>
              <a:gd name="connsiteY4" fmla="*/ 1134844 h 1134844"/>
              <a:gd name="connsiteX5" fmla="*/ 702981 w 1241323"/>
              <a:gd name="connsiteY5" fmla="*/ 1077375 h 1134844"/>
              <a:gd name="connsiteX6" fmla="*/ 175479 w 1241323"/>
              <a:gd name="connsiteY6" fmla="*/ 709688 h 1134844"/>
              <a:gd name="connsiteX7" fmla="*/ 0 w 1241323"/>
              <a:gd name="connsiteY7" fmla="*/ 629723 h 1134844"/>
              <a:gd name="connsiteX8" fmla="*/ 254424 w 1241323"/>
              <a:gd name="connsiteY8" fmla="*/ 0 h 113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1323" h="1134844">
                <a:moveTo>
                  <a:pt x="254424" y="0"/>
                </a:moveTo>
                <a:lnTo>
                  <a:pt x="484629" y="104903"/>
                </a:lnTo>
                <a:cubicBezTo>
                  <a:pt x="732033" y="231624"/>
                  <a:pt x="959919" y="391044"/>
                  <a:pt x="1162582" y="577461"/>
                </a:cubicBezTo>
                <a:lnTo>
                  <a:pt x="1241323" y="654922"/>
                </a:lnTo>
                <a:lnTo>
                  <a:pt x="761400" y="1134844"/>
                </a:lnTo>
                <a:lnTo>
                  <a:pt x="702981" y="1077375"/>
                </a:lnTo>
                <a:cubicBezTo>
                  <a:pt x="545293" y="932328"/>
                  <a:pt x="367980" y="808286"/>
                  <a:pt x="175479" y="709688"/>
                </a:cubicBezTo>
                <a:lnTo>
                  <a:pt x="0" y="629723"/>
                </a:lnTo>
                <a:lnTo>
                  <a:pt x="254424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5" name="Frihåndsform: figur 24">
            <a:extLst>
              <a:ext uri="{FF2B5EF4-FFF2-40B4-BE49-F238E27FC236}">
                <a16:creationId xmlns:a16="http://schemas.microsoft.com/office/drawing/2014/main" id="{273154A5-436E-4246-87F4-8A0B2B013496}"/>
              </a:ext>
            </a:extLst>
          </p:cNvPr>
          <p:cNvSpPr>
            <a:spLocks noChangeAspect="1"/>
          </p:cNvSpPr>
          <p:nvPr/>
        </p:nvSpPr>
        <p:spPr>
          <a:xfrm>
            <a:off x="3830713" y="1449613"/>
            <a:ext cx="1438528" cy="1332714"/>
          </a:xfrm>
          <a:custGeom>
            <a:avLst/>
            <a:gdLst>
              <a:gd name="connsiteX0" fmla="*/ 938172 w 1203384"/>
              <a:gd name="connsiteY0" fmla="*/ 0 h 1114867"/>
              <a:gd name="connsiteX1" fmla="*/ 1203384 w 1203384"/>
              <a:gd name="connsiteY1" fmla="*/ 624799 h 1114867"/>
              <a:gd name="connsiteX2" fmla="*/ 1160400 w 1203384"/>
              <a:gd name="connsiteY2" fmla="*/ 642401 h 1114867"/>
              <a:gd name="connsiteX3" fmla="*/ 533565 w 1203384"/>
              <a:gd name="connsiteY3" fmla="*/ 1060379 h 1114867"/>
              <a:gd name="connsiteX4" fmla="*/ 481627 w 1203384"/>
              <a:gd name="connsiteY4" fmla="*/ 1114867 h 1114867"/>
              <a:gd name="connsiteX5" fmla="*/ 0 w 1203384"/>
              <a:gd name="connsiteY5" fmla="*/ 633240 h 1114867"/>
              <a:gd name="connsiteX6" fmla="*/ 72560 w 1203384"/>
              <a:gd name="connsiteY6" fmla="*/ 561759 h 1114867"/>
              <a:gd name="connsiteX7" fmla="*/ 878178 w 1203384"/>
              <a:gd name="connsiteY7" fmla="*/ 24568 h 1114867"/>
              <a:gd name="connsiteX8" fmla="*/ 938172 w 1203384"/>
              <a:gd name="connsiteY8" fmla="*/ 0 h 111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384" h="1114867">
                <a:moveTo>
                  <a:pt x="938172" y="0"/>
                </a:moveTo>
                <a:lnTo>
                  <a:pt x="1203384" y="624799"/>
                </a:lnTo>
                <a:lnTo>
                  <a:pt x="1160400" y="642401"/>
                </a:lnTo>
                <a:cubicBezTo>
                  <a:pt x="929202" y="748183"/>
                  <a:pt x="717876" y="889889"/>
                  <a:pt x="533565" y="1060379"/>
                </a:cubicBezTo>
                <a:lnTo>
                  <a:pt x="481627" y="1114867"/>
                </a:lnTo>
                <a:lnTo>
                  <a:pt x="0" y="633240"/>
                </a:lnTo>
                <a:lnTo>
                  <a:pt x="72560" y="561759"/>
                </a:lnTo>
                <a:cubicBezTo>
                  <a:pt x="309440" y="342643"/>
                  <a:pt x="581039" y="160520"/>
                  <a:pt x="878178" y="24568"/>
                </a:cubicBezTo>
                <a:lnTo>
                  <a:pt x="93817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6" name="Frihåndsform: figur 25">
            <a:extLst>
              <a:ext uri="{FF2B5EF4-FFF2-40B4-BE49-F238E27FC236}">
                <a16:creationId xmlns:a16="http://schemas.microsoft.com/office/drawing/2014/main" id="{C005BD36-CD3B-444C-91FB-65080506E7F6}"/>
              </a:ext>
            </a:extLst>
          </p:cNvPr>
          <p:cNvSpPr>
            <a:spLocks noChangeAspect="1"/>
          </p:cNvSpPr>
          <p:nvPr/>
        </p:nvSpPr>
        <p:spPr>
          <a:xfrm>
            <a:off x="5328173" y="2011957"/>
            <a:ext cx="1029509" cy="886619"/>
          </a:xfrm>
          <a:custGeom>
            <a:avLst/>
            <a:gdLst>
              <a:gd name="connsiteX0" fmla="*/ 861224 w 861224"/>
              <a:gd name="connsiteY0" fmla="*/ 0 h 741691"/>
              <a:gd name="connsiteX1" fmla="*/ 861224 w 861224"/>
              <a:gd name="connsiteY1" fmla="*/ 612238 h 741691"/>
              <a:gd name="connsiteX2" fmla="*/ 720571 w 861224"/>
              <a:gd name="connsiteY2" fmla="*/ 619339 h 741691"/>
              <a:gd name="connsiteX3" fmla="*/ 307623 w 861224"/>
              <a:gd name="connsiteY3" fmla="*/ 713633 h 741691"/>
              <a:gd name="connsiteX4" fmla="*/ 239109 w 861224"/>
              <a:gd name="connsiteY4" fmla="*/ 741691 h 741691"/>
              <a:gd name="connsiteX5" fmla="*/ 0 w 861224"/>
              <a:gd name="connsiteY5" fmla="*/ 178387 h 741691"/>
              <a:gd name="connsiteX6" fmla="*/ 98696 w 861224"/>
              <a:gd name="connsiteY6" fmla="*/ 137970 h 741691"/>
              <a:gd name="connsiteX7" fmla="*/ 657973 w 861224"/>
              <a:gd name="connsiteY7" fmla="*/ 10263 h 741691"/>
              <a:gd name="connsiteX8" fmla="*/ 861224 w 861224"/>
              <a:gd name="connsiteY8" fmla="*/ 0 h 741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1224" h="741691">
                <a:moveTo>
                  <a:pt x="861224" y="0"/>
                </a:moveTo>
                <a:lnTo>
                  <a:pt x="861224" y="612238"/>
                </a:lnTo>
                <a:lnTo>
                  <a:pt x="720571" y="619339"/>
                </a:lnTo>
                <a:cubicBezTo>
                  <a:pt x="576996" y="633920"/>
                  <a:pt x="438618" y="666080"/>
                  <a:pt x="307623" y="713633"/>
                </a:cubicBezTo>
                <a:lnTo>
                  <a:pt x="239109" y="741691"/>
                </a:lnTo>
                <a:lnTo>
                  <a:pt x="0" y="178387"/>
                </a:lnTo>
                <a:lnTo>
                  <a:pt x="98696" y="137970"/>
                </a:lnTo>
                <a:cubicBezTo>
                  <a:pt x="276109" y="73566"/>
                  <a:pt x="463522" y="30010"/>
                  <a:pt x="657973" y="10263"/>
                </a:cubicBezTo>
                <a:lnTo>
                  <a:pt x="861224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7" name="Frihåndsform: figur 26">
            <a:extLst>
              <a:ext uri="{FF2B5EF4-FFF2-40B4-BE49-F238E27FC236}">
                <a16:creationId xmlns:a16="http://schemas.microsoft.com/office/drawing/2014/main" id="{37BAEB3D-3C0E-4E1F-8003-F3B63F116B3B}"/>
              </a:ext>
            </a:extLst>
          </p:cNvPr>
          <p:cNvSpPr>
            <a:spLocks noChangeAspect="1"/>
          </p:cNvSpPr>
          <p:nvPr/>
        </p:nvSpPr>
        <p:spPr>
          <a:xfrm>
            <a:off x="6443753" y="2011957"/>
            <a:ext cx="984894" cy="872258"/>
          </a:xfrm>
          <a:custGeom>
            <a:avLst/>
            <a:gdLst>
              <a:gd name="connsiteX0" fmla="*/ 0 w 823901"/>
              <a:gd name="connsiteY0" fmla="*/ 0 h 729677"/>
              <a:gd name="connsiteX1" fmla="*/ 203252 w 823901"/>
              <a:gd name="connsiteY1" fmla="*/ 10263 h 729677"/>
              <a:gd name="connsiteX2" fmla="*/ 632296 w 823901"/>
              <a:gd name="connsiteY2" fmla="*/ 95002 h 729677"/>
              <a:gd name="connsiteX3" fmla="*/ 823901 w 823901"/>
              <a:gd name="connsiteY3" fmla="*/ 161801 h 729677"/>
              <a:gd name="connsiteX4" fmla="*/ 594464 w 823901"/>
              <a:gd name="connsiteY4" fmla="*/ 729677 h 729677"/>
              <a:gd name="connsiteX5" fmla="*/ 457443 w 823901"/>
              <a:gd name="connsiteY5" fmla="*/ 681908 h 729677"/>
              <a:gd name="connsiteX6" fmla="*/ 140654 w 823901"/>
              <a:gd name="connsiteY6" fmla="*/ 619339 h 729677"/>
              <a:gd name="connsiteX7" fmla="*/ 0 w 823901"/>
              <a:gd name="connsiteY7" fmla="*/ 612238 h 729677"/>
              <a:gd name="connsiteX8" fmla="*/ 0 w 823901"/>
              <a:gd name="connsiteY8" fmla="*/ 0 h 7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901" h="729677">
                <a:moveTo>
                  <a:pt x="0" y="0"/>
                </a:moveTo>
                <a:lnTo>
                  <a:pt x="203252" y="10263"/>
                </a:lnTo>
                <a:cubicBezTo>
                  <a:pt x="350747" y="25242"/>
                  <a:pt x="494192" y="53919"/>
                  <a:pt x="632296" y="95002"/>
                </a:cubicBezTo>
                <a:lnTo>
                  <a:pt x="823901" y="161801"/>
                </a:lnTo>
                <a:lnTo>
                  <a:pt x="594464" y="729677"/>
                </a:lnTo>
                <a:lnTo>
                  <a:pt x="457443" y="681908"/>
                </a:lnTo>
                <a:cubicBezTo>
                  <a:pt x="355473" y="651574"/>
                  <a:pt x="249559" y="630400"/>
                  <a:pt x="140654" y="619339"/>
                </a:cubicBezTo>
                <a:lnTo>
                  <a:pt x="0" y="612238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8" name="Frihåndsform: figur 27">
            <a:extLst>
              <a:ext uri="{FF2B5EF4-FFF2-40B4-BE49-F238E27FC236}">
                <a16:creationId xmlns:a16="http://schemas.microsoft.com/office/drawing/2014/main" id="{95A14F24-B464-445B-8C5F-EB9AD5E02FD3}"/>
              </a:ext>
            </a:extLst>
          </p:cNvPr>
          <p:cNvSpPr>
            <a:spLocks noChangeAspect="1"/>
          </p:cNvSpPr>
          <p:nvPr/>
        </p:nvSpPr>
        <p:spPr>
          <a:xfrm>
            <a:off x="7194137" y="2222005"/>
            <a:ext cx="1168139" cy="1111813"/>
          </a:xfrm>
          <a:custGeom>
            <a:avLst/>
            <a:gdLst>
              <a:gd name="connsiteX0" fmla="*/ 229383 w 977193"/>
              <a:gd name="connsiteY0" fmla="*/ 0 h 930074"/>
              <a:gd name="connsiteX1" fmla="*/ 401564 w 977193"/>
              <a:gd name="connsiteY1" fmla="*/ 78462 h 930074"/>
              <a:gd name="connsiteX2" fmla="*/ 919999 w 977193"/>
              <a:gd name="connsiteY2" fmla="*/ 439830 h 930074"/>
              <a:gd name="connsiteX3" fmla="*/ 977193 w 977193"/>
              <a:gd name="connsiteY3" fmla="*/ 496093 h 930074"/>
              <a:gd name="connsiteX4" fmla="*/ 543212 w 977193"/>
              <a:gd name="connsiteY4" fmla="*/ 930074 h 930074"/>
              <a:gd name="connsiteX5" fmla="*/ 505634 w 977193"/>
              <a:gd name="connsiteY5" fmla="*/ 890540 h 930074"/>
              <a:gd name="connsiteX6" fmla="*/ 122842 w 977193"/>
              <a:gd name="connsiteY6" fmla="*/ 623721 h 930074"/>
              <a:gd name="connsiteX7" fmla="*/ 0 w 977193"/>
              <a:gd name="connsiteY7" fmla="*/ 567742 h 930074"/>
              <a:gd name="connsiteX8" fmla="*/ 229383 w 977193"/>
              <a:gd name="connsiteY8" fmla="*/ 0 h 930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7193" h="930074">
                <a:moveTo>
                  <a:pt x="229383" y="0"/>
                </a:moveTo>
                <a:lnTo>
                  <a:pt x="401564" y="78462"/>
                </a:lnTo>
                <a:cubicBezTo>
                  <a:pt x="590756" y="175365"/>
                  <a:pt x="765021" y="297275"/>
                  <a:pt x="919999" y="439830"/>
                </a:cubicBezTo>
                <a:lnTo>
                  <a:pt x="977193" y="496093"/>
                </a:lnTo>
                <a:lnTo>
                  <a:pt x="543212" y="930074"/>
                </a:lnTo>
                <a:lnTo>
                  <a:pt x="505634" y="890540"/>
                </a:lnTo>
                <a:cubicBezTo>
                  <a:pt x="391204" y="785284"/>
                  <a:pt x="262534" y="695271"/>
                  <a:pt x="122842" y="623721"/>
                </a:cubicBezTo>
                <a:lnTo>
                  <a:pt x="0" y="567742"/>
                </a:lnTo>
                <a:lnTo>
                  <a:pt x="22938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9" name="Frihåndsform: figur 28">
            <a:extLst>
              <a:ext uri="{FF2B5EF4-FFF2-40B4-BE49-F238E27FC236}">
                <a16:creationId xmlns:a16="http://schemas.microsoft.com/office/drawing/2014/main" id="{21769E8B-3951-448C-BF3D-936DED0C1E63}"/>
              </a:ext>
            </a:extLst>
          </p:cNvPr>
          <p:cNvSpPr>
            <a:spLocks noChangeAspect="1"/>
          </p:cNvSpPr>
          <p:nvPr/>
        </p:nvSpPr>
        <p:spPr>
          <a:xfrm>
            <a:off x="3019289" y="2236789"/>
            <a:ext cx="1357461" cy="1484778"/>
          </a:xfrm>
          <a:custGeom>
            <a:avLst/>
            <a:gdLst>
              <a:gd name="connsiteX0" fmla="*/ 653140 w 1135568"/>
              <a:gd name="connsiteY0" fmla="*/ 0 h 1242074"/>
              <a:gd name="connsiteX1" fmla="*/ 1135568 w 1135568"/>
              <a:gd name="connsiteY1" fmla="*/ 482427 h 1242074"/>
              <a:gd name="connsiteX2" fmla="*/ 1004603 w 1135568"/>
              <a:gd name="connsiteY2" fmla="*/ 619821 h 1242074"/>
              <a:gd name="connsiteX3" fmla="*/ 677875 w 1135568"/>
              <a:gd name="connsiteY3" fmla="*/ 1127641 h 1242074"/>
              <a:gd name="connsiteX4" fmla="*/ 629304 w 1135568"/>
              <a:gd name="connsiteY4" fmla="*/ 1242074 h 1242074"/>
              <a:gd name="connsiteX5" fmla="*/ 0 w 1135568"/>
              <a:gd name="connsiteY5" fmla="*/ 987818 h 1242074"/>
              <a:gd name="connsiteX6" fmla="*/ 64429 w 1135568"/>
              <a:gd name="connsiteY6" fmla="*/ 836020 h 1242074"/>
              <a:gd name="connsiteX7" fmla="*/ 613460 w 1135568"/>
              <a:gd name="connsiteY7" fmla="*/ 39090 h 1242074"/>
              <a:gd name="connsiteX8" fmla="*/ 653140 w 1135568"/>
              <a:gd name="connsiteY8" fmla="*/ 0 h 1242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5568" h="1242074">
                <a:moveTo>
                  <a:pt x="653140" y="0"/>
                </a:moveTo>
                <a:lnTo>
                  <a:pt x="1135568" y="482427"/>
                </a:lnTo>
                <a:lnTo>
                  <a:pt x="1004603" y="619821"/>
                </a:lnTo>
                <a:cubicBezTo>
                  <a:pt x="875357" y="773720"/>
                  <a:pt x="765229" y="944212"/>
                  <a:pt x="677875" y="1127641"/>
                </a:cubicBezTo>
                <a:lnTo>
                  <a:pt x="629304" y="1242074"/>
                </a:lnTo>
                <a:lnTo>
                  <a:pt x="0" y="987818"/>
                </a:lnTo>
                <a:lnTo>
                  <a:pt x="64429" y="836020"/>
                </a:lnTo>
                <a:cubicBezTo>
                  <a:pt x="204766" y="541339"/>
                  <a:pt x="390835" y="272636"/>
                  <a:pt x="613460" y="39090"/>
                </a:cubicBezTo>
                <a:lnTo>
                  <a:pt x="65314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0" name="Frihåndsform: figur 29">
            <a:extLst>
              <a:ext uri="{FF2B5EF4-FFF2-40B4-BE49-F238E27FC236}">
                <a16:creationId xmlns:a16="http://schemas.microsoft.com/office/drawing/2014/main" id="{FBC995D5-554E-4C80-869C-330043433ABE}"/>
              </a:ext>
            </a:extLst>
          </p:cNvPr>
          <p:cNvSpPr>
            <a:spLocks noChangeAspect="1"/>
          </p:cNvSpPr>
          <p:nvPr/>
        </p:nvSpPr>
        <p:spPr>
          <a:xfrm>
            <a:off x="8427527" y="2236943"/>
            <a:ext cx="1330172" cy="1438829"/>
          </a:xfrm>
          <a:custGeom>
            <a:avLst/>
            <a:gdLst>
              <a:gd name="connsiteX0" fmla="*/ 479923 w 1112740"/>
              <a:gd name="connsiteY0" fmla="*/ 0 h 1203636"/>
              <a:gd name="connsiteX1" fmla="*/ 522697 w 1112740"/>
              <a:gd name="connsiteY1" fmla="*/ 42078 h 1203636"/>
              <a:gd name="connsiteX2" fmla="*/ 1018293 w 1112740"/>
              <a:gd name="connsiteY2" fmla="*/ 734791 h 1203636"/>
              <a:gd name="connsiteX3" fmla="*/ 1112740 w 1112740"/>
              <a:gd name="connsiteY3" fmla="*/ 938388 h 1203636"/>
              <a:gd name="connsiteX4" fmla="*/ 487853 w 1112740"/>
              <a:gd name="connsiteY4" fmla="*/ 1203636 h 1203636"/>
              <a:gd name="connsiteX5" fmla="*/ 416048 w 1112740"/>
              <a:gd name="connsiteY5" fmla="*/ 1048848 h 1203636"/>
              <a:gd name="connsiteX6" fmla="*/ 30434 w 1112740"/>
              <a:gd name="connsiteY6" fmla="*/ 509861 h 1203636"/>
              <a:gd name="connsiteX7" fmla="*/ 0 w 1112740"/>
              <a:gd name="connsiteY7" fmla="*/ 479922 h 1203636"/>
              <a:gd name="connsiteX8" fmla="*/ 479923 w 1112740"/>
              <a:gd name="connsiteY8" fmla="*/ 0 h 120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740" h="1203636">
                <a:moveTo>
                  <a:pt x="479923" y="0"/>
                </a:moveTo>
                <a:lnTo>
                  <a:pt x="522697" y="42078"/>
                </a:lnTo>
                <a:cubicBezTo>
                  <a:pt x="718320" y="247873"/>
                  <a:pt x="885604" y="480863"/>
                  <a:pt x="1018293" y="734791"/>
                </a:cubicBezTo>
                <a:lnTo>
                  <a:pt x="1112740" y="938388"/>
                </a:lnTo>
                <a:lnTo>
                  <a:pt x="487853" y="1203636"/>
                </a:lnTo>
                <a:lnTo>
                  <a:pt x="416048" y="1048848"/>
                </a:lnTo>
                <a:cubicBezTo>
                  <a:pt x="312805" y="851271"/>
                  <a:pt x="182645" y="669986"/>
                  <a:pt x="30434" y="509861"/>
                </a:cubicBezTo>
                <a:lnTo>
                  <a:pt x="0" y="479922"/>
                </a:lnTo>
                <a:lnTo>
                  <a:pt x="47992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1" name="Frihåndsform: figur 30">
            <a:extLst>
              <a:ext uri="{FF2B5EF4-FFF2-40B4-BE49-F238E27FC236}">
                <a16:creationId xmlns:a16="http://schemas.microsoft.com/office/drawing/2014/main" id="{69D0F3B4-E8F9-455A-B217-CA56DC99E7B9}"/>
              </a:ext>
            </a:extLst>
          </p:cNvPr>
          <p:cNvSpPr>
            <a:spLocks noChangeAspect="1"/>
          </p:cNvSpPr>
          <p:nvPr/>
        </p:nvSpPr>
        <p:spPr>
          <a:xfrm>
            <a:off x="4440986" y="2241509"/>
            <a:ext cx="1133192" cy="1091981"/>
          </a:xfrm>
          <a:custGeom>
            <a:avLst/>
            <a:gdLst>
              <a:gd name="connsiteX0" fmla="*/ 708851 w 947959"/>
              <a:gd name="connsiteY0" fmla="*/ 0 h 913484"/>
              <a:gd name="connsiteX1" fmla="*/ 947959 w 947959"/>
              <a:gd name="connsiteY1" fmla="*/ 563304 h 913484"/>
              <a:gd name="connsiteX2" fmla="*/ 921338 w 947959"/>
              <a:gd name="connsiteY2" fmla="*/ 574206 h 913484"/>
              <a:gd name="connsiteX3" fmla="*/ 466464 w 947959"/>
              <a:gd name="connsiteY3" fmla="*/ 877519 h 913484"/>
              <a:gd name="connsiteX4" fmla="*/ 432181 w 947959"/>
              <a:gd name="connsiteY4" fmla="*/ 913484 h 913484"/>
              <a:gd name="connsiteX5" fmla="*/ 0 w 947959"/>
              <a:gd name="connsiteY5" fmla="*/ 481303 h 913484"/>
              <a:gd name="connsiteX6" fmla="*/ 50832 w 947959"/>
              <a:gd name="connsiteY6" fmla="*/ 427976 h 913484"/>
              <a:gd name="connsiteX7" fmla="*/ 666893 w 947959"/>
              <a:gd name="connsiteY7" fmla="*/ 17183 h 913484"/>
              <a:gd name="connsiteX8" fmla="*/ 708851 w 947959"/>
              <a:gd name="connsiteY8" fmla="*/ 0 h 91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7959" h="913484">
                <a:moveTo>
                  <a:pt x="708851" y="0"/>
                </a:moveTo>
                <a:lnTo>
                  <a:pt x="947959" y="563304"/>
                </a:lnTo>
                <a:lnTo>
                  <a:pt x="921338" y="574206"/>
                </a:lnTo>
                <a:cubicBezTo>
                  <a:pt x="753565" y="650969"/>
                  <a:pt x="600213" y="753800"/>
                  <a:pt x="466464" y="877519"/>
                </a:cubicBezTo>
                <a:lnTo>
                  <a:pt x="432181" y="913484"/>
                </a:lnTo>
                <a:lnTo>
                  <a:pt x="0" y="481303"/>
                </a:lnTo>
                <a:lnTo>
                  <a:pt x="50832" y="427976"/>
                </a:lnTo>
                <a:cubicBezTo>
                  <a:pt x="231976" y="260417"/>
                  <a:pt x="439669" y="121146"/>
                  <a:pt x="666893" y="17183"/>
                </a:cubicBezTo>
                <a:lnTo>
                  <a:pt x="70885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2" name="Frihåndsform: figur 31">
            <a:extLst>
              <a:ext uri="{FF2B5EF4-FFF2-40B4-BE49-F238E27FC236}">
                <a16:creationId xmlns:a16="http://schemas.microsoft.com/office/drawing/2014/main" id="{0BB2A137-9280-4B3D-85DC-540BAFA7A9E2}"/>
              </a:ext>
            </a:extLst>
          </p:cNvPr>
          <p:cNvSpPr>
            <a:spLocks noChangeAspect="1"/>
          </p:cNvSpPr>
          <p:nvPr/>
        </p:nvSpPr>
        <p:spPr>
          <a:xfrm>
            <a:off x="5632386" y="2788403"/>
            <a:ext cx="725298" cy="832014"/>
          </a:xfrm>
          <a:custGeom>
            <a:avLst/>
            <a:gdLst>
              <a:gd name="connsiteX0" fmla="*/ 606740 w 606740"/>
              <a:gd name="connsiteY0" fmla="*/ 0 h 696012"/>
              <a:gd name="connsiteX1" fmla="*/ 606740 w 606740"/>
              <a:gd name="connsiteY1" fmla="*/ 620140 h 696012"/>
              <a:gd name="connsiteX2" fmla="*/ 425841 w 606740"/>
              <a:gd name="connsiteY2" fmla="*/ 638307 h 696012"/>
              <a:gd name="connsiteX3" fmla="*/ 279078 w 606740"/>
              <a:gd name="connsiteY3" fmla="*/ 679277 h 696012"/>
              <a:gd name="connsiteX4" fmla="*/ 240943 w 606740"/>
              <a:gd name="connsiteY4" fmla="*/ 696012 h 696012"/>
              <a:gd name="connsiteX5" fmla="*/ 0 w 606740"/>
              <a:gd name="connsiteY5" fmla="*/ 128385 h 696012"/>
              <a:gd name="connsiteX6" fmla="*/ 195278 w 606740"/>
              <a:gd name="connsiteY6" fmla="*/ 57746 h 696012"/>
              <a:gd name="connsiteX7" fmla="*/ 469480 w 606740"/>
              <a:gd name="connsiteY7" fmla="*/ 6914 h 696012"/>
              <a:gd name="connsiteX8" fmla="*/ 606740 w 606740"/>
              <a:gd name="connsiteY8" fmla="*/ 0 h 69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6740" h="696012">
                <a:moveTo>
                  <a:pt x="606740" y="0"/>
                </a:moveTo>
                <a:lnTo>
                  <a:pt x="606740" y="620140"/>
                </a:lnTo>
                <a:lnTo>
                  <a:pt x="425841" y="638307"/>
                </a:lnTo>
                <a:cubicBezTo>
                  <a:pt x="375554" y="648558"/>
                  <a:pt x="326544" y="662304"/>
                  <a:pt x="279078" y="679277"/>
                </a:cubicBezTo>
                <a:lnTo>
                  <a:pt x="240943" y="696012"/>
                </a:lnTo>
                <a:lnTo>
                  <a:pt x="0" y="128385"/>
                </a:lnTo>
                <a:lnTo>
                  <a:pt x="195278" y="57746"/>
                </a:lnTo>
                <a:cubicBezTo>
                  <a:pt x="283990" y="33580"/>
                  <a:pt x="375602" y="16425"/>
                  <a:pt x="469480" y="6914"/>
                </a:cubicBezTo>
                <a:lnTo>
                  <a:pt x="60674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3" name="Frihåndsform: figur 32">
            <a:extLst>
              <a:ext uri="{FF2B5EF4-FFF2-40B4-BE49-F238E27FC236}">
                <a16:creationId xmlns:a16="http://schemas.microsoft.com/office/drawing/2014/main" id="{2DDE8468-4DD1-4B71-8ECF-4EF18008020E}"/>
              </a:ext>
            </a:extLst>
          </p:cNvPr>
          <p:cNvSpPr>
            <a:spLocks noChangeAspect="1"/>
          </p:cNvSpPr>
          <p:nvPr/>
        </p:nvSpPr>
        <p:spPr>
          <a:xfrm>
            <a:off x="6443754" y="2788403"/>
            <a:ext cx="691256" cy="822445"/>
          </a:xfrm>
          <a:custGeom>
            <a:avLst/>
            <a:gdLst>
              <a:gd name="connsiteX0" fmla="*/ 0 w 578263"/>
              <a:gd name="connsiteY0" fmla="*/ 0 h 688006"/>
              <a:gd name="connsiteX1" fmla="*/ 137261 w 578263"/>
              <a:gd name="connsiteY1" fmla="*/ 6914 h 688006"/>
              <a:gd name="connsiteX2" fmla="*/ 447965 w 578263"/>
              <a:gd name="connsiteY2" fmla="*/ 68132 h 688006"/>
              <a:gd name="connsiteX3" fmla="*/ 578263 w 578263"/>
              <a:gd name="connsiteY3" fmla="*/ 120248 h 688006"/>
              <a:gd name="connsiteX4" fmla="*/ 348874 w 578263"/>
              <a:gd name="connsiteY4" fmla="*/ 688006 h 688006"/>
              <a:gd name="connsiteX5" fmla="*/ 180899 w 578263"/>
              <a:gd name="connsiteY5" fmla="*/ 638307 h 688006"/>
              <a:gd name="connsiteX6" fmla="*/ 0 w 578263"/>
              <a:gd name="connsiteY6" fmla="*/ 620140 h 688006"/>
              <a:gd name="connsiteX7" fmla="*/ 0 w 578263"/>
              <a:gd name="connsiteY7" fmla="*/ 0 h 68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8263" h="688006">
                <a:moveTo>
                  <a:pt x="0" y="0"/>
                </a:moveTo>
                <a:lnTo>
                  <a:pt x="137261" y="6914"/>
                </a:lnTo>
                <a:cubicBezTo>
                  <a:pt x="244074" y="17735"/>
                  <a:pt x="347954" y="38452"/>
                  <a:pt x="447965" y="68132"/>
                </a:cubicBezTo>
                <a:lnTo>
                  <a:pt x="578263" y="120248"/>
                </a:lnTo>
                <a:lnTo>
                  <a:pt x="348874" y="688006"/>
                </a:lnTo>
                <a:lnTo>
                  <a:pt x="180899" y="638307"/>
                </a:lnTo>
                <a:lnTo>
                  <a:pt x="0" y="620140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4" name="Frihåndsform: figur 33">
            <a:extLst>
              <a:ext uri="{FF2B5EF4-FFF2-40B4-BE49-F238E27FC236}">
                <a16:creationId xmlns:a16="http://schemas.microsoft.com/office/drawing/2014/main" id="{CC0FE068-3AE0-4397-98BD-26CB5C11ABEE}"/>
              </a:ext>
            </a:extLst>
          </p:cNvPr>
          <p:cNvSpPr>
            <a:spLocks noChangeAspect="1"/>
          </p:cNvSpPr>
          <p:nvPr/>
        </p:nvSpPr>
        <p:spPr>
          <a:xfrm>
            <a:off x="7873150" y="2845219"/>
            <a:ext cx="1092540" cy="1135466"/>
          </a:xfrm>
          <a:custGeom>
            <a:avLst/>
            <a:gdLst>
              <a:gd name="connsiteX0" fmla="*/ 434835 w 913952"/>
              <a:gd name="connsiteY0" fmla="*/ 0 h 949861"/>
              <a:gd name="connsiteX1" fmla="*/ 464526 w 913952"/>
              <a:gd name="connsiteY1" fmla="*/ 29207 h 949861"/>
              <a:gd name="connsiteX2" fmla="*/ 843511 w 913952"/>
              <a:gd name="connsiteY2" fmla="*/ 558929 h 949861"/>
              <a:gd name="connsiteX3" fmla="*/ 913952 w 913952"/>
              <a:gd name="connsiteY3" fmla="*/ 710776 h 949861"/>
              <a:gd name="connsiteX4" fmla="*/ 350702 w 913952"/>
              <a:gd name="connsiteY4" fmla="*/ 949861 h 949861"/>
              <a:gd name="connsiteX5" fmla="*/ 333237 w 913952"/>
              <a:gd name="connsiteY5" fmla="*/ 908047 h 949861"/>
              <a:gd name="connsiteX6" fmla="*/ 98172 w 913952"/>
              <a:gd name="connsiteY6" fmla="*/ 538114 h 949861"/>
              <a:gd name="connsiteX7" fmla="*/ 0 w 913952"/>
              <a:gd name="connsiteY7" fmla="*/ 434834 h 949861"/>
              <a:gd name="connsiteX8" fmla="*/ 434835 w 913952"/>
              <a:gd name="connsiteY8" fmla="*/ 0 h 94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3952" h="949861">
                <a:moveTo>
                  <a:pt x="434835" y="0"/>
                </a:moveTo>
                <a:lnTo>
                  <a:pt x="464526" y="29207"/>
                </a:lnTo>
                <a:cubicBezTo>
                  <a:pt x="614120" y="186580"/>
                  <a:pt x="742043" y="364748"/>
                  <a:pt x="843511" y="558929"/>
                </a:cubicBezTo>
                <a:lnTo>
                  <a:pt x="913952" y="710776"/>
                </a:lnTo>
                <a:lnTo>
                  <a:pt x="350702" y="949861"/>
                </a:lnTo>
                <a:lnTo>
                  <a:pt x="333237" y="908047"/>
                </a:lnTo>
                <a:cubicBezTo>
                  <a:pt x="270583" y="774523"/>
                  <a:pt x="191343" y="650327"/>
                  <a:pt x="98172" y="538114"/>
                </a:cubicBezTo>
                <a:lnTo>
                  <a:pt x="0" y="434834"/>
                </a:lnTo>
                <a:lnTo>
                  <a:pt x="434835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5" name="Frihåndsform: figur 34">
            <a:extLst>
              <a:ext uri="{FF2B5EF4-FFF2-40B4-BE49-F238E27FC236}">
                <a16:creationId xmlns:a16="http://schemas.microsoft.com/office/drawing/2014/main" id="{76937D0C-3946-4296-A1C7-7FC4836128E3}"/>
              </a:ext>
            </a:extLst>
          </p:cNvPr>
          <p:cNvSpPr>
            <a:spLocks noChangeAspect="1"/>
          </p:cNvSpPr>
          <p:nvPr/>
        </p:nvSpPr>
        <p:spPr>
          <a:xfrm>
            <a:off x="3816897" y="2848021"/>
            <a:ext cx="1111017" cy="1165889"/>
          </a:xfrm>
          <a:custGeom>
            <a:avLst/>
            <a:gdLst>
              <a:gd name="connsiteX0" fmla="*/ 497227 w 929408"/>
              <a:gd name="connsiteY0" fmla="*/ 0 h 975311"/>
              <a:gd name="connsiteX1" fmla="*/ 929408 w 929408"/>
              <a:gd name="connsiteY1" fmla="*/ 432181 h 975311"/>
              <a:gd name="connsiteX2" fmla="*/ 837779 w 929408"/>
              <a:gd name="connsiteY2" fmla="*/ 528307 h 975311"/>
              <a:gd name="connsiteX3" fmla="*/ 600683 w 929408"/>
              <a:gd name="connsiteY3" fmla="*/ 896816 h 975311"/>
              <a:gd name="connsiteX4" fmla="*/ 567367 w 929408"/>
              <a:gd name="connsiteY4" fmla="*/ 975311 h 975311"/>
              <a:gd name="connsiteX5" fmla="*/ 0 w 929408"/>
              <a:gd name="connsiteY5" fmla="*/ 746080 h 975311"/>
              <a:gd name="connsiteX6" fmla="*/ 47615 w 929408"/>
              <a:gd name="connsiteY6" fmla="*/ 633899 h 975311"/>
              <a:gd name="connsiteX7" fmla="*/ 368727 w 929408"/>
              <a:gd name="connsiteY7" fmla="*/ 134808 h 975311"/>
              <a:gd name="connsiteX8" fmla="*/ 497227 w 929408"/>
              <a:gd name="connsiteY8" fmla="*/ 0 h 97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9408" h="975311">
                <a:moveTo>
                  <a:pt x="497227" y="0"/>
                </a:moveTo>
                <a:lnTo>
                  <a:pt x="929408" y="432181"/>
                </a:lnTo>
                <a:lnTo>
                  <a:pt x="837779" y="528307"/>
                </a:lnTo>
                <a:cubicBezTo>
                  <a:pt x="743990" y="639987"/>
                  <a:pt x="664074" y="763708"/>
                  <a:pt x="600683" y="896816"/>
                </a:cubicBezTo>
                <a:lnTo>
                  <a:pt x="567367" y="975311"/>
                </a:lnTo>
                <a:lnTo>
                  <a:pt x="0" y="746080"/>
                </a:lnTo>
                <a:lnTo>
                  <a:pt x="47615" y="633899"/>
                </a:lnTo>
                <a:cubicBezTo>
                  <a:pt x="133468" y="453623"/>
                  <a:pt x="241703" y="286061"/>
                  <a:pt x="368727" y="134808"/>
                </a:cubicBezTo>
                <a:lnTo>
                  <a:pt x="49722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6" name="Frihåndsform: figur 35">
            <a:extLst>
              <a:ext uri="{FF2B5EF4-FFF2-40B4-BE49-F238E27FC236}">
                <a16:creationId xmlns:a16="http://schemas.microsoft.com/office/drawing/2014/main" id="{FB693939-FA16-4088-8AB5-B3A800E2A2C1}"/>
              </a:ext>
            </a:extLst>
          </p:cNvPr>
          <p:cNvSpPr>
            <a:spLocks noChangeAspect="1"/>
          </p:cNvSpPr>
          <p:nvPr/>
        </p:nvSpPr>
        <p:spPr>
          <a:xfrm>
            <a:off x="6900262" y="2948131"/>
            <a:ext cx="913525" cy="937206"/>
          </a:xfrm>
          <a:custGeom>
            <a:avLst/>
            <a:gdLst>
              <a:gd name="connsiteX0" fmla="*/ 229802 w 764198"/>
              <a:gd name="connsiteY0" fmla="*/ 0 h 784009"/>
              <a:gd name="connsiteX1" fmla="*/ 353572 w 764198"/>
              <a:gd name="connsiteY1" fmla="*/ 49506 h 784009"/>
              <a:gd name="connsiteX2" fmla="*/ 729011 w 764198"/>
              <a:gd name="connsiteY2" fmla="*/ 310566 h 784009"/>
              <a:gd name="connsiteX3" fmla="*/ 764198 w 764198"/>
              <a:gd name="connsiteY3" fmla="*/ 347494 h 784009"/>
              <a:gd name="connsiteX4" fmla="*/ 327683 w 764198"/>
              <a:gd name="connsiteY4" fmla="*/ 784009 h 784009"/>
              <a:gd name="connsiteX5" fmla="*/ 251638 w 764198"/>
              <a:gd name="connsiteY5" fmla="*/ 715572 h 784009"/>
              <a:gd name="connsiteX6" fmla="*/ 140181 w 764198"/>
              <a:gd name="connsiteY6" fmla="*/ 638124 h 784009"/>
              <a:gd name="connsiteX7" fmla="*/ 0 w 764198"/>
              <a:gd name="connsiteY7" fmla="*/ 568780 h 784009"/>
              <a:gd name="connsiteX8" fmla="*/ 229802 w 764198"/>
              <a:gd name="connsiteY8" fmla="*/ 0 h 784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4198" h="784009">
                <a:moveTo>
                  <a:pt x="229802" y="0"/>
                </a:moveTo>
                <a:lnTo>
                  <a:pt x="353572" y="49506"/>
                </a:lnTo>
                <a:cubicBezTo>
                  <a:pt x="490581" y="119512"/>
                  <a:pt x="616780" y="207582"/>
                  <a:pt x="729011" y="310566"/>
                </a:cubicBezTo>
                <a:lnTo>
                  <a:pt x="764198" y="347494"/>
                </a:lnTo>
                <a:lnTo>
                  <a:pt x="327683" y="784009"/>
                </a:lnTo>
                <a:lnTo>
                  <a:pt x="251638" y="715572"/>
                </a:lnTo>
                <a:cubicBezTo>
                  <a:pt x="216233" y="687512"/>
                  <a:pt x="179013" y="661629"/>
                  <a:pt x="140181" y="638124"/>
                </a:cubicBezTo>
                <a:lnTo>
                  <a:pt x="0" y="568780"/>
                </a:lnTo>
                <a:lnTo>
                  <a:pt x="22980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7" name="Frihåndsform: figur 36">
            <a:extLst>
              <a:ext uri="{FF2B5EF4-FFF2-40B4-BE49-F238E27FC236}">
                <a16:creationId xmlns:a16="http://schemas.microsoft.com/office/drawing/2014/main" id="{D98AD697-E697-434E-BB50-EFF226C4F561}"/>
              </a:ext>
            </a:extLst>
          </p:cNvPr>
          <p:cNvSpPr>
            <a:spLocks noChangeAspect="1"/>
          </p:cNvSpPr>
          <p:nvPr/>
        </p:nvSpPr>
        <p:spPr>
          <a:xfrm>
            <a:off x="4987333" y="2956537"/>
            <a:ext cx="893667" cy="927766"/>
          </a:xfrm>
          <a:custGeom>
            <a:avLst/>
            <a:gdLst>
              <a:gd name="connsiteX0" fmla="*/ 505708 w 747586"/>
              <a:gd name="connsiteY0" fmla="*/ 0 h 776112"/>
              <a:gd name="connsiteX1" fmla="*/ 747586 w 747586"/>
              <a:gd name="connsiteY1" fmla="*/ 569829 h 776112"/>
              <a:gd name="connsiteX2" fmla="*/ 681192 w 747586"/>
              <a:gd name="connsiteY2" fmla="*/ 598965 h 776112"/>
              <a:gd name="connsiteX3" fmla="*/ 440397 w 747586"/>
              <a:gd name="connsiteY3" fmla="*/ 771369 h 776112"/>
              <a:gd name="connsiteX4" fmla="*/ 435916 w 747586"/>
              <a:gd name="connsiteY4" fmla="*/ 776112 h 776112"/>
              <a:gd name="connsiteX5" fmla="*/ 0 w 747586"/>
              <a:gd name="connsiteY5" fmla="*/ 340196 h 776112"/>
              <a:gd name="connsiteX6" fmla="*/ 31953 w 747586"/>
              <a:gd name="connsiteY6" fmla="*/ 306756 h 776112"/>
              <a:gd name="connsiteX7" fmla="*/ 478090 w 747586"/>
              <a:gd name="connsiteY7" fmla="*/ 9990 h 776112"/>
              <a:gd name="connsiteX8" fmla="*/ 505708 w 747586"/>
              <a:gd name="connsiteY8" fmla="*/ 0 h 77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7586" h="776112">
                <a:moveTo>
                  <a:pt x="505708" y="0"/>
                </a:moveTo>
                <a:lnTo>
                  <a:pt x="747586" y="569829"/>
                </a:lnTo>
                <a:lnTo>
                  <a:pt x="681192" y="598965"/>
                </a:lnTo>
                <a:cubicBezTo>
                  <a:pt x="592972" y="645292"/>
                  <a:pt x="511996" y="703469"/>
                  <a:pt x="440397" y="771369"/>
                </a:cubicBezTo>
                <a:lnTo>
                  <a:pt x="435916" y="776112"/>
                </a:lnTo>
                <a:lnTo>
                  <a:pt x="0" y="340196"/>
                </a:lnTo>
                <a:lnTo>
                  <a:pt x="31953" y="306756"/>
                </a:lnTo>
                <a:cubicBezTo>
                  <a:pt x="163133" y="185708"/>
                  <a:pt x="313540" y="85095"/>
                  <a:pt x="478090" y="9990"/>
                </a:cubicBezTo>
                <a:lnTo>
                  <a:pt x="505708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8" name="Frihåndsform: figur 37">
            <a:extLst>
              <a:ext uri="{FF2B5EF4-FFF2-40B4-BE49-F238E27FC236}">
                <a16:creationId xmlns:a16="http://schemas.microsoft.com/office/drawing/2014/main" id="{92469DD1-96BD-4487-9E86-23B5948CB58E}"/>
              </a:ext>
            </a:extLst>
          </p:cNvPr>
          <p:cNvSpPr>
            <a:spLocks noChangeAspect="1"/>
          </p:cNvSpPr>
          <p:nvPr/>
        </p:nvSpPr>
        <p:spPr>
          <a:xfrm>
            <a:off x="4536521" y="3394332"/>
            <a:ext cx="942339" cy="912367"/>
          </a:xfrm>
          <a:custGeom>
            <a:avLst/>
            <a:gdLst>
              <a:gd name="connsiteX0" fmla="*/ 352245 w 788302"/>
              <a:gd name="connsiteY0" fmla="*/ 0 h 763231"/>
              <a:gd name="connsiteX1" fmla="*/ 788302 w 788302"/>
              <a:gd name="connsiteY1" fmla="*/ 436057 h 763231"/>
              <a:gd name="connsiteX2" fmla="*/ 736239 w 788302"/>
              <a:gd name="connsiteY2" fmla="*/ 491151 h 763231"/>
              <a:gd name="connsiteX3" fmla="*/ 603965 w 788302"/>
              <a:gd name="connsiteY3" fmla="*/ 687916 h 763231"/>
              <a:gd name="connsiteX4" fmla="*/ 571600 w 788302"/>
              <a:gd name="connsiteY4" fmla="*/ 763231 h 763231"/>
              <a:gd name="connsiteX5" fmla="*/ 0 w 788302"/>
              <a:gd name="connsiteY5" fmla="*/ 532290 h 763231"/>
              <a:gd name="connsiteX6" fmla="*/ 28671 w 788302"/>
              <a:gd name="connsiteY6" fmla="*/ 455822 h 763231"/>
              <a:gd name="connsiteX7" fmla="*/ 261214 w 788302"/>
              <a:gd name="connsiteY7" fmla="*/ 95268 h 763231"/>
              <a:gd name="connsiteX8" fmla="*/ 352245 w 788302"/>
              <a:gd name="connsiteY8" fmla="*/ 0 h 76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8302" h="763231">
                <a:moveTo>
                  <a:pt x="352245" y="0"/>
                </a:moveTo>
                <a:lnTo>
                  <a:pt x="788302" y="436057"/>
                </a:lnTo>
                <a:lnTo>
                  <a:pt x="736239" y="491151"/>
                </a:lnTo>
                <a:cubicBezTo>
                  <a:pt x="685235" y="551423"/>
                  <a:pt x="640780" y="617374"/>
                  <a:pt x="603965" y="687916"/>
                </a:cubicBezTo>
                <a:lnTo>
                  <a:pt x="571600" y="763231"/>
                </a:lnTo>
                <a:lnTo>
                  <a:pt x="0" y="532290"/>
                </a:lnTo>
                <a:lnTo>
                  <a:pt x="28671" y="455822"/>
                </a:lnTo>
                <a:cubicBezTo>
                  <a:pt x="90844" y="325587"/>
                  <a:pt x="169226" y="204537"/>
                  <a:pt x="261214" y="95268"/>
                </a:cubicBezTo>
                <a:lnTo>
                  <a:pt x="352245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9" name="Frihåndsform: figur 38">
            <a:extLst>
              <a:ext uri="{FF2B5EF4-FFF2-40B4-BE49-F238E27FC236}">
                <a16:creationId xmlns:a16="http://schemas.microsoft.com/office/drawing/2014/main" id="{BF074F18-81A4-4A39-8878-989A60832E01}"/>
              </a:ext>
            </a:extLst>
          </p:cNvPr>
          <p:cNvSpPr>
            <a:spLocks noChangeAspect="1"/>
          </p:cNvSpPr>
          <p:nvPr/>
        </p:nvSpPr>
        <p:spPr>
          <a:xfrm>
            <a:off x="7323682" y="3394690"/>
            <a:ext cx="926681" cy="891684"/>
          </a:xfrm>
          <a:custGeom>
            <a:avLst/>
            <a:gdLst>
              <a:gd name="connsiteX0" fmla="*/ 434832 w 775204"/>
              <a:gd name="connsiteY0" fmla="*/ 0 h 745928"/>
              <a:gd name="connsiteX1" fmla="*/ 532280 w 775204"/>
              <a:gd name="connsiteY1" fmla="*/ 102269 h 745928"/>
              <a:gd name="connsiteX2" fmla="*/ 696053 w 775204"/>
              <a:gd name="connsiteY2" fmla="*/ 336714 h 745928"/>
              <a:gd name="connsiteX3" fmla="*/ 775204 w 775204"/>
              <a:gd name="connsiteY3" fmla="*/ 505126 h 745928"/>
              <a:gd name="connsiteX4" fmla="*/ 207912 w 775204"/>
              <a:gd name="connsiteY4" fmla="*/ 745928 h 745928"/>
              <a:gd name="connsiteX5" fmla="*/ 178103 w 775204"/>
              <a:gd name="connsiteY5" fmla="*/ 677568 h 745928"/>
              <a:gd name="connsiteX6" fmla="*/ 86443 w 775204"/>
              <a:gd name="connsiteY6" fmla="*/ 534852 h 745928"/>
              <a:gd name="connsiteX7" fmla="*/ 0 w 775204"/>
              <a:gd name="connsiteY7" fmla="*/ 434831 h 745928"/>
              <a:gd name="connsiteX8" fmla="*/ 434832 w 775204"/>
              <a:gd name="connsiteY8" fmla="*/ 0 h 74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5204" h="745928">
                <a:moveTo>
                  <a:pt x="434832" y="0"/>
                </a:moveTo>
                <a:lnTo>
                  <a:pt x="532280" y="102269"/>
                </a:lnTo>
                <a:cubicBezTo>
                  <a:pt x="593201" y="175463"/>
                  <a:pt x="648049" y="253868"/>
                  <a:pt x="696053" y="336714"/>
                </a:cubicBezTo>
                <a:lnTo>
                  <a:pt x="775204" y="505126"/>
                </a:lnTo>
                <a:lnTo>
                  <a:pt x="207912" y="745928"/>
                </a:lnTo>
                <a:lnTo>
                  <a:pt x="178103" y="677568"/>
                </a:lnTo>
                <a:cubicBezTo>
                  <a:pt x="151289" y="627495"/>
                  <a:pt x="120603" y="579791"/>
                  <a:pt x="86443" y="534852"/>
                </a:cubicBezTo>
                <a:lnTo>
                  <a:pt x="0" y="434831"/>
                </a:lnTo>
                <a:lnTo>
                  <a:pt x="43483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0" name="Frihåndsform: figur 39">
            <a:extLst>
              <a:ext uri="{FF2B5EF4-FFF2-40B4-BE49-F238E27FC236}">
                <a16:creationId xmlns:a16="http://schemas.microsoft.com/office/drawing/2014/main" id="{7796F562-3B27-4B15-91BC-4474135FB677}"/>
              </a:ext>
            </a:extLst>
          </p:cNvPr>
          <p:cNvSpPr>
            <a:spLocks noChangeAspect="1"/>
          </p:cNvSpPr>
          <p:nvPr/>
        </p:nvSpPr>
        <p:spPr>
          <a:xfrm>
            <a:off x="9028828" y="3397752"/>
            <a:ext cx="1027719" cy="1366238"/>
          </a:xfrm>
          <a:custGeom>
            <a:avLst/>
            <a:gdLst>
              <a:gd name="connsiteX0" fmla="*/ 624887 w 859726"/>
              <a:gd name="connsiteY0" fmla="*/ 0 h 1142910"/>
              <a:gd name="connsiteX1" fmla="*/ 636208 w 859726"/>
              <a:gd name="connsiteY1" fmla="*/ 24406 h 1142910"/>
              <a:gd name="connsiteX2" fmla="*/ 846709 w 859726"/>
              <a:gd name="connsiteY2" fmla="*/ 876294 h 1142910"/>
              <a:gd name="connsiteX3" fmla="*/ 859726 w 859726"/>
              <a:gd name="connsiteY3" fmla="*/ 1142910 h 1142910"/>
              <a:gd name="connsiteX4" fmla="*/ 180651 w 859726"/>
              <a:gd name="connsiteY4" fmla="*/ 1142910 h 1142910"/>
              <a:gd name="connsiteX5" fmla="*/ 170913 w 859726"/>
              <a:gd name="connsiteY5" fmla="*/ 943450 h 1142910"/>
              <a:gd name="connsiteX6" fmla="*/ 7127 w 859726"/>
              <a:gd name="connsiteY6" fmla="*/ 280613 h 1142910"/>
              <a:gd name="connsiteX7" fmla="*/ 0 w 859726"/>
              <a:gd name="connsiteY7" fmla="*/ 265249 h 1142910"/>
              <a:gd name="connsiteX8" fmla="*/ 624887 w 859726"/>
              <a:gd name="connsiteY8" fmla="*/ 0 h 114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9726" h="1142910">
                <a:moveTo>
                  <a:pt x="624887" y="0"/>
                </a:moveTo>
                <a:lnTo>
                  <a:pt x="636208" y="24406"/>
                </a:lnTo>
                <a:cubicBezTo>
                  <a:pt x="745140" y="291599"/>
                  <a:pt x="817392" y="577647"/>
                  <a:pt x="846709" y="876294"/>
                </a:cubicBezTo>
                <a:lnTo>
                  <a:pt x="859726" y="1142910"/>
                </a:lnTo>
                <a:lnTo>
                  <a:pt x="180651" y="1142910"/>
                </a:lnTo>
                <a:lnTo>
                  <a:pt x="170913" y="943450"/>
                </a:lnTo>
                <a:cubicBezTo>
                  <a:pt x="148101" y="711079"/>
                  <a:pt x="91884" y="488511"/>
                  <a:pt x="7127" y="280613"/>
                </a:cubicBezTo>
                <a:lnTo>
                  <a:pt x="0" y="265249"/>
                </a:lnTo>
                <a:lnTo>
                  <a:pt x="62488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1" name="Frihåndsform: figur 40">
            <a:extLst>
              <a:ext uri="{FF2B5EF4-FFF2-40B4-BE49-F238E27FC236}">
                <a16:creationId xmlns:a16="http://schemas.microsoft.com/office/drawing/2014/main" id="{70741B97-45DA-4924-83E6-8EEB8E0E67CE}"/>
              </a:ext>
            </a:extLst>
          </p:cNvPr>
          <p:cNvSpPr>
            <a:spLocks noChangeAspect="1"/>
          </p:cNvSpPr>
          <p:nvPr/>
        </p:nvSpPr>
        <p:spPr>
          <a:xfrm>
            <a:off x="2744827" y="3457250"/>
            <a:ext cx="1009920" cy="1306741"/>
          </a:xfrm>
          <a:custGeom>
            <a:avLst/>
            <a:gdLst>
              <a:gd name="connsiteX0" fmla="*/ 215532 w 844837"/>
              <a:gd name="connsiteY0" fmla="*/ 0 h 1093138"/>
              <a:gd name="connsiteX1" fmla="*/ 844837 w 844837"/>
              <a:gd name="connsiteY1" fmla="*/ 254256 h 1093138"/>
              <a:gd name="connsiteX2" fmla="*/ 827847 w 844837"/>
              <a:gd name="connsiteY2" fmla="*/ 294284 h 1093138"/>
              <a:gd name="connsiteX3" fmla="*/ 688185 w 844837"/>
              <a:gd name="connsiteY3" fmla="*/ 900723 h 1093138"/>
              <a:gd name="connsiteX4" fmla="*/ 679075 w 844837"/>
              <a:gd name="connsiteY4" fmla="*/ 1093138 h 1093138"/>
              <a:gd name="connsiteX5" fmla="*/ 0 w 844837"/>
              <a:gd name="connsiteY5" fmla="*/ 1093138 h 1093138"/>
              <a:gd name="connsiteX6" fmla="*/ 12195 w 844837"/>
              <a:gd name="connsiteY6" fmla="*/ 835576 h 1093138"/>
              <a:gd name="connsiteX7" fmla="*/ 191691 w 844837"/>
              <a:gd name="connsiteY7" fmla="*/ 56172 h 1093138"/>
              <a:gd name="connsiteX8" fmla="*/ 215532 w 844837"/>
              <a:gd name="connsiteY8" fmla="*/ 0 h 109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4837" h="1093138">
                <a:moveTo>
                  <a:pt x="215532" y="0"/>
                </a:moveTo>
                <a:lnTo>
                  <a:pt x="844837" y="254256"/>
                </a:lnTo>
                <a:lnTo>
                  <a:pt x="827847" y="294284"/>
                </a:lnTo>
                <a:cubicBezTo>
                  <a:pt x="756082" y="485931"/>
                  <a:pt x="708309" y="689296"/>
                  <a:pt x="688185" y="900723"/>
                </a:cubicBezTo>
                <a:lnTo>
                  <a:pt x="679075" y="1093138"/>
                </a:lnTo>
                <a:lnTo>
                  <a:pt x="0" y="1093138"/>
                </a:lnTo>
                <a:lnTo>
                  <a:pt x="12195" y="835576"/>
                </a:lnTo>
                <a:cubicBezTo>
                  <a:pt x="38058" y="563847"/>
                  <a:pt x="99457" y="302480"/>
                  <a:pt x="191691" y="56172"/>
                </a:cubicBezTo>
                <a:lnTo>
                  <a:pt x="21553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2" name="Frihåndsform: figur 41">
            <a:extLst>
              <a:ext uri="{FF2B5EF4-FFF2-40B4-BE49-F238E27FC236}">
                <a16:creationId xmlns:a16="http://schemas.microsoft.com/office/drawing/2014/main" id="{06193C27-E2E7-4051-9727-E4270585D332}"/>
              </a:ext>
            </a:extLst>
          </p:cNvPr>
          <p:cNvSpPr>
            <a:spLocks noChangeAspect="1"/>
          </p:cNvSpPr>
          <p:nvPr/>
        </p:nvSpPr>
        <p:spPr>
          <a:xfrm>
            <a:off x="5942197" y="3584878"/>
            <a:ext cx="415486" cy="671398"/>
          </a:xfrm>
          <a:custGeom>
            <a:avLst/>
            <a:gdLst>
              <a:gd name="connsiteX0" fmla="*/ 347570 w 347570"/>
              <a:gd name="connsiteY0" fmla="*/ 0 h 561651"/>
              <a:gd name="connsiteX1" fmla="*/ 347570 w 347570"/>
              <a:gd name="connsiteY1" fmla="*/ 531653 h 561651"/>
              <a:gd name="connsiteX2" fmla="*/ 283942 w 347570"/>
              <a:gd name="connsiteY2" fmla="*/ 538068 h 561651"/>
              <a:gd name="connsiteX3" fmla="*/ 207560 w 347570"/>
              <a:gd name="connsiteY3" fmla="*/ 561651 h 561651"/>
              <a:gd name="connsiteX4" fmla="*/ 0 w 347570"/>
              <a:gd name="connsiteY4" fmla="*/ 72671 h 561651"/>
              <a:gd name="connsiteX5" fmla="*/ 36884 w 347570"/>
              <a:gd name="connsiteY5" fmla="*/ 56423 h 561651"/>
              <a:gd name="connsiteX6" fmla="*/ 176796 w 347570"/>
              <a:gd name="connsiteY6" fmla="*/ 17216 h 561651"/>
              <a:gd name="connsiteX7" fmla="*/ 347570 w 347570"/>
              <a:gd name="connsiteY7" fmla="*/ 0 h 561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570" h="561651">
                <a:moveTo>
                  <a:pt x="347570" y="0"/>
                </a:moveTo>
                <a:lnTo>
                  <a:pt x="347570" y="531653"/>
                </a:lnTo>
                <a:lnTo>
                  <a:pt x="283942" y="538068"/>
                </a:lnTo>
                <a:lnTo>
                  <a:pt x="207560" y="561651"/>
                </a:lnTo>
                <a:lnTo>
                  <a:pt x="0" y="72671"/>
                </a:lnTo>
                <a:lnTo>
                  <a:pt x="36884" y="56423"/>
                </a:lnTo>
                <a:cubicBezTo>
                  <a:pt x="82134" y="40180"/>
                  <a:pt x="128856" y="27026"/>
                  <a:pt x="176796" y="17216"/>
                </a:cubicBezTo>
                <a:lnTo>
                  <a:pt x="34757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3" name="Frihåndsform: figur 42">
            <a:extLst>
              <a:ext uri="{FF2B5EF4-FFF2-40B4-BE49-F238E27FC236}">
                <a16:creationId xmlns:a16="http://schemas.microsoft.com/office/drawing/2014/main" id="{0406A3A9-1021-4383-9170-788469EDF18D}"/>
              </a:ext>
            </a:extLst>
          </p:cNvPr>
          <p:cNvSpPr>
            <a:spLocks noChangeAspect="1"/>
          </p:cNvSpPr>
          <p:nvPr/>
        </p:nvSpPr>
        <p:spPr>
          <a:xfrm>
            <a:off x="6443754" y="3584878"/>
            <a:ext cx="396179" cy="667500"/>
          </a:xfrm>
          <a:custGeom>
            <a:avLst/>
            <a:gdLst>
              <a:gd name="connsiteX0" fmla="*/ 0 w 331419"/>
              <a:gd name="connsiteY0" fmla="*/ 0 h 558389"/>
              <a:gd name="connsiteX1" fmla="*/ 170775 w 331419"/>
              <a:gd name="connsiteY1" fmla="*/ 17216 h 558389"/>
              <a:gd name="connsiteX2" fmla="*/ 331419 w 331419"/>
              <a:gd name="connsiteY2" fmla="*/ 64928 h 558389"/>
              <a:gd name="connsiteX3" fmla="*/ 132047 w 331419"/>
              <a:gd name="connsiteY3" fmla="*/ 558389 h 558389"/>
              <a:gd name="connsiteX4" fmla="*/ 63628 w 331419"/>
              <a:gd name="connsiteY4" fmla="*/ 538068 h 558389"/>
              <a:gd name="connsiteX5" fmla="*/ 0 w 331419"/>
              <a:gd name="connsiteY5" fmla="*/ 531653 h 558389"/>
              <a:gd name="connsiteX6" fmla="*/ 0 w 331419"/>
              <a:gd name="connsiteY6" fmla="*/ 0 h 55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419" h="558389">
                <a:moveTo>
                  <a:pt x="0" y="0"/>
                </a:moveTo>
                <a:lnTo>
                  <a:pt x="170775" y="17216"/>
                </a:lnTo>
                <a:lnTo>
                  <a:pt x="331419" y="64928"/>
                </a:lnTo>
                <a:lnTo>
                  <a:pt x="132047" y="558389"/>
                </a:lnTo>
                <a:lnTo>
                  <a:pt x="63628" y="538068"/>
                </a:lnTo>
                <a:lnTo>
                  <a:pt x="0" y="531653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00" dirty="0">
              <a:solidFill>
                <a:schemeClr val="tx1"/>
              </a:solidFill>
            </a:endParaRPr>
          </a:p>
        </p:txBody>
      </p:sp>
      <p:sp>
        <p:nvSpPr>
          <p:cNvPr id="44" name="Frihåndsform: figur 43">
            <a:extLst>
              <a:ext uri="{FF2B5EF4-FFF2-40B4-BE49-F238E27FC236}">
                <a16:creationId xmlns:a16="http://schemas.microsoft.com/office/drawing/2014/main" id="{FE556093-ECE6-4933-858C-63FD3793FD13}"/>
              </a:ext>
            </a:extLst>
          </p:cNvPr>
          <p:cNvSpPr>
            <a:spLocks noChangeAspect="1"/>
          </p:cNvSpPr>
          <p:nvPr/>
        </p:nvSpPr>
        <p:spPr>
          <a:xfrm>
            <a:off x="6641325" y="3679940"/>
            <a:ext cx="610073" cy="696344"/>
          </a:xfrm>
          <a:custGeom>
            <a:avLst/>
            <a:gdLst>
              <a:gd name="connsiteX0" fmla="*/ 199073 w 510349"/>
              <a:gd name="connsiteY0" fmla="*/ 0 h 582518"/>
              <a:gd name="connsiteX1" fmla="*/ 330744 w 510349"/>
              <a:gd name="connsiteY1" fmla="*/ 65384 h 582518"/>
              <a:gd name="connsiteX2" fmla="*/ 436998 w 510349"/>
              <a:gd name="connsiteY2" fmla="*/ 139500 h 582518"/>
              <a:gd name="connsiteX3" fmla="*/ 510349 w 510349"/>
              <a:gd name="connsiteY3" fmla="*/ 205766 h 582518"/>
              <a:gd name="connsiteX4" fmla="*/ 133597 w 510349"/>
              <a:gd name="connsiteY4" fmla="*/ 582518 h 582518"/>
              <a:gd name="connsiteX5" fmla="*/ 55062 w 510349"/>
              <a:gd name="connsiteY5" fmla="*/ 520068 h 582518"/>
              <a:gd name="connsiteX6" fmla="*/ 0 w 510349"/>
              <a:gd name="connsiteY6" fmla="*/ 492726 h 582518"/>
              <a:gd name="connsiteX7" fmla="*/ 199073 w 510349"/>
              <a:gd name="connsiteY7" fmla="*/ 0 h 58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0349" h="582518">
                <a:moveTo>
                  <a:pt x="199073" y="0"/>
                </a:moveTo>
                <a:lnTo>
                  <a:pt x="330744" y="65384"/>
                </a:lnTo>
                <a:cubicBezTo>
                  <a:pt x="367763" y="87878"/>
                  <a:pt x="403246" y="112648"/>
                  <a:pt x="436998" y="139500"/>
                </a:cubicBezTo>
                <a:lnTo>
                  <a:pt x="510349" y="205766"/>
                </a:lnTo>
                <a:lnTo>
                  <a:pt x="133597" y="582518"/>
                </a:lnTo>
                <a:lnTo>
                  <a:pt x="55062" y="520068"/>
                </a:lnTo>
                <a:lnTo>
                  <a:pt x="0" y="492726"/>
                </a:lnTo>
                <a:lnTo>
                  <a:pt x="19907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5" name="Frihåndsform: figur 44">
            <a:extLst>
              <a:ext uri="{FF2B5EF4-FFF2-40B4-BE49-F238E27FC236}">
                <a16:creationId xmlns:a16="http://schemas.microsoft.com/office/drawing/2014/main" id="{2593D3BE-29DF-4A1E-ABC8-3EDD16414FE5}"/>
              </a:ext>
            </a:extLst>
          </p:cNvPr>
          <p:cNvSpPr>
            <a:spLocks noChangeAspect="1"/>
          </p:cNvSpPr>
          <p:nvPr/>
        </p:nvSpPr>
        <p:spPr>
          <a:xfrm>
            <a:off x="5549131" y="3689100"/>
            <a:ext cx="601694" cy="686052"/>
          </a:xfrm>
          <a:custGeom>
            <a:avLst/>
            <a:gdLst>
              <a:gd name="connsiteX0" fmla="*/ 295867 w 503340"/>
              <a:gd name="connsiteY0" fmla="*/ 0 h 573909"/>
              <a:gd name="connsiteX1" fmla="*/ 503340 w 503340"/>
              <a:gd name="connsiteY1" fmla="*/ 488775 h 573909"/>
              <a:gd name="connsiteX2" fmla="*/ 438463 w 503340"/>
              <a:gd name="connsiteY2" fmla="*/ 523608 h 573909"/>
              <a:gd name="connsiteX3" fmla="*/ 376563 w 503340"/>
              <a:gd name="connsiteY3" fmla="*/ 573909 h 573909"/>
              <a:gd name="connsiteX4" fmla="*/ 0 w 503340"/>
              <a:gd name="connsiteY4" fmla="*/ 197346 h 573909"/>
              <a:gd name="connsiteX5" fmla="*/ 5065 w 503340"/>
              <a:gd name="connsiteY5" fmla="*/ 191967 h 573909"/>
              <a:gd name="connsiteX6" fmla="*/ 234621 w 503340"/>
              <a:gd name="connsiteY6" fmla="*/ 26980 h 573909"/>
              <a:gd name="connsiteX7" fmla="*/ 295867 w 503340"/>
              <a:gd name="connsiteY7" fmla="*/ 0 h 57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340" h="573909">
                <a:moveTo>
                  <a:pt x="295867" y="0"/>
                </a:moveTo>
                <a:lnTo>
                  <a:pt x="503340" y="488775"/>
                </a:lnTo>
                <a:lnTo>
                  <a:pt x="438463" y="523608"/>
                </a:lnTo>
                <a:lnTo>
                  <a:pt x="376563" y="573909"/>
                </a:lnTo>
                <a:lnTo>
                  <a:pt x="0" y="197346"/>
                </a:lnTo>
                <a:lnTo>
                  <a:pt x="5065" y="191967"/>
                </a:lnTo>
                <a:cubicBezTo>
                  <a:pt x="73322" y="126988"/>
                  <a:pt x="150518" y="71314"/>
                  <a:pt x="234621" y="26980"/>
                </a:cubicBezTo>
                <a:lnTo>
                  <a:pt x="29586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6" name="Frihåndsform: figur 45">
            <a:extLst>
              <a:ext uri="{FF2B5EF4-FFF2-40B4-BE49-F238E27FC236}">
                <a16:creationId xmlns:a16="http://schemas.microsoft.com/office/drawing/2014/main" id="{2E589A13-D6A4-4C5D-BD31-83E42D4A7D4A}"/>
              </a:ext>
            </a:extLst>
          </p:cNvPr>
          <p:cNvSpPr>
            <a:spLocks noChangeAspect="1"/>
          </p:cNvSpPr>
          <p:nvPr/>
        </p:nvSpPr>
        <p:spPr>
          <a:xfrm>
            <a:off x="8308966" y="3733940"/>
            <a:ext cx="886891" cy="1030048"/>
          </a:xfrm>
          <a:custGeom>
            <a:avLst/>
            <a:gdLst>
              <a:gd name="connsiteX0" fmla="*/ 564532 w 741918"/>
              <a:gd name="connsiteY0" fmla="*/ 0 h 861674"/>
              <a:gd name="connsiteX1" fmla="*/ 571407 w 741918"/>
              <a:gd name="connsiteY1" fmla="*/ 14819 h 861674"/>
              <a:gd name="connsiteX2" fmla="*/ 732378 w 741918"/>
              <a:gd name="connsiteY2" fmla="*/ 666262 h 861674"/>
              <a:gd name="connsiteX3" fmla="*/ 741918 w 741918"/>
              <a:gd name="connsiteY3" fmla="*/ 861674 h 861674"/>
              <a:gd name="connsiteX4" fmla="*/ 129840 w 741918"/>
              <a:gd name="connsiteY4" fmla="*/ 861674 h 861674"/>
              <a:gd name="connsiteX5" fmla="*/ 124534 w 741918"/>
              <a:gd name="connsiteY5" fmla="*/ 742158 h 861674"/>
              <a:gd name="connsiteX6" fmla="*/ 25688 w 741918"/>
              <a:gd name="connsiteY6" fmla="*/ 301132 h 861674"/>
              <a:gd name="connsiteX7" fmla="*/ 0 w 741918"/>
              <a:gd name="connsiteY7" fmla="*/ 239629 h 861674"/>
              <a:gd name="connsiteX8" fmla="*/ 564532 w 741918"/>
              <a:gd name="connsiteY8" fmla="*/ 0 h 861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918" h="861674">
                <a:moveTo>
                  <a:pt x="564532" y="0"/>
                </a:moveTo>
                <a:lnTo>
                  <a:pt x="571407" y="14819"/>
                </a:lnTo>
                <a:cubicBezTo>
                  <a:pt x="654707" y="219143"/>
                  <a:pt x="709958" y="437885"/>
                  <a:pt x="732378" y="666262"/>
                </a:cubicBezTo>
                <a:lnTo>
                  <a:pt x="741918" y="861674"/>
                </a:lnTo>
                <a:lnTo>
                  <a:pt x="129840" y="861674"/>
                </a:lnTo>
                <a:lnTo>
                  <a:pt x="124534" y="742158"/>
                </a:lnTo>
                <a:cubicBezTo>
                  <a:pt x="110824" y="588474"/>
                  <a:pt x="76991" y="440581"/>
                  <a:pt x="25688" y="301132"/>
                </a:cubicBezTo>
                <a:lnTo>
                  <a:pt x="0" y="239629"/>
                </a:lnTo>
                <a:lnTo>
                  <a:pt x="56453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7" name="Frihåndsform: figur 46">
            <a:extLst>
              <a:ext uri="{FF2B5EF4-FFF2-40B4-BE49-F238E27FC236}">
                <a16:creationId xmlns:a16="http://schemas.microsoft.com/office/drawing/2014/main" id="{13CB2250-3C2D-4B6B-8A73-E76B49D36897}"/>
              </a:ext>
            </a:extLst>
          </p:cNvPr>
          <p:cNvSpPr>
            <a:spLocks noChangeAspect="1"/>
          </p:cNvSpPr>
          <p:nvPr/>
        </p:nvSpPr>
        <p:spPr>
          <a:xfrm>
            <a:off x="3605516" y="3779504"/>
            <a:ext cx="872799" cy="984484"/>
          </a:xfrm>
          <a:custGeom>
            <a:avLst/>
            <a:gdLst>
              <a:gd name="connsiteX0" fmla="*/ 162763 w 730129"/>
              <a:gd name="connsiteY0" fmla="*/ 0 h 823558"/>
              <a:gd name="connsiteX1" fmla="*/ 730129 w 730129"/>
              <a:gd name="connsiteY1" fmla="*/ 229230 h 823558"/>
              <a:gd name="connsiteX2" fmla="*/ 719730 w 730129"/>
              <a:gd name="connsiteY2" fmla="*/ 253732 h 823558"/>
              <a:gd name="connsiteX3" fmla="*/ 618381 w 730129"/>
              <a:gd name="connsiteY3" fmla="*/ 693805 h 823558"/>
              <a:gd name="connsiteX4" fmla="*/ 612238 w 730129"/>
              <a:gd name="connsiteY4" fmla="*/ 823558 h 823558"/>
              <a:gd name="connsiteX5" fmla="*/ 0 w 730129"/>
              <a:gd name="connsiteY5" fmla="*/ 823558 h 823558"/>
              <a:gd name="connsiteX6" fmla="*/ 8924 w 730129"/>
              <a:gd name="connsiteY6" fmla="*/ 635070 h 823558"/>
              <a:gd name="connsiteX7" fmla="*/ 146186 w 730129"/>
              <a:gd name="connsiteY7" fmla="*/ 39056 h 823558"/>
              <a:gd name="connsiteX8" fmla="*/ 162763 w 730129"/>
              <a:gd name="connsiteY8" fmla="*/ 0 h 82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0129" h="823558">
                <a:moveTo>
                  <a:pt x="162763" y="0"/>
                </a:moveTo>
                <a:lnTo>
                  <a:pt x="730129" y="229230"/>
                </a:lnTo>
                <a:lnTo>
                  <a:pt x="719730" y="253732"/>
                </a:lnTo>
                <a:cubicBezTo>
                  <a:pt x="667652" y="392804"/>
                  <a:pt x="632985" y="540379"/>
                  <a:pt x="618381" y="693805"/>
                </a:cubicBezTo>
                <a:lnTo>
                  <a:pt x="612238" y="823558"/>
                </a:lnTo>
                <a:lnTo>
                  <a:pt x="0" y="823558"/>
                </a:lnTo>
                <a:lnTo>
                  <a:pt x="8924" y="635070"/>
                </a:lnTo>
                <a:cubicBezTo>
                  <a:pt x="28702" y="427278"/>
                  <a:pt x="75654" y="227409"/>
                  <a:pt x="146186" y="39056"/>
                </a:cubicBezTo>
                <a:lnTo>
                  <a:pt x="16276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8" name="Frihåndsform: figur 47">
            <a:extLst>
              <a:ext uri="{FF2B5EF4-FFF2-40B4-BE49-F238E27FC236}">
                <a16:creationId xmlns:a16="http://schemas.microsoft.com/office/drawing/2014/main" id="{09936572-73CA-4EA2-B4E5-7FAADAC46797}"/>
              </a:ext>
            </a:extLst>
          </p:cNvPr>
          <p:cNvSpPr>
            <a:spLocks noChangeAspect="1"/>
          </p:cNvSpPr>
          <p:nvPr/>
        </p:nvSpPr>
        <p:spPr>
          <a:xfrm>
            <a:off x="6832349" y="3955406"/>
            <a:ext cx="685485" cy="602676"/>
          </a:xfrm>
          <a:custGeom>
            <a:avLst/>
            <a:gdLst>
              <a:gd name="connsiteX0" fmla="*/ 376790 w 573434"/>
              <a:gd name="connsiteY0" fmla="*/ 0 h 504161"/>
              <a:gd name="connsiteX1" fmla="*/ 457386 w 573434"/>
              <a:gd name="connsiteY1" fmla="*/ 93613 h 504161"/>
              <a:gd name="connsiteX2" fmla="*/ 544768 w 573434"/>
              <a:gd name="connsiteY2" fmla="*/ 230189 h 504161"/>
              <a:gd name="connsiteX3" fmla="*/ 573434 w 573434"/>
              <a:gd name="connsiteY3" fmla="*/ 296181 h 504161"/>
              <a:gd name="connsiteX4" fmla="*/ 83461 w 573434"/>
              <a:gd name="connsiteY4" fmla="*/ 504161 h 504161"/>
              <a:gd name="connsiteX5" fmla="*/ 67775 w 573434"/>
              <a:gd name="connsiteY5" fmla="*/ 466347 h 504161"/>
              <a:gd name="connsiteX6" fmla="*/ 0 w 573434"/>
              <a:gd name="connsiteY6" fmla="*/ 376790 h 504161"/>
              <a:gd name="connsiteX7" fmla="*/ 376790 w 573434"/>
              <a:gd name="connsiteY7" fmla="*/ 0 h 50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434" h="504161">
                <a:moveTo>
                  <a:pt x="376790" y="0"/>
                </a:moveTo>
                <a:lnTo>
                  <a:pt x="457386" y="93613"/>
                </a:lnTo>
                <a:cubicBezTo>
                  <a:pt x="489952" y="136619"/>
                  <a:pt x="519205" y="182271"/>
                  <a:pt x="544768" y="230189"/>
                </a:cubicBezTo>
                <a:lnTo>
                  <a:pt x="573434" y="296181"/>
                </a:lnTo>
                <a:lnTo>
                  <a:pt x="83461" y="504161"/>
                </a:lnTo>
                <a:lnTo>
                  <a:pt x="67775" y="466347"/>
                </a:lnTo>
                <a:lnTo>
                  <a:pt x="0" y="376790"/>
                </a:lnTo>
                <a:lnTo>
                  <a:pt x="37679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9" name="Frihåndsform: figur 48">
            <a:extLst>
              <a:ext uri="{FF2B5EF4-FFF2-40B4-BE49-F238E27FC236}">
                <a16:creationId xmlns:a16="http://schemas.microsoft.com/office/drawing/2014/main" id="{1D0BCBA2-088B-4466-9D3C-2ADC91E4CE60}"/>
              </a:ext>
            </a:extLst>
          </p:cNvPr>
          <p:cNvSpPr>
            <a:spLocks noChangeAspect="1"/>
          </p:cNvSpPr>
          <p:nvPr/>
        </p:nvSpPr>
        <p:spPr>
          <a:xfrm>
            <a:off x="5274666" y="3956355"/>
            <a:ext cx="694616" cy="610869"/>
          </a:xfrm>
          <a:custGeom>
            <a:avLst/>
            <a:gdLst>
              <a:gd name="connsiteX0" fmla="*/ 204916 w 581073"/>
              <a:gd name="connsiteY0" fmla="*/ 0 h 511016"/>
              <a:gd name="connsiteX1" fmla="*/ 581073 w 581073"/>
              <a:gd name="connsiteY1" fmla="*/ 376157 h 511016"/>
              <a:gd name="connsiteX2" fmla="*/ 535429 w 581073"/>
              <a:gd name="connsiteY2" fmla="*/ 430312 h 511016"/>
              <a:gd name="connsiteX3" fmla="*/ 493536 w 581073"/>
              <a:gd name="connsiteY3" fmla="*/ 511016 h 511016"/>
              <a:gd name="connsiteX4" fmla="*/ 0 w 581073"/>
              <a:gd name="connsiteY4" fmla="*/ 311614 h 511016"/>
              <a:gd name="connsiteX5" fmla="*/ 31081 w 581073"/>
              <a:gd name="connsiteY5" fmla="*/ 239007 h 511016"/>
              <a:gd name="connsiteX6" fmla="*/ 157181 w 581073"/>
              <a:gd name="connsiteY6" fmla="*/ 50708 h 511016"/>
              <a:gd name="connsiteX7" fmla="*/ 204916 w 581073"/>
              <a:gd name="connsiteY7" fmla="*/ 0 h 51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073" h="511016">
                <a:moveTo>
                  <a:pt x="204916" y="0"/>
                </a:moveTo>
                <a:lnTo>
                  <a:pt x="581073" y="376157"/>
                </a:lnTo>
                <a:lnTo>
                  <a:pt x="535429" y="430312"/>
                </a:lnTo>
                <a:lnTo>
                  <a:pt x="493536" y="511016"/>
                </a:lnTo>
                <a:lnTo>
                  <a:pt x="0" y="311614"/>
                </a:lnTo>
                <a:lnTo>
                  <a:pt x="31081" y="239007"/>
                </a:lnTo>
                <a:cubicBezTo>
                  <a:pt x="66178" y="171500"/>
                  <a:pt x="108558" y="108386"/>
                  <a:pt x="157181" y="50708"/>
                </a:cubicBezTo>
                <a:lnTo>
                  <a:pt x="204916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0" name="Frihåndsform: figur 49">
            <a:extLst>
              <a:ext uri="{FF2B5EF4-FFF2-40B4-BE49-F238E27FC236}">
                <a16:creationId xmlns:a16="http://schemas.microsoft.com/office/drawing/2014/main" id="{B9E8629E-73A7-4EB4-915C-1E996FAE4A65}"/>
              </a:ext>
            </a:extLst>
          </p:cNvPr>
          <p:cNvSpPr>
            <a:spLocks noChangeAspect="1"/>
          </p:cNvSpPr>
          <p:nvPr/>
        </p:nvSpPr>
        <p:spPr>
          <a:xfrm>
            <a:off x="7589425" y="4037496"/>
            <a:ext cx="833173" cy="726492"/>
          </a:xfrm>
          <a:custGeom>
            <a:avLst/>
            <a:gdLst>
              <a:gd name="connsiteX0" fmla="*/ 568226 w 696981"/>
              <a:gd name="connsiteY0" fmla="*/ 0 h 607739"/>
              <a:gd name="connsiteX1" fmla="*/ 596460 w 696981"/>
              <a:gd name="connsiteY1" fmla="*/ 60075 h 607739"/>
              <a:gd name="connsiteX2" fmla="*/ 673479 w 696981"/>
              <a:gd name="connsiteY2" fmla="*/ 343199 h 607739"/>
              <a:gd name="connsiteX3" fmla="*/ 696981 w 696981"/>
              <a:gd name="connsiteY3" fmla="*/ 607739 h 607739"/>
              <a:gd name="connsiteX4" fmla="*/ 78850 w 696981"/>
              <a:gd name="connsiteY4" fmla="*/ 607739 h 607739"/>
              <a:gd name="connsiteX5" fmla="*/ 67040 w 696981"/>
              <a:gd name="connsiteY5" fmla="*/ 465527 h 607739"/>
              <a:gd name="connsiteX6" fmla="*/ 24230 w 696981"/>
              <a:gd name="connsiteY6" fmla="*/ 296766 h 607739"/>
              <a:gd name="connsiteX7" fmla="*/ 0 w 696981"/>
              <a:gd name="connsiteY7" fmla="*/ 241197 h 607739"/>
              <a:gd name="connsiteX8" fmla="*/ 568226 w 696981"/>
              <a:gd name="connsiteY8" fmla="*/ 0 h 607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6981" h="607739">
                <a:moveTo>
                  <a:pt x="568226" y="0"/>
                </a:moveTo>
                <a:lnTo>
                  <a:pt x="596460" y="60075"/>
                </a:lnTo>
                <a:cubicBezTo>
                  <a:pt x="630005" y="151034"/>
                  <a:pt x="655935" y="245665"/>
                  <a:pt x="673479" y="343199"/>
                </a:cubicBezTo>
                <a:lnTo>
                  <a:pt x="696981" y="607739"/>
                </a:lnTo>
                <a:lnTo>
                  <a:pt x="78850" y="607739"/>
                </a:lnTo>
                <a:lnTo>
                  <a:pt x="67040" y="465527"/>
                </a:lnTo>
                <a:cubicBezTo>
                  <a:pt x="57305" y="407565"/>
                  <a:pt x="42903" y="351180"/>
                  <a:pt x="24230" y="296766"/>
                </a:cubicBezTo>
                <a:lnTo>
                  <a:pt x="0" y="241197"/>
                </a:lnTo>
                <a:lnTo>
                  <a:pt x="568226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1" name="Frihåndsform: figur 50">
            <a:extLst>
              <a:ext uri="{FF2B5EF4-FFF2-40B4-BE49-F238E27FC236}">
                <a16:creationId xmlns:a16="http://schemas.microsoft.com/office/drawing/2014/main" id="{6127F97C-050D-47C9-A334-30685B54352C}"/>
              </a:ext>
            </a:extLst>
          </p:cNvPr>
          <p:cNvSpPr>
            <a:spLocks noChangeAspect="1"/>
          </p:cNvSpPr>
          <p:nvPr/>
        </p:nvSpPr>
        <p:spPr>
          <a:xfrm>
            <a:off x="4377061" y="4070937"/>
            <a:ext cx="825758" cy="693050"/>
          </a:xfrm>
          <a:custGeom>
            <a:avLst/>
            <a:gdLst>
              <a:gd name="connsiteX0" fmla="*/ 120752 w 690778"/>
              <a:gd name="connsiteY0" fmla="*/ 0 h 579762"/>
              <a:gd name="connsiteX1" fmla="*/ 690778 w 690778"/>
              <a:gd name="connsiteY1" fmla="*/ 230306 h 579762"/>
              <a:gd name="connsiteX2" fmla="*/ 674241 w 690778"/>
              <a:gd name="connsiteY2" fmla="*/ 268789 h 579762"/>
              <a:gd name="connsiteX3" fmla="*/ 633440 w 690778"/>
              <a:gd name="connsiteY3" fmla="*/ 425979 h 579762"/>
              <a:gd name="connsiteX4" fmla="*/ 619819 w 690778"/>
              <a:gd name="connsiteY4" fmla="*/ 579762 h 579762"/>
              <a:gd name="connsiteX5" fmla="*/ 0 w 690778"/>
              <a:gd name="connsiteY5" fmla="*/ 579762 h 579762"/>
              <a:gd name="connsiteX6" fmla="*/ 5989 w 690778"/>
              <a:gd name="connsiteY6" fmla="*/ 453588 h 579762"/>
              <a:gd name="connsiteX7" fmla="*/ 60102 w 690778"/>
              <a:gd name="connsiteY7" fmla="*/ 161761 h 579762"/>
              <a:gd name="connsiteX8" fmla="*/ 120752 w 690778"/>
              <a:gd name="connsiteY8" fmla="*/ 0 h 57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0778" h="579762">
                <a:moveTo>
                  <a:pt x="120752" y="0"/>
                </a:moveTo>
                <a:lnTo>
                  <a:pt x="690778" y="230306"/>
                </a:lnTo>
                <a:lnTo>
                  <a:pt x="674241" y="268789"/>
                </a:lnTo>
                <a:cubicBezTo>
                  <a:pt x="656813" y="319576"/>
                  <a:pt x="643105" y="372080"/>
                  <a:pt x="633440" y="425979"/>
                </a:cubicBezTo>
                <a:lnTo>
                  <a:pt x="619819" y="579762"/>
                </a:lnTo>
                <a:lnTo>
                  <a:pt x="0" y="579762"/>
                </a:lnTo>
                <a:lnTo>
                  <a:pt x="5989" y="453588"/>
                </a:lnTo>
                <a:cubicBezTo>
                  <a:pt x="15538" y="353512"/>
                  <a:pt x="33832" y="255980"/>
                  <a:pt x="60102" y="161761"/>
                </a:cubicBezTo>
                <a:lnTo>
                  <a:pt x="12075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2" name="Frihåndsform: figur 51">
            <a:extLst>
              <a:ext uri="{FF2B5EF4-FFF2-40B4-BE49-F238E27FC236}">
                <a16:creationId xmlns:a16="http://schemas.microsoft.com/office/drawing/2014/main" id="{6F5352C0-9BB2-4833-A7C7-463F50C4016C}"/>
              </a:ext>
            </a:extLst>
          </p:cNvPr>
          <p:cNvSpPr>
            <a:spLocks noChangeAspect="1"/>
          </p:cNvSpPr>
          <p:nvPr/>
        </p:nvSpPr>
        <p:spPr>
          <a:xfrm>
            <a:off x="6948610" y="4348930"/>
            <a:ext cx="675033" cy="415056"/>
          </a:xfrm>
          <a:custGeom>
            <a:avLst/>
            <a:gdLst>
              <a:gd name="connsiteX0" fmla="*/ 490522 w 564690"/>
              <a:gd name="connsiteY0" fmla="*/ 0 h 347210"/>
              <a:gd name="connsiteX1" fmla="*/ 512748 w 564690"/>
              <a:gd name="connsiteY1" fmla="*/ 51165 h 347210"/>
              <a:gd name="connsiteX2" fmla="*/ 553559 w 564690"/>
              <a:gd name="connsiteY2" fmla="*/ 212665 h 347210"/>
              <a:gd name="connsiteX3" fmla="*/ 564690 w 564690"/>
              <a:gd name="connsiteY3" fmla="*/ 347210 h 347210"/>
              <a:gd name="connsiteX4" fmla="*/ 31254 w 564690"/>
              <a:gd name="connsiteY4" fmla="*/ 347210 h 347210"/>
              <a:gd name="connsiteX5" fmla="*/ 18893 w 564690"/>
              <a:gd name="connsiteY5" fmla="*/ 253757 h 347210"/>
              <a:gd name="connsiteX6" fmla="*/ 0 w 564690"/>
              <a:gd name="connsiteY6" fmla="*/ 208214 h 347210"/>
              <a:gd name="connsiteX7" fmla="*/ 490522 w 564690"/>
              <a:gd name="connsiteY7" fmla="*/ 0 h 34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4690" h="347210">
                <a:moveTo>
                  <a:pt x="490522" y="0"/>
                </a:moveTo>
                <a:lnTo>
                  <a:pt x="512748" y="51165"/>
                </a:lnTo>
                <a:cubicBezTo>
                  <a:pt x="530549" y="103238"/>
                  <a:pt x="544279" y="157197"/>
                  <a:pt x="553559" y="212665"/>
                </a:cubicBezTo>
                <a:lnTo>
                  <a:pt x="564690" y="347210"/>
                </a:lnTo>
                <a:lnTo>
                  <a:pt x="31254" y="347210"/>
                </a:lnTo>
                <a:lnTo>
                  <a:pt x="18893" y="253757"/>
                </a:lnTo>
                <a:lnTo>
                  <a:pt x="0" y="208214"/>
                </a:lnTo>
                <a:lnTo>
                  <a:pt x="49052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3" name="Frihåndsform: figur 52">
            <a:extLst>
              <a:ext uri="{FF2B5EF4-FFF2-40B4-BE49-F238E27FC236}">
                <a16:creationId xmlns:a16="http://schemas.microsoft.com/office/drawing/2014/main" id="{A6314E92-C117-4230-8087-E60776791221}"/>
              </a:ext>
            </a:extLst>
          </p:cNvPr>
          <p:cNvSpPr>
            <a:spLocks noChangeAspect="1"/>
          </p:cNvSpPr>
          <p:nvPr/>
        </p:nvSpPr>
        <p:spPr>
          <a:xfrm>
            <a:off x="5178036" y="4368431"/>
            <a:ext cx="667251" cy="395557"/>
          </a:xfrm>
          <a:custGeom>
            <a:avLst/>
            <a:gdLst>
              <a:gd name="connsiteX0" fmla="*/ 66665 w 558181"/>
              <a:gd name="connsiteY0" fmla="*/ 0 h 330899"/>
              <a:gd name="connsiteX1" fmla="*/ 558181 w 558181"/>
              <a:gd name="connsiteY1" fmla="*/ 198585 h 330899"/>
              <a:gd name="connsiteX2" fmla="*/ 534830 w 558181"/>
              <a:gd name="connsiteY2" fmla="*/ 330899 h 330899"/>
              <a:gd name="connsiteX3" fmla="*/ 0 w 558181"/>
              <a:gd name="connsiteY3" fmla="*/ 330899 h 330899"/>
              <a:gd name="connsiteX4" fmla="*/ 12848 w 558181"/>
              <a:gd name="connsiteY4" fmla="*/ 185280 h 330899"/>
              <a:gd name="connsiteX5" fmla="*/ 51744 w 558181"/>
              <a:gd name="connsiteY5" fmla="*/ 34854 h 330899"/>
              <a:gd name="connsiteX6" fmla="*/ 66665 w 558181"/>
              <a:gd name="connsiteY6" fmla="*/ 0 h 33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181" h="330899">
                <a:moveTo>
                  <a:pt x="66665" y="0"/>
                </a:moveTo>
                <a:lnTo>
                  <a:pt x="558181" y="198585"/>
                </a:lnTo>
                <a:lnTo>
                  <a:pt x="534830" y="330899"/>
                </a:lnTo>
                <a:lnTo>
                  <a:pt x="0" y="330899"/>
                </a:lnTo>
                <a:lnTo>
                  <a:pt x="12848" y="185280"/>
                </a:lnTo>
                <a:cubicBezTo>
                  <a:pt x="22062" y="133700"/>
                  <a:pt x="35130" y="83455"/>
                  <a:pt x="51744" y="34854"/>
                </a:cubicBezTo>
                <a:lnTo>
                  <a:pt x="66665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4" name="Frihåndsform: figur 53">
            <a:extLst>
              <a:ext uri="{FF2B5EF4-FFF2-40B4-BE49-F238E27FC236}">
                <a16:creationId xmlns:a16="http://schemas.microsoft.com/office/drawing/2014/main" id="{4CBA456F-3B39-4BC4-817F-C58F6941E74E}"/>
              </a:ext>
            </a:extLst>
          </p:cNvPr>
          <p:cNvSpPr>
            <a:spLocks noChangeAspect="1"/>
          </p:cNvSpPr>
          <p:nvPr/>
        </p:nvSpPr>
        <p:spPr>
          <a:xfrm>
            <a:off x="2421082" y="4850055"/>
            <a:ext cx="3936601" cy="3936567"/>
          </a:xfrm>
          <a:custGeom>
            <a:avLst/>
            <a:gdLst>
              <a:gd name="connsiteX0" fmla="*/ 0 w 3293118"/>
              <a:gd name="connsiteY0" fmla="*/ 0 h 3293090"/>
              <a:gd name="connsiteX1" fmla="*/ 236444 w 3293118"/>
              <a:gd name="connsiteY1" fmla="*/ 0 h 3293090"/>
              <a:gd name="connsiteX2" fmla="*/ 249683 w 3293118"/>
              <a:gd name="connsiteY2" fmla="*/ 270631 h 3293090"/>
              <a:gd name="connsiteX3" fmla="*/ 3169879 w 3293118"/>
              <a:gd name="connsiteY3" fmla="*/ 3054410 h 3293090"/>
              <a:gd name="connsiteX4" fmla="*/ 3293118 w 3293118"/>
              <a:gd name="connsiteY4" fmla="*/ 3057526 h 3293090"/>
              <a:gd name="connsiteX5" fmla="*/ 3293118 w 3293118"/>
              <a:gd name="connsiteY5" fmla="*/ 3293090 h 3293090"/>
              <a:gd name="connsiteX6" fmla="*/ 3157757 w 3293118"/>
              <a:gd name="connsiteY6" fmla="*/ 3289667 h 3293090"/>
              <a:gd name="connsiteX7" fmla="*/ 3186 w 3293118"/>
              <a:gd name="connsiteY7" fmla="*/ 130039 h 3293090"/>
              <a:gd name="connsiteX8" fmla="*/ 0 w 3293118"/>
              <a:gd name="connsiteY8" fmla="*/ 0 h 329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118" h="3293090">
                <a:moveTo>
                  <a:pt x="0" y="0"/>
                </a:moveTo>
                <a:lnTo>
                  <a:pt x="236444" y="0"/>
                </a:lnTo>
                <a:lnTo>
                  <a:pt x="249683" y="270631"/>
                </a:lnTo>
                <a:cubicBezTo>
                  <a:pt x="398514" y="1783637"/>
                  <a:pt x="1637060" y="2976711"/>
                  <a:pt x="3169879" y="3054410"/>
                </a:cubicBezTo>
                <a:lnTo>
                  <a:pt x="3293118" y="3057526"/>
                </a:lnTo>
                <a:lnTo>
                  <a:pt x="3293118" y="3293090"/>
                </a:lnTo>
                <a:lnTo>
                  <a:pt x="3157757" y="3289667"/>
                </a:lnTo>
                <a:cubicBezTo>
                  <a:pt x="1453269" y="3203266"/>
                  <a:pt x="86918" y="1835230"/>
                  <a:pt x="3186" y="13003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5" name="Frihåndsform: figur 54">
            <a:extLst>
              <a:ext uri="{FF2B5EF4-FFF2-40B4-BE49-F238E27FC236}">
                <a16:creationId xmlns:a16="http://schemas.microsoft.com/office/drawing/2014/main" id="{CE8F81E4-556D-4D5A-89F3-B701316C0147}"/>
              </a:ext>
            </a:extLst>
          </p:cNvPr>
          <p:cNvSpPr>
            <a:spLocks noChangeAspect="1"/>
          </p:cNvSpPr>
          <p:nvPr/>
        </p:nvSpPr>
        <p:spPr>
          <a:xfrm>
            <a:off x="4378844" y="4850055"/>
            <a:ext cx="833173" cy="726494"/>
          </a:xfrm>
          <a:custGeom>
            <a:avLst/>
            <a:gdLst>
              <a:gd name="connsiteX0" fmla="*/ 0 w 696981"/>
              <a:gd name="connsiteY0" fmla="*/ 0 h 607740"/>
              <a:gd name="connsiteX1" fmla="*/ 618130 w 696981"/>
              <a:gd name="connsiteY1" fmla="*/ 0 h 607740"/>
              <a:gd name="connsiteX2" fmla="*/ 629941 w 696981"/>
              <a:gd name="connsiteY2" fmla="*/ 142215 h 607740"/>
              <a:gd name="connsiteX3" fmla="*/ 672751 w 696981"/>
              <a:gd name="connsiteY3" fmla="*/ 310975 h 607740"/>
              <a:gd name="connsiteX4" fmla="*/ 696981 w 696981"/>
              <a:gd name="connsiteY4" fmla="*/ 366542 h 607740"/>
              <a:gd name="connsiteX5" fmla="*/ 128754 w 696981"/>
              <a:gd name="connsiteY5" fmla="*/ 607740 h 607740"/>
              <a:gd name="connsiteX6" fmla="*/ 100521 w 696981"/>
              <a:gd name="connsiteY6" fmla="*/ 547667 h 607740"/>
              <a:gd name="connsiteX7" fmla="*/ 23503 w 696981"/>
              <a:gd name="connsiteY7" fmla="*/ 264543 h 607740"/>
              <a:gd name="connsiteX8" fmla="*/ 0 w 696981"/>
              <a:gd name="connsiteY8" fmla="*/ 0 h 60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6981" h="607740">
                <a:moveTo>
                  <a:pt x="0" y="0"/>
                </a:moveTo>
                <a:lnTo>
                  <a:pt x="618130" y="0"/>
                </a:lnTo>
                <a:lnTo>
                  <a:pt x="629941" y="142215"/>
                </a:lnTo>
                <a:cubicBezTo>
                  <a:pt x="639676" y="200176"/>
                  <a:pt x="654079" y="256562"/>
                  <a:pt x="672751" y="310975"/>
                </a:cubicBezTo>
                <a:lnTo>
                  <a:pt x="696981" y="366542"/>
                </a:lnTo>
                <a:lnTo>
                  <a:pt x="128754" y="607740"/>
                </a:lnTo>
                <a:lnTo>
                  <a:pt x="100521" y="547667"/>
                </a:lnTo>
                <a:cubicBezTo>
                  <a:pt x="66976" y="456708"/>
                  <a:pt x="41046" y="362077"/>
                  <a:pt x="23503" y="264543"/>
                </a:cubicBez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6" name="Frihåndsform: figur 55">
            <a:extLst>
              <a:ext uri="{FF2B5EF4-FFF2-40B4-BE49-F238E27FC236}">
                <a16:creationId xmlns:a16="http://schemas.microsoft.com/office/drawing/2014/main" id="{A2924F7E-7B2D-4321-9637-A1A680F22CF6}"/>
              </a:ext>
            </a:extLst>
          </p:cNvPr>
          <p:cNvSpPr>
            <a:spLocks noChangeAspect="1"/>
          </p:cNvSpPr>
          <p:nvPr/>
        </p:nvSpPr>
        <p:spPr>
          <a:xfrm>
            <a:off x="5177798" y="4850055"/>
            <a:ext cx="675031" cy="415056"/>
          </a:xfrm>
          <a:custGeom>
            <a:avLst/>
            <a:gdLst>
              <a:gd name="connsiteX0" fmla="*/ 0 w 564689"/>
              <a:gd name="connsiteY0" fmla="*/ 0 h 347210"/>
              <a:gd name="connsiteX1" fmla="*/ 533436 w 564689"/>
              <a:gd name="connsiteY1" fmla="*/ 0 h 347210"/>
              <a:gd name="connsiteX2" fmla="*/ 545798 w 564689"/>
              <a:gd name="connsiteY2" fmla="*/ 93454 h 347210"/>
              <a:gd name="connsiteX3" fmla="*/ 564689 w 564689"/>
              <a:gd name="connsiteY3" fmla="*/ 138996 h 347210"/>
              <a:gd name="connsiteX4" fmla="*/ 74168 w 564689"/>
              <a:gd name="connsiteY4" fmla="*/ 347210 h 347210"/>
              <a:gd name="connsiteX5" fmla="*/ 51942 w 564689"/>
              <a:gd name="connsiteY5" fmla="*/ 296046 h 347210"/>
              <a:gd name="connsiteX6" fmla="*/ 11131 w 564689"/>
              <a:gd name="connsiteY6" fmla="*/ 134546 h 347210"/>
              <a:gd name="connsiteX7" fmla="*/ 0 w 564689"/>
              <a:gd name="connsiteY7" fmla="*/ 0 h 34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4689" h="347210">
                <a:moveTo>
                  <a:pt x="0" y="0"/>
                </a:moveTo>
                <a:lnTo>
                  <a:pt x="533436" y="0"/>
                </a:lnTo>
                <a:lnTo>
                  <a:pt x="545798" y="93454"/>
                </a:lnTo>
                <a:lnTo>
                  <a:pt x="564689" y="138996"/>
                </a:lnTo>
                <a:lnTo>
                  <a:pt x="74168" y="347210"/>
                </a:lnTo>
                <a:lnTo>
                  <a:pt x="51942" y="296046"/>
                </a:lnTo>
                <a:cubicBezTo>
                  <a:pt x="34142" y="243974"/>
                  <a:pt x="20412" y="190014"/>
                  <a:pt x="11131" y="134546"/>
                </a:cubicBez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7" name="Frihåndsform: figur 56">
            <a:extLst>
              <a:ext uri="{FF2B5EF4-FFF2-40B4-BE49-F238E27FC236}">
                <a16:creationId xmlns:a16="http://schemas.microsoft.com/office/drawing/2014/main" id="{CFB19803-1DA4-4D5C-B3AF-AEC5DAC425A5}"/>
              </a:ext>
            </a:extLst>
          </p:cNvPr>
          <p:cNvSpPr>
            <a:spLocks noChangeAspect="1"/>
          </p:cNvSpPr>
          <p:nvPr/>
        </p:nvSpPr>
        <p:spPr>
          <a:xfrm>
            <a:off x="6956155" y="4850055"/>
            <a:ext cx="667251" cy="395558"/>
          </a:xfrm>
          <a:custGeom>
            <a:avLst/>
            <a:gdLst>
              <a:gd name="connsiteX0" fmla="*/ 23351 w 558181"/>
              <a:gd name="connsiteY0" fmla="*/ 0 h 330900"/>
              <a:gd name="connsiteX1" fmla="*/ 558181 w 558181"/>
              <a:gd name="connsiteY1" fmla="*/ 0 h 330900"/>
              <a:gd name="connsiteX2" fmla="*/ 545332 w 558181"/>
              <a:gd name="connsiteY2" fmla="*/ 145619 h 330900"/>
              <a:gd name="connsiteX3" fmla="*/ 506437 w 558181"/>
              <a:gd name="connsiteY3" fmla="*/ 296046 h 330900"/>
              <a:gd name="connsiteX4" fmla="*/ 491516 w 558181"/>
              <a:gd name="connsiteY4" fmla="*/ 330900 h 330900"/>
              <a:gd name="connsiteX5" fmla="*/ 0 w 558181"/>
              <a:gd name="connsiteY5" fmla="*/ 132315 h 330900"/>
              <a:gd name="connsiteX6" fmla="*/ 23351 w 558181"/>
              <a:gd name="connsiteY6" fmla="*/ 0 h 33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181" h="330900">
                <a:moveTo>
                  <a:pt x="23351" y="0"/>
                </a:moveTo>
                <a:lnTo>
                  <a:pt x="558181" y="0"/>
                </a:lnTo>
                <a:lnTo>
                  <a:pt x="545332" y="145619"/>
                </a:lnTo>
                <a:cubicBezTo>
                  <a:pt x="536119" y="197200"/>
                  <a:pt x="523051" y="247445"/>
                  <a:pt x="506437" y="296046"/>
                </a:cubicBezTo>
                <a:lnTo>
                  <a:pt x="491516" y="330900"/>
                </a:lnTo>
                <a:lnTo>
                  <a:pt x="0" y="132315"/>
                </a:lnTo>
                <a:lnTo>
                  <a:pt x="2335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8" name="Frihåndsform: figur 57">
            <a:extLst>
              <a:ext uri="{FF2B5EF4-FFF2-40B4-BE49-F238E27FC236}">
                <a16:creationId xmlns:a16="http://schemas.microsoft.com/office/drawing/2014/main" id="{03D2F517-A66E-433E-BFEB-A8480480863D}"/>
              </a:ext>
            </a:extLst>
          </p:cNvPr>
          <p:cNvSpPr>
            <a:spLocks noChangeAspect="1"/>
          </p:cNvSpPr>
          <p:nvPr/>
        </p:nvSpPr>
        <p:spPr>
          <a:xfrm>
            <a:off x="7598622" y="4850057"/>
            <a:ext cx="825756" cy="693050"/>
          </a:xfrm>
          <a:custGeom>
            <a:avLst/>
            <a:gdLst>
              <a:gd name="connsiteX0" fmla="*/ 70958 w 690777"/>
              <a:gd name="connsiteY0" fmla="*/ 0 h 579763"/>
              <a:gd name="connsiteX1" fmla="*/ 690777 w 690777"/>
              <a:gd name="connsiteY1" fmla="*/ 0 h 579763"/>
              <a:gd name="connsiteX2" fmla="*/ 684788 w 690777"/>
              <a:gd name="connsiteY2" fmla="*/ 126177 h 579763"/>
              <a:gd name="connsiteX3" fmla="*/ 630676 w 690777"/>
              <a:gd name="connsiteY3" fmla="*/ 418004 h 579763"/>
              <a:gd name="connsiteX4" fmla="*/ 570026 w 690777"/>
              <a:gd name="connsiteY4" fmla="*/ 579763 h 579763"/>
              <a:gd name="connsiteX5" fmla="*/ 0 w 690777"/>
              <a:gd name="connsiteY5" fmla="*/ 349458 h 579763"/>
              <a:gd name="connsiteX6" fmla="*/ 16537 w 690777"/>
              <a:gd name="connsiteY6" fmla="*/ 310976 h 579763"/>
              <a:gd name="connsiteX7" fmla="*/ 57337 w 690777"/>
              <a:gd name="connsiteY7" fmla="*/ 153786 h 579763"/>
              <a:gd name="connsiteX8" fmla="*/ 70958 w 690777"/>
              <a:gd name="connsiteY8" fmla="*/ 0 h 579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0777" h="579763">
                <a:moveTo>
                  <a:pt x="70958" y="0"/>
                </a:moveTo>
                <a:lnTo>
                  <a:pt x="690777" y="0"/>
                </a:lnTo>
                <a:lnTo>
                  <a:pt x="684788" y="126177"/>
                </a:lnTo>
                <a:cubicBezTo>
                  <a:pt x="675240" y="226253"/>
                  <a:pt x="656945" y="323785"/>
                  <a:pt x="630676" y="418004"/>
                </a:cubicBezTo>
                <a:lnTo>
                  <a:pt x="570026" y="579763"/>
                </a:lnTo>
                <a:lnTo>
                  <a:pt x="0" y="349458"/>
                </a:lnTo>
                <a:lnTo>
                  <a:pt x="16537" y="310976"/>
                </a:lnTo>
                <a:cubicBezTo>
                  <a:pt x="33964" y="260190"/>
                  <a:pt x="47673" y="207686"/>
                  <a:pt x="57337" y="153786"/>
                </a:cubicBezTo>
                <a:lnTo>
                  <a:pt x="70958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9" name="Frihåndsform: figur 58">
            <a:extLst>
              <a:ext uri="{FF2B5EF4-FFF2-40B4-BE49-F238E27FC236}">
                <a16:creationId xmlns:a16="http://schemas.microsoft.com/office/drawing/2014/main" id="{FADDB820-1FF8-47DC-B910-756F8B8CC139}"/>
              </a:ext>
            </a:extLst>
          </p:cNvPr>
          <p:cNvSpPr>
            <a:spLocks noChangeAspect="1"/>
          </p:cNvSpPr>
          <p:nvPr/>
        </p:nvSpPr>
        <p:spPr>
          <a:xfrm>
            <a:off x="6443752" y="4850055"/>
            <a:ext cx="3936601" cy="3936567"/>
          </a:xfrm>
          <a:custGeom>
            <a:avLst/>
            <a:gdLst>
              <a:gd name="connsiteX0" fmla="*/ 3056675 w 3293118"/>
              <a:gd name="connsiteY0" fmla="*/ 0 h 3293090"/>
              <a:gd name="connsiteX1" fmla="*/ 3293118 w 3293118"/>
              <a:gd name="connsiteY1" fmla="*/ 0 h 3293090"/>
              <a:gd name="connsiteX2" fmla="*/ 3289933 w 3293118"/>
              <a:gd name="connsiteY2" fmla="*/ 130039 h 3293090"/>
              <a:gd name="connsiteX3" fmla="*/ 135362 w 3293118"/>
              <a:gd name="connsiteY3" fmla="*/ 3289667 h 3293090"/>
              <a:gd name="connsiteX4" fmla="*/ 0 w 3293118"/>
              <a:gd name="connsiteY4" fmla="*/ 3293090 h 3293090"/>
              <a:gd name="connsiteX5" fmla="*/ 0 w 3293118"/>
              <a:gd name="connsiteY5" fmla="*/ 3057526 h 3293090"/>
              <a:gd name="connsiteX6" fmla="*/ 123240 w 3293118"/>
              <a:gd name="connsiteY6" fmla="*/ 3054410 h 3293090"/>
              <a:gd name="connsiteX7" fmla="*/ 3043435 w 3293118"/>
              <a:gd name="connsiteY7" fmla="*/ 270631 h 3293090"/>
              <a:gd name="connsiteX8" fmla="*/ 3056675 w 3293118"/>
              <a:gd name="connsiteY8" fmla="*/ 0 h 329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118" h="3293090">
                <a:moveTo>
                  <a:pt x="3056675" y="0"/>
                </a:moveTo>
                <a:lnTo>
                  <a:pt x="3293118" y="0"/>
                </a:lnTo>
                <a:lnTo>
                  <a:pt x="3289933" y="130039"/>
                </a:lnTo>
                <a:cubicBezTo>
                  <a:pt x="3206200" y="1835230"/>
                  <a:pt x="1839850" y="3203266"/>
                  <a:pt x="135362" y="3289667"/>
                </a:cubicBezTo>
                <a:lnTo>
                  <a:pt x="0" y="3293090"/>
                </a:lnTo>
                <a:lnTo>
                  <a:pt x="0" y="3057526"/>
                </a:lnTo>
                <a:lnTo>
                  <a:pt x="123240" y="3054410"/>
                </a:lnTo>
                <a:cubicBezTo>
                  <a:pt x="1656058" y="2976711"/>
                  <a:pt x="2894604" y="1783637"/>
                  <a:pt x="3043435" y="270631"/>
                </a:cubicBezTo>
                <a:lnTo>
                  <a:pt x="3056675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0" name="Frihåndsform: figur 59">
            <a:extLst>
              <a:ext uri="{FF2B5EF4-FFF2-40B4-BE49-F238E27FC236}">
                <a16:creationId xmlns:a16="http://schemas.microsoft.com/office/drawing/2014/main" id="{D7F0C208-7559-4E46-80AE-F3EA0A29A34D}"/>
              </a:ext>
            </a:extLst>
          </p:cNvPr>
          <p:cNvSpPr>
            <a:spLocks noChangeAspect="1"/>
          </p:cNvSpPr>
          <p:nvPr/>
        </p:nvSpPr>
        <p:spPr>
          <a:xfrm>
            <a:off x="2744890" y="4850058"/>
            <a:ext cx="1027719" cy="1366236"/>
          </a:xfrm>
          <a:custGeom>
            <a:avLst/>
            <a:gdLst>
              <a:gd name="connsiteX0" fmla="*/ 0 w 859727"/>
              <a:gd name="connsiteY0" fmla="*/ 0 h 1142909"/>
              <a:gd name="connsiteX1" fmla="*/ 679075 w 859727"/>
              <a:gd name="connsiteY1" fmla="*/ 0 h 1142909"/>
              <a:gd name="connsiteX2" fmla="*/ 688813 w 859727"/>
              <a:gd name="connsiteY2" fmla="*/ 199459 h 1142909"/>
              <a:gd name="connsiteX3" fmla="*/ 852600 w 859727"/>
              <a:gd name="connsiteY3" fmla="*/ 862297 h 1142909"/>
              <a:gd name="connsiteX4" fmla="*/ 859727 w 859727"/>
              <a:gd name="connsiteY4" fmla="*/ 877660 h 1142909"/>
              <a:gd name="connsiteX5" fmla="*/ 234840 w 859727"/>
              <a:gd name="connsiteY5" fmla="*/ 1142909 h 1142909"/>
              <a:gd name="connsiteX6" fmla="*/ 223518 w 859727"/>
              <a:gd name="connsiteY6" fmla="*/ 1118504 h 1142909"/>
              <a:gd name="connsiteX7" fmla="*/ 13017 w 859727"/>
              <a:gd name="connsiteY7" fmla="*/ 266616 h 1142909"/>
              <a:gd name="connsiteX8" fmla="*/ 0 w 859727"/>
              <a:gd name="connsiteY8" fmla="*/ 0 h 114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9727" h="1142909">
                <a:moveTo>
                  <a:pt x="0" y="0"/>
                </a:moveTo>
                <a:lnTo>
                  <a:pt x="679075" y="0"/>
                </a:lnTo>
                <a:lnTo>
                  <a:pt x="688813" y="199459"/>
                </a:lnTo>
                <a:cubicBezTo>
                  <a:pt x="711625" y="431831"/>
                  <a:pt x="767843" y="654399"/>
                  <a:pt x="852600" y="862297"/>
                </a:cubicBezTo>
                <a:lnTo>
                  <a:pt x="859727" y="877660"/>
                </a:lnTo>
                <a:lnTo>
                  <a:pt x="234840" y="1142909"/>
                </a:lnTo>
                <a:lnTo>
                  <a:pt x="223518" y="1118504"/>
                </a:lnTo>
                <a:cubicBezTo>
                  <a:pt x="114587" y="851311"/>
                  <a:pt x="42335" y="565263"/>
                  <a:pt x="13017" y="266616"/>
                </a:cubicBez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1" name="Frihåndsform: figur 60">
            <a:extLst>
              <a:ext uri="{FF2B5EF4-FFF2-40B4-BE49-F238E27FC236}">
                <a16:creationId xmlns:a16="http://schemas.microsoft.com/office/drawing/2014/main" id="{D02DA50F-0E76-411E-A35F-1E0478A2FA04}"/>
              </a:ext>
            </a:extLst>
          </p:cNvPr>
          <p:cNvSpPr>
            <a:spLocks noChangeAspect="1"/>
          </p:cNvSpPr>
          <p:nvPr/>
        </p:nvSpPr>
        <p:spPr>
          <a:xfrm>
            <a:off x="3605580" y="4850058"/>
            <a:ext cx="886891" cy="1030048"/>
          </a:xfrm>
          <a:custGeom>
            <a:avLst/>
            <a:gdLst>
              <a:gd name="connsiteX0" fmla="*/ 0 w 741919"/>
              <a:gd name="connsiteY0" fmla="*/ 0 h 861675"/>
              <a:gd name="connsiteX1" fmla="*/ 612079 w 741919"/>
              <a:gd name="connsiteY1" fmla="*/ 0 h 861675"/>
              <a:gd name="connsiteX2" fmla="*/ 617385 w 741919"/>
              <a:gd name="connsiteY2" fmla="*/ 119517 h 861675"/>
              <a:gd name="connsiteX3" fmla="*/ 716231 w 741919"/>
              <a:gd name="connsiteY3" fmla="*/ 560543 h 861675"/>
              <a:gd name="connsiteX4" fmla="*/ 741919 w 741919"/>
              <a:gd name="connsiteY4" fmla="*/ 622045 h 861675"/>
              <a:gd name="connsiteX5" fmla="*/ 177386 w 741919"/>
              <a:gd name="connsiteY5" fmla="*/ 861675 h 861675"/>
              <a:gd name="connsiteX6" fmla="*/ 170512 w 741919"/>
              <a:gd name="connsiteY6" fmla="*/ 846857 h 861675"/>
              <a:gd name="connsiteX7" fmla="*/ 9540 w 741919"/>
              <a:gd name="connsiteY7" fmla="*/ 195412 h 861675"/>
              <a:gd name="connsiteX8" fmla="*/ 0 w 741919"/>
              <a:gd name="connsiteY8" fmla="*/ 0 h 86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919" h="861675">
                <a:moveTo>
                  <a:pt x="0" y="0"/>
                </a:moveTo>
                <a:lnTo>
                  <a:pt x="612079" y="0"/>
                </a:lnTo>
                <a:lnTo>
                  <a:pt x="617385" y="119517"/>
                </a:lnTo>
                <a:cubicBezTo>
                  <a:pt x="631095" y="273201"/>
                  <a:pt x="664928" y="421094"/>
                  <a:pt x="716231" y="560543"/>
                </a:cubicBezTo>
                <a:lnTo>
                  <a:pt x="741919" y="622045"/>
                </a:lnTo>
                <a:lnTo>
                  <a:pt x="177386" y="861675"/>
                </a:lnTo>
                <a:lnTo>
                  <a:pt x="170512" y="846857"/>
                </a:lnTo>
                <a:cubicBezTo>
                  <a:pt x="87212" y="642532"/>
                  <a:pt x="31960" y="423790"/>
                  <a:pt x="9540" y="195412"/>
                </a:cubicBez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2" name="Frihåndsform: figur 61">
            <a:extLst>
              <a:ext uri="{FF2B5EF4-FFF2-40B4-BE49-F238E27FC236}">
                <a16:creationId xmlns:a16="http://schemas.microsoft.com/office/drawing/2014/main" id="{28AFAC65-B965-419B-AD0D-E4BE63F52B6A}"/>
              </a:ext>
            </a:extLst>
          </p:cNvPr>
          <p:cNvSpPr>
            <a:spLocks noChangeAspect="1"/>
          </p:cNvSpPr>
          <p:nvPr/>
        </p:nvSpPr>
        <p:spPr>
          <a:xfrm>
            <a:off x="8323123" y="4850058"/>
            <a:ext cx="872797" cy="984484"/>
          </a:xfrm>
          <a:custGeom>
            <a:avLst/>
            <a:gdLst>
              <a:gd name="connsiteX0" fmla="*/ 117891 w 730128"/>
              <a:gd name="connsiteY0" fmla="*/ 0 h 823559"/>
              <a:gd name="connsiteX1" fmla="*/ 730128 w 730128"/>
              <a:gd name="connsiteY1" fmla="*/ 0 h 823559"/>
              <a:gd name="connsiteX2" fmla="*/ 721204 w 730128"/>
              <a:gd name="connsiteY2" fmla="*/ 188489 h 823559"/>
              <a:gd name="connsiteX3" fmla="*/ 583943 w 730128"/>
              <a:gd name="connsiteY3" fmla="*/ 784504 h 823559"/>
              <a:gd name="connsiteX4" fmla="*/ 567366 w 730128"/>
              <a:gd name="connsiteY4" fmla="*/ 823559 h 823559"/>
              <a:gd name="connsiteX5" fmla="*/ 0 w 730128"/>
              <a:gd name="connsiteY5" fmla="*/ 594328 h 823559"/>
              <a:gd name="connsiteX6" fmla="*/ 10399 w 730128"/>
              <a:gd name="connsiteY6" fmla="*/ 569827 h 823559"/>
              <a:gd name="connsiteX7" fmla="*/ 111747 w 730128"/>
              <a:gd name="connsiteY7" fmla="*/ 129754 h 823559"/>
              <a:gd name="connsiteX8" fmla="*/ 117891 w 730128"/>
              <a:gd name="connsiteY8" fmla="*/ 0 h 82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0128" h="823559">
                <a:moveTo>
                  <a:pt x="117891" y="0"/>
                </a:moveTo>
                <a:lnTo>
                  <a:pt x="730128" y="0"/>
                </a:lnTo>
                <a:lnTo>
                  <a:pt x="721204" y="188489"/>
                </a:lnTo>
                <a:cubicBezTo>
                  <a:pt x="701426" y="396281"/>
                  <a:pt x="654475" y="596150"/>
                  <a:pt x="583943" y="784504"/>
                </a:cubicBezTo>
                <a:lnTo>
                  <a:pt x="567366" y="823559"/>
                </a:lnTo>
                <a:lnTo>
                  <a:pt x="0" y="594328"/>
                </a:lnTo>
                <a:lnTo>
                  <a:pt x="10399" y="569827"/>
                </a:lnTo>
                <a:cubicBezTo>
                  <a:pt x="62477" y="430755"/>
                  <a:pt x="97144" y="283179"/>
                  <a:pt x="111747" y="129754"/>
                </a:cubicBezTo>
                <a:lnTo>
                  <a:pt x="11789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3" name="Frihåndsform: figur 62">
            <a:extLst>
              <a:ext uri="{FF2B5EF4-FFF2-40B4-BE49-F238E27FC236}">
                <a16:creationId xmlns:a16="http://schemas.microsoft.com/office/drawing/2014/main" id="{B0CA244C-65BA-46DE-BE84-78039EB9F26F}"/>
              </a:ext>
            </a:extLst>
          </p:cNvPr>
          <p:cNvSpPr>
            <a:spLocks noChangeAspect="1"/>
          </p:cNvSpPr>
          <p:nvPr/>
        </p:nvSpPr>
        <p:spPr>
          <a:xfrm>
            <a:off x="9046690" y="4850058"/>
            <a:ext cx="1009919" cy="1306739"/>
          </a:xfrm>
          <a:custGeom>
            <a:avLst/>
            <a:gdLst>
              <a:gd name="connsiteX0" fmla="*/ 165761 w 844836"/>
              <a:gd name="connsiteY0" fmla="*/ 0 h 1093137"/>
              <a:gd name="connsiteX1" fmla="*/ 844836 w 844836"/>
              <a:gd name="connsiteY1" fmla="*/ 0 h 1093137"/>
              <a:gd name="connsiteX2" fmla="*/ 832642 w 844836"/>
              <a:gd name="connsiteY2" fmla="*/ 257562 h 1093137"/>
              <a:gd name="connsiteX3" fmla="*/ 653146 w 844836"/>
              <a:gd name="connsiteY3" fmla="*/ 1036966 h 1093137"/>
              <a:gd name="connsiteX4" fmla="*/ 629304 w 844836"/>
              <a:gd name="connsiteY4" fmla="*/ 1093137 h 1093137"/>
              <a:gd name="connsiteX5" fmla="*/ 0 w 844836"/>
              <a:gd name="connsiteY5" fmla="*/ 838882 h 1093137"/>
              <a:gd name="connsiteX6" fmla="*/ 16989 w 844836"/>
              <a:gd name="connsiteY6" fmla="*/ 798853 h 1093137"/>
              <a:gd name="connsiteX7" fmla="*/ 156651 w 844836"/>
              <a:gd name="connsiteY7" fmla="*/ 192415 h 1093137"/>
              <a:gd name="connsiteX8" fmla="*/ 165761 w 844836"/>
              <a:gd name="connsiteY8" fmla="*/ 0 h 109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4836" h="1093137">
                <a:moveTo>
                  <a:pt x="165761" y="0"/>
                </a:moveTo>
                <a:lnTo>
                  <a:pt x="844836" y="0"/>
                </a:lnTo>
                <a:lnTo>
                  <a:pt x="832642" y="257562"/>
                </a:lnTo>
                <a:cubicBezTo>
                  <a:pt x="806778" y="529291"/>
                  <a:pt x="745380" y="790658"/>
                  <a:pt x="653146" y="1036966"/>
                </a:cubicBezTo>
                <a:lnTo>
                  <a:pt x="629304" y="1093137"/>
                </a:lnTo>
                <a:lnTo>
                  <a:pt x="0" y="838882"/>
                </a:lnTo>
                <a:lnTo>
                  <a:pt x="16989" y="798853"/>
                </a:lnTo>
                <a:cubicBezTo>
                  <a:pt x="88755" y="607206"/>
                  <a:pt x="136527" y="403841"/>
                  <a:pt x="156651" y="192415"/>
                </a:cubicBezTo>
                <a:lnTo>
                  <a:pt x="16576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4" name="Frihåndsform: figur 63">
            <a:extLst>
              <a:ext uri="{FF2B5EF4-FFF2-40B4-BE49-F238E27FC236}">
                <a16:creationId xmlns:a16="http://schemas.microsoft.com/office/drawing/2014/main" id="{0E80A730-FAE0-4592-B20A-0ADEB88A8860}"/>
              </a:ext>
            </a:extLst>
          </p:cNvPr>
          <p:cNvSpPr>
            <a:spLocks noChangeAspect="1"/>
          </p:cNvSpPr>
          <p:nvPr/>
        </p:nvSpPr>
        <p:spPr>
          <a:xfrm>
            <a:off x="6832160" y="5046819"/>
            <a:ext cx="694616" cy="610873"/>
          </a:xfrm>
          <a:custGeom>
            <a:avLst/>
            <a:gdLst>
              <a:gd name="connsiteX0" fmla="*/ 87536 w 581073"/>
              <a:gd name="connsiteY0" fmla="*/ 0 h 511018"/>
              <a:gd name="connsiteX1" fmla="*/ 581073 w 581073"/>
              <a:gd name="connsiteY1" fmla="*/ 199402 h 511018"/>
              <a:gd name="connsiteX2" fmla="*/ 549992 w 581073"/>
              <a:gd name="connsiteY2" fmla="*/ 272009 h 511018"/>
              <a:gd name="connsiteX3" fmla="*/ 423893 w 581073"/>
              <a:gd name="connsiteY3" fmla="*/ 460309 h 511018"/>
              <a:gd name="connsiteX4" fmla="*/ 376157 w 581073"/>
              <a:gd name="connsiteY4" fmla="*/ 511018 h 511018"/>
              <a:gd name="connsiteX5" fmla="*/ 0 w 581073"/>
              <a:gd name="connsiteY5" fmla="*/ 134861 h 511018"/>
              <a:gd name="connsiteX6" fmla="*/ 45644 w 581073"/>
              <a:gd name="connsiteY6" fmla="*/ 80704 h 511018"/>
              <a:gd name="connsiteX7" fmla="*/ 87536 w 581073"/>
              <a:gd name="connsiteY7" fmla="*/ 0 h 51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073" h="511018">
                <a:moveTo>
                  <a:pt x="87536" y="0"/>
                </a:moveTo>
                <a:lnTo>
                  <a:pt x="581073" y="199402"/>
                </a:lnTo>
                <a:lnTo>
                  <a:pt x="549992" y="272009"/>
                </a:lnTo>
                <a:cubicBezTo>
                  <a:pt x="514896" y="339516"/>
                  <a:pt x="472516" y="402630"/>
                  <a:pt x="423893" y="460309"/>
                </a:cubicBezTo>
                <a:lnTo>
                  <a:pt x="376157" y="511018"/>
                </a:lnTo>
                <a:lnTo>
                  <a:pt x="0" y="134861"/>
                </a:lnTo>
                <a:lnTo>
                  <a:pt x="45644" y="80704"/>
                </a:lnTo>
                <a:lnTo>
                  <a:pt x="87536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5" name="Frihåndsform: figur 64">
            <a:extLst>
              <a:ext uri="{FF2B5EF4-FFF2-40B4-BE49-F238E27FC236}">
                <a16:creationId xmlns:a16="http://schemas.microsoft.com/office/drawing/2014/main" id="{5DA1E434-8270-4E9A-9D9A-63938958006E}"/>
              </a:ext>
            </a:extLst>
          </p:cNvPr>
          <p:cNvSpPr>
            <a:spLocks noChangeAspect="1"/>
          </p:cNvSpPr>
          <p:nvPr/>
        </p:nvSpPr>
        <p:spPr>
          <a:xfrm>
            <a:off x="5283604" y="5055966"/>
            <a:ext cx="685484" cy="602676"/>
          </a:xfrm>
          <a:custGeom>
            <a:avLst/>
            <a:gdLst>
              <a:gd name="connsiteX0" fmla="*/ 489973 w 573433"/>
              <a:gd name="connsiteY0" fmla="*/ 0 h 504161"/>
              <a:gd name="connsiteX1" fmla="*/ 505659 w 573433"/>
              <a:gd name="connsiteY1" fmla="*/ 37815 h 504161"/>
              <a:gd name="connsiteX2" fmla="*/ 573433 w 573433"/>
              <a:gd name="connsiteY2" fmla="*/ 127371 h 504161"/>
              <a:gd name="connsiteX3" fmla="*/ 196644 w 573433"/>
              <a:gd name="connsiteY3" fmla="*/ 504161 h 504161"/>
              <a:gd name="connsiteX4" fmla="*/ 116048 w 573433"/>
              <a:gd name="connsiteY4" fmla="*/ 410549 h 504161"/>
              <a:gd name="connsiteX5" fmla="*/ 28667 w 573433"/>
              <a:gd name="connsiteY5" fmla="*/ 273973 h 504161"/>
              <a:gd name="connsiteX6" fmla="*/ 0 w 573433"/>
              <a:gd name="connsiteY6" fmla="*/ 207981 h 504161"/>
              <a:gd name="connsiteX7" fmla="*/ 489973 w 573433"/>
              <a:gd name="connsiteY7" fmla="*/ 0 h 50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433" h="504161">
                <a:moveTo>
                  <a:pt x="489973" y="0"/>
                </a:moveTo>
                <a:lnTo>
                  <a:pt x="505659" y="37815"/>
                </a:lnTo>
                <a:lnTo>
                  <a:pt x="573433" y="127371"/>
                </a:lnTo>
                <a:lnTo>
                  <a:pt x="196644" y="504161"/>
                </a:lnTo>
                <a:lnTo>
                  <a:pt x="116048" y="410549"/>
                </a:lnTo>
                <a:cubicBezTo>
                  <a:pt x="83483" y="367544"/>
                  <a:pt x="54229" y="321892"/>
                  <a:pt x="28667" y="273973"/>
                </a:cubicBezTo>
                <a:lnTo>
                  <a:pt x="0" y="207981"/>
                </a:lnTo>
                <a:lnTo>
                  <a:pt x="48997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6" name="Frihåndsform: figur 65">
            <a:extLst>
              <a:ext uri="{FF2B5EF4-FFF2-40B4-BE49-F238E27FC236}">
                <a16:creationId xmlns:a16="http://schemas.microsoft.com/office/drawing/2014/main" id="{E2823E76-17BE-4AB7-8333-B50053FD3CA0}"/>
              </a:ext>
            </a:extLst>
          </p:cNvPr>
          <p:cNvSpPr>
            <a:spLocks noChangeAspect="1"/>
          </p:cNvSpPr>
          <p:nvPr/>
        </p:nvSpPr>
        <p:spPr>
          <a:xfrm>
            <a:off x="5550042" y="5237758"/>
            <a:ext cx="610074" cy="696344"/>
          </a:xfrm>
          <a:custGeom>
            <a:avLst/>
            <a:gdLst>
              <a:gd name="connsiteX0" fmla="*/ 376752 w 510350"/>
              <a:gd name="connsiteY0" fmla="*/ 0 h 582518"/>
              <a:gd name="connsiteX1" fmla="*/ 455288 w 510350"/>
              <a:gd name="connsiteY1" fmla="*/ 62451 h 582518"/>
              <a:gd name="connsiteX2" fmla="*/ 510350 w 510350"/>
              <a:gd name="connsiteY2" fmla="*/ 89793 h 582518"/>
              <a:gd name="connsiteX3" fmla="*/ 311276 w 510350"/>
              <a:gd name="connsiteY3" fmla="*/ 582518 h 582518"/>
              <a:gd name="connsiteX4" fmla="*/ 179607 w 510350"/>
              <a:gd name="connsiteY4" fmla="*/ 517135 h 582518"/>
              <a:gd name="connsiteX5" fmla="*/ 73353 w 510350"/>
              <a:gd name="connsiteY5" fmla="*/ 443019 h 582518"/>
              <a:gd name="connsiteX6" fmla="*/ 0 w 510350"/>
              <a:gd name="connsiteY6" fmla="*/ 376752 h 582518"/>
              <a:gd name="connsiteX7" fmla="*/ 376752 w 510350"/>
              <a:gd name="connsiteY7" fmla="*/ 0 h 58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0350" h="582518">
                <a:moveTo>
                  <a:pt x="376752" y="0"/>
                </a:moveTo>
                <a:lnTo>
                  <a:pt x="455288" y="62451"/>
                </a:lnTo>
                <a:lnTo>
                  <a:pt x="510350" y="89793"/>
                </a:lnTo>
                <a:lnTo>
                  <a:pt x="311276" y="582518"/>
                </a:lnTo>
                <a:lnTo>
                  <a:pt x="179607" y="517135"/>
                </a:lnTo>
                <a:cubicBezTo>
                  <a:pt x="142588" y="494642"/>
                  <a:pt x="107105" y="469872"/>
                  <a:pt x="73353" y="443019"/>
                </a:cubicBezTo>
                <a:lnTo>
                  <a:pt x="0" y="376752"/>
                </a:lnTo>
                <a:lnTo>
                  <a:pt x="37675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7" name="Frihåndsform: figur 66">
            <a:extLst>
              <a:ext uri="{FF2B5EF4-FFF2-40B4-BE49-F238E27FC236}">
                <a16:creationId xmlns:a16="http://schemas.microsoft.com/office/drawing/2014/main" id="{2BF6501B-72EA-4E00-8DE4-05679AF455DE}"/>
              </a:ext>
            </a:extLst>
          </p:cNvPr>
          <p:cNvSpPr>
            <a:spLocks noChangeAspect="1"/>
          </p:cNvSpPr>
          <p:nvPr/>
        </p:nvSpPr>
        <p:spPr>
          <a:xfrm>
            <a:off x="6650613" y="5238897"/>
            <a:ext cx="601696" cy="686052"/>
          </a:xfrm>
          <a:custGeom>
            <a:avLst/>
            <a:gdLst>
              <a:gd name="connsiteX0" fmla="*/ 126778 w 503341"/>
              <a:gd name="connsiteY0" fmla="*/ 0 h 573909"/>
              <a:gd name="connsiteX1" fmla="*/ 503341 w 503341"/>
              <a:gd name="connsiteY1" fmla="*/ 376562 h 573909"/>
              <a:gd name="connsiteX2" fmla="*/ 498278 w 503341"/>
              <a:gd name="connsiteY2" fmla="*/ 381941 h 573909"/>
              <a:gd name="connsiteX3" fmla="*/ 268723 w 503341"/>
              <a:gd name="connsiteY3" fmla="*/ 546928 h 573909"/>
              <a:gd name="connsiteX4" fmla="*/ 207473 w 503341"/>
              <a:gd name="connsiteY4" fmla="*/ 573909 h 573909"/>
              <a:gd name="connsiteX5" fmla="*/ 0 w 503341"/>
              <a:gd name="connsiteY5" fmla="*/ 85134 h 573909"/>
              <a:gd name="connsiteX6" fmla="*/ 64879 w 503341"/>
              <a:gd name="connsiteY6" fmla="*/ 50299 h 573909"/>
              <a:gd name="connsiteX7" fmla="*/ 126778 w 503341"/>
              <a:gd name="connsiteY7" fmla="*/ 0 h 57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341" h="573909">
                <a:moveTo>
                  <a:pt x="126778" y="0"/>
                </a:moveTo>
                <a:lnTo>
                  <a:pt x="503341" y="376562"/>
                </a:lnTo>
                <a:lnTo>
                  <a:pt x="498278" y="381941"/>
                </a:lnTo>
                <a:cubicBezTo>
                  <a:pt x="430022" y="446921"/>
                  <a:pt x="352825" y="502594"/>
                  <a:pt x="268723" y="546928"/>
                </a:cubicBezTo>
                <a:lnTo>
                  <a:pt x="207473" y="573909"/>
                </a:lnTo>
                <a:lnTo>
                  <a:pt x="0" y="85134"/>
                </a:lnTo>
                <a:lnTo>
                  <a:pt x="64879" y="50299"/>
                </a:lnTo>
                <a:lnTo>
                  <a:pt x="126778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8" name="Frihåndsform: figur 67">
            <a:extLst>
              <a:ext uri="{FF2B5EF4-FFF2-40B4-BE49-F238E27FC236}">
                <a16:creationId xmlns:a16="http://schemas.microsoft.com/office/drawing/2014/main" id="{B714FD63-7074-4678-AB6B-353311AC85FC}"/>
              </a:ext>
            </a:extLst>
          </p:cNvPr>
          <p:cNvSpPr>
            <a:spLocks noChangeAspect="1"/>
          </p:cNvSpPr>
          <p:nvPr/>
        </p:nvSpPr>
        <p:spPr>
          <a:xfrm>
            <a:off x="7322579" y="5307347"/>
            <a:ext cx="942339" cy="912372"/>
          </a:xfrm>
          <a:custGeom>
            <a:avLst/>
            <a:gdLst>
              <a:gd name="connsiteX0" fmla="*/ 216702 w 788302"/>
              <a:gd name="connsiteY0" fmla="*/ 0 h 763234"/>
              <a:gd name="connsiteX1" fmla="*/ 788302 w 788302"/>
              <a:gd name="connsiteY1" fmla="*/ 230942 h 763234"/>
              <a:gd name="connsiteX2" fmla="*/ 759631 w 788302"/>
              <a:gd name="connsiteY2" fmla="*/ 307411 h 763234"/>
              <a:gd name="connsiteX3" fmla="*/ 527089 w 788302"/>
              <a:gd name="connsiteY3" fmla="*/ 667966 h 763234"/>
              <a:gd name="connsiteX4" fmla="*/ 436057 w 788302"/>
              <a:gd name="connsiteY4" fmla="*/ 763234 h 763234"/>
              <a:gd name="connsiteX5" fmla="*/ 0 w 788302"/>
              <a:gd name="connsiteY5" fmla="*/ 327177 h 763234"/>
              <a:gd name="connsiteX6" fmla="*/ 52063 w 788302"/>
              <a:gd name="connsiteY6" fmla="*/ 272082 h 763234"/>
              <a:gd name="connsiteX7" fmla="*/ 184337 w 788302"/>
              <a:gd name="connsiteY7" fmla="*/ 75317 h 763234"/>
              <a:gd name="connsiteX8" fmla="*/ 216702 w 788302"/>
              <a:gd name="connsiteY8" fmla="*/ 0 h 763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8302" h="763234">
                <a:moveTo>
                  <a:pt x="216702" y="0"/>
                </a:moveTo>
                <a:lnTo>
                  <a:pt x="788302" y="230942"/>
                </a:lnTo>
                <a:lnTo>
                  <a:pt x="759631" y="307411"/>
                </a:lnTo>
                <a:cubicBezTo>
                  <a:pt x="697458" y="437647"/>
                  <a:pt x="619077" y="558697"/>
                  <a:pt x="527089" y="667966"/>
                </a:cubicBezTo>
                <a:lnTo>
                  <a:pt x="436057" y="763234"/>
                </a:lnTo>
                <a:lnTo>
                  <a:pt x="0" y="327177"/>
                </a:lnTo>
                <a:lnTo>
                  <a:pt x="52063" y="272082"/>
                </a:lnTo>
                <a:cubicBezTo>
                  <a:pt x="103067" y="211810"/>
                  <a:pt x="147522" y="145859"/>
                  <a:pt x="184337" y="75317"/>
                </a:cubicBezTo>
                <a:lnTo>
                  <a:pt x="21670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9" name="Frihåndsform: figur 68">
            <a:extLst>
              <a:ext uri="{FF2B5EF4-FFF2-40B4-BE49-F238E27FC236}">
                <a16:creationId xmlns:a16="http://schemas.microsoft.com/office/drawing/2014/main" id="{6A1118DF-BCB8-49B2-B13D-D3A11D3526A8}"/>
              </a:ext>
            </a:extLst>
          </p:cNvPr>
          <p:cNvSpPr>
            <a:spLocks noChangeAspect="1"/>
          </p:cNvSpPr>
          <p:nvPr/>
        </p:nvSpPr>
        <p:spPr>
          <a:xfrm>
            <a:off x="4551074" y="5327671"/>
            <a:ext cx="926681" cy="891686"/>
          </a:xfrm>
          <a:custGeom>
            <a:avLst/>
            <a:gdLst>
              <a:gd name="connsiteX0" fmla="*/ 567293 w 775204"/>
              <a:gd name="connsiteY0" fmla="*/ 0 h 745929"/>
              <a:gd name="connsiteX1" fmla="*/ 597102 w 775204"/>
              <a:gd name="connsiteY1" fmla="*/ 68361 h 745929"/>
              <a:gd name="connsiteX2" fmla="*/ 688762 w 775204"/>
              <a:gd name="connsiteY2" fmla="*/ 211078 h 745929"/>
              <a:gd name="connsiteX3" fmla="*/ 775204 w 775204"/>
              <a:gd name="connsiteY3" fmla="*/ 311097 h 745929"/>
              <a:gd name="connsiteX4" fmla="*/ 340372 w 775204"/>
              <a:gd name="connsiteY4" fmla="*/ 745929 h 745929"/>
              <a:gd name="connsiteX5" fmla="*/ 242926 w 775204"/>
              <a:gd name="connsiteY5" fmla="*/ 643661 h 745929"/>
              <a:gd name="connsiteX6" fmla="*/ 79153 w 775204"/>
              <a:gd name="connsiteY6" fmla="*/ 409216 h 745929"/>
              <a:gd name="connsiteX7" fmla="*/ 0 w 775204"/>
              <a:gd name="connsiteY7" fmla="*/ 240801 h 745929"/>
              <a:gd name="connsiteX8" fmla="*/ 567293 w 775204"/>
              <a:gd name="connsiteY8" fmla="*/ 0 h 745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5204" h="745929">
                <a:moveTo>
                  <a:pt x="567293" y="0"/>
                </a:moveTo>
                <a:lnTo>
                  <a:pt x="597102" y="68361"/>
                </a:lnTo>
                <a:cubicBezTo>
                  <a:pt x="623916" y="118434"/>
                  <a:pt x="654603" y="166139"/>
                  <a:pt x="688762" y="211078"/>
                </a:cubicBezTo>
                <a:lnTo>
                  <a:pt x="775204" y="311097"/>
                </a:lnTo>
                <a:lnTo>
                  <a:pt x="340372" y="745929"/>
                </a:lnTo>
                <a:lnTo>
                  <a:pt x="242926" y="643661"/>
                </a:lnTo>
                <a:cubicBezTo>
                  <a:pt x="182005" y="570467"/>
                  <a:pt x="127157" y="492062"/>
                  <a:pt x="79153" y="409216"/>
                </a:cubicBezTo>
                <a:lnTo>
                  <a:pt x="0" y="240801"/>
                </a:lnTo>
                <a:lnTo>
                  <a:pt x="56729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0" name="Frihåndsform: figur 69">
            <a:extLst>
              <a:ext uri="{FF2B5EF4-FFF2-40B4-BE49-F238E27FC236}">
                <a16:creationId xmlns:a16="http://schemas.microsoft.com/office/drawing/2014/main" id="{364BEB2F-6F1F-441E-95DF-7E0C7FBF8625}"/>
              </a:ext>
            </a:extLst>
          </p:cNvPr>
          <p:cNvSpPr>
            <a:spLocks noChangeAspect="1"/>
          </p:cNvSpPr>
          <p:nvPr/>
        </p:nvSpPr>
        <p:spPr>
          <a:xfrm>
            <a:off x="6443753" y="5357770"/>
            <a:ext cx="415486" cy="671395"/>
          </a:xfrm>
          <a:custGeom>
            <a:avLst/>
            <a:gdLst>
              <a:gd name="connsiteX0" fmla="*/ 140010 w 347570"/>
              <a:gd name="connsiteY0" fmla="*/ 0 h 561648"/>
              <a:gd name="connsiteX1" fmla="*/ 347570 w 347570"/>
              <a:gd name="connsiteY1" fmla="*/ 488980 h 561648"/>
              <a:gd name="connsiteX2" fmla="*/ 310688 w 347570"/>
              <a:gd name="connsiteY2" fmla="*/ 505227 h 561648"/>
              <a:gd name="connsiteX3" fmla="*/ 170775 w 347570"/>
              <a:gd name="connsiteY3" fmla="*/ 544433 h 561648"/>
              <a:gd name="connsiteX4" fmla="*/ 0 w 347570"/>
              <a:gd name="connsiteY4" fmla="*/ 561648 h 561648"/>
              <a:gd name="connsiteX5" fmla="*/ 0 w 347570"/>
              <a:gd name="connsiteY5" fmla="*/ 29995 h 561648"/>
              <a:gd name="connsiteX6" fmla="*/ 63628 w 347570"/>
              <a:gd name="connsiteY6" fmla="*/ 23581 h 561648"/>
              <a:gd name="connsiteX7" fmla="*/ 140010 w 347570"/>
              <a:gd name="connsiteY7" fmla="*/ 0 h 56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570" h="561648">
                <a:moveTo>
                  <a:pt x="140010" y="0"/>
                </a:moveTo>
                <a:lnTo>
                  <a:pt x="347570" y="488980"/>
                </a:lnTo>
                <a:lnTo>
                  <a:pt x="310688" y="505227"/>
                </a:lnTo>
                <a:cubicBezTo>
                  <a:pt x="265438" y="521470"/>
                  <a:pt x="218716" y="534623"/>
                  <a:pt x="170775" y="544433"/>
                </a:cubicBezTo>
                <a:lnTo>
                  <a:pt x="0" y="561648"/>
                </a:lnTo>
                <a:lnTo>
                  <a:pt x="0" y="29995"/>
                </a:lnTo>
                <a:lnTo>
                  <a:pt x="63628" y="23581"/>
                </a:lnTo>
                <a:lnTo>
                  <a:pt x="14001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1" name="Frihåndsform: figur 70">
            <a:extLst>
              <a:ext uri="{FF2B5EF4-FFF2-40B4-BE49-F238E27FC236}">
                <a16:creationId xmlns:a16="http://schemas.microsoft.com/office/drawing/2014/main" id="{3E471658-784C-40E8-B328-37BC6A263CEA}"/>
              </a:ext>
            </a:extLst>
          </p:cNvPr>
          <p:cNvSpPr>
            <a:spLocks noChangeAspect="1"/>
          </p:cNvSpPr>
          <p:nvPr/>
        </p:nvSpPr>
        <p:spPr>
          <a:xfrm>
            <a:off x="5961506" y="5361667"/>
            <a:ext cx="396179" cy="667498"/>
          </a:xfrm>
          <a:custGeom>
            <a:avLst/>
            <a:gdLst>
              <a:gd name="connsiteX0" fmla="*/ 199371 w 331418"/>
              <a:gd name="connsiteY0" fmla="*/ 0 h 558388"/>
              <a:gd name="connsiteX1" fmla="*/ 267790 w 331418"/>
              <a:gd name="connsiteY1" fmla="*/ 20321 h 558388"/>
              <a:gd name="connsiteX2" fmla="*/ 331418 w 331418"/>
              <a:gd name="connsiteY2" fmla="*/ 26735 h 558388"/>
              <a:gd name="connsiteX3" fmla="*/ 331418 w 331418"/>
              <a:gd name="connsiteY3" fmla="*/ 558388 h 558388"/>
              <a:gd name="connsiteX4" fmla="*/ 160644 w 331418"/>
              <a:gd name="connsiteY4" fmla="*/ 541173 h 558388"/>
              <a:gd name="connsiteX5" fmla="*/ 0 w 331418"/>
              <a:gd name="connsiteY5" fmla="*/ 493461 h 558388"/>
              <a:gd name="connsiteX6" fmla="*/ 199371 w 331418"/>
              <a:gd name="connsiteY6" fmla="*/ 0 h 5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418" h="558388">
                <a:moveTo>
                  <a:pt x="199371" y="0"/>
                </a:moveTo>
                <a:lnTo>
                  <a:pt x="267790" y="20321"/>
                </a:lnTo>
                <a:lnTo>
                  <a:pt x="331418" y="26735"/>
                </a:lnTo>
                <a:lnTo>
                  <a:pt x="331418" y="558388"/>
                </a:lnTo>
                <a:lnTo>
                  <a:pt x="160644" y="541173"/>
                </a:lnTo>
                <a:lnTo>
                  <a:pt x="0" y="493461"/>
                </a:lnTo>
                <a:lnTo>
                  <a:pt x="19937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2" name="Frihåndsform: figur 71">
            <a:extLst>
              <a:ext uri="{FF2B5EF4-FFF2-40B4-BE49-F238E27FC236}">
                <a16:creationId xmlns:a16="http://schemas.microsoft.com/office/drawing/2014/main" id="{7FC1A442-F49D-4F19-A0F0-F310970E758B}"/>
              </a:ext>
            </a:extLst>
          </p:cNvPr>
          <p:cNvSpPr>
            <a:spLocks noChangeAspect="1"/>
          </p:cNvSpPr>
          <p:nvPr/>
        </p:nvSpPr>
        <p:spPr>
          <a:xfrm>
            <a:off x="7873523" y="5600140"/>
            <a:ext cx="1111017" cy="1165889"/>
          </a:xfrm>
          <a:custGeom>
            <a:avLst/>
            <a:gdLst>
              <a:gd name="connsiteX0" fmla="*/ 362041 w 929408"/>
              <a:gd name="connsiteY0" fmla="*/ 0 h 975311"/>
              <a:gd name="connsiteX1" fmla="*/ 929408 w 929408"/>
              <a:gd name="connsiteY1" fmla="*/ 229231 h 975311"/>
              <a:gd name="connsiteX2" fmla="*/ 881793 w 929408"/>
              <a:gd name="connsiteY2" fmla="*/ 341413 h 975311"/>
              <a:gd name="connsiteX3" fmla="*/ 560681 w 929408"/>
              <a:gd name="connsiteY3" fmla="*/ 840504 h 975311"/>
              <a:gd name="connsiteX4" fmla="*/ 432181 w 929408"/>
              <a:gd name="connsiteY4" fmla="*/ 975311 h 975311"/>
              <a:gd name="connsiteX5" fmla="*/ 0 w 929408"/>
              <a:gd name="connsiteY5" fmla="*/ 543130 h 975311"/>
              <a:gd name="connsiteX6" fmla="*/ 91629 w 929408"/>
              <a:gd name="connsiteY6" fmla="*/ 447004 h 975311"/>
              <a:gd name="connsiteX7" fmla="*/ 328725 w 929408"/>
              <a:gd name="connsiteY7" fmla="*/ 78495 h 975311"/>
              <a:gd name="connsiteX8" fmla="*/ 362041 w 929408"/>
              <a:gd name="connsiteY8" fmla="*/ 0 h 97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9408" h="975311">
                <a:moveTo>
                  <a:pt x="362041" y="0"/>
                </a:moveTo>
                <a:lnTo>
                  <a:pt x="929408" y="229231"/>
                </a:lnTo>
                <a:lnTo>
                  <a:pt x="881793" y="341413"/>
                </a:lnTo>
                <a:cubicBezTo>
                  <a:pt x="795940" y="521689"/>
                  <a:pt x="687705" y="689250"/>
                  <a:pt x="560681" y="840504"/>
                </a:cubicBezTo>
                <a:lnTo>
                  <a:pt x="432181" y="975311"/>
                </a:lnTo>
                <a:lnTo>
                  <a:pt x="0" y="543130"/>
                </a:lnTo>
                <a:lnTo>
                  <a:pt x="91629" y="447004"/>
                </a:lnTo>
                <a:cubicBezTo>
                  <a:pt x="185418" y="335324"/>
                  <a:pt x="265335" y="211603"/>
                  <a:pt x="328725" y="78495"/>
                </a:cubicBezTo>
                <a:lnTo>
                  <a:pt x="36204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3" name="Frihåndsform: figur 72">
            <a:extLst>
              <a:ext uri="{FF2B5EF4-FFF2-40B4-BE49-F238E27FC236}">
                <a16:creationId xmlns:a16="http://schemas.microsoft.com/office/drawing/2014/main" id="{E8EFE6AE-AFEA-41BD-98A4-A0F1560F6112}"/>
              </a:ext>
            </a:extLst>
          </p:cNvPr>
          <p:cNvSpPr>
            <a:spLocks noChangeAspect="1"/>
          </p:cNvSpPr>
          <p:nvPr/>
        </p:nvSpPr>
        <p:spPr>
          <a:xfrm>
            <a:off x="3835747" y="5633361"/>
            <a:ext cx="1092539" cy="1135468"/>
          </a:xfrm>
          <a:custGeom>
            <a:avLst/>
            <a:gdLst>
              <a:gd name="connsiteX0" fmla="*/ 563250 w 913951"/>
              <a:gd name="connsiteY0" fmla="*/ 0 h 949862"/>
              <a:gd name="connsiteX1" fmla="*/ 580715 w 913951"/>
              <a:gd name="connsiteY1" fmla="*/ 41815 h 949862"/>
              <a:gd name="connsiteX2" fmla="*/ 815780 w 913951"/>
              <a:gd name="connsiteY2" fmla="*/ 411749 h 949862"/>
              <a:gd name="connsiteX3" fmla="*/ 913951 w 913951"/>
              <a:gd name="connsiteY3" fmla="*/ 515027 h 949862"/>
              <a:gd name="connsiteX4" fmla="*/ 479116 w 913951"/>
              <a:gd name="connsiteY4" fmla="*/ 949862 h 949862"/>
              <a:gd name="connsiteX5" fmla="*/ 449427 w 913951"/>
              <a:gd name="connsiteY5" fmla="*/ 920656 h 949862"/>
              <a:gd name="connsiteX6" fmla="*/ 70441 w 913951"/>
              <a:gd name="connsiteY6" fmla="*/ 390934 h 949862"/>
              <a:gd name="connsiteX7" fmla="*/ 0 w 913951"/>
              <a:gd name="connsiteY7" fmla="*/ 239086 h 949862"/>
              <a:gd name="connsiteX8" fmla="*/ 563250 w 913951"/>
              <a:gd name="connsiteY8" fmla="*/ 0 h 94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3951" h="949862">
                <a:moveTo>
                  <a:pt x="563250" y="0"/>
                </a:moveTo>
                <a:lnTo>
                  <a:pt x="580715" y="41815"/>
                </a:lnTo>
                <a:cubicBezTo>
                  <a:pt x="643369" y="175340"/>
                  <a:pt x="722609" y="299535"/>
                  <a:pt x="815780" y="411749"/>
                </a:cubicBezTo>
                <a:lnTo>
                  <a:pt x="913951" y="515027"/>
                </a:lnTo>
                <a:lnTo>
                  <a:pt x="479116" y="949862"/>
                </a:lnTo>
                <a:lnTo>
                  <a:pt x="449427" y="920656"/>
                </a:lnTo>
                <a:cubicBezTo>
                  <a:pt x="299832" y="763283"/>
                  <a:pt x="171909" y="585115"/>
                  <a:pt x="70441" y="390934"/>
                </a:cubicBezTo>
                <a:lnTo>
                  <a:pt x="0" y="239086"/>
                </a:lnTo>
                <a:lnTo>
                  <a:pt x="56325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4" name="Frihåndsform: figur 73">
            <a:extLst>
              <a:ext uri="{FF2B5EF4-FFF2-40B4-BE49-F238E27FC236}">
                <a16:creationId xmlns:a16="http://schemas.microsoft.com/office/drawing/2014/main" id="{FD42385D-998D-4A3A-B260-C268874F6620}"/>
              </a:ext>
            </a:extLst>
          </p:cNvPr>
          <p:cNvSpPr>
            <a:spLocks noChangeAspect="1"/>
          </p:cNvSpPr>
          <p:nvPr/>
        </p:nvSpPr>
        <p:spPr>
          <a:xfrm>
            <a:off x="4987653" y="5728708"/>
            <a:ext cx="913525" cy="937208"/>
          </a:xfrm>
          <a:custGeom>
            <a:avLst/>
            <a:gdLst>
              <a:gd name="connsiteX0" fmla="*/ 436515 w 764199"/>
              <a:gd name="connsiteY0" fmla="*/ 0 h 784010"/>
              <a:gd name="connsiteX1" fmla="*/ 512562 w 764199"/>
              <a:gd name="connsiteY1" fmla="*/ 68439 h 784010"/>
              <a:gd name="connsiteX2" fmla="*/ 624019 w 764199"/>
              <a:gd name="connsiteY2" fmla="*/ 145887 h 784010"/>
              <a:gd name="connsiteX3" fmla="*/ 764199 w 764199"/>
              <a:gd name="connsiteY3" fmla="*/ 215230 h 784010"/>
              <a:gd name="connsiteX4" fmla="*/ 534397 w 764199"/>
              <a:gd name="connsiteY4" fmla="*/ 784010 h 784010"/>
              <a:gd name="connsiteX5" fmla="*/ 410628 w 764199"/>
              <a:gd name="connsiteY5" fmla="*/ 734505 h 784010"/>
              <a:gd name="connsiteX6" fmla="*/ 35189 w 764199"/>
              <a:gd name="connsiteY6" fmla="*/ 473445 h 784010"/>
              <a:gd name="connsiteX7" fmla="*/ 0 w 764199"/>
              <a:gd name="connsiteY7" fmla="*/ 436515 h 784010"/>
              <a:gd name="connsiteX8" fmla="*/ 436515 w 764199"/>
              <a:gd name="connsiteY8" fmla="*/ 0 h 784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4199" h="784010">
                <a:moveTo>
                  <a:pt x="436515" y="0"/>
                </a:moveTo>
                <a:lnTo>
                  <a:pt x="512562" y="68439"/>
                </a:lnTo>
                <a:cubicBezTo>
                  <a:pt x="547967" y="96499"/>
                  <a:pt x="585187" y="122382"/>
                  <a:pt x="624019" y="145887"/>
                </a:cubicBezTo>
                <a:lnTo>
                  <a:pt x="764199" y="215230"/>
                </a:lnTo>
                <a:lnTo>
                  <a:pt x="534397" y="784010"/>
                </a:lnTo>
                <a:lnTo>
                  <a:pt x="410628" y="734505"/>
                </a:lnTo>
                <a:cubicBezTo>
                  <a:pt x="273620" y="664500"/>
                  <a:pt x="147421" y="576429"/>
                  <a:pt x="35189" y="473445"/>
                </a:cubicBezTo>
                <a:lnTo>
                  <a:pt x="0" y="436515"/>
                </a:lnTo>
                <a:lnTo>
                  <a:pt x="436515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5" name="Frihåndsform: figur 74">
            <a:extLst>
              <a:ext uri="{FF2B5EF4-FFF2-40B4-BE49-F238E27FC236}">
                <a16:creationId xmlns:a16="http://schemas.microsoft.com/office/drawing/2014/main" id="{7F645797-7746-4DBC-B912-995FCB42B068}"/>
              </a:ext>
            </a:extLst>
          </p:cNvPr>
          <p:cNvSpPr>
            <a:spLocks noChangeAspect="1"/>
          </p:cNvSpPr>
          <p:nvPr/>
        </p:nvSpPr>
        <p:spPr>
          <a:xfrm>
            <a:off x="6920438" y="5729747"/>
            <a:ext cx="893668" cy="927767"/>
          </a:xfrm>
          <a:custGeom>
            <a:avLst/>
            <a:gdLst>
              <a:gd name="connsiteX0" fmla="*/ 311672 w 747588"/>
              <a:gd name="connsiteY0" fmla="*/ 0 h 776113"/>
              <a:gd name="connsiteX1" fmla="*/ 747588 w 747588"/>
              <a:gd name="connsiteY1" fmla="*/ 435916 h 776113"/>
              <a:gd name="connsiteX2" fmla="*/ 715636 w 747588"/>
              <a:gd name="connsiteY2" fmla="*/ 469356 h 776113"/>
              <a:gd name="connsiteX3" fmla="*/ 269499 w 747588"/>
              <a:gd name="connsiteY3" fmla="*/ 766122 h 776113"/>
              <a:gd name="connsiteX4" fmla="*/ 241878 w 747588"/>
              <a:gd name="connsiteY4" fmla="*/ 776113 h 776113"/>
              <a:gd name="connsiteX5" fmla="*/ 0 w 747588"/>
              <a:gd name="connsiteY5" fmla="*/ 206283 h 776113"/>
              <a:gd name="connsiteX6" fmla="*/ 66395 w 747588"/>
              <a:gd name="connsiteY6" fmla="*/ 177147 h 776113"/>
              <a:gd name="connsiteX7" fmla="*/ 307190 w 747588"/>
              <a:gd name="connsiteY7" fmla="*/ 4742 h 776113"/>
              <a:gd name="connsiteX8" fmla="*/ 311672 w 747588"/>
              <a:gd name="connsiteY8" fmla="*/ 0 h 77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7588" h="776113">
                <a:moveTo>
                  <a:pt x="311672" y="0"/>
                </a:moveTo>
                <a:lnTo>
                  <a:pt x="747588" y="435916"/>
                </a:lnTo>
                <a:lnTo>
                  <a:pt x="715636" y="469356"/>
                </a:lnTo>
                <a:cubicBezTo>
                  <a:pt x="584456" y="590404"/>
                  <a:pt x="434050" y="691016"/>
                  <a:pt x="269499" y="766122"/>
                </a:cubicBezTo>
                <a:lnTo>
                  <a:pt x="241878" y="776113"/>
                </a:lnTo>
                <a:lnTo>
                  <a:pt x="0" y="206283"/>
                </a:lnTo>
                <a:lnTo>
                  <a:pt x="66395" y="177147"/>
                </a:lnTo>
                <a:cubicBezTo>
                  <a:pt x="154615" y="130820"/>
                  <a:pt x="235592" y="72643"/>
                  <a:pt x="307190" y="4742"/>
                </a:cubicBezTo>
                <a:lnTo>
                  <a:pt x="31167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6" name="Frihåndsform: figur 75">
            <a:extLst>
              <a:ext uri="{FF2B5EF4-FFF2-40B4-BE49-F238E27FC236}">
                <a16:creationId xmlns:a16="http://schemas.microsoft.com/office/drawing/2014/main" id="{E5F74FB0-0EFB-4F92-A408-27856BA55B5B}"/>
              </a:ext>
            </a:extLst>
          </p:cNvPr>
          <p:cNvSpPr>
            <a:spLocks noChangeAspect="1"/>
          </p:cNvSpPr>
          <p:nvPr/>
        </p:nvSpPr>
        <p:spPr>
          <a:xfrm>
            <a:off x="8424686" y="5892479"/>
            <a:ext cx="1357461" cy="1484778"/>
          </a:xfrm>
          <a:custGeom>
            <a:avLst/>
            <a:gdLst>
              <a:gd name="connsiteX0" fmla="*/ 506263 w 1135568"/>
              <a:gd name="connsiteY0" fmla="*/ 0 h 1242075"/>
              <a:gd name="connsiteX1" fmla="*/ 1135568 w 1135568"/>
              <a:gd name="connsiteY1" fmla="*/ 254256 h 1242075"/>
              <a:gd name="connsiteX2" fmla="*/ 1071138 w 1135568"/>
              <a:gd name="connsiteY2" fmla="*/ 406054 h 1242075"/>
              <a:gd name="connsiteX3" fmla="*/ 522108 w 1135568"/>
              <a:gd name="connsiteY3" fmla="*/ 1202985 h 1242075"/>
              <a:gd name="connsiteX4" fmla="*/ 482428 w 1135568"/>
              <a:gd name="connsiteY4" fmla="*/ 1242075 h 1242075"/>
              <a:gd name="connsiteX5" fmla="*/ 0 w 1135568"/>
              <a:gd name="connsiteY5" fmla="*/ 759647 h 1242075"/>
              <a:gd name="connsiteX6" fmla="*/ 130965 w 1135568"/>
              <a:gd name="connsiteY6" fmla="*/ 622254 h 1242075"/>
              <a:gd name="connsiteX7" fmla="*/ 457693 w 1135568"/>
              <a:gd name="connsiteY7" fmla="*/ 114434 h 1242075"/>
              <a:gd name="connsiteX8" fmla="*/ 506263 w 1135568"/>
              <a:gd name="connsiteY8" fmla="*/ 0 h 124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5568" h="1242075">
                <a:moveTo>
                  <a:pt x="506263" y="0"/>
                </a:moveTo>
                <a:lnTo>
                  <a:pt x="1135568" y="254256"/>
                </a:lnTo>
                <a:lnTo>
                  <a:pt x="1071138" y="406054"/>
                </a:lnTo>
                <a:cubicBezTo>
                  <a:pt x="930802" y="700736"/>
                  <a:pt x="744732" y="969439"/>
                  <a:pt x="522108" y="1202985"/>
                </a:cubicBezTo>
                <a:lnTo>
                  <a:pt x="482428" y="1242075"/>
                </a:lnTo>
                <a:lnTo>
                  <a:pt x="0" y="759647"/>
                </a:lnTo>
                <a:lnTo>
                  <a:pt x="130965" y="622254"/>
                </a:lnTo>
                <a:cubicBezTo>
                  <a:pt x="260210" y="468355"/>
                  <a:pt x="370338" y="297863"/>
                  <a:pt x="457693" y="114434"/>
                </a:cubicBezTo>
                <a:lnTo>
                  <a:pt x="50626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7" name="Frihåndsform: figur 76">
            <a:extLst>
              <a:ext uri="{FF2B5EF4-FFF2-40B4-BE49-F238E27FC236}">
                <a16:creationId xmlns:a16="http://schemas.microsoft.com/office/drawing/2014/main" id="{50F30BD3-FB1B-490F-BB2D-CB2845D40921}"/>
              </a:ext>
            </a:extLst>
          </p:cNvPr>
          <p:cNvSpPr>
            <a:spLocks noChangeAspect="1"/>
          </p:cNvSpPr>
          <p:nvPr/>
        </p:nvSpPr>
        <p:spPr>
          <a:xfrm>
            <a:off x="3043734" y="5938275"/>
            <a:ext cx="1330172" cy="1438830"/>
          </a:xfrm>
          <a:custGeom>
            <a:avLst/>
            <a:gdLst>
              <a:gd name="connsiteX0" fmla="*/ 624887 w 1112740"/>
              <a:gd name="connsiteY0" fmla="*/ 0 h 1203637"/>
              <a:gd name="connsiteX1" fmla="*/ 696693 w 1112740"/>
              <a:gd name="connsiteY1" fmla="*/ 154789 h 1203637"/>
              <a:gd name="connsiteX2" fmla="*/ 1082306 w 1112740"/>
              <a:gd name="connsiteY2" fmla="*/ 693776 h 1203637"/>
              <a:gd name="connsiteX3" fmla="*/ 1112740 w 1112740"/>
              <a:gd name="connsiteY3" fmla="*/ 723714 h 1203637"/>
              <a:gd name="connsiteX4" fmla="*/ 632817 w 1112740"/>
              <a:gd name="connsiteY4" fmla="*/ 1203637 h 1203637"/>
              <a:gd name="connsiteX5" fmla="*/ 590044 w 1112740"/>
              <a:gd name="connsiteY5" fmla="*/ 1161559 h 1203637"/>
              <a:gd name="connsiteX6" fmla="*/ 94447 w 1112740"/>
              <a:gd name="connsiteY6" fmla="*/ 468846 h 1203637"/>
              <a:gd name="connsiteX7" fmla="*/ 0 w 1112740"/>
              <a:gd name="connsiteY7" fmla="*/ 265249 h 1203637"/>
              <a:gd name="connsiteX8" fmla="*/ 624887 w 1112740"/>
              <a:gd name="connsiteY8" fmla="*/ 0 h 120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740" h="1203637">
                <a:moveTo>
                  <a:pt x="624887" y="0"/>
                </a:moveTo>
                <a:lnTo>
                  <a:pt x="696693" y="154789"/>
                </a:lnTo>
                <a:cubicBezTo>
                  <a:pt x="799936" y="352366"/>
                  <a:pt x="930096" y="533651"/>
                  <a:pt x="1082306" y="693776"/>
                </a:cubicBezTo>
                <a:lnTo>
                  <a:pt x="1112740" y="723714"/>
                </a:lnTo>
                <a:lnTo>
                  <a:pt x="632817" y="1203637"/>
                </a:lnTo>
                <a:lnTo>
                  <a:pt x="590044" y="1161559"/>
                </a:lnTo>
                <a:cubicBezTo>
                  <a:pt x="394420" y="955764"/>
                  <a:pt x="227137" y="722775"/>
                  <a:pt x="94447" y="468846"/>
                </a:cubicBezTo>
                <a:lnTo>
                  <a:pt x="0" y="265249"/>
                </a:lnTo>
                <a:lnTo>
                  <a:pt x="62488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8" name="Frihåndsform: figur 77">
            <a:extLst>
              <a:ext uri="{FF2B5EF4-FFF2-40B4-BE49-F238E27FC236}">
                <a16:creationId xmlns:a16="http://schemas.microsoft.com/office/drawing/2014/main" id="{296E9AF6-7BA0-4268-BD0B-504B162B9D21}"/>
              </a:ext>
            </a:extLst>
          </p:cNvPr>
          <p:cNvSpPr>
            <a:spLocks noChangeAspect="1"/>
          </p:cNvSpPr>
          <p:nvPr/>
        </p:nvSpPr>
        <p:spPr>
          <a:xfrm>
            <a:off x="6443753" y="5993631"/>
            <a:ext cx="725298" cy="832012"/>
          </a:xfrm>
          <a:custGeom>
            <a:avLst/>
            <a:gdLst>
              <a:gd name="connsiteX0" fmla="*/ 365797 w 606740"/>
              <a:gd name="connsiteY0" fmla="*/ 0 h 696011"/>
              <a:gd name="connsiteX1" fmla="*/ 606740 w 606740"/>
              <a:gd name="connsiteY1" fmla="*/ 567627 h 696011"/>
              <a:gd name="connsiteX2" fmla="*/ 411465 w 606740"/>
              <a:gd name="connsiteY2" fmla="*/ 638265 h 696011"/>
              <a:gd name="connsiteX3" fmla="*/ 137261 w 606740"/>
              <a:gd name="connsiteY3" fmla="*/ 689096 h 696011"/>
              <a:gd name="connsiteX4" fmla="*/ 0 w 606740"/>
              <a:gd name="connsiteY4" fmla="*/ 696011 h 696011"/>
              <a:gd name="connsiteX5" fmla="*/ 0 w 606740"/>
              <a:gd name="connsiteY5" fmla="*/ 75870 h 696011"/>
              <a:gd name="connsiteX6" fmla="*/ 180899 w 606740"/>
              <a:gd name="connsiteY6" fmla="*/ 57703 h 696011"/>
              <a:gd name="connsiteX7" fmla="*/ 327662 w 606740"/>
              <a:gd name="connsiteY7" fmla="*/ 16735 h 696011"/>
              <a:gd name="connsiteX8" fmla="*/ 365797 w 606740"/>
              <a:gd name="connsiteY8" fmla="*/ 0 h 69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6740" h="696011">
                <a:moveTo>
                  <a:pt x="365797" y="0"/>
                </a:moveTo>
                <a:lnTo>
                  <a:pt x="606740" y="567627"/>
                </a:lnTo>
                <a:lnTo>
                  <a:pt x="411465" y="638265"/>
                </a:lnTo>
                <a:cubicBezTo>
                  <a:pt x="322752" y="662431"/>
                  <a:pt x="231140" y="679586"/>
                  <a:pt x="137261" y="689096"/>
                </a:cubicBezTo>
                <a:lnTo>
                  <a:pt x="0" y="696011"/>
                </a:lnTo>
                <a:lnTo>
                  <a:pt x="0" y="75870"/>
                </a:lnTo>
                <a:lnTo>
                  <a:pt x="180899" y="57703"/>
                </a:lnTo>
                <a:cubicBezTo>
                  <a:pt x="231187" y="47452"/>
                  <a:pt x="280197" y="33708"/>
                  <a:pt x="327662" y="16735"/>
                </a:cubicBezTo>
                <a:lnTo>
                  <a:pt x="36579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9" name="Frihåndsform: figur 78">
            <a:extLst>
              <a:ext uri="{FF2B5EF4-FFF2-40B4-BE49-F238E27FC236}">
                <a16:creationId xmlns:a16="http://schemas.microsoft.com/office/drawing/2014/main" id="{73205209-84D1-4400-969F-48366A7DD167}"/>
              </a:ext>
            </a:extLst>
          </p:cNvPr>
          <p:cNvSpPr>
            <a:spLocks noChangeAspect="1"/>
          </p:cNvSpPr>
          <p:nvPr/>
        </p:nvSpPr>
        <p:spPr>
          <a:xfrm>
            <a:off x="5666429" y="6003199"/>
            <a:ext cx="691256" cy="822445"/>
          </a:xfrm>
          <a:custGeom>
            <a:avLst/>
            <a:gdLst>
              <a:gd name="connsiteX0" fmla="*/ 229389 w 578263"/>
              <a:gd name="connsiteY0" fmla="*/ 0 h 688006"/>
              <a:gd name="connsiteX1" fmla="*/ 397364 w 578263"/>
              <a:gd name="connsiteY1" fmla="*/ 49698 h 688006"/>
              <a:gd name="connsiteX2" fmla="*/ 578263 w 578263"/>
              <a:gd name="connsiteY2" fmla="*/ 67865 h 688006"/>
              <a:gd name="connsiteX3" fmla="*/ 578263 w 578263"/>
              <a:gd name="connsiteY3" fmla="*/ 688006 h 688006"/>
              <a:gd name="connsiteX4" fmla="*/ 441003 w 578263"/>
              <a:gd name="connsiteY4" fmla="*/ 681091 h 688006"/>
              <a:gd name="connsiteX5" fmla="*/ 130299 w 578263"/>
              <a:gd name="connsiteY5" fmla="*/ 619874 h 688006"/>
              <a:gd name="connsiteX6" fmla="*/ 0 w 578263"/>
              <a:gd name="connsiteY6" fmla="*/ 567757 h 688006"/>
              <a:gd name="connsiteX7" fmla="*/ 229389 w 578263"/>
              <a:gd name="connsiteY7" fmla="*/ 0 h 68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8263" h="688006">
                <a:moveTo>
                  <a:pt x="229389" y="0"/>
                </a:moveTo>
                <a:lnTo>
                  <a:pt x="397364" y="49698"/>
                </a:lnTo>
                <a:lnTo>
                  <a:pt x="578263" y="67865"/>
                </a:lnTo>
                <a:lnTo>
                  <a:pt x="578263" y="688006"/>
                </a:lnTo>
                <a:lnTo>
                  <a:pt x="441003" y="681091"/>
                </a:lnTo>
                <a:cubicBezTo>
                  <a:pt x="334191" y="670270"/>
                  <a:pt x="230311" y="649553"/>
                  <a:pt x="130299" y="619874"/>
                </a:cubicBezTo>
                <a:lnTo>
                  <a:pt x="0" y="567757"/>
                </a:lnTo>
                <a:lnTo>
                  <a:pt x="229389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0" name="Frihåndsform: figur 79">
            <a:extLst>
              <a:ext uri="{FF2B5EF4-FFF2-40B4-BE49-F238E27FC236}">
                <a16:creationId xmlns:a16="http://schemas.microsoft.com/office/drawing/2014/main" id="{0939CFFD-A791-4EB4-B27E-6369FC5E15EA}"/>
              </a:ext>
            </a:extLst>
          </p:cNvPr>
          <p:cNvSpPr>
            <a:spLocks noChangeAspect="1"/>
          </p:cNvSpPr>
          <p:nvPr/>
        </p:nvSpPr>
        <p:spPr>
          <a:xfrm>
            <a:off x="4439162" y="6280230"/>
            <a:ext cx="1168139" cy="1111813"/>
          </a:xfrm>
          <a:custGeom>
            <a:avLst/>
            <a:gdLst>
              <a:gd name="connsiteX0" fmla="*/ 433981 w 977193"/>
              <a:gd name="connsiteY0" fmla="*/ 0 h 930075"/>
              <a:gd name="connsiteX1" fmla="*/ 471560 w 977193"/>
              <a:gd name="connsiteY1" fmla="*/ 39534 h 930075"/>
              <a:gd name="connsiteX2" fmla="*/ 854351 w 977193"/>
              <a:gd name="connsiteY2" fmla="*/ 306353 h 930075"/>
              <a:gd name="connsiteX3" fmla="*/ 977193 w 977193"/>
              <a:gd name="connsiteY3" fmla="*/ 362331 h 930075"/>
              <a:gd name="connsiteX4" fmla="*/ 747810 w 977193"/>
              <a:gd name="connsiteY4" fmla="*/ 930075 h 930075"/>
              <a:gd name="connsiteX5" fmla="*/ 575629 w 977193"/>
              <a:gd name="connsiteY5" fmla="*/ 851613 h 930075"/>
              <a:gd name="connsiteX6" fmla="*/ 57194 w 977193"/>
              <a:gd name="connsiteY6" fmla="*/ 490245 h 930075"/>
              <a:gd name="connsiteX7" fmla="*/ 0 w 977193"/>
              <a:gd name="connsiteY7" fmla="*/ 433981 h 930075"/>
              <a:gd name="connsiteX8" fmla="*/ 433981 w 977193"/>
              <a:gd name="connsiteY8" fmla="*/ 0 h 93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7193" h="930075">
                <a:moveTo>
                  <a:pt x="433981" y="0"/>
                </a:moveTo>
                <a:lnTo>
                  <a:pt x="471560" y="39534"/>
                </a:lnTo>
                <a:cubicBezTo>
                  <a:pt x="585989" y="144790"/>
                  <a:pt x="714660" y="234803"/>
                  <a:pt x="854351" y="306353"/>
                </a:cubicBezTo>
                <a:lnTo>
                  <a:pt x="977193" y="362331"/>
                </a:lnTo>
                <a:lnTo>
                  <a:pt x="747810" y="930075"/>
                </a:lnTo>
                <a:lnTo>
                  <a:pt x="575629" y="851613"/>
                </a:lnTo>
                <a:cubicBezTo>
                  <a:pt x="386437" y="754709"/>
                  <a:pt x="212172" y="632799"/>
                  <a:pt x="57194" y="490245"/>
                </a:cubicBezTo>
                <a:lnTo>
                  <a:pt x="0" y="433981"/>
                </a:lnTo>
                <a:lnTo>
                  <a:pt x="43398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1" name="Frihåndsform: figur 80">
            <a:extLst>
              <a:ext uri="{FF2B5EF4-FFF2-40B4-BE49-F238E27FC236}">
                <a16:creationId xmlns:a16="http://schemas.microsoft.com/office/drawing/2014/main" id="{F31D1619-C83B-45C6-8281-5AF2321F6925}"/>
              </a:ext>
            </a:extLst>
          </p:cNvPr>
          <p:cNvSpPr>
            <a:spLocks noChangeAspect="1"/>
          </p:cNvSpPr>
          <p:nvPr/>
        </p:nvSpPr>
        <p:spPr>
          <a:xfrm>
            <a:off x="7227261" y="6280556"/>
            <a:ext cx="1133192" cy="1091981"/>
          </a:xfrm>
          <a:custGeom>
            <a:avLst/>
            <a:gdLst>
              <a:gd name="connsiteX0" fmla="*/ 515778 w 947959"/>
              <a:gd name="connsiteY0" fmla="*/ 0 h 913484"/>
              <a:gd name="connsiteX1" fmla="*/ 947959 w 947959"/>
              <a:gd name="connsiteY1" fmla="*/ 432181 h 913484"/>
              <a:gd name="connsiteX2" fmla="*/ 897127 w 947959"/>
              <a:gd name="connsiteY2" fmla="*/ 485509 h 913484"/>
              <a:gd name="connsiteX3" fmla="*/ 281066 w 947959"/>
              <a:gd name="connsiteY3" fmla="*/ 896302 h 913484"/>
              <a:gd name="connsiteX4" fmla="*/ 239108 w 947959"/>
              <a:gd name="connsiteY4" fmla="*/ 913484 h 913484"/>
              <a:gd name="connsiteX5" fmla="*/ 0 w 947959"/>
              <a:gd name="connsiteY5" fmla="*/ 350180 h 913484"/>
              <a:gd name="connsiteX6" fmla="*/ 26622 w 947959"/>
              <a:gd name="connsiteY6" fmla="*/ 339278 h 913484"/>
              <a:gd name="connsiteX7" fmla="*/ 481496 w 947959"/>
              <a:gd name="connsiteY7" fmla="*/ 35965 h 913484"/>
              <a:gd name="connsiteX8" fmla="*/ 515778 w 947959"/>
              <a:gd name="connsiteY8" fmla="*/ 0 h 91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7959" h="913484">
                <a:moveTo>
                  <a:pt x="515778" y="0"/>
                </a:moveTo>
                <a:lnTo>
                  <a:pt x="947959" y="432181"/>
                </a:lnTo>
                <a:lnTo>
                  <a:pt x="897127" y="485509"/>
                </a:lnTo>
                <a:cubicBezTo>
                  <a:pt x="715984" y="653068"/>
                  <a:pt x="508291" y="792339"/>
                  <a:pt x="281066" y="896302"/>
                </a:cubicBezTo>
                <a:lnTo>
                  <a:pt x="239108" y="913484"/>
                </a:lnTo>
                <a:lnTo>
                  <a:pt x="0" y="350180"/>
                </a:lnTo>
                <a:lnTo>
                  <a:pt x="26622" y="339278"/>
                </a:lnTo>
                <a:cubicBezTo>
                  <a:pt x="194395" y="262516"/>
                  <a:pt x="347747" y="159684"/>
                  <a:pt x="481496" y="35965"/>
                </a:cubicBezTo>
                <a:lnTo>
                  <a:pt x="515778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2" name="Frihåndsform: figur 81">
            <a:extLst>
              <a:ext uri="{FF2B5EF4-FFF2-40B4-BE49-F238E27FC236}">
                <a16:creationId xmlns:a16="http://schemas.microsoft.com/office/drawing/2014/main" id="{AE0F5B9C-86B2-48A4-ABA1-17229CCC8CB6}"/>
              </a:ext>
            </a:extLst>
          </p:cNvPr>
          <p:cNvSpPr>
            <a:spLocks noChangeAspect="1"/>
          </p:cNvSpPr>
          <p:nvPr/>
        </p:nvSpPr>
        <p:spPr>
          <a:xfrm>
            <a:off x="6443753" y="6715473"/>
            <a:ext cx="1029511" cy="886619"/>
          </a:xfrm>
          <a:custGeom>
            <a:avLst/>
            <a:gdLst>
              <a:gd name="connsiteX0" fmla="*/ 622116 w 861225"/>
              <a:gd name="connsiteY0" fmla="*/ 0 h 741690"/>
              <a:gd name="connsiteX1" fmla="*/ 861225 w 861225"/>
              <a:gd name="connsiteY1" fmla="*/ 563304 h 741690"/>
              <a:gd name="connsiteX2" fmla="*/ 762530 w 861225"/>
              <a:gd name="connsiteY2" fmla="*/ 603721 h 741690"/>
              <a:gd name="connsiteX3" fmla="*/ 203252 w 861225"/>
              <a:gd name="connsiteY3" fmla="*/ 731427 h 741690"/>
              <a:gd name="connsiteX4" fmla="*/ 0 w 861225"/>
              <a:gd name="connsiteY4" fmla="*/ 741690 h 741690"/>
              <a:gd name="connsiteX5" fmla="*/ 0 w 861225"/>
              <a:gd name="connsiteY5" fmla="*/ 129452 h 741690"/>
              <a:gd name="connsiteX6" fmla="*/ 140654 w 861225"/>
              <a:gd name="connsiteY6" fmla="*/ 122350 h 741690"/>
              <a:gd name="connsiteX7" fmla="*/ 553603 w 861225"/>
              <a:gd name="connsiteY7" fmla="*/ 28057 h 741690"/>
              <a:gd name="connsiteX8" fmla="*/ 622116 w 861225"/>
              <a:gd name="connsiteY8" fmla="*/ 0 h 74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1225" h="741690">
                <a:moveTo>
                  <a:pt x="622116" y="0"/>
                </a:moveTo>
                <a:lnTo>
                  <a:pt x="861225" y="563304"/>
                </a:lnTo>
                <a:lnTo>
                  <a:pt x="762530" y="603721"/>
                </a:lnTo>
                <a:cubicBezTo>
                  <a:pt x="585116" y="668124"/>
                  <a:pt x="397703" y="711680"/>
                  <a:pt x="203252" y="731427"/>
                </a:cubicBezTo>
                <a:lnTo>
                  <a:pt x="0" y="741690"/>
                </a:lnTo>
                <a:lnTo>
                  <a:pt x="0" y="129452"/>
                </a:lnTo>
                <a:lnTo>
                  <a:pt x="140654" y="122350"/>
                </a:lnTo>
                <a:cubicBezTo>
                  <a:pt x="284229" y="107770"/>
                  <a:pt x="422608" y="75610"/>
                  <a:pt x="553603" y="28057"/>
                </a:cubicBezTo>
                <a:lnTo>
                  <a:pt x="622116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3" name="Frihåndsform: figur 82">
            <a:extLst>
              <a:ext uri="{FF2B5EF4-FFF2-40B4-BE49-F238E27FC236}">
                <a16:creationId xmlns:a16="http://schemas.microsoft.com/office/drawing/2014/main" id="{926242A4-C232-413F-91F0-C8AD5E258B8F}"/>
              </a:ext>
            </a:extLst>
          </p:cNvPr>
          <p:cNvSpPr>
            <a:spLocks noChangeAspect="1"/>
          </p:cNvSpPr>
          <p:nvPr/>
        </p:nvSpPr>
        <p:spPr>
          <a:xfrm>
            <a:off x="5372791" y="6729832"/>
            <a:ext cx="984894" cy="872260"/>
          </a:xfrm>
          <a:custGeom>
            <a:avLst/>
            <a:gdLst>
              <a:gd name="connsiteX0" fmla="*/ 229437 w 823901"/>
              <a:gd name="connsiteY0" fmla="*/ 0 h 729678"/>
              <a:gd name="connsiteX1" fmla="*/ 366459 w 823901"/>
              <a:gd name="connsiteY1" fmla="*/ 47770 h 729678"/>
              <a:gd name="connsiteX2" fmla="*/ 683248 w 823901"/>
              <a:gd name="connsiteY2" fmla="*/ 110338 h 729678"/>
              <a:gd name="connsiteX3" fmla="*/ 823901 w 823901"/>
              <a:gd name="connsiteY3" fmla="*/ 117440 h 729678"/>
              <a:gd name="connsiteX4" fmla="*/ 823901 w 823901"/>
              <a:gd name="connsiteY4" fmla="*/ 729678 h 729678"/>
              <a:gd name="connsiteX5" fmla="*/ 620650 w 823901"/>
              <a:gd name="connsiteY5" fmla="*/ 719415 h 729678"/>
              <a:gd name="connsiteX6" fmla="*/ 191606 w 823901"/>
              <a:gd name="connsiteY6" fmla="*/ 634676 h 729678"/>
              <a:gd name="connsiteX7" fmla="*/ 0 w 823901"/>
              <a:gd name="connsiteY7" fmla="*/ 567877 h 729678"/>
              <a:gd name="connsiteX8" fmla="*/ 229437 w 823901"/>
              <a:gd name="connsiteY8" fmla="*/ 0 h 729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901" h="729678">
                <a:moveTo>
                  <a:pt x="229437" y="0"/>
                </a:moveTo>
                <a:lnTo>
                  <a:pt x="366459" y="47770"/>
                </a:lnTo>
                <a:cubicBezTo>
                  <a:pt x="468430" y="78104"/>
                  <a:pt x="574344" y="99278"/>
                  <a:pt x="683248" y="110338"/>
                </a:cubicBezTo>
                <a:lnTo>
                  <a:pt x="823901" y="117440"/>
                </a:lnTo>
                <a:lnTo>
                  <a:pt x="823901" y="729678"/>
                </a:lnTo>
                <a:lnTo>
                  <a:pt x="620650" y="719415"/>
                </a:lnTo>
                <a:cubicBezTo>
                  <a:pt x="473155" y="704436"/>
                  <a:pt x="329710" y="675759"/>
                  <a:pt x="191606" y="634676"/>
                </a:cubicBezTo>
                <a:lnTo>
                  <a:pt x="0" y="567877"/>
                </a:lnTo>
                <a:lnTo>
                  <a:pt x="22943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4" name="Frihåndsform: figur 83">
            <a:extLst>
              <a:ext uri="{FF2B5EF4-FFF2-40B4-BE49-F238E27FC236}">
                <a16:creationId xmlns:a16="http://schemas.microsoft.com/office/drawing/2014/main" id="{86CA8DBF-9E55-47D8-A34D-196ED4EC2B34}"/>
              </a:ext>
            </a:extLst>
          </p:cNvPr>
          <p:cNvSpPr>
            <a:spLocks noChangeAspect="1"/>
          </p:cNvSpPr>
          <p:nvPr/>
        </p:nvSpPr>
        <p:spPr>
          <a:xfrm>
            <a:off x="7532195" y="6831723"/>
            <a:ext cx="1438528" cy="1332714"/>
          </a:xfrm>
          <a:custGeom>
            <a:avLst/>
            <a:gdLst>
              <a:gd name="connsiteX0" fmla="*/ 721757 w 1203384"/>
              <a:gd name="connsiteY0" fmla="*/ 0 h 1114867"/>
              <a:gd name="connsiteX1" fmla="*/ 1203384 w 1203384"/>
              <a:gd name="connsiteY1" fmla="*/ 481627 h 1114867"/>
              <a:gd name="connsiteX2" fmla="*/ 1130823 w 1203384"/>
              <a:gd name="connsiteY2" fmla="*/ 553107 h 1114867"/>
              <a:gd name="connsiteX3" fmla="*/ 325206 w 1203384"/>
              <a:gd name="connsiteY3" fmla="*/ 1090299 h 1114867"/>
              <a:gd name="connsiteX4" fmla="*/ 265212 w 1203384"/>
              <a:gd name="connsiteY4" fmla="*/ 1114867 h 1114867"/>
              <a:gd name="connsiteX5" fmla="*/ 0 w 1203384"/>
              <a:gd name="connsiteY5" fmla="*/ 490068 h 1114867"/>
              <a:gd name="connsiteX6" fmla="*/ 42984 w 1203384"/>
              <a:gd name="connsiteY6" fmla="*/ 472466 h 1114867"/>
              <a:gd name="connsiteX7" fmla="*/ 669819 w 1203384"/>
              <a:gd name="connsiteY7" fmla="*/ 54488 h 1114867"/>
              <a:gd name="connsiteX8" fmla="*/ 721757 w 1203384"/>
              <a:gd name="connsiteY8" fmla="*/ 0 h 111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384" h="1114867">
                <a:moveTo>
                  <a:pt x="721757" y="0"/>
                </a:moveTo>
                <a:lnTo>
                  <a:pt x="1203384" y="481627"/>
                </a:lnTo>
                <a:lnTo>
                  <a:pt x="1130823" y="553107"/>
                </a:lnTo>
                <a:cubicBezTo>
                  <a:pt x="893944" y="772223"/>
                  <a:pt x="622345" y="954346"/>
                  <a:pt x="325206" y="1090299"/>
                </a:cubicBezTo>
                <a:lnTo>
                  <a:pt x="265212" y="1114867"/>
                </a:lnTo>
                <a:lnTo>
                  <a:pt x="0" y="490068"/>
                </a:lnTo>
                <a:lnTo>
                  <a:pt x="42984" y="472466"/>
                </a:lnTo>
                <a:cubicBezTo>
                  <a:pt x="274182" y="366684"/>
                  <a:pt x="485508" y="224978"/>
                  <a:pt x="669819" y="54488"/>
                </a:cubicBezTo>
                <a:lnTo>
                  <a:pt x="72175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5" name="Frihåndsform: figur 84">
            <a:extLst>
              <a:ext uri="{FF2B5EF4-FFF2-40B4-BE49-F238E27FC236}">
                <a16:creationId xmlns:a16="http://schemas.microsoft.com/office/drawing/2014/main" id="{319F23AC-84E5-456D-9561-569D63172C99}"/>
              </a:ext>
            </a:extLst>
          </p:cNvPr>
          <p:cNvSpPr>
            <a:spLocks noChangeAspect="1"/>
          </p:cNvSpPr>
          <p:nvPr/>
        </p:nvSpPr>
        <p:spPr>
          <a:xfrm>
            <a:off x="3830888" y="6833584"/>
            <a:ext cx="1483880" cy="1356595"/>
          </a:xfrm>
          <a:custGeom>
            <a:avLst/>
            <a:gdLst>
              <a:gd name="connsiteX0" fmla="*/ 479923 w 1241323"/>
              <a:gd name="connsiteY0" fmla="*/ 0 h 1134844"/>
              <a:gd name="connsiteX1" fmla="*/ 538342 w 1241323"/>
              <a:gd name="connsiteY1" fmla="*/ 57468 h 1134844"/>
              <a:gd name="connsiteX2" fmla="*/ 1065843 w 1241323"/>
              <a:gd name="connsiteY2" fmla="*/ 425156 h 1134844"/>
              <a:gd name="connsiteX3" fmla="*/ 1241323 w 1241323"/>
              <a:gd name="connsiteY3" fmla="*/ 505121 h 1134844"/>
              <a:gd name="connsiteX4" fmla="*/ 986899 w 1241323"/>
              <a:gd name="connsiteY4" fmla="*/ 1134844 h 1134844"/>
              <a:gd name="connsiteX5" fmla="*/ 756694 w 1241323"/>
              <a:gd name="connsiteY5" fmla="*/ 1029941 h 1134844"/>
              <a:gd name="connsiteX6" fmla="*/ 78740 w 1241323"/>
              <a:gd name="connsiteY6" fmla="*/ 557383 h 1134844"/>
              <a:gd name="connsiteX7" fmla="*/ 0 w 1241323"/>
              <a:gd name="connsiteY7" fmla="*/ 479923 h 1134844"/>
              <a:gd name="connsiteX8" fmla="*/ 479923 w 1241323"/>
              <a:gd name="connsiteY8" fmla="*/ 0 h 113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1323" h="1134844">
                <a:moveTo>
                  <a:pt x="479923" y="0"/>
                </a:moveTo>
                <a:lnTo>
                  <a:pt x="538342" y="57468"/>
                </a:lnTo>
                <a:cubicBezTo>
                  <a:pt x="696030" y="202516"/>
                  <a:pt x="873343" y="326558"/>
                  <a:pt x="1065843" y="425156"/>
                </a:cubicBezTo>
                <a:lnTo>
                  <a:pt x="1241323" y="505121"/>
                </a:lnTo>
                <a:lnTo>
                  <a:pt x="986899" y="1134844"/>
                </a:lnTo>
                <a:lnTo>
                  <a:pt x="756694" y="1029941"/>
                </a:lnTo>
                <a:cubicBezTo>
                  <a:pt x="509289" y="903220"/>
                  <a:pt x="281404" y="743800"/>
                  <a:pt x="78740" y="557383"/>
                </a:cubicBezTo>
                <a:lnTo>
                  <a:pt x="0" y="479923"/>
                </a:lnTo>
                <a:lnTo>
                  <a:pt x="47992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6" name="Frihåndsform: figur 85">
            <a:extLst>
              <a:ext uri="{FF2B5EF4-FFF2-40B4-BE49-F238E27FC236}">
                <a16:creationId xmlns:a16="http://schemas.microsoft.com/office/drawing/2014/main" id="{E00814D1-A692-4CFC-AEE7-F7F5A97F0B42}"/>
              </a:ext>
            </a:extLst>
          </p:cNvPr>
          <p:cNvSpPr>
            <a:spLocks noChangeAspect="1"/>
          </p:cNvSpPr>
          <p:nvPr/>
        </p:nvSpPr>
        <p:spPr>
          <a:xfrm>
            <a:off x="6443753" y="7433858"/>
            <a:ext cx="1365649" cy="1028921"/>
          </a:xfrm>
          <a:custGeom>
            <a:avLst/>
            <a:gdLst>
              <a:gd name="connsiteX0" fmla="*/ 877208 w 1142419"/>
              <a:gd name="connsiteY0" fmla="*/ 0 h 860732"/>
              <a:gd name="connsiteX1" fmla="*/ 1142419 w 1142419"/>
              <a:gd name="connsiteY1" fmla="*/ 624799 h 860732"/>
              <a:gd name="connsiteX2" fmla="*/ 1008230 w 1142419"/>
              <a:gd name="connsiteY2" fmla="*/ 679750 h 860732"/>
              <a:gd name="connsiteX3" fmla="*/ 276867 w 1142419"/>
              <a:gd name="connsiteY3" fmla="*/ 846752 h 860732"/>
              <a:gd name="connsiteX4" fmla="*/ 0 w 1142419"/>
              <a:gd name="connsiteY4" fmla="*/ 860732 h 860732"/>
              <a:gd name="connsiteX5" fmla="*/ 0 w 1142419"/>
              <a:gd name="connsiteY5" fmla="*/ 181657 h 860732"/>
              <a:gd name="connsiteX6" fmla="*/ 207436 w 1142419"/>
              <a:gd name="connsiteY6" fmla="*/ 171183 h 860732"/>
              <a:gd name="connsiteX7" fmla="*/ 776495 w 1142419"/>
              <a:gd name="connsiteY7" fmla="*/ 41242 h 860732"/>
              <a:gd name="connsiteX8" fmla="*/ 877208 w 1142419"/>
              <a:gd name="connsiteY8" fmla="*/ 0 h 86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2419" h="860732">
                <a:moveTo>
                  <a:pt x="877208" y="0"/>
                </a:moveTo>
                <a:lnTo>
                  <a:pt x="1142419" y="624799"/>
                </a:lnTo>
                <a:lnTo>
                  <a:pt x="1008230" y="679750"/>
                </a:lnTo>
                <a:cubicBezTo>
                  <a:pt x="776228" y="763970"/>
                  <a:pt x="531150" y="820928"/>
                  <a:pt x="276867" y="846752"/>
                </a:cubicBezTo>
                <a:lnTo>
                  <a:pt x="0" y="860732"/>
                </a:lnTo>
                <a:lnTo>
                  <a:pt x="0" y="181657"/>
                </a:lnTo>
                <a:lnTo>
                  <a:pt x="207436" y="171183"/>
                </a:lnTo>
                <a:cubicBezTo>
                  <a:pt x="405288" y="151090"/>
                  <a:pt x="595979" y="106772"/>
                  <a:pt x="776495" y="41242"/>
                </a:cubicBezTo>
                <a:lnTo>
                  <a:pt x="877208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7" name="Frihåndsform: figur 86">
            <a:extLst>
              <a:ext uri="{FF2B5EF4-FFF2-40B4-BE49-F238E27FC236}">
                <a16:creationId xmlns:a16="http://schemas.microsoft.com/office/drawing/2014/main" id="{DFB0A0B8-D7F8-4433-A4C2-8BD6B4311394}"/>
              </a:ext>
            </a:extLst>
          </p:cNvPr>
          <p:cNvSpPr>
            <a:spLocks noChangeAspect="1"/>
          </p:cNvSpPr>
          <p:nvPr/>
        </p:nvSpPr>
        <p:spPr>
          <a:xfrm>
            <a:off x="5050247" y="7454052"/>
            <a:ext cx="1307436" cy="1008730"/>
          </a:xfrm>
          <a:custGeom>
            <a:avLst/>
            <a:gdLst>
              <a:gd name="connsiteX0" fmla="*/ 254484 w 1093721"/>
              <a:gd name="connsiteY0" fmla="*/ 0 h 843841"/>
              <a:gd name="connsiteX1" fmla="*/ 449738 w 1093721"/>
              <a:gd name="connsiteY1" fmla="*/ 68071 h 843841"/>
              <a:gd name="connsiteX2" fmla="*/ 886285 w 1093721"/>
              <a:gd name="connsiteY2" fmla="*/ 154292 h 843841"/>
              <a:gd name="connsiteX3" fmla="*/ 1093721 w 1093721"/>
              <a:gd name="connsiteY3" fmla="*/ 164766 h 843841"/>
              <a:gd name="connsiteX4" fmla="*/ 1093721 w 1093721"/>
              <a:gd name="connsiteY4" fmla="*/ 843841 h 843841"/>
              <a:gd name="connsiteX5" fmla="*/ 816854 w 1093721"/>
              <a:gd name="connsiteY5" fmla="*/ 829861 h 843841"/>
              <a:gd name="connsiteX6" fmla="*/ 255797 w 1093721"/>
              <a:gd name="connsiteY6" fmla="*/ 719048 h 843841"/>
              <a:gd name="connsiteX7" fmla="*/ 0 w 1093721"/>
              <a:gd name="connsiteY7" fmla="*/ 629870 h 843841"/>
              <a:gd name="connsiteX8" fmla="*/ 254484 w 1093721"/>
              <a:gd name="connsiteY8" fmla="*/ 0 h 843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3721" h="843841">
                <a:moveTo>
                  <a:pt x="254484" y="0"/>
                </a:moveTo>
                <a:lnTo>
                  <a:pt x="449738" y="68071"/>
                </a:lnTo>
                <a:cubicBezTo>
                  <a:pt x="590257" y="109872"/>
                  <a:pt x="736211" y="139051"/>
                  <a:pt x="886285" y="154292"/>
                </a:cubicBezTo>
                <a:lnTo>
                  <a:pt x="1093721" y="164766"/>
                </a:lnTo>
                <a:lnTo>
                  <a:pt x="1093721" y="843841"/>
                </a:lnTo>
                <a:lnTo>
                  <a:pt x="816854" y="829861"/>
                </a:lnTo>
                <a:cubicBezTo>
                  <a:pt x="623976" y="810273"/>
                  <a:pt x="436394" y="772772"/>
                  <a:pt x="255797" y="719048"/>
                </a:cubicBezTo>
                <a:lnTo>
                  <a:pt x="0" y="629870"/>
                </a:lnTo>
                <a:lnTo>
                  <a:pt x="254484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8" name="Rektangel 87">
            <a:extLst>
              <a:ext uri="{FF2B5EF4-FFF2-40B4-BE49-F238E27FC236}">
                <a16:creationId xmlns:a16="http://schemas.microsoft.com/office/drawing/2014/main" id="{3F3277D4-E73A-4EFE-BAB5-30876F15D427}"/>
              </a:ext>
            </a:extLst>
          </p:cNvPr>
          <p:cNvSpPr/>
          <p:nvPr/>
        </p:nvSpPr>
        <p:spPr>
          <a:xfrm rot="2632640">
            <a:off x="6728278" y="1885194"/>
            <a:ext cx="3615447" cy="1398465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>
                <a:gd name="adj" fmla="val 10812555"/>
              </a:avLst>
            </a:prstTxWarp>
            <a:spAutoFit/>
          </a:bodyPr>
          <a:lstStyle/>
          <a:p>
            <a:pPr algn="ctr"/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M A R K E D S I N </a:t>
            </a:r>
            <a:r>
              <a:rPr lang="nb-NO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N</a:t>
            </a:r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S I K T</a:t>
            </a:r>
          </a:p>
        </p:txBody>
      </p:sp>
      <p:sp>
        <p:nvSpPr>
          <p:cNvPr id="89" name="TekstSylinder 88">
            <a:extLst>
              <a:ext uri="{FF2B5EF4-FFF2-40B4-BE49-F238E27FC236}">
                <a16:creationId xmlns:a16="http://schemas.microsoft.com/office/drawing/2014/main" id="{EA13F4F1-5615-4E5C-8CEE-E98BEB357DCE}"/>
              </a:ext>
            </a:extLst>
          </p:cNvPr>
          <p:cNvSpPr txBox="1"/>
          <p:nvPr/>
        </p:nvSpPr>
        <p:spPr>
          <a:xfrm>
            <a:off x="7058272" y="551576"/>
            <a:ext cx="17216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Kunde</a:t>
            </a:r>
            <a:r>
              <a:rPr lang="nb-NO" sz="1400" b="1" dirty="0"/>
              <a:t> </a:t>
            </a:r>
          </a:p>
        </p:txBody>
      </p:sp>
      <p:sp>
        <p:nvSpPr>
          <p:cNvPr id="90" name="TekstSylinder 89">
            <a:extLst>
              <a:ext uri="{FF2B5EF4-FFF2-40B4-BE49-F238E27FC236}">
                <a16:creationId xmlns:a16="http://schemas.microsoft.com/office/drawing/2014/main" id="{F6F84C44-668D-4CB4-8972-343808E2FA20}"/>
              </a:ext>
            </a:extLst>
          </p:cNvPr>
          <p:cNvSpPr txBox="1"/>
          <p:nvPr/>
        </p:nvSpPr>
        <p:spPr>
          <a:xfrm>
            <a:off x="8597748" y="1159851"/>
            <a:ext cx="209120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Forretningsmiljø</a:t>
            </a:r>
            <a:r>
              <a:rPr lang="nb-NO" sz="1400" b="1" dirty="0"/>
              <a:t> </a:t>
            </a:r>
          </a:p>
        </p:txBody>
      </p:sp>
      <p:sp>
        <p:nvSpPr>
          <p:cNvPr id="91" name="TekstSylinder 90">
            <a:extLst>
              <a:ext uri="{FF2B5EF4-FFF2-40B4-BE49-F238E27FC236}">
                <a16:creationId xmlns:a16="http://schemas.microsoft.com/office/drawing/2014/main" id="{2D19B173-FF19-4AB2-B9D0-A73B53CFFF96}"/>
              </a:ext>
            </a:extLst>
          </p:cNvPr>
          <p:cNvSpPr txBox="1"/>
          <p:nvPr/>
        </p:nvSpPr>
        <p:spPr>
          <a:xfrm>
            <a:off x="9739410" y="2310894"/>
            <a:ext cx="209120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Konkurranseforhold</a:t>
            </a:r>
            <a:endParaRPr lang="nb-NO" sz="1400" b="1" dirty="0"/>
          </a:p>
        </p:txBody>
      </p:sp>
      <p:sp>
        <p:nvSpPr>
          <p:cNvPr id="92" name="TekstSylinder 91">
            <a:extLst>
              <a:ext uri="{FF2B5EF4-FFF2-40B4-BE49-F238E27FC236}">
                <a16:creationId xmlns:a16="http://schemas.microsoft.com/office/drawing/2014/main" id="{729C46DC-E3C6-429D-B1C7-DB7FC3764474}"/>
              </a:ext>
            </a:extLst>
          </p:cNvPr>
          <p:cNvSpPr txBox="1"/>
          <p:nvPr/>
        </p:nvSpPr>
        <p:spPr>
          <a:xfrm>
            <a:off x="10313325" y="3689100"/>
            <a:ext cx="209120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Nettverk / partnere</a:t>
            </a:r>
            <a:endParaRPr lang="nb-NO" sz="1400" b="1" dirty="0"/>
          </a:p>
        </p:txBody>
      </p:sp>
      <p:sp>
        <p:nvSpPr>
          <p:cNvPr id="93" name="Rektangel 92">
            <a:extLst>
              <a:ext uri="{FF2B5EF4-FFF2-40B4-BE49-F238E27FC236}">
                <a16:creationId xmlns:a16="http://schemas.microsoft.com/office/drawing/2014/main" id="{58A28ADD-643A-4B6A-8086-91CED6EC0745}"/>
              </a:ext>
            </a:extLst>
          </p:cNvPr>
          <p:cNvSpPr/>
          <p:nvPr/>
        </p:nvSpPr>
        <p:spPr>
          <a:xfrm rot="8034393">
            <a:off x="6872193" y="6320756"/>
            <a:ext cx="3524808" cy="1321911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>
                <a:gd name="adj" fmla="val 10515077"/>
              </a:avLst>
            </a:prstTxWarp>
            <a:spAutoFit/>
          </a:bodyPr>
          <a:lstStyle/>
          <a:p>
            <a:pPr algn="ctr"/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R I G </a:t>
            </a:r>
            <a:r>
              <a:rPr lang="nb-NO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G</a:t>
            </a:r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E   S E L S K A P E T</a:t>
            </a:r>
          </a:p>
        </p:txBody>
      </p:sp>
      <p:sp>
        <p:nvSpPr>
          <p:cNvPr id="94" name="Rektangel 93">
            <a:extLst>
              <a:ext uri="{FF2B5EF4-FFF2-40B4-BE49-F238E27FC236}">
                <a16:creationId xmlns:a16="http://schemas.microsoft.com/office/drawing/2014/main" id="{E7F18569-4F0F-48A1-B13F-6BB8D4BD4743}"/>
              </a:ext>
            </a:extLst>
          </p:cNvPr>
          <p:cNvSpPr/>
          <p:nvPr/>
        </p:nvSpPr>
        <p:spPr>
          <a:xfrm rot="18869164">
            <a:off x="2447207" y="1953642"/>
            <a:ext cx="3467619" cy="1315149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>
                <a:gd name="adj" fmla="val 11252911"/>
              </a:avLst>
            </a:prstTxWarp>
            <a:spAutoFit/>
          </a:bodyPr>
          <a:lstStyle/>
          <a:p>
            <a:pPr algn="ctr"/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E K S P O R T </a:t>
            </a:r>
            <a:r>
              <a:rPr lang="nb-NO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T</a:t>
            </a:r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I L B U D</a:t>
            </a:r>
          </a:p>
        </p:txBody>
      </p:sp>
      <p:sp>
        <p:nvSpPr>
          <p:cNvPr id="95" name="Rektangel 94">
            <a:extLst>
              <a:ext uri="{FF2B5EF4-FFF2-40B4-BE49-F238E27FC236}">
                <a16:creationId xmlns:a16="http://schemas.microsoft.com/office/drawing/2014/main" id="{B7F2A39D-90AA-4667-901B-BC0949B0824A}"/>
              </a:ext>
            </a:extLst>
          </p:cNvPr>
          <p:cNvSpPr/>
          <p:nvPr/>
        </p:nvSpPr>
        <p:spPr>
          <a:xfrm rot="13551140">
            <a:off x="2452231" y="6186046"/>
            <a:ext cx="3524808" cy="1486693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>
                <a:gd name="adj" fmla="val 10515077"/>
              </a:avLst>
            </a:prstTxWarp>
            <a:spAutoFit/>
          </a:bodyPr>
          <a:lstStyle/>
          <a:p>
            <a:pPr algn="ctr"/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L E V E R A N S E</a:t>
            </a:r>
          </a:p>
        </p:txBody>
      </p:sp>
      <p:sp>
        <p:nvSpPr>
          <p:cNvPr id="96" name="TekstSylinder 95">
            <a:extLst>
              <a:ext uri="{FF2B5EF4-FFF2-40B4-BE49-F238E27FC236}">
                <a16:creationId xmlns:a16="http://schemas.microsoft.com/office/drawing/2014/main" id="{AB25FC8F-05F9-4449-929B-0B785A3346D2}"/>
              </a:ext>
            </a:extLst>
          </p:cNvPr>
          <p:cNvSpPr txBox="1"/>
          <p:nvPr/>
        </p:nvSpPr>
        <p:spPr>
          <a:xfrm>
            <a:off x="5007299" y="548467"/>
            <a:ext cx="17216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Produkt</a:t>
            </a:r>
            <a:endParaRPr lang="nb-NO" sz="1400" b="1" dirty="0"/>
          </a:p>
        </p:txBody>
      </p:sp>
      <p:sp>
        <p:nvSpPr>
          <p:cNvPr id="97" name="TekstSylinder 96">
            <a:extLst>
              <a:ext uri="{FF2B5EF4-FFF2-40B4-BE49-F238E27FC236}">
                <a16:creationId xmlns:a16="http://schemas.microsoft.com/office/drawing/2014/main" id="{B5C125A7-8867-4C5E-AA0D-E34A63CB1B08}"/>
              </a:ext>
            </a:extLst>
          </p:cNvPr>
          <p:cNvSpPr txBox="1"/>
          <p:nvPr/>
        </p:nvSpPr>
        <p:spPr>
          <a:xfrm>
            <a:off x="2608346" y="1143247"/>
            <a:ext cx="18504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Support / betjening</a:t>
            </a:r>
            <a:r>
              <a:rPr lang="nb-NO" sz="1400" b="1" dirty="0"/>
              <a:t> </a:t>
            </a:r>
          </a:p>
        </p:txBody>
      </p:sp>
      <p:sp>
        <p:nvSpPr>
          <p:cNvPr id="98" name="TekstSylinder 97">
            <a:extLst>
              <a:ext uri="{FF2B5EF4-FFF2-40B4-BE49-F238E27FC236}">
                <a16:creationId xmlns:a16="http://schemas.microsoft.com/office/drawing/2014/main" id="{4A057897-22C4-4AAD-B681-DF7F4CEF215B}"/>
              </a:ext>
            </a:extLst>
          </p:cNvPr>
          <p:cNvSpPr txBox="1"/>
          <p:nvPr/>
        </p:nvSpPr>
        <p:spPr>
          <a:xfrm>
            <a:off x="2294521" y="2317569"/>
            <a:ext cx="17216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Posisjon</a:t>
            </a:r>
            <a:endParaRPr lang="nb-NO" sz="1400" b="1" dirty="0"/>
          </a:p>
        </p:txBody>
      </p:sp>
      <p:sp>
        <p:nvSpPr>
          <p:cNvPr id="99" name="TekstSylinder 98">
            <a:extLst>
              <a:ext uri="{FF2B5EF4-FFF2-40B4-BE49-F238E27FC236}">
                <a16:creationId xmlns:a16="http://schemas.microsoft.com/office/drawing/2014/main" id="{9E011F53-C4D0-4999-89B0-ABD85BFD75BF}"/>
              </a:ext>
            </a:extLst>
          </p:cNvPr>
          <p:cNvSpPr txBox="1"/>
          <p:nvPr/>
        </p:nvSpPr>
        <p:spPr>
          <a:xfrm>
            <a:off x="438459" y="3689100"/>
            <a:ext cx="2443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Inntektsmodell / betaling</a:t>
            </a:r>
            <a:endParaRPr lang="nb-NO" sz="1400" b="1" dirty="0"/>
          </a:p>
        </p:txBody>
      </p:sp>
      <p:sp>
        <p:nvSpPr>
          <p:cNvPr id="100" name="TekstSylinder 99">
            <a:extLst>
              <a:ext uri="{FF2B5EF4-FFF2-40B4-BE49-F238E27FC236}">
                <a16:creationId xmlns:a16="http://schemas.microsoft.com/office/drawing/2014/main" id="{2B970C2F-22BE-41BA-82CA-1417652A6963}"/>
              </a:ext>
            </a:extLst>
          </p:cNvPr>
          <p:cNvSpPr txBox="1"/>
          <p:nvPr/>
        </p:nvSpPr>
        <p:spPr>
          <a:xfrm>
            <a:off x="9755075" y="6946660"/>
            <a:ext cx="24064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Vekstfinansiering / kapital</a:t>
            </a:r>
            <a:endParaRPr lang="nb-NO" sz="1400" b="1" dirty="0"/>
          </a:p>
        </p:txBody>
      </p:sp>
      <p:sp>
        <p:nvSpPr>
          <p:cNvPr id="101" name="TekstSylinder 100">
            <a:extLst>
              <a:ext uri="{FF2B5EF4-FFF2-40B4-BE49-F238E27FC236}">
                <a16:creationId xmlns:a16="http://schemas.microsoft.com/office/drawing/2014/main" id="{20C8921A-668B-4D62-9B0B-00EBD2D60178}"/>
              </a:ext>
            </a:extLst>
          </p:cNvPr>
          <p:cNvSpPr txBox="1"/>
          <p:nvPr/>
        </p:nvSpPr>
        <p:spPr>
          <a:xfrm>
            <a:off x="8741206" y="8025177"/>
            <a:ext cx="24064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Kompetanse og personell</a:t>
            </a:r>
            <a:endParaRPr lang="nb-NO" sz="1400" b="1" dirty="0"/>
          </a:p>
        </p:txBody>
      </p:sp>
      <p:sp>
        <p:nvSpPr>
          <p:cNvPr id="102" name="TekstSylinder 101">
            <a:extLst>
              <a:ext uri="{FF2B5EF4-FFF2-40B4-BE49-F238E27FC236}">
                <a16:creationId xmlns:a16="http://schemas.microsoft.com/office/drawing/2014/main" id="{BF2DC7BC-5876-436C-89AB-5B30CDB3844D}"/>
              </a:ext>
            </a:extLst>
          </p:cNvPr>
          <p:cNvSpPr txBox="1"/>
          <p:nvPr/>
        </p:nvSpPr>
        <p:spPr>
          <a:xfrm>
            <a:off x="10361176" y="5352255"/>
            <a:ext cx="26010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Produksjon og infrastruktur</a:t>
            </a:r>
            <a:endParaRPr lang="nb-NO" sz="1400" b="1" dirty="0"/>
          </a:p>
        </p:txBody>
      </p:sp>
      <p:sp>
        <p:nvSpPr>
          <p:cNvPr id="103" name="TekstSylinder 102">
            <a:extLst>
              <a:ext uri="{FF2B5EF4-FFF2-40B4-BE49-F238E27FC236}">
                <a16:creationId xmlns:a16="http://schemas.microsoft.com/office/drawing/2014/main" id="{6C7AD179-41E3-4379-AAB8-F976C0D3D7B6}"/>
              </a:ext>
            </a:extLst>
          </p:cNvPr>
          <p:cNvSpPr txBox="1"/>
          <p:nvPr/>
        </p:nvSpPr>
        <p:spPr>
          <a:xfrm>
            <a:off x="7048239" y="8738373"/>
            <a:ext cx="24064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Organisasjon</a:t>
            </a:r>
            <a:endParaRPr lang="nb-NO" sz="1400" b="1" dirty="0"/>
          </a:p>
        </p:txBody>
      </p:sp>
      <p:sp>
        <p:nvSpPr>
          <p:cNvPr id="104" name="TekstSylinder 103">
            <a:extLst>
              <a:ext uri="{FF2B5EF4-FFF2-40B4-BE49-F238E27FC236}">
                <a16:creationId xmlns:a16="http://schemas.microsoft.com/office/drawing/2014/main" id="{7BCD6A5B-606A-476C-8E03-1351D36F74E3}"/>
              </a:ext>
            </a:extLst>
          </p:cNvPr>
          <p:cNvSpPr txBox="1"/>
          <p:nvPr/>
        </p:nvSpPr>
        <p:spPr>
          <a:xfrm>
            <a:off x="4016780" y="8743367"/>
            <a:ext cx="22696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Finansiere eksporten</a:t>
            </a:r>
            <a:endParaRPr lang="nb-NO" sz="1400" b="1" dirty="0"/>
          </a:p>
        </p:txBody>
      </p:sp>
      <p:sp>
        <p:nvSpPr>
          <p:cNvPr id="105" name="TekstSylinder 104">
            <a:extLst>
              <a:ext uri="{FF2B5EF4-FFF2-40B4-BE49-F238E27FC236}">
                <a16:creationId xmlns:a16="http://schemas.microsoft.com/office/drawing/2014/main" id="{97F901FB-34FC-4D15-B6FA-7A1C5D59FB04}"/>
              </a:ext>
            </a:extLst>
          </p:cNvPr>
          <p:cNvSpPr txBox="1"/>
          <p:nvPr/>
        </p:nvSpPr>
        <p:spPr>
          <a:xfrm>
            <a:off x="891767" y="5354034"/>
            <a:ext cx="22696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Distribusjonskjede</a:t>
            </a:r>
            <a:endParaRPr lang="nb-NO" sz="1400" b="1" dirty="0"/>
          </a:p>
        </p:txBody>
      </p:sp>
      <p:sp>
        <p:nvSpPr>
          <p:cNvPr id="106" name="TekstSylinder 105">
            <a:extLst>
              <a:ext uri="{FF2B5EF4-FFF2-40B4-BE49-F238E27FC236}">
                <a16:creationId xmlns:a16="http://schemas.microsoft.com/office/drawing/2014/main" id="{F4D9F3CF-6DC6-420F-934F-45BE1D281B8D}"/>
              </a:ext>
            </a:extLst>
          </p:cNvPr>
          <p:cNvSpPr txBox="1"/>
          <p:nvPr/>
        </p:nvSpPr>
        <p:spPr>
          <a:xfrm>
            <a:off x="2400329" y="8027037"/>
            <a:ext cx="18963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Juridisk / kontrakter</a:t>
            </a:r>
            <a:endParaRPr lang="nb-NO" sz="1400" b="1" dirty="0"/>
          </a:p>
        </p:txBody>
      </p:sp>
      <p:sp>
        <p:nvSpPr>
          <p:cNvPr id="107" name="TekstSylinder 106">
            <a:extLst>
              <a:ext uri="{FF2B5EF4-FFF2-40B4-BE49-F238E27FC236}">
                <a16:creationId xmlns:a16="http://schemas.microsoft.com/office/drawing/2014/main" id="{77E4FEF4-8639-4B96-A558-39AA7CE1A31C}"/>
              </a:ext>
            </a:extLst>
          </p:cNvPr>
          <p:cNvSpPr txBox="1"/>
          <p:nvPr/>
        </p:nvSpPr>
        <p:spPr>
          <a:xfrm>
            <a:off x="1326352" y="6951999"/>
            <a:ext cx="19852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Levering/forsendelse</a:t>
            </a:r>
            <a:endParaRPr lang="nb-NO" sz="1400" b="1" dirty="0"/>
          </a:p>
        </p:txBody>
      </p:sp>
    </p:spTree>
    <p:extLst>
      <p:ext uri="{BB962C8B-B14F-4D97-AF65-F5344CB8AC3E}">
        <p14:creationId xmlns:p14="http://schemas.microsoft.com/office/powerpoint/2010/main" val="3480711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6400802" y="4814389"/>
            <a:ext cx="5784445" cy="661720"/>
          </a:xfrm>
        </p:spPr>
        <p:txBody>
          <a:bodyPr/>
          <a:lstStyle/>
          <a:p>
            <a:r>
              <a:rPr lang="en-US" dirty="0" err="1"/>
              <a:t>Tillegg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6400802" y="5744738"/>
            <a:ext cx="5784445" cy="1323439"/>
          </a:xfrm>
        </p:spPr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Aksjonsplan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Milepælstabell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Faseoversikt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62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C06D08-B2F7-4204-836E-424DF162E199}"/>
              </a:ext>
            </a:extLst>
          </p:cNvPr>
          <p:cNvSpPr txBox="1"/>
          <p:nvPr/>
        </p:nvSpPr>
        <p:spPr>
          <a:xfrm>
            <a:off x="228600" y="3586450"/>
            <a:ext cx="2117558" cy="9865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b-NO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64436F3-FD0F-49A7-97A0-D191048C1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623675"/>
              </p:ext>
            </p:extLst>
          </p:nvPr>
        </p:nvGraphicFramePr>
        <p:xfrm>
          <a:off x="1" y="1175802"/>
          <a:ext cx="12801599" cy="8102340"/>
        </p:xfrm>
        <a:graphic>
          <a:graphicData uri="http://schemas.openxmlformats.org/drawingml/2006/table">
            <a:tbl>
              <a:tblPr/>
              <a:tblGrid>
                <a:gridCol w="1291229">
                  <a:extLst>
                    <a:ext uri="{9D8B030D-6E8A-4147-A177-3AD203B41FA5}">
                      <a16:colId xmlns:a16="http://schemas.microsoft.com/office/drawing/2014/main" val="588005891"/>
                    </a:ext>
                  </a:extLst>
                </a:gridCol>
                <a:gridCol w="4877559">
                  <a:extLst>
                    <a:ext uri="{9D8B030D-6E8A-4147-A177-3AD203B41FA5}">
                      <a16:colId xmlns:a16="http://schemas.microsoft.com/office/drawing/2014/main" val="1154268471"/>
                    </a:ext>
                  </a:extLst>
                </a:gridCol>
                <a:gridCol w="846161">
                  <a:extLst>
                    <a:ext uri="{9D8B030D-6E8A-4147-A177-3AD203B41FA5}">
                      <a16:colId xmlns:a16="http://schemas.microsoft.com/office/drawing/2014/main" val="3483351428"/>
                    </a:ext>
                  </a:extLst>
                </a:gridCol>
                <a:gridCol w="1091821">
                  <a:extLst>
                    <a:ext uri="{9D8B030D-6E8A-4147-A177-3AD203B41FA5}">
                      <a16:colId xmlns:a16="http://schemas.microsoft.com/office/drawing/2014/main" val="836400484"/>
                    </a:ext>
                  </a:extLst>
                </a:gridCol>
                <a:gridCol w="4694829">
                  <a:extLst>
                    <a:ext uri="{9D8B030D-6E8A-4147-A177-3AD203B41FA5}">
                      <a16:colId xmlns:a16="http://schemas.microsoft.com/office/drawing/2014/main" val="351933181"/>
                    </a:ext>
                  </a:extLst>
                </a:gridCol>
              </a:tblGrid>
              <a:tr h="428400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Fokusområde</a:t>
                      </a: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6435" rtl="0" eaLnBrk="1" fontAlgn="ctr" latinLnBrk="0" hangingPunct="1"/>
                      <a:r>
                        <a:rPr lang="nb-NO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Aksjon</a:t>
                      </a: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6435" rtl="0" eaLnBrk="1" fontAlgn="ctr" latinLnBrk="0" hangingPunct="1"/>
                      <a:r>
                        <a:rPr lang="nb-NO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Frist</a:t>
                      </a: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6435" rtl="0" eaLnBrk="1" fontAlgn="ctr" latinLnBrk="0" hangingPunct="1"/>
                      <a:r>
                        <a:rPr lang="en-US" sz="1600" b="1" i="0" u="none" strike="noStrike" kern="1200" noProof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Ansvarlig</a:t>
                      </a:r>
                      <a:endParaRPr lang="en-US" sz="1600" b="1" i="0" u="none" strike="noStrike" kern="1200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6435" rtl="0" eaLnBrk="1" fontAlgn="ctr" latinLnBrk="0" hangingPunct="1"/>
                      <a:r>
                        <a:rPr lang="en-US" sz="1600" b="1" i="0" u="none" strike="noStrike" kern="1200" noProof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Utfall</a:t>
                      </a:r>
                      <a:endParaRPr lang="en-US" sz="1600" b="1" i="0" u="none" strike="noStrike" kern="1200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382855"/>
                  </a:ext>
                </a:extLst>
              </a:tr>
              <a:tr h="213165">
                <a:tc rowSpan="9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Markedsinnsikt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1247296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991445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426411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356220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9425389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2020834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13196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527240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8706491"/>
                  </a:ext>
                </a:extLst>
              </a:tr>
              <a:tr h="213165">
                <a:tc rowSpan="9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Eksporttilbud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45662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4259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496172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3207941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129121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3348154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627359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733185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950338"/>
                  </a:ext>
                </a:extLst>
              </a:tr>
              <a:tr h="213165">
                <a:tc rowSpan="9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Rigge</a:t>
                      </a: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selskapet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545788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8081615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438083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790536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169561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919634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2083560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623064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121980"/>
                  </a:ext>
                </a:extLst>
              </a:tr>
              <a:tr h="213165">
                <a:tc rowSpan="9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Leveranse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5093453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896321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8887893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2445757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364262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329118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250193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9494795"/>
                  </a:ext>
                </a:extLst>
              </a:tr>
              <a:tr h="213165">
                <a:tc vMerge="1">
                  <a:txBody>
                    <a:bodyPr/>
                    <a:lstStyle/>
                    <a:p>
                      <a:pPr marL="0" marR="0" lvl="0" indent="0" algn="ctr" defTabSz="9164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5" marR="8145" marT="814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78746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AF9A0ED-2FD3-437D-84D4-A8A483D69EEE}"/>
              </a:ext>
            </a:extLst>
          </p:cNvPr>
          <p:cNvSpPr txBox="1"/>
          <p:nvPr/>
        </p:nvSpPr>
        <p:spPr>
          <a:xfrm>
            <a:off x="228600" y="283038"/>
            <a:ext cx="369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>
                <a:solidFill>
                  <a:schemeClr val="accent5">
                    <a:lumMod val="50000"/>
                  </a:schemeClr>
                </a:solidFill>
              </a:rPr>
              <a:t>Aksjonsplan</a:t>
            </a:r>
            <a:endParaRPr lang="nb-NO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300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1700AA1F-9DC5-4D01-A4E5-FC7B7335E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186574"/>
              </p:ext>
            </p:extLst>
          </p:nvPr>
        </p:nvGraphicFramePr>
        <p:xfrm>
          <a:off x="0" y="1013746"/>
          <a:ext cx="12801601" cy="8587454"/>
        </p:xfrm>
        <a:graphic>
          <a:graphicData uri="http://schemas.openxmlformats.org/drawingml/2006/table">
            <a:tbl>
              <a:tblPr/>
              <a:tblGrid>
                <a:gridCol w="1159697">
                  <a:extLst>
                    <a:ext uri="{9D8B030D-6E8A-4147-A177-3AD203B41FA5}">
                      <a16:colId xmlns:a16="http://schemas.microsoft.com/office/drawing/2014/main" val="3156144309"/>
                    </a:ext>
                  </a:extLst>
                </a:gridCol>
                <a:gridCol w="1420403">
                  <a:extLst>
                    <a:ext uri="{9D8B030D-6E8A-4147-A177-3AD203B41FA5}">
                      <a16:colId xmlns:a16="http://schemas.microsoft.com/office/drawing/2014/main" val="1834698521"/>
                    </a:ext>
                  </a:extLst>
                </a:gridCol>
                <a:gridCol w="1420403">
                  <a:extLst>
                    <a:ext uri="{9D8B030D-6E8A-4147-A177-3AD203B41FA5}">
                      <a16:colId xmlns:a16="http://schemas.microsoft.com/office/drawing/2014/main" val="1961129801"/>
                    </a:ext>
                  </a:extLst>
                </a:gridCol>
                <a:gridCol w="1420403">
                  <a:extLst>
                    <a:ext uri="{9D8B030D-6E8A-4147-A177-3AD203B41FA5}">
                      <a16:colId xmlns:a16="http://schemas.microsoft.com/office/drawing/2014/main" val="1191262540"/>
                    </a:ext>
                  </a:extLst>
                </a:gridCol>
                <a:gridCol w="1420403">
                  <a:extLst>
                    <a:ext uri="{9D8B030D-6E8A-4147-A177-3AD203B41FA5}">
                      <a16:colId xmlns:a16="http://schemas.microsoft.com/office/drawing/2014/main" val="2425268725"/>
                    </a:ext>
                  </a:extLst>
                </a:gridCol>
                <a:gridCol w="1986764">
                  <a:extLst>
                    <a:ext uri="{9D8B030D-6E8A-4147-A177-3AD203B41FA5}">
                      <a16:colId xmlns:a16="http://schemas.microsoft.com/office/drawing/2014/main" val="2737799925"/>
                    </a:ext>
                  </a:extLst>
                </a:gridCol>
                <a:gridCol w="1986764">
                  <a:extLst>
                    <a:ext uri="{9D8B030D-6E8A-4147-A177-3AD203B41FA5}">
                      <a16:colId xmlns:a16="http://schemas.microsoft.com/office/drawing/2014/main" val="1938340327"/>
                    </a:ext>
                  </a:extLst>
                </a:gridCol>
                <a:gridCol w="1986764">
                  <a:extLst>
                    <a:ext uri="{9D8B030D-6E8A-4147-A177-3AD203B41FA5}">
                      <a16:colId xmlns:a16="http://schemas.microsoft.com/office/drawing/2014/main" val="3479354553"/>
                    </a:ext>
                  </a:extLst>
                </a:gridCol>
              </a:tblGrid>
              <a:tr h="88484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Del av eksporthjulet</a:t>
                      </a:r>
                    </a:p>
                  </a:txBody>
                  <a:tcPr marL="2675" marR="2675" marT="26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Kategori</a:t>
                      </a:r>
                    </a:p>
                  </a:txBody>
                  <a:tcPr marL="2675" marR="2675" marT="26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F75B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Milepæler</a:t>
                      </a:r>
                    </a:p>
                  </a:txBody>
                  <a:tcPr marL="2675" marR="2675" marT="26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Hensikt</a:t>
                      </a:r>
                    </a:p>
                  </a:txBody>
                  <a:tcPr marL="2675" marR="2675" marT="26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Sentrale spørsmål</a:t>
                      </a:r>
                    </a:p>
                  </a:txBody>
                  <a:tcPr marL="2675" marR="2675" marT="26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941199"/>
                  </a:ext>
                </a:extLst>
              </a:tr>
              <a:tr h="92909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75" marR="2675" marT="26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75" marR="2675" marT="26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675" marR="2675" marT="26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675" marR="2675" marT="26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675" marR="2675" marT="26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675" marR="2675" marT="26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75" marR="2675" marT="26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75" marR="2675" marT="26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37694"/>
                  </a:ext>
                </a:extLst>
              </a:tr>
              <a:tr h="35393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nb-NO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Markedsinnsikt</a:t>
                      </a:r>
                    </a:p>
                  </a:txBody>
                  <a:tcPr marL="2675" marR="2675" marT="26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Kunde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Definert kundesegment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Funnet tidligkjøpere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Kartlagt kundebehov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Gjennomført første salg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Identifisere og teste kundesegment(er)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Hva utgjør gode kundesegment?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Hvem vil kjøpe først?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Hvordan skaffe kundeinnsikt?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Hvordan forme en attraktiv kundereise?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184184"/>
                  </a:ext>
                </a:extLst>
              </a:tr>
              <a:tr h="53090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Forretningsmiljø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Identifisert viktigste faktorer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Undersøkt faktorer i markedet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Designet forretningsmodell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Implementert forretningsmodell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Bruke forretningsmiljø til å velge marked og tilpasse forretningsmodell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Hva gjør et marked attraktivt for deg?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Regulatoriske forhold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Økonomisk infrastruktur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Eventuelle restriksjoner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Kultur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Røde flagg / god forretningsskikk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624126"/>
                  </a:ext>
                </a:extLst>
              </a:tr>
              <a:tr h="44242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Konkurranseforhold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Identifisert konkurrenter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Undersøkt konkurrerende løsninger og rettigheter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Definert posisjon sett opp mot konkurrenter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Etablert strategisk posisjon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Oversikt over konkurrenter og løsninger. Vurdere markedsforhold og innsikt for å velge posisjon ("attraktiv og ledig")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Analysere konkurrenter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Avdekke andres rettigheter (freedom to operate)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Vurdere markedsforhold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Hvordan skille seg fra konkurrentene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338446"/>
                  </a:ext>
                </a:extLst>
              </a:tr>
              <a:tr h="44684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Nettverk/partnere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Identifisert potensielle partnere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Innledet dialog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Etablert partnerstrategi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Inngått strategiske partnerskap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Identifisere og kontakte potensielle partnere. Etablere partnerstrategi og partnerskap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Hvem er dine ideelle partnere?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Hvor trenger du andre til å gjøre jobben?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Hva kan jeg tilby andre?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Hvordan pleie nettverk og partnere?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Kontrakter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458183"/>
                  </a:ext>
                </a:extLst>
              </a:tr>
              <a:tr h="44242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nb-NO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Eksporttilbud</a:t>
                      </a:r>
                    </a:p>
                  </a:txBody>
                  <a:tcPr marL="2675" marR="2675" marT="26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AF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Produkt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Identifsert produktkrav og reguleringer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Kartlagt produktilpasninger og dokumentasjonskrav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Utført produkttilpasninger, sertifisering og merking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Etablert produkter/tjenester for markedet og mottatt tillatelser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Vurdere om produkt/tjeneste passer for markedet. Justere løsning, forpakning og liknende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Behov fra kunder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Krav fra myndigheter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Frihandel og opprinnelse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Merking av produkt/løsning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Immaterielle rettigheter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935673"/>
                  </a:ext>
                </a:extLst>
              </a:tr>
              <a:tr h="265454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Support/betjening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Identifisert behov for betjening hos kunder og partnere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Bestemt inngangsstrategi og betjeningsmodell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Gjennomført investeringer og inngått kontrakter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Etablert kanaler og betjeningsmodell for markedet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Vurdere hvordan kundene skal betjenes (og av hvem). Etablere kanaler og relasjon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Kundens behov for oppfølging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Kunderelasjon og mersalg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Verdikjede – hvem gjør hva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35316"/>
                  </a:ext>
                </a:extLst>
              </a:tr>
              <a:tr h="44242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Posisjon/ Merkevarebygging og markedskommunikasjon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Kartlagt omgivelsene merkevaren skal operere i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Bestemt strategisk posisjon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Etablert markeds- og kommunikasjonsstrategi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Etablert markedsføring og kommunikasjonskanaler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Vurdere, bestemme og etablere strategisk posisjon. Markedsføring og markedskommunikasjon. Allokere budsjett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Tilpasse merkevare og posisjon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Bestemme strategisk posisjon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Tilpasse markedsføring og kommunikasjon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Estimere og allokere budsjett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Kultur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875529"/>
                  </a:ext>
                </a:extLst>
              </a:tr>
              <a:tr h="44684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Inntektsmodell / betaling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Estimert produktkalkyle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Bestemt prissetting og inntektsmodell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Etablert betalingsmodell og betalingsrutiner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Betalingsoppfølging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Vurdere prissetting og inntektsmodell. 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Prisnivå i nytt marked</a:t>
                      </a:r>
                      <a:b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 og forsikring</a:t>
                      </a:r>
                      <a:b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Toll og avgifter</a:t>
                      </a:r>
                      <a:b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Betalingssikring</a:t>
                      </a:r>
                      <a:b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Likviditetsstyring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858641"/>
                  </a:ext>
                </a:extLst>
              </a:tr>
              <a:tr h="35393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nb-NO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Rigge selskapet</a:t>
                      </a:r>
                    </a:p>
                  </a:txBody>
                  <a:tcPr marL="2675" marR="2675" marT="26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Produksjon og infrastuktur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n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Kartlagt krav til produksjon, infrastruktur og kapasitet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Bestemt kapasistetsøkning og produksjontilpasninger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Gjennomført investeringer og sikret kapasitet hos underleverandører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Gjennomført kapasitetsøkning (etablert ny </a:t>
                      </a:r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infratsuktur</a:t>
                      </a:r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produksjon og produksjonsprosess)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Kartlegge krav til produksjon, infrastuktur og støttesystemer. Utarbeide og gjennomføre kapasitetsøkning og skalering.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Tilpasning av produksjon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Kapasitetsøkning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Tilgang på råvarer og innsatsfaktorer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Sporing og dokumentasjon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9152"/>
                  </a:ext>
                </a:extLst>
              </a:tr>
              <a:tr h="44242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Vekstfinansiering/kapital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Estimert kapitalbehov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Etablert finansieringsstrategi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Innhentet kapital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Gjennomført investeringer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Kartlegge og innhente kapital. Gjennomføre investeringer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Etableringskostnad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Økt kapasitet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Vekstfinansiering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Inndekning av tap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Kapitalmiks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349866"/>
                  </a:ext>
                </a:extLst>
              </a:tr>
              <a:tr h="44242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Kompetanse og personell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Identifisert kompetansebehov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Utarbeidet kompetanseplan og rekrutteringsstrategi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Gjennomført nyansettelser og innleie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Gjennomført kompetanseheving i egen organisasjon og hos partnere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Identifisere kompetanse- og personellbehov. Gjennomføre ansettelser og kompetanseheving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Markedskompetanse og nettverk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Eksportkompetanse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Bemanningsbehov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(Nye) partnere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Kultur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558991"/>
                  </a:ext>
                </a:extLst>
              </a:tr>
              <a:tr h="269879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Organisasjon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Kartlagt organisasjonsendringer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Vedtatt organisering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Gjennomført organisasjonsendringer og -utvidelser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Etablert internasjonal organisering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Kartlegge organisasjonsendringer. Beslutte endringer. Gjennomføre organisasjonsutvidelser og -endringer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Skape en internasjonal organisasjon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Organisasjonskultur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Eksportkultur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297857"/>
                  </a:ext>
                </a:extLst>
              </a:tr>
              <a:tr h="61939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nb-NO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Leveranse</a:t>
                      </a:r>
                    </a:p>
                  </a:txBody>
                  <a:tcPr marL="2675" marR="2675" marT="26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Distribusjonskjede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Kartlagt behov og krav til distribusjon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Bestemt vareflyt og distribusjonsmodell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Etablert lagerhåndtering / digital distribusjon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Monitorere</a:t>
                      </a:r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og videreutvikle verdikjede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Identifisere behov, planlegge og etablere distribusjon.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Salgskanal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Vareflyt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Lagerhåndtering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Kapasitet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Leveringstid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970124"/>
                  </a:ext>
                </a:extLst>
              </a:tr>
              <a:tr h="44242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Levering / forsendelse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Kartlagt krav til levering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Sikret transport, forsikring og eksportdokumenter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Klargjort leveranse og eksportdokumenter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Levert vare/tjeneste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Praktisk rigging av forsendelse (evt tjenesteleveranse)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Leveringsbetingelser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Forsikring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Toll/avgift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Eksportdokumenter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420657"/>
                  </a:ext>
                </a:extLst>
              </a:tr>
              <a:tr h="53090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Jurdisk / kontrakter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Identifisert nødvendige kontrakter og sikringsinstrumenter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Vurdert standardkontrakter / kontraktsforlag 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Inngått kontrakter og sikret rettigheter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Oppfølging av kontrakter og </a:t>
                      </a:r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monitorering</a:t>
                      </a:r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Sikre seg i internasjonale kontrakter.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Fortrolighetsavtaler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Kontraktsbetingelser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Juridisk system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Immaterielle rettigheter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Håndheving og rettslig oppfølging</a:t>
                      </a:r>
                      <a:b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Juridisk bistand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064006"/>
                  </a:ext>
                </a:extLst>
              </a:tr>
              <a:tr h="44684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Finansiere eksporten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Identifisert finansieringsbehov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Innledet dialog med underleverandører, bank/kredittinstitusjon og eier/investor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Sikret tilgang på finansering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Sikre gjennomføring i tråd med avtaler og kontrakter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Finansiere eksporten</a:t>
                      </a:r>
                    </a:p>
                  </a:txBody>
                  <a:tcPr marL="2675" marR="2675" marT="2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Finansiere kontrakten</a:t>
                      </a:r>
                      <a:b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Kontantstrøm og likviditetsstyring</a:t>
                      </a:r>
                      <a:b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Arbeidskapital</a:t>
                      </a:r>
                      <a:b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Betalingssikring</a:t>
                      </a:r>
                      <a:b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Eksportfinansiering</a:t>
                      </a:r>
                    </a:p>
                  </a:txBody>
                  <a:tcPr marL="2675" marR="2675" marT="2675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880539"/>
                  </a:ext>
                </a:extLst>
              </a:tr>
            </a:tbl>
          </a:graphicData>
        </a:graphic>
      </p:graphicFrame>
      <p:sp>
        <p:nvSpPr>
          <p:cNvPr id="6" name="TextBox 3">
            <a:extLst>
              <a:ext uri="{FF2B5EF4-FFF2-40B4-BE49-F238E27FC236}">
                <a16:creationId xmlns:a16="http://schemas.microsoft.com/office/drawing/2014/main" id="{BCA42EFC-9262-4243-BCC5-DCF5C932D7B8}"/>
              </a:ext>
            </a:extLst>
          </p:cNvPr>
          <p:cNvSpPr txBox="1"/>
          <p:nvPr/>
        </p:nvSpPr>
        <p:spPr>
          <a:xfrm>
            <a:off x="228600" y="283038"/>
            <a:ext cx="369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>
                <a:solidFill>
                  <a:schemeClr val="accent5">
                    <a:lumMod val="50000"/>
                  </a:schemeClr>
                </a:solidFill>
              </a:rPr>
              <a:t>Milepælstabell</a:t>
            </a:r>
            <a:endParaRPr lang="nb-NO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627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847AEC29-6823-4C4F-9626-789A4D264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68" y="185559"/>
            <a:ext cx="2158615" cy="630942"/>
          </a:xfrm>
        </p:spPr>
        <p:txBody>
          <a:bodyPr/>
          <a:lstStyle/>
          <a:p>
            <a:r>
              <a:rPr lang="nb-NO" dirty="0"/>
              <a:t>Eksporthjulet</a:t>
            </a:r>
            <a:br>
              <a:rPr lang="nb-NO" dirty="0"/>
            </a:br>
            <a:r>
              <a:rPr lang="nb-NO" sz="1400" dirty="0"/>
              <a:t>(faseoversikt)</a:t>
            </a:r>
            <a:endParaRPr lang="nb-NO" dirty="0"/>
          </a:p>
        </p:txBody>
      </p:sp>
      <p:sp>
        <p:nvSpPr>
          <p:cNvPr id="20" name="Frihåndsform: figur 19">
            <a:extLst>
              <a:ext uri="{FF2B5EF4-FFF2-40B4-BE49-F238E27FC236}">
                <a16:creationId xmlns:a16="http://schemas.microsoft.com/office/drawing/2014/main" id="{DB476E29-1652-41C4-848C-6AE462A1C723}"/>
              </a:ext>
            </a:extLst>
          </p:cNvPr>
          <p:cNvSpPr>
            <a:spLocks noChangeAspect="1"/>
          </p:cNvSpPr>
          <p:nvPr/>
        </p:nvSpPr>
        <p:spPr>
          <a:xfrm>
            <a:off x="2421082" y="827419"/>
            <a:ext cx="3936601" cy="3936567"/>
          </a:xfrm>
          <a:custGeom>
            <a:avLst/>
            <a:gdLst>
              <a:gd name="connsiteX0" fmla="*/ 3293118 w 3293118"/>
              <a:gd name="connsiteY0" fmla="*/ 0 h 3293090"/>
              <a:gd name="connsiteX1" fmla="*/ 3293118 w 3293118"/>
              <a:gd name="connsiteY1" fmla="*/ 235564 h 3293090"/>
              <a:gd name="connsiteX2" fmla="*/ 3169879 w 3293118"/>
              <a:gd name="connsiteY2" fmla="*/ 238681 h 3293090"/>
              <a:gd name="connsiteX3" fmla="*/ 249683 w 3293118"/>
              <a:gd name="connsiteY3" fmla="*/ 3022459 h 3293090"/>
              <a:gd name="connsiteX4" fmla="*/ 236444 w 3293118"/>
              <a:gd name="connsiteY4" fmla="*/ 3293090 h 3293090"/>
              <a:gd name="connsiteX5" fmla="*/ 0 w 3293118"/>
              <a:gd name="connsiteY5" fmla="*/ 3293090 h 3293090"/>
              <a:gd name="connsiteX6" fmla="*/ 3186 w 3293118"/>
              <a:gd name="connsiteY6" fmla="*/ 3163051 h 3293090"/>
              <a:gd name="connsiteX7" fmla="*/ 3157757 w 3293118"/>
              <a:gd name="connsiteY7" fmla="*/ 3423 h 3293090"/>
              <a:gd name="connsiteX8" fmla="*/ 3293118 w 3293118"/>
              <a:gd name="connsiteY8" fmla="*/ 0 h 329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118" h="3293090">
                <a:moveTo>
                  <a:pt x="3293118" y="0"/>
                </a:moveTo>
                <a:lnTo>
                  <a:pt x="3293118" y="235564"/>
                </a:lnTo>
                <a:lnTo>
                  <a:pt x="3169879" y="238681"/>
                </a:lnTo>
                <a:cubicBezTo>
                  <a:pt x="1637060" y="316379"/>
                  <a:pt x="398514" y="1509453"/>
                  <a:pt x="249683" y="3022459"/>
                </a:cubicBezTo>
                <a:lnTo>
                  <a:pt x="236444" y="3293090"/>
                </a:lnTo>
                <a:lnTo>
                  <a:pt x="0" y="3293090"/>
                </a:lnTo>
                <a:lnTo>
                  <a:pt x="3186" y="3163051"/>
                </a:lnTo>
                <a:cubicBezTo>
                  <a:pt x="86918" y="1457860"/>
                  <a:pt x="1453269" y="89824"/>
                  <a:pt x="3157757" y="3423"/>
                </a:cubicBezTo>
                <a:lnTo>
                  <a:pt x="3293118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1" name="Frihåndsform: figur 20">
            <a:extLst>
              <a:ext uri="{FF2B5EF4-FFF2-40B4-BE49-F238E27FC236}">
                <a16:creationId xmlns:a16="http://schemas.microsoft.com/office/drawing/2014/main" id="{323D7BA3-112D-4A50-9C45-20EBA9D0B75F}"/>
              </a:ext>
            </a:extLst>
          </p:cNvPr>
          <p:cNvSpPr>
            <a:spLocks noChangeAspect="1"/>
          </p:cNvSpPr>
          <p:nvPr/>
        </p:nvSpPr>
        <p:spPr>
          <a:xfrm>
            <a:off x="6443752" y="827419"/>
            <a:ext cx="3936601" cy="3936567"/>
          </a:xfrm>
          <a:custGeom>
            <a:avLst/>
            <a:gdLst>
              <a:gd name="connsiteX0" fmla="*/ 0 w 3293118"/>
              <a:gd name="connsiteY0" fmla="*/ 0 h 3293090"/>
              <a:gd name="connsiteX1" fmla="*/ 135362 w 3293118"/>
              <a:gd name="connsiteY1" fmla="*/ 3423 h 3293090"/>
              <a:gd name="connsiteX2" fmla="*/ 3289933 w 3293118"/>
              <a:gd name="connsiteY2" fmla="*/ 3163051 h 3293090"/>
              <a:gd name="connsiteX3" fmla="*/ 3293118 w 3293118"/>
              <a:gd name="connsiteY3" fmla="*/ 3293090 h 3293090"/>
              <a:gd name="connsiteX4" fmla="*/ 3056675 w 3293118"/>
              <a:gd name="connsiteY4" fmla="*/ 3293090 h 3293090"/>
              <a:gd name="connsiteX5" fmla="*/ 3043435 w 3293118"/>
              <a:gd name="connsiteY5" fmla="*/ 3022459 h 3293090"/>
              <a:gd name="connsiteX6" fmla="*/ 123240 w 3293118"/>
              <a:gd name="connsiteY6" fmla="*/ 238681 h 3293090"/>
              <a:gd name="connsiteX7" fmla="*/ 0 w 3293118"/>
              <a:gd name="connsiteY7" fmla="*/ 235564 h 3293090"/>
              <a:gd name="connsiteX8" fmla="*/ 0 w 3293118"/>
              <a:gd name="connsiteY8" fmla="*/ 0 h 329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118" h="3293090">
                <a:moveTo>
                  <a:pt x="0" y="0"/>
                </a:moveTo>
                <a:lnTo>
                  <a:pt x="135362" y="3423"/>
                </a:lnTo>
                <a:cubicBezTo>
                  <a:pt x="1839850" y="89824"/>
                  <a:pt x="3206200" y="1457860"/>
                  <a:pt x="3289933" y="3163051"/>
                </a:cubicBezTo>
                <a:lnTo>
                  <a:pt x="3293118" y="3293090"/>
                </a:lnTo>
                <a:lnTo>
                  <a:pt x="3056675" y="3293090"/>
                </a:lnTo>
                <a:lnTo>
                  <a:pt x="3043435" y="3022459"/>
                </a:lnTo>
                <a:cubicBezTo>
                  <a:pt x="2894604" y="1509453"/>
                  <a:pt x="1656058" y="316379"/>
                  <a:pt x="123240" y="238681"/>
                </a:cubicBezTo>
                <a:lnTo>
                  <a:pt x="0" y="2355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2" name="Frihåndsform: figur 21">
            <a:extLst>
              <a:ext uri="{FF2B5EF4-FFF2-40B4-BE49-F238E27FC236}">
                <a16:creationId xmlns:a16="http://schemas.microsoft.com/office/drawing/2014/main" id="{5ABF8F90-8DA9-4703-AE56-96EBF024619A}"/>
              </a:ext>
            </a:extLst>
          </p:cNvPr>
          <p:cNvSpPr>
            <a:spLocks noChangeAspect="1"/>
          </p:cNvSpPr>
          <p:nvPr/>
        </p:nvSpPr>
        <p:spPr>
          <a:xfrm>
            <a:off x="4992033" y="1151266"/>
            <a:ext cx="1365649" cy="1028921"/>
          </a:xfrm>
          <a:custGeom>
            <a:avLst/>
            <a:gdLst>
              <a:gd name="connsiteX0" fmla="*/ 1142418 w 1142418"/>
              <a:gd name="connsiteY0" fmla="*/ 0 h 860732"/>
              <a:gd name="connsiteX1" fmla="*/ 1142418 w 1142418"/>
              <a:gd name="connsiteY1" fmla="*/ 679075 h 860732"/>
              <a:gd name="connsiteX2" fmla="*/ 934982 w 1142418"/>
              <a:gd name="connsiteY2" fmla="*/ 689549 h 860732"/>
              <a:gd name="connsiteX3" fmla="*/ 365923 w 1142418"/>
              <a:gd name="connsiteY3" fmla="*/ 819490 h 860732"/>
              <a:gd name="connsiteX4" fmla="*/ 265211 w 1142418"/>
              <a:gd name="connsiteY4" fmla="*/ 860732 h 860732"/>
              <a:gd name="connsiteX5" fmla="*/ 0 w 1142418"/>
              <a:gd name="connsiteY5" fmla="*/ 235933 h 860732"/>
              <a:gd name="connsiteX6" fmla="*/ 134188 w 1142418"/>
              <a:gd name="connsiteY6" fmla="*/ 180981 h 860732"/>
              <a:gd name="connsiteX7" fmla="*/ 865551 w 1142418"/>
              <a:gd name="connsiteY7" fmla="*/ 13980 h 860732"/>
              <a:gd name="connsiteX8" fmla="*/ 1142418 w 1142418"/>
              <a:gd name="connsiteY8" fmla="*/ 0 h 86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2418" h="860732">
                <a:moveTo>
                  <a:pt x="1142418" y="0"/>
                </a:moveTo>
                <a:lnTo>
                  <a:pt x="1142418" y="679075"/>
                </a:lnTo>
                <a:lnTo>
                  <a:pt x="934982" y="689549"/>
                </a:lnTo>
                <a:cubicBezTo>
                  <a:pt x="737130" y="709642"/>
                  <a:pt x="546440" y="753960"/>
                  <a:pt x="365923" y="819490"/>
                </a:cubicBezTo>
                <a:lnTo>
                  <a:pt x="265211" y="860732"/>
                </a:lnTo>
                <a:lnTo>
                  <a:pt x="0" y="235933"/>
                </a:lnTo>
                <a:lnTo>
                  <a:pt x="134188" y="180981"/>
                </a:lnTo>
                <a:cubicBezTo>
                  <a:pt x="366191" y="96762"/>
                  <a:pt x="611269" y="39804"/>
                  <a:pt x="865551" y="13980"/>
                </a:cubicBezTo>
                <a:lnTo>
                  <a:pt x="1142418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3" name="Frihåndsform: figur 22">
            <a:extLst>
              <a:ext uri="{FF2B5EF4-FFF2-40B4-BE49-F238E27FC236}">
                <a16:creationId xmlns:a16="http://schemas.microsoft.com/office/drawing/2014/main" id="{EFD5FE6B-6656-4F91-9C0B-50215C6B90A1}"/>
              </a:ext>
            </a:extLst>
          </p:cNvPr>
          <p:cNvSpPr>
            <a:spLocks noChangeAspect="1"/>
          </p:cNvSpPr>
          <p:nvPr/>
        </p:nvSpPr>
        <p:spPr>
          <a:xfrm>
            <a:off x="6443752" y="1151266"/>
            <a:ext cx="1307438" cy="1008731"/>
          </a:xfrm>
          <a:custGeom>
            <a:avLst/>
            <a:gdLst>
              <a:gd name="connsiteX0" fmla="*/ 0 w 1093722"/>
              <a:gd name="connsiteY0" fmla="*/ 0 h 843842"/>
              <a:gd name="connsiteX1" fmla="*/ 276867 w 1093722"/>
              <a:gd name="connsiteY1" fmla="*/ 13980 h 843842"/>
              <a:gd name="connsiteX2" fmla="*/ 837925 w 1093722"/>
              <a:gd name="connsiteY2" fmla="*/ 124793 h 843842"/>
              <a:gd name="connsiteX3" fmla="*/ 1093722 w 1093722"/>
              <a:gd name="connsiteY3" fmla="*/ 213971 h 843842"/>
              <a:gd name="connsiteX4" fmla="*/ 839238 w 1093722"/>
              <a:gd name="connsiteY4" fmla="*/ 843842 h 843842"/>
              <a:gd name="connsiteX5" fmla="*/ 643984 w 1093722"/>
              <a:gd name="connsiteY5" fmla="*/ 775770 h 843842"/>
              <a:gd name="connsiteX6" fmla="*/ 207436 w 1093722"/>
              <a:gd name="connsiteY6" fmla="*/ 689549 h 843842"/>
              <a:gd name="connsiteX7" fmla="*/ 0 w 1093722"/>
              <a:gd name="connsiteY7" fmla="*/ 679075 h 843842"/>
              <a:gd name="connsiteX8" fmla="*/ 0 w 1093722"/>
              <a:gd name="connsiteY8" fmla="*/ 0 h 84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3722" h="843842">
                <a:moveTo>
                  <a:pt x="0" y="0"/>
                </a:moveTo>
                <a:lnTo>
                  <a:pt x="276867" y="13980"/>
                </a:lnTo>
                <a:cubicBezTo>
                  <a:pt x="469745" y="33568"/>
                  <a:pt x="657328" y="71069"/>
                  <a:pt x="837925" y="124793"/>
                </a:cubicBezTo>
                <a:lnTo>
                  <a:pt x="1093722" y="213971"/>
                </a:lnTo>
                <a:lnTo>
                  <a:pt x="839238" y="843842"/>
                </a:lnTo>
                <a:lnTo>
                  <a:pt x="643984" y="775770"/>
                </a:lnTo>
                <a:cubicBezTo>
                  <a:pt x="503465" y="733969"/>
                  <a:pt x="357511" y="704790"/>
                  <a:pt x="207436" y="689549"/>
                </a:cubicBezTo>
                <a:lnTo>
                  <a:pt x="0" y="679075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4" name="Frihåndsform: figur 23">
            <a:extLst>
              <a:ext uri="{FF2B5EF4-FFF2-40B4-BE49-F238E27FC236}">
                <a16:creationId xmlns:a16="http://schemas.microsoft.com/office/drawing/2014/main" id="{085E2552-6D14-4091-BA37-E39DEF36CF53}"/>
              </a:ext>
            </a:extLst>
          </p:cNvPr>
          <p:cNvSpPr>
            <a:spLocks noChangeAspect="1"/>
          </p:cNvSpPr>
          <p:nvPr/>
        </p:nvSpPr>
        <p:spPr>
          <a:xfrm>
            <a:off x="7486671" y="1423867"/>
            <a:ext cx="1483880" cy="1356595"/>
          </a:xfrm>
          <a:custGeom>
            <a:avLst/>
            <a:gdLst>
              <a:gd name="connsiteX0" fmla="*/ 254424 w 1241323"/>
              <a:gd name="connsiteY0" fmla="*/ 0 h 1134844"/>
              <a:gd name="connsiteX1" fmla="*/ 484629 w 1241323"/>
              <a:gd name="connsiteY1" fmla="*/ 104903 h 1134844"/>
              <a:gd name="connsiteX2" fmla="*/ 1162582 w 1241323"/>
              <a:gd name="connsiteY2" fmla="*/ 577461 h 1134844"/>
              <a:gd name="connsiteX3" fmla="*/ 1241323 w 1241323"/>
              <a:gd name="connsiteY3" fmla="*/ 654922 h 1134844"/>
              <a:gd name="connsiteX4" fmla="*/ 761400 w 1241323"/>
              <a:gd name="connsiteY4" fmla="*/ 1134844 h 1134844"/>
              <a:gd name="connsiteX5" fmla="*/ 702981 w 1241323"/>
              <a:gd name="connsiteY5" fmla="*/ 1077375 h 1134844"/>
              <a:gd name="connsiteX6" fmla="*/ 175479 w 1241323"/>
              <a:gd name="connsiteY6" fmla="*/ 709688 h 1134844"/>
              <a:gd name="connsiteX7" fmla="*/ 0 w 1241323"/>
              <a:gd name="connsiteY7" fmla="*/ 629723 h 1134844"/>
              <a:gd name="connsiteX8" fmla="*/ 254424 w 1241323"/>
              <a:gd name="connsiteY8" fmla="*/ 0 h 113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1323" h="1134844">
                <a:moveTo>
                  <a:pt x="254424" y="0"/>
                </a:moveTo>
                <a:lnTo>
                  <a:pt x="484629" y="104903"/>
                </a:lnTo>
                <a:cubicBezTo>
                  <a:pt x="732033" y="231624"/>
                  <a:pt x="959919" y="391044"/>
                  <a:pt x="1162582" y="577461"/>
                </a:cubicBezTo>
                <a:lnTo>
                  <a:pt x="1241323" y="654922"/>
                </a:lnTo>
                <a:lnTo>
                  <a:pt x="761400" y="1134844"/>
                </a:lnTo>
                <a:lnTo>
                  <a:pt x="702981" y="1077375"/>
                </a:lnTo>
                <a:cubicBezTo>
                  <a:pt x="545293" y="932328"/>
                  <a:pt x="367980" y="808286"/>
                  <a:pt x="175479" y="709688"/>
                </a:cubicBezTo>
                <a:lnTo>
                  <a:pt x="0" y="629723"/>
                </a:lnTo>
                <a:lnTo>
                  <a:pt x="254424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5" name="Frihåndsform: figur 24">
            <a:extLst>
              <a:ext uri="{FF2B5EF4-FFF2-40B4-BE49-F238E27FC236}">
                <a16:creationId xmlns:a16="http://schemas.microsoft.com/office/drawing/2014/main" id="{273154A5-436E-4246-87F4-8A0B2B013496}"/>
              </a:ext>
            </a:extLst>
          </p:cNvPr>
          <p:cNvSpPr>
            <a:spLocks noChangeAspect="1"/>
          </p:cNvSpPr>
          <p:nvPr/>
        </p:nvSpPr>
        <p:spPr>
          <a:xfrm>
            <a:off x="3830713" y="1449613"/>
            <a:ext cx="1438528" cy="1332714"/>
          </a:xfrm>
          <a:custGeom>
            <a:avLst/>
            <a:gdLst>
              <a:gd name="connsiteX0" fmla="*/ 938172 w 1203384"/>
              <a:gd name="connsiteY0" fmla="*/ 0 h 1114867"/>
              <a:gd name="connsiteX1" fmla="*/ 1203384 w 1203384"/>
              <a:gd name="connsiteY1" fmla="*/ 624799 h 1114867"/>
              <a:gd name="connsiteX2" fmla="*/ 1160400 w 1203384"/>
              <a:gd name="connsiteY2" fmla="*/ 642401 h 1114867"/>
              <a:gd name="connsiteX3" fmla="*/ 533565 w 1203384"/>
              <a:gd name="connsiteY3" fmla="*/ 1060379 h 1114867"/>
              <a:gd name="connsiteX4" fmla="*/ 481627 w 1203384"/>
              <a:gd name="connsiteY4" fmla="*/ 1114867 h 1114867"/>
              <a:gd name="connsiteX5" fmla="*/ 0 w 1203384"/>
              <a:gd name="connsiteY5" fmla="*/ 633240 h 1114867"/>
              <a:gd name="connsiteX6" fmla="*/ 72560 w 1203384"/>
              <a:gd name="connsiteY6" fmla="*/ 561759 h 1114867"/>
              <a:gd name="connsiteX7" fmla="*/ 878178 w 1203384"/>
              <a:gd name="connsiteY7" fmla="*/ 24568 h 1114867"/>
              <a:gd name="connsiteX8" fmla="*/ 938172 w 1203384"/>
              <a:gd name="connsiteY8" fmla="*/ 0 h 111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384" h="1114867">
                <a:moveTo>
                  <a:pt x="938172" y="0"/>
                </a:moveTo>
                <a:lnTo>
                  <a:pt x="1203384" y="624799"/>
                </a:lnTo>
                <a:lnTo>
                  <a:pt x="1160400" y="642401"/>
                </a:lnTo>
                <a:cubicBezTo>
                  <a:pt x="929202" y="748183"/>
                  <a:pt x="717876" y="889889"/>
                  <a:pt x="533565" y="1060379"/>
                </a:cubicBezTo>
                <a:lnTo>
                  <a:pt x="481627" y="1114867"/>
                </a:lnTo>
                <a:lnTo>
                  <a:pt x="0" y="633240"/>
                </a:lnTo>
                <a:lnTo>
                  <a:pt x="72560" y="561759"/>
                </a:lnTo>
                <a:cubicBezTo>
                  <a:pt x="309440" y="342643"/>
                  <a:pt x="581039" y="160520"/>
                  <a:pt x="878178" y="24568"/>
                </a:cubicBezTo>
                <a:lnTo>
                  <a:pt x="93817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6" name="Frihåndsform: figur 25">
            <a:extLst>
              <a:ext uri="{FF2B5EF4-FFF2-40B4-BE49-F238E27FC236}">
                <a16:creationId xmlns:a16="http://schemas.microsoft.com/office/drawing/2014/main" id="{C005BD36-CD3B-444C-91FB-65080506E7F6}"/>
              </a:ext>
            </a:extLst>
          </p:cNvPr>
          <p:cNvSpPr>
            <a:spLocks noChangeAspect="1"/>
          </p:cNvSpPr>
          <p:nvPr/>
        </p:nvSpPr>
        <p:spPr>
          <a:xfrm>
            <a:off x="5328173" y="2011957"/>
            <a:ext cx="1029509" cy="886619"/>
          </a:xfrm>
          <a:custGeom>
            <a:avLst/>
            <a:gdLst>
              <a:gd name="connsiteX0" fmla="*/ 861224 w 861224"/>
              <a:gd name="connsiteY0" fmla="*/ 0 h 741691"/>
              <a:gd name="connsiteX1" fmla="*/ 861224 w 861224"/>
              <a:gd name="connsiteY1" fmla="*/ 612238 h 741691"/>
              <a:gd name="connsiteX2" fmla="*/ 720571 w 861224"/>
              <a:gd name="connsiteY2" fmla="*/ 619339 h 741691"/>
              <a:gd name="connsiteX3" fmla="*/ 307623 w 861224"/>
              <a:gd name="connsiteY3" fmla="*/ 713633 h 741691"/>
              <a:gd name="connsiteX4" fmla="*/ 239109 w 861224"/>
              <a:gd name="connsiteY4" fmla="*/ 741691 h 741691"/>
              <a:gd name="connsiteX5" fmla="*/ 0 w 861224"/>
              <a:gd name="connsiteY5" fmla="*/ 178387 h 741691"/>
              <a:gd name="connsiteX6" fmla="*/ 98696 w 861224"/>
              <a:gd name="connsiteY6" fmla="*/ 137970 h 741691"/>
              <a:gd name="connsiteX7" fmla="*/ 657973 w 861224"/>
              <a:gd name="connsiteY7" fmla="*/ 10263 h 741691"/>
              <a:gd name="connsiteX8" fmla="*/ 861224 w 861224"/>
              <a:gd name="connsiteY8" fmla="*/ 0 h 741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1224" h="741691">
                <a:moveTo>
                  <a:pt x="861224" y="0"/>
                </a:moveTo>
                <a:lnTo>
                  <a:pt x="861224" y="612238"/>
                </a:lnTo>
                <a:lnTo>
                  <a:pt x="720571" y="619339"/>
                </a:lnTo>
                <a:cubicBezTo>
                  <a:pt x="576996" y="633920"/>
                  <a:pt x="438618" y="666080"/>
                  <a:pt x="307623" y="713633"/>
                </a:cubicBezTo>
                <a:lnTo>
                  <a:pt x="239109" y="741691"/>
                </a:lnTo>
                <a:lnTo>
                  <a:pt x="0" y="178387"/>
                </a:lnTo>
                <a:lnTo>
                  <a:pt x="98696" y="137970"/>
                </a:lnTo>
                <a:cubicBezTo>
                  <a:pt x="276109" y="73566"/>
                  <a:pt x="463522" y="30010"/>
                  <a:pt x="657973" y="10263"/>
                </a:cubicBezTo>
                <a:lnTo>
                  <a:pt x="861224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7" name="Frihåndsform: figur 26">
            <a:extLst>
              <a:ext uri="{FF2B5EF4-FFF2-40B4-BE49-F238E27FC236}">
                <a16:creationId xmlns:a16="http://schemas.microsoft.com/office/drawing/2014/main" id="{37BAEB3D-3C0E-4E1F-8003-F3B63F116B3B}"/>
              </a:ext>
            </a:extLst>
          </p:cNvPr>
          <p:cNvSpPr>
            <a:spLocks noChangeAspect="1"/>
          </p:cNvSpPr>
          <p:nvPr/>
        </p:nvSpPr>
        <p:spPr>
          <a:xfrm>
            <a:off x="6443753" y="2011957"/>
            <a:ext cx="984894" cy="872258"/>
          </a:xfrm>
          <a:custGeom>
            <a:avLst/>
            <a:gdLst>
              <a:gd name="connsiteX0" fmla="*/ 0 w 823901"/>
              <a:gd name="connsiteY0" fmla="*/ 0 h 729677"/>
              <a:gd name="connsiteX1" fmla="*/ 203252 w 823901"/>
              <a:gd name="connsiteY1" fmla="*/ 10263 h 729677"/>
              <a:gd name="connsiteX2" fmla="*/ 632296 w 823901"/>
              <a:gd name="connsiteY2" fmla="*/ 95002 h 729677"/>
              <a:gd name="connsiteX3" fmla="*/ 823901 w 823901"/>
              <a:gd name="connsiteY3" fmla="*/ 161801 h 729677"/>
              <a:gd name="connsiteX4" fmla="*/ 594464 w 823901"/>
              <a:gd name="connsiteY4" fmla="*/ 729677 h 729677"/>
              <a:gd name="connsiteX5" fmla="*/ 457443 w 823901"/>
              <a:gd name="connsiteY5" fmla="*/ 681908 h 729677"/>
              <a:gd name="connsiteX6" fmla="*/ 140654 w 823901"/>
              <a:gd name="connsiteY6" fmla="*/ 619339 h 729677"/>
              <a:gd name="connsiteX7" fmla="*/ 0 w 823901"/>
              <a:gd name="connsiteY7" fmla="*/ 612238 h 729677"/>
              <a:gd name="connsiteX8" fmla="*/ 0 w 823901"/>
              <a:gd name="connsiteY8" fmla="*/ 0 h 7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901" h="729677">
                <a:moveTo>
                  <a:pt x="0" y="0"/>
                </a:moveTo>
                <a:lnTo>
                  <a:pt x="203252" y="10263"/>
                </a:lnTo>
                <a:cubicBezTo>
                  <a:pt x="350747" y="25242"/>
                  <a:pt x="494192" y="53919"/>
                  <a:pt x="632296" y="95002"/>
                </a:cubicBezTo>
                <a:lnTo>
                  <a:pt x="823901" y="161801"/>
                </a:lnTo>
                <a:lnTo>
                  <a:pt x="594464" y="729677"/>
                </a:lnTo>
                <a:lnTo>
                  <a:pt x="457443" y="681908"/>
                </a:lnTo>
                <a:cubicBezTo>
                  <a:pt x="355473" y="651574"/>
                  <a:pt x="249559" y="630400"/>
                  <a:pt x="140654" y="619339"/>
                </a:cubicBezTo>
                <a:lnTo>
                  <a:pt x="0" y="612238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8" name="Frihåndsform: figur 27">
            <a:extLst>
              <a:ext uri="{FF2B5EF4-FFF2-40B4-BE49-F238E27FC236}">
                <a16:creationId xmlns:a16="http://schemas.microsoft.com/office/drawing/2014/main" id="{95A14F24-B464-445B-8C5F-EB9AD5E02FD3}"/>
              </a:ext>
            </a:extLst>
          </p:cNvPr>
          <p:cNvSpPr>
            <a:spLocks noChangeAspect="1"/>
          </p:cNvSpPr>
          <p:nvPr/>
        </p:nvSpPr>
        <p:spPr>
          <a:xfrm>
            <a:off x="7194137" y="2222005"/>
            <a:ext cx="1168139" cy="1111813"/>
          </a:xfrm>
          <a:custGeom>
            <a:avLst/>
            <a:gdLst>
              <a:gd name="connsiteX0" fmla="*/ 229383 w 977193"/>
              <a:gd name="connsiteY0" fmla="*/ 0 h 930074"/>
              <a:gd name="connsiteX1" fmla="*/ 401564 w 977193"/>
              <a:gd name="connsiteY1" fmla="*/ 78462 h 930074"/>
              <a:gd name="connsiteX2" fmla="*/ 919999 w 977193"/>
              <a:gd name="connsiteY2" fmla="*/ 439830 h 930074"/>
              <a:gd name="connsiteX3" fmla="*/ 977193 w 977193"/>
              <a:gd name="connsiteY3" fmla="*/ 496093 h 930074"/>
              <a:gd name="connsiteX4" fmla="*/ 543212 w 977193"/>
              <a:gd name="connsiteY4" fmla="*/ 930074 h 930074"/>
              <a:gd name="connsiteX5" fmla="*/ 505634 w 977193"/>
              <a:gd name="connsiteY5" fmla="*/ 890540 h 930074"/>
              <a:gd name="connsiteX6" fmla="*/ 122842 w 977193"/>
              <a:gd name="connsiteY6" fmla="*/ 623721 h 930074"/>
              <a:gd name="connsiteX7" fmla="*/ 0 w 977193"/>
              <a:gd name="connsiteY7" fmla="*/ 567742 h 930074"/>
              <a:gd name="connsiteX8" fmla="*/ 229383 w 977193"/>
              <a:gd name="connsiteY8" fmla="*/ 0 h 930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7193" h="930074">
                <a:moveTo>
                  <a:pt x="229383" y="0"/>
                </a:moveTo>
                <a:lnTo>
                  <a:pt x="401564" y="78462"/>
                </a:lnTo>
                <a:cubicBezTo>
                  <a:pt x="590756" y="175365"/>
                  <a:pt x="765021" y="297275"/>
                  <a:pt x="919999" y="439830"/>
                </a:cubicBezTo>
                <a:lnTo>
                  <a:pt x="977193" y="496093"/>
                </a:lnTo>
                <a:lnTo>
                  <a:pt x="543212" y="930074"/>
                </a:lnTo>
                <a:lnTo>
                  <a:pt x="505634" y="890540"/>
                </a:lnTo>
                <a:cubicBezTo>
                  <a:pt x="391204" y="785284"/>
                  <a:pt x="262534" y="695271"/>
                  <a:pt x="122842" y="623721"/>
                </a:cubicBezTo>
                <a:lnTo>
                  <a:pt x="0" y="567742"/>
                </a:lnTo>
                <a:lnTo>
                  <a:pt x="22938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29" name="Frihåndsform: figur 28">
            <a:extLst>
              <a:ext uri="{FF2B5EF4-FFF2-40B4-BE49-F238E27FC236}">
                <a16:creationId xmlns:a16="http://schemas.microsoft.com/office/drawing/2014/main" id="{21769E8B-3951-448C-BF3D-936DED0C1E63}"/>
              </a:ext>
            </a:extLst>
          </p:cNvPr>
          <p:cNvSpPr>
            <a:spLocks noChangeAspect="1"/>
          </p:cNvSpPr>
          <p:nvPr/>
        </p:nvSpPr>
        <p:spPr>
          <a:xfrm>
            <a:off x="3019289" y="2236789"/>
            <a:ext cx="1357461" cy="1484778"/>
          </a:xfrm>
          <a:custGeom>
            <a:avLst/>
            <a:gdLst>
              <a:gd name="connsiteX0" fmla="*/ 653140 w 1135568"/>
              <a:gd name="connsiteY0" fmla="*/ 0 h 1242074"/>
              <a:gd name="connsiteX1" fmla="*/ 1135568 w 1135568"/>
              <a:gd name="connsiteY1" fmla="*/ 482427 h 1242074"/>
              <a:gd name="connsiteX2" fmla="*/ 1004603 w 1135568"/>
              <a:gd name="connsiteY2" fmla="*/ 619821 h 1242074"/>
              <a:gd name="connsiteX3" fmla="*/ 677875 w 1135568"/>
              <a:gd name="connsiteY3" fmla="*/ 1127641 h 1242074"/>
              <a:gd name="connsiteX4" fmla="*/ 629304 w 1135568"/>
              <a:gd name="connsiteY4" fmla="*/ 1242074 h 1242074"/>
              <a:gd name="connsiteX5" fmla="*/ 0 w 1135568"/>
              <a:gd name="connsiteY5" fmla="*/ 987818 h 1242074"/>
              <a:gd name="connsiteX6" fmla="*/ 64429 w 1135568"/>
              <a:gd name="connsiteY6" fmla="*/ 836020 h 1242074"/>
              <a:gd name="connsiteX7" fmla="*/ 613460 w 1135568"/>
              <a:gd name="connsiteY7" fmla="*/ 39090 h 1242074"/>
              <a:gd name="connsiteX8" fmla="*/ 653140 w 1135568"/>
              <a:gd name="connsiteY8" fmla="*/ 0 h 1242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5568" h="1242074">
                <a:moveTo>
                  <a:pt x="653140" y="0"/>
                </a:moveTo>
                <a:lnTo>
                  <a:pt x="1135568" y="482427"/>
                </a:lnTo>
                <a:lnTo>
                  <a:pt x="1004603" y="619821"/>
                </a:lnTo>
                <a:cubicBezTo>
                  <a:pt x="875357" y="773720"/>
                  <a:pt x="765229" y="944212"/>
                  <a:pt x="677875" y="1127641"/>
                </a:cubicBezTo>
                <a:lnTo>
                  <a:pt x="629304" y="1242074"/>
                </a:lnTo>
                <a:lnTo>
                  <a:pt x="0" y="987818"/>
                </a:lnTo>
                <a:lnTo>
                  <a:pt x="64429" y="836020"/>
                </a:lnTo>
                <a:cubicBezTo>
                  <a:pt x="204766" y="541339"/>
                  <a:pt x="390835" y="272636"/>
                  <a:pt x="613460" y="39090"/>
                </a:cubicBezTo>
                <a:lnTo>
                  <a:pt x="65314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0" name="Frihåndsform: figur 29">
            <a:extLst>
              <a:ext uri="{FF2B5EF4-FFF2-40B4-BE49-F238E27FC236}">
                <a16:creationId xmlns:a16="http://schemas.microsoft.com/office/drawing/2014/main" id="{FBC995D5-554E-4C80-869C-330043433ABE}"/>
              </a:ext>
            </a:extLst>
          </p:cNvPr>
          <p:cNvSpPr>
            <a:spLocks noChangeAspect="1"/>
          </p:cNvSpPr>
          <p:nvPr/>
        </p:nvSpPr>
        <p:spPr>
          <a:xfrm>
            <a:off x="8427527" y="2236943"/>
            <a:ext cx="1330172" cy="1438829"/>
          </a:xfrm>
          <a:custGeom>
            <a:avLst/>
            <a:gdLst>
              <a:gd name="connsiteX0" fmla="*/ 479923 w 1112740"/>
              <a:gd name="connsiteY0" fmla="*/ 0 h 1203636"/>
              <a:gd name="connsiteX1" fmla="*/ 522697 w 1112740"/>
              <a:gd name="connsiteY1" fmla="*/ 42078 h 1203636"/>
              <a:gd name="connsiteX2" fmla="*/ 1018293 w 1112740"/>
              <a:gd name="connsiteY2" fmla="*/ 734791 h 1203636"/>
              <a:gd name="connsiteX3" fmla="*/ 1112740 w 1112740"/>
              <a:gd name="connsiteY3" fmla="*/ 938388 h 1203636"/>
              <a:gd name="connsiteX4" fmla="*/ 487853 w 1112740"/>
              <a:gd name="connsiteY4" fmla="*/ 1203636 h 1203636"/>
              <a:gd name="connsiteX5" fmla="*/ 416048 w 1112740"/>
              <a:gd name="connsiteY5" fmla="*/ 1048848 h 1203636"/>
              <a:gd name="connsiteX6" fmla="*/ 30434 w 1112740"/>
              <a:gd name="connsiteY6" fmla="*/ 509861 h 1203636"/>
              <a:gd name="connsiteX7" fmla="*/ 0 w 1112740"/>
              <a:gd name="connsiteY7" fmla="*/ 479922 h 1203636"/>
              <a:gd name="connsiteX8" fmla="*/ 479923 w 1112740"/>
              <a:gd name="connsiteY8" fmla="*/ 0 h 120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740" h="1203636">
                <a:moveTo>
                  <a:pt x="479923" y="0"/>
                </a:moveTo>
                <a:lnTo>
                  <a:pt x="522697" y="42078"/>
                </a:lnTo>
                <a:cubicBezTo>
                  <a:pt x="718320" y="247873"/>
                  <a:pt x="885604" y="480863"/>
                  <a:pt x="1018293" y="734791"/>
                </a:cubicBezTo>
                <a:lnTo>
                  <a:pt x="1112740" y="938388"/>
                </a:lnTo>
                <a:lnTo>
                  <a:pt x="487853" y="1203636"/>
                </a:lnTo>
                <a:lnTo>
                  <a:pt x="416048" y="1048848"/>
                </a:lnTo>
                <a:cubicBezTo>
                  <a:pt x="312805" y="851271"/>
                  <a:pt x="182645" y="669986"/>
                  <a:pt x="30434" y="509861"/>
                </a:cubicBezTo>
                <a:lnTo>
                  <a:pt x="0" y="479922"/>
                </a:lnTo>
                <a:lnTo>
                  <a:pt x="47992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1" name="Frihåndsform: figur 30">
            <a:extLst>
              <a:ext uri="{FF2B5EF4-FFF2-40B4-BE49-F238E27FC236}">
                <a16:creationId xmlns:a16="http://schemas.microsoft.com/office/drawing/2014/main" id="{69D0F3B4-E8F9-455A-B217-CA56DC99E7B9}"/>
              </a:ext>
            </a:extLst>
          </p:cNvPr>
          <p:cNvSpPr>
            <a:spLocks noChangeAspect="1"/>
          </p:cNvSpPr>
          <p:nvPr/>
        </p:nvSpPr>
        <p:spPr>
          <a:xfrm>
            <a:off x="4440986" y="2241509"/>
            <a:ext cx="1133192" cy="1091981"/>
          </a:xfrm>
          <a:custGeom>
            <a:avLst/>
            <a:gdLst>
              <a:gd name="connsiteX0" fmla="*/ 708851 w 947959"/>
              <a:gd name="connsiteY0" fmla="*/ 0 h 913484"/>
              <a:gd name="connsiteX1" fmla="*/ 947959 w 947959"/>
              <a:gd name="connsiteY1" fmla="*/ 563304 h 913484"/>
              <a:gd name="connsiteX2" fmla="*/ 921338 w 947959"/>
              <a:gd name="connsiteY2" fmla="*/ 574206 h 913484"/>
              <a:gd name="connsiteX3" fmla="*/ 466464 w 947959"/>
              <a:gd name="connsiteY3" fmla="*/ 877519 h 913484"/>
              <a:gd name="connsiteX4" fmla="*/ 432181 w 947959"/>
              <a:gd name="connsiteY4" fmla="*/ 913484 h 913484"/>
              <a:gd name="connsiteX5" fmla="*/ 0 w 947959"/>
              <a:gd name="connsiteY5" fmla="*/ 481303 h 913484"/>
              <a:gd name="connsiteX6" fmla="*/ 50832 w 947959"/>
              <a:gd name="connsiteY6" fmla="*/ 427976 h 913484"/>
              <a:gd name="connsiteX7" fmla="*/ 666893 w 947959"/>
              <a:gd name="connsiteY7" fmla="*/ 17183 h 913484"/>
              <a:gd name="connsiteX8" fmla="*/ 708851 w 947959"/>
              <a:gd name="connsiteY8" fmla="*/ 0 h 91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7959" h="913484">
                <a:moveTo>
                  <a:pt x="708851" y="0"/>
                </a:moveTo>
                <a:lnTo>
                  <a:pt x="947959" y="563304"/>
                </a:lnTo>
                <a:lnTo>
                  <a:pt x="921338" y="574206"/>
                </a:lnTo>
                <a:cubicBezTo>
                  <a:pt x="753565" y="650969"/>
                  <a:pt x="600213" y="753800"/>
                  <a:pt x="466464" y="877519"/>
                </a:cubicBezTo>
                <a:lnTo>
                  <a:pt x="432181" y="913484"/>
                </a:lnTo>
                <a:lnTo>
                  <a:pt x="0" y="481303"/>
                </a:lnTo>
                <a:lnTo>
                  <a:pt x="50832" y="427976"/>
                </a:lnTo>
                <a:cubicBezTo>
                  <a:pt x="231976" y="260417"/>
                  <a:pt x="439669" y="121146"/>
                  <a:pt x="666893" y="17183"/>
                </a:cubicBezTo>
                <a:lnTo>
                  <a:pt x="70885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2" name="Frihåndsform: figur 31">
            <a:extLst>
              <a:ext uri="{FF2B5EF4-FFF2-40B4-BE49-F238E27FC236}">
                <a16:creationId xmlns:a16="http://schemas.microsoft.com/office/drawing/2014/main" id="{0BB2A137-9280-4B3D-85DC-540BAFA7A9E2}"/>
              </a:ext>
            </a:extLst>
          </p:cNvPr>
          <p:cNvSpPr>
            <a:spLocks noChangeAspect="1"/>
          </p:cNvSpPr>
          <p:nvPr/>
        </p:nvSpPr>
        <p:spPr>
          <a:xfrm>
            <a:off x="5632386" y="2788403"/>
            <a:ext cx="725298" cy="832014"/>
          </a:xfrm>
          <a:custGeom>
            <a:avLst/>
            <a:gdLst>
              <a:gd name="connsiteX0" fmla="*/ 606740 w 606740"/>
              <a:gd name="connsiteY0" fmla="*/ 0 h 696012"/>
              <a:gd name="connsiteX1" fmla="*/ 606740 w 606740"/>
              <a:gd name="connsiteY1" fmla="*/ 620140 h 696012"/>
              <a:gd name="connsiteX2" fmla="*/ 425841 w 606740"/>
              <a:gd name="connsiteY2" fmla="*/ 638307 h 696012"/>
              <a:gd name="connsiteX3" fmla="*/ 279078 w 606740"/>
              <a:gd name="connsiteY3" fmla="*/ 679277 h 696012"/>
              <a:gd name="connsiteX4" fmla="*/ 240943 w 606740"/>
              <a:gd name="connsiteY4" fmla="*/ 696012 h 696012"/>
              <a:gd name="connsiteX5" fmla="*/ 0 w 606740"/>
              <a:gd name="connsiteY5" fmla="*/ 128385 h 696012"/>
              <a:gd name="connsiteX6" fmla="*/ 195278 w 606740"/>
              <a:gd name="connsiteY6" fmla="*/ 57746 h 696012"/>
              <a:gd name="connsiteX7" fmla="*/ 469480 w 606740"/>
              <a:gd name="connsiteY7" fmla="*/ 6914 h 696012"/>
              <a:gd name="connsiteX8" fmla="*/ 606740 w 606740"/>
              <a:gd name="connsiteY8" fmla="*/ 0 h 69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6740" h="696012">
                <a:moveTo>
                  <a:pt x="606740" y="0"/>
                </a:moveTo>
                <a:lnTo>
                  <a:pt x="606740" y="620140"/>
                </a:lnTo>
                <a:lnTo>
                  <a:pt x="425841" y="638307"/>
                </a:lnTo>
                <a:cubicBezTo>
                  <a:pt x="375554" y="648558"/>
                  <a:pt x="326544" y="662304"/>
                  <a:pt x="279078" y="679277"/>
                </a:cubicBezTo>
                <a:lnTo>
                  <a:pt x="240943" y="696012"/>
                </a:lnTo>
                <a:lnTo>
                  <a:pt x="0" y="128385"/>
                </a:lnTo>
                <a:lnTo>
                  <a:pt x="195278" y="57746"/>
                </a:lnTo>
                <a:cubicBezTo>
                  <a:pt x="283990" y="33580"/>
                  <a:pt x="375602" y="16425"/>
                  <a:pt x="469480" y="6914"/>
                </a:cubicBezTo>
                <a:lnTo>
                  <a:pt x="60674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3" name="Frihåndsform: figur 32">
            <a:extLst>
              <a:ext uri="{FF2B5EF4-FFF2-40B4-BE49-F238E27FC236}">
                <a16:creationId xmlns:a16="http://schemas.microsoft.com/office/drawing/2014/main" id="{2DDE8468-4DD1-4B71-8ECF-4EF18008020E}"/>
              </a:ext>
            </a:extLst>
          </p:cNvPr>
          <p:cNvSpPr>
            <a:spLocks noChangeAspect="1"/>
          </p:cNvSpPr>
          <p:nvPr/>
        </p:nvSpPr>
        <p:spPr>
          <a:xfrm>
            <a:off x="6443754" y="2788403"/>
            <a:ext cx="691256" cy="822445"/>
          </a:xfrm>
          <a:custGeom>
            <a:avLst/>
            <a:gdLst>
              <a:gd name="connsiteX0" fmla="*/ 0 w 578263"/>
              <a:gd name="connsiteY0" fmla="*/ 0 h 688006"/>
              <a:gd name="connsiteX1" fmla="*/ 137261 w 578263"/>
              <a:gd name="connsiteY1" fmla="*/ 6914 h 688006"/>
              <a:gd name="connsiteX2" fmla="*/ 447965 w 578263"/>
              <a:gd name="connsiteY2" fmla="*/ 68132 h 688006"/>
              <a:gd name="connsiteX3" fmla="*/ 578263 w 578263"/>
              <a:gd name="connsiteY3" fmla="*/ 120248 h 688006"/>
              <a:gd name="connsiteX4" fmla="*/ 348874 w 578263"/>
              <a:gd name="connsiteY4" fmla="*/ 688006 h 688006"/>
              <a:gd name="connsiteX5" fmla="*/ 180899 w 578263"/>
              <a:gd name="connsiteY5" fmla="*/ 638307 h 688006"/>
              <a:gd name="connsiteX6" fmla="*/ 0 w 578263"/>
              <a:gd name="connsiteY6" fmla="*/ 620140 h 688006"/>
              <a:gd name="connsiteX7" fmla="*/ 0 w 578263"/>
              <a:gd name="connsiteY7" fmla="*/ 0 h 68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8263" h="688006">
                <a:moveTo>
                  <a:pt x="0" y="0"/>
                </a:moveTo>
                <a:lnTo>
                  <a:pt x="137261" y="6914"/>
                </a:lnTo>
                <a:cubicBezTo>
                  <a:pt x="244074" y="17735"/>
                  <a:pt x="347954" y="38452"/>
                  <a:pt x="447965" y="68132"/>
                </a:cubicBezTo>
                <a:lnTo>
                  <a:pt x="578263" y="120248"/>
                </a:lnTo>
                <a:lnTo>
                  <a:pt x="348874" y="688006"/>
                </a:lnTo>
                <a:lnTo>
                  <a:pt x="180899" y="638307"/>
                </a:lnTo>
                <a:lnTo>
                  <a:pt x="0" y="620140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4" name="Frihåndsform: figur 33">
            <a:extLst>
              <a:ext uri="{FF2B5EF4-FFF2-40B4-BE49-F238E27FC236}">
                <a16:creationId xmlns:a16="http://schemas.microsoft.com/office/drawing/2014/main" id="{CC0FE068-3AE0-4397-98BD-26CB5C11ABEE}"/>
              </a:ext>
            </a:extLst>
          </p:cNvPr>
          <p:cNvSpPr>
            <a:spLocks noChangeAspect="1"/>
          </p:cNvSpPr>
          <p:nvPr/>
        </p:nvSpPr>
        <p:spPr>
          <a:xfrm>
            <a:off x="7873150" y="2845219"/>
            <a:ext cx="1092540" cy="1135466"/>
          </a:xfrm>
          <a:custGeom>
            <a:avLst/>
            <a:gdLst>
              <a:gd name="connsiteX0" fmla="*/ 434835 w 913952"/>
              <a:gd name="connsiteY0" fmla="*/ 0 h 949861"/>
              <a:gd name="connsiteX1" fmla="*/ 464526 w 913952"/>
              <a:gd name="connsiteY1" fmla="*/ 29207 h 949861"/>
              <a:gd name="connsiteX2" fmla="*/ 843511 w 913952"/>
              <a:gd name="connsiteY2" fmla="*/ 558929 h 949861"/>
              <a:gd name="connsiteX3" fmla="*/ 913952 w 913952"/>
              <a:gd name="connsiteY3" fmla="*/ 710776 h 949861"/>
              <a:gd name="connsiteX4" fmla="*/ 350702 w 913952"/>
              <a:gd name="connsiteY4" fmla="*/ 949861 h 949861"/>
              <a:gd name="connsiteX5" fmla="*/ 333237 w 913952"/>
              <a:gd name="connsiteY5" fmla="*/ 908047 h 949861"/>
              <a:gd name="connsiteX6" fmla="*/ 98172 w 913952"/>
              <a:gd name="connsiteY6" fmla="*/ 538114 h 949861"/>
              <a:gd name="connsiteX7" fmla="*/ 0 w 913952"/>
              <a:gd name="connsiteY7" fmla="*/ 434834 h 949861"/>
              <a:gd name="connsiteX8" fmla="*/ 434835 w 913952"/>
              <a:gd name="connsiteY8" fmla="*/ 0 h 94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3952" h="949861">
                <a:moveTo>
                  <a:pt x="434835" y="0"/>
                </a:moveTo>
                <a:lnTo>
                  <a:pt x="464526" y="29207"/>
                </a:lnTo>
                <a:cubicBezTo>
                  <a:pt x="614120" y="186580"/>
                  <a:pt x="742043" y="364748"/>
                  <a:pt x="843511" y="558929"/>
                </a:cubicBezTo>
                <a:lnTo>
                  <a:pt x="913952" y="710776"/>
                </a:lnTo>
                <a:lnTo>
                  <a:pt x="350702" y="949861"/>
                </a:lnTo>
                <a:lnTo>
                  <a:pt x="333237" y="908047"/>
                </a:lnTo>
                <a:cubicBezTo>
                  <a:pt x="270583" y="774523"/>
                  <a:pt x="191343" y="650327"/>
                  <a:pt x="98172" y="538114"/>
                </a:cubicBezTo>
                <a:lnTo>
                  <a:pt x="0" y="434834"/>
                </a:lnTo>
                <a:lnTo>
                  <a:pt x="434835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5" name="Frihåndsform: figur 34">
            <a:extLst>
              <a:ext uri="{FF2B5EF4-FFF2-40B4-BE49-F238E27FC236}">
                <a16:creationId xmlns:a16="http://schemas.microsoft.com/office/drawing/2014/main" id="{76937D0C-3946-4296-A1C7-7FC4836128E3}"/>
              </a:ext>
            </a:extLst>
          </p:cNvPr>
          <p:cNvSpPr>
            <a:spLocks noChangeAspect="1"/>
          </p:cNvSpPr>
          <p:nvPr/>
        </p:nvSpPr>
        <p:spPr>
          <a:xfrm>
            <a:off x="3816897" y="2848021"/>
            <a:ext cx="1111017" cy="1165889"/>
          </a:xfrm>
          <a:custGeom>
            <a:avLst/>
            <a:gdLst>
              <a:gd name="connsiteX0" fmla="*/ 497227 w 929408"/>
              <a:gd name="connsiteY0" fmla="*/ 0 h 975311"/>
              <a:gd name="connsiteX1" fmla="*/ 929408 w 929408"/>
              <a:gd name="connsiteY1" fmla="*/ 432181 h 975311"/>
              <a:gd name="connsiteX2" fmla="*/ 837779 w 929408"/>
              <a:gd name="connsiteY2" fmla="*/ 528307 h 975311"/>
              <a:gd name="connsiteX3" fmla="*/ 600683 w 929408"/>
              <a:gd name="connsiteY3" fmla="*/ 896816 h 975311"/>
              <a:gd name="connsiteX4" fmla="*/ 567367 w 929408"/>
              <a:gd name="connsiteY4" fmla="*/ 975311 h 975311"/>
              <a:gd name="connsiteX5" fmla="*/ 0 w 929408"/>
              <a:gd name="connsiteY5" fmla="*/ 746080 h 975311"/>
              <a:gd name="connsiteX6" fmla="*/ 47615 w 929408"/>
              <a:gd name="connsiteY6" fmla="*/ 633899 h 975311"/>
              <a:gd name="connsiteX7" fmla="*/ 368727 w 929408"/>
              <a:gd name="connsiteY7" fmla="*/ 134808 h 975311"/>
              <a:gd name="connsiteX8" fmla="*/ 497227 w 929408"/>
              <a:gd name="connsiteY8" fmla="*/ 0 h 97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9408" h="975311">
                <a:moveTo>
                  <a:pt x="497227" y="0"/>
                </a:moveTo>
                <a:lnTo>
                  <a:pt x="929408" y="432181"/>
                </a:lnTo>
                <a:lnTo>
                  <a:pt x="837779" y="528307"/>
                </a:lnTo>
                <a:cubicBezTo>
                  <a:pt x="743990" y="639987"/>
                  <a:pt x="664074" y="763708"/>
                  <a:pt x="600683" y="896816"/>
                </a:cubicBezTo>
                <a:lnTo>
                  <a:pt x="567367" y="975311"/>
                </a:lnTo>
                <a:lnTo>
                  <a:pt x="0" y="746080"/>
                </a:lnTo>
                <a:lnTo>
                  <a:pt x="47615" y="633899"/>
                </a:lnTo>
                <a:cubicBezTo>
                  <a:pt x="133468" y="453623"/>
                  <a:pt x="241703" y="286061"/>
                  <a:pt x="368727" y="134808"/>
                </a:cubicBezTo>
                <a:lnTo>
                  <a:pt x="49722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6" name="Frihåndsform: figur 35">
            <a:extLst>
              <a:ext uri="{FF2B5EF4-FFF2-40B4-BE49-F238E27FC236}">
                <a16:creationId xmlns:a16="http://schemas.microsoft.com/office/drawing/2014/main" id="{FB693939-FA16-4088-8AB5-B3A800E2A2C1}"/>
              </a:ext>
            </a:extLst>
          </p:cNvPr>
          <p:cNvSpPr>
            <a:spLocks noChangeAspect="1"/>
          </p:cNvSpPr>
          <p:nvPr/>
        </p:nvSpPr>
        <p:spPr>
          <a:xfrm>
            <a:off x="6900262" y="2948131"/>
            <a:ext cx="913525" cy="937206"/>
          </a:xfrm>
          <a:custGeom>
            <a:avLst/>
            <a:gdLst>
              <a:gd name="connsiteX0" fmla="*/ 229802 w 764198"/>
              <a:gd name="connsiteY0" fmla="*/ 0 h 784009"/>
              <a:gd name="connsiteX1" fmla="*/ 353572 w 764198"/>
              <a:gd name="connsiteY1" fmla="*/ 49506 h 784009"/>
              <a:gd name="connsiteX2" fmla="*/ 729011 w 764198"/>
              <a:gd name="connsiteY2" fmla="*/ 310566 h 784009"/>
              <a:gd name="connsiteX3" fmla="*/ 764198 w 764198"/>
              <a:gd name="connsiteY3" fmla="*/ 347494 h 784009"/>
              <a:gd name="connsiteX4" fmla="*/ 327683 w 764198"/>
              <a:gd name="connsiteY4" fmla="*/ 784009 h 784009"/>
              <a:gd name="connsiteX5" fmla="*/ 251638 w 764198"/>
              <a:gd name="connsiteY5" fmla="*/ 715572 h 784009"/>
              <a:gd name="connsiteX6" fmla="*/ 140181 w 764198"/>
              <a:gd name="connsiteY6" fmla="*/ 638124 h 784009"/>
              <a:gd name="connsiteX7" fmla="*/ 0 w 764198"/>
              <a:gd name="connsiteY7" fmla="*/ 568780 h 784009"/>
              <a:gd name="connsiteX8" fmla="*/ 229802 w 764198"/>
              <a:gd name="connsiteY8" fmla="*/ 0 h 784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4198" h="784009">
                <a:moveTo>
                  <a:pt x="229802" y="0"/>
                </a:moveTo>
                <a:lnTo>
                  <a:pt x="353572" y="49506"/>
                </a:lnTo>
                <a:cubicBezTo>
                  <a:pt x="490581" y="119512"/>
                  <a:pt x="616780" y="207582"/>
                  <a:pt x="729011" y="310566"/>
                </a:cubicBezTo>
                <a:lnTo>
                  <a:pt x="764198" y="347494"/>
                </a:lnTo>
                <a:lnTo>
                  <a:pt x="327683" y="784009"/>
                </a:lnTo>
                <a:lnTo>
                  <a:pt x="251638" y="715572"/>
                </a:lnTo>
                <a:cubicBezTo>
                  <a:pt x="216233" y="687512"/>
                  <a:pt x="179013" y="661629"/>
                  <a:pt x="140181" y="638124"/>
                </a:cubicBezTo>
                <a:lnTo>
                  <a:pt x="0" y="568780"/>
                </a:lnTo>
                <a:lnTo>
                  <a:pt x="22980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7" name="Frihåndsform: figur 36">
            <a:extLst>
              <a:ext uri="{FF2B5EF4-FFF2-40B4-BE49-F238E27FC236}">
                <a16:creationId xmlns:a16="http://schemas.microsoft.com/office/drawing/2014/main" id="{D98AD697-E697-434E-BB50-EFF226C4F561}"/>
              </a:ext>
            </a:extLst>
          </p:cNvPr>
          <p:cNvSpPr>
            <a:spLocks noChangeAspect="1"/>
          </p:cNvSpPr>
          <p:nvPr/>
        </p:nvSpPr>
        <p:spPr>
          <a:xfrm>
            <a:off x="4987333" y="2956537"/>
            <a:ext cx="893667" cy="927766"/>
          </a:xfrm>
          <a:custGeom>
            <a:avLst/>
            <a:gdLst>
              <a:gd name="connsiteX0" fmla="*/ 505708 w 747586"/>
              <a:gd name="connsiteY0" fmla="*/ 0 h 776112"/>
              <a:gd name="connsiteX1" fmla="*/ 747586 w 747586"/>
              <a:gd name="connsiteY1" fmla="*/ 569829 h 776112"/>
              <a:gd name="connsiteX2" fmla="*/ 681192 w 747586"/>
              <a:gd name="connsiteY2" fmla="*/ 598965 h 776112"/>
              <a:gd name="connsiteX3" fmla="*/ 440397 w 747586"/>
              <a:gd name="connsiteY3" fmla="*/ 771369 h 776112"/>
              <a:gd name="connsiteX4" fmla="*/ 435916 w 747586"/>
              <a:gd name="connsiteY4" fmla="*/ 776112 h 776112"/>
              <a:gd name="connsiteX5" fmla="*/ 0 w 747586"/>
              <a:gd name="connsiteY5" fmla="*/ 340196 h 776112"/>
              <a:gd name="connsiteX6" fmla="*/ 31953 w 747586"/>
              <a:gd name="connsiteY6" fmla="*/ 306756 h 776112"/>
              <a:gd name="connsiteX7" fmla="*/ 478090 w 747586"/>
              <a:gd name="connsiteY7" fmla="*/ 9990 h 776112"/>
              <a:gd name="connsiteX8" fmla="*/ 505708 w 747586"/>
              <a:gd name="connsiteY8" fmla="*/ 0 h 77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7586" h="776112">
                <a:moveTo>
                  <a:pt x="505708" y="0"/>
                </a:moveTo>
                <a:lnTo>
                  <a:pt x="747586" y="569829"/>
                </a:lnTo>
                <a:lnTo>
                  <a:pt x="681192" y="598965"/>
                </a:lnTo>
                <a:cubicBezTo>
                  <a:pt x="592972" y="645292"/>
                  <a:pt x="511996" y="703469"/>
                  <a:pt x="440397" y="771369"/>
                </a:cubicBezTo>
                <a:lnTo>
                  <a:pt x="435916" y="776112"/>
                </a:lnTo>
                <a:lnTo>
                  <a:pt x="0" y="340196"/>
                </a:lnTo>
                <a:lnTo>
                  <a:pt x="31953" y="306756"/>
                </a:lnTo>
                <a:cubicBezTo>
                  <a:pt x="163133" y="185708"/>
                  <a:pt x="313540" y="85095"/>
                  <a:pt x="478090" y="9990"/>
                </a:cubicBezTo>
                <a:lnTo>
                  <a:pt x="505708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8" name="Frihåndsform: figur 37">
            <a:extLst>
              <a:ext uri="{FF2B5EF4-FFF2-40B4-BE49-F238E27FC236}">
                <a16:creationId xmlns:a16="http://schemas.microsoft.com/office/drawing/2014/main" id="{92469DD1-96BD-4487-9E86-23B5948CB58E}"/>
              </a:ext>
            </a:extLst>
          </p:cNvPr>
          <p:cNvSpPr>
            <a:spLocks noChangeAspect="1"/>
          </p:cNvSpPr>
          <p:nvPr/>
        </p:nvSpPr>
        <p:spPr>
          <a:xfrm>
            <a:off x="4536521" y="3394332"/>
            <a:ext cx="942339" cy="912367"/>
          </a:xfrm>
          <a:custGeom>
            <a:avLst/>
            <a:gdLst>
              <a:gd name="connsiteX0" fmla="*/ 352245 w 788302"/>
              <a:gd name="connsiteY0" fmla="*/ 0 h 763231"/>
              <a:gd name="connsiteX1" fmla="*/ 788302 w 788302"/>
              <a:gd name="connsiteY1" fmla="*/ 436057 h 763231"/>
              <a:gd name="connsiteX2" fmla="*/ 736239 w 788302"/>
              <a:gd name="connsiteY2" fmla="*/ 491151 h 763231"/>
              <a:gd name="connsiteX3" fmla="*/ 603965 w 788302"/>
              <a:gd name="connsiteY3" fmla="*/ 687916 h 763231"/>
              <a:gd name="connsiteX4" fmla="*/ 571600 w 788302"/>
              <a:gd name="connsiteY4" fmla="*/ 763231 h 763231"/>
              <a:gd name="connsiteX5" fmla="*/ 0 w 788302"/>
              <a:gd name="connsiteY5" fmla="*/ 532290 h 763231"/>
              <a:gd name="connsiteX6" fmla="*/ 28671 w 788302"/>
              <a:gd name="connsiteY6" fmla="*/ 455822 h 763231"/>
              <a:gd name="connsiteX7" fmla="*/ 261214 w 788302"/>
              <a:gd name="connsiteY7" fmla="*/ 95268 h 763231"/>
              <a:gd name="connsiteX8" fmla="*/ 352245 w 788302"/>
              <a:gd name="connsiteY8" fmla="*/ 0 h 76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8302" h="763231">
                <a:moveTo>
                  <a:pt x="352245" y="0"/>
                </a:moveTo>
                <a:lnTo>
                  <a:pt x="788302" y="436057"/>
                </a:lnTo>
                <a:lnTo>
                  <a:pt x="736239" y="491151"/>
                </a:lnTo>
                <a:cubicBezTo>
                  <a:pt x="685235" y="551423"/>
                  <a:pt x="640780" y="617374"/>
                  <a:pt x="603965" y="687916"/>
                </a:cubicBezTo>
                <a:lnTo>
                  <a:pt x="571600" y="763231"/>
                </a:lnTo>
                <a:lnTo>
                  <a:pt x="0" y="532290"/>
                </a:lnTo>
                <a:lnTo>
                  <a:pt x="28671" y="455822"/>
                </a:lnTo>
                <a:cubicBezTo>
                  <a:pt x="90844" y="325587"/>
                  <a:pt x="169226" y="204537"/>
                  <a:pt x="261214" y="95268"/>
                </a:cubicBezTo>
                <a:lnTo>
                  <a:pt x="352245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9" name="Frihåndsform: figur 38">
            <a:extLst>
              <a:ext uri="{FF2B5EF4-FFF2-40B4-BE49-F238E27FC236}">
                <a16:creationId xmlns:a16="http://schemas.microsoft.com/office/drawing/2014/main" id="{BF074F18-81A4-4A39-8878-989A60832E01}"/>
              </a:ext>
            </a:extLst>
          </p:cNvPr>
          <p:cNvSpPr>
            <a:spLocks noChangeAspect="1"/>
          </p:cNvSpPr>
          <p:nvPr/>
        </p:nvSpPr>
        <p:spPr>
          <a:xfrm>
            <a:off x="7323682" y="3394690"/>
            <a:ext cx="926681" cy="891684"/>
          </a:xfrm>
          <a:custGeom>
            <a:avLst/>
            <a:gdLst>
              <a:gd name="connsiteX0" fmla="*/ 434832 w 775204"/>
              <a:gd name="connsiteY0" fmla="*/ 0 h 745928"/>
              <a:gd name="connsiteX1" fmla="*/ 532280 w 775204"/>
              <a:gd name="connsiteY1" fmla="*/ 102269 h 745928"/>
              <a:gd name="connsiteX2" fmla="*/ 696053 w 775204"/>
              <a:gd name="connsiteY2" fmla="*/ 336714 h 745928"/>
              <a:gd name="connsiteX3" fmla="*/ 775204 w 775204"/>
              <a:gd name="connsiteY3" fmla="*/ 505126 h 745928"/>
              <a:gd name="connsiteX4" fmla="*/ 207912 w 775204"/>
              <a:gd name="connsiteY4" fmla="*/ 745928 h 745928"/>
              <a:gd name="connsiteX5" fmla="*/ 178103 w 775204"/>
              <a:gd name="connsiteY5" fmla="*/ 677568 h 745928"/>
              <a:gd name="connsiteX6" fmla="*/ 86443 w 775204"/>
              <a:gd name="connsiteY6" fmla="*/ 534852 h 745928"/>
              <a:gd name="connsiteX7" fmla="*/ 0 w 775204"/>
              <a:gd name="connsiteY7" fmla="*/ 434831 h 745928"/>
              <a:gd name="connsiteX8" fmla="*/ 434832 w 775204"/>
              <a:gd name="connsiteY8" fmla="*/ 0 h 74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5204" h="745928">
                <a:moveTo>
                  <a:pt x="434832" y="0"/>
                </a:moveTo>
                <a:lnTo>
                  <a:pt x="532280" y="102269"/>
                </a:lnTo>
                <a:cubicBezTo>
                  <a:pt x="593201" y="175463"/>
                  <a:pt x="648049" y="253868"/>
                  <a:pt x="696053" y="336714"/>
                </a:cubicBezTo>
                <a:lnTo>
                  <a:pt x="775204" y="505126"/>
                </a:lnTo>
                <a:lnTo>
                  <a:pt x="207912" y="745928"/>
                </a:lnTo>
                <a:lnTo>
                  <a:pt x="178103" y="677568"/>
                </a:lnTo>
                <a:cubicBezTo>
                  <a:pt x="151289" y="627495"/>
                  <a:pt x="120603" y="579791"/>
                  <a:pt x="86443" y="534852"/>
                </a:cubicBezTo>
                <a:lnTo>
                  <a:pt x="0" y="434831"/>
                </a:lnTo>
                <a:lnTo>
                  <a:pt x="43483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0" name="Frihåndsform: figur 39">
            <a:extLst>
              <a:ext uri="{FF2B5EF4-FFF2-40B4-BE49-F238E27FC236}">
                <a16:creationId xmlns:a16="http://schemas.microsoft.com/office/drawing/2014/main" id="{7796F562-3B27-4B15-91BC-4474135FB677}"/>
              </a:ext>
            </a:extLst>
          </p:cNvPr>
          <p:cNvSpPr>
            <a:spLocks noChangeAspect="1"/>
          </p:cNvSpPr>
          <p:nvPr/>
        </p:nvSpPr>
        <p:spPr>
          <a:xfrm>
            <a:off x="9028828" y="3397752"/>
            <a:ext cx="1027719" cy="1366238"/>
          </a:xfrm>
          <a:custGeom>
            <a:avLst/>
            <a:gdLst>
              <a:gd name="connsiteX0" fmla="*/ 624887 w 859726"/>
              <a:gd name="connsiteY0" fmla="*/ 0 h 1142910"/>
              <a:gd name="connsiteX1" fmla="*/ 636208 w 859726"/>
              <a:gd name="connsiteY1" fmla="*/ 24406 h 1142910"/>
              <a:gd name="connsiteX2" fmla="*/ 846709 w 859726"/>
              <a:gd name="connsiteY2" fmla="*/ 876294 h 1142910"/>
              <a:gd name="connsiteX3" fmla="*/ 859726 w 859726"/>
              <a:gd name="connsiteY3" fmla="*/ 1142910 h 1142910"/>
              <a:gd name="connsiteX4" fmla="*/ 180651 w 859726"/>
              <a:gd name="connsiteY4" fmla="*/ 1142910 h 1142910"/>
              <a:gd name="connsiteX5" fmla="*/ 170913 w 859726"/>
              <a:gd name="connsiteY5" fmla="*/ 943450 h 1142910"/>
              <a:gd name="connsiteX6" fmla="*/ 7127 w 859726"/>
              <a:gd name="connsiteY6" fmla="*/ 280613 h 1142910"/>
              <a:gd name="connsiteX7" fmla="*/ 0 w 859726"/>
              <a:gd name="connsiteY7" fmla="*/ 265249 h 1142910"/>
              <a:gd name="connsiteX8" fmla="*/ 624887 w 859726"/>
              <a:gd name="connsiteY8" fmla="*/ 0 h 114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9726" h="1142910">
                <a:moveTo>
                  <a:pt x="624887" y="0"/>
                </a:moveTo>
                <a:lnTo>
                  <a:pt x="636208" y="24406"/>
                </a:lnTo>
                <a:cubicBezTo>
                  <a:pt x="745140" y="291599"/>
                  <a:pt x="817392" y="577647"/>
                  <a:pt x="846709" y="876294"/>
                </a:cubicBezTo>
                <a:lnTo>
                  <a:pt x="859726" y="1142910"/>
                </a:lnTo>
                <a:lnTo>
                  <a:pt x="180651" y="1142910"/>
                </a:lnTo>
                <a:lnTo>
                  <a:pt x="170913" y="943450"/>
                </a:lnTo>
                <a:cubicBezTo>
                  <a:pt x="148101" y="711079"/>
                  <a:pt x="91884" y="488511"/>
                  <a:pt x="7127" y="280613"/>
                </a:cubicBezTo>
                <a:lnTo>
                  <a:pt x="0" y="265249"/>
                </a:lnTo>
                <a:lnTo>
                  <a:pt x="62488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1" name="Frihåndsform: figur 40">
            <a:extLst>
              <a:ext uri="{FF2B5EF4-FFF2-40B4-BE49-F238E27FC236}">
                <a16:creationId xmlns:a16="http://schemas.microsoft.com/office/drawing/2014/main" id="{70741B97-45DA-4924-83E6-8EEB8E0E67CE}"/>
              </a:ext>
            </a:extLst>
          </p:cNvPr>
          <p:cNvSpPr>
            <a:spLocks noChangeAspect="1"/>
          </p:cNvSpPr>
          <p:nvPr/>
        </p:nvSpPr>
        <p:spPr>
          <a:xfrm>
            <a:off x="2744827" y="3457250"/>
            <a:ext cx="1009920" cy="1306741"/>
          </a:xfrm>
          <a:custGeom>
            <a:avLst/>
            <a:gdLst>
              <a:gd name="connsiteX0" fmla="*/ 215532 w 844837"/>
              <a:gd name="connsiteY0" fmla="*/ 0 h 1093138"/>
              <a:gd name="connsiteX1" fmla="*/ 844837 w 844837"/>
              <a:gd name="connsiteY1" fmla="*/ 254256 h 1093138"/>
              <a:gd name="connsiteX2" fmla="*/ 827847 w 844837"/>
              <a:gd name="connsiteY2" fmla="*/ 294284 h 1093138"/>
              <a:gd name="connsiteX3" fmla="*/ 688185 w 844837"/>
              <a:gd name="connsiteY3" fmla="*/ 900723 h 1093138"/>
              <a:gd name="connsiteX4" fmla="*/ 679075 w 844837"/>
              <a:gd name="connsiteY4" fmla="*/ 1093138 h 1093138"/>
              <a:gd name="connsiteX5" fmla="*/ 0 w 844837"/>
              <a:gd name="connsiteY5" fmla="*/ 1093138 h 1093138"/>
              <a:gd name="connsiteX6" fmla="*/ 12195 w 844837"/>
              <a:gd name="connsiteY6" fmla="*/ 835576 h 1093138"/>
              <a:gd name="connsiteX7" fmla="*/ 191691 w 844837"/>
              <a:gd name="connsiteY7" fmla="*/ 56172 h 1093138"/>
              <a:gd name="connsiteX8" fmla="*/ 215532 w 844837"/>
              <a:gd name="connsiteY8" fmla="*/ 0 h 109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4837" h="1093138">
                <a:moveTo>
                  <a:pt x="215532" y="0"/>
                </a:moveTo>
                <a:lnTo>
                  <a:pt x="844837" y="254256"/>
                </a:lnTo>
                <a:lnTo>
                  <a:pt x="827847" y="294284"/>
                </a:lnTo>
                <a:cubicBezTo>
                  <a:pt x="756082" y="485931"/>
                  <a:pt x="708309" y="689296"/>
                  <a:pt x="688185" y="900723"/>
                </a:cubicBezTo>
                <a:lnTo>
                  <a:pt x="679075" y="1093138"/>
                </a:lnTo>
                <a:lnTo>
                  <a:pt x="0" y="1093138"/>
                </a:lnTo>
                <a:lnTo>
                  <a:pt x="12195" y="835576"/>
                </a:lnTo>
                <a:cubicBezTo>
                  <a:pt x="38058" y="563847"/>
                  <a:pt x="99457" y="302480"/>
                  <a:pt x="191691" y="56172"/>
                </a:cubicBezTo>
                <a:lnTo>
                  <a:pt x="21553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2" name="Frihåndsform: figur 41">
            <a:extLst>
              <a:ext uri="{FF2B5EF4-FFF2-40B4-BE49-F238E27FC236}">
                <a16:creationId xmlns:a16="http://schemas.microsoft.com/office/drawing/2014/main" id="{06193C27-E2E7-4051-9727-E4270585D332}"/>
              </a:ext>
            </a:extLst>
          </p:cNvPr>
          <p:cNvSpPr>
            <a:spLocks noChangeAspect="1"/>
          </p:cNvSpPr>
          <p:nvPr/>
        </p:nvSpPr>
        <p:spPr>
          <a:xfrm>
            <a:off x="5942197" y="3584878"/>
            <a:ext cx="415486" cy="671398"/>
          </a:xfrm>
          <a:custGeom>
            <a:avLst/>
            <a:gdLst>
              <a:gd name="connsiteX0" fmla="*/ 347570 w 347570"/>
              <a:gd name="connsiteY0" fmla="*/ 0 h 561651"/>
              <a:gd name="connsiteX1" fmla="*/ 347570 w 347570"/>
              <a:gd name="connsiteY1" fmla="*/ 531653 h 561651"/>
              <a:gd name="connsiteX2" fmla="*/ 283942 w 347570"/>
              <a:gd name="connsiteY2" fmla="*/ 538068 h 561651"/>
              <a:gd name="connsiteX3" fmla="*/ 207560 w 347570"/>
              <a:gd name="connsiteY3" fmla="*/ 561651 h 561651"/>
              <a:gd name="connsiteX4" fmla="*/ 0 w 347570"/>
              <a:gd name="connsiteY4" fmla="*/ 72671 h 561651"/>
              <a:gd name="connsiteX5" fmla="*/ 36884 w 347570"/>
              <a:gd name="connsiteY5" fmla="*/ 56423 h 561651"/>
              <a:gd name="connsiteX6" fmla="*/ 176796 w 347570"/>
              <a:gd name="connsiteY6" fmla="*/ 17216 h 561651"/>
              <a:gd name="connsiteX7" fmla="*/ 347570 w 347570"/>
              <a:gd name="connsiteY7" fmla="*/ 0 h 561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570" h="561651">
                <a:moveTo>
                  <a:pt x="347570" y="0"/>
                </a:moveTo>
                <a:lnTo>
                  <a:pt x="347570" y="531653"/>
                </a:lnTo>
                <a:lnTo>
                  <a:pt x="283942" y="538068"/>
                </a:lnTo>
                <a:lnTo>
                  <a:pt x="207560" y="561651"/>
                </a:lnTo>
                <a:lnTo>
                  <a:pt x="0" y="72671"/>
                </a:lnTo>
                <a:lnTo>
                  <a:pt x="36884" y="56423"/>
                </a:lnTo>
                <a:cubicBezTo>
                  <a:pt x="82134" y="40180"/>
                  <a:pt x="128856" y="27026"/>
                  <a:pt x="176796" y="17216"/>
                </a:cubicBezTo>
                <a:lnTo>
                  <a:pt x="34757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3" name="Frihåndsform: figur 42">
            <a:extLst>
              <a:ext uri="{FF2B5EF4-FFF2-40B4-BE49-F238E27FC236}">
                <a16:creationId xmlns:a16="http://schemas.microsoft.com/office/drawing/2014/main" id="{0406A3A9-1021-4383-9170-788469EDF18D}"/>
              </a:ext>
            </a:extLst>
          </p:cNvPr>
          <p:cNvSpPr>
            <a:spLocks noChangeAspect="1"/>
          </p:cNvSpPr>
          <p:nvPr/>
        </p:nvSpPr>
        <p:spPr>
          <a:xfrm>
            <a:off x="6443754" y="3584878"/>
            <a:ext cx="396179" cy="667500"/>
          </a:xfrm>
          <a:custGeom>
            <a:avLst/>
            <a:gdLst>
              <a:gd name="connsiteX0" fmla="*/ 0 w 331419"/>
              <a:gd name="connsiteY0" fmla="*/ 0 h 558389"/>
              <a:gd name="connsiteX1" fmla="*/ 170775 w 331419"/>
              <a:gd name="connsiteY1" fmla="*/ 17216 h 558389"/>
              <a:gd name="connsiteX2" fmla="*/ 331419 w 331419"/>
              <a:gd name="connsiteY2" fmla="*/ 64928 h 558389"/>
              <a:gd name="connsiteX3" fmla="*/ 132047 w 331419"/>
              <a:gd name="connsiteY3" fmla="*/ 558389 h 558389"/>
              <a:gd name="connsiteX4" fmla="*/ 63628 w 331419"/>
              <a:gd name="connsiteY4" fmla="*/ 538068 h 558389"/>
              <a:gd name="connsiteX5" fmla="*/ 0 w 331419"/>
              <a:gd name="connsiteY5" fmla="*/ 531653 h 558389"/>
              <a:gd name="connsiteX6" fmla="*/ 0 w 331419"/>
              <a:gd name="connsiteY6" fmla="*/ 0 h 55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419" h="558389">
                <a:moveTo>
                  <a:pt x="0" y="0"/>
                </a:moveTo>
                <a:lnTo>
                  <a:pt x="170775" y="17216"/>
                </a:lnTo>
                <a:lnTo>
                  <a:pt x="331419" y="64928"/>
                </a:lnTo>
                <a:lnTo>
                  <a:pt x="132047" y="558389"/>
                </a:lnTo>
                <a:lnTo>
                  <a:pt x="63628" y="538068"/>
                </a:lnTo>
                <a:lnTo>
                  <a:pt x="0" y="531653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4" name="Frihåndsform: figur 43">
            <a:extLst>
              <a:ext uri="{FF2B5EF4-FFF2-40B4-BE49-F238E27FC236}">
                <a16:creationId xmlns:a16="http://schemas.microsoft.com/office/drawing/2014/main" id="{FE556093-ECE6-4933-858C-63FD3793FD13}"/>
              </a:ext>
            </a:extLst>
          </p:cNvPr>
          <p:cNvSpPr>
            <a:spLocks noChangeAspect="1"/>
          </p:cNvSpPr>
          <p:nvPr/>
        </p:nvSpPr>
        <p:spPr>
          <a:xfrm>
            <a:off x="6641325" y="3679940"/>
            <a:ext cx="610073" cy="696344"/>
          </a:xfrm>
          <a:custGeom>
            <a:avLst/>
            <a:gdLst>
              <a:gd name="connsiteX0" fmla="*/ 199073 w 510349"/>
              <a:gd name="connsiteY0" fmla="*/ 0 h 582518"/>
              <a:gd name="connsiteX1" fmla="*/ 330744 w 510349"/>
              <a:gd name="connsiteY1" fmla="*/ 65384 h 582518"/>
              <a:gd name="connsiteX2" fmla="*/ 436998 w 510349"/>
              <a:gd name="connsiteY2" fmla="*/ 139500 h 582518"/>
              <a:gd name="connsiteX3" fmla="*/ 510349 w 510349"/>
              <a:gd name="connsiteY3" fmla="*/ 205766 h 582518"/>
              <a:gd name="connsiteX4" fmla="*/ 133597 w 510349"/>
              <a:gd name="connsiteY4" fmla="*/ 582518 h 582518"/>
              <a:gd name="connsiteX5" fmla="*/ 55062 w 510349"/>
              <a:gd name="connsiteY5" fmla="*/ 520068 h 582518"/>
              <a:gd name="connsiteX6" fmla="*/ 0 w 510349"/>
              <a:gd name="connsiteY6" fmla="*/ 492726 h 582518"/>
              <a:gd name="connsiteX7" fmla="*/ 199073 w 510349"/>
              <a:gd name="connsiteY7" fmla="*/ 0 h 58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0349" h="582518">
                <a:moveTo>
                  <a:pt x="199073" y="0"/>
                </a:moveTo>
                <a:lnTo>
                  <a:pt x="330744" y="65384"/>
                </a:lnTo>
                <a:cubicBezTo>
                  <a:pt x="367763" y="87878"/>
                  <a:pt x="403246" y="112648"/>
                  <a:pt x="436998" y="139500"/>
                </a:cubicBezTo>
                <a:lnTo>
                  <a:pt x="510349" y="205766"/>
                </a:lnTo>
                <a:lnTo>
                  <a:pt x="133597" y="582518"/>
                </a:lnTo>
                <a:lnTo>
                  <a:pt x="55062" y="520068"/>
                </a:lnTo>
                <a:lnTo>
                  <a:pt x="0" y="492726"/>
                </a:lnTo>
                <a:lnTo>
                  <a:pt x="19907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5" name="Frihåndsform: figur 44">
            <a:extLst>
              <a:ext uri="{FF2B5EF4-FFF2-40B4-BE49-F238E27FC236}">
                <a16:creationId xmlns:a16="http://schemas.microsoft.com/office/drawing/2014/main" id="{2593D3BE-29DF-4A1E-ABC8-3EDD16414FE5}"/>
              </a:ext>
            </a:extLst>
          </p:cNvPr>
          <p:cNvSpPr>
            <a:spLocks noChangeAspect="1"/>
          </p:cNvSpPr>
          <p:nvPr/>
        </p:nvSpPr>
        <p:spPr>
          <a:xfrm>
            <a:off x="5549131" y="3689100"/>
            <a:ext cx="601694" cy="686052"/>
          </a:xfrm>
          <a:custGeom>
            <a:avLst/>
            <a:gdLst>
              <a:gd name="connsiteX0" fmla="*/ 295867 w 503340"/>
              <a:gd name="connsiteY0" fmla="*/ 0 h 573909"/>
              <a:gd name="connsiteX1" fmla="*/ 503340 w 503340"/>
              <a:gd name="connsiteY1" fmla="*/ 488775 h 573909"/>
              <a:gd name="connsiteX2" fmla="*/ 438463 w 503340"/>
              <a:gd name="connsiteY2" fmla="*/ 523608 h 573909"/>
              <a:gd name="connsiteX3" fmla="*/ 376563 w 503340"/>
              <a:gd name="connsiteY3" fmla="*/ 573909 h 573909"/>
              <a:gd name="connsiteX4" fmla="*/ 0 w 503340"/>
              <a:gd name="connsiteY4" fmla="*/ 197346 h 573909"/>
              <a:gd name="connsiteX5" fmla="*/ 5065 w 503340"/>
              <a:gd name="connsiteY5" fmla="*/ 191967 h 573909"/>
              <a:gd name="connsiteX6" fmla="*/ 234621 w 503340"/>
              <a:gd name="connsiteY6" fmla="*/ 26980 h 573909"/>
              <a:gd name="connsiteX7" fmla="*/ 295867 w 503340"/>
              <a:gd name="connsiteY7" fmla="*/ 0 h 57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340" h="573909">
                <a:moveTo>
                  <a:pt x="295867" y="0"/>
                </a:moveTo>
                <a:lnTo>
                  <a:pt x="503340" y="488775"/>
                </a:lnTo>
                <a:lnTo>
                  <a:pt x="438463" y="523608"/>
                </a:lnTo>
                <a:lnTo>
                  <a:pt x="376563" y="573909"/>
                </a:lnTo>
                <a:lnTo>
                  <a:pt x="0" y="197346"/>
                </a:lnTo>
                <a:lnTo>
                  <a:pt x="5065" y="191967"/>
                </a:lnTo>
                <a:cubicBezTo>
                  <a:pt x="73322" y="126988"/>
                  <a:pt x="150518" y="71314"/>
                  <a:pt x="234621" y="26980"/>
                </a:cubicBezTo>
                <a:lnTo>
                  <a:pt x="29586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6" name="Frihåndsform: figur 45">
            <a:extLst>
              <a:ext uri="{FF2B5EF4-FFF2-40B4-BE49-F238E27FC236}">
                <a16:creationId xmlns:a16="http://schemas.microsoft.com/office/drawing/2014/main" id="{2E589A13-D6A4-4C5D-BD31-83E42D4A7D4A}"/>
              </a:ext>
            </a:extLst>
          </p:cNvPr>
          <p:cNvSpPr>
            <a:spLocks noChangeAspect="1"/>
          </p:cNvSpPr>
          <p:nvPr/>
        </p:nvSpPr>
        <p:spPr>
          <a:xfrm>
            <a:off x="8308966" y="3733940"/>
            <a:ext cx="886891" cy="1030048"/>
          </a:xfrm>
          <a:custGeom>
            <a:avLst/>
            <a:gdLst>
              <a:gd name="connsiteX0" fmla="*/ 564532 w 741918"/>
              <a:gd name="connsiteY0" fmla="*/ 0 h 861674"/>
              <a:gd name="connsiteX1" fmla="*/ 571407 w 741918"/>
              <a:gd name="connsiteY1" fmla="*/ 14819 h 861674"/>
              <a:gd name="connsiteX2" fmla="*/ 732378 w 741918"/>
              <a:gd name="connsiteY2" fmla="*/ 666262 h 861674"/>
              <a:gd name="connsiteX3" fmla="*/ 741918 w 741918"/>
              <a:gd name="connsiteY3" fmla="*/ 861674 h 861674"/>
              <a:gd name="connsiteX4" fmla="*/ 129840 w 741918"/>
              <a:gd name="connsiteY4" fmla="*/ 861674 h 861674"/>
              <a:gd name="connsiteX5" fmla="*/ 124534 w 741918"/>
              <a:gd name="connsiteY5" fmla="*/ 742158 h 861674"/>
              <a:gd name="connsiteX6" fmla="*/ 25688 w 741918"/>
              <a:gd name="connsiteY6" fmla="*/ 301132 h 861674"/>
              <a:gd name="connsiteX7" fmla="*/ 0 w 741918"/>
              <a:gd name="connsiteY7" fmla="*/ 239629 h 861674"/>
              <a:gd name="connsiteX8" fmla="*/ 564532 w 741918"/>
              <a:gd name="connsiteY8" fmla="*/ 0 h 861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918" h="861674">
                <a:moveTo>
                  <a:pt x="564532" y="0"/>
                </a:moveTo>
                <a:lnTo>
                  <a:pt x="571407" y="14819"/>
                </a:lnTo>
                <a:cubicBezTo>
                  <a:pt x="654707" y="219143"/>
                  <a:pt x="709958" y="437885"/>
                  <a:pt x="732378" y="666262"/>
                </a:cubicBezTo>
                <a:lnTo>
                  <a:pt x="741918" y="861674"/>
                </a:lnTo>
                <a:lnTo>
                  <a:pt x="129840" y="861674"/>
                </a:lnTo>
                <a:lnTo>
                  <a:pt x="124534" y="742158"/>
                </a:lnTo>
                <a:cubicBezTo>
                  <a:pt x="110824" y="588474"/>
                  <a:pt x="76991" y="440581"/>
                  <a:pt x="25688" y="301132"/>
                </a:cubicBezTo>
                <a:lnTo>
                  <a:pt x="0" y="239629"/>
                </a:lnTo>
                <a:lnTo>
                  <a:pt x="56453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7" name="Frihåndsform: figur 46">
            <a:extLst>
              <a:ext uri="{FF2B5EF4-FFF2-40B4-BE49-F238E27FC236}">
                <a16:creationId xmlns:a16="http://schemas.microsoft.com/office/drawing/2014/main" id="{13CB2250-3C2D-4B6B-8A73-E76B49D36897}"/>
              </a:ext>
            </a:extLst>
          </p:cNvPr>
          <p:cNvSpPr>
            <a:spLocks noChangeAspect="1"/>
          </p:cNvSpPr>
          <p:nvPr/>
        </p:nvSpPr>
        <p:spPr>
          <a:xfrm>
            <a:off x="3605516" y="3779504"/>
            <a:ext cx="872799" cy="984484"/>
          </a:xfrm>
          <a:custGeom>
            <a:avLst/>
            <a:gdLst>
              <a:gd name="connsiteX0" fmla="*/ 162763 w 730129"/>
              <a:gd name="connsiteY0" fmla="*/ 0 h 823558"/>
              <a:gd name="connsiteX1" fmla="*/ 730129 w 730129"/>
              <a:gd name="connsiteY1" fmla="*/ 229230 h 823558"/>
              <a:gd name="connsiteX2" fmla="*/ 719730 w 730129"/>
              <a:gd name="connsiteY2" fmla="*/ 253732 h 823558"/>
              <a:gd name="connsiteX3" fmla="*/ 618381 w 730129"/>
              <a:gd name="connsiteY3" fmla="*/ 693805 h 823558"/>
              <a:gd name="connsiteX4" fmla="*/ 612238 w 730129"/>
              <a:gd name="connsiteY4" fmla="*/ 823558 h 823558"/>
              <a:gd name="connsiteX5" fmla="*/ 0 w 730129"/>
              <a:gd name="connsiteY5" fmla="*/ 823558 h 823558"/>
              <a:gd name="connsiteX6" fmla="*/ 8924 w 730129"/>
              <a:gd name="connsiteY6" fmla="*/ 635070 h 823558"/>
              <a:gd name="connsiteX7" fmla="*/ 146186 w 730129"/>
              <a:gd name="connsiteY7" fmla="*/ 39056 h 823558"/>
              <a:gd name="connsiteX8" fmla="*/ 162763 w 730129"/>
              <a:gd name="connsiteY8" fmla="*/ 0 h 82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0129" h="823558">
                <a:moveTo>
                  <a:pt x="162763" y="0"/>
                </a:moveTo>
                <a:lnTo>
                  <a:pt x="730129" y="229230"/>
                </a:lnTo>
                <a:lnTo>
                  <a:pt x="719730" y="253732"/>
                </a:lnTo>
                <a:cubicBezTo>
                  <a:pt x="667652" y="392804"/>
                  <a:pt x="632985" y="540379"/>
                  <a:pt x="618381" y="693805"/>
                </a:cubicBezTo>
                <a:lnTo>
                  <a:pt x="612238" y="823558"/>
                </a:lnTo>
                <a:lnTo>
                  <a:pt x="0" y="823558"/>
                </a:lnTo>
                <a:lnTo>
                  <a:pt x="8924" y="635070"/>
                </a:lnTo>
                <a:cubicBezTo>
                  <a:pt x="28702" y="427278"/>
                  <a:pt x="75654" y="227409"/>
                  <a:pt x="146186" y="39056"/>
                </a:cubicBezTo>
                <a:lnTo>
                  <a:pt x="16276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8" name="Frihåndsform: figur 47">
            <a:extLst>
              <a:ext uri="{FF2B5EF4-FFF2-40B4-BE49-F238E27FC236}">
                <a16:creationId xmlns:a16="http://schemas.microsoft.com/office/drawing/2014/main" id="{09936572-73CA-4EA2-B4E5-7FAADAC46797}"/>
              </a:ext>
            </a:extLst>
          </p:cNvPr>
          <p:cNvSpPr>
            <a:spLocks noChangeAspect="1"/>
          </p:cNvSpPr>
          <p:nvPr/>
        </p:nvSpPr>
        <p:spPr>
          <a:xfrm>
            <a:off x="6832349" y="3955406"/>
            <a:ext cx="685485" cy="602676"/>
          </a:xfrm>
          <a:custGeom>
            <a:avLst/>
            <a:gdLst>
              <a:gd name="connsiteX0" fmla="*/ 376790 w 573434"/>
              <a:gd name="connsiteY0" fmla="*/ 0 h 504161"/>
              <a:gd name="connsiteX1" fmla="*/ 457386 w 573434"/>
              <a:gd name="connsiteY1" fmla="*/ 93613 h 504161"/>
              <a:gd name="connsiteX2" fmla="*/ 544768 w 573434"/>
              <a:gd name="connsiteY2" fmla="*/ 230189 h 504161"/>
              <a:gd name="connsiteX3" fmla="*/ 573434 w 573434"/>
              <a:gd name="connsiteY3" fmla="*/ 296181 h 504161"/>
              <a:gd name="connsiteX4" fmla="*/ 83461 w 573434"/>
              <a:gd name="connsiteY4" fmla="*/ 504161 h 504161"/>
              <a:gd name="connsiteX5" fmla="*/ 67775 w 573434"/>
              <a:gd name="connsiteY5" fmla="*/ 466347 h 504161"/>
              <a:gd name="connsiteX6" fmla="*/ 0 w 573434"/>
              <a:gd name="connsiteY6" fmla="*/ 376790 h 504161"/>
              <a:gd name="connsiteX7" fmla="*/ 376790 w 573434"/>
              <a:gd name="connsiteY7" fmla="*/ 0 h 50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434" h="504161">
                <a:moveTo>
                  <a:pt x="376790" y="0"/>
                </a:moveTo>
                <a:lnTo>
                  <a:pt x="457386" y="93613"/>
                </a:lnTo>
                <a:cubicBezTo>
                  <a:pt x="489952" y="136619"/>
                  <a:pt x="519205" y="182271"/>
                  <a:pt x="544768" y="230189"/>
                </a:cubicBezTo>
                <a:lnTo>
                  <a:pt x="573434" y="296181"/>
                </a:lnTo>
                <a:lnTo>
                  <a:pt x="83461" y="504161"/>
                </a:lnTo>
                <a:lnTo>
                  <a:pt x="67775" y="466347"/>
                </a:lnTo>
                <a:lnTo>
                  <a:pt x="0" y="376790"/>
                </a:lnTo>
                <a:lnTo>
                  <a:pt x="37679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9" name="Frihåndsform: figur 48">
            <a:extLst>
              <a:ext uri="{FF2B5EF4-FFF2-40B4-BE49-F238E27FC236}">
                <a16:creationId xmlns:a16="http://schemas.microsoft.com/office/drawing/2014/main" id="{1D0BCBA2-088B-4466-9D3C-2ADC91E4CE60}"/>
              </a:ext>
            </a:extLst>
          </p:cNvPr>
          <p:cNvSpPr>
            <a:spLocks noChangeAspect="1"/>
          </p:cNvSpPr>
          <p:nvPr/>
        </p:nvSpPr>
        <p:spPr>
          <a:xfrm>
            <a:off x="5274666" y="3956355"/>
            <a:ext cx="694616" cy="610869"/>
          </a:xfrm>
          <a:custGeom>
            <a:avLst/>
            <a:gdLst>
              <a:gd name="connsiteX0" fmla="*/ 204916 w 581073"/>
              <a:gd name="connsiteY0" fmla="*/ 0 h 511016"/>
              <a:gd name="connsiteX1" fmla="*/ 581073 w 581073"/>
              <a:gd name="connsiteY1" fmla="*/ 376157 h 511016"/>
              <a:gd name="connsiteX2" fmla="*/ 535429 w 581073"/>
              <a:gd name="connsiteY2" fmla="*/ 430312 h 511016"/>
              <a:gd name="connsiteX3" fmla="*/ 493536 w 581073"/>
              <a:gd name="connsiteY3" fmla="*/ 511016 h 511016"/>
              <a:gd name="connsiteX4" fmla="*/ 0 w 581073"/>
              <a:gd name="connsiteY4" fmla="*/ 311614 h 511016"/>
              <a:gd name="connsiteX5" fmla="*/ 31081 w 581073"/>
              <a:gd name="connsiteY5" fmla="*/ 239007 h 511016"/>
              <a:gd name="connsiteX6" fmla="*/ 157181 w 581073"/>
              <a:gd name="connsiteY6" fmla="*/ 50708 h 511016"/>
              <a:gd name="connsiteX7" fmla="*/ 204916 w 581073"/>
              <a:gd name="connsiteY7" fmla="*/ 0 h 51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073" h="511016">
                <a:moveTo>
                  <a:pt x="204916" y="0"/>
                </a:moveTo>
                <a:lnTo>
                  <a:pt x="581073" y="376157"/>
                </a:lnTo>
                <a:lnTo>
                  <a:pt x="535429" y="430312"/>
                </a:lnTo>
                <a:lnTo>
                  <a:pt x="493536" y="511016"/>
                </a:lnTo>
                <a:lnTo>
                  <a:pt x="0" y="311614"/>
                </a:lnTo>
                <a:lnTo>
                  <a:pt x="31081" y="239007"/>
                </a:lnTo>
                <a:cubicBezTo>
                  <a:pt x="66178" y="171500"/>
                  <a:pt x="108558" y="108386"/>
                  <a:pt x="157181" y="50708"/>
                </a:cubicBezTo>
                <a:lnTo>
                  <a:pt x="204916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0" name="Frihåndsform: figur 49">
            <a:extLst>
              <a:ext uri="{FF2B5EF4-FFF2-40B4-BE49-F238E27FC236}">
                <a16:creationId xmlns:a16="http://schemas.microsoft.com/office/drawing/2014/main" id="{B9E8629E-73A7-4EB4-915C-1E996FAE4A65}"/>
              </a:ext>
            </a:extLst>
          </p:cNvPr>
          <p:cNvSpPr>
            <a:spLocks noChangeAspect="1"/>
          </p:cNvSpPr>
          <p:nvPr/>
        </p:nvSpPr>
        <p:spPr>
          <a:xfrm>
            <a:off x="7589425" y="4037496"/>
            <a:ext cx="833173" cy="726492"/>
          </a:xfrm>
          <a:custGeom>
            <a:avLst/>
            <a:gdLst>
              <a:gd name="connsiteX0" fmla="*/ 568226 w 696981"/>
              <a:gd name="connsiteY0" fmla="*/ 0 h 607739"/>
              <a:gd name="connsiteX1" fmla="*/ 596460 w 696981"/>
              <a:gd name="connsiteY1" fmla="*/ 60075 h 607739"/>
              <a:gd name="connsiteX2" fmla="*/ 673479 w 696981"/>
              <a:gd name="connsiteY2" fmla="*/ 343199 h 607739"/>
              <a:gd name="connsiteX3" fmla="*/ 696981 w 696981"/>
              <a:gd name="connsiteY3" fmla="*/ 607739 h 607739"/>
              <a:gd name="connsiteX4" fmla="*/ 78850 w 696981"/>
              <a:gd name="connsiteY4" fmla="*/ 607739 h 607739"/>
              <a:gd name="connsiteX5" fmla="*/ 67040 w 696981"/>
              <a:gd name="connsiteY5" fmla="*/ 465527 h 607739"/>
              <a:gd name="connsiteX6" fmla="*/ 24230 w 696981"/>
              <a:gd name="connsiteY6" fmla="*/ 296766 h 607739"/>
              <a:gd name="connsiteX7" fmla="*/ 0 w 696981"/>
              <a:gd name="connsiteY7" fmla="*/ 241197 h 607739"/>
              <a:gd name="connsiteX8" fmla="*/ 568226 w 696981"/>
              <a:gd name="connsiteY8" fmla="*/ 0 h 607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6981" h="607739">
                <a:moveTo>
                  <a:pt x="568226" y="0"/>
                </a:moveTo>
                <a:lnTo>
                  <a:pt x="596460" y="60075"/>
                </a:lnTo>
                <a:cubicBezTo>
                  <a:pt x="630005" y="151034"/>
                  <a:pt x="655935" y="245665"/>
                  <a:pt x="673479" y="343199"/>
                </a:cubicBezTo>
                <a:lnTo>
                  <a:pt x="696981" y="607739"/>
                </a:lnTo>
                <a:lnTo>
                  <a:pt x="78850" y="607739"/>
                </a:lnTo>
                <a:lnTo>
                  <a:pt x="67040" y="465527"/>
                </a:lnTo>
                <a:cubicBezTo>
                  <a:pt x="57305" y="407565"/>
                  <a:pt x="42903" y="351180"/>
                  <a:pt x="24230" y="296766"/>
                </a:cubicBezTo>
                <a:lnTo>
                  <a:pt x="0" y="241197"/>
                </a:lnTo>
                <a:lnTo>
                  <a:pt x="568226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1" name="Frihåndsform: figur 50">
            <a:extLst>
              <a:ext uri="{FF2B5EF4-FFF2-40B4-BE49-F238E27FC236}">
                <a16:creationId xmlns:a16="http://schemas.microsoft.com/office/drawing/2014/main" id="{6127F97C-050D-47C9-A334-30685B54352C}"/>
              </a:ext>
            </a:extLst>
          </p:cNvPr>
          <p:cNvSpPr>
            <a:spLocks noChangeAspect="1"/>
          </p:cNvSpPr>
          <p:nvPr/>
        </p:nvSpPr>
        <p:spPr>
          <a:xfrm>
            <a:off x="4377061" y="4070937"/>
            <a:ext cx="825758" cy="693050"/>
          </a:xfrm>
          <a:custGeom>
            <a:avLst/>
            <a:gdLst>
              <a:gd name="connsiteX0" fmla="*/ 120752 w 690778"/>
              <a:gd name="connsiteY0" fmla="*/ 0 h 579762"/>
              <a:gd name="connsiteX1" fmla="*/ 690778 w 690778"/>
              <a:gd name="connsiteY1" fmla="*/ 230306 h 579762"/>
              <a:gd name="connsiteX2" fmla="*/ 674241 w 690778"/>
              <a:gd name="connsiteY2" fmla="*/ 268789 h 579762"/>
              <a:gd name="connsiteX3" fmla="*/ 633440 w 690778"/>
              <a:gd name="connsiteY3" fmla="*/ 425979 h 579762"/>
              <a:gd name="connsiteX4" fmla="*/ 619819 w 690778"/>
              <a:gd name="connsiteY4" fmla="*/ 579762 h 579762"/>
              <a:gd name="connsiteX5" fmla="*/ 0 w 690778"/>
              <a:gd name="connsiteY5" fmla="*/ 579762 h 579762"/>
              <a:gd name="connsiteX6" fmla="*/ 5989 w 690778"/>
              <a:gd name="connsiteY6" fmla="*/ 453588 h 579762"/>
              <a:gd name="connsiteX7" fmla="*/ 60102 w 690778"/>
              <a:gd name="connsiteY7" fmla="*/ 161761 h 579762"/>
              <a:gd name="connsiteX8" fmla="*/ 120752 w 690778"/>
              <a:gd name="connsiteY8" fmla="*/ 0 h 57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0778" h="579762">
                <a:moveTo>
                  <a:pt x="120752" y="0"/>
                </a:moveTo>
                <a:lnTo>
                  <a:pt x="690778" y="230306"/>
                </a:lnTo>
                <a:lnTo>
                  <a:pt x="674241" y="268789"/>
                </a:lnTo>
                <a:cubicBezTo>
                  <a:pt x="656813" y="319576"/>
                  <a:pt x="643105" y="372080"/>
                  <a:pt x="633440" y="425979"/>
                </a:cubicBezTo>
                <a:lnTo>
                  <a:pt x="619819" y="579762"/>
                </a:lnTo>
                <a:lnTo>
                  <a:pt x="0" y="579762"/>
                </a:lnTo>
                <a:lnTo>
                  <a:pt x="5989" y="453588"/>
                </a:lnTo>
                <a:cubicBezTo>
                  <a:pt x="15538" y="353512"/>
                  <a:pt x="33832" y="255980"/>
                  <a:pt x="60102" y="161761"/>
                </a:cubicBezTo>
                <a:lnTo>
                  <a:pt x="12075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2" name="Frihåndsform: figur 51">
            <a:extLst>
              <a:ext uri="{FF2B5EF4-FFF2-40B4-BE49-F238E27FC236}">
                <a16:creationId xmlns:a16="http://schemas.microsoft.com/office/drawing/2014/main" id="{6F5352C0-9BB2-4833-A7C7-463F50C4016C}"/>
              </a:ext>
            </a:extLst>
          </p:cNvPr>
          <p:cNvSpPr>
            <a:spLocks noChangeAspect="1"/>
          </p:cNvSpPr>
          <p:nvPr/>
        </p:nvSpPr>
        <p:spPr>
          <a:xfrm>
            <a:off x="6948610" y="4348930"/>
            <a:ext cx="675033" cy="415056"/>
          </a:xfrm>
          <a:custGeom>
            <a:avLst/>
            <a:gdLst>
              <a:gd name="connsiteX0" fmla="*/ 490522 w 564690"/>
              <a:gd name="connsiteY0" fmla="*/ 0 h 347210"/>
              <a:gd name="connsiteX1" fmla="*/ 512748 w 564690"/>
              <a:gd name="connsiteY1" fmla="*/ 51165 h 347210"/>
              <a:gd name="connsiteX2" fmla="*/ 553559 w 564690"/>
              <a:gd name="connsiteY2" fmla="*/ 212665 h 347210"/>
              <a:gd name="connsiteX3" fmla="*/ 564690 w 564690"/>
              <a:gd name="connsiteY3" fmla="*/ 347210 h 347210"/>
              <a:gd name="connsiteX4" fmla="*/ 31254 w 564690"/>
              <a:gd name="connsiteY4" fmla="*/ 347210 h 347210"/>
              <a:gd name="connsiteX5" fmla="*/ 18893 w 564690"/>
              <a:gd name="connsiteY5" fmla="*/ 253757 h 347210"/>
              <a:gd name="connsiteX6" fmla="*/ 0 w 564690"/>
              <a:gd name="connsiteY6" fmla="*/ 208214 h 347210"/>
              <a:gd name="connsiteX7" fmla="*/ 490522 w 564690"/>
              <a:gd name="connsiteY7" fmla="*/ 0 h 34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4690" h="347210">
                <a:moveTo>
                  <a:pt x="490522" y="0"/>
                </a:moveTo>
                <a:lnTo>
                  <a:pt x="512748" y="51165"/>
                </a:lnTo>
                <a:cubicBezTo>
                  <a:pt x="530549" y="103238"/>
                  <a:pt x="544279" y="157197"/>
                  <a:pt x="553559" y="212665"/>
                </a:cubicBezTo>
                <a:lnTo>
                  <a:pt x="564690" y="347210"/>
                </a:lnTo>
                <a:lnTo>
                  <a:pt x="31254" y="347210"/>
                </a:lnTo>
                <a:lnTo>
                  <a:pt x="18893" y="253757"/>
                </a:lnTo>
                <a:lnTo>
                  <a:pt x="0" y="208214"/>
                </a:lnTo>
                <a:lnTo>
                  <a:pt x="49052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3" name="Frihåndsform: figur 52">
            <a:extLst>
              <a:ext uri="{FF2B5EF4-FFF2-40B4-BE49-F238E27FC236}">
                <a16:creationId xmlns:a16="http://schemas.microsoft.com/office/drawing/2014/main" id="{A6314E92-C117-4230-8087-E60776791221}"/>
              </a:ext>
            </a:extLst>
          </p:cNvPr>
          <p:cNvSpPr>
            <a:spLocks noChangeAspect="1"/>
          </p:cNvSpPr>
          <p:nvPr/>
        </p:nvSpPr>
        <p:spPr>
          <a:xfrm>
            <a:off x="5178036" y="4368431"/>
            <a:ext cx="667251" cy="395557"/>
          </a:xfrm>
          <a:custGeom>
            <a:avLst/>
            <a:gdLst>
              <a:gd name="connsiteX0" fmla="*/ 66665 w 558181"/>
              <a:gd name="connsiteY0" fmla="*/ 0 h 330899"/>
              <a:gd name="connsiteX1" fmla="*/ 558181 w 558181"/>
              <a:gd name="connsiteY1" fmla="*/ 198585 h 330899"/>
              <a:gd name="connsiteX2" fmla="*/ 534830 w 558181"/>
              <a:gd name="connsiteY2" fmla="*/ 330899 h 330899"/>
              <a:gd name="connsiteX3" fmla="*/ 0 w 558181"/>
              <a:gd name="connsiteY3" fmla="*/ 330899 h 330899"/>
              <a:gd name="connsiteX4" fmla="*/ 12848 w 558181"/>
              <a:gd name="connsiteY4" fmla="*/ 185280 h 330899"/>
              <a:gd name="connsiteX5" fmla="*/ 51744 w 558181"/>
              <a:gd name="connsiteY5" fmla="*/ 34854 h 330899"/>
              <a:gd name="connsiteX6" fmla="*/ 66665 w 558181"/>
              <a:gd name="connsiteY6" fmla="*/ 0 h 33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181" h="330899">
                <a:moveTo>
                  <a:pt x="66665" y="0"/>
                </a:moveTo>
                <a:lnTo>
                  <a:pt x="558181" y="198585"/>
                </a:lnTo>
                <a:lnTo>
                  <a:pt x="534830" y="330899"/>
                </a:lnTo>
                <a:lnTo>
                  <a:pt x="0" y="330899"/>
                </a:lnTo>
                <a:lnTo>
                  <a:pt x="12848" y="185280"/>
                </a:lnTo>
                <a:cubicBezTo>
                  <a:pt x="22062" y="133700"/>
                  <a:pt x="35130" y="83455"/>
                  <a:pt x="51744" y="34854"/>
                </a:cubicBezTo>
                <a:lnTo>
                  <a:pt x="66665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4" name="Frihåndsform: figur 53">
            <a:extLst>
              <a:ext uri="{FF2B5EF4-FFF2-40B4-BE49-F238E27FC236}">
                <a16:creationId xmlns:a16="http://schemas.microsoft.com/office/drawing/2014/main" id="{4CBA456F-3B39-4BC4-817F-C58F6941E74E}"/>
              </a:ext>
            </a:extLst>
          </p:cNvPr>
          <p:cNvSpPr>
            <a:spLocks noChangeAspect="1"/>
          </p:cNvSpPr>
          <p:nvPr/>
        </p:nvSpPr>
        <p:spPr>
          <a:xfrm>
            <a:off x="2421082" y="4850055"/>
            <a:ext cx="3936601" cy="3936567"/>
          </a:xfrm>
          <a:custGeom>
            <a:avLst/>
            <a:gdLst>
              <a:gd name="connsiteX0" fmla="*/ 0 w 3293118"/>
              <a:gd name="connsiteY0" fmla="*/ 0 h 3293090"/>
              <a:gd name="connsiteX1" fmla="*/ 236444 w 3293118"/>
              <a:gd name="connsiteY1" fmla="*/ 0 h 3293090"/>
              <a:gd name="connsiteX2" fmla="*/ 249683 w 3293118"/>
              <a:gd name="connsiteY2" fmla="*/ 270631 h 3293090"/>
              <a:gd name="connsiteX3" fmla="*/ 3169879 w 3293118"/>
              <a:gd name="connsiteY3" fmla="*/ 3054410 h 3293090"/>
              <a:gd name="connsiteX4" fmla="*/ 3293118 w 3293118"/>
              <a:gd name="connsiteY4" fmla="*/ 3057526 h 3293090"/>
              <a:gd name="connsiteX5" fmla="*/ 3293118 w 3293118"/>
              <a:gd name="connsiteY5" fmla="*/ 3293090 h 3293090"/>
              <a:gd name="connsiteX6" fmla="*/ 3157757 w 3293118"/>
              <a:gd name="connsiteY6" fmla="*/ 3289667 h 3293090"/>
              <a:gd name="connsiteX7" fmla="*/ 3186 w 3293118"/>
              <a:gd name="connsiteY7" fmla="*/ 130039 h 3293090"/>
              <a:gd name="connsiteX8" fmla="*/ 0 w 3293118"/>
              <a:gd name="connsiteY8" fmla="*/ 0 h 329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118" h="3293090">
                <a:moveTo>
                  <a:pt x="0" y="0"/>
                </a:moveTo>
                <a:lnTo>
                  <a:pt x="236444" y="0"/>
                </a:lnTo>
                <a:lnTo>
                  <a:pt x="249683" y="270631"/>
                </a:lnTo>
                <a:cubicBezTo>
                  <a:pt x="398514" y="1783637"/>
                  <a:pt x="1637060" y="2976711"/>
                  <a:pt x="3169879" y="3054410"/>
                </a:cubicBezTo>
                <a:lnTo>
                  <a:pt x="3293118" y="3057526"/>
                </a:lnTo>
                <a:lnTo>
                  <a:pt x="3293118" y="3293090"/>
                </a:lnTo>
                <a:lnTo>
                  <a:pt x="3157757" y="3289667"/>
                </a:lnTo>
                <a:cubicBezTo>
                  <a:pt x="1453269" y="3203266"/>
                  <a:pt x="86918" y="1835230"/>
                  <a:pt x="3186" y="13003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5" name="Frihåndsform: figur 54">
            <a:extLst>
              <a:ext uri="{FF2B5EF4-FFF2-40B4-BE49-F238E27FC236}">
                <a16:creationId xmlns:a16="http://schemas.microsoft.com/office/drawing/2014/main" id="{CE8F81E4-556D-4D5A-89F3-B701316C0147}"/>
              </a:ext>
            </a:extLst>
          </p:cNvPr>
          <p:cNvSpPr>
            <a:spLocks noChangeAspect="1"/>
          </p:cNvSpPr>
          <p:nvPr/>
        </p:nvSpPr>
        <p:spPr>
          <a:xfrm>
            <a:off x="4378844" y="4850055"/>
            <a:ext cx="833173" cy="726494"/>
          </a:xfrm>
          <a:custGeom>
            <a:avLst/>
            <a:gdLst>
              <a:gd name="connsiteX0" fmla="*/ 0 w 696981"/>
              <a:gd name="connsiteY0" fmla="*/ 0 h 607740"/>
              <a:gd name="connsiteX1" fmla="*/ 618130 w 696981"/>
              <a:gd name="connsiteY1" fmla="*/ 0 h 607740"/>
              <a:gd name="connsiteX2" fmla="*/ 629941 w 696981"/>
              <a:gd name="connsiteY2" fmla="*/ 142215 h 607740"/>
              <a:gd name="connsiteX3" fmla="*/ 672751 w 696981"/>
              <a:gd name="connsiteY3" fmla="*/ 310975 h 607740"/>
              <a:gd name="connsiteX4" fmla="*/ 696981 w 696981"/>
              <a:gd name="connsiteY4" fmla="*/ 366542 h 607740"/>
              <a:gd name="connsiteX5" fmla="*/ 128754 w 696981"/>
              <a:gd name="connsiteY5" fmla="*/ 607740 h 607740"/>
              <a:gd name="connsiteX6" fmla="*/ 100521 w 696981"/>
              <a:gd name="connsiteY6" fmla="*/ 547667 h 607740"/>
              <a:gd name="connsiteX7" fmla="*/ 23503 w 696981"/>
              <a:gd name="connsiteY7" fmla="*/ 264543 h 607740"/>
              <a:gd name="connsiteX8" fmla="*/ 0 w 696981"/>
              <a:gd name="connsiteY8" fmla="*/ 0 h 60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6981" h="607740">
                <a:moveTo>
                  <a:pt x="0" y="0"/>
                </a:moveTo>
                <a:lnTo>
                  <a:pt x="618130" y="0"/>
                </a:lnTo>
                <a:lnTo>
                  <a:pt x="629941" y="142215"/>
                </a:lnTo>
                <a:cubicBezTo>
                  <a:pt x="639676" y="200176"/>
                  <a:pt x="654079" y="256562"/>
                  <a:pt x="672751" y="310975"/>
                </a:cubicBezTo>
                <a:lnTo>
                  <a:pt x="696981" y="366542"/>
                </a:lnTo>
                <a:lnTo>
                  <a:pt x="128754" y="607740"/>
                </a:lnTo>
                <a:lnTo>
                  <a:pt x="100521" y="547667"/>
                </a:lnTo>
                <a:cubicBezTo>
                  <a:pt x="66976" y="456708"/>
                  <a:pt x="41046" y="362077"/>
                  <a:pt x="23503" y="264543"/>
                </a:cubicBez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6" name="Frihåndsform: figur 55">
            <a:extLst>
              <a:ext uri="{FF2B5EF4-FFF2-40B4-BE49-F238E27FC236}">
                <a16:creationId xmlns:a16="http://schemas.microsoft.com/office/drawing/2014/main" id="{A2924F7E-7B2D-4321-9637-A1A680F22CF6}"/>
              </a:ext>
            </a:extLst>
          </p:cNvPr>
          <p:cNvSpPr>
            <a:spLocks noChangeAspect="1"/>
          </p:cNvSpPr>
          <p:nvPr/>
        </p:nvSpPr>
        <p:spPr>
          <a:xfrm>
            <a:off x="5177798" y="4850055"/>
            <a:ext cx="675031" cy="415056"/>
          </a:xfrm>
          <a:custGeom>
            <a:avLst/>
            <a:gdLst>
              <a:gd name="connsiteX0" fmla="*/ 0 w 564689"/>
              <a:gd name="connsiteY0" fmla="*/ 0 h 347210"/>
              <a:gd name="connsiteX1" fmla="*/ 533436 w 564689"/>
              <a:gd name="connsiteY1" fmla="*/ 0 h 347210"/>
              <a:gd name="connsiteX2" fmla="*/ 545798 w 564689"/>
              <a:gd name="connsiteY2" fmla="*/ 93454 h 347210"/>
              <a:gd name="connsiteX3" fmla="*/ 564689 w 564689"/>
              <a:gd name="connsiteY3" fmla="*/ 138996 h 347210"/>
              <a:gd name="connsiteX4" fmla="*/ 74168 w 564689"/>
              <a:gd name="connsiteY4" fmla="*/ 347210 h 347210"/>
              <a:gd name="connsiteX5" fmla="*/ 51942 w 564689"/>
              <a:gd name="connsiteY5" fmla="*/ 296046 h 347210"/>
              <a:gd name="connsiteX6" fmla="*/ 11131 w 564689"/>
              <a:gd name="connsiteY6" fmla="*/ 134546 h 347210"/>
              <a:gd name="connsiteX7" fmla="*/ 0 w 564689"/>
              <a:gd name="connsiteY7" fmla="*/ 0 h 34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4689" h="347210">
                <a:moveTo>
                  <a:pt x="0" y="0"/>
                </a:moveTo>
                <a:lnTo>
                  <a:pt x="533436" y="0"/>
                </a:lnTo>
                <a:lnTo>
                  <a:pt x="545798" y="93454"/>
                </a:lnTo>
                <a:lnTo>
                  <a:pt x="564689" y="138996"/>
                </a:lnTo>
                <a:lnTo>
                  <a:pt x="74168" y="347210"/>
                </a:lnTo>
                <a:lnTo>
                  <a:pt x="51942" y="296046"/>
                </a:lnTo>
                <a:cubicBezTo>
                  <a:pt x="34142" y="243974"/>
                  <a:pt x="20412" y="190014"/>
                  <a:pt x="11131" y="134546"/>
                </a:cubicBez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7" name="Frihåndsform: figur 56">
            <a:extLst>
              <a:ext uri="{FF2B5EF4-FFF2-40B4-BE49-F238E27FC236}">
                <a16:creationId xmlns:a16="http://schemas.microsoft.com/office/drawing/2014/main" id="{CFB19803-1DA4-4D5C-B3AF-AEC5DAC425A5}"/>
              </a:ext>
            </a:extLst>
          </p:cNvPr>
          <p:cNvSpPr>
            <a:spLocks noChangeAspect="1"/>
          </p:cNvSpPr>
          <p:nvPr/>
        </p:nvSpPr>
        <p:spPr>
          <a:xfrm>
            <a:off x="6956155" y="4850055"/>
            <a:ext cx="667251" cy="395558"/>
          </a:xfrm>
          <a:custGeom>
            <a:avLst/>
            <a:gdLst>
              <a:gd name="connsiteX0" fmla="*/ 23351 w 558181"/>
              <a:gd name="connsiteY0" fmla="*/ 0 h 330900"/>
              <a:gd name="connsiteX1" fmla="*/ 558181 w 558181"/>
              <a:gd name="connsiteY1" fmla="*/ 0 h 330900"/>
              <a:gd name="connsiteX2" fmla="*/ 545332 w 558181"/>
              <a:gd name="connsiteY2" fmla="*/ 145619 h 330900"/>
              <a:gd name="connsiteX3" fmla="*/ 506437 w 558181"/>
              <a:gd name="connsiteY3" fmla="*/ 296046 h 330900"/>
              <a:gd name="connsiteX4" fmla="*/ 491516 w 558181"/>
              <a:gd name="connsiteY4" fmla="*/ 330900 h 330900"/>
              <a:gd name="connsiteX5" fmla="*/ 0 w 558181"/>
              <a:gd name="connsiteY5" fmla="*/ 132315 h 330900"/>
              <a:gd name="connsiteX6" fmla="*/ 23351 w 558181"/>
              <a:gd name="connsiteY6" fmla="*/ 0 h 33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181" h="330900">
                <a:moveTo>
                  <a:pt x="23351" y="0"/>
                </a:moveTo>
                <a:lnTo>
                  <a:pt x="558181" y="0"/>
                </a:lnTo>
                <a:lnTo>
                  <a:pt x="545332" y="145619"/>
                </a:lnTo>
                <a:cubicBezTo>
                  <a:pt x="536119" y="197200"/>
                  <a:pt x="523051" y="247445"/>
                  <a:pt x="506437" y="296046"/>
                </a:cubicBezTo>
                <a:lnTo>
                  <a:pt x="491516" y="330900"/>
                </a:lnTo>
                <a:lnTo>
                  <a:pt x="0" y="132315"/>
                </a:lnTo>
                <a:lnTo>
                  <a:pt x="2335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8" name="Frihåndsform: figur 57">
            <a:extLst>
              <a:ext uri="{FF2B5EF4-FFF2-40B4-BE49-F238E27FC236}">
                <a16:creationId xmlns:a16="http://schemas.microsoft.com/office/drawing/2014/main" id="{03D2F517-A66E-433E-BFEB-A8480480863D}"/>
              </a:ext>
            </a:extLst>
          </p:cNvPr>
          <p:cNvSpPr>
            <a:spLocks noChangeAspect="1"/>
          </p:cNvSpPr>
          <p:nvPr/>
        </p:nvSpPr>
        <p:spPr>
          <a:xfrm>
            <a:off x="7598622" y="4850057"/>
            <a:ext cx="825756" cy="693050"/>
          </a:xfrm>
          <a:custGeom>
            <a:avLst/>
            <a:gdLst>
              <a:gd name="connsiteX0" fmla="*/ 70958 w 690777"/>
              <a:gd name="connsiteY0" fmla="*/ 0 h 579763"/>
              <a:gd name="connsiteX1" fmla="*/ 690777 w 690777"/>
              <a:gd name="connsiteY1" fmla="*/ 0 h 579763"/>
              <a:gd name="connsiteX2" fmla="*/ 684788 w 690777"/>
              <a:gd name="connsiteY2" fmla="*/ 126177 h 579763"/>
              <a:gd name="connsiteX3" fmla="*/ 630676 w 690777"/>
              <a:gd name="connsiteY3" fmla="*/ 418004 h 579763"/>
              <a:gd name="connsiteX4" fmla="*/ 570026 w 690777"/>
              <a:gd name="connsiteY4" fmla="*/ 579763 h 579763"/>
              <a:gd name="connsiteX5" fmla="*/ 0 w 690777"/>
              <a:gd name="connsiteY5" fmla="*/ 349458 h 579763"/>
              <a:gd name="connsiteX6" fmla="*/ 16537 w 690777"/>
              <a:gd name="connsiteY6" fmla="*/ 310976 h 579763"/>
              <a:gd name="connsiteX7" fmla="*/ 57337 w 690777"/>
              <a:gd name="connsiteY7" fmla="*/ 153786 h 579763"/>
              <a:gd name="connsiteX8" fmla="*/ 70958 w 690777"/>
              <a:gd name="connsiteY8" fmla="*/ 0 h 579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0777" h="579763">
                <a:moveTo>
                  <a:pt x="70958" y="0"/>
                </a:moveTo>
                <a:lnTo>
                  <a:pt x="690777" y="0"/>
                </a:lnTo>
                <a:lnTo>
                  <a:pt x="684788" y="126177"/>
                </a:lnTo>
                <a:cubicBezTo>
                  <a:pt x="675240" y="226253"/>
                  <a:pt x="656945" y="323785"/>
                  <a:pt x="630676" y="418004"/>
                </a:cubicBezTo>
                <a:lnTo>
                  <a:pt x="570026" y="579763"/>
                </a:lnTo>
                <a:lnTo>
                  <a:pt x="0" y="349458"/>
                </a:lnTo>
                <a:lnTo>
                  <a:pt x="16537" y="310976"/>
                </a:lnTo>
                <a:cubicBezTo>
                  <a:pt x="33964" y="260190"/>
                  <a:pt x="47673" y="207686"/>
                  <a:pt x="57337" y="153786"/>
                </a:cubicBezTo>
                <a:lnTo>
                  <a:pt x="70958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9" name="Frihåndsform: figur 58">
            <a:extLst>
              <a:ext uri="{FF2B5EF4-FFF2-40B4-BE49-F238E27FC236}">
                <a16:creationId xmlns:a16="http://schemas.microsoft.com/office/drawing/2014/main" id="{FADDB820-1FF8-47DC-B910-756F8B8CC139}"/>
              </a:ext>
            </a:extLst>
          </p:cNvPr>
          <p:cNvSpPr>
            <a:spLocks noChangeAspect="1"/>
          </p:cNvSpPr>
          <p:nvPr/>
        </p:nvSpPr>
        <p:spPr>
          <a:xfrm>
            <a:off x="6443752" y="4850055"/>
            <a:ext cx="3936601" cy="3936567"/>
          </a:xfrm>
          <a:custGeom>
            <a:avLst/>
            <a:gdLst>
              <a:gd name="connsiteX0" fmla="*/ 3056675 w 3293118"/>
              <a:gd name="connsiteY0" fmla="*/ 0 h 3293090"/>
              <a:gd name="connsiteX1" fmla="*/ 3293118 w 3293118"/>
              <a:gd name="connsiteY1" fmla="*/ 0 h 3293090"/>
              <a:gd name="connsiteX2" fmla="*/ 3289933 w 3293118"/>
              <a:gd name="connsiteY2" fmla="*/ 130039 h 3293090"/>
              <a:gd name="connsiteX3" fmla="*/ 135362 w 3293118"/>
              <a:gd name="connsiteY3" fmla="*/ 3289667 h 3293090"/>
              <a:gd name="connsiteX4" fmla="*/ 0 w 3293118"/>
              <a:gd name="connsiteY4" fmla="*/ 3293090 h 3293090"/>
              <a:gd name="connsiteX5" fmla="*/ 0 w 3293118"/>
              <a:gd name="connsiteY5" fmla="*/ 3057526 h 3293090"/>
              <a:gd name="connsiteX6" fmla="*/ 123240 w 3293118"/>
              <a:gd name="connsiteY6" fmla="*/ 3054410 h 3293090"/>
              <a:gd name="connsiteX7" fmla="*/ 3043435 w 3293118"/>
              <a:gd name="connsiteY7" fmla="*/ 270631 h 3293090"/>
              <a:gd name="connsiteX8" fmla="*/ 3056675 w 3293118"/>
              <a:gd name="connsiteY8" fmla="*/ 0 h 329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118" h="3293090">
                <a:moveTo>
                  <a:pt x="3056675" y="0"/>
                </a:moveTo>
                <a:lnTo>
                  <a:pt x="3293118" y="0"/>
                </a:lnTo>
                <a:lnTo>
                  <a:pt x="3289933" y="130039"/>
                </a:lnTo>
                <a:cubicBezTo>
                  <a:pt x="3206200" y="1835230"/>
                  <a:pt x="1839850" y="3203266"/>
                  <a:pt x="135362" y="3289667"/>
                </a:cubicBezTo>
                <a:lnTo>
                  <a:pt x="0" y="3293090"/>
                </a:lnTo>
                <a:lnTo>
                  <a:pt x="0" y="3057526"/>
                </a:lnTo>
                <a:lnTo>
                  <a:pt x="123240" y="3054410"/>
                </a:lnTo>
                <a:cubicBezTo>
                  <a:pt x="1656058" y="2976711"/>
                  <a:pt x="2894604" y="1783637"/>
                  <a:pt x="3043435" y="270631"/>
                </a:cubicBezTo>
                <a:lnTo>
                  <a:pt x="3056675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0" name="Frihåndsform: figur 59">
            <a:extLst>
              <a:ext uri="{FF2B5EF4-FFF2-40B4-BE49-F238E27FC236}">
                <a16:creationId xmlns:a16="http://schemas.microsoft.com/office/drawing/2014/main" id="{D7F0C208-7559-4E46-80AE-F3EA0A29A34D}"/>
              </a:ext>
            </a:extLst>
          </p:cNvPr>
          <p:cNvSpPr>
            <a:spLocks noChangeAspect="1"/>
          </p:cNvSpPr>
          <p:nvPr/>
        </p:nvSpPr>
        <p:spPr>
          <a:xfrm>
            <a:off x="2744890" y="4850058"/>
            <a:ext cx="1027719" cy="1366236"/>
          </a:xfrm>
          <a:custGeom>
            <a:avLst/>
            <a:gdLst>
              <a:gd name="connsiteX0" fmla="*/ 0 w 859727"/>
              <a:gd name="connsiteY0" fmla="*/ 0 h 1142909"/>
              <a:gd name="connsiteX1" fmla="*/ 679075 w 859727"/>
              <a:gd name="connsiteY1" fmla="*/ 0 h 1142909"/>
              <a:gd name="connsiteX2" fmla="*/ 688813 w 859727"/>
              <a:gd name="connsiteY2" fmla="*/ 199459 h 1142909"/>
              <a:gd name="connsiteX3" fmla="*/ 852600 w 859727"/>
              <a:gd name="connsiteY3" fmla="*/ 862297 h 1142909"/>
              <a:gd name="connsiteX4" fmla="*/ 859727 w 859727"/>
              <a:gd name="connsiteY4" fmla="*/ 877660 h 1142909"/>
              <a:gd name="connsiteX5" fmla="*/ 234840 w 859727"/>
              <a:gd name="connsiteY5" fmla="*/ 1142909 h 1142909"/>
              <a:gd name="connsiteX6" fmla="*/ 223518 w 859727"/>
              <a:gd name="connsiteY6" fmla="*/ 1118504 h 1142909"/>
              <a:gd name="connsiteX7" fmla="*/ 13017 w 859727"/>
              <a:gd name="connsiteY7" fmla="*/ 266616 h 1142909"/>
              <a:gd name="connsiteX8" fmla="*/ 0 w 859727"/>
              <a:gd name="connsiteY8" fmla="*/ 0 h 114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9727" h="1142909">
                <a:moveTo>
                  <a:pt x="0" y="0"/>
                </a:moveTo>
                <a:lnTo>
                  <a:pt x="679075" y="0"/>
                </a:lnTo>
                <a:lnTo>
                  <a:pt x="688813" y="199459"/>
                </a:lnTo>
                <a:cubicBezTo>
                  <a:pt x="711625" y="431831"/>
                  <a:pt x="767843" y="654399"/>
                  <a:pt x="852600" y="862297"/>
                </a:cubicBezTo>
                <a:lnTo>
                  <a:pt x="859727" y="877660"/>
                </a:lnTo>
                <a:lnTo>
                  <a:pt x="234840" y="1142909"/>
                </a:lnTo>
                <a:lnTo>
                  <a:pt x="223518" y="1118504"/>
                </a:lnTo>
                <a:cubicBezTo>
                  <a:pt x="114587" y="851311"/>
                  <a:pt x="42335" y="565263"/>
                  <a:pt x="13017" y="266616"/>
                </a:cubicBez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1" name="Frihåndsform: figur 60">
            <a:extLst>
              <a:ext uri="{FF2B5EF4-FFF2-40B4-BE49-F238E27FC236}">
                <a16:creationId xmlns:a16="http://schemas.microsoft.com/office/drawing/2014/main" id="{D02DA50F-0E76-411E-A35F-1E0478A2FA04}"/>
              </a:ext>
            </a:extLst>
          </p:cNvPr>
          <p:cNvSpPr>
            <a:spLocks noChangeAspect="1"/>
          </p:cNvSpPr>
          <p:nvPr/>
        </p:nvSpPr>
        <p:spPr>
          <a:xfrm>
            <a:off x="3605580" y="4850058"/>
            <a:ext cx="886891" cy="1030048"/>
          </a:xfrm>
          <a:custGeom>
            <a:avLst/>
            <a:gdLst>
              <a:gd name="connsiteX0" fmla="*/ 0 w 741919"/>
              <a:gd name="connsiteY0" fmla="*/ 0 h 861675"/>
              <a:gd name="connsiteX1" fmla="*/ 612079 w 741919"/>
              <a:gd name="connsiteY1" fmla="*/ 0 h 861675"/>
              <a:gd name="connsiteX2" fmla="*/ 617385 w 741919"/>
              <a:gd name="connsiteY2" fmla="*/ 119517 h 861675"/>
              <a:gd name="connsiteX3" fmla="*/ 716231 w 741919"/>
              <a:gd name="connsiteY3" fmla="*/ 560543 h 861675"/>
              <a:gd name="connsiteX4" fmla="*/ 741919 w 741919"/>
              <a:gd name="connsiteY4" fmla="*/ 622045 h 861675"/>
              <a:gd name="connsiteX5" fmla="*/ 177386 w 741919"/>
              <a:gd name="connsiteY5" fmla="*/ 861675 h 861675"/>
              <a:gd name="connsiteX6" fmla="*/ 170512 w 741919"/>
              <a:gd name="connsiteY6" fmla="*/ 846857 h 861675"/>
              <a:gd name="connsiteX7" fmla="*/ 9540 w 741919"/>
              <a:gd name="connsiteY7" fmla="*/ 195412 h 861675"/>
              <a:gd name="connsiteX8" fmla="*/ 0 w 741919"/>
              <a:gd name="connsiteY8" fmla="*/ 0 h 86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919" h="861675">
                <a:moveTo>
                  <a:pt x="0" y="0"/>
                </a:moveTo>
                <a:lnTo>
                  <a:pt x="612079" y="0"/>
                </a:lnTo>
                <a:lnTo>
                  <a:pt x="617385" y="119517"/>
                </a:lnTo>
                <a:cubicBezTo>
                  <a:pt x="631095" y="273201"/>
                  <a:pt x="664928" y="421094"/>
                  <a:pt x="716231" y="560543"/>
                </a:cubicBezTo>
                <a:lnTo>
                  <a:pt x="741919" y="622045"/>
                </a:lnTo>
                <a:lnTo>
                  <a:pt x="177386" y="861675"/>
                </a:lnTo>
                <a:lnTo>
                  <a:pt x="170512" y="846857"/>
                </a:lnTo>
                <a:cubicBezTo>
                  <a:pt x="87212" y="642532"/>
                  <a:pt x="31960" y="423790"/>
                  <a:pt x="9540" y="195412"/>
                </a:cubicBez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2" name="Frihåndsform: figur 61">
            <a:extLst>
              <a:ext uri="{FF2B5EF4-FFF2-40B4-BE49-F238E27FC236}">
                <a16:creationId xmlns:a16="http://schemas.microsoft.com/office/drawing/2014/main" id="{28AFAC65-B965-419B-AD0D-E4BE63F52B6A}"/>
              </a:ext>
            </a:extLst>
          </p:cNvPr>
          <p:cNvSpPr>
            <a:spLocks noChangeAspect="1"/>
          </p:cNvSpPr>
          <p:nvPr/>
        </p:nvSpPr>
        <p:spPr>
          <a:xfrm>
            <a:off x="8323123" y="4850058"/>
            <a:ext cx="872797" cy="984484"/>
          </a:xfrm>
          <a:custGeom>
            <a:avLst/>
            <a:gdLst>
              <a:gd name="connsiteX0" fmla="*/ 117891 w 730128"/>
              <a:gd name="connsiteY0" fmla="*/ 0 h 823559"/>
              <a:gd name="connsiteX1" fmla="*/ 730128 w 730128"/>
              <a:gd name="connsiteY1" fmla="*/ 0 h 823559"/>
              <a:gd name="connsiteX2" fmla="*/ 721204 w 730128"/>
              <a:gd name="connsiteY2" fmla="*/ 188489 h 823559"/>
              <a:gd name="connsiteX3" fmla="*/ 583943 w 730128"/>
              <a:gd name="connsiteY3" fmla="*/ 784504 h 823559"/>
              <a:gd name="connsiteX4" fmla="*/ 567366 w 730128"/>
              <a:gd name="connsiteY4" fmla="*/ 823559 h 823559"/>
              <a:gd name="connsiteX5" fmla="*/ 0 w 730128"/>
              <a:gd name="connsiteY5" fmla="*/ 594328 h 823559"/>
              <a:gd name="connsiteX6" fmla="*/ 10399 w 730128"/>
              <a:gd name="connsiteY6" fmla="*/ 569827 h 823559"/>
              <a:gd name="connsiteX7" fmla="*/ 111747 w 730128"/>
              <a:gd name="connsiteY7" fmla="*/ 129754 h 823559"/>
              <a:gd name="connsiteX8" fmla="*/ 117891 w 730128"/>
              <a:gd name="connsiteY8" fmla="*/ 0 h 82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0128" h="823559">
                <a:moveTo>
                  <a:pt x="117891" y="0"/>
                </a:moveTo>
                <a:lnTo>
                  <a:pt x="730128" y="0"/>
                </a:lnTo>
                <a:lnTo>
                  <a:pt x="721204" y="188489"/>
                </a:lnTo>
                <a:cubicBezTo>
                  <a:pt x="701426" y="396281"/>
                  <a:pt x="654475" y="596150"/>
                  <a:pt x="583943" y="784504"/>
                </a:cubicBezTo>
                <a:lnTo>
                  <a:pt x="567366" y="823559"/>
                </a:lnTo>
                <a:lnTo>
                  <a:pt x="0" y="594328"/>
                </a:lnTo>
                <a:lnTo>
                  <a:pt x="10399" y="569827"/>
                </a:lnTo>
                <a:cubicBezTo>
                  <a:pt x="62477" y="430755"/>
                  <a:pt x="97144" y="283179"/>
                  <a:pt x="111747" y="129754"/>
                </a:cubicBezTo>
                <a:lnTo>
                  <a:pt x="11789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3" name="Frihåndsform: figur 62">
            <a:extLst>
              <a:ext uri="{FF2B5EF4-FFF2-40B4-BE49-F238E27FC236}">
                <a16:creationId xmlns:a16="http://schemas.microsoft.com/office/drawing/2014/main" id="{B0CA244C-65BA-46DE-BE84-78039EB9F26F}"/>
              </a:ext>
            </a:extLst>
          </p:cNvPr>
          <p:cNvSpPr>
            <a:spLocks noChangeAspect="1"/>
          </p:cNvSpPr>
          <p:nvPr/>
        </p:nvSpPr>
        <p:spPr>
          <a:xfrm>
            <a:off x="9046690" y="4850058"/>
            <a:ext cx="1009919" cy="1306739"/>
          </a:xfrm>
          <a:custGeom>
            <a:avLst/>
            <a:gdLst>
              <a:gd name="connsiteX0" fmla="*/ 165761 w 844836"/>
              <a:gd name="connsiteY0" fmla="*/ 0 h 1093137"/>
              <a:gd name="connsiteX1" fmla="*/ 844836 w 844836"/>
              <a:gd name="connsiteY1" fmla="*/ 0 h 1093137"/>
              <a:gd name="connsiteX2" fmla="*/ 832642 w 844836"/>
              <a:gd name="connsiteY2" fmla="*/ 257562 h 1093137"/>
              <a:gd name="connsiteX3" fmla="*/ 653146 w 844836"/>
              <a:gd name="connsiteY3" fmla="*/ 1036966 h 1093137"/>
              <a:gd name="connsiteX4" fmla="*/ 629304 w 844836"/>
              <a:gd name="connsiteY4" fmla="*/ 1093137 h 1093137"/>
              <a:gd name="connsiteX5" fmla="*/ 0 w 844836"/>
              <a:gd name="connsiteY5" fmla="*/ 838882 h 1093137"/>
              <a:gd name="connsiteX6" fmla="*/ 16989 w 844836"/>
              <a:gd name="connsiteY6" fmla="*/ 798853 h 1093137"/>
              <a:gd name="connsiteX7" fmla="*/ 156651 w 844836"/>
              <a:gd name="connsiteY7" fmla="*/ 192415 h 1093137"/>
              <a:gd name="connsiteX8" fmla="*/ 165761 w 844836"/>
              <a:gd name="connsiteY8" fmla="*/ 0 h 109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4836" h="1093137">
                <a:moveTo>
                  <a:pt x="165761" y="0"/>
                </a:moveTo>
                <a:lnTo>
                  <a:pt x="844836" y="0"/>
                </a:lnTo>
                <a:lnTo>
                  <a:pt x="832642" y="257562"/>
                </a:lnTo>
                <a:cubicBezTo>
                  <a:pt x="806778" y="529291"/>
                  <a:pt x="745380" y="790658"/>
                  <a:pt x="653146" y="1036966"/>
                </a:cubicBezTo>
                <a:lnTo>
                  <a:pt x="629304" y="1093137"/>
                </a:lnTo>
                <a:lnTo>
                  <a:pt x="0" y="838882"/>
                </a:lnTo>
                <a:lnTo>
                  <a:pt x="16989" y="798853"/>
                </a:lnTo>
                <a:cubicBezTo>
                  <a:pt x="88755" y="607206"/>
                  <a:pt x="136527" y="403841"/>
                  <a:pt x="156651" y="192415"/>
                </a:cubicBezTo>
                <a:lnTo>
                  <a:pt x="16576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4" name="Frihåndsform: figur 63">
            <a:extLst>
              <a:ext uri="{FF2B5EF4-FFF2-40B4-BE49-F238E27FC236}">
                <a16:creationId xmlns:a16="http://schemas.microsoft.com/office/drawing/2014/main" id="{0E80A730-FAE0-4592-B20A-0ADEB88A8860}"/>
              </a:ext>
            </a:extLst>
          </p:cNvPr>
          <p:cNvSpPr>
            <a:spLocks noChangeAspect="1"/>
          </p:cNvSpPr>
          <p:nvPr/>
        </p:nvSpPr>
        <p:spPr>
          <a:xfrm>
            <a:off x="6832160" y="5046819"/>
            <a:ext cx="694616" cy="610873"/>
          </a:xfrm>
          <a:custGeom>
            <a:avLst/>
            <a:gdLst>
              <a:gd name="connsiteX0" fmla="*/ 87536 w 581073"/>
              <a:gd name="connsiteY0" fmla="*/ 0 h 511018"/>
              <a:gd name="connsiteX1" fmla="*/ 581073 w 581073"/>
              <a:gd name="connsiteY1" fmla="*/ 199402 h 511018"/>
              <a:gd name="connsiteX2" fmla="*/ 549992 w 581073"/>
              <a:gd name="connsiteY2" fmla="*/ 272009 h 511018"/>
              <a:gd name="connsiteX3" fmla="*/ 423893 w 581073"/>
              <a:gd name="connsiteY3" fmla="*/ 460309 h 511018"/>
              <a:gd name="connsiteX4" fmla="*/ 376157 w 581073"/>
              <a:gd name="connsiteY4" fmla="*/ 511018 h 511018"/>
              <a:gd name="connsiteX5" fmla="*/ 0 w 581073"/>
              <a:gd name="connsiteY5" fmla="*/ 134861 h 511018"/>
              <a:gd name="connsiteX6" fmla="*/ 45644 w 581073"/>
              <a:gd name="connsiteY6" fmla="*/ 80704 h 511018"/>
              <a:gd name="connsiteX7" fmla="*/ 87536 w 581073"/>
              <a:gd name="connsiteY7" fmla="*/ 0 h 51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073" h="511018">
                <a:moveTo>
                  <a:pt x="87536" y="0"/>
                </a:moveTo>
                <a:lnTo>
                  <a:pt x="581073" y="199402"/>
                </a:lnTo>
                <a:lnTo>
                  <a:pt x="549992" y="272009"/>
                </a:lnTo>
                <a:cubicBezTo>
                  <a:pt x="514896" y="339516"/>
                  <a:pt x="472516" y="402630"/>
                  <a:pt x="423893" y="460309"/>
                </a:cubicBezTo>
                <a:lnTo>
                  <a:pt x="376157" y="511018"/>
                </a:lnTo>
                <a:lnTo>
                  <a:pt x="0" y="134861"/>
                </a:lnTo>
                <a:lnTo>
                  <a:pt x="45644" y="80704"/>
                </a:lnTo>
                <a:lnTo>
                  <a:pt x="87536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5" name="Frihåndsform: figur 64">
            <a:extLst>
              <a:ext uri="{FF2B5EF4-FFF2-40B4-BE49-F238E27FC236}">
                <a16:creationId xmlns:a16="http://schemas.microsoft.com/office/drawing/2014/main" id="{5DA1E434-8270-4E9A-9D9A-63938958006E}"/>
              </a:ext>
            </a:extLst>
          </p:cNvPr>
          <p:cNvSpPr>
            <a:spLocks noChangeAspect="1"/>
          </p:cNvSpPr>
          <p:nvPr/>
        </p:nvSpPr>
        <p:spPr>
          <a:xfrm>
            <a:off x="5283604" y="5055966"/>
            <a:ext cx="685484" cy="602676"/>
          </a:xfrm>
          <a:custGeom>
            <a:avLst/>
            <a:gdLst>
              <a:gd name="connsiteX0" fmla="*/ 489973 w 573433"/>
              <a:gd name="connsiteY0" fmla="*/ 0 h 504161"/>
              <a:gd name="connsiteX1" fmla="*/ 505659 w 573433"/>
              <a:gd name="connsiteY1" fmla="*/ 37815 h 504161"/>
              <a:gd name="connsiteX2" fmla="*/ 573433 w 573433"/>
              <a:gd name="connsiteY2" fmla="*/ 127371 h 504161"/>
              <a:gd name="connsiteX3" fmla="*/ 196644 w 573433"/>
              <a:gd name="connsiteY3" fmla="*/ 504161 h 504161"/>
              <a:gd name="connsiteX4" fmla="*/ 116048 w 573433"/>
              <a:gd name="connsiteY4" fmla="*/ 410549 h 504161"/>
              <a:gd name="connsiteX5" fmla="*/ 28667 w 573433"/>
              <a:gd name="connsiteY5" fmla="*/ 273973 h 504161"/>
              <a:gd name="connsiteX6" fmla="*/ 0 w 573433"/>
              <a:gd name="connsiteY6" fmla="*/ 207981 h 504161"/>
              <a:gd name="connsiteX7" fmla="*/ 489973 w 573433"/>
              <a:gd name="connsiteY7" fmla="*/ 0 h 50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433" h="504161">
                <a:moveTo>
                  <a:pt x="489973" y="0"/>
                </a:moveTo>
                <a:lnTo>
                  <a:pt x="505659" y="37815"/>
                </a:lnTo>
                <a:lnTo>
                  <a:pt x="573433" y="127371"/>
                </a:lnTo>
                <a:lnTo>
                  <a:pt x="196644" y="504161"/>
                </a:lnTo>
                <a:lnTo>
                  <a:pt x="116048" y="410549"/>
                </a:lnTo>
                <a:cubicBezTo>
                  <a:pt x="83483" y="367544"/>
                  <a:pt x="54229" y="321892"/>
                  <a:pt x="28667" y="273973"/>
                </a:cubicBezTo>
                <a:lnTo>
                  <a:pt x="0" y="207981"/>
                </a:lnTo>
                <a:lnTo>
                  <a:pt x="48997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6" name="Frihåndsform: figur 65">
            <a:extLst>
              <a:ext uri="{FF2B5EF4-FFF2-40B4-BE49-F238E27FC236}">
                <a16:creationId xmlns:a16="http://schemas.microsoft.com/office/drawing/2014/main" id="{E2823E76-17BE-4AB7-8333-B50053FD3CA0}"/>
              </a:ext>
            </a:extLst>
          </p:cNvPr>
          <p:cNvSpPr>
            <a:spLocks noChangeAspect="1"/>
          </p:cNvSpPr>
          <p:nvPr/>
        </p:nvSpPr>
        <p:spPr>
          <a:xfrm>
            <a:off x="5550042" y="5237758"/>
            <a:ext cx="610074" cy="696344"/>
          </a:xfrm>
          <a:custGeom>
            <a:avLst/>
            <a:gdLst>
              <a:gd name="connsiteX0" fmla="*/ 376752 w 510350"/>
              <a:gd name="connsiteY0" fmla="*/ 0 h 582518"/>
              <a:gd name="connsiteX1" fmla="*/ 455288 w 510350"/>
              <a:gd name="connsiteY1" fmla="*/ 62451 h 582518"/>
              <a:gd name="connsiteX2" fmla="*/ 510350 w 510350"/>
              <a:gd name="connsiteY2" fmla="*/ 89793 h 582518"/>
              <a:gd name="connsiteX3" fmla="*/ 311276 w 510350"/>
              <a:gd name="connsiteY3" fmla="*/ 582518 h 582518"/>
              <a:gd name="connsiteX4" fmla="*/ 179607 w 510350"/>
              <a:gd name="connsiteY4" fmla="*/ 517135 h 582518"/>
              <a:gd name="connsiteX5" fmla="*/ 73353 w 510350"/>
              <a:gd name="connsiteY5" fmla="*/ 443019 h 582518"/>
              <a:gd name="connsiteX6" fmla="*/ 0 w 510350"/>
              <a:gd name="connsiteY6" fmla="*/ 376752 h 582518"/>
              <a:gd name="connsiteX7" fmla="*/ 376752 w 510350"/>
              <a:gd name="connsiteY7" fmla="*/ 0 h 58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0350" h="582518">
                <a:moveTo>
                  <a:pt x="376752" y="0"/>
                </a:moveTo>
                <a:lnTo>
                  <a:pt x="455288" y="62451"/>
                </a:lnTo>
                <a:lnTo>
                  <a:pt x="510350" y="89793"/>
                </a:lnTo>
                <a:lnTo>
                  <a:pt x="311276" y="582518"/>
                </a:lnTo>
                <a:lnTo>
                  <a:pt x="179607" y="517135"/>
                </a:lnTo>
                <a:cubicBezTo>
                  <a:pt x="142588" y="494642"/>
                  <a:pt x="107105" y="469872"/>
                  <a:pt x="73353" y="443019"/>
                </a:cubicBezTo>
                <a:lnTo>
                  <a:pt x="0" y="376752"/>
                </a:lnTo>
                <a:lnTo>
                  <a:pt x="37675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7" name="Frihåndsform: figur 66">
            <a:extLst>
              <a:ext uri="{FF2B5EF4-FFF2-40B4-BE49-F238E27FC236}">
                <a16:creationId xmlns:a16="http://schemas.microsoft.com/office/drawing/2014/main" id="{2BF6501B-72EA-4E00-8DE4-05679AF455DE}"/>
              </a:ext>
            </a:extLst>
          </p:cNvPr>
          <p:cNvSpPr>
            <a:spLocks noChangeAspect="1"/>
          </p:cNvSpPr>
          <p:nvPr/>
        </p:nvSpPr>
        <p:spPr>
          <a:xfrm>
            <a:off x="6650613" y="5238897"/>
            <a:ext cx="601696" cy="686052"/>
          </a:xfrm>
          <a:custGeom>
            <a:avLst/>
            <a:gdLst>
              <a:gd name="connsiteX0" fmla="*/ 126778 w 503341"/>
              <a:gd name="connsiteY0" fmla="*/ 0 h 573909"/>
              <a:gd name="connsiteX1" fmla="*/ 503341 w 503341"/>
              <a:gd name="connsiteY1" fmla="*/ 376562 h 573909"/>
              <a:gd name="connsiteX2" fmla="*/ 498278 w 503341"/>
              <a:gd name="connsiteY2" fmla="*/ 381941 h 573909"/>
              <a:gd name="connsiteX3" fmla="*/ 268723 w 503341"/>
              <a:gd name="connsiteY3" fmla="*/ 546928 h 573909"/>
              <a:gd name="connsiteX4" fmla="*/ 207473 w 503341"/>
              <a:gd name="connsiteY4" fmla="*/ 573909 h 573909"/>
              <a:gd name="connsiteX5" fmla="*/ 0 w 503341"/>
              <a:gd name="connsiteY5" fmla="*/ 85134 h 573909"/>
              <a:gd name="connsiteX6" fmla="*/ 64879 w 503341"/>
              <a:gd name="connsiteY6" fmla="*/ 50299 h 573909"/>
              <a:gd name="connsiteX7" fmla="*/ 126778 w 503341"/>
              <a:gd name="connsiteY7" fmla="*/ 0 h 57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341" h="573909">
                <a:moveTo>
                  <a:pt x="126778" y="0"/>
                </a:moveTo>
                <a:lnTo>
                  <a:pt x="503341" y="376562"/>
                </a:lnTo>
                <a:lnTo>
                  <a:pt x="498278" y="381941"/>
                </a:lnTo>
                <a:cubicBezTo>
                  <a:pt x="430022" y="446921"/>
                  <a:pt x="352825" y="502594"/>
                  <a:pt x="268723" y="546928"/>
                </a:cubicBezTo>
                <a:lnTo>
                  <a:pt x="207473" y="573909"/>
                </a:lnTo>
                <a:lnTo>
                  <a:pt x="0" y="85134"/>
                </a:lnTo>
                <a:lnTo>
                  <a:pt x="64879" y="50299"/>
                </a:lnTo>
                <a:lnTo>
                  <a:pt x="126778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8" name="Frihåndsform: figur 67">
            <a:extLst>
              <a:ext uri="{FF2B5EF4-FFF2-40B4-BE49-F238E27FC236}">
                <a16:creationId xmlns:a16="http://schemas.microsoft.com/office/drawing/2014/main" id="{B714FD63-7074-4678-AB6B-353311AC85FC}"/>
              </a:ext>
            </a:extLst>
          </p:cNvPr>
          <p:cNvSpPr>
            <a:spLocks noChangeAspect="1"/>
          </p:cNvSpPr>
          <p:nvPr/>
        </p:nvSpPr>
        <p:spPr>
          <a:xfrm>
            <a:off x="7322579" y="5307347"/>
            <a:ext cx="942339" cy="912372"/>
          </a:xfrm>
          <a:custGeom>
            <a:avLst/>
            <a:gdLst>
              <a:gd name="connsiteX0" fmla="*/ 216702 w 788302"/>
              <a:gd name="connsiteY0" fmla="*/ 0 h 763234"/>
              <a:gd name="connsiteX1" fmla="*/ 788302 w 788302"/>
              <a:gd name="connsiteY1" fmla="*/ 230942 h 763234"/>
              <a:gd name="connsiteX2" fmla="*/ 759631 w 788302"/>
              <a:gd name="connsiteY2" fmla="*/ 307411 h 763234"/>
              <a:gd name="connsiteX3" fmla="*/ 527089 w 788302"/>
              <a:gd name="connsiteY3" fmla="*/ 667966 h 763234"/>
              <a:gd name="connsiteX4" fmla="*/ 436057 w 788302"/>
              <a:gd name="connsiteY4" fmla="*/ 763234 h 763234"/>
              <a:gd name="connsiteX5" fmla="*/ 0 w 788302"/>
              <a:gd name="connsiteY5" fmla="*/ 327177 h 763234"/>
              <a:gd name="connsiteX6" fmla="*/ 52063 w 788302"/>
              <a:gd name="connsiteY6" fmla="*/ 272082 h 763234"/>
              <a:gd name="connsiteX7" fmla="*/ 184337 w 788302"/>
              <a:gd name="connsiteY7" fmla="*/ 75317 h 763234"/>
              <a:gd name="connsiteX8" fmla="*/ 216702 w 788302"/>
              <a:gd name="connsiteY8" fmla="*/ 0 h 763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8302" h="763234">
                <a:moveTo>
                  <a:pt x="216702" y="0"/>
                </a:moveTo>
                <a:lnTo>
                  <a:pt x="788302" y="230942"/>
                </a:lnTo>
                <a:lnTo>
                  <a:pt x="759631" y="307411"/>
                </a:lnTo>
                <a:cubicBezTo>
                  <a:pt x="697458" y="437647"/>
                  <a:pt x="619077" y="558697"/>
                  <a:pt x="527089" y="667966"/>
                </a:cubicBezTo>
                <a:lnTo>
                  <a:pt x="436057" y="763234"/>
                </a:lnTo>
                <a:lnTo>
                  <a:pt x="0" y="327177"/>
                </a:lnTo>
                <a:lnTo>
                  <a:pt x="52063" y="272082"/>
                </a:lnTo>
                <a:cubicBezTo>
                  <a:pt x="103067" y="211810"/>
                  <a:pt x="147522" y="145859"/>
                  <a:pt x="184337" y="75317"/>
                </a:cubicBezTo>
                <a:lnTo>
                  <a:pt x="21670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69" name="Frihåndsform: figur 68">
            <a:extLst>
              <a:ext uri="{FF2B5EF4-FFF2-40B4-BE49-F238E27FC236}">
                <a16:creationId xmlns:a16="http://schemas.microsoft.com/office/drawing/2014/main" id="{6A1118DF-BCB8-49B2-B13D-D3A11D3526A8}"/>
              </a:ext>
            </a:extLst>
          </p:cNvPr>
          <p:cNvSpPr>
            <a:spLocks noChangeAspect="1"/>
          </p:cNvSpPr>
          <p:nvPr/>
        </p:nvSpPr>
        <p:spPr>
          <a:xfrm>
            <a:off x="4551074" y="5327671"/>
            <a:ext cx="926681" cy="891686"/>
          </a:xfrm>
          <a:custGeom>
            <a:avLst/>
            <a:gdLst>
              <a:gd name="connsiteX0" fmla="*/ 567293 w 775204"/>
              <a:gd name="connsiteY0" fmla="*/ 0 h 745929"/>
              <a:gd name="connsiteX1" fmla="*/ 597102 w 775204"/>
              <a:gd name="connsiteY1" fmla="*/ 68361 h 745929"/>
              <a:gd name="connsiteX2" fmla="*/ 688762 w 775204"/>
              <a:gd name="connsiteY2" fmla="*/ 211078 h 745929"/>
              <a:gd name="connsiteX3" fmla="*/ 775204 w 775204"/>
              <a:gd name="connsiteY3" fmla="*/ 311097 h 745929"/>
              <a:gd name="connsiteX4" fmla="*/ 340372 w 775204"/>
              <a:gd name="connsiteY4" fmla="*/ 745929 h 745929"/>
              <a:gd name="connsiteX5" fmla="*/ 242926 w 775204"/>
              <a:gd name="connsiteY5" fmla="*/ 643661 h 745929"/>
              <a:gd name="connsiteX6" fmla="*/ 79153 w 775204"/>
              <a:gd name="connsiteY6" fmla="*/ 409216 h 745929"/>
              <a:gd name="connsiteX7" fmla="*/ 0 w 775204"/>
              <a:gd name="connsiteY7" fmla="*/ 240801 h 745929"/>
              <a:gd name="connsiteX8" fmla="*/ 567293 w 775204"/>
              <a:gd name="connsiteY8" fmla="*/ 0 h 745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5204" h="745929">
                <a:moveTo>
                  <a:pt x="567293" y="0"/>
                </a:moveTo>
                <a:lnTo>
                  <a:pt x="597102" y="68361"/>
                </a:lnTo>
                <a:cubicBezTo>
                  <a:pt x="623916" y="118434"/>
                  <a:pt x="654603" y="166139"/>
                  <a:pt x="688762" y="211078"/>
                </a:cubicBezTo>
                <a:lnTo>
                  <a:pt x="775204" y="311097"/>
                </a:lnTo>
                <a:lnTo>
                  <a:pt x="340372" y="745929"/>
                </a:lnTo>
                <a:lnTo>
                  <a:pt x="242926" y="643661"/>
                </a:lnTo>
                <a:cubicBezTo>
                  <a:pt x="182005" y="570467"/>
                  <a:pt x="127157" y="492062"/>
                  <a:pt x="79153" y="409216"/>
                </a:cubicBezTo>
                <a:lnTo>
                  <a:pt x="0" y="240801"/>
                </a:lnTo>
                <a:lnTo>
                  <a:pt x="56729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0" name="Frihåndsform: figur 69">
            <a:extLst>
              <a:ext uri="{FF2B5EF4-FFF2-40B4-BE49-F238E27FC236}">
                <a16:creationId xmlns:a16="http://schemas.microsoft.com/office/drawing/2014/main" id="{364BEB2F-6F1F-441E-95DF-7E0C7FBF8625}"/>
              </a:ext>
            </a:extLst>
          </p:cNvPr>
          <p:cNvSpPr>
            <a:spLocks noChangeAspect="1"/>
          </p:cNvSpPr>
          <p:nvPr/>
        </p:nvSpPr>
        <p:spPr>
          <a:xfrm>
            <a:off x="6443753" y="5357770"/>
            <a:ext cx="415486" cy="671395"/>
          </a:xfrm>
          <a:custGeom>
            <a:avLst/>
            <a:gdLst>
              <a:gd name="connsiteX0" fmla="*/ 140010 w 347570"/>
              <a:gd name="connsiteY0" fmla="*/ 0 h 561648"/>
              <a:gd name="connsiteX1" fmla="*/ 347570 w 347570"/>
              <a:gd name="connsiteY1" fmla="*/ 488980 h 561648"/>
              <a:gd name="connsiteX2" fmla="*/ 310688 w 347570"/>
              <a:gd name="connsiteY2" fmla="*/ 505227 h 561648"/>
              <a:gd name="connsiteX3" fmla="*/ 170775 w 347570"/>
              <a:gd name="connsiteY3" fmla="*/ 544433 h 561648"/>
              <a:gd name="connsiteX4" fmla="*/ 0 w 347570"/>
              <a:gd name="connsiteY4" fmla="*/ 561648 h 561648"/>
              <a:gd name="connsiteX5" fmla="*/ 0 w 347570"/>
              <a:gd name="connsiteY5" fmla="*/ 29995 h 561648"/>
              <a:gd name="connsiteX6" fmla="*/ 63628 w 347570"/>
              <a:gd name="connsiteY6" fmla="*/ 23581 h 561648"/>
              <a:gd name="connsiteX7" fmla="*/ 140010 w 347570"/>
              <a:gd name="connsiteY7" fmla="*/ 0 h 56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570" h="561648">
                <a:moveTo>
                  <a:pt x="140010" y="0"/>
                </a:moveTo>
                <a:lnTo>
                  <a:pt x="347570" y="488980"/>
                </a:lnTo>
                <a:lnTo>
                  <a:pt x="310688" y="505227"/>
                </a:lnTo>
                <a:cubicBezTo>
                  <a:pt x="265438" y="521470"/>
                  <a:pt x="218716" y="534623"/>
                  <a:pt x="170775" y="544433"/>
                </a:cubicBezTo>
                <a:lnTo>
                  <a:pt x="0" y="561648"/>
                </a:lnTo>
                <a:lnTo>
                  <a:pt x="0" y="29995"/>
                </a:lnTo>
                <a:lnTo>
                  <a:pt x="63628" y="23581"/>
                </a:lnTo>
                <a:lnTo>
                  <a:pt x="14001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1" name="Frihåndsform: figur 70">
            <a:extLst>
              <a:ext uri="{FF2B5EF4-FFF2-40B4-BE49-F238E27FC236}">
                <a16:creationId xmlns:a16="http://schemas.microsoft.com/office/drawing/2014/main" id="{3E471658-784C-40E8-B328-37BC6A263CEA}"/>
              </a:ext>
            </a:extLst>
          </p:cNvPr>
          <p:cNvSpPr>
            <a:spLocks noChangeAspect="1"/>
          </p:cNvSpPr>
          <p:nvPr/>
        </p:nvSpPr>
        <p:spPr>
          <a:xfrm>
            <a:off x="5961506" y="5361667"/>
            <a:ext cx="396179" cy="667498"/>
          </a:xfrm>
          <a:custGeom>
            <a:avLst/>
            <a:gdLst>
              <a:gd name="connsiteX0" fmla="*/ 199371 w 331418"/>
              <a:gd name="connsiteY0" fmla="*/ 0 h 558388"/>
              <a:gd name="connsiteX1" fmla="*/ 267790 w 331418"/>
              <a:gd name="connsiteY1" fmla="*/ 20321 h 558388"/>
              <a:gd name="connsiteX2" fmla="*/ 331418 w 331418"/>
              <a:gd name="connsiteY2" fmla="*/ 26735 h 558388"/>
              <a:gd name="connsiteX3" fmla="*/ 331418 w 331418"/>
              <a:gd name="connsiteY3" fmla="*/ 558388 h 558388"/>
              <a:gd name="connsiteX4" fmla="*/ 160644 w 331418"/>
              <a:gd name="connsiteY4" fmla="*/ 541173 h 558388"/>
              <a:gd name="connsiteX5" fmla="*/ 0 w 331418"/>
              <a:gd name="connsiteY5" fmla="*/ 493461 h 558388"/>
              <a:gd name="connsiteX6" fmla="*/ 199371 w 331418"/>
              <a:gd name="connsiteY6" fmla="*/ 0 h 5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418" h="558388">
                <a:moveTo>
                  <a:pt x="199371" y="0"/>
                </a:moveTo>
                <a:lnTo>
                  <a:pt x="267790" y="20321"/>
                </a:lnTo>
                <a:lnTo>
                  <a:pt x="331418" y="26735"/>
                </a:lnTo>
                <a:lnTo>
                  <a:pt x="331418" y="558388"/>
                </a:lnTo>
                <a:lnTo>
                  <a:pt x="160644" y="541173"/>
                </a:lnTo>
                <a:lnTo>
                  <a:pt x="0" y="493461"/>
                </a:lnTo>
                <a:lnTo>
                  <a:pt x="19937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2" name="Frihåndsform: figur 71">
            <a:extLst>
              <a:ext uri="{FF2B5EF4-FFF2-40B4-BE49-F238E27FC236}">
                <a16:creationId xmlns:a16="http://schemas.microsoft.com/office/drawing/2014/main" id="{7FC1A442-F49D-4F19-A0F0-F310970E758B}"/>
              </a:ext>
            </a:extLst>
          </p:cNvPr>
          <p:cNvSpPr>
            <a:spLocks noChangeAspect="1"/>
          </p:cNvSpPr>
          <p:nvPr/>
        </p:nvSpPr>
        <p:spPr>
          <a:xfrm>
            <a:off x="7873523" y="5600140"/>
            <a:ext cx="1111017" cy="1165889"/>
          </a:xfrm>
          <a:custGeom>
            <a:avLst/>
            <a:gdLst>
              <a:gd name="connsiteX0" fmla="*/ 362041 w 929408"/>
              <a:gd name="connsiteY0" fmla="*/ 0 h 975311"/>
              <a:gd name="connsiteX1" fmla="*/ 929408 w 929408"/>
              <a:gd name="connsiteY1" fmla="*/ 229231 h 975311"/>
              <a:gd name="connsiteX2" fmla="*/ 881793 w 929408"/>
              <a:gd name="connsiteY2" fmla="*/ 341413 h 975311"/>
              <a:gd name="connsiteX3" fmla="*/ 560681 w 929408"/>
              <a:gd name="connsiteY3" fmla="*/ 840504 h 975311"/>
              <a:gd name="connsiteX4" fmla="*/ 432181 w 929408"/>
              <a:gd name="connsiteY4" fmla="*/ 975311 h 975311"/>
              <a:gd name="connsiteX5" fmla="*/ 0 w 929408"/>
              <a:gd name="connsiteY5" fmla="*/ 543130 h 975311"/>
              <a:gd name="connsiteX6" fmla="*/ 91629 w 929408"/>
              <a:gd name="connsiteY6" fmla="*/ 447004 h 975311"/>
              <a:gd name="connsiteX7" fmla="*/ 328725 w 929408"/>
              <a:gd name="connsiteY7" fmla="*/ 78495 h 975311"/>
              <a:gd name="connsiteX8" fmla="*/ 362041 w 929408"/>
              <a:gd name="connsiteY8" fmla="*/ 0 h 97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9408" h="975311">
                <a:moveTo>
                  <a:pt x="362041" y="0"/>
                </a:moveTo>
                <a:lnTo>
                  <a:pt x="929408" y="229231"/>
                </a:lnTo>
                <a:lnTo>
                  <a:pt x="881793" y="341413"/>
                </a:lnTo>
                <a:cubicBezTo>
                  <a:pt x="795940" y="521689"/>
                  <a:pt x="687705" y="689250"/>
                  <a:pt x="560681" y="840504"/>
                </a:cubicBezTo>
                <a:lnTo>
                  <a:pt x="432181" y="975311"/>
                </a:lnTo>
                <a:lnTo>
                  <a:pt x="0" y="543130"/>
                </a:lnTo>
                <a:lnTo>
                  <a:pt x="91629" y="447004"/>
                </a:lnTo>
                <a:cubicBezTo>
                  <a:pt x="185418" y="335324"/>
                  <a:pt x="265335" y="211603"/>
                  <a:pt x="328725" y="78495"/>
                </a:cubicBezTo>
                <a:lnTo>
                  <a:pt x="36204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3" name="Frihåndsform: figur 72">
            <a:extLst>
              <a:ext uri="{FF2B5EF4-FFF2-40B4-BE49-F238E27FC236}">
                <a16:creationId xmlns:a16="http://schemas.microsoft.com/office/drawing/2014/main" id="{E8EFE6AE-AFEA-41BD-98A4-A0F1560F6112}"/>
              </a:ext>
            </a:extLst>
          </p:cNvPr>
          <p:cNvSpPr>
            <a:spLocks noChangeAspect="1"/>
          </p:cNvSpPr>
          <p:nvPr/>
        </p:nvSpPr>
        <p:spPr>
          <a:xfrm>
            <a:off x="3835747" y="5633361"/>
            <a:ext cx="1092539" cy="1135468"/>
          </a:xfrm>
          <a:custGeom>
            <a:avLst/>
            <a:gdLst>
              <a:gd name="connsiteX0" fmla="*/ 563250 w 913951"/>
              <a:gd name="connsiteY0" fmla="*/ 0 h 949862"/>
              <a:gd name="connsiteX1" fmla="*/ 580715 w 913951"/>
              <a:gd name="connsiteY1" fmla="*/ 41815 h 949862"/>
              <a:gd name="connsiteX2" fmla="*/ 815780 w 913951"/>
              <a:gd name="connsiteY2" fmla="*/ 411749 h 949862"/>
              <a:gd name="connsiteX3" fmla="*/ 913951 w 913951"/>
              <a:gd name="connsiteY3" fmla="*/ 515027 h 949862"/>
              <a:gd name="connsiteX4" fmla="*/ 479116 w 913951"/>
              <a:gd name="connsiteY4" fmla="*/ 949862 h 949862"/>
              <a:gd name="connsiteX5" fmla="*/ 449427 w 913951"/>
              <a:gd name="connsiteY5" fmla="*/ 920656 h 949862"/>
              <a:gd name="connsiteX6" fmla="*/ 70441 w 913951"/>
              <a:gd name="connsiteY6" fmla="*/ 390934 h 949862"/>
              <a:gd name="connsiteX7" fmla="*/ 0 w 913951"/>
              <a:gd name="connsiteY7" fmla="*/ 239086 h 949862"/>
              <a:gd name="connsiteX8" fmla="*/ 563250 w 913951"/>
              <a:gd name="connsiteY8" fmla="*/ 0 h 94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3951" h="949862">
                <a:moveTo>
                  <a:pt x="563250" y="0"/>
                </a:moveTo>
                <a:lnTo>
                  <a:pt x="580715" y="41815"/>
                </a:lnTo>
                <a:cubicBezTo>
                  <a:pt x="643369" y="175340"/>
                  <a:pt x="722609" y="299535"/>
                  <a:pt x="815780" y="411749"/>
                </a:cubicBezTo>
                <a:lnTo>
                  <a:pt x="913951" y="515027"/>
                </a:lnTo>
                <a:lnTo>
                  <a:pt x="479116" y="949862"/>
                </a:lnTo>
                <a:lnTo>
                  <a:pt x="449427" y="920656"/>
                </a:lnTo>
                <a:cubicBezTo>
                  <a:pt x="299832" y="763283"/>
                  <a:pt x="171909" y="585115"/>
                  <a:pt x="70441" y="390934"/>
                </a:cubicBezTo>
                <a:lnTo>
                  <a:pt x="0" y="239086"/>
                </a:lnTo>
                <a:lnTo>
                  <a:pt x="563250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4" name="Frihåndsform: figur 73">
            <a:extLst>
              <a:ext uri="{FF2B5EF4-FFF2-40B4-BE49-F238E27FC236}">
                <a16:creationId xmlns:a16="http://schemas.microsoft.com/office/drawing/2014/main" id="{FD42385D-998D-4A3A-B260-C268874F6620}"/>
              </a:ext>
            </a:extLst>
          </p:cNvPr>
          <p:cNvSpPr>
            <a:spLocks noChangeAspect="1"/>
          </p:cNvSpPr>
          <p:nvPr/>
        </p:nvSpPr>
        <p:spPr>
          <a:xfrm>
            <a:off x="4987653" y="5728708"/>
            <a:ext cx="913525" cy="937208"/>
          </a:xfrm>
          <a:custGeom>
            <a:avLst/>
            <a:gdLst>
              <a:gd name="connsiteX0" fmla="*/ 436515 w 764199"/>
              <a:gd name="connsiteY0" fmla="*/ 0 h 784010"/>
              <a:gd name="connsiteX1" fmla="*/ 512562 w 764199"/>
              <a:gd name="connsiteY1" fmla="*/ 68439 h 784010"/>
              <a:gd name="connsiteX2" fmla="*/ 624019 w 764199"/>
              <a:gd name="connsiteY2" fmla="*/ 145887 h 784010"/>
              <a:gd name="connsiteX3" fmla="*/ 764199 w 764199"/>
              <a:gd name="connsiteY3" fmla="*/ 215230 h 784010"/>
              <a:gd name="connsiteX4" fmla="*/ 534397 w 764199"/>
              <a:gd name="connsiteY4" fmla="*/ 784010 h 784010"/>
              <a:gd name="connsiteX5" fmla="*/ 410628 w 764199"/>
              <a:gd name="connsiteY5" fmla="*/ 734505 h 784010"/>
              <a:gd name="connsiteX6" fmla="*/ 35189 w 764199"/>
              <a:gd name="connsiteY6" fmla="*/ 473445 h 784010"/>
              <a:gd name="connsiteX7" fmla="*/ 0 w 764199"/>
              <a:gd name="connsiteY7" fmla="*/ 436515 h 784010"/>
              <a:gd name="connsiteX8" fmla="*/ 436515 w 764199"/>
              <a:gd name="connsiteY8" fmla="*/ 0 h 784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4199" h="784010">
                <a:moveTo>
                  <a:pt x="436515" y="0"/>
                </a:moveTo>
                <a:lnTo>
                  <a:pt x="512562" y="68439"/>
                </a:lnTo>
                <a:cubicBezTo>
                  <a:pt x="547967" y="96499"/>
                  <a:pt x="585187" y="122382"/>
                  <a:pt x="624019" y="145887"/>
                </a:cubicBezTo>
                <a:lnTo>
                  <a:pt x="764199" y="215230"/>
                </a:lnTo>
                <a:lnTo>
                  <a:pt x="534397" y="784010"/>
                </a:lnTo>
                <a:lnTo>
                  <a:pt x="410628" y="734505"/>
                </a:lnTo>
                <a:cubicBezTo>
                  <a:pt x="273620" y="664500"/>
                  <a:pt x="147421" y="576429"/>
                  <a:pt x="35189" y="473445"/>
                </a:cubicBezTo>
                <a:lnTo>
                  <a:pt x="0" y="436515"/>
                </a:lnTo>
                <a:lnTo>
                  <a:pt x="436515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5" name="Frihåndsform: figur 74">
            <a:extLst>
              <a:ext uri="{FF2B5EF4-FFF2-40B4-BE49-F238E27FC236}">
                <a16:creationId xmlns:a16="http://schemas.microsoft.com/office/drawing/2014/main" id="{7F645797-7746-4DBC-B912-995FCB42B068}"/>
              </a:ext>
            </a:extLst>
          </p:cNvPr>
          <p:cNvSpPr>
            <a:spLocks noChangeAspect="1"/>
          </p:cNvSpPr>
          <p:nvPr/>
        </p:nvSpPr>
        <p:spPr>
          <a:xfrm>
            <a:off x="6920438" y="5729747"/>
            <a:ext cx="893668" cy="927767"/>
          </a:xfrm>
          <a:custGeom>
            <a:avLst/>
            <a:gdLst>
              <a:gd name="connsiteX0" fmla="*/ 311672 w 747588"/>
              <a:gd name="connsiteY0" fmla="*/ 0 h 776113"/>
              <a:gd name="connsiteX1" fmla="*/ 747588 w 747588"/>
              <a:gd name="connsiteY1" fmla="*/ 435916 h 776113"/>
              <a:gd name="connsiteX2" fmla="*/ 715636 w 747588"/>
              <a:gd name="connsiteY2" fmla="*/ 469356 h 776113"/>
              <a:gd name="connsiteX3" fmla="*/ 269499 w 747588"/>
              <a:gd name="connsiteY3" fmla="*/ 766122 h 776113"/>
              <a:gd name="connsiteX4" fmla="*/ 241878 w 747588"/>
              <a:gd name="connsiteY4" fmla="*/ 776113 h 776113"/>
              <a:gd name="connsiteX5" fmla="*/ 0 w 747588"/>
              <a:gd name="connsiteY5" fmla="*/ 206283 h 776113"/>
              <a:gd name="connsiteX6" fmla="*/ 66395 w 747588"/>
              <a:gd name="connsiteY6" fmla="*/ 177147 h 776113"/>
              <a:gd name="connsiteX7" fmla="*/ 307190 w 747588"/>
              <a:gd name="connsiteY7" fmla="*/ 4742 h 776113"/>
              <a:gd name="connsiteX8" fmla="*/ 311672 w 747588"/>
              <a:gd name="connsiteY8" fmla="*/ 0 h 77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7588" h="776113">
                <a:moveTo>
                  <a:pt x="311672" y="0"/>
                </a:moveTo>
                <a:lnTo>
                  <a:pt x="747588" y="435916"/>
                </a:lnTo>
                <a:lnTo>
                  <a:pt x="715636" y="469356"/>
                </a:lnTo>
                <a:cubicBezTo>
                  <a:pt x="584456" y="590404"/>
                  <a:pt x="434050" y="691016"/>
                  <a:pt x="269499" y="766122"/>
                </a:cubicBezTo>
                <a:lnTo>
                  <a:pt x="241878" y="776113"/>
                </a:lnTo>
                <a:lnTo>
                  <a:pt x="0" y="206283"/>
                </a:lnTo>
                <a:lnTo>
                  <a:pt x="66395" y="177147"/>
                </a:lnTo>
                <a:cubicBezTo>
                  <a:pt x="154615" y="130820"/>
                  <a:pt x="235592" y="72643"/>
                  <a:pt x="307190" y="4742"/>
                </a:cubicBezTo>
                <a:lnTo>
                  <a:pt x="311672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6" name="Frihåndsform: figur 75">
            <a:extLst>
              <a:ext uri="{FF2B5EF4-FFF2-40B4-BE49-F238E27FC236}">
                <a16:creationId xmlns:a16="http://schemas.microsoft.com/office/drawing/2014/main" id="{E5F74FB0-0EFB-4F92-A408-27856BA55B5B}"/>
              </a:ext>
            </a:extLst>
          </p:cNvPr>
          <p:cNvSpPr>
            <a:spLocks noChangeAspect="1"/>
          </p:cNvSpPr>
          <p:nvPr/>
        </p:nvSpPr>
        <p:spPr>
          <a:xfrm>
            <a:off x="8424686" y="5892479"/>
            <a:ext cx="1357461" cy="1484778"/>
          </a:xfrm>
          <a:custGeom>
            <a:avLst/>
            <a:gdLst>
              <a:gd name="connsiteX0" fmla="*/ 506263 w 1135568"/>
              <a:gd name="connsiteY0" fmla="*/ 0 h 1242075"/>
              <a:gd name="connsiteX1" fmla="*/ 1135568 w 1135568"/>
              <a:gd name="connsiteY1" fmla="*/ 254256 h 1242075"/>
              <a:gd name="connsiteX2" fmla="*/ 1071138 w 1135568"/>
              <a:gd name="connsiteY2" fmla="*/ 406054 h 1242075"/>
              <a:gd name="connsiteX3" fmla="*/ 522108 w 1135568"/>
              <a:gd name="connsiteY3" fmla="*/ 1202985 h 1242075"/>
              <a:gd name="connsiteX4" fmla="*/ 482428 w 1135568"/>
              <a:gd name="connsiteY4" fmla="*/ 1242075 h 1242075"/>
              <a:gd name="connsiteX5" fmla="*/ 0 w 1135568"/>
              <a:gd name="connsiteY5" fmla="*/ 759647 h 1242075"/>
              <a:gd name="connsiteX6" fmla="*/ 130965 w 1135568"/>
              <a:gd name="connsiteY6" fmla="*/ 622254 h 1242075"/>
              <a:gd name="connsiteX7" fmla="*/ 457693 w 1135568"/>
              <a:gd name="connsiteY7" fmla="*/ 114434 h 1242075"/>
              <a:gd name="connsiteX8" fmla="*/ 506263 w 1135568"/>
              <a:gd name="connsiteY8" fmla="*/ 0 h 124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5568" h="1242075">
                <a:moveTo>
                  <a:pt x="506263" y="0"/>
                </a:moveTo>
                <a:lnTo>
                  <a:pt x="1135568" y="254256"/>
                </a:lnTo>
                <a:lnTo>
                  <a:pt x="1071138" y="406054"/>
                </a:lnTo>
                <a:cubicBezTo>
                  <a:pt x="930802" y="700736"/>
                  <a:pt x="744732" y="969439"/>
                  <a:pt x="522108" y="1202985"/>
                </a:cubicBezTo>
                <a:lnTo>
                  <a:pt x="482428" y="1242075"/>
                </a:lnTo>
                <a:lnTo>
                  <a:pt x="0" y="759647"/>
                </a:lnTo>
                <a:lnTo>
                  <a:pt x="130965" y="622254"/>
                </a:lnTo>
                <a:cubicBezTo>
                  <a:pt x="260210" y="468355"/>
                  <a:pt x="370338" y="297863"/>
                  <a:pt x="457693" y="114434"/>
                </a:cubicBezTo>
                <a:lnTo>
                  <a:pt x="50626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7" name="Frihåndsform: figur 76">
            <a:extLst>
              <a:ext uri="{FF2B5EF4-FFF2-40B4-BE49-F238E27FC236}">
                <a16:creationId xmlns:a16="http://schemas.microsoft.com/office/drawing/2014/main" id="{50F30BD3-FB1B-490F-BB2D-CB2845D40921}"/>
              </a:ext>
            </a:extLst>
          </p:cNvPr>
          <p:cNvSpPr>
            <a:spLocks noChangeAspect="1"/>
          </p:cNvSpPr>
          <p:nvPr/>
        </p:nvSpPr>
        <p:spPr>
          <a:xfrm>
            <a:off x="3043734" y="5938275"/>
            <a:ext cx="1330172" cy="1438830"/>
          </a:xfrm>
          <a:custGeom>
            <a:avLst/>
            <a:gdLst>
              <a:gd name="connsiteX0" fmla="*/ 624887 w 1112740"/>
              <a:gd name="connsiteY0" fmla="*/ 0 h 1203637"/>
              <a:gd name="connsiteX1" fmla="*/ 696693 w 1112740"/>
              <a:gd name="connsiteY1" fmla="*/ 154789 h 1203637"/>
              <a:gd name="connsiteX2" fmla="*/ 1082306 w 1112740"/>
              <a:gd name="connsiteY2" fmla="*/ 693776 h 1203637"/>
              <a:gd name="connsiteX3" fmla="*/ 1112740 w 1112740"/>
              <a:gd name="connsiteY3" fmla="*/ 723714 h 1203637"/>
              <a:gd name="connsiteX4" fmla="*/ 632817 w 1112740"/>
              <a:gd name="connsiteY4" fmla="*/ 1203637 h 1203637"/>
              <a:gd name="connsiteX5" fmla="*/ 590044 w 1112740"/>
              <a:gd name="connsiteY5" fmla="*/ 1161559 h 1203637"/>
              <a:gd name="connsiteX6" fmla="*/ 94447 w 1112740"/>
              <a:gd name="connsiteY6" fmla="*/ 468846 h 1203637"/>
              <a:gd name="connsiteX7" fmla="*/ 0 w 1112740"/>
              <a:gd name="connsiteY7" fmla="*/ 265249 h 1203637"/>
              <a:gd name="connsiteX8" fmla="*/ 624887 w 1112740"/>
              <a:gd name="connsiteY8" fmla="*/ 0 h 120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740" h="1203637">
                <a:moveTo>
                  <a:pt x="624887" y="0"/>
                </a:moveTo>
                <a:lnTo>
                  <a:pt x="696693" y="154789"/>
                </a:lnTo>
                <a:cubicBezTo>
                  <a:pt x="799936" y="352366"/>
                  <a:pt x="930096" y="533651"/>
                  <a:pt x="1082306" y="693776"/>
                </a:cubicBezTo>
                <a:lnTo>
                  <a:pt x="1112740" y="723714"/>
                </a:lnTo>
                <a:lnTo>
                  <a:pt x="632817" y="1203637"/>
                </a:lnTo>
                <a:lnTo>
                  <a:pt x="590044" y="1161559"/>
                </a:lnTo>
                <a:cubicBezTo>
                  <a:pt x="394420" y="955764"/>
                  <a:pt x="227137" y="722775"/>
                  <a:pt x="94447" y="468846"/>
                </a:cubicBezTo>
                <a:lnTo>
                  <a:pt x="0" y="265249"/>
                </a:lnTo>
                <a:lnTo>
                  <a:pt x="62488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8" name="Frihåndsform: figur 77">
            <a:extLst>
              <a:ext uri="{FF2B5EF4-FFF2-40B4-BE49-F238E27FC236}">
                <a16:creationId xmlns:a16="http://schemas.microsoft.com/office/drawing/2014/main" id="{296E9AF6-7BA0-4268-BD0B-504B162B9D21}"/>
              </a:ext>
            </a:extLst>
          </p:cNvPr>
          <p:cNvSpPr>
            <a:spLocks noChangeAspect="1"/>
          </p:cNvSpPr>
          <p:nvPr/>
        </p:nvSpPr>
        <p:spPr>
          <a:xfrm>
            <a:off x="6443753" y="5993631"/>
            <a:ext cx="725298" cy="832012"/>
          </a:xfrm>
          <a:custGeom>
            <a:avLst/>
            <a:gdLst>
              <a:gd name="connsiteX0" fmla="*/ 365797 w 606740"/>
              <a:gd name="connsiteY0" fmla="*/ 0 h 696011"/>
              <a:gd name="connsiteX1" fmla="*/ 606740 w 606740"/>
              <a:gd name="connsiteY1" fmla="*/ 567627 h 696011"/>
              <a:gd name="connsiteX2" fmla="*/ 411465 w 606740"/>
              <a:gd name="connsiteY2" fmla="*/ 638265 h 696011"/>
              <a:gd name="connsiteX3" fmla="*/ 137261 w 606740"/>
              <a:gd name="connsiteY3" fmla="*/ 689096 h 696011"/>
              <a:gd name="connsiteX4" fmla="*/ 0 w 606740"/>
              <a:gd name="connsiteY4" fmla="*/ 696011 h 696011"/>
              <a:gd name="connsiteX5" fmla="*/ 0 w 606740"/>
              <a:gd name="connsiteY5" fmla="*/ 75870 h 696011"/>
              <a:gd name="connsiteX6" fmla="*/ 180899 w 606740"/>
              <a:gd name="connsiteY6" fmla="*/ 57703 h 696011"/>
              <a:gd name="connsiteX7" fmla="*/ 327662 w 606740"/>
              <a:gd name="connsiteY7" fmla="*/ 16735 h 696011"/>
              <a:gd name="connsiteX8" fmla="*/ 365797 w 606740"/>
              <a:gd name="connsiteY8" fmla="*/ 0 h 69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6740" h="696011">
                <a:moveTo>
                  <a:pt x="365797" y="0"/>
                </a:moveTo>
                <a:lnTo>
                  <a:pt x="606740" y="567627"/>
                </a:lnTo>
                <a:lnTo>
                  <a:pt x="411465" y="638265"/>
                </a:lnTo>
                <a:cubicBezTo>
                  <a:pt x="322752" y="662431"/>
                  <a:pt x="231140" y="679586"/>
                  <a:pt x="137261" y="689096"/>
                </a:cubicBezTo>
                <a:lnTo>
                  <a:pt x="0" y="696011"/>
                </a:lnTo>
                <a:lnTo>
                  <a:pt x="0" y="75870"/>
                </a:lnTo>
                <a:lnTo>
                  <a:pt x="180899" y="57703"/>
                </a:lnTo>
                <a:cubicBezTo>
                  <a:pt x="231187" y="47452"/>
                  <a:pt x="280197" y="33708"/>
                  <a:pt x="327662" y="16735"/>
                </a:cubicBezTo>
                <a:lnTo>
                  <a:pt x="36579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79" name="Frihåndsform: figur 78">
            <a:extLst>
              <a:ext uri="{FF2B5EF4-FFF2-40B4-BE49-F238E27FC236}">
                <a16:creationId xmlns:a16="http://schemas.microsoft.com/office/drawing/2014/main" id="{73205209-84D1-4400-969F-48366A7DD167}"/>
              </a:ext>
            </a:extLst>
          </p:cNvPr>
          <p:cNvSpPr>
            <a:spLocks noChangeAspect="1"/>
          </p:cNvSpPr>
          <p:nvPr/>
        </p:nvSpPr>
        <p:spPr>
          <a:xfrm>
            <a:off x="5666429" y="6003199"/>
            <a:ext cx="691256" cy="822445"/>
          </a:xfrm>
          <a:custGeom>
            <a:avLst/>
            <a:gdLst>
              <a:gd name="connsiteX0" fmla="*/ 229389 w 578263"/>
              <a:gd name="connsiteY0" fmla="*/ 0 h 688006"/>
              <a:gd name="connsiteX1" fmla="*/ 397364 w 578263"/>
              <a:gd name="connsiteY1" fmla="*/ 49698 h 688006"/>
              <a:gd name="connsiteX2" fmla="*/ 578263 w 578263"/>
              <a:gd name="connsiteY2" fmla="*/ 67865 h 688006"/>
              <a:gd name="connsiteX3" fmla="*/ 578263 w 578263"/>
              <a:gd name="connsiteY3" fmla="*/ 688006 h 688006"/>
              <a:gd name="connsiteX4" fmla="*/ 441003 w 578263"/>
              <a:gd name="connsiteY4" fmla="*/ 681091 h 688006"/>
              <a:gd name="connsiteX5" fmla="*/ 130299 w 578263"/>
              <a:gd name="connsiteY5" fmla="*/ 619874 h 688006"/>
              <a:gd name="connsiteX6" fmla="*/ 0 w 578263"/>
              <a:gd name="connsiteY6" fmla="*/ 567757 h 688006"/>
              <a:gd name="connsiteX7" fmla="*/ 229389 w 578263"/>
              <a:gd name="connsiteY7" fmla="*/ 0 h 68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8263" h="688006">
                <a:moveTo>
                  <a:pt x="229389" y="0"/>
                </a:moveTo>
                <a:lnTo>
                  <a:pt x="397364" y="49698"/>
                </a:lnTo>
                <a:lnTo>
                  <a:pt x="578263" y="67865"/>
                </a:lnTo>
                <a:lnTo>
                  <a:pt x="578263" y="688006"/>
                </a:lnTo>
                <a:lnTo>
                  <a:pt x="441003" y="681091"/>
                </a:lnTo>
                <a:cubicBezTo>
                  <a:pt x="334191" y="670270"/>
                  <a:pt x="230311" y="649553"/>
                  <a:pt x="130299" y="619874"/>
                </a:cubicBezTo>
                <a:lnTo>
                  <a:pt x="0" y="567757"/>
                </a:lnTo>
                <a:lnTo>
                  <a:pt x="229389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0" name="Frihåndsform: figur 79">
            <a:extLst>
              <a:ext uri="{FF2B5EF4-FFF2-40B4-BE49-F238E27FC236}">
                <a16:creationId xmlns:a16="http://schemas.microsoft.com/office/drawing/2014/main" id="{0939CFFD-A791-4EB4-B27E-6369FC5E15EA}"/>
              </a:ext>
            </a:extLst>
          </p:cNvPr>
          <p:cNvSpPr>
            <a:spLocks noChangeAspect="1"/>
          </p:cNvSpPr>
          <p:nvPr/>
        </p:nvSpPr>
        <p:spPr>
          <a:xfrm>
            <a:off x="4439162" y="6280230"/>
            <a:ext cx="1168139" cy="1111813"/>
          </a:xfrm>
          <a:custGeom>
            <a:avLst/>
            <a:gdLst>
              <a:gd name="connsiteX0" fmla="*/ 433981 w 977193"/>
              <a:gd name="connsiteY0" fmla="*/ 0 h 930075"/>
              <a:gd name="connsiteX1" fmla="*/ 471560 w 977193"/>
              <a:gd name="connsiteY1" fmla="*/ 39534 h 930075"/>
              <a:gd name="connsiteX2" fmla="*/ 854351 w 977193"/>
              <a:gd name="connsiteY2" fmla="*/ 306353 h 930075"/>
              <a:gd name="connsiteX3" fmla="*/ 977193 w 977193"/>
              <a:gd name="connsiteY3" fmla="*/ 362331 h 930075"/>
              <a:gd name="connsiteX4" fmla="*/ 747810 w 977193"/>
              <a:gd name="connsiteY4" fmla="*/ 930075 h 930075"/>
              <a:gd name="connsiteX5" fmla="*/ 575629 w 977193"/>
              <a:gd name="connsiteY5" fmla="*/ 851613 h 930075"/>
              <a:gd name="connsiteX6" fmla="*/ 57194 w 977193"/>
              <a:gd name="connsiteY6" fmla="*/ 490245 h 930075"/>
              <a:gd name="connsiteX7" fmla="*/ 0 w 977193"/>
              <a:gd name="connsiteY7" fmla="*/ 433981 h 930075"/>
              <a:gd name="connsiteX8" fmla="*/ 433981 w 977193"/>
              <a:gd name="connsiteY8" fmla="*/ 0 h 93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7193" h="930075">
                <a:moveTo>
                  <a:pt x="433981" y="0"/>
                </a:moveTo>
                <a:lnTo>
                  <a:pt x="471560" y="39534"/>
                </a:lnTo>
                <a:cubicBezTo>
                  <a:pt x="585989" y="144790"/>
                  <a:pt x="714660" y="234803"/>
                  <a:pt x="854351" y="306353"/>
                </a:cubicBezTo>
                <a:lnTo>
                  <a:pt x="977193" y="362331"/>
                </a:lnTo>
                <a:lnTo>
                  <a:pt x="747810" y="930075"/>
                </a:lnTo>
                <a:lnTo>
                  <a:pt x="575629" y="851613"/>
                </a:lnTo>
                <a:cubicBezTo>
                  <a:pt x="386437" y="754709"/>
                  <a:pt x="212172" y="632799"/>
                  <a:pt x="57194" y="490245"/>
                </a:cubicBezTo>
                <a:lnTo>
                  <a:pt x="0" y="433981"/>
                </a:lnTo>
                <a:lnTo>
                  <a:pt x="433981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1" name="Frihåndsform: figur 80">
            <a:extLst>
              <a:ext uri="{FF2B5EF4-FFF2-40B4-BE49-F238E27FC236}">
                <a16:creationId xmlns:a16="http://schemas.microsoft.com/office/drawing/2014/main" id="{F31D1619-C83B-45C6-8281-5AF2321F6925}"/>
              </a:ext>
            </a:extLst>
          </p:cNvPr>
          <p:cNvSpPr>
            <a:spLocks noChangeAspect="1"/>
          </p:cNvSpPr>
          <p:nvPr/>
        </p:nvSpPr>
        <p:spPr>
          <a:xfrm>
            <a:off x="7227261" y="6280556"/>
            <a:ext cx="1133192" cy="1091981"/>
          </a:xfrm>
          <a:custGeom>
            <a:avLst/>
            <a:gdLst>
              <a:gd name="connsiteX0" fmla="*/ 515778 w 947959"/>
              <a:gd name="connsiteY0" fmla="*/ 0 h 913484"/>
              <a:gd name="connsiteX1" fmla="*/ 947959 w 947959"/>
              <a:gd name="connsiteY1" fmla="*/ 432181 h 913484"/>
              <a:gd name="connsiteX2" fmla="*/ 897127 w 947959"/>
              <a:gd name="connsiteY2" fmla="*/ 485509 h 913484"/>
              <a:gd name="connsiteX3" fmla="*/ 281066 w 947959"/>
              <a:gd name="connsiteY3" fmla="*/ 896302 h 913484"/>
              <a:gd name="connsiteX4" fmla="*/ 239108 w 947959"/>
              <a:gd name="connsiteY4" fmla="*/ 913484 h 913484"/>
              <a:gd name="connsiteX5" fmla="*/ 0 w 947959"/>
              <a:gd name="connsiteY5" fmla="*/ 350180 h 913484"/>
              <a:gd name="connsiteX6" fmla="*/ 26622 w 947959"/>
              <a:gd name="connsiteY6" fmla="*/ 339278 h 913484"/>
              <a:gd name="connsiteX7" fmla="*/ 481496 w 947959"/>
              <a:gd name="connsiteY7" fmla="*/ 35965 h 913484"/>
              <a:gd name="connsiteX8" fmla="*/ 515778 w 947959"/>
              <a:gd name="connsiteY8" fmla="*/ 0 h 91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7959" h="913484">
                <a:moveTo>
                  <a:pt x="515778" y="0"/>
                </a:moveTo>
                <a:lnTo>
                  <a:pt x="947959" y="432181"/>
                </a:lnTo>
                <a:lnTo>
                  <a:pt x="897127" y="485509"/>
                </a:lnTo>
                <a:cubicBezTo>
                  <a:pt x="715984" y="653068"/>
                  <a:pt x="508291" y="792339"/>
                  <a:pt x="281066" y="896302"/>
                </a:cubicBezTo>
                <a:lnTo>
                  <a:pt x="239108" y="913484"/>
                </a:lnTo>
                <a:lnTo>
                  <a:pt x="0" y="350180"/>
                </a:lnTo>
                <a:lnTo>
                  <a:pt x="26622" y="339278"/>
                </a:lnTo>
                <a:cubicBezTo>
                  <a:pt x="194395" y="262516"/>
                  <a:pt x="347747" y="159684"/>
                  <a:pt x="481496" y="35965"/>
                </a:cubicBezTo>
                <a:lnTo>
                  <a:pt x="515778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2" name="Frihåndsform: figur 81">
            <a:extLst>
              <a:ext uri="{FF2B5EF4-FFF2-40B4-BE49-F238E27FC236}">
                <a16:creationId xmlns:a16="http://schemas.microsoft.com/office/drawing/2014/main" id="{AE0F5B9C-86B2-48A4-ABA1-17229CCC8CB6}"/>
              </a:ext>
            </a:extLst>
          </p:cNvPr>
          <p:cNvSpPr>
            <a:spLocks noChangeAspect="1"/>
          </p:cNvSpPr>
          <p:nvPr/>
        </p:nvSpPr>
        <p:spPr>
          <a:xfrm>
            <a:off x="6443753" y="6715473"/>
            <a:ext cx="1029511" cy="886619"/>
          </a:xfrm>
          <a:custGeom>
            <a:avLst/>
            <a:gdLst>
              <a:gd name="connsiteX0" fmla="*/ 622116 w 861225"/>
              <a:gd name="connsiteY0" fmla="*/ 0 h 741690"/>
              <a:gd name="connsiteX1" fmla="*/ 861225 w 861225"/>
              <a:gd name="connsiteY1" fmla="*/ 563304 h 741690"/>
              <a:gd name="connsiteX2" fmla="*/ 762530 w 861225"/>
              <a:gd name="connsiteY2" fmla="*/ 603721 h 741690"/>
              <a:gd name="connsiteX3" fmla="*/ 203252 w 861225"/>
              <a:gd name="connsiteY3" fmla="*/ 731427 h 741690"/>
              <a:gd name="connsiteX4" fmla="*/ 0 w 861225"/>
              <a:gd name="connsiteY4" fmla="*/ 741690 h 741690"/>
              <a:gd name="connsiteX5" fmla="*/ 0 w 861225"/>
              <a:gd name="connsiteY5" fmla="*/ 129452 h 741690"/>
              <a:gd name="connsiteX6" fmla="*/ 140654 w 861225"/>
              <a:gd name="connsiteY6" fmla="*/ 122350 h 741690"/>
              <a:gd name="connsiteX7" fmla="*/ 553603 w 861225"/>
              <a:gd name="connsiteY7" fmla="*/ 28057 h 741690"/>
              <a:gd name="connsiteX8" fmla="*/ 622116 w 861225"/>
              <a:gd name="connsiteY8" fmla="*/ 0 h 74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1225" h="741690">
                <a:moveTo>
                  <a:pt x="622116" y="0"/>
                </a:moveTo>
                <a:lnTo>
                  <a:pt x="861225" y="563304"/>
                </a:lnTo>
                <a:lnTo>
                  <a:pt x="762530" y="603721"/>
                </a:lnTo>
                <a:cubicBezTo>
                  <a:pt x="585116" y="668124"/>
                  <a:pt x="397703" y="711680"/>
                  <a:pt x="203252" y="731427"/>
                </a:cubicBezTo>
                <a:lnTo>
                  <a:pt x="0" y="741690"/>
                </a:lnTo>
                <a:lnTo>
                  <a:pt x="0" y="129452"/>
                </a:lnTo>
                <a:lnTo>
                  <a:pt x="140654" y="122350"/>
                </a:lnTo>
                <a:cubicBezTo>
                  <a:pt x="284229" y="107770"/>
                  <a:pt x="422608" y="75610"/>
                  <a:pt x="553603" y="28057"/>
                </a:cubicBezTo>
                <a:lnTo>
                  <a:pt x="622116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3" name="Frihåndsform: figur 82">
            <a:extLst>
              <a:ext uri="{FF2B5EF4-FFF2-40B4-BE49-F238E27FC236}">
                <a16:creationId xmlns:a16="http://schemas.microsoft.com/office/drawing/2014/main" id="{926242A4-C232-413F-91F0-C8AD5E258B8F}"/>
              </a:ext>
            </a:extLst>
          </p:cNvPr>
          <p:cNvSpPr>
            <a:spLocks noChangeAspect="1"/>
          </p:cNvSpPr>
          <p:nvPr/>
        </p:nvSpPr>
        <p:spPr>
          <a:xfrm>
            <a:off x="5372791" y="6729832"/>
            <a:ext cx="984894" cy="872260"/>
          </a:xfrm>
          <a:custGeom>
            <a:avLst/>
            <a:gdLst>
              <a:gd name="connsiteX0" fmla="*/ 229437 w 823901"/>
              <a:gd name="connsiteY0" fmla="*/ 0 h 729678"/>
              <a:gd name="connsiteX1" fmla="*/ 366459 w 823901"/>
              <a:gd name="connsiteY1" fmla="*/ 47770 h 729678"/>
              <a:gd name="connsiteX2" fmla="*/ 683248 w 823901"/>
              <a:gd name="connsiteY2" fmla="*/ 110338 h 729678"/>
              <a:gd name="connsiteX3" fmla="*/ 823901 w 823901"/>
              <a:gd name="connsiteY3" fmla="*/ 117440 h 729678"/>
              <a:gd name="connsiteX4" fmla="*/ 823901 w 823901"/>
              <a:gd name="connsiteY4" fmla="*/ 729678 h 729678"/>
              <a:gd name="connsiteX5" fmla="*/ 620650 w 823901"/>
              <a:gd name="connsiteY5" fmla="*/ 719415 h 729678"/>
              <a:gd name="connsiteX6" fmla="*/ 191606 w 823901"/>
              <a:gd name="connsiteY6" fmla="*/ 634676 h 729678"/>
              <a:gd name="connsiteX7" fmla="*/ 0 w 823901"/>
              <a:gd name="connsiteY7" fmla="*/ 567877 h 729678"/>
              <a:gd name="connsiteX8" fmla="*/ 229437 w 823901"/>
              <a:gd name="connsiteY8" fmla="*/ 0 h 729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901" h="729678">
                <a:moveTo>
                  <a:pt x="229437" y="0"/>
                </a:moveTo>
                <a:lnTo>
                  <a:pt x="366459" y="47770"/>
                </a:lnTo>
                <a:cubicBezTo>
                  <a:pt x="468430" y="78104"/>
                  <a:pt x="574344" y="99278"/>
                  <a:pt x="683248" y="110338"/>
                </a:cubicBezTo>
                <a:lnTo>
                  <a:pt x="823901" y="117440"/>
                </a:lnTo>
                <a:lnTo>
                  <a:pt x="823901" y="729678"/>
                </a:lnTo>
                <a:lnTo>
                  <a:pt x="620650" y="719415"/>
                </a:lnTo>
                <a:cubicBezTo>
                  <a:pt x="473155" y="704436"/>
                  <a:pt x="329710" y="675759"/>
                  <a:pt x="191606" y="634676"/>
                </a:cubicBezTo>
                <a:lnTo>
                  <a:pt x="0" y="567877"/>
                </a:lnTo>
                <a:lnTo>
                  <a:pt x="22943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4" name="Frihåndsform: figur 83">
            <a:extLst>
              <a:ext uri="{FF2B5EF4-FFF2-40B4-BE49-F238E27FC236}">
                <a16:creationId xmlns:a16="http://schemas.microsoft.com/office/drawing/2014/main" id="{86CA8DBF-9E55-47D8-A34D-196ED4EC2B34}"/>
              </a:ext>
            </a:extLst>
          </p:cNvPr>
          <p:cNvSpPr>
            <a:spLocks noChangeAspect="1"/>
          </p:cNvSpPr>
          <p:nvPr/>
        </p:nvSpPr>
        <p:spPr>
          <a:xfrm>
            <a:off x="7532195" y="6831723"/>
            <a:ext cx="1438528" cy="1332714"/>
          </a:xfrm>
          <a:custGeom>
            <a:avLst/>
            <a:gdLst>
              <a:gd name="connsiteX0" fmla="*/ 721757 w 1203384"/>
              <a:gd name="connsiteY0" fmla="*/ 0 h 1114867"/>
              <a:gd name="connsiteX1" fmla="*/ 1203384 w 1203384"/>
              <a:gd name="connsiteY1" fmla="*/ 481627 h 1114867"/>
              <a:gd name="connsiteX2" fmla="*/ 1130823 w 1203384"/>
              <a:gd name="connsiteY2" fmla="*/ 553107 h 1114867"/>
              <a:gd name="connsiteX3" fmla="*/ 325206 w 1203384"/>
              <a:gd name="connsiteY3" fmla="*/ 1090299 h 1114867"/>
              <a:gd name="connsiteX4" fmla="*/ 265212 w 1203384"/>
              <a:gd name="connsiteY4" fmla="*/ 1114867 h 1114867"/>
              <a:gd name="connsiteX5" fmla="*/ 0 w 1203384"/>
              <a:gd name="connsiteY5" fmla="*/ 490068 h 1114867"/>
              <a:gd name="connsiteX6" fmla="*/ 42984 w 1203384"/>
              <a:gd name="connsiteY6" fmla="*/ 472466 h 1114867"/>
              <a:gd name="connsiteX7" fmla="*/ 669819 w 1203384"/>
              <a:gd name="connsiteY7" fmla="*/ 54488 h 1114867"/>
              <a:gd name="connsiteX8" fmla="*/ 721757 w 1203384"/>
              <a:gd name="connsiteY8" fmla="*/ 0 h 111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384" h="1114867">
                <a:moveTo>
                  <a:pt x="721757" y="0"/>
                </a:moveTo>
                <a:lnTo>
                  <a:pt x="1203384" y="481627"/>
                </a:lnTo>
                <a:lnTo>
                  <a:pt x="1130823" y="553107"/>
                </a:lnTo>
                <a:cubicBezTo>
                  <a:pt x="893944" y="772223"/>
                  <a:pt x="622345" y="954346"/>
                  <a:pt x="325206" y="1090299"/>
                </a:cubicBezTo>
                <a:lnTo>
                  <a:pt x="265212" y="1114867"/>
                </a:lnTo>
                <a:lnTo>
                  <a:pt x="0" y="490068"/>
                </a:lnTo>
                <a:lnTo>
                  <a:pt x="42984" y="472466"/>
                </a:lnTo>
                <a:cubicBezTo>
                  <a:pt x="274182" y="366684"/>
                  <a:pt x="485508" y="224978"/>
                  <a:pt x="669819" y="54488"/>
                </a:cubicBezTo>
                <a:lnTo>
                  <a:pt x="721757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5" name="Frihåndsform: figur 84">
            <a:extLst>
              <a:ext uri="{FF2B5EF4-FFF2-40B4-BE49-F238E27FC236}">
                <a16:creationId xmlns:a16="http://schemas.microsoft.com/office/drawing/2014/main" id="{319F23AC-84E5-456D-9561-569D63172C99}"/>
              </a:ext>
            </a:extLst>
          </p:cNvPr>
          <p:cNvSpPr>
            <a:spLocks noChangeAspect="1"/>
          </p:cNvSpPr>
          <p:nvPr/>
        </p:nvSpPr>
        <p:spPr>
          <a:xfrm>
            <a:off x="3830888" y="6833584"/>
            <a:ext cx="1483880" cy="1356595"/>
          </a:xfrm>
          <a:custGeom>
            <a:avLst/>
            <a:gdLst>
              <a:gd name="connsiteX0" fmla="*/ 479923 w 1241323"/>
              <a:gd name="connsiteY0" fmla="*/ 0 h 1134844"/>
              <a:gd name="connsiteX1" fmla="*/ 538342 w 1241323"/>
              <a:gd name="connsiteY1" fmla="*/ 57468 h 1134844"/>
              <a:gd name="connsiteX2" fmla="*/ 1065843 w 1241323"/>
              <a:gd name="connsiteY2" fmla="*/ 425156 h 1134844"/>
              <a:gd name="connsiteX3" fmla="*/ 1241323 w 1241323"/>
              <a:gd name="connsiteY3" fmla="*/ 505121 h 1134844"/>
              <a:gd name="connsiteX4" fmla="*/ 986899 w 1241323"/>
              <a:gd name="connsiteY4" fmla="*/ 1134844 h 1134844"/>
              <a:gd name="connsiteX5" fmla="*/ 756694 w 1241323"/>
              <a:gd name="connsiteY5" fmla="*/ 1029941 h 1134844"/>
              <a:gd name="connsiteX6" fmla="*/ 78740 w 1241323"/>
              <a:gd name="connsiteY6" fmla="*/ 557383 h 1134844"/>
              <a:gd name="connsiteX7" fmla="*/ 0 w 1241323"/>
              <a:gd name="connsiteY7" fmla="*/ 479923 h 1134844"/>
              <a:gd name="connsiteX8" fmla="*/ 479923 w 1241323"/>
              <a:gd name="connsiteY8" fmla="*/ 0 h 113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1323" h="1134844">
                <a:moveTo>
                  <a:pt x="479923" y="0"/>
                </a:moveTo>
                <a:lnTo>
                  <a:pt x="538342" y="57468"/>
                </a:lnTo>
                <a:cubicBezTo>
                  <a:pt x="696030" y="202516"/>
                  <a:pt x="873343" y="326558"/>
                  <a:pt x="1065843" y="425156"/>
                </a:cubicBezTo>
                <a:lnTo>
                  <a:pt x="1241323" y="505121"/>
                </a:lnTo>
                <a:lnTo>
                  <a:pt x="986899" y="1134844"/>
                </a:lnTo>
                <a:lnTo>
                  <a:pt x="756694" y="1029941"/>
                </a:lnTo>
                <a:cubicBezTo>
                  <a:pt x="509289" y="903220"/>
                  <a:pt x="281404" y="743800"/>
                  <a:pt x="78740" y="557383"/>
                </a:cubicBezTo>
                <a:lnTo>
                  <a:pt x="0" y="479923"/>
                </a:lnTo>
                <a:lnTo>
                  <a:pt x="479923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6" name="Frihåndsform: figur 85">
            <a:extLst>
              <a:ext uri="{FF2B5EF4-FFF2-40B4-BE49-F238E27FC236}">
                <a16:creationId xmlns:a16="http://schemas.microsoft.com/office/drawing/2014/main" id="{E00814D1-A692-4CFC-AEE7-F7F5A97F0B42}"/>
              </a:ext>
            </a:extLst>
          </p:cNvPr>
          <p:cNvSpPr>
            <a:spLocks noChangeAspect="1"/>
          </p:cNvSpPr>
          <p:nvPr/>
        </p:nvSpPr>
        <p:spPr>
          <a:xfrm>
            <a:off x="6443753" y="7433858"/>
            <a:ext cx="1365649" cy="1028921"/>
          </a:xfrm>
          <a:custGeom>
            <a:avLst/>
            <a:gdLst>
              <a:gd name="connsiteX0" fmla="*/ 877208 w 1142419"/>
              <a:gd name="connsiteY0" fmla="*/ 0 h 860732"/>
              <a:gd name="connsiteX1" fmla="*/ 1142419 w 1142419"/>
              <a:gd name="connsiteY1" fmla="*/ 624799 h 860732"/>
              <a:gd name="connsiteX2" fmla="*/ 1008230 w 1142419"/>
              <a:gd name="connsiteY2" fmla="*/ 679750 h 860732"/>
              <a:gd name="connsiteX3" fmla="*/ 276867 w 1142419"/>
              <a:gd name="connsiteY3" fmla="*/ 846752 h 860732"/>
              <a:gd name="connsiteX4" fmla="*/ 0 w 1142419"/>
              <a:gd name="connsiteY4" fmla="*/ 860732 h 860732"/>
              <a:gd name="connsiteX5" fmla="*/ 0 w 1142419"/>
              <a:gd name="connsiteY5" fmla="*/ 181657 h 860732"/>
              <a:gd name="connsiteX6" fmla="*/ 207436 w 1142419"/>
              <a:gd name="connsiteY6" fmla="*/ 171183 h 860732"/>
              <a:gd name="connsiteX7" fmla="*/ 776495 w 1142419"/>
              <a:gd name="connsiteY7" fmla="*/ 41242 h 860732"/>
              <a:gd name="connsiteX8" fmla="*/ 877208 w 1142419"/>
              <a:gd name="connsiteY8" fmla="*/ 0 h 86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2419" h="860732">
                <a:moveTo>
                  <a:pt x="877208" y="0"/>
                </a:moveTo>
                <a:lnTo>
                  <a:pt x="1142419" y="624799"/>
                </a:lnTo>
                <a:lnTo>
                  <a:pt x="1008230" y="679750"/>
                </a:lnTo>
                <a:cubicBezTo>
                  <a:pt x="776228" y="763970"/>
                  <a:pt x="531150" y="820928"/>
                  <a:pt x="276867" y="846752"/>
                </a:cubicBezTo>
                <a:lnTo>
                  <a:pt x="0" y="860732"/>
                </a:lnTo>
                <a:lnTo>
                  <a:pt x="0" y="181657"/>
                </a:lnTo>
                <a:lnTo>
                  <a:pt x="207436" y="171183"/>
                </a:lnTo>
                <a:cubicBezTo>
                  <a:pt x="405288" y="151090"/>
                  <a:pt x="595979" y="106772"/>
                  <a:pt x="776495" y="41242"/>
                </a:cubicBezTo>
                <a:lnTo>
                  <a:pt x="877208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7" name="Frihåndsform: figur 86">
            <a:extLst>
              <a:ext uri="{FF2B5EF4-FFF2-40B4-BE49-F238E27FC236}">
                <a16:creationId xmlns:a16="http://schemas.microsoft.com/office/drawing/2014/main" id="{DFB0A0B8-D7F8-4433-A4C2-8BD6B4311394}"/>
              </a:ext>
            </a:extLst>
          </p:cNvPr>
          <p:cNvSpPr>
            <a:spLocks noChangeAspect="1"/>
          </p:cNvSpPr>
          <p:nvPr/>
        </p:nvSpPr>
        <p:spPr>
          <a:xfrm>
            <a:off x="5050247" y="7454052"/>
            <a:ext cx="1307436" cy="1008730"/>
          </a:xfrm>
          <a:custGeom>
            <a:avLst/>
            <a:gdLst>
              <a:gd name="connsiteX0" fmla="*/ 254484 w 1093721"/>
              <a:gd name="connsiteY0" fmla="*/ 0 h 843841"/>
              <a:gd name="connsiteX1" fmla="*/ 449738 w 1093721"/>
              <a:gd name="connsiteY1" fmla="*/ 68071 h 843841"/>
              <a:gd name="connsiteX2" fmla="*/ 886285 w 1093721"/>
              <a:gd name="connsiteY2" fmla="*/ 154292 h 843841"/>
              <a:gd name="connsiteX3" fmla="*/ 1093721 w 1093721"/>
              <a:gd name="connsiteY3" fmla="*/ 164766 h 843841"/>
              <a:gd name="connsiteX4" fmla="*/ 1093721 w 1093721"/>
              <a:gd name="connsiteY4" fmla="*/ 843841 h 843841"/>
              <a:gd name="connsiteX5" fmla="*/ 816854 w 1093721"/>
              <a:gd name="connsiteY5" fmla="*/ 829861 h 843841"/>
              <a:gd name="connsiteX6" fmla="*/ 255797 w 1093721"/>
              <a:gd name="connsiteY6" fmla="*/ 719048 h 843841"/>
              <a:gd name="connsiteX7" fmla="*/ 0 w 1093721"/>
              <a:gd name="connsiteY7" fmla="*/ 629870 h 843841"/>
              <a:gd name="connsiteX8" fmla="*/ 254484 w 1093721"/>
              <a:gd name="connsiteY8" fmla="*/ 0 h 843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3721" h="843841">
                <a:moveTo>
                  <a:pt x="254484" y="0"/>
                </a:moveTo>
                <a:lnTo>
                  <a:pt x="449738" y="68071"/>
                </a:lnTo>
                <a:cubicBezTo>
                  <a:pt x="590257" y="109872"/>
                  <a:pt x="736211" y="139051"/>
                  <a:pt x="886285" y="154292"/>
                </a:cubicBezTo>
                <a:lnTo>
                  <a:pt x="1093721" y="164766"/>
                </a:lnTo>
                <a:lnTo>
                  <a:pt x="1093721" y="843841"/>
                </a:lnTo>
                <a:lnTo>
                  <a:pt x="816854" y="829861"/>
                </a:lnTo>
                <a:cubicBezTo>
                  <a:pt x="623976" y="810273"/>
                  <a:pt x="436394" y="772772"/>
                  <a:pt x="255797" y="719048"/>
                </a:cubicBezTo>
                <a:lnTo>
                  <a:pt x="0" y="629870"/>
                </a:lnTo>
                <a:lnTo>
                  <a:pt x="254484" y="0"/>
                </a:lnTo>
                <a:close/>
              </a:path>
            </a:pathLst>
          </a:custGeom>
          <a:solidFill>
            <a:srgbClr val="D9D9D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88" name="Rektangel 87">
            <a:extLst>
              <a:ext uri="{FF2B5EF4-FFF2-40B4-BE49-F238E27FC236}">
                <a16:creationId xmlns:a16="http://schemas.microsoft.com/office/drawing/2014/main" id="{3F3277D4-E73A-4EFE-BAB5-30876F15D427}"/>
              </a:ext>
            </a:extLst>
          </p:cNvPr>
          <p:cNvSpPr/>
          <p:nvPr/>
        </p:nvSpPr>
        <p:spPr>
          <a:xfrm rot="2632640">
            <a:off x="6728278" y="1885194"/>
            <a:ext cx="3615447" cy="1398465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>
                <a:gd name="adj" fmla="val 10812555"/>
              </a:avLst>
            </a:prstTxWarp>
            <a:spAutoFit/>
          </a:bodyPr>
          <a:lstStyle/>
          <a:p>
            <a:pPr algn="ctr"/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M A R K E D S I N </a:t>
            </a:r>
            <a:r>
              <a:rPr lang="nb-NO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N</a:t>
            </a:r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S I K T</a:t>
            </a:r>
          </a:p>
        </p:txBody>
      </p:sp>
      <p:sp>
        <p:nvSpPr>
          <p:cNvPr id="89" name="TekstSylinder 88">
            <a:extLst>
              <a:ext uri="{FF2B5EF4-FFF2-40B4-BE49-F238E27FC236}">
                <a16:creationId xmlns:a16="http://schemas.microsoft.com/office/drawing/2014/main" id="{EA13F4F1-5615-4E5C-8CEE-E98BEB357DCE}"/>
              </a:ext>
            </a:extLst>
          </p:cNvPr>
          <p:cNvSpPr txBox="1"/>
          <p:nvPr/>
        </p:nvSpPr>
        <p:spPr>
          <a:xfrm>
            <a:off x="7058272" y="551576"/>
            <a:ext cx="17216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Kunde</a:t>
            </a:r>
            <a:r>
              <a:rPr lang="nb-NO" sz="1400" b="1" dirty="0"/>
              <a:t> </a:t>
            </a:r>
          </a:p>
        </p:txBody>
      </p:sp>
      <p:sp>
        <p:nvSpPr>
          <p:cNvPr id="90" name="TekstSylinder 89">
            <a:extLst>
              <a:ext uri="{FF2B5EF4-FFF2-40B4-BE49-F238E27FC236}">
                <a16:creationId xmlns:a16="http://schemas.microsoft.com/office/drawing/2014/main" id="{F6F84C44-668D-4CB4-8972-343808E2FA20}"/>
              </a:ext>
            </a:extLst>
          </p:cNvPr>
          <p:cNvSpPr txBox="1"/>
          <p:nvPr/>
        </p:nvSpPr>
        <p:spPr>
          <a:xfrm>
            <a:off x="8597748" y="1159851"/>
            <a:ext cx="209120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Forretningsmiljø</a:t>
            </a:r>
            <a:r>
              <a:rPr lang="nb-NO" sz="1400" b="1" dirty="0"/>
              <a:t> </a:t>
            </a:r>
          </a:p>
        </p:txBody>
      </p:sp>
      <p:sp>
        <p:nvSpPr>
          <p:cNvPr id="91" name="TekstSylinder 90">
            <a:extLst>
              <a:ext uri="{FF2B5EF4-FFF2-40B4-BE49-F238E27FC236}">
                <a16:creationId xmlns:a16="http://schemas.microsoft.com/office/drawing/2014/main" id="{2D19B173-FF19-4AB2-B9D0-A73B53CFFF96}"/>
              </a:ext>
            </a:extLst>
          </p:cNvPr>
          <p:cNvSpPr txBox="1"/>
          <p:nvPr/>
        </p:nvSpPr>
        <p:spPr>
          <a:xfrm>
            <a:off x="9739410" y="2310894"/>
            <a:ext cx="209120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Konkurranseforhold</a:t>
            </a:r>
            <a:endParaRPr lang="nb-NO" sz="1400" b="1" dirty="0"/>
          </a:p>
        </p:txBody>
      </p:sp>
      <p:sp>
        <p:nvSpPr>
          <p:cNvPr id="92" name="TekstSylinder 91">
            <a:extLst>
              <a:ext uri="{FF2B5EF4-FFF2-40B4-BE49-F238E27FC236}">
                <a16:creationId xmlns:a16="http://schemas.microsoft.com/office/drawing/2014/main" id="{729C46DC-E3C6-429D-B1C7-DB7FC3764474}"/>
              </a:ext>
            </a:extLst>
          </p:cNvPr>
          <p:cNvSpPr txBox="1"/>
          <p:nvPr/>
        </p:nvSpPr>
        <p:spPr>
          <a:xfrm>
            <a:off x="10313325" y="3689100"/>
            <a:ext cx="209120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Nettverk / partnere</a:t>
            </a:r>
            <a:endParaRPr lang="nb-NO" sz="1400" b="1" dirty="0"/>
          </a:p>
        </p:txBody>
      </p:sp>
      <p:sp>
        <p:nvSpPr>
          <p:cNvPr id="93" name="Rektangel 92">
            <a:extLst>
              <a:ext uri="{FF2B5EF4-FFF2-40B4-BE49-F238E27FC236}">
                <a16:creationId xmlns:a16="http://schemas.microsoft.com/office/drawing/2014/main" id="{58A28ADD-643A-4B6A-8086-91CED6EC0745}"/>
              </a:ext>
            </a:extLst>
          </p:cNvPr>
          <p:cNvSpPr/>
          <p:nvPr/>
        </p:nvSpPr>
        <p:spPr>
          <a:xfrm rot="8034393">
            <a:off x="6872193" y="6320756"/>
            <a:ext cx="3524808" cy="1321911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>
                <a:gd name="adj" fmla="val 10515077"/>
              </a:avLst>
            </a:prstTxWarp>
            <a:spAutoFit/>
          </a:bodyPr>
          <a:lstStyle/>
          <a:p>
            <a:pPr algn="ctr"/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R I G </a:t>
            </a:r>
            <a:r>
              <a:rPr lang="nb-NO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G</a:t>
            </a:r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E   S E L S K A P E T</a:t>
            </a:r>
          </a:p>
        </p:txBody>
      </p:sp>
      <p:sp>
        <p:nvSpPr>
          <p:cNvPr id="94" name="Rektangel 93">
            <a:extLst>
              <a:ext uri="{FF2B5EF4-FFF2-40B4-BE49-F238E27FC236}">
                <a16:creationId xmlns:a16="http://schemas.microsoft.com/office/drawing/2014/main" id="{E7F18569-4F0F-48A1-B13F-6BB8D4BD4743}"/>
              </a:ext>
            </a:extLst>
          </p:cNvPr>
          <p:cNvSpPr/>
          <p:nvPr/>
        </p:nvSpPr>
        <p:spPr>
          <a:xfrm rot="18869164">
            <a:off x="2447207" y="1953642"/>
            <a:ext cx="3467619" cy="1315149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>
                <a:gd name="adj" fmla="val 11252911"/>
              </a:avLst>
            </a:prstTxWarp>
            <a:spAutoFit/>
          </a:bodyPr>
          <a:lstStyle/>
          <a:p>
            <a:pPr algn="ctr"/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E K S P O R T </a:t>
            </a:r>
            <a:r>
              <a:rPr lang="nb-NO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T</a:t>
            </a:r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I L B U D</a:t>
            </a:r>
          </a:p>
        </p:txBody>
      </p:sp>
      <p:sp>
        <p:nvSpPr>
          <p:cNvPr id="95" name="Rektangel 94">
            <a:extLst>
              <a:ext uri="{FF2B5EF4-FFF2-40B4-BE49-F238E27FC236}">
                <a16:creationId xmlns:a16="http://schemas.microsoft.com/office/drawing/2014/main" id="{B7F2A39D-90AA-4667-901B-BC0949B0824A}"/>
              </a:ext>
            </a:extLst>
          </p:cNvPr>
          <p:cNvSpPr/>
          <p:nvPr/>
        </p:nvSpPr>
        <p:spPr>
          <a:xfrm rot="13551140">
            <a:off x="2452231" y="6186046"/>
            <a:ext cx="3524808" cy="1486693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>
                <a:gd name="adj" fmla="val 10515077"/>
              </a:avLst>
            </a:prstTxWarp>
            <a:spAutoFit/>
          </a:bodyPr>
          <a:lstStyle/>
          <a:p>
            <a:pPr algn="ctr"/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L E V E R A N S E</a:t>
            </a:r>
          </a:p>
        </p:txBody>
      </p:sp>
      <p:sp>
        <p:nvSpPr>
          <p:cNvPr id="96" name="TekstSylinder 95">
            <a:extLst>
              <a:ext uri="{FF2B5EF4-FFF2-40B4-BE49-F238E27FC236}">
                <a16:creationId xmlns:a16="http://schemas.microsoft.com/office/drawing/2014/main" id="{AB25FC8F-05F9-4449-929B-0B785A3346D2}"/>
              </a:ext>
            </a:extLst>
          </p:cNvPr>
          <p:cNvSpPr txBox="1"/>
          <p:nvPr/>
        </p:nvSpPr>
        <p:spPr>
          <a:xfrm>
            <a:off x="5007299" y="548467"/>
            <a:ext cx="17216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Produkt</a:t>
            </a:r>
            <a:endParaRPr lang="nb-NO" sz="1400" b="1" dirty="0"/>
          </a:p>
        </p:txBody>
      </p:sp>
      <p:sp>
        <p:nvSpPr>
          <p:cNvPr id="97" name="TekstSylinder 96">
            <a:extLst>
              <a:ext uri="{FF2B5EF4-FFF2-40B4-BE49-F238E27FC236}">
                <a16:creationId xmlns:a16="http://schemas.microsoft.com/office/drawing/2014/main" id="{B5C125A7-8867-4C5E-AA0D-E34A63CB1B08}"/>
              </a:ext>
            </a:extLst>
          </p:cNvPr>
          <p:cNvSpPr txBox="1"/>
          <p:nvPr/>
        </p:nvSpPr>
        <p:spPr>
          <a:xfrm>
            <a:off x="2608346" y="1143247"/>
            <a:ext cx="18504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Support / betjening</a:t>
            </a:r>
            <a:r>
              <a:rPr lang="nb-NO" sz="1400" b="1" dirty="0"/>
              <a:t> </a:t>
            </a:r>
          </a:p>
        </p:txBody>
      </p:sp>
      <p:sp>
        <p:nvSpPr>
          <p:cNvPr id="98" name="TekstSylinder 97">
            <a:extLst>
              <a:ext uri="{FF2B5EF4-FFF2-40B4-BE49-F238E27FC236}">
                <a16:creationId xmlns:a16="http://schemas.microsoft.com/office/drawing/2014/main" id="{4A057897-22C4-4AAD-B681-DF7F4CEF215B}"/>
              </a:ext>
            </a:extLst>
          </p:cNvPr>
          <p:cNvSpPr txBox="1"/>
          <p:nvPr/>
        </p:nvSpPr>
        <p:spPr>
          <a:xfrm>
            <a:off x="2294521" y="2317569"/>
            <a:ext cx="17216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Posisjon</a:t>
            </a:r>
            <a:endParaRPr lang="nb-NO" sz="1400" b="1" dirty="0"/>
          </a:p>
        </p:txBody>
      </p:sp>
      <p:sp>
        <p:nvSpPr>
          <p:cNvPr id="99" name="TekstSylinder 98">
            <a:extLst>
              <a:ext uri="{FF2B5EF4-FFF2-40B4-BE49-F238E27FC236}">
                <a16:creationId xmlns:a16="http://schemas.microsoft.com/office/drawing/2014/main" id="{9E011F53-C4D0-4999-89B0-ABD85BFD75BF}"/>
              </a:ext>
            </a:extLst>
          </p:cNvPr>
          <p:cNvSpPr txBox="1"/>
          <p:nvPr/>
        </p:nvSpPr>
        <p:spPr>
          <a:xfrm>
            <a:off x="438459" y="3689100"/>
            <a:ext cx="2443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Inntektsmodell / betaling</a:t>
            </a:r>
            <a:endParaRPr lang="nb-NO" sz="1400" b="1" dirty="0"/>
          </a:p>
        </p:txBody>
      </p:sp>
      <p:sp>
        <p:nvSpPr>
          <p:cNvPr id="100" name="TekstSylinder 99">
            <a:extLst>
              <a:ext uri="{FF2B5EF4-FFF2-40B4-BE49-F238E27FC236}">
                <a16:creationId xmlns:a16="http://schemas.microsoft.com/office/drawing/2014/main" id="{2B970C2F-22BE-41BA-82CA-1417652A6963}"/>
              </a:ext>
            </a:extLst>
          </p:cNvPr>
          <p:cNvSpPr txBox="1"/>
          <p:nvPr/>
        </p:nvSpPr>
        <p:spPr>
          <a:xfrm>
            <a:off x="9755075" y="6946660"/>
            <a:ext cx="24064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Vekstfinansiering / kapital</a:t>
            </a:r>
            <a:endParaRPr lang="nb-NO" sz="1400" b="1" dirty="0"/>
          </a:p>
        </p:txBody>
      </p:sp>
      <p:sp>
        <p:nvSpPr>
          <p:cNvPr id="101" name="TekstSylinder 100">
            <a:extLst>
              <a:ext uri="{FF2B5EF4-FFF2-40B4-BE49-F238E27FC236}">
                <a16:creationId xmlns:a16="http://schemas.microsoft.com/office/drawing/2014/main" id="{20C8921A-668B-4D62-9B0B-00EBD2D60178}"/>
              </a:ext>
            </a:extLst>
          </p:cNvPr>
          <p:cNvSpPr txBox="1"/>
          <p:nvPr/>
        </p:nvSpPr>
        <p:spPr>
          <a:xfrm>
            <a:off x="8741206" y="8025177"/>
            <a:ext cx="24064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Kompetanse og personell</a:t>
            </a:r>
            <a:endParaRPr lang="nb-NO" sz="1400" b="1" dirty="0"/>
          </a:p>
        </p:txBody>
      </p:sp>
      <p:sp>
        <p:nvSpPr>
          <p:cNvPr id="102" name="TekstSylinder 101">
            <a:extLst>
              <a:ext uri="{FF2B5EF4-FFF2-40B4-BE49-F238E27FC236}">
                <a16:creationId xmlns:a16="http://schemas.microsoft.com/office/drawing/2014/main" id="{BF2DC7BC-5876-436C-89AB-5B30CDB3844D}"/>
              </a:ext>
            </a:extLst>
          </p:cNvPr>
          <p:cNvSpPr txBox="1"/>
          <p:nvPr/>
        </p:nvSpPr>
        <p:spPr>
          <a:xfrm>
            <a:off x="10361176" y="5352255"/>
            <a:ext cx="26010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Produksjon og infrastruktur</a:t>
            </a:r>
            <a:endParaRPr lang="nb-NO" sz="1400" b="1" dirty="0"/>
          </a:p>
        </p:txBody>
      </p:sp>
      <p:sp>
        <p:nvSpPr>
          <p:cNvPr id="103" name="TekstSylinder 102">
            <a:extLst>
              <a:ext uri="{FF2B5EF4-FFF2-40B4-BE49-F238E27FC236}">
                <a16:creationId xmlns:a16="http://schemas.microsoft.com/office/drawing/2014/main" id="{6C7AD179-41E3-4379-AAB8-F976C0D3D7B6}"/>
              </a:ext>
            </a:extLst>
          </p:cNvPr>
          <p:cNvSpPr txBox="1"/>
          <p:nvPr/>
        </p:nvSpPr>
        <p:spPr>
          <a:xfrm>
            <a:off x="7048239" y="8738373"/>
            <a:ext cx="24064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Organisasjon</a:t>
            </a:r>
            <a:endParaRPr lang="nb-NO" sz="1400" b="1" dirty="0"/>
          </a:p>
        </p:txBody>
      </p:sp>
      <p:sp>
        <p:nvSpPr>
          <p:cNvPr id="104" name="TekstSylinder 103">
            <a:extLst>
              <a:ext uri="{FF2B5EF4-FFF2-40B4-BE49-F238E27FC236}">
                <a16:creationId xmlns:a16="http://schemas.microsoft.com/office/drawing/2014/main" id="{7BCD6A5B-606A-476C-8E03-1351D36F74E3}"/>
              </a:ext>
            </a:extLst>
          </p:cNvPr>
          <p:cNvSpPr txBox="1"/>
          <p:nvPr/>
        </p:nvSpPr>
        <p:spPr>
          <a:xfrm>
            <a:off x="4016780" y="8743367"/>
            <a:ext cx="22696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Finansiere eksporten</a:t>
            </a:r>
            <a:endParaRPr lang="nb-NO" sz="1400" b="1" dirty="0"/>
          </a:p>
        </p:txBody>
      </p:sp>
      <p:sp>
        <p:nvSpPr>
          <p:cNvPr id="105" name="TekstSylinder 104">
            <a:extLst>
              <a:ext uri="{FF2B5EF4-FFF2-40B4-BE49-F238E27FC236}">
                <a16:creationId xmlns:a16="http://schemas.microsoft.com/office/drawing/2014/main" id="{97F901FB-34FC-4D15-B6FA-7A1C5D59FB04}"/>
              </a:ext>
            </a:extLst>
          </p:cNvPr>
          <p:cNvSpPr txBox="1"/>
          <p:nvPr/>
        </p:nvSpPr>
        <p:spPr>
          <a:xfrm>
            <a:off x="891767" y="5354034"/>
            <a:ext cx="22696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Distribusjonskjede</a:t>
            </a:r>
            <a:endParaRPr lang="nb-NO" sz="1400" b="1" dirty="0"/>
          </a:p>
        </p:txBody>
      </p:sp>
      <p:sp>
        <p:nvSpPr>
          <p:cNvPr id="106" name="TekstSylinder 105">
            <a:extLst>
              <a:ext uri="{FF2B5EF4-FFF2-40B4-BE49-F238E27FC236}">
                <a16:creationId xmlns:a16="http://schemas.microsoft.com/office/drawing/2014/main" id="{F4D9F3CF-6DC6-420F-934F-45BE1D281B8D}"/>
              </a:ext>
            </a:extLst>
          </p:cNvPr>
          <p:cNvSpPr txBox="1"/>
          <p:nvPr/>
        </p:nvSpPr>
        <p:spPr>
          <a:xfrm>
            <a:off x="2400329" y="8027037"/>
            <a:ext cx="18963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Juridisk / kontrakter</a:t>
            </a:r>
            <a:endParaRPr lang="nb-NO" sz="1400" b="1" dirty="0"/>
          </a:p>
        </p:txBody>
      </p:sp>
      <p:sp>
        <p:nvSpPr>
          <p:cNvPr id="107" name="TekstSylinder 106">
            <a:extLst>
              <a:ext uri="{FF2B5EF4-FFF2-40B4-BE49-F238E27FC236}">
                <a16:creationId xmlns:a16="http://schemas.microsoft.com/office/drawing/2014/main" id="{77E4FEF4-8639-4B96-A558-39AA7CE1A31C}"/>
              </a:ext>
            </a:extLst>
          </p:cNvPr>
          <p:cNvSpPr txBox="1"/>
          <p:nvPr/>
        </p:nvSpPr>
        <p:spPr>
          <a:xfrm>
            <a:off x="1326352" y="6951999"/>
            <a:ext cx="19852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Levering/forsendelse</a:t>
            </a:r>
            <a:endParaRPr lang="nb-NO" sz="1400" b="1" dirty="0"/>
          </a:p>
        </p:txBody>
      </p:sp>
      <p:sp>
        <p:nvSpPr>
          <p:cNvPr id="110" name="Sirkel: hul 109">
            <a:extLst>
              <a:ext uri="{FF2B5EF4-FFF2-40B4-BE49-F238E27FC236}">
                <a16:creationId xmlns:a16="http://schemas.microsoft.com/office/drawing/2014/main" id="{D839E066-4324-4C99-AA49-63A7C19471ED}"/>
              </a:ext>
            </a:extLst>
          </p:cNvPr>
          <p:cNvSpPr/>
          <p:nvPr/>
        </p:nvSpPr>
        <p:spPr>
          <a:xfrm>
            <a:off x="2728800" y="1128600"/>
            <a:ext cx="7344000" cy="7344000"/>
          </a:xfrm>
          <a:prstGeom prst="donut">
            <a:avLst>
              <a:gd name="adj" fmla="val 11499"/>
            </a:avLst>
          </a:prstGeom>
          <a:solidFill>
            <a:schemeClr val="accent2">
              <a:lumMod val="40000"/>
              <a:lumOff val="60000"/>
              <a:alpha val="50000"/>
            </a:schemeClr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dirty="0"/>
          </a:p>
        </p:txBody>
      </p:sp>
      <p:sp>
        <p:nvSpPr>
          <p:cNvPr id="108" name="Frihåndsform: figur 107">
            <a:extLst>
              <a:ext uri="{FF2B5EF4-FFF2-40B4-BE49-F238E27FC236}">
                <a16:creationId xmlns:a16="http://schemas.microsoft.com/office/drawing/2014/main" id="{401AE0EF-0ED2-40F2-AA52-AFA4A0B928FC}"/>
              </a:ext>
            </a:extLst>
          </p:cNvPr>
          <p:cNvSpPr/>
          <p:nvPr/>
        </p:nvSpPr>
        <p:spPr>
          <a:xfrm>
            <a:off x="3574800" y="1975754"/>
            <a:ext cx="5650673" cy="5650846"/>
          </a:xfrm>
          <a:custGeom>
            <a:avLst/>
            <a:gdLst>
              <a:gd name="connsiteX0" fmla="*/ 2803140 w 5650673"/>
              <a:gd name="connsiteY0" fmla="*/ 0 h 5650846"/>
              <a:gd name="connsiteX1" fmla="*/ 2803140 w 5650673"/>
              <a:gd name="connsiteY1" fmla="*/ 774001 h 5650846"/>
              <a:gd name="connsiteX2" fmla="*/ 2616195 w 5650673"/>
              <a:gd name="connsiteY2" fmla="*/ 783440 h 5650846"/>
              <a:gd name="connsiteX3" fmla="*/ 774000 w 5650673"/>
              <a:gd name="connsiteY3" fmla="*/ 2824846 h 5650846"/>
              <a:gd name="connsiteX4" fmla="*/ 2826000 w 5650673"/>
              <a:gd name="connsiteY4" fmla="*/ 4876846 h 5650846"/>
              <a:gd name="connsiteX5" fmla="*/ 4867406 w 5650673"/>
              <a:gd name="connsiteY5" fmla="*/ 3034651 h 5650846"/>
              <a:gd name="connsiteX6" fmla="*/ 4876673 w 5650673"/>
              <a:gd name="connsiteY6" fmla="*/ 2851125 h 5650846"/>
              <a:gd name="connsiteX7" fmla="*/ 5650673 w 5650673"/>
              <a:gd name="connsiteY7" fmla="*/ 2851125 h 5650846"/>
              <a:gd name="connsiteX8" fmla="*/ 5637410 w 5650673"/>
              <a:gd name="connsiteY8" fmla="*/ 3113788 h 5650846"/>
              <a:gd name="connsiteX9" fmla="*/ 2826000 w 5650673"/>
              <a:gd name="connsiteY9" fmla="*/ 5650846 h 5650846"/>
              <a:gd name="connsiteX10" fmla="*/ 0 w 5650673"/>
              <a:gd name="connsiteY10" fmla="*/ 2824846 h 5650846"/>
              <a:gd name="connsiteX11" fmla="*/ 2537058 w 5650673"/>
              <a:gd name="connsiteY11" fmla="*/ 13436 h 5650846"/>
              <a:gd name="connsiteX12" fmla="*/ 2803140 w 5650673"/>
              <a:gd name="connsiteY12" fmla="*/ 0 h 565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50673" h="5650846">
                <a:moveTo>
                  <a:pt x="2803140" y="0"/>
                </a:moveTo>
                <a:lnTo>
                  <a:pt x="2803140" y="774001"/>
                </a:lnTo>
                <a:lnTo>
                  <a:pt x="2616195" y="783440"/>
                </a:lnTo>
                <a:cubicBezTo>
                  <a:pt x="1581462" y="888523"/>
                  <a:pt x="774000" y="1762389"/>
                  <a:pt x="774000" y="2824846"/>
                </a:cubicBezTo>
                <a:cubicBezTo>
                  <a:pt x="774000" y="3958134"/>
                  <a:pt x="1692712" y="4876846"/>
                  <a:pt x="2826000" y="4876846"/>
                </a:cubicBezTo>
                <a:cubicBezTo>
                  <a:pt x="3888458" y="4876846"/>
                  <a:pt x="4762323" y="4069385"/>
                  <a:pt x="4867406" y="3034651"/>
                </a:cubicBezTo>
                <a:lnTo>
                  <a:pt x="4876673" y="2851125"/>
                </a:lnTo>
                <a:lnTo>
                  <a:pt x="5650673" y="2851125"/>
                </a:lnTo>
                <a:lnTo>
                  <a:pt x="5637410" y="3113788"/>
                </a:lnTo>
                <a:cubicBezTo>
                  <a:pt x="5492690" y="4538816"/>
                  <a:pt x="4289210" y="5650846"/>
                  <a:pt x="2826000" y="5650846"/>
                </a:cubicBezTo>
                <a:cubicBezTo>
                  <a:pt x="1265243" y="5650846"/>
                  <a:pt x="0" y="4385603"/>
                  <a:pt x="0" y="2824846"/>
                </a:cubicBezTo>
                <a:cubicBezTo>
                  <a:pt x="0" y="1361637"/>
                  <a:pt x="1112030" y="158156"/>
                  <a:pt x="2537058" y="13436"/>
                </a:cubicBezTo>
                <a:lnTo>
                  <a:pt x="280314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000"/>
            </a:schemeClr>
          </a:solidFill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dirty="0"/>
          </a:p>
        </p:txBody>
      </p:sp>
      <p:sp>
        <p:nvSpPr>
          <p:cNvPr id="109" name="Frihåndsform: figur 108">
            <a:extLst>
              <a:ext uri="{FF2B5EF4-FFF2-40B4-BE49-F238E27FC236}">
                <a16:creationId xmlns:a16="http://schemas.microsoft.com/office/drawing/2014/main" id="{AB1D26A3-C104-4344-B33D-5CF277020510}"/>
              </a:ext>
            </a:extLst>
          </p:cNvPr>
          <p:cNvSpPr/>
          <p:nvPr/>
        </p:nvSpPr>
        <p:spPr>
          <a:xfrm>
            <a:off x="4353760" y="1975753"/>
            <a:ext cx="4872121" cy="4871888"/>
          </a:xfrm>
          <a:custGeom>
            <a:avLst/>
            <a:gdLst>
              <a:gd name="connsiteX0" fmla="*/ 2024181 w 4872121"/>
              <a:gd name="connsiteY0" fmla="*/ 778961 h 4871888"/>
              <a:gd name="connsiteX1" fmla="*/ 2024181 w 4872121"/>
              <a:gd name="connsiteY1" fmla="*/ 1570014 h 4871888"/>
              <a:gd name="connsiteX2" fmla="*/ 1918624 w 4872121"/>
              <a:gd name="connsiteY2" fmla="*/ 1575344 h 4871888"/>
              <a:gd name="connsiteX3" fmla="*/ 791053 w 4872121"/>
              <a:gd name="connsiteY3" fmla="*/ 2824847 h 4871888"/>
              <a:gd name="connsiteX4" fmla="*/ 2047041 w 4872121"/>
              <a:gd name="connsiteY4" fmla="*/ 4080835 h 4871888"/>
              <a:gd name="connsiteX5" fmla="*/ 3296545 w 4872121"/>
              <a:gd name="connsiteY5" fmla="*/ 2953265 h 4871888"/>
              <a:gd name="connsiteX6" fmla="*/ 3301702 w 4872121"/>
              <a:gd name="connsiteY6" fmla="*/ 2851126 h 4871888"/>
              <a:gd name="connsiteX7" fmla="*/ 4092755 w 4872121"/>
              <a:gd name="connsiteY7" fmla="*/ 2851126 h 4871888"/>
              <a:gd name="connsiteX8" fmla="*/ 4083513 w 4872121"/>
              <a:gd name="connsiteY8" fmla="*/ 3034145 h 4871888"/>
              <a:gd name="connsiteX9" fmla="*/ 2047041 w 4872121"/>
              <a:gd name="connsiteY9" fmla="*/ 4871888 h 4871888"/>
              <a:gd name="connsiteX10" fmla="*/ 0 w 4872121"/>
              <a:gd name="connsiteY10" fmla="*/ 2824847 h 4871888"/>
              <a:gd name="connsiteX11" fmla="*/ 1837743 w 4872121"/>
              <a:gd name="connsiteY11" fmla="*/ 788375 h 4871888"/>
              <a:gd name="connsiteX12" fmla="*/ 2069900 w 4872121"/>
              <a:gd name="connsiteY12" fmla="*/ 0 h 4871888"/>
              <a:gd name="connsiteX13" fmla="*/ 2335983 w 4872121"/>
              <a:gd name="connsiteY13" fmla="*/ 13436 h 4871888"/>
              <a:gd name="connsiteX14" fmla="*/ 4860205 w 4872121"/>
              <a:gd name="connsiteY14" fmla="*/ 2553733 h 4871888"/>
              <a:gd name="connsiteX15" fmla="*/ 4872121 w 4872121"/>
              <a:gd name="connsiteY15" fmla="*/ 2805406 h 4871888"/>
              <a:gd name="connsiteX16" fmla="*/ 4098121 w 4872121"/>
              <a:gd name="connsiteY16" fmla="*/ 2805406 h 4871888"/>
              <a:gd name="connsiteX17" fmla="*/ 4089720 w 4872121"/>
              <a:gd name="connsiteY17" fmla="*/ 2627987 h 4871888"/>
              <a:gd name="connsiteX18" fmla="*/ 2256846 w 4872121"/>
              <a:gd name="connsiteY18" fmla="*/ 783440 h 4871888"/>
              <a:gd name="connsiteX19" fmla="*/ 2069900 w 4872121"/>
              <a:gd name="connsiteY19" fmla="*/ 774000 h 487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872121" h="4871888">
                <a:moveTo>
                  <a:pt x="2024181" y="778961"/>
                </a:moveTo>
                <a:lnTo>
                  <a:pt x="2024181" y="1570014"/>
                </a:lnTo>
                <a:lnTo>
                  <a:pt x="1918624" y="1575344"/>
                </a:lnTo>
                <a:cubicBezTo>
                  <a:pt x="1285284" y="1639663"/>
                  <a:pt x="791053" y="2174538"/>
                  <a:pt x="791053" y="2824847"/>
                </a:cubicBezTo>
                <a:cubicBezTo>
                  <a:pt x="791053" y="3518510"/>
                  <a:pt x="1353378" y="4080835"/>
                  <a:pt x="2047041" y="4080835"/>
                </a:cubicBezTo>
                <a:cubicBezTo>
                  <a:pt x="2697350" y="4080835"/>
                  <a:pt x="3232226" y="3586604"/>
                  <a:pt x="3296545" y="2953265"/>
                </a:cubicBezTo>
                <a:lnTo>
                  <a:pt x="3301702" y="2851126"/>
                </a:lnTo>
                <a:lnTo>
                  <a:pt x="4092755" y="2851126"/>
                </a:lnTo>
                <a:lnTo>
                  <a:pt x="4083513" y="3034145"/>
                </a:lnTo>
                <a:cubicBezTo>
                  <a:pt x="3978685" y="4066379"/>
                  <a:pt x="3106932" y="4871888"/>
                  <a:pt x="2047041" y="4871888"/>
                </a:cubicBezTo>
                <a:cubicBezTo>
                  <a:pt x="916491" y="4871888"/>
                  <a:pt x="0" y="3955397"/>
                  <a:pt x="0" y="2824847"/>
                </a:cubicBezTo>
                <a:cubicBezTo>
                  <a:pt x="0" y="1764957"/>
                  <a:pt x="805510" y="893204"/>
                  <a:pt x="1837743" y="788375"/>
                </a:cubicBezTo>
                <a:close/>
                <a:moveTo>
                  <a:pt x="2069900" y="0"/>
                </a:moveTo>
                <a:lnTo>
                  <a:pt x="2335983" y="13436"/>
                </a:lnTo>
                <a:cubicBezTo>
                  <a:pt x="3671947" y="149111"/>
                  <a:pt x="4732815" y="1215338"/>
                  <a:pt x="4860205" y="2553733"/>
                </a:cubicBezTo>
                <a:lnTo>
                  <a:pt x="4872121" y="2805406"/>
                </a:lnTo>
                <a:lnTo>
                  <a:pt x="4098121" y="2805406"/>
                </a:lnTo>
                <a:lnTo>
                  <a:pt x="4089720" y="2627987"/>
                </a:lnTo>
                <a:cubicBezTo>
                  <a:pt x="3997221" y="1656159"/>
                  <a:pt x="3226909" y="881956"/>
                  <a:pt x="2256846" y="783440"/>
                </a:cubicBezTo>
                <a:lnTo>
                  <a:pt x="2069900" y="77400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dirty="0"/>
          </a:p>
        </p:txBody>
      </p:sp>
      <p:sp>
        <p:nvSpPr>
          <p:cNvPr id="111" name="Frihåndsform: figur 110">
            <a:extLst>
              <a:ext uri="{FF2B5EF4-FFF2-40B4-BE49-F238E27FC236}">
                <a16:creationId xmlns:a16="http://schemas.microsoft.com/office/drawing/2014/main" id="{755E43B9-13D0-4AC3-8734-CEDE2AF9C92A}"/>
              </a:ext>
            </a:extLst>
          </p:cNvPr>
          <p:cNvSpPr/>
          <p:nvPr/>
        </p:nvSpPr>
        <p:spPr>
          <a:xfrm>
            <a:off x="5140800" y="2754714"/>
            <a:ext cx="3306121" cy="3305886"/>
          </a:xfrm>
          <a:custGeom>
            <a:avLst/>
            <a:gdLst>
              <a:gd name="connsiteX0" fmla="*/ 1260000 w 3306121"/>
              <a:gd name="connsiteY0" fmla="*/ 1493200 h 3305886"/>
              <a:gd name="connsiteX1" fmla="*/ 707314 w 3306121"/>
              <a:gd name="connsiteY1" fmla="*/ 2045886 h 3305886"/>
              <a:gd name="connsiteX2" fmla="*/ 1260000 w 3306121"/>
              <a:gd name="connsiteY2" fmla="*/ 2598572 h 3305886"/>
              <a:gd name="connsiteX3" fmla="*/ 1812686 w 3306121"/>
              <a:gd name="connsiteY3" fmla="*/ 2045886 h 3305886"/>
              <a:gd name="connsiteX4" fmla="*/ 1260000 w 3306121"/>
              <a:gd name="connsiteY4" fmla="*/ 1493200 h 3305886"/>
              <a:gd name="connsiteX5" fmla="*/ 1282859 w 3306121"/>
              <a:gd name="connsiteY5" fmla="*/ 0 h 3305886"/>
              <a:gd name="connsiteX6" fmla="*/ 1469298 w 3306121"/>
              <a:gd name="connsiteY6" fmla="*/ 9414 h 3305886"/>
              <a:gd name="connsiteX7" fmla="*/ 3297743 w 3306121"/>
              <a:gd name="connsiteY7" fmla="*/ 1849503 h 3305886"/>
              <a:gd name="connsiteX8" fmla="*/ 3306121 w 3306121"/>
              <a:gd name="connsiteY8" fmla="*/ 2026446 h 3305886"/>
              <a:gd name="connsiteX9" fmla="*/ 2519019 w 3306121"/>
              <a:gd name="connsiteY9" fmla="*/ 2026446 h 3305886"/>
              <a:gd name="connsiteX10" fmla="*/ 2520000 w 3306121"/>
              <a:gd name="connsiteY10" fmla="*/ 2045886 h 3305886"/>
              <a:gd name="connsiteX11" fmla="*/ 1260000 w 3306121"/>
              <a:gd name="connsiteY11" fmla="*/ 3305886 h 3305886"/>
              <a:gd name="connsiteX12" fmla="*/ 0 w 3306121"/>
              <a:gd name="connsiteY12" fmla="*/ 2045886 h 3305886"/>
              <a:gd name="connsiteX13" fmla="*/ 1260000 w 3306121"/>
              <a:gd name="connsiteY13" fmla="*/ 785886 h 3305886"/>
              <a:gd name="connsiteX14" fmla="*/ 1282859 w 3306121"/>
              <a:gd name="connsiteY14" fmla="*/ 787040 h 330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06121" h="3305886">
                <a:moveTo>
                  <a:pt x="1260000" y="1493200"/>
                </a:moveTo>
                <a:cubicBezTo>
                  <a:pt x="954760" y="1493200"/>
                  <a:pt x="707314" y="1740646"/>
                  <a:pt x="707314" y="2045886"/>
                </a:cubicBezTo>
                <a:cubicBezTo>
                  <a:pt x="707314" y="2351126"/>
                  <a:pt x="954760" y="2598572"/>
                  <a:pt x="1260000" y="2598572"/>
                </a:cubicBezTo>
                <a:cubicBezTo>
                  <a:pt x="1565240" y="2598572"/>
                  <a:pt x="1812686" y="2351126"/>
                  <a:pt x="1812686" y="2045886"/>
                </a:cubicBezTo>
                <a:cubicBezTo>
                  <a:pt x="1812686" y="1740646"/>
                  <a:pt x="1565240" y="1493200"/>
                  <a:pt x="1260000" y="1493200"/>
                </a:cubicBezTo>
                <a:close/>
                <a:moveTo>
                  <a:pt x="1282859" y="0"/>
                </a:moveTo>
                <a:lnTo>
                  <a:pt x="1469298" y="9414"/>
                </a:lnTo>
                <a:cubicBezTo>
                  <a:pt x="2437018" y="107691"/>
                  <a:pt x="3205467" y="880023"/>
                  <a:pt x="3297743" y="1849503"/>
                </a:cubicBezTo>
                <a:lnTo>
                  <a:pt x="3306121" y="2026446"/>
                </a:lnTo>
                <a:lnTo>
                  <a:pt x="2519019" y="2026446"/>
                </a:lnTo>
                <a:lnTo>
                  <a:pt x="2520000" y="2045886"/>
                </a:lnTo>
                <a:cubicBezTo>
                  <a:pt x="2520000" y="2741765"/>
                  <a:pt x="1955879" y="3305886"/>
                  <a:pt x="1260000" y="3305886"/>
                </a:cubicBezTo>
                <a:cubicBezTo>
                  <a:pt x="564121" y="3305886"/>
                  <a:pt x="0" y="2741765"/>
                  <a:pt x="0" y="2045886"/>
                </a:cubicBezTo>
                <a:cubicBezTo>
                  <a:pt x="0" y="1350007"/>
                  <a:pt x="564121" y="785886"/>
                  <a:pt x="1260000" y="785886"/>
                </a:cubicBezTo>
                <a:lnTo>
                  <a:pt x="1282859" y="78704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dirty="0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D366408A-29AB-4EF9-90CC-AB35CBBBF2EB}"/>
              </a:ext>
            </a:extLst>
          </p:cNvPr>
          <p:cNvSpPr/>
          <p:nvPr/>
        </p:nvSpPr>
        <p:spPr>
          <a:xfrm>
            <a:off x="253466" y="1038225"/>
            <a:ext cx="219301" cy="219075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>
              <a:solidFill>
                <a:schemeClr val="accent2"/>
              </a:solidFill>
            </a:endParaRPr>
          </a:p>
        </p:txBody>
      </p:sp>
      <p:sp>
        <p:nvSpPr>
          <p:cNvPr id="112" name="Rektangel 111">
            <a:extLst>
              <a:ext uri="{FF2B5EF4-FFF2-40B4-BE49-F238E27FC236}">
                <a16:creationId xmlns:a16="http://schemas.microsoft.com/office/drawing/2014/main" id="{0F62410E-09F5-480B-AAB8-970A7D1AA58C}"/>
              </a:ext>
            </a:extLst>
          </p:cNvPr>
          <p:cNvSpPr/>
          <p:nvPr/>
        </p:nvSpPr>
        <p:spPr>
          <a:xfrm>
            <a:off x="253466" y="1314329"/>
            <a:ext cx="219301" cy="219075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/>
          </a:p>
        </p:txBody>
      </p:sp>
      <p:sp>
        <p:nvSpPr>
          <p:cNvPr id="113" name="Rektangel 112">
            <a:extLst>
              <a:ext uri="{FF2B5EF4-FFF2-40B4-BE49-F238E27FC236}">
                <a16:creationId xmlns:a16="http://schemas.microsoft.com/office/drawing/2014/main" id="{8C68FAEC-DE75-42C5-91B7-DCB5D3BC6AB3}"/>
              </a:ext>
            </a:extLst>
          </p:cNvPr>
          <p:cNvSpPr/>
          <p:nvPr/>
        </p:nvSpPr>
        <p:spPr>
          <a:xfrm>
            <a:off x="253466" y="1590433"/>
            <a:ext cx="219301" cy="219075"/>
          </a:xfrm>
          <a:prstGeom prst="rec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/>
          </a:p>
        </p:txBody>
      </p:sp>
      <p:sp>
        <p:nvSpPr>
          <p:cNvPr id="114" name="Rektangel 113">
            <a:extLst>
              <a:ext uri="{FF2B5EF4-FFF2-40B4-BE49-F238E27FC236}">
                <a16:creationId xmlns:a16="http://schemas.microsoft.com/office/drawing/2014/main" id="{AB9A8D29-1BE9-4122-AE11-9871891F124A}"/>
              </a:ext>
            </a:extLst>
          </p:cNvPr>
          <p:cNvSpPr/>
          <p:nvPr/>
        </p:nvSpPr>
        <p:spPr>
          <a:xfrm>
            <a:off x="253466" y="1866537"/>
            <a:ext cx="219301" cy="219075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/>
          </a:p>
        </p:txBody>
      </p:sp>
      <p:sp>
        <p:nvSpPr>
          <p:cNvPr id="115" name="TekstSylinder 114">
            <a:extLst>
              <a:ext uri="{FF2B5EF4-FFF2-40B4-BE49-F238E27FC236}">
                <a16:creationId xmlns:a16="http://schemas.microsoft.com/office/drawing/2014/main" id="{7EC0FA3E-436C-410D-9249-60BA7EE62E5D}"/>
              </a:ext>
            </a:extLst>
          </p:cNvPr>
          <p:cNvSpPr txBox="1"/>
          <p:nvPr/>
        </p:nvSpPr>
        <p:spPr>
          <a:xfrm>
            <a:off x="466717" y="1002267"/>
            <a:ext cx="17216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dirty="0">
                <a:solidFill>
                  <a:srgbClr val="000000"/>
                </a:solidFill>
                <a:latin typeface="Calibri" panose="020F0502020204030204" pitchFamily="34" charset="0"/>
              </a:rPr>
              <a:t>Kartlegging</a:t>
            </a:r>
            <a:endParaRPr lang="nb-NO" sz="1400" dirty="0"/>
          </a:p>
        </p:txBody>
      </p:sp>
      <p:sp>
        <p:nvSpPr>
          <p:cNvPr id="116" name="TekstSylinder 115">
            <a:extLst>
              <a:ext uri="{FF2B5EF4-FFF2-40B4-BE49-F238E27FC236}">
                <a16:creationId xmlns:a16="http://schemas.microsoft.com/office/drawing/2014/main" id="{5B8D2B85-BF86-420E-AFE8-1205F22AF19B}"/>
              </a:ext>
            </a:extLst>
          </p:cNvPr>
          <p:cNvSpPr txBox="1"/>
          <p:nvPr/>
        </p:nvSpPr>
        <p:spPr>
          <a:xfrm>
            <a:off x="466717" y="1277959"/>
            <a:ext cx="17216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dirty="0">
                <a:solidFill>
                  <a:srgbClr val="000000"/>
                </a:solidFill>
                <a:latin typeface="Calibri" panose="020F0502020204030204" pitchFamily="34" charset="0"/>
              </a:rPr>
              <a:t>Strategisk vurdering</a:t>
            </a:r>
            <a:endParaRPr lang="nb-NO" sz="1400" dirty="0"/>
          </a:p>
        </p:txBody>
      </p:sp>
      <p:sp>
        <p:nvSpPr>
          <p:cNvPr id="117" name="TekstSylinder 116">
            <a:extLst>
              <a:ext uri="{FF2B5EF4-FFF2-40B4-BE49-F238E27FC236}">
                <a16:creationId xmlns:a16="http://schemas.microsoft.com/office/drawing/2014/main" id="{2446F6F4-5F08-4912-979E-E850595CD964}"/>
              </a:ext>
            </a:extLst>
          </p:cNvPr>
          <p:cNvSpPr txBox="1"/>
          <p:nvPr/>
        </p:nvSpPr>
        <p:spPr>
          <a:xfrm>
            <a:off x="466717" y="1553651"/>
            <a:ext cx="20298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dirty="0">
                <a:solidFill>
                  <a:srgbClr val="000000"/>
                </a:solidFill>
                <a:latin typeface="Calibri" panose="020F0502020204030204" pitchFamily="34" charset="0"/>
              </a:rPr>
              <a:t>Forberedende aktiviteter</a:t>
            </a:r>
            <a:endParaRPr lang="nb-NO" sz="1400" dirty="0"/>
          </a:p>
        </p:txBody>
      </p:sp>
      <p:sp>
        <p:nvSpPr>
          <p:cNvPr id="118" name="TekstSylinder 117">
            <a:extLst>
              <a:ext uri="{FF2B5EF4-FFF2-40B4-BE49-F238E27FC236}">
                <a16:creationId xmlns:a16="http://schemas.microsoft.com/office/drawing/2014/main" id="{2729F616-D7FB-45CB-A273-8B0892DB1F65}"/>
              </a:ext>
            </a:extLst>
          </p:cNvPr>
          <p:cNvSpPr txBox="1"/>
          <p:nvPr/>
        </p:nvSpPr>
        <p:spPr>
          <a:xfrm>
            <a:off x="466717" y="1829343"/>
            <a:ext cx="17216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dirty="0">
                <a:solidFill>
                  <a:srgbClr val="000000"/>
                </a:solidFill>
                <a:latin typeface="Calibri" panose="020F0502020204030204" pitchFamily="34" charset="0"/>
              </a:rPr>
              <a:t>Gjennomføring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822116065"/>
      </p:ext>
    </p:extLst>
  </p:cSld>
  <p:clrMapOvr>
    <a:masterClrMapping/>
  </p:clrMapOvr>
</p:sld>
</file>

<file path=ppt/theme/theme1.xml><?xml version="1.0" encoding="utf-8"?>
<a:theme xmlns:a="http://schemas.openxmlformats.org/drawingml/2006/main" name="Bokmål_4_3">
  <a:themeElements>
    <a:clrScheme name="IN_profilfarger 3">
      <a:dk1>
        <a:srgbClr val="000000"/>
      </a:dk1>
      <a:lt1>
        <a:srgbClr val="FFFFFF"/>
      </a:lt1>
      <a:dk2>
        <a:srgbClr val="53565A"/>
      </a:dk2>
      <a:lt2>
        <a:srgbClr val="D9D9D6"/>
      </a:lt2>
      <a:accent1>
        <a:srgbClr val="A4DBE8"/>
      </a:accent1>
      <a:accent2>
        <a:srgbClr val="E03E52"/>
      </a:accent2>
      <a:accent3>
        <a:srgbClr val="753BBD"/>
      </a:accent3>
      <a:accent4>
        <a:srgbClr val="F6EB61"/>
      </a:accent4>
      <a:accent5>
        <a:srgbClr val="C6D6E3"/>
      </a:accent5>
      <a:accent6>
        <a:srgbClr val="7AE1BF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Bokmål_4_3" id="{4876B250-01EE-8A45-8F02-91B33952363E}" vid="{58E635FC-15A8-1C43-B23F-ED57BE7ADE5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1263162BEC5249B59DF333FC2CCB80" ma:contentTypeVersion="12" ma:contentTypeDescription="Opprett et nytt dokument." ma:contentTypeScope="" ma:versionID="31e572bf05ffb2fa40623099c3a1faf6">
  <xsd:schema xmlns:xsd="http://www.w3.org/2001/XMLSchema" xmlns:xs="http://www.w3.org/2001/XMLSchema" xmlns:p="http://schemas.microsoft.com/office/2006/metadata/properties" xmlns:ns2="ba6abd59-a322-43c0-bc25-a155cc4e2589" xmlns:ns3="8ba59180-999d-4a34-8437-040a910329e2" targetNamespace="http://schemas.microsoft.com/office/2006/metadata/properties" ma:root="true" ma:fieldsID="694024f850aa0a3ebe6bfad81e11b553" ns2:_="" ns3:_="">
    <xsd:import namespace="ba6abd59-a322-43c0-bc25-a155cc4e2589"/>
    <xsd:import namespace="8ba59180-999d-4a34-8437-040a910329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6abd59-a322-43c0-bc25-a155cc4e25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59180-999d-4a34-8437-040a910329e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ba59180-999d-4a34-8437-040a910329e2">
      <UserInfo>
        <DisplayName>Hugo Loftesnes Pettersen</DisplayName>
        <AccountId>99</AccountId>
        <AccountType/>
      </UserInfo>
      <UserInfo>
        <DisplayName>Mona Handeland</DisplayName>
        <AccountId>238</AccountId>
        <AccountType/>
      </UserInfo>
      <UserInfo>
        <DisplayName>Toini H. A. Ness</DisplayName>
        <AccountId>334</AccountId>
        <AccountType/>
      </UserInfo>
      <UserInfo>
        <DisplayName>Elisabeth Five</DisplayName>
        <AccountId>256</AccountId>
        <AccountType/>
      </UserInfo>
      <UserInfo>
        <DisplayName>Alfred Øverland</DisplayName>
        <AccountId>278</AccountId>
        <AccountType/>
      </UserInfo>
      <UserInfo>
        <DisplayName>Beverley Lewis</DisplayName>
        <AccountId>441</AccountId>
        <AccountType/>
      </UserInfo>
      <UserInfo>
        <DisplayName>Stine Lunde</DisplayName>
        <AccountId>378</AccountId>
        <AccountType/>
      </UserInfo>
      <UserInfo>
        <DisplayName>Anne Britt Bjørdal</DisplayName>
        <AccountId>417</AccountId>
        <AccountType/>
      </UserInfo>
      <UserInfo>
        <DisplayName>Bjørn Aage Seem Holmen</DisplayName>
        <AccountId>174</AccountId>
        <AccountType/>
      </UserInfo>
      <UserInfo>
        <DisplayName>Inga Torp</DisplayName>
        <AccountId>376</AccountId>
        <AccountType/>
      </UserInfo>
      <UserInfo>
        <DisplayName>Arne Hans Tonning</DisplayName>
        <AccountId>834</AccountId>
        <AccountType/>
      </UserInfo>
      <UserInfo>
        <DisplayName>Hanne Dybwad</DisplayName>
        <AccountId>33</AccountId>
        <AccountType/>
      </UserInfo>
      <UserInfo>
        <DisplayName>Gro Eirin Dyrnes</DisplayName>
        <AccountId>61</AccountId>
        <AccountType/>
      </UserInfo>
      <UserInfo>
        <DisplayName>Elin Kristjana Sighvatsdottir</DisplayName>
        <AccountId>333</AccountId>
        <AccountType/>
      </UserInfo>
      <UserInfo>
        <DisplayName>Lisbeth B. Smestad</DisplayName>
        <AccountId>776</AccountId>
        <AccountType/>
      </UserInfo>
      <UserInfo>
        <DisplayName>NT AUTHORITY\authenticated users</DisplayName>
        <AccountId>19</AccountId>
        <AccountType/>
      </UserInfo>
      <UserInfo>
        <DisplayName>Svein Grandum</DisplayName>
        <AccountId>215</AccountId>
        <AccountType/>
      </UserInfo>
      <UserInfo>
        <DisplayName>Kari Holmefjord Vervik</DisplayName>
        <AccountId>55</AccountId>
        <AccountType/>
      </UserInfo>
      <UserInfo>
        <DisplayName>Anne Lisæth Schøyen</DisplayName>
        <AccountId>125</AccountId>
        <AccountType/>
      </UserInfo>
      <UserInfo>
        <DisplayName>Rønnaug Mellem</DisplayName>
        <AccountId>605</AccountId>
        <AccountType/>
      </UserInfo>
      <UserInfo>
        <DisplayName>Vigdis Harsvik</DisplayName>
        <AccountId>340</AccountId>
        <AccountType/>
      </UserInfo>
      <UserInfo>
        <DisplayName>Eirik Henriksen</DisplayName>
        <AccountId>14</AccountId>
        <AccountType/>
      </UserInfo>
      <UserInfo>
        <DisplayName>Urmas Lepik</DisplayName>
        <AccountId>20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1F62DC-420F-45C4-AE16-A331104118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6abd59-a322-43c0-bc25-a155cc4e2589"/>
    <ds:schemaRef ds:uri="8ba59180-999d-4a34-8437-040a910329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81548A-E3EF-4E68-AD3C-7750159300F0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8ba59180-999d-4a34-8437-040a910329e2"/>
    <ds:schemaRef ds:uri="ba6abd59-a322-43c0-bc25-a155cc4e2589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872A789-D642-449A-A501-B3D79B3231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1321</Words>
  <Application>Microsoft Office PowerPoint</Application>
  <PresentationFormat>A3 (297 x 420 mm)</PresentationFormat>
  <Paragraphs>279</Paragraphs>
  <Slides>7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Bokmål_4_3</vt:lpstr>
      <vt:lpstr>Eksporthjulet</vt:lpstr>
      <vt:lpstr>Eksporthjulet </vt:lpstr>
      <vt:lpstr>Eksporthjulet (med milepæler)</vt:lpstr>
      <vt:lpstr>Tillegg</vt:lpstr>
      <vt:lpstr>PowerPoint-presentasjon</vt:lpstr>
      <vt:lpstr>PowerPoint-presentasjon</vt:lpstr>
      <vt:lpstr>Eksporthjulet (faseoversikt)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Eksporthjulet</dc:title>
  <dc:creator>Tommy Odinsen</dc:creator>
  <cp:lastModifiedBy>Tommy Odinsen</cp:lastModifiedBy>
  <cp:revision>10</cp:revision>
  <cp:lastPrinted>2020-01-08T10:57:59Z</cp:lastPrinted>
  <dcterms:modified xsi:type="dcterms:W3CDTF">2020-12-18T12:55:55Z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  <property fmtid="{D5CDD505-2E9C-101B-9397-08002B2CF9AE}" pid="3" name="ContentTypeId">
    <vt:lpwstr>0x010100D81263162BEC5249B59DF333FC2CCB80</vt:lpwstr>
  </property>
  <property fmtid="{D5CDD505-2E9C-101B-9397-08002B2CF9AE}" pid="4" name="Order">
    <vt:r8>6257700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