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4"/>
    <p:sldMasterId id="2147483648" r:id="rId5"/>
    <p:sldMasterId id="2147483851" r:id="rId6"/>
    <p:sldMasterId id="2147483871" r:id="rId7"/>
  </p:sldMasterIdLst>
  <p:notesMasterIdLst>
    <p:notesMasterId r:id="rId23"/>
  </p:notesMasterIdLst>
  <p:handoutMasterIdLst>
    <p:handoutMasterId r:id="rId24"/>
  </p:handoutMasterIdLst>
  <p:sldIdLst>
    <p:sldId id="261" r:id="rId8"/>
    <p:sldId id="401" r:id="rId9"/>
    <p:sldId id="269" r:id="rId10"/>
    <p:sldId id="283" r:id="rId11"/>
    <p:sldId id="402" r:id="rId12"/>
    <p:sldId id="403" r:id="rId13"/>
    <p:sldId id="411" r:id="rId14"/>
    <p:sldId id="400" r:id="rId15"/>
    <p:sldId id="406" r:id="rId16"/>
    <p:sldId id="404" r:id="rId17"/>
    <p:sldId id="258" r:id="rId18"/>
    <p:sldId id="259" r:id="rId19"/>
    <p:sldId id="412" r:id="rId20"/>
    <p:sldId id="270" r:id="rId21"/>
    <p:sldId id="4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in Olav Nås" initials="SN" lastIdx="6" clrIdx="0">
    <p:extLst>
      <p:ext uri="{19B8F6BF-5375-455C-9EA6-DF929625EA0E}">
        <p15:presenceInfo xmlns:p15="http://schemas.microsoft.com/office/powerpoint/2012/main" userId="S::son@forskningsradet.no::a61dc374-596b-411e-92c6-f538526c7d5a" providerId="AD"/>
      </p:ext>
    </p:extLst>
  </p:cmAuthor>
  <p:cmAuthor id="2" name="Ingebjørg Aadland" initials="IA" lastIdx="3" clrIdx="1">
    <p:extLst>
      <p:ext uri="{19B8F6BF-5375-455C-9EA6-DF929625EA0E}">
        <p15:presenceInfo xmlns:p15="http://schemas.microsoft.com/office/powerpoint/2012/main" userId="S::iaa@forskningsradet.no::20db70c8-d746-4a90-aa54-b0311043dc00" providerId="AD"/>
      </p:ext>
    </p:extLst>
  </p:cmAuthor>
  <p:cmAuthor id="3" name="Kristin Oxley" initials="KO" lastIdx="2" clrIdx="2">
    <p:extLst>
      <p:ext uri="{19B8F6BF-5375-455C-9EA6-DF929625EA0E}">
        <p15:presenceInfo xmlns:p15="http://schemas.microsoft.com/office/powerpoint/2012/main" userId="S::krox@forskningsradet.no::bf48f87b-adbb-4b71-965d-000db55eb135" providerId="AD"/>
      </p:ext>
    </p:extLst>
  </p:cmAuthor>
  <p:cmAuthor id="4" name=" " initials="" lastIdx="6" clrIdx="3">
    <p:extLst>
      <p:ext uri="{19B8F6BF-5375-455C-9EA6-DF929625EA0E}">
        <p15:presenceInfo xmlns:p15="http://schemas.microsoft.com/office/powerpoint/2012/main" userId="S::Ann.Elin.Hvidsten@bcw-global.com::80e3a051-f4a8-46f4-9fae-66eb3cb85e84" providerId="AD"/>
      </p:ext>
    </p:extLst>
  </p:cmAuthor>
  <p:cmAuthor id="5" name="John-Arne Røttingen" initials="JR" lastIdx="2" clrIdx="4">
    <p:extLst>
      <p:ext uri="{19B8F6BF-5375-455C-9EA6-DF929625EA0E}">
        <p15:presenceInfo xmlns:p15="http://schemas.microsoft.com/office/powerpoint/2012/main" userId="S-1-5-21-479428392-223110683-929701000-24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45A"/>
    <a:srgbClr val="E4E9EC"/>
    <a:srgbClr val="8EA6B5"/>
    <a:srgbClr val="FEEBA7"/>
    <a:srgbClr val="4A697A"/>
    <a:srgbClr val="E4E9EB"/>
    <a:srgbClr val="01B9DC"/>
    <a:srgbClr val="1C4359"/>
    <a:srgbClr val="F2F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4950" autoAdjust="0"/>
  </p:normalViewPr>
  <p:slideViewPr>
    <p:cSldViewPr snapToGrid="0">
      <p:cViewPr varScale="1">
        <p:scale>
          <a:sx n="55" d="100"/>
          <a:sy n="55" d="100"/>
        </p:scale>
        <p:origin x="1742" y="53"/>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3468" y="141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dirty="0"/>
              <a:t>Total</a:t>
            </a:r>
            <a:r>
              <a:rPr lang="nb-NO" baseline="0" dirty="0"/>
              <a:t> </a:t>
            </a:r>
            <a:r>
              <a:rPr lang="nb-NO" baseline="0" dirty="0" err="1"/>
              <a:t>budget</a:t>
            </a:r>
            <a:r>
              <a:rPr lang="nb-NO" baseline="0" dirty="0"/>
              <a:t> for </a:t>
            </a:r>
            <a:r>
              <a:rPr lang="nb-NO" baseline="0" dirty="0" err="1"/>
              <a:t>research</a:t>
            </a:r>
            <a:r>
              <a:rPr lang="nb-NO" baseline="0" dirty="0"/>
              <a:t> i </a:t>
            </a:r>
            <a:r>
              <a:rPr lang="nb-NO" b="1" dirty="0"/>
              <a:t>million euro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'Ark1'!$B$1</c:f>
              <c:strCache>
                <c:ptCount val="1"/>
                <c:pt idx="0">
                  <c:v>Sum 2012-2017</c:v>
                </c:pt>
              </c:strCache>
            </c:strRef>
          </c:tx>
          <c:spPr>
            <a:solidFill>
              <a:schemeClr val="accent1"/>
            </a:solidFill>
            <a:ln>
              <a:noFill/>
            </a:ln>
            <a:effectLst/>
            <a:sp3d/>
          </c:spPr>
          <c:invertIfNegative val="0"/>
          <c:dPt>
            <c:idx val="4"/>
            <c:invertIfNegative val="0"/>
            <c:bubble3D val="0"/>
            <c:spPr>
              <a:solidFill>
                <a:schemeClr val="accent3">
                  <a:lumMod val="60000"/>
                  <a:lumOff val="40000"/>
                </a:schemeClr>
              </a:solidFill>
              <a:ln>
                <a:noFill/>
              </a:ln>
              <a:effectLst/>
              <a:sp3d/>
            </c:spPr>
            <c:extLst>
              <c:ext xmlns:c16="http://schemas.microsoft.com/office/drawing/2014/chart" uri="{C3380CC4-5D6E-409C-BE32-E72D297353CC}">
                <c16:uniqueId val="{00000000-1157-42D4-A866-8C7498D1FEBE}"/>
              </c:ext>
            </c:extLst>
          </c:dPt>
          <c:dLbls>
            <c:delete val="1"/>
          </c:dLbls>
          <c:cat>
            <c:strRef>
              <c:f>'Ark1'!$A$2:$A$6</c:f>
              <c:strCache>
                <c:ptCount val="5"/>
                <c:pt idx="0">
                  <c:v>Poland</c:v>
                </c:pt>
                <c:pt idx="1">
                  <c:v>Romania</c:v>
                </c:pt>
                <c:pt idx="2">
                  <c:v>Czech Republic</c:v>
                </c:pt>
                <c:pt idx="3">
                  <c:v>Baltic</c:v>
                </c:pt>
                <c:pt idx="4">
                  <c:v>Portugal</c:v>
                </c:pt>
              </c:strCache>
            </c:strRef>
          </c:cat>
          <c:val>
            <c:numRef>
              <c:f>'Ark1'!$B$2:$B$6</c:f>
              <c:numCache>
                <c:formatCode>General</c:formatCode>
                <c:ptCount val="5"/>
                <c:pt idx="0">
                  <c:v>74</c:v>
                </c:pt>
                <c:pt idx="1">
                  <c:v>23.529412000000001</c:v>
                </c:pt>
                <c:pt idx="2">
                  <c:v>17</c:v>
                </c:pt>
                <c:pt idx="3">
                  <c:v>7</c:v>
                </c:pt>
                <c:pt idx="4">
                  <c:v>44.705882000000003</c:v>
                </c:pt>
              </c:numCache>
            </c:numRef>
          </c:val>
          <c:extLst>
            <c:ext xmlns:c16="http://schemas.microsoft.com/office/drawing/2014/chart" uri="{C3380CC4-5D6E-409C-BE32-E72D297353CC}">
              <c16:uniqueId val="{00000000-C3EA-401C-AA62-C8558DB5A78A}"/>
            </c:ext>
          </c:extLst>
        </c:ser>
        <c:ser>
          <c:idx val="1"/>
          <c:order val="1"/>
          <c:tx>
            <c:strRef>
              <c:f>'Ark1'!$C$1</c:f>
              <c:strCache>
                <c:ptCount val="1"/>
                <c:pt idx="0">
                  <c:v>Sum 2018-2024</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Poland</c:v>
                </c:pt>
                <c:pt idx="1">
                  <c:v>Romania</c:v>
                </c:pt>
                <c:pt idx="2">
                  <c:v>Czech Republic</c:v>
                </c:pt>
                <c:pt idx="3">
                  <c:v>Baltic</c:v>
                </c:pt>
                <c:pt idx="4">
                  <c:v>Portugal</c:v>
                </c:pt>
              </c:strCache>
            </c:strRef>
          </c:cat>
          <c:val>
            <c:numRef>
              <c:f>'Ark1'!$C$2:$C$6</c:f>
              <c:numCache>
                <c:formatCode>General</c:formatCode>
                <c:ptCount val="5"/>
                <c:pt idx="0">
                  <c:v>129</c:v>
                </c:pt>
                <c:pt idx="1">
                  <c:v>47</c:v>
                </c:pt>
                <c:pt idx="2">
                  <c:v>35</c:v>
                </c:pt>
                <c:pt idx="3">
                  <c:v>27</c:v>
                </c:pt>
                <c:pt idx="4">
                  <c:v>9</c:v>
                </c:pt>
              </c:numCache>
            </c:numRef>
          </c:val>
          <c:extLst>
            <c:ext xmlns:c16="http://schemas.microsoft.com/office/drawing/2014/chart" uri="{C3380CC4-5D6E-409C-BE32-E72D297353CC}">
              <c16:uniqueId val="{00000001-C3EA-401C-AA62-C8558DB5A78A}"/>
            </c:ext>
          </c:extLst>
        </c:ser>
        <c:dLbls>
          <c:showLegendKey val="0"/>
          <c:showVal val="1"/>
          <c:showCatName val="0"/>
          <c:showSerName val="0"/>
          <c:showPercent val="0"/>
          <c:showBubbleSize val="0"/>
        </c:dLbls>
        <c:gapWidth val="150"/>
        <c:shape val="box"/>
        <c:axId val="617579440"/>
        <c:axId val="617579768"/>
        <c:axId val="0"/>
      </c:bar3DChart>
      <c:catAx>
        <c:axId val="6175794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579768"/>
        <c:crosses val="autoZero"/>
        <c:auto val="1"/>
        <c:lblAlgn val="ctr"/>
        <c:lblOffset val="100"/>
        <c:noMultiLvlLbl val="0"/>
      </c:catAx>
      <c:valAx>
        <c:axId val="617579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57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3A59EA4-BD77-344D-A4AC-FED15260E5BC}" type="datetimeFigureOut">
              <a:rPr lang="en-US" smtClean="0"/>
              <a:t>9/21/2021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B68B58-01EB-8F47-863C-4C2D7E43D678}" type="slidenum">
              <a:rPr lang="en-US" smtClean="0"/>
              <a:t>‹#›</a:t>
            </a:fld>
            <a:endParaRPr lang="en-US"/>
          </a:p>
        </p:txBody>
      </p:sp>
    </p:spTree>
    <p:extLst>
      <p:ext uri="{BB962C8B-B14F-4D97-AF65-F5344CB8AC3E}">
        <p14:creationId xmlns:p14="http://schemas.microsoft.com/office/powerpoint/2010/main" val="1571240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EBD65C4-E29C-7845-8893-F3CCC9C94B5C}"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97E71-7CC0-7D4D-AFFD-1D3A1FC40E8C}" type="slidenum">
              <a:rPr lang="en-US" smtClean="0"/>
              <a:t>‹#›</a:t>
            </a:fld>
            <a:endParaRPr lang="en-US"/>
          </a:p>
        </p:txBody>
      </p:sp>
    </p:spTree>
    <p:extLst>
      <p:ext uri="{BB962C8B-B14F-4D97-AF65-F5344CB8AC3E}">
        <p14:creationId xmlns:p14="http://schemas.microsoft.com/office/powerpoint/2010/main" val="150257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1</a:t>
            </a:fld>
            <a:endParaRPr lang="en-US"/>
          </a:p>
        </p:txBody>
      </p:sp>
    </p:spTree>
    <p:extLst>
      <p:ext uri="{BB962C8B-B14F-4D97-AF65-F5344CB8AC3E}">
        <p14:creationId xmlns:p14="http://schemas.microsoft.com/office/powerpoint/2010/main" val="2960847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a:t>
            </a:fld>
            <a:endParaRPr lang="en-US"/>
          </a:p>
        </p:txBody>
      </p:sp>
    </p:spTree>
    <p:extLst>
      <p:ext uri="{BB962C8B-B14F-4D97-AF65-F5344CB8AC3E}">
        <p14:creationId xmlns:p14="http://schemas.microsoft.com/office/powerpoint/2010/main" val="369262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3</a:t>
            </a:fld>
            <a:endParaRPr lang="en-US"/>
          </a:p>
        </p:txBody>
      </p:sp>
    </p:spTree>
    <p:extLst>
      <p:ext uri="{BB962C8B-B14F-4D97-AF65-F5344CB8AC3E}">
        <p14:creationId xmlns:p14="http://schemas.microsoft.com/office/powerpoint/2010/main" val="2555729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900" dirty="0"/>
              <a:t>Norge bidrar med betydelige midler til å løfte forskningskapasitet i nye medlemsland i EU. Vi gjør det gjennom forskningssamarbeid og erfaringsutveksling.</a:t>
            </a:r>
          </a:p>
          <a:p>
            <a:r>
              <a:rPr lang="nb-NO" sz="2900" dirty="0"/>
              <a:t>Gode resultater fra forskningssamarbeidet mellom Norge og partnerlandene frem til 2017 har gitt videreføring og økning av støtte til forskning. </a:t>
            </a:r>
          </a:p>
          <a:p>
            <a:r>
              <a:rPr lang="nb-NO" sz="2900" dirty="0" err="1"/>
              <a:t>Stolpediagramet</a:t>
            </a:r>
            <a:r>
              <a:rPr lang="nb-NO" sz="2900" dirty="0"/>
              <a:t>:</a:t>
            </a:r>
          </a:p>
          <a:p>
            <a:r>
              <a:rPr lang="nb-NO" sz="2500" dirty="0"/>
              <a:t>Tall for Portugal viser Blå vekst programmet (2018-2024) der forskning inngår med 7 millioner euro – bevilgningsmøte snart (juli)</a:t>
            </a:r>
          </a:p>
          <a:p>
            <a:r>
              <a:rPr lang="nb-NO" sz="2500" dirty="0"/>
              <a:t>Felles baltisk forskningsprogram for Estland, Latvia og Litauen fra 2018, før dette egne program med Latvia og Estland.</a:t>
            </a:r>
          </a:p>
          <a:p>
            <a:r>
              <a:rPr lang="nb-NO" sz="2500" dirty="0"/>
              <a:t>145 forskningsprosjekter med norske partnere ble gjennomført 2012-2017, det blir over 200 prosjekter i denne runden</a:t>
            </a:r>
          </a:p>
          <a:p>
            <a:endParaRPr lang="nb-NO" dirty="0"/>
          </a:p>
        </p:txBody>
      </p:sp>
      <p:sp>
        <p:nvSpPr>
          <p:cNvPr id="4" name="Plassholder for lysbildenummer 3"/>
          <p:cNvSpPr>
            <a:spLocks noGrp="1"/>
          </p:cNvSpPr>
          <p:nvPr>
            <p:ph type="sldNum" sz="quarter" idx="10"/>
          </p:nvPr>
        </p:nvSpPr>
        <p:spPr/>
        <p:txBody>
          <a:bodyPr/>
          <a:lstStyle/>
          <a:p>
            <a:fld id="{5AC97E71-7CC0-7D4D-AFFD-1D3A1FC40E8C}" type="slidenum">
              <a:rPr lang="en-US" smtClean="0"/>
              <a:t>4</a:t>
            </a:fld>
            <a:endParaRPr lang="en-US"/>
          </a:p>
        </p:txBody>
      </p:sp>
    </p:spTree>
    <p:extLst>
      <p:ext uri="{BB962C8B-B14F-4D97-AF65-F5344CB8AC3E}">
        <p14:creationId xmlns:p14="http://schemas.microsoft.com/office/powerpoint/2010/main" val="128360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5</a:t>
            </a:fld>
            <a:endParaRPr lang="en-US"/>
          </a:p>
        </p:txBody>
      </p:sp>
    </p:spTree>
    <p:extLst>
      <p:ext uri="{BB962C8B-B14F-4D97-AF65-F5344CB8AC3E}">
        <p14:creationId xmlns:p14="http://schemas.microsoft.com/office/powerpoint/2010/main" val="247885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en-US" b="0" i="0" dirty="0">
                <a:solidFill>
                  <a:srgbClr val="6F7478"/>
                </a:solidFill>
                <a:effectLst/>
                <a:latin typeface="Open Sans" panose="020B0606030504020204" pitchFamily="34" charset="0"/>
              </a:rPr>
              <a:t>R&amp;D expenditure in Norway reached nearly 73 billion NOK in 2018. In real prices, this was a 1.7 per cent increase from the previous year, far lower than the 7 per cent increase in 2017.</a:t>
            </a:r>
          </a:p>
          <a:p>
            <a:pPr algn="l">
              <a:buFont typeface="Arial" panose="020B0604020202020204" pitchFamily="34" charset="0"/>
              <a:buChar char="•"/>
            </a:pPr>
            <a:r>
              <a:rPr lang="en-US" b="0" i="0" dirty="0">
                <a:solidFill>
                  <a:srgbClr val="6F7478"/>
                </a:solidFill>
                <a:effectLst/>
                <a:latin typeface="Open Sans" panose="020B0606030504020204" pitchFamily="34" charset="0"/>
              </a:rPr>
              <a:t>The industrial sector constituted 45 per cent of Norway’s R&amp;D expenditure in 2018, the higher education sector 35 per cent and the institute sector 20 per cent. The health trusts, which are part of the higher education and institute sectors, respectively, constituted 6 per cent of the R&amp;D expenditure.</a:t>
            </a:r>
          </a:p>
          <a:p>
            <a:pPr algn="l">
              <a:buFont typeface="Arial" panose="020B0604020202020204" pitchFamily="34" charset="0"/>
              <a:buChar char="•"/>
            </a:pPr>
            <a:r>
              <a:rPr lang="en-US" b="0" i="0" dirty="0">
                <a:solidFill>
                  <a:srgbClr val="6F7478"/>
                </a:solidFill>
                <a:effectLst/>
                <a:latin typeface="Open Sans" panose="020B0606030504020204" pitchFamily="34" charset="0"/>
              </a:rPr>
              <a:t>The industrial sector spent 6.2 billion NOK on R&amp;D within the thematic area energy in 2018. The institute sector spent nearly 2 billion NOK on energy R&amp;D, and 2.1 billion on R&amp;D within health and care. Data on thematic R&amp;D for 2018 is not available for the higher education sector.</a:t>
            </a:r>
          </a:p>
          <a:p>
            <a:endParaRPr lang="en-US"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6</a:t>
            </a:fld>
            <a:endParaRPr lang="en-US"/>
          </a:p>
        </p:txBody>
      </p:sp>
    </p:spTree>
    <p:extLst>
      <p:ext uri="{BB962C8B-B14F-4D97-AF65-F5344CB8AC3E}">
        <p14:creationId xmlns:p14="http://schemas.microsoft.com/office/powerpoint/2010/main" val="289890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01625" y="703263"/>
            <a:ext cx="5367338" cy="3019425"/>
          </a:xfrm>
        </p:spPr>
      </p:sp>
      <p:sp>
        <p:nvSpPr>
          <p:cNvPr id="3" name="Plassholder for notater 2"/>
          <p:cNvSpPr>
            <a:spLocks noGrp="1"/>
          </p:cNvSpPr>
          <p:nvPr>
            <p:ph type="body" idx="1"/>
          </p:nvPr>
        </p:nvSpPr>
        <p:spPr>
          <a:xfrm>
            <a:off x="679768" y="4378928"/>
            <a:ext cx="5438140" cy="4306880"/>
          </a:xfrm>
        </p:spPr>
        <p:txBody>
          <a:bodyPr/>
          <a:lstStyle/>
          <a:p>
            <a:pPr marL="171450" indent="-171450">
              <a:buFontTx/>
              <a:buChar char="-"/>
            </a:pPr>
            <a:r>
              <a:rPr lang="nb-NO" baseline="0" dirty="0">
                <a:latin typeface="Verdana" panose="020B0604030504040204" pitchFamily="34" charset="0"/>
                <a:ea typeface="Verdana" panose="020B0604030504040204" pitchFamily="34" charset="0"/>
                <a:cs typeface="Verdana" panose="020B0604030504040204" pitchFamily="34" charset="0"/>
              </a:rPr>
              <a:t>The Research Council is a </a:t>
            </a:r>
            <a:r>
              <a:rPr lang="nb-NO" baseline="0" dirty="0" err="1">
                <a:latin typeface="Verdana" panose="020B0604030504040204" pitchFamily="34" charset="0"/>
                <a:ea typeface="Verdana" panose="020B0604030504040204" pitchFamily="34" charset="0"/>
                <a:cs typeface="Verdana" panose="020B0604030504040204" pitchFamily="34" charset="0"/>
              </a:rPr>
              <a:t>focal</a:t>
            </a:r>
            <a:r>
              <a:rPr lang="nb-NO" baseline="0" dirty="0">
                <a:latin typeface="Verdana" panose="020B0604030504040204" pitchFamily="34" charset="0"/>
                <a:ea typeface="Verdana" panose="020B0604030504040204" pitchFamily="34" charset="0"/>
                <a:cs typeface="Verdana" panose="020B0604030504040204" pitchFamily="34" charset="0"/>
              </a:rPr>
              <a:t> </a:t>
            </a:r>
            <a:r>
              <a:rPr lang="nb-NO" baseline="0" dirty="0" err="1">
                <a:latin typeface="Verdana" panose="020B0604030504040204" pitchFamily="34" charset="0"/>
                <a:ea typeface="Verdana" panose="020B0604030504040204" pitchFamily="34" charset="0"/>
                <a:cs typeface="Verdana" panose="020B0604030504040204" pitchFamily="34" charset="0"/>
              </a:rPr>
              <a:t>point</a:t>
            </a:r>
            <a:r>
              <a:rPr lang="nb-NO" baseline="0" dirty="0">
                <a:latin typeface="Verdana" panose="020B0604030504040204" pitchFamily="34" charset="0"/>
                <a:ea typeface="Verdana" panose="020B0604030504040204" pitchFamily="34" charset="0"/>
                <a:cs typeface="Verdana" panose="020B0604030504040204" pitchFamily="34" charset="0"/>
              </a:rPr>
              <a:t> </a:t>
            </a:r>
            <a:r>
              <a:rPr lang="nb-NO" baseline="0" dirty="0" err="1">
                <a:latin typeface="Verdana" panose="020B0604030504040204" pitchFamily="34" charset="0"/>
                <a:ea typeface="Verdana" panose="020B0604030504040204" pitchFamily="34" charset="0"/>
                <a:cs typeface="Verdana" panose="020B0604030504040204" pitchFamily="34" charset="0"/>
              </a:rPr>
              <a:t>between</a:t>
            </a:r>
            <a:r>
              <a:rPr lang="nb-NO" baseline="0" dirty="0">
                <a:latin typeface="Verdana" panose="020B0604030504040204" pitchFamily="34" charset="0"/>
                <a:ea typeface="Verdana" panose="020B0604030504040204" pitchFamily="34" charset="0"/>
                <a:cs typeface="Verdana" panose="020B0604030504040204" pitchFamily="34" charset="0"/>
              </a:rPr>
              <a:t> policy makers, R&amp;I </a:t>
            </a:r>
            <a:r>
              <a:rPr lang="nb-NO" baseline="0" dirty="0" err="1">
                <a:latin typeface="Verdana" panose="020B0604030504040204" pitchFamily="34" charset="0"/>
                <a:ea typeface="Verdana" panose="020B0604030504040204" pitchFamily="34" charset="0"/>
                <a:cs typeface="Verdana" panose="020B0604030504040204" pitchFamily="34" charset="0"/>
              </a:rPr>
              <a:t>actors</a:t>
            </a:r>
            <a:r>
              <a:rPr lang="nb-NO" baseline="0" dirty="0">
                <a:latin typeface="Verdana" panose="020B0604030504040204" pitchFamily="34" charset="0"/>
                <a:ea typeface="Verdana" panose="020B0604030504040204" pitchFamily="34" charset="0"/>
                <a:cs typeface="Verdana" panose="020B0604030504040204" pitchFamily="34" charset="0"/>
              </a:rPr>
              <a:t> as </a:t>
            </a:r>
            <a:r>
              <a:rPr lang="nb-NO" baseline="0" dirty="0" err="1">
                <a:latin typeface="Verdana" panose="020B0604030504040204" pitchFamily="34" charset="0"/>
                <a:ea typeface="Verdana" panose="020B0604030504040204" pitchFamily="34" charset="0"/>
                <a:cs typeface="Verdana" panose="020B0604030504040204" pitchFamily="34" charset="0"/>
              </a:rPr>
              <a:t>well</a:t>
            </a:r>
            <a:r>
              <a:rPr lang="nb-NO" baseline="0" dirty="0">
                <a:latin typeface="Verdana" panose="020B0604030504040204" pitchFamily="34" charset="0"/>
                <a:ea typeface="Verdana" panose="020B0604030504040204" pitchFamily="34" charset="0"/>
                <a:cs typeface="Verdana" panose="020B0604030504040204" pitchFamily="34" charset="0"/>
              </a:rPr>
              <a:t> as Europe and </a:t>
            </a:r>
            <a:r>
              <a:rPr lang="nb-NO" baseline="0" dirty="0" err="1">
                <a:latin typeface="Verdana" panose="020B0604030504040204" pitchFamily="34" charset="0"/>
                <a:ea typeface="Verdana" panose="020B0604030504040204" pitchFamily="34" charset="0"/>
                <a:cs typeface="Verdana" panose="020B0604030504040204" pitchFamily="34" charset="0"/>
              </a:rPr>
              <a:t>the</a:t>
            </a:r>
            <a:r>
              <a:rPr lang="nb-NO" baseline="0" dirty="0">
                <a:latin typeface="Verdana" panose="020B0604030504040204" pitchFamily="34" charset="0"/>
                <a:ea typeface="Verdana" panose="020B0604030504040204" pitchFamily="34" charset="0"/>
                <a:cs typeface="Verdana" panose="020B0604030504040204" pitchFamily="34" charset="0"/>
              </a:rPr>
              <a:t> </a:t>
            </a:r>
            <a:r>
              <a:rPr lang="nb-NO" baseline="0" dirty="0" err="1">
                <a:latin typeface="Verdana" panose="020B0604030504040204" pitchFamily="34" charset="0"/>
                <a:ea typeface="Verdana" panose="020B0604030504040204" pitchFamily="34" charset="0"/>
                <a:cs typeface="Verdana" panose="020B0604030504040204" pitchFamily="34" charset="0"/>
              </a:rPr>
              <a:t>world</a:t>
            </a:r>
            <a:r>
              <a:rPr lang="nb-NO" baseline="0" dirty="0">
                <a:latin typeface="Verdana" panose="020B0604030504040204" pitchFamily="34" charset="0"/>
                <a:ea typeface="Verdana" panose="020B0604030504040204" pitchFamily="34" charset="0"/>
                <a:cs typeface="Verdana" panose="020B0604030504040204" pitchFamily="34" charset="0"/>
              </a:rPr>
              <a:t>. </a:t>
            </a:r>
          </a:p>
          <a:p>
            <a:pPr marL="171450" indent="-171450">
              <a:buFontTx/>
              <a:buChar char="-"/>
            </a:pPr>
            <a:r>
              <a:rPr lang="nb-NO" dirty="0">
                <a:latin typeface="Verdana" panose="020B0604030504040204" pitchFamily="34" charset="0"/>
                <a:ea typeface="Verdana" panose="020B0604030504040204" pitchFamily="34" charset="0"/>
                <a:cs typeface="Verdana" panose="020B0604030504040204" pitchFamily="34" charset="0"/>
              </a:rPr>
              <a:t>The </a:t>
            </a:r>
            <a:r>
              <a:rPr lang="nb-NO" dirty="0" err="1">
                <a:latin typeface="Verdana" panose="020B0604030504040204" pitchFamily="34" charset="0"/>
                <a:ea typeface="Verdana" panose="020B0604030504040204" pitchFamily="34" charset="0"/>
                <a:cs typeface="Verdana" panose="020B0604030504040204" pitchFamily="34" charset="0"/>
              </a:rPr>
              <a:t>a</a:t>
            </a:r>
            <a:r>
              <a:rPr lang="nb-NO" baseline="0" dirty="0" err="1">
                <a:latin typeface="Verdana" panose="020B0604030504040204" pitchFamily="34" charset="0"/>
                <a:ea typeface="Verdana" panose="020B0604030504040204" pitchFamily="34" charset="0"/>
                <a:cs typeface="Verdana" panose="020B0604030504040204" pitchFamily="34" charset="0"/>
              </a:rPr>
              <a:t>nnual</a:t>
            </a:r>
            <a:r>
              <a:rPr lang="nb-NO" baseline="0" dirty="0">
                <a:latin typeface="Verdana" panose="020B0604030504040204" pitchFamily="34" charset="0"/>
                <a:ea typeface="Verdana" panose="020B0604030504040204" pitchFamily="34" charset="0"/>
                <a:cs typeface="Verdana" panose="020B0604030504040204" pitchFamily="34" charset="0"/>
              </a:rPr>
              <a:t> </a:t>
            </a:r>
            <a:r>
              <a:rPr lang="nb-NO" baseline="0" dirty="0" err="1">
                <a:latin typeface="Verdana" panose="020B0604030504040204" pitchFamily="34" charset="0"/>
                <a:ea typeface="Verdana" panose="020B0604030504040204" pitchFamily="34" charset="0"/>
                <a:cs typeface="Verdana" panose="020B0604030504040204" pitchFamily="34" charset="0"/>
              </a:rPr>
              <a:t>budget</a:t>
            </a:r>
            <a:r>
              <a:rPr lang="nb-NO" baseline="0" dirty="0">
                <a:latin typeface="Verdana" panose="020B0604030504040204" pitchFamily="34" charset="0"/>
                <a:ea typeface="Verdana" panose="020B0604030504040204" pitchFamily="34" charset="0"/>
                <a:cs typeface="Verdana" panose="020B0604030504040204" pitchFamily="34" charset="0"/>
              </a:rPr>
              <a:t> for 2018 is </a:t>
            </a:r>
            <a:r>
              <a:rPr lang="nb-NO" baseline="0" dirty="0" err="1">
                <a:latin typeface="Verdana" panose="020B0604030504040204" pitchFamily="34" charset="0"/>
                <a:ea typeface="Verdana" panose="020B0604030504040204" pitchFamily="34" charset="0"/>
                <a:cs typeface="Verdana" panose="020B0604030504040204" pitchFamily="34" charset="0"/>
              </a:rPr>
              <a:t>approximately</a:t>
            </a:r>
            <a:r>
              <a:rPr lang="nb-NO" baseline="0" dirty="0">
                <a:latin typeface="Verdana" panose="020B0604030504040204" pitchFamily="34" charset="0"/>
                <a:ea typeface="Verdana" panose="020B0604030504040204" pitchFamily="34" charset="0"/>
                <a:cs typeface="Verdana" panose="020B0604030504040204" pitchFamily="34" charset="0"/>
              </a:rPr>
              <a:t> 1 billion Euro, or 1,3 billion USD</a:t>
            </a:r>
          </a:p>
          <a:p>
            <a:pPr marL="171450" indent="-171450">
              <a:buFontTx/>
              <a:buChar char="-"/>
            </a:pPr>
            <a:r>
              <a:rPr lang="nb-NO" dirty="0">
                <a:latin typeface="Verdana" panose="020B0604030504040204" pitchFamily="34" charset="0"/>
                <a:ea typeface="Verdana" panose="020B0604030504040204" pitchFamily="34" charset="0"/>
                <a:cs typeface="Verdana" panose="020B0604030504040204" pitchFamily="34" charset="0"/>
              </a:rPr>
              <a:t>RCN is </a:t>
            </a:r>
            <a:r>
              <a:rPr lang="nb-NO" dirty="0" err="1">
                <a:latin typeface="Verdana" panose="020B0604030504040204" pitchFamily="34" charset="0"/>
                <a:ea typeface="Verdana" panose="020B0604030504040204" pitchFamily="34" charset="0"/>
                <a:cs typeface="Verdana" panose="020B0604030504040204" pitchFamily="34" charset="0"/>
              </a:rPr>
              <a:t>also</a:t>
            </a:r>
            <a:r>
              <a:rPr lang="nb-NO" dirty="0">
                <a:latin typeface="Verdana" panose="020B0604030504040204" pitchFamily="34" charset="0"/>
                <a:ea typeface="Verdana" panose="020B0604030504040204" pitchFamily="34" charset="0"/>
                <a:cs typeface="Verdana" panose="020B0604030504040204" pitchFamily="34" charset="0"/>
              </a:rPr>
              <a:t> a policy adviser to </a:t>
            </a:r>
            <a:r>
              <a:rPr lang="nb-NO" dirty="0" err="1">
                <a:latin typeface="Verdana" panose="020B0604030504040204" pitchFamily="34" charset="0"/>
                <a:ea typeface="Verdana" panose="020B0604030504040204" pitchFamily="34" charset="0"/>
                <a:cs typeface="Verdana" panose="020B0604030504040204" pitchFamily="34" charset="0"/>
              </a:rPr>
              <a:t>the</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government</a:t>
            </a:r>
            <a:r>
              <a:rPr lang="nb-NO" dirty="0">
                <a:latin typeface="Verdana" panose="020B0604030504040204" pitchFamily="34" charset="0"/>
                <a:ea typeface="Verdana" panose="020B0604030504040204" pitchFamily="34" charset="0"/>
                <a:cs typeface="Verdana" panose="020B0604030504040204" pitchFamily="34" charset="0"/>
              </a:rPr>
              <a:t> and </a:t>
            </a:r>
            <a:r>
              <a:rPr lang="nb-NO" dirty="0" err="1">
                <a:latin typeface="Verdana" panose="020B0604030504040204" pitchFamily="34" charset="0"/>
                <a:ea typeface="Verdana" panose="020B0604030504040204" pitchFamily="34" charset="0"/>
                <a:cs typeface="Verdana" panose="020B0604030504040204" pitchFamily="34" charset="0"/>
              </a:rPr>
              <a:t>the</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ministries</a:t>
            </a:r>
            <a:endParaRPr lang="nb-NO"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nb-NO" dirty="0">
                <a:latin typeface="Verdana" panose="020B0604030504040204" pitchFamily="34" charset="0"/>
                <a:ea typeface="Verdana" panose="020B0604030504040204" pitchFamily="34" charset="0"/>
                <a:cs typeface="Verdana" panose="020B0604030504040204" pitchFamily="34" charset="0"/>
              </a:rPr>
              <a:t>RCN </a:t>
            </a:r>
            <a:r>
              <a:rPr lang="nb-NO" dirty="0" err="1">
                <a:latin typeface="Verdana" panose="020B0604030504040204" pitchFamily="34" charset="0"/>
                <a:ea typeface="Verdana" panose="020B0604030504040204" pitchFamily="34" charset="0"/>
                <a:cs typeface="Verdana" panose="020B0604030504040204" pitchFamily="34" charset="0"/>
              </a:rPr>
              <a:t>gives</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advice</a:t>
            </a:r>
            <a:r>
              <a:rPr lang="nb-NO" dirty="0">
                <a:latin typeface="Verdana" panose="020B0604030504040204" pitchFamily="34" charset="0"/>
                <a:ea typeface="Verdana" panose="020B0604030504040204" pitchFamily="34" charset="0"/>
                <a:cs typeface="Verdana" panose="020B0604030504040204" pitchFamily="34" charset="0"/>
              </a:rPr>
              <a:t> and </a:t>
            </a:r>
            <a:r>
              <a:rPr lang="nb-NO" dirty="0" err="1">
                <a:latin typeface="Verdana" panose="020B0604030504040204" pitchFamily="34" charset="0"/>
                <a:ea typeface="Verdana" panose="020B0604030504040204" pitchFamily="34" charset="0"/>
                <a:cs typeface="Verdana" panose="020B0604030504040204" pitchFamily="34" charset="0"/>
              </a:rPr>
              <a:t>proposals</a:t>
            </a:r>
            <a:r>
              <a:rPr lang="nb-NO" dirty="0">
                <a:latin typeface="Verdana" panose="020B0604030504040204" pitchFamily="34" charset="0"/>
                <a:ea typeface="Verdana" panose="020B0604030504040204" pitchFamily="34" charset="0"/>
                <a:cs typeface="Verdana" panose="020B0604030504040204" pitchFamily="34" charset="0"/>
              </a:rPr>
              <a:t> to </a:t>
            </a:r>
            <a:r>
              <a:rPr lang="nb-NO" dirty="0" err="1">
                <a:latin typeface="Verdana" panose="020B0604030504040204" pitchFamily="34" charset="0"/>
                <a:ea typeface="Verdana" panose="020B0604030504040204" pitchFamily="34" charset="0"/>
                <a:cs typeface="Verdana" panose="020B0604030504040204" pitchFamily="34" charset="0"/>
              </a:rPr>
              <a:t>the</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ministries</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on</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research</a:t>
            </a:r>
            <a:r>
              <a:rPr lang="nb-NO" dirty="0">
                <a:latin typeface="Verdana" panose="020B0604030504040204" pitchFamily="34" charset="0"/>
                <a:ea typeface="Verdana" panose="020B0604030504040204" pitchFamily="34" charset="0"/>
                <a:cs typeface="Verdana" panose="020B0604030504040204" pitchFamily="34" charset="0"/>
              </a:rPr>
              <a:t> </a:t>
            </a:r>
            <a:r>
              <a:rPr lang="nb-NO" dirty="0" err="1">
                <a:latin typeface="Verdana" panose="020B0604030504040204" pitchFamily="34" charset="0"/>
                <a:ea typeface="Verdana" panose="020B0604030504040204" pitchFamily="34" charset="0"/>
                <a:cs typeface="Verdana" panose="020B0604030504040204" pitchFamily="34" charset="0"/>
              </a:rPr>
              <a:t>priorities</a:t>
            </a:r>
            <a:r>
              <a:rPr lang="nb-NO" dirty="0">
                <a:latin typeface="Verdana" panose="020B0604030504040204" pitchFamily="34" charset="0"/>
                <a:ea typeface="Verdana" panose="020B0604030504040204" pitchFamily="34" charset="0"/>
                <a:cs typeface="Verdana" panose="020B0604030504040204" pitchFamily="34" charset="0"/>
              </a:rPr>
              <a:t> and </a:t>
            </a:r>
            <a:r>
              <a:rPr lang="nb-NO" dirty="0" err="1">
                <a:latin typeface="Verdana" panose="020B0604030504040204" pitchFamily="34" charset="0"/>
                <a:ea typeface="Verdana" panose="020B0604030504040204" pitchFamily="34" charset="0"/>
                <a:cs typeface="Verdana" panose="020B0604030504040204" pitchFamily="34" charset="0"/>
              </a:rPr>
              <a:t>funding</a:t>
            </a:r>
            <a:r>
              <a:rPr lang="nb-NO" dirty="0">
                <a:latin typeface="Verdana" panose="020B0604030504040204" pitchFamily="34" charset="0"/>
                <a:ea typeface="Verdana" panose="020B0604030504040204" pitchFamily="34" charset="0"/>
                <a:cs typeface="Verdana" panose="020B0604030504040204" pitchFamily="34" charset="0"/>
              </a:rPr>
              <a:t>.</a:t>
            </a:r>
          </a:p>
          <a:p>
            <a:pPr marL="171450" indent="-171450">
              <a:buFontTx/>
              <a:buChar char="-"/>
            </a:pPr>
            <a:endParaRPr lang="nb-NO" baseline="0" dirty="0"/>
          </a:p>
          <a:p>
            <a:pPr marL="171450" indent="-171450">
              <a:buFontTx/>
              <a:buChar char="-"/>
            </a:pPr>
            <a:endParaRPr lang="nb-NO" baseline="0" dirty="0"/>
          </a:p>
          <a:p>
            <a:endParaRPr lang="en-US" dirty="0"/>
          </a:p>
          <a:p>
            <a:pPr marL="0" indent="0">
              <a:buFontTx/>
              <a:buNone/>
            </a:pPr>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6D865421-E33B-4056-B233-004009554231}" type="slidenum">
              <a:rPr lang="nb-NO" smtClean="0"/>
              <a:t>8</a:t>
            </a:fld>
            <a:endParaRPr lang="nb-NO"/>
          </a:p>
        </p:txBody>
      </p:sp>
    </p:spTree>
    <p:extLst>
      <p:ext uri="{BB962C8B-B14F-4D97-AF65-F5344CB8AC3E}">
        <p14:creationId xmlns:p14="http://schemas.microsoft.com/office/powerpoint/2010/main" val="3185488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ilde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D499419-C831-E140-8C03-18B50FC63B5D}"/>
              </a:ext>
            </a:extLst>
          </p:cNvPr>
          <p:cNvPicPr>
            <a:picLocks noChangeAspect="1"/>
          </p:cNvPicPr>
          <p:nvPr userDrawn="1"/>
        </p:nvPicPr>
        <p:blipFill>
          <a:blip r:embed="rId2"/>
          <a:src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E27F5F96-66FE-A048-B8B9-80A1B552ACC8}"/>
              </a:ext>
            </a:extLst>
          </p:cNvPr>
          <p:cNvSpPr/>
          <p:nvPr userDrawn="1"/>
        </p:nvSpPr>
        <p:spPr>
          <a:xfrm rot="16200000">
            <a:off x="2666999" y="-2678498"/>
            <a:ext cx="6858000" cy="12191999"/>
          </a:xfrm>
          <a:prstGeom prst="rect">
            <a:avLst/>
          </a:prstGeom>
          <a:gradFill>
            <a:gsLst>
              <a:gs pos="73000">
                <a:srgbClr val="5F7B8A">
                  <a:alpha val="0"/>
                </a:srgbClr>
              </a:gs>
              <a:gs pos="0">
                <a:srgbClr val="5F7B8A">
                  <a:alpha val="0"/>
                </a:srgbClr>
              </a:gs>
              <a:gs pos="100000">
                <a:schemeClr val="tx2">
                  <a:alpha val="83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0" name="Slide Number Placeholder 5">
            <a:extLst>
              <a:ext uri="{FF2B5EF4-FFF2-40B4-BE49-F238E27FC236}">
                <a16:creationId xmlns:a16="http://schemas.microsoft.com/office/drawing/2014/main" id="{68E39150-69B6-5F43-ADAC-C1EE682A4C68}"/>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sp>
        <p:nvSpPr>
          <p:cNvPr id="11" name="Text Placeholder 17" descr="@hovedtaler&#10;@forskningsradet&#10;#konferansenavn">
            <a:extLst>
              <a:ext uri="{FF2B5EF4-FFF2-40B4-BE49-F238E27FC236}">
                <a16:creationId xmlns:a16="http://schemas.microsoft.com/office/drawing/2014/main" id="{AF0A54D9-641B-9D4C-B195-5CE042766D6F}"/>
              </a:ext>
            </a:extLst>
          </p:cNvPr>
          <p:cNvSpPr>
            <a:spLocks noGrp="1"/>
          </p:cNvSpPr>
          <p:nvPr>
            <p:ph type="body" sz="quarter" idx="13" hasCustomPrompt="1"/>
          </p:nvPr>
        </p:nvSpPr>
        <p:spPr>
          <a:xfrm>
            <a:off x="803275" y="628529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3" name="Text Placeholder 17" descr="@hovedtaler&#10;@forskningsradet&#10;#konferansenavn">
            <a:extLst>
              <a:ext uri="{FF2B5EF4-FFF2-40B4-BE49-F238E27FC236}">
                <a16:creationId xmlns:a16="http://schemas.microsoft.com/office/drawing/2014/main" id="{D37A39C0-1D28-6744-AAED-EDCE25A74AE6}"/>
              </a:ext>
            </a:extLst>
          </p:cNvPr>
          <p:cNvSpPr>
            <a:spLocks noGrp="1"/>
          </p:cNvSpPr>
          <p:nvPr>
            <p:ph type="body" sz="quarter" idx="14" hasCustomPrompt="1"/>
          </p:nvPr>
        </p:nvSpPr>
        <p:spPr>
          <a:xfrm>
            <a:off x="803275" y="6092789"/>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4" name="Text Placeholder 17" descr="@hovedtaler&#10;@forskningsradet&#10;#konferansenavn">
            <a:extLst>
              <a:ext uri="{FF2B5EF4-FFF2-40B4-BE49-F238E27FC236}">
                <a16:creationId xmlns:a16="http://schemas.microsoft.com/office/drawing/2014/main" id="{0784858A-0BD2-8C47-83CC-F86C943CDE0C}"/>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Rectangle 11">
            <a:extLst>
              <a:ext uri="{FF2B5EF4-FFF2-40B4-BE49-F238E27FC236}">
                <a16:creationId xmlns:a16="http://schemas.microsoft.com/office/drawing/2014/main" id="{7C74C127-8F2C-4FB2-B652-92133BA52DF0}"/>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46154043-E8A7-494F-AC07-A91C20B2CA77}"/>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8651995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eget bilde mørk">
    <p:bg>
      <p:bgPr>
        <a:solidFill>
          <a:schemeClr val="accent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D8D7E76-DE44-42F3-AF8E-2C8950C6D3B9}"/>
              </a:ext>
            </a:extLst>
          </p:cNvPr>
          <p:cNvSpPr>
            <a:spLocks noGrp="1"/>
          </p:cNvSpPr>
          <p:nvPr>
            <p:ph type="pic" sz="quarter" idx="14"/>
          </p:nvPr>
        </p:nvSpPr>
        <p:spPr>
          <a:xfrm>
            <a:off x="0" y="0"/>
            <a:ext cx="12192000" cy="6858000"/>
          </a:xfrm>
          <a:custGeom>
            <a:avLst/>
            <a:gdLst>
              <a:gd name="connsiteX0" fmla="*/ 803275 w 12192000"/>
              <a:gd name="connsiteY0" fmla="*/ 4081963 h 6858000"/>
              <a:gd name="connsiteX1" fmla="*/ 803275 w 12192000"/>
              <a:gd name="connsiteY1" fmla="*/ 4121563 h 6858000"/>
              <a:gd name="connsiteX2" fmla="*/ 1369936 w 12192000"/>
              <a:gd name="connsiteY2" fmla="*/ 4121563 h 6858000"/>
              <a:gd name="connsiteX3" fmla="*/ 1369936 w 12192000"/>
              <a:gd name="connsiteY3" fmla="*/ 408196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03275" y="4081963"/>
                </a:moveTo>
                <a:lnTo>
                  <a:pt x="803275" y="4121563"/>
                </a:lnTo>
                <a:lnTo>
                  <a:pt x="1369936" y="4121563"/>
                </a:lnTo>
                <a:lnTo>
                  <a:pt x="1369936" y="4081963"/>
                </a:lnTo>
                <a:close/>
                <a:moveTo>
                  <a:pt x="0" y="0"/>
                </a:moveTo>
                <a:lnTo>
                  <a:pt x="12192000" y="0"/>
                </a:lnTo>
                <a:lnTo>
                  <a:pt x="12192000" y="6858000"/>
                </a:lnTo>
                <a:lnTo>
                  <a:pt x="0" y="6858000"/>
                </a:lnTo>
                <a:close/>
              </a:path>
            </a:pathLst>
          </a:custGeom>
          <a:solidFill>
            <a:srgbClr val="1C445A"/>
          </a:solidFill>
        </p:spPr>
        <p:txBody>
          <a:bodyPr wrap="square">
            <a:noAutofit/>
          </a:bodyPr>
          <a:lstStyle/>
          <a:p>
            <a:r>
              <a:rPr lang="nb-NO"/>
              <a:t>Klikk på ikonet for å legge til et bilde</a:t>
            </a:r>
            <a:endParaRPr lang="en-GB" dirty="0"/>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Text Placeholder 17" descr="@hovedtaler&#10;@forskningsradet&#10;#konferansenavn">
            <a:extLst>
              <a:ext uri="{FF2B5EF4-FFF2-40B4-BE49-F238E27FC236}">
                <a16:creationId xmlns:a16="http://schemas.microsoft.com/office/drawing/2014/main" id="{BEF62A8B-64FD-3847-A090-A48327A70925}"/>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D7ADA054-AACE-174D-843C-C90972DBD55E}"/>
              </a:ext>
            </a:extLst>
          </p:cNvPr>
          <p:cNvSpPr>
            <a:spLocks noGrp="1"/>
          </p:cNvSpPr>
          <p:nvPr>
            <p:ph type="body" sz="quarter" idx="15" hasCustomPrompt="1"/>
          </p:nvPr>
        </p:nvSpPr>
        <p:spPr>
          <a:xfrm>
            <a:off x="803275" y="6092789"/>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CEFB6714-476F-9C46-91C7-092FB1FF9740}"/>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4" name="Plassholder for SmartArt 3">
            <a:extLst>
              <a:ext uri="{FF2B5EF4-FFF2-40B4-BE49-F238E27FC236}">
                <a16:creationId xmlns:a16="http://schemas.microsoft.com/office/drawing/2014/main" id="{AC36AF6F-0137-431B-9376-B16665BD8066}"/>
              </a:ext>
            </a:extLst>
          </p:cNvPr>
          <p:cNvSpPr>
            <a:spLocks noGrp="1"/>
          </p:cNvSpPr>
          <p:nvPr>
            <p:ph type="dgm" sz="quarter" idx="17" hasCustomPrompt="1"/>
          </p:nvPr>
        </p:nvSpPr>
        <p:spPr>
          <a:xfrm>
            <a:off x="145742" y="152273"/>
            <a:ext cx="2468254" cy="711996"/>
          </a:xfrm>
          <a:prstGeom prst="rect">
            <a:avLst/>
          </a:prstGeom>
          <a:blipFill>
            <a:blip r:embed="rId2"/>
            <a:stretch>
              <a:fillRect/>
            </a:stretch>
          </a:blipFill>
        </p:spPr>
        <p:txBody>
          <a:bodyPr/>
          <a:lstStyle>
            <a:lvl1pPr>
              <a:defRPr sz="100">
                <a:solidFill>
                  <a:srgbClr val="000000"/>
                </a:solidFill>
              </a:defRPr>
            </a:lvl1pPr>
          </a:lstStyle>
          <a:p>
            <a:r>
              <a:rPr lang="nb-NO"/>
              <a:t> </a:t>
            </a:r>
          </a:p>
        </p:txBody>
      </p:sp>
      <p:sp>
        <p:nvSpPr>
          <p:cNvPr id="8" name="Plassholder for tekst 7">
            <a:extLst>
              <a:ext uri="{FF2B5EF4-FFF2-40B4-BE49-F238E27FC236}">
                <a16:creationId xmlns:a16="http://schemas.microsoft.com/office/drawing/2014/main" id="{2AF0BBE8-B8BF-48D7-A606-63C3FC27D8E2}"/>
              </a:ext>
            </a:extLst>
          </p:cNvPr>
          <p:cNvSpPr>
            <a:spLocks noGrp="1"/>
          </p:cNvSpPr>
          <p:nvPr>
            <p:ph type="body" sz="quarter" idx="18" hasCustomPrompt="1"/>
          </p:nvPr>
        </p:nvSpPr>
        <p:spPr>
          <a:xfrm>
            <a:off x="7505412" y="6260400"/>
            <a:ext cx="4426080" cy="49991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502571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f 2 spalte lys">
    <p:spTree>
      <p:nvGrpSpPr>
        <p:cNvPr id="1" name=""/>
        <p:cNvGrpSpPr/>
        <p:nvPr/>
      </p:nvGrpSpPr>
      <p:grpSpPr>
        <a:xfrm>
          <a:off x="0" y="0"/>
          <a:ext cx="0" cy="0"/>
          <a:chOff x="0" y="0"/>
          <a:chExt cx="0" cy="0"/>
        </a:xfrm>
      </p:grpSpPr>
      <p:sp>
        <p:nvSpPr>
          <p:cNvPr id="9" name="Chart Placeholder 2"/>
          <p:cNvSpPr>
            <a:spLocks noGrp="1"/>
          </p:cNvSpPr>
          <p:nvPr>
            <p:ph type="chart" sz="quarter" idx="13"/>
          </p:nvPr>
        </p:nvSpPr>
        <p:spPr>
          <a:xfrm>
            <a:off x="803275" y="1016000"/>
            <a:ext cx="5292725" cy="5160963"/>
          </a:xfrm>
          <a:solidFill>
            <a:schemeClr val="accent2">
              <a:lumMod val="20000"/>
              <a:lumOff val="80000"/>
            </a:schemeClr>
          </a:solidFill>
        </p:spPr>
        <p:txBody>
          <a:bodyPr/>
          <a:lstStyle/>
          <a:p>
            <a:r>
              <a:rPr lang="nb-NO"/>
              <a:t>Klikk ikonet for å legge til et diagram</a:t>
            </a:r>
            <a:endParaRPr lang="en-US"/>
          </a:p>
        </p:txBody>
      </p:sp>
      <p:sp>
        <p:nvSpPr>
          <p:cNvPr id="8" name="Chart Placeholder 2">
            <a:extLst>
              <a:ext uri="{FF2B5EF4-FFF2-40B4-BE49-F238E27FC236}">
                <a16:creationId xmlns:a16="http://schemas.microsoft.com/office/drawing/2014/main" id="{7B2C70D9-2AB9-C84D-8166-9B126BEE3F82}"/>
              </a:ext>
            </a:extLst>
          </p:cNvPr>
          <p:cNvSpPr>
            <a:spLocks noGrp="1"/>
          </p:cNvSpPr>
          <p:nvPr>
            <p:ph type="chart" sz="quarter" idx="14"/>
          </p:nvPr>
        </p:nvSpPr>
        <p:spPr>
          <a:xfrm>
            <a:off x="6183658" y="1016000"/>
            <a:ext cx="5258593" cy="5160963"/>
          </a:xfrm>
          <a:solidFill>
            <a:schemeClr val="accent2">
              <a:lumMod val="20000"/>
              <a:lumOff val="80000"/>
            </a:schemeClr>
          </a:solidFill>
        </p:spPr>
        <p:txBody>
          <a:bodyPr/>
          <a:lstStyle/>
          <a:p>
            <a:r>
              <a:rPr lang="nb-NO"/>
              <a:t>Klikk ikonet for å legge til et diagram</a:t>
            </a:r>
            <a:endParaRPr lang="en-US"/>
          </a:p>
        </p:txBody>
      </p:sp>
      <p:sp>
        <p:nvSpPr>
          <p:cNvPr id="10" name="Date Placeholder 3">
            <a:extLst>
              <a:ext uri="{FF2B5EF4-FFF2-40B4-BE49-F238E27FC236}">
                <a16:creationId xmlns:a16="http://schemas.microsoft.com/office/drawing/2014/main" id="{887C6C13-5EA9-4042-9648-39901AB9AE60}"/>
              </a:ext>
            </a:extLst>
          </p:cNvPr>
          <p:cNvSpPr>
            <a:spLocks noGrp="1"/>
          </p:cNvSpPr>
          <p:nvPr>
            <p:ph type="dt" sz="half" idx="10"/>
          </p:nvPr>
        </p:nvSpPr>
        <p:spPr>
          <a:xfrm>
            <a:off x="1191948" y="6489700"/>
            <a:ext cx="1195652" cy="213591"/>
          </a:xfrm>
        </p:spPr>
        <p:txBody>
          <a:bodyPr/>
          <a:lstStyle/>
          <a:p>
            <a:fld id="{C453256B-0036-45B2-9ECD-C30314EB92E1}" type="datetime1">
              <a:rPr lang="nb-NO" noProof="0" smtClean="0"/>
              <a:t>21.09.2021</a:t>
            </a:fld>
            <a:endParaRPr lang="nb-NO" noProof="0"/>
          </a:p>
        </p:txBody>
      </p:sp>
      <p:sp>
        <p:nvSpPr>
          <p:cNvPr id="11" name="Footer Placeholder 4">
            <a:extLst>
              <a:ext uri="{FF2B5EF4-FFF2-40B4-BE49-F238E27FC236}">
                <a16:creationId xmlns:a16="http://schemas.microsoft.com/office/drawing/2014/main" id="{270B7E48-2F4E-774A-BAB6-6BF86C50AAAE}"/>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2" name="Slide Number Placeholder 5">
            <a:extLst>
              <a:ext uri="{FF2B5EF4-FFF2-40B4-BE49-F238E27FC236}">
                <a16:creationId xmlns:a16="http://schemas.microsoft.com/office/drawing/2014/main" id="{1EE62FAF-E90E-2B49-BED1-E829ECE51C9D}"/>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58064864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f 2 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5D993C5-643B-9543-B9A2-EDB06D9A440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5292725" cy="5160963"/>
          </a:xfrm>
          <a:noFill/>
        </p:spPr>
        <p:txBody>
          <a:bodyPr/>
          <a:lstStyle/>
          <a:p>
            <a:r>
              <a:rPr lang="nb-NO"/>
              <a:t>Klikk ikonet for å legge til et diagram</a:t>
            </a:r>
            <a:endParaRPr lang="en-US"/>
          </a:p>
        </p:txBody>
      </p:sp>
      <p:sp>
        <p:nvSpPr>
          <p:cNvPr id="8" name="Chart Placeholder 2">
            <a:extLst>
              <a:ext uri="{FF2B5EF4-FFF2-40B4-BE49-F238E27FC236}">
                <a16:creationId xmlns:a16="http://schemas.microsoft.com/office/drawing/2014/main" id="{7B2C70D9-2AB9-C84D-8166-9B126BEE3F82}"/>
              </a:ext>
            </a:extLst>
          </p:cNvPr>
          <p:cNvSpPr>
            <a:spLocks noGrp="1"/>
          </p:cNvSpPr>
          <p:nvPr>
            <p:ph type="chart" sz="quarter" idx="14"/>
          </p:nvPr>
        </p:nvSpPr>
        <p:spPr>
          <a:xfrm>
            <a:off x="6183658" y="1016000"/>
            <a:ext cx="5258593" cy="5160963"/>
          </a:xfrm>
          <a:noFill/>
        </p:spPr>
        <p:txBody>
          <a:bodyPr/>
          <a:lstStyle/>
          <a:p>
            <a:r>
              <a:rPr lang="nb-NO"/>
              <a:t>Klikk ikonet for å legge til et diagram</a:t>
            </a:r>
            <a:endParaRPr lang="en-US"/>
          </a:p>
        </p:txBody>
      </p:sp>
      <p:sp>
        <p:nvSpPr>
          <p:cNvPr id="10" name="Date Placeholder 3">
            <a:extLst>
              <a:ext uri="{FF2B5EF4-FFF2-40B4-BE49-F238E27FC236}">
                <a16:creationId xmlns:a16="http://schemas.microsoft.com/office/drawing/2014/main" id="{887C6C13-5EA9-4042-9648-39901AB9AE60}"/>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C4302B11-9B81-434A-93E8-13F24F674850}" type="datetime1">
              <a:rPr lang="nb-NO" smtClean="0"/>
              <a:t>21.09.2021</a:t>
            </a:fld>
            <a:endParaRPr lang="nb-NO"/>
          </a:p>
        </p:txBody>
      </p:sp>
      <p:sp>
        <p:nvSpPr>
          <p:cNvPr id="11" name="Footer Placeholder 4">
            <a:extLst>
              <a:ext uri="{FF2B5EF4-FFF2-40B4-BE49-F238E27FC236}">
                <a16:creationId xmlns:a16="http://schemas.microsoft.com/office/drawing/2014/main" id="{270B7E48-2F4E-774A-BAB6-6BF86C50AAAE}"/>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2" name="Slide Number Placeholder 5">
            <a:extLst>
              <a:ext uri="{FF2B5EF4-FFF2-40B4-BE49-F238E27FC236}">
                <a16:creationId xmlns:a16="http://schemas.microsoft.com/office/drawing/2014/main" id="{1EE62FAF-E90E-2B49-BED1-E829ECE51C9D}"/>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3" name="Picture 17">
            <a:extLst>
              <a:ext uri="{FF2B5EF4-FFF2-40B4-BE49-F238E27FC236}">
                <a16:creationId xmlns:a16="http://schemas.microsoft.com/office/drawing/2014/main" id="{B9F90525-1427-AF46-980A-5DFC2ADF0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78203267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ell med tekst A lys">
    <p:spTree>
      <p:nvGrpSpPr>
        <p:cNvPr id="1" name=""/>
        <p:cNvGrpSpPr/>
        <p:nvPr/>
      </p:nvGrpSpPr>
      <p:grpSpPr>
        <a:xfrm>
          <a:off x="0" y="0"/>
          <a:ext cx="0" cy="0"/>
          <a:chOff x="0" y="0"/>
          <a:chExt cx="0" cy="0"/>
        </a:xfrm>
      </p:grpSpPr>
      <p:sp>
        <p:nvSpPr>
          <p:cNvPr id="2" name="Title 1"/>
          <p:cNvSpPr>
            <a:spLocks noGrp="1"/>
          </p:cNvSpPr>
          <p:nvPr>
            <p:ph type="title"/>
          </p:nvPr>
        </p:nvSpPr>
        <p:spPr>
          <a:xfrm>
            <a:off x="7356475" y="1015999"/>
            <a:ext cx="4103688" cy="3084513"/>
          </a:xfrm>
        </p:spPr>
        <p:txBody>
          <a:bodyPr/>
          <a:lstStyle/>
          <a:p>
            <a:r>
              <a:rPr lang="nb-NO"/>
              <a:t>Klikk for å redigere tittelstil</a:t>
            </a:r>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11" name="Table Placeholder 2"/>
          <p:cNvSpPr>
            <a:spLocks noGrp="1"/>
          </p:cNvSpPr>
          <p:nvPr>
            <p:ph type="tbl" sz="quarter" idx="15"/>
          </p:nvPr>
        </p:nvSpPr>
        <p:spPr>
          <a:xfrm>
            <a:off x="803275" y="1016000"/>
            <a:ext cx="6105525" cy="5160963"/>
          </a:xfrm>
          <a:solidFill>
            <a:schemeClr val="accent3">
              <a:lumMod val="20000"/>
              <a:lumOff val="80000"/>
            </a:schemeClr>
          </a:solidFill>
        </p:spPr>
        <p:txBody>
          <a:bodyPr/>
          <a:lstStyle/>
          <a:p>
            <a:r>
              <a:rPr lang="nb-NO"/>
              <a:t>Klikk ikonet for å legge til en tabell</a:t>
            </a:r>
          </a:p>
        </p:txBody>
      </p:sp>
      <p:sp>
        <p:nvSpPr>
          <p:cNvPr id="8" name="Date Placeholder 3">
            <a:extLst>
              <a:ext uri="{FF2B5EF4-FFF2-40B4-BE49-F238E27FC236}">
                <a16:creationId xmlns:a16="http://schemas.microsoft.com/office/drawing/2014/main" id="{72E7AE66-2CA9-074B-86A5-FEFE17270FA1}"/>
              </a:ext>
            </a:extLst>
          </p:cNvPr>
          <p:cNvSpPr>
            <a:spLocks noGrp="1"/>
          </p:cNvSpPr>
          <p:nvPr>
            <p:ph type="dt" sz="half" idx="10"/>
          </p:nvPr>
        </p:nvSpPr>
        <p:spPr>
          <a:xfrm>
            <a:off x="1191948" y="6489700"/>
            <a:ext cx="1195652" cy="213591"/>
          </a:xfrm>
        </p:spPr>
        <p:txBody>
          <a:bodyPr/>
          <a:lstStyle/>
          <a:p>
            <a:fld id="{720C3F29-4FDF-4AD5-9B52-D11FD0DBB083}" type="datetime1">
              <a:rPr lang="nb-NO" noProof="0" smtClean="0"/>
              <a:t>21.09.2021</a:t>
            </a:fld>
            <a:endParaRPr lang="nb-NO" noProof="0"/>
          </a:p>
        </p:txBody>
      </p:sp>
      <p:sp>
        <p:nvSpPr>
          <p:cNvPr id="9" name="Footer Placeholder 4">
            <a:extLst>
              <a:ext uri="{FF2B5EF4-FFF2-40B4-BE49-F238E27FC236}">
                <a16:creationId xmlns:a16="http://schemas.microsoft.com/office/drawing/2014/main" id="{C76A9CE2-81BA-BC49-9474-60A0FDB577BF}"/>
              </a:ext>
            </a:extLst>
          </p:cNvPr>
          <p:cNvSpPr>
            <a:spLocks noGrp="1"/>
          </p:cNvSpPr>
          <p:nvPr>
            <p:ph type="ftr" sz="quarter" idx="16"/>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8E062A40-B252-7047-8F58-694D47BEF1F0}"/>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043968120"/>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ell med tekst A mørk">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F1841E-D94D-C846-BCE7-4ADE8E2E161A}"/>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356475" y="1015999"/>
            <a:ext cx="4103688" cy="3084513"/>
          </a:xfrm>
        </p:spPr>
        <p:txBody>
          <a:bodyPr/>
          <a:lstStyle>
            <a:lvl1pPr>
              <a:defRPr>
                <a:solidFill>
                  <a:schemeClr val="bg1"/>
                </a:solidFill>
              </a:defRPr>
            </a:lvl1pPr>
          </a:lstStyle>
          <a:p>
            <a:r>
              <a:rPr lang="nb-NO"/>
              <a:t>Klikk for å redigere tittelstil</a:t>
            </a:r>
            <a:endParaRPr lang="nb-NO" dirty="0"/>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11" name="Table Placeholder 2"/>
          <p:cNvSpPr>
            <a:spLocks noGrp="1"/>
          </p:cNvSpPr>
          <p:nvPr>
            <p:ph type="tbl" sz="quarter" idx="15"/>
          </p:nvPr>
        </p:nvSpPr>
        <p:spPr>
          <a:xfrm>
            <a:off x="803275" y="1016000"/>
            <a:ext cx="6105525" cy="5160963"/>
          </a:xfrm>
          <a:noFill/>
        </p:spPr>
        <p:txBody>
          <a:bodyPr/>
          <a:lstStyle/>
          <a:p>
            <a:r>
              <a:rPr lang="nb-NO"/>
              <a:t>Klikk ikonet for å legge til en tabell</a:t>
            </a:r>
          </a:p>
        </p:txBody>
      </p:sp>
      <p:sp>
        <p:nvSpPr>
          <p:cNvPr id="8" name="Date Placeholder 3">
            <a:extLst>
              <a:ext uri="{FF2B5EF4-FFF2-40B4-BE49-F238E27FC236}">
                <a16:creationId xmlns:a16="http://schemas.microsoft.com/office/drawing/2014/main" id="{72E7AE66-2CA9-074B-86A5-FEFE17270FA1}"/>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BB729F08-2F8C-4013-9DCA-49F5C7E73131}" type="datetime1">
              <a:rPr lang="nb-NO" smtClean="0"/>
              <a:t>21.09.2021</a:t>
            </a:fld>
            <a:endParaRPr lang="nb-NO"/>
          </a:p>
        </p:txBody>
      </p:sp>
      <p:sp>
        <p:nvSpPr>
          <p:cNvPr id="9" name="Footer Placeholder 4">
            <a:extLst>
              <a:ext uri="{FF2B5EF4-FFF2-40B4-BE49-F238E27FC236}">
                <a16:creationId xmlns:a16="http://schemas.microsoft.com/office/drawing/2014/main" id="{C76A9CE2-81BA-BC49-9474-60A0FDB577BF}"/>
              </a:ext>
            </a:extLst>
          </p:cNvPr>
          <p:cNvSpPr>
            <a:spLocks noGrp="1"/>
          </p:cNvSpPr>
          <p:nvPr>
            <p:ph type="ftr" sz="quarter" idx="16"/>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8E062A40-B252-7047-8F58-694D47BEF1F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dirty="0"/>
          </a:p>
        </p:txBody>
      </p:sp>
      <p:pic>
        <p:nvPicPr>
          <p:cNvPr id="13" name="Picture 17">
            <a:extLst>
              <a:ext uri="{FF2B5EF4-FFF2-40B4-BE49-F238E27FC236}">
                <a16:creationId xmlns:a16="http://schemas.microsoft.com/office/drawing/2014/main" id="{94E4A9E7-9C61-7346-AA88-A25C7EC9CD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049962573"/>
      </p:ext>
    </p:extLst>
  </p:cSld>
  <p:clrMapOvr>
    <a:masterClrMapping/>
  </p:clrMapOvr>
  <p:transition>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ell 1-spalte lys">
    <p:spTree>
      <p:nvGrpSpPr>
        <p:cNvPr id="1" name=""/>
        <p:cNvGrpSpPr/>
        <p:nvPr/>
      </p:nvGrpSpPr>
      <p:grpSpPr>
        <a:xfrm>
          <a:off x="0" y="0"/>
          <a:ext cx="0" cy="0"/>
          <a:chOff x="0" y="0"/>
          <a:chExt cx="0" cy="0"/>
        </a:xfrm>
      </p:grpSpPr>
      <p:sp>
        <p:nvSpPr>
          <p:cNvPr id="3" name="Table Placeholder 2"/>
          <p:cNvSpPr>
            <a:spLocks noGrp="1"/>
          </p:cNvSpPr>
          <p:nvPr>
            <p:ph type="tbl" sz="quarter" idx="13"/>
          </p:nvPr>
        </p:nvSpPr>
        <p:spPr>
          <a:xfrm>
            <a:off x="803275" y="1016000"/>
            <a:ext cx="10656888" cy="5160963"/>
          </a:xfrm>
          <a:solidFill>
            <a:schemeClr val="accent3">
              <a:lumMod val="20000"/>
              <a:lumOff val="80000"/>
            </a:schemeClr>
          </a:solid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0"/>
            <a:ext cx="1195652" cy="213591"/>
          </a:xfrm>
        </p:spPr>
        <p:txBody>
          <a:bodyPr/>
          <a:lstStyle/>
          <a:p>
            <a:fld id="{B55CED32-9C50-458D-AA78-616249DAA3D2}" type="datetime1">
              <a:rPr lang="nb-NO" noProof="0" smtClean="0"/>
              <a:t>21.09.2021</a:t>
            </a:fld>
            <a:endParaRPr lang="nb-NO" noProof="0"/>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147578486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ell 1-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6713FF-CD82-3F4A-84A9-A091FA918A30}"/>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able Placeholder 2"/>
          <p:cNvSpPr>
            <a:spLocks noGrp="1"/>
          </p:cNvSpPr>
          <p:nvPr>
            <p:ph type="tbl" sz="quarter" idx="13"/>
          </p:nvPr>
        </p:nvSpPr>
        <p:spPr>
          <a:xfrm>
            <a:off x="803275" y="1016000"/>
            <a:ext cx="10656888" cy="5160963"/>
          </a:xfrm>
          <a:no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53F627F8-1D24-45BA-BDAE-92FE7181327C}" type="datetime1">
              <a:rPr lang="nb-NO" smtClean="0"/>
              <a:t>21.09.2021</a:t>
            </a:fld>
            <a:endParaRPr lang="nb-NO"/>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8" name="Picture 17">
            <a:extLst>
              <a:ext uri="{FF2B5EF4-FFF2-40B4-BE49-F238E27FC236}">
                <a16:creationId xmlns:a16="http://schemas.microsoft.com/office/drawing/2014/main" id="{0284C008-70B9-D94E-8BC3-5C5B19029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348797980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 y="0"/>
            <a:ext cx="12191998" cy="685800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22570866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lage 2 bilder">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6134620" y="0"/>
            <a:ext cx="6057380" cy="6858000"/>
          </a:xfrm>
          <a:solidFill>
            <a:schemeClr val="bg2"/>
          </a:solidFill>
        </p:spPr>
        <p:txBody>
          <a:bodyPr/>
          <a:lstStyle/>
          <a:p>
            <a:r>
              <a:rPr lang="nb-NO"/>
              <a:t>Klikk på ikonet for å legge til et bilde</a:t>
            </a:r>
            <a:endParaRPr lang="en-US"/>
          </a:p>
        </p:txBody>
      </p:sp>
      <p:sp>
        <p:nvSpPr>
          <p:cNvPr id="11" name="Picture Placeholder 10"/>
          <p:cNvSpPr>
            <a:spLocks noGrp="1"/>
          </p:cNvSpPr>
          <p:nvPr>
            <p:ph type="pic" sz="quarter" idx="13"/>
          </p:nvPr>
        </p:nvSpPr>
        <p:spPr>
          <a:xfrm>
            <a:off x="0" y="0"/>
            <a:ext cx="6061596" cy="685800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117756935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lage 3 bild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4903788" y="0"/>
            <a:ext cx="7283450" cy="6857999"/>
          </a:xfrm>
          <a:solidFill>
            <a:schemeClr val="bg2"/>
          </a:solidFill>
        </p:spPr>
        <p:txBody>
          <a:bodyPr/>
          <a:lstStyle/>
          <a:p>
            <a:r>
              <a:rPr lang="nb-NO"/>
              <a:t>Klikk på ikonet for å legge til et bilde</a:t>
            </a:r>
            <a:endParaRPr lang="en-US"/>
          </a:p>
        </p:txBody>
      </p:sp>
      <p:sp>
        <p:nvSpPr>
          <p:cNvPr id="7" name="Picture Placeholder 10"/>
          <p:cNvSpPr>
            <a:spLocks noGrp="1"/>
          </p:cNvSpPr>
          <p:nvPr>
            <p:ph type="pic" sz="quarter" idx="14"/>
          </p:nvPr>
        </p:nvSpPr>
        <p:spPr>
          <a:xfrm>
            <a:off x="-1" y="0"/>
            <a:ext cx="4835525" cy="4048132"/>
          </a:xfrm>
          <a:solidFill>
            <a:schemeClr val="bg2"/>
          </a:solidFill>
        </p:spPr>
        <p:txBody>
          <a:bodyPr/>
          <a:lstStyle/>
          <a:p>
            <a:r>
              <a:rPr lang="nb-NO"/>
              <a:t>Klikk på ikonet for å legge til et bilde</a:t>
            </a:r>
            <a:endParaRPr lang="en-US"/>
          </a:p>
        </p:txBody>
      </p:sp>
      <p:sp>
        <p:nvSpPr>
          <p:cNvPr id="9" name="Picture Placeholder 10"/>
          <p:cNvSpPr>
            <a:spLocks noGrp="1"/>
          </p:cNvSpPr>
          <p:nvPr>
            <p:ph type="pic" sz="quarter" idx="15"/>
          </p:nvPr>
        </p:nvSpPr>
        <p:spPr>
          <a:xfrm>
            <a:off x="-1" y="4120250"/>
            <a:ext cx="4835525" cy="273775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139732199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llage 4 bilder">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6134620" y="0"/>
            <a:ext cx="6057380" cy="3394869"/>
          </a:xfrm>
          <a:solidFill>
            <a:schemeClr val="bg2"/>
          </a:solidFill>
        </p:spPr>
        <p:txBody>
          <a:bodyPr/>
          <a:lstStyle/>
          <a:p>
            <a:r>
              <a:rPr lang="nb-NO"/>
              <a:t>Klikk på ikonet for å legge til et bilde</a:t>
            </a:r>
            <a:endParaRPr lang="en-US"/>
          </a:p>
        </p:txBody>
      </p:sp>
      <p:sp>
        <p:nvSpPr>
          <p:cNvPr id="11" name="Picture Placeholder 10"/>
          <p:cNvSpPr>
            <a:spLocks noGrp="1"/>
          </p:cNvSpPr>
          <p:nvPr>
            <p:ph type="pic" sz="quarter" idx="13"/>
          </p:nvPr>
        </p:nvSpPr>
        <p:spPr>
          <a:xfrm>
            <a:off x="0" y="0"/>
            <a:ext cx="6061596" cy="3394869"/>
          </a:xfrm>
          <a:solidFill>
            <a:schemeClr val="bg2"/>
          </a:solidFill>
        </p:spPr>
        <p:txBody>
          <a:bodyPr/>
          <a:lstStyle/>
          <a:p>
            <a:r>
              <a:rPr lang="nb-NO"/>
              <a:t>Klikk på ikonet for å legge til et bilde</a:t>
            </a:r>
            <a:endParaRPr lang="en-US"/>
          </a:p>
        </p:txBody>
      </p:sp>
      <p:sp>
        <p:nvSpPr>
          <p:cNvPr id="6" name="Picture Placeholder 10">
            <a:extLst>
              <a:ext uri="{FF2B5EF4-FFF2-40B4-BE49-F238E27FC236}">
                <a16:creationId xmlns:a16="http://schemas.microsoft.com/office/drawing/2014/main" id="{424E5F9A-A2B4-6145-8300-33826F9D53FB}"/>
              </a:ext>
            </a:extLst>
          </p:cNvPr>
          <p:cNvSpPr>
            <a:spLocks noGrp="1"/>
          </p:cNvSpPr>
          <p:nvPr>
            <p:ph type="pic" sz="quarter" idx="15"/>
          </p:nvPr>
        </p:nvSpPr>
        <p:spPr>
          <a:xfrm>
            <a:off x="6134620" y="3463132"/>
            <a:ext cx="6057380" cy="3394868"/>
          </a:xfrm>
          <a:solidFill>
            <a:schemeClr val="bg2"/>
          </a:solid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A626289A-1B22-7541-A1F5-4C1D1B4FCBAB}"/>
              </a:ext>
            </a:extLst>
          </p:cNvPr>
          <p:cNvSpPr>
            <a:spLocks noGrp="1"/>
          </p:cNvSpPr>
          <p:nvPr>
            <p:ph type="pic" sz="quarter" idx="16"/>
          </p:nvPr>
        </p:nvSpPr>
        <p:spPr>
          <a:xfrm>
            <a:off x="0" y="3463132"/>
            <a:ext cx="6061596" cy="3394868"/>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10866507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bilde 10">
    <p:bg>
      <p:bgPr>
        <a:solidFill>
          <a:schemeClr val="bg2"/>
        </a:solidFill>
        <a:effectLst/>
      </p:bgPr>
    </p:bg>
    <p:spTree>
      <p:nvGrpSpPr>
        <p:cNvPr id="1" name=""/>
        <p:cNvGrpSpPr/>
        <p:nvPr/>
      </p:nvGrpSpPr>
      <p:grpSpPr>
        <a:xfrm>
          <a:off x="0" y="0"/>
          <a:ext cx="0" cy="0"/>
          <a:chOff x="0" y="0"/>
          <a:chExt cx="0" cy="0"/>
        </a:xfrm>
      </p:grpSpPr>
      <p:pic>
        <p:nvPicPr>
          <p:cNvPr id="33" name="Bilde 32">
            <a:extLst>
              <a:ext uri="{FF2B5EF4-FFF2-40B4-BE49-F238E27FC236}">
                <a16:creationId xmlns:a16="http://schemas.microsoft.com/office/drawing/2014/main" id="{45AFBB57-380C-B54C-98A6-A88E7C6690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4DC31FA5-B483-D143-9DC8-6D092BD67128}"/>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249223190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5E039-307C-465F-B3DB-37F828145F78}"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14" name="Text Placeholder 13"/>
          <p:cNvSpPr>
            <a:spLocks noGrp="1"/>
          </p:cNvSpPr>
          <p:nvPr>
            <p:ph type="body" sz="quarter" idx="14" hasCustomPrompt="1"/>
          </p:nvPr>
        </p:nvSpPr>
        <p:spPr>
          <a:xfrm>
            <a:off x="4370966" y="4769187"/>
            <a:ext cx="3491150"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6" name="Text Placeholder 13"/>
          <p:cNvSpPr>
            <a:spLocks noGrp="1"/>
          </p:cNvSpPr>
          <p:nvPr>
            <p:ph type="body" sz="quarter" idx="16" hasCustomPrompt="1"/>
          </p:nvPr>
        </p:nvSpPr>
        <p:spPr>
          <a:xfrm>
            <a:off x="7938653" y="4769187"/>
            <a:ext cx="352150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7" name="Picture Placeholder 11"/>
          <p:cNvSpPr>
            <a:spLocks noGrp="1"/>
          </p:cNvSpPr>
          <p:nvPr>
            <p:ph type="pic" sz="quarter" idx="17"/>
          </p:nvPr>
        </p:nvSpPr>
        <p:spPr>
          <a:xfrm>
            <a:off x="803276" y="2312988"/>
            <a:ext cx="3491633"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18" name="Text Placeholder 13"/>
          <p:cNvSpPr>
            <a:spLocks noGrp="1"/>
          </p:cNvSpPr>
          <p:nvPr>
            <p:ph type="body" sz="quarter" idx="18" hasCustomPrompt="1"/>
          </p:nvPr>
        </p:nvSpPr>
        <p:spPr>
          <a:xfrm>
            <a:off x="803273" y="4769187"/>
            <a:ext cx="3491156"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1" name="Title 1">
            <a:extLst>
              <a:ext uri="{FF2B5EF4-FFF2-40B4-BE49-F238E27FC236}">
                <a16:creationId xmlns:a16="http://schemas.microsoft.com/office/drawing/2014/main" id="{5E7C0BF7-4AD9-1E46-9A8B-73481CC47133}"/>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13" name="Picture Placeholder 11">
            <a:extLst>
              <a:ext uri="{FF2B5EF4-FFF2-40B4-BE49-F238E27FC236}">
                <a16:creationId xmlns:a16="http://schemas.microsoft.com/office/drawing/2014/main" id="{9AABE37D-4018-FD4E-A795-5696D237CE1D}"/>
              </a:ext>
            </a:extLst>
          </p:cNvPr>
          <p:cNvSpPr>
            <a:spLocks noGrp="1"/>
          </p:cNvSpPr>
          <p:nvPr>
            <p:ph type="pic" sz="quarter" idx="19"/>
          </p:nvPr>
        </p:nvSpPr>
        <p:spPr>
          <a:xfrm>
            <a:off x="4370966" y="2312988"/>
            <a:ext cx="3491633"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19" name="Picture Placeholder 11">
            <a:extLst>
              <a:ext uri="{FF2B5EF4-FFF2-40B4-BE49-F238E27FC236}">
                <a16:creationId xmlns:a16="http://schemas.microsoft.com/office/drawing/2014/main" id="{A66E57E0-B73D-6345-ACFF-6254D8E49572}"/>
              </a:ext>
            </a:extLst>
          </p:cNvPr>
          <p:cNvSpPr>
            <a:spLocks noGrp="1"/>
          </p:cNvSpPr>
          <p:nvPr>
            <p:ph type="pic" sz="quarter" idx="20"/>
          </p:nvPr>
        </p:nvSpPr>
        <p:spPr>
          <a:xfrm>
            <a:off x="7938655" y="2312988"/>
            <a:ext cx="3521508"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Tree>
    <p:extLst>
      <p:ext uri="{BB962C8B-B14F-4D97-AF65-F5344CB8AC3E}">
        <p14:creationId xmlns:p14="http://schemas.microsoft.com/office/powerpoint/2010/main" val="63853645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85EAA4-F964-4D39-B04C-4717381A7122}"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13" name="Picture Placeholder 11"/>
          <p:cNvSpPr>
            <a:spLocks noGrp="1"/>
          </p:cNvSpPr>
          <p:nvPr>
            <p:ph type="pic" sz="quarter" idx="19"/>
          </p:nvPr>
        </p:nvSpPr>
        <p:spPr>
          <a:xfrm>
            <a:off x="803274" y="2312987"/>
            <a:ext cx="2615148" cy="2379663"/>
          </a:xfrm>
          <a:solidFill>
            <a:schemeClr val="bg2"/>
          </a:solidFill>
        </p:spPr>
        <p:txBody>
          <a:bodyPr anchor="ctr"/>
          <a:lstStyle>
            <a:lvl1pPr marL="0" indent="0" algn="ctr">
              <a:buNone/>
              <a:defRPr/>
            </a:lvl1pPr>
          </a:lstStyle>
          <a:p>
            <a:r>
              <a:rPr lang="nb-NO"/>
              <a:t>Klikk på ikonet for å legge til et bilde</a:t>
            </a:r>
          </a:p>
        </p:txBody>
      </p:sp>
      <p:sp>
        <p:nvSpPr>
          <p:cNvPr id="21" name="Text Placeholder 13">
            <a:extLst>
              <a:ext uri="{FF2B5EF4-FFF2-40B4-BE49-F238E27FC236}">
                <a16:creationId xmlns:a16="http://schemas.microsoft.com/office/drawing/2014/main" id="{BB22FF38-636F-2D41-9C84-A8A39D3D30D2}"/>
              </a:ext>
            </a:extLst>
          </p:cNvPr>
          <p:cNvSpPr>
            <a:spLocks noGrp="1"/>
          </p:cNvSpPr>
          <p:nvPr>
            <p:ph type="body" sz="quarter" idx="20" hasCustomPrompt="1"/>
          </p:nvPr>
        </p:nvSpPr>
        <p:spPr>
          <a:xfrm>
            <a:off x="803273" y="4769187"/>
            <a:ext cx="261514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8" name="Picture Placeholder 11">
            <a:extLst>
              <a:ext uri="{FF2B5EF4-FFF2-40B4-BE49-F238E27FC236}">
                <a16:creationId xmlns:a16="http://schemas.microsoft.com/office/drawing/2014/main" id="{367262C4-DBFE-F948-A85D-658AD4C6966B}"/>
              </a:ext>
            </a:extLst>
          </p:cNvPr>
          <p:cNvSpPr>
            <a:spLocks noGrp="1"/>
          </p:cNvSpPr>
          <p:nvPr>
            <p:ph type="pic" sz="quarter" idx="21"/>
          </p:nvPr>
        </p:nvSpPr>
        <p:spPr>
          <a:xfrm>
            <a:off x="3489713" y="2312987"/>
            <a:ext cx="2606287" cy="2379663"/>
          </a:xfrm>
          <a:solidFill>
            <a:schemeClr val="bg2"/>
          </a:solidFill>
        </p:spPr>
        <p:txBody>
          <a:bodyPr anchor="ctr"/>
          <a:lstStyle>
            <a:lvl1pPr marL="0" indent="0" algn="ctr">
              <a:buNone/>
              <a:defRPr/>
            </a:lvl1pPr>
          </a:lstStyle>
          <a:p>
            <a:r>
              <a:rPr lang="nb-NO"/>
              <a:t>Klikk på ikonet for å legge til et bilde</a:t>
            </a:r>
          </a:p>
        </p:txBody>
      </p:sp>
      <p:sp>
        <p:nvSpPr>
          <p:cNvPr id="40" name="Picture Placeholder 11">
            <a:extLst>
              <a:ext uri="{FF2B5EF4-FFF2-40B4-BE49-F238E27FC236}">
                <a16:creationId xmlns:a16="http://schemas.microsoft.com/office/drawing/2014/main" id="{76E16AD3-FE5D-1F4F-A279-F8C676677C92}"/>
              </a:ext>
            </a:extLst>
          </p:cNvPr>
          <p:cNvSpPr>
            <a:spLocks noGrp="1"/>
          </p:cNvSpPr>
          <p:nvPr>
            <p:ph type="pic" sz="quarter" idx="22"/>
          </p:nvPr>
        </p:nvSpPr>
        <p:spPr>
          <a:xfrm>
            <a:off x="6166884" y="2312987"/>
            <a:ext cx="2604037" cy="2379664"/>
          </a:xfrm>
          <a:solidFill>
            <a:schemeClr val="bg2"/>
          </a:solidFill>
        </p:spPr>
        <p:txBody>
          <a:bodyPr anchor="ctr"/>
          <a:lstStyle>
            <a:lvl1pPr marL="0" indent="0" algn="ctr">
              <a:buNone/>
              <a:defRPr/>
            </a:lvl1pPr>
          </a:lstStyle>
          <a:p>
            <a:r>
              <a:rPr lang="nb-NO"/>
              <a:t>Klikk på ikonet for å legge til et bilde</a:t>
            </a:r>
          </a:p>
        </p:txBody>
      </p:sp>
      <p:sp>
        <p:nvSpPr>
          <p:cNvPr id="41" name="Picture Placeholder 11">
            <a:extLst>
              <a:ext uri="{FF2B5EF4-FFF2-40B4-BE49-F238E27FC236}">
                <a16:creationId xmlns:a16="http://schemas.microsoft.com/office/drawing/2014/main" id="{A3049AC2-51BA-0548-A8CA-1273E6DBF0A4}"/>
              </a:ext>
            </a:extLst>
          </p:cNvPr>
          <p:cNvSpPr>
            <a:spLocks noGrp="1"/>
          </p:cNvSpPr>
          <p:nvPr>
            <p:ph type="pic" sz="quarter" idx="23"/>
          </p:nvPr>
        </p:nvSpPr>
        <p:spPr>
          <a:xfrm>
            <a:off x="8842211" y="2312987"/>
            <a:ext cx="2617952" cy="2379664"/>
          </a:xfrm>
          <a:solidFill>
            <a:schemeClr val="bg2"/>
          </a:solidFill>
        </p:spPr>
        <p:txBody>
          <a:bodyPr anchor="ctr"/>
          <a:lstStyle>
            <a:lvl1pPr marL="0" indent="0" algn="ctr">
              <a:buNone/>
              <a:defRPr/>
            </a:lvl1pPr>
          </a:lstStyle>
          <a:p>
            <a:r>
              <a:rPr lang="nb-NO"/>
              <a:t>Klikk på ikonet for å legge til et bilde</a:t>
            </a:r>
          </a:p>
        </p:txBody>
      </p:sp>
      <p:sp>
        <p:nvSpPr>
          <p:cNvPr id="45" name="Title 1">
            <a:extLst>
              <a:ext uri="{FF2B5EF4-FFF2-40B4-BE49-F238E27FC236}">
                <a16:creationId xmlns:a16="http://schemas.microsoft.com/office/drawing/2014/main" id="{6F0BDFDB-D997-A64F-B91F-F8BA63A96A05}"/>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46" name="Text Placeholder 13">
            <a:extLst>
              <a:ext uri="{FF2B5EF4-FFF2-40B4-BE49-F238E27FC236}">
                <a16:creationId xmlns:a16="http://schemas.microsoft.com/office/drawing/2014/main" id="{25E4D699-69BB-E442-8F03-FA9DA9E644AE}"/>
              </a:ext>
            </a:extLst>
          </p:cNvPr>
          <p:cNvSpPr>
            <a:spLocks noGrp="1"/>
          </p:cNvSpPr>
          <p:nvPr>
            <p:ph type="body" sz="quarter" idx="24" hasCustomPrompt="1"/>
          </p:nvPr>
        </p:nvSpPr>
        <p:spPr>
          <a:xfrm>
            <a:off x="3489712" y="4769187"/>
            <a:ext cx="2606288"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7" name="Text Placeholder 13">
            <a:extLst>
              <a:ext uri="{FF2B5EF4-FFF2-40B4-BE49-F238E27FC236}">
                <a16:creationId xmlns:a16="http://schemas.microsoft.com/office/drawing/2014/main" id="{2F3C5BA8-AB71-3546-8079-D85817B6CD7C}"/>
              </a:ext>
            </a:extLst>
          </p:cNvPr>
          <p:cNvSpPr>
            <a:spLocks noGrp="1"/>
          </p:cNvSpPr>
          <p:nvPr>
            <p:ph type="body" sz="quarter" idx="25" hasCustomPrompt="1"/>
          </p:nvPr>
        </p:nvSpPr>
        <p:spPr>
          <a:xfrm>
            <a:off x="6166884" y="4769186"/>
            <a:ext cx="2604037" cy="1407777"/>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8" name="Text Placeholder 13">
            <a:extLst>
              <a:ext uri="{FF2B5EF4-FFF2-40B4-BE49-F238E27FC236}">
                <a16:creationId xmlns:a16="http://schemas.microsoft.com/office/drawing/2014/main" id="{15D6BEBB-92AA-4344-A7EE-92F2512903F9}"/>
              </a:ext>
            </a:extLst>
          </p:cNvPr>
          <p:cNvSpPr>
            <a:spLocks noGrp="1"/>
          </p:cNvSpPr>
          <p:nvPr>
            <p:ph type="body" sz="quarter" idx="26" hasCustomPrompt="1"/>
          </p:nvPr>
        </p:nvSpPr>
        <p:spPr>
          <a:xfrm>
            <a:off x="8844461" y="4769187"/>
            <a:ext cx="2615702"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50516546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02F247-C0D8-4E76-9837-263717E30144}"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21" name="Title 1">
            <a:extLst>
              <a:ext uri="{FF2B5EF4-FFF2-40B4-BE49-F238E27FC236}">
                <a16:creationId xmlns:a16="http://schemas.microsoft.com/office/drawing/2014/main" id="{E8EE6A62-34C8-104A-A76F-FF0D50229ACB}"/>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25" name="Picture Placeholder 11">
            <a:extLst>
              <a:ext uri="{FF2B5EF4-FFF2-40B4-BE49-F238E27FC236}">
                <a16:creationId xmlns:a16="http://schemas.microsoft.com/office/drawing/2014/main" id="{1BB5D669-4183-8244-ABA1-256F46ED7B99}"/>
              </a:ext>
            </a:extLst>
          </p:cNvPr>
          <p:cNvSpPr>
            <a:spLocks noGrp="1"/>
          </p:cNvSpPr>
          <p:nvPr>
            <p:ph type="pic" sz="quarter" idx="19"/>
          </p:nvPr>
        </p:nvSpPr>
        <p:spPr>
          <a:xfrm>
            <a:off x="803274" y="2312987"/>
            <a:ext cx="2077141"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26" name="Text Placeholder 13">
            <a:extLst>
              <a:ext uri="{FF2B5EF4-FFF2-40B4-BE49-F238E27FC236}">
                <a16:creationId xmlns:a16="http://schemas.microsoft.com/office/drawing/2014/main" id="{E397F18C-D261-3A49-8919-75E51A23BF64}"/>
              </a:ext>
            </a:extLst>
          </p:cNvPr>
          <p:cNvSpPr>
            <a:spLocks noGrp="1"/>
          </p:cNvSpPr>
          <p:nvPr>
            <p:ph type="body" sz="quarter" idx="27" hasCustomPrompt="1"/>
          </p:nvPr>
        </p:nvSpPr>
        <p:spPr>
          <a:xfrm>
            <a:off x="803274" y="4769186"/>
            <a:ext cx="2077141" cy="1407777"/>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27" name="Picture Placeholder 11">
            <a:extLst>
              <a:ext uri="{FF2B5EF4-FFF2-40B4-BE49-F238E27FC236}">
                <a16:creationId xmlns:a16="http://schemas.microsoft.com/office/drawing/2014/main" id="{D27DFF48-9ECE-2940-A77A-6AADF013CBC1}"/>
              </a:ext>
            </a:extLst>
          </p:cNvPr>
          <p:cNvSpPr>
            <a:spLocks noGrp="1"/>
          </p:cNvSpPr>
          <p:nvPr>
            <p:ph type="pic" sz="quarter" idx="28"/>
          </p:nvPr>
        </p:nvSpPr>
        <p:spPr>
          <a:xfrm>
            <a:off x="2956015" y="2312987"/>
            <a:ext cx="2060794" cy="2379663"/>
          </a:xfrm>
          <a:solidFill>
            <a:schemeClr val="bg2"/>
          </a:solidFill>
        </p:spPr>
        <p:txBody>
          <a:bodyPr anchor="ctr"/>
          <a:lstStyle>
            <a:lvl1pPr marL="0" indent="0" algn="ctr">
              <a:buNone/>
              <a:defRPr/>
            </a:lvl1pPr>
          </a:lstStyle>
          <a:p>
            <a:r>
              <a:rPr lang="nb-NO"/>
              <a:t>Klikk på ikonet for å legge til et bilde</a:t>
            </a:r>
          </a:p>
        </p:txBody>
      </p:sp>
      <p:sp>
        <p:nvSpPr>
          <p:cNvPr id="28" name="Text Placeholder 13">
            <a:extLst>
              <a:ext uri="{FF2B5EF4-FFF2-40B4-BE49-F238E27FC236}">
                <a16:creationId xmlns:a16="http://schemas.microsoft.com/office/drawing/2014/main" id="{D0382A5B-ACE6-124F-8EEF-F3087443E027}"/>
              </a:ext>
            </a:extLst>
          </p:cNvPr>
          <p:cNvSpPr>
            <a:spLocks noGrp="1"/>
          </p:cNvSpPr>
          <p:nvPr>
            <p:ph type="body" sz="quarter" idx="29" hasCustomPrompt="1"/>
          </p:nvPr>
        </p:nvSpPr>
        <p:spPr>
          <a:xfrm>
            <a:off x="2956015" y="4769187"/>
            <a:ext cx="205790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7" name="Picture Placeholder 11">
            <a:extLst>
              <a:ext uri="{FF2B5EF4-FFF2-40B4-BE49-F238E27FC236}">
                <a16:creationId xmlns:a16="http://schemas.microsoft.com/office/drawing/2014/main" id="{E34E20A0-2CBC-6545-A07D-1F8F1386F966}"/>
              </a:ext>
            </a:extLst>
          </p:cNvPr>
          <p:cNvSpPr>
            <a:spLocks noGrp="1"/>
          </p:cNvSpPr>
          <p:nvPr>
            <p:ph type="pic" sz="quarter" idx="30"/>
          </p:nvPr>
        </p:nvSpPr>
        <p:spPr>
          <a:xfrm>
            <a:off x="5089524" y="2312987"/>
            <a:ext cx="2082912" cy="2379663"/>
          </a:xfrm>
          <a:solidFill>
            <a:schemeClr val="bg2"/>
          </a:solidFill>
        </p:spPr>
        <p:txBody>
          <a:bodyPr anchor="ctr"/>
          <a:lstStyle>
            <a:lvl1pPr marL="0" indent="0" algn="ctr">
              <a:buNone/>
              <a:defRPr/>
            </a:lvl1pPr>
          </a:lstStyle>
          <a:p>
            <a:r>
              <a:rPr lang="nb-NO"/>
              <a:t>Klikk på ikonet for å legge til et bilde</a:t>
            </a:r>
          </a:p>
        </p:txBody>
      </p:sp>
      <p:sp>
        <p:nvSpPr>
          <p:cNvPr id="38" name="Text Placeholder 13">
            <a:extLst>
              <a:ext uri="{FF2B5EF4-FFF2-40B4-BE49-F238E27FC236}">
                <a16:creationId xmlns:a16="http://schemas.microsoft.com/office/drawing/2014/main" id="{7445C252-3BC4-F445-9CDF-34DEA3B13BCE}"/>
              </a:ext>
            </a:extLst>
          </p:cNvPr>
          <p:cNvSpPr>
            <a:spLocks noGrp="1"/>
          </p:cNvSpPr>
          <p:nvPr>
            <p:ph type="body" sz="quarter" idx="31" hasCustomPrompt="1"/>
          </p:nvPr>
        </p:nvSpPr>
        <p:spPr>
          <a:xfrm>
            <a:off x="5089524" y="4769187"/>
            <a:ext cx="2077141"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9" name="Picture Placeholder 11">
            <a:extLst>
              <a:ext uri="{FF2B5EF4-FFF2-40B4-BE49-F238E27FC236}">
                <a16:creationId xmlns:a16="http://schemas.microsoft.com/office/drawing/2014/main" id="{CDECD95D-AA7A-164A-8F96-961188485D64}"/>
              </a:ext>
            </a:extLst>
          </p:cNvPr>
          <p:cNvSpPr>
            <a:spLocks noGrp="1"/>
          </p:cNvSpPr>
          <p:nvPr>
            <p:ph type="pic" sz="quarter" idx="32"/>
          </p:nvPr>
        </p:nvSpPr>
        <p:spPr>
          <a:xfrm>
            <a:off x="7232649" y="2312987"/>
            <a:ext cx="2082912" cy="2379663"/>
          </a:xfrm>
          <a:solidFill>
            <a:schemeClr val="bg2"/>
          </a:solidFill>
        </p:spPr>
        <p:txBody>
          <a:bodyPr anchor="ctr"/>
          <a:lstStyle>
            <a:lvl1pPr marL="0" indent="0" algn="ctr">
              <a:buNone/>
              <a:defRPr/>
            </a:lvl1pPr>
          </a:lstStyle>
          <a:p>
            <a:r>
              <a:rPr lang="nb-NO"/>
              <a:t>Klikk på ikonet for å legge til et bilde</a:t>
            </a:r>
          </a:p>
        </p:txBody>
      </p:sp>
      <p:sp>
        <p:nvSpPr>
          <p:cNvPr id="40" name="Text Placeholder 13">
            <a:extLst>
              <a:ext uri="{FF2B5EF4-FFF2-40B4-BE49-F238E27FC236}">
                <a16:creationId xmlns:a16="http://schemas.microsoft.com/office/drawing/2014/main" id="{3F80E488-D259-804F-849C-058548E88C8D}"/>
              </a:ext>
            </a:extLst>
          </p:cNvPr>
          <p:cNvSpPr>
            <a:spLocks noGrp="1"/>
          </p:cNvSpPr>
          <p:nvPr>
            <p:ph type="body" sz="quarter" idx="33" hasCustomPrompt="1"/>
          </p:nvPr>
        </p:nvSpPr>
        <p:spPr>
          <a:xfrm>
            <a:off x="7242265" y="4769187"/>
            <a:ext cx="2070411"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1" name="Picture Placeholder 11">
            <a:extLst>
              <a:ext uri="{FF2B5EF4-FFF2-40B4-BE49-F238E27FC236}">
                <a16:creationId xmlns:a16="http://schemas.microsoft.com/office/drawing/2014/main" id="{E992030E-52F4-9942-99F1-688544EB3FFC}"/>
              </a:ext>
            </a:extLst>
          </p:cNvPr>
          <p:cNvSpPr>
            <a:spLocks noGrp="1"/>
          </p:cNvSpPr>
          <p:nvPr>
            <p:ph type="pic" sz="quarter" idx="34"/>
          </p:nvPr>
        </p:nvSpPr>
        <p:spPr>
          <a:xfrm>
            <a:off x="9388276" y="2312987"/>
            <a:ext cx="2070410" cy="2379663"/>
          </a:xfrm>
          <a:solidFill>
            <a:schemeClr val="bg2"/>
          </a:solidFill>
        </p:spPr>
        <p:txBody>
          <a:bodyPr anchor="ctr"/>
          <a:lstStyle>
            <a:lvl1pPr marL="0" indent="0" algn="ctr">
              <a:buNone/>
              <a:defRPr/>
            </a:lvl1pPr>
          </a:lstStyle>
          <a:p>
            <a:r>
              <a:rPr lang="nb-NO"/>
              <a:t>Klikk på ikonet for å legge til et bilde</a:t>
            </a:r>
          </a:p>
        </p:txBody>
      </p:sp>
      <p:sp>
        <p:nvSpPr>
          <p:cNvPr id="42" name="Text Placeholder 13">
            <a:extLst>
              <a:ext uri="{FF2B5EF4-FFF2-40B4-BE49-F238E27FC236}">
                <a16:creationId xmlns:a16="http://schemas.microsoft.com/office/drawing/2014/main" id="{97FF521D-48D3-154C-9D3F-9AFC1B22C6A8}"/>
              </a:ext>
            </a:extLst>
          </p:cNvPr>
          <p:cNvSpPr>
            <a:spLocks noGrp="1"/>
          </p:cNvSpPr>
          <p:nvPr>
            <p:ph type="body" sz="quarter" idx="35" hasCustomPrompt="1"/>
          </p:nvPr>
        </p:nvSpPr>
        <p:spPr>
          <a:xfrm>
            <a:off x="9388276" y="4769187"/>
            <a:ext cx="2080026"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5923876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D5D285-3C86-4FBC-9441-E106DCA5E1F9}"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29" name="Picture Placeholder 11"/>
          <p:cNvSpPr>
            <a:spLocks noGrp="1"/>
          </p:cNvSpPr>
          <p:nvPr>
            <p:ph type="pic" sz="quarter" idx="23"/>
          </p:nvPr>
        </p:nvSpPr>
        <p:spPr>
          <a:xfrm>
            <a:off x="803274" y="1016001"/>
            <a:ext cx="1584325" cy="1527529"/>
          </a:xfrm>
          <a:solidFill>
            <a:schemeClr val="bg2"/>
          </a:solidFill>
        </p:spPr>
        <p:txBody>
          <a:bodyPr anchor="ctr"/>
          <a:lstStyle>
            <a:lvl1pPr marL="0" indent="0" algn="ctr">
              <a:buNone/>
              <a:defRPr/>
            </a:lvl1pPr>
          </a:lstStyle>
          <a:p>
            <a:r>
              <a:rPr lang="nb-NO"/>
              <a:t>Klikk på ikonet for å legge til et bilde</a:t>
            </a:r>
          </a:p>
        </p:txBody>
      </p:sp>
      <p:sp>
        <p:nvSpPr>
          <p:cNvPr id="31" name="Picture Placeholder 11"/>
          <p:cNvSpPr>
            <a:spLocks noGrp="1"/>
          </p:cNvSpPr>
          <p:nvPr>
            <p:ph type="pic" sz="quarter" idx="25"/>
          </p:nvPr>
        </p:nvSpPr>
        <p:spPr>
          <a:xfrm>
            <a:off x="803274" y="4649434"/>
            <a:ext cx="1584325" cy="1527529"/>
          </a:xfrm>
          <a:solidFill>
            <a:schemeClr val="bg2"/>
          </a:solidFill>
        </p:spPr>
        <p:txBody>
          <a:bodyPr anchor="ctr"/>
          <a:lstStyle>
            <a:lvl1pPr marL="0" indent="0" algn="ctr">
              <a:buNone/>
              <a:defRPr/>
            </a:lvl1pPr>
          </a:lstStyle>
          <a:p>
            <a:r>
              <a:rPr lang="nb-NO"/>
              <a:t>Klikk på ikonet for å legge til et bilde</a:t>
            </a:r>
          </a:p>
        </p:txBody>
      </p:sp>
      <p:sp>
        <p:nvSpPr>
          <p:cNvPr id="32" name="Picture Placeholder 11"/>
          <p:cNvSpPr>
            <a:spLocks noGrp="1"/>
          </p:cNvSpPr>
          <p:nvPr>
            <p:ph type="pic" sz="quarter" idx="26"/>
          </p:nvPr>
        </p:nvSpPr>
        <p:spPr>
          <a:xfrm>
            <a:off x="803274" y="2832718"/>
            <a:ext cx="1584326" cy="1514212"/>
          </a:xfrm>
          <a:solidFill>
            <a:schemeClr val="bg2"/>
          </a:solidFill>
        </p:spPr>
        <p:txBody>
          <a:bodyPr anchor="ctr"/>
          <a:lstStyle>
            <a:lvl1pPr marL="0" indent="0" algn="ctr">
              <a:buNone/>
              <a:defRPr/>
            </a:lvl1pPr>
          </a:lstStyle>
          <a:p>
            <a:r>
              <a:rPr lang="nb-NO"/>
              <a:t>Klikk på ikonet for å legge til et bilde</a:t>
            </a:r>
          </a:p>
        </p:txBody>
      </p:sp>
      <p:sp>
        <p:nvSpPr>
          <p:cNvPr id="35" name="Picture Placeholder 11"/>
          <p:cNvSpPr>
            <a:spLocks noGrp="1"/>
          </p:cNvSpPr>
          <p:nvPr>
            <p:ph type="pic" sz="quarter" idx="29"/>
          </p:nvPr>
        </p:nvSpPr>
        <p:spPr>
          <a:xfrm>
            <a:off x="6146246" y="1016001"/>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37" name="Picture Placeholder 11"/>
          <p:cNvSpPr>
            <a:spLocks noGrp="1"/>
          </p:cNvSpPr>
          <p:nvPr>
            <p:ph type="pic" sz="quarter" idx="31"/>
          </p:nvPr>
        </p:nvSpPr>
        <p:spPr>
          <a:xfrm>
            <a:off x="6146246" y="4649434"/>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38" name="Picture Placeholder 11"/>
          <p:cNvSpPr>
            <a:spLocks noGrp="1"/>
          </p:cNvSpPr>
          <p:nvPr>
            <p:ph type="pic" sz="quarter" idx="32"/>
          </p:nvPr>
        </p:nvSpPr>
        <p:spPr>
          <a:xfrm>
            <a:off x="6146246" y="2832717"/>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17" name="Text Placeholder 13">
            <a:extLst>
              <a:ext uri="{FF2B5EF4-FFF2-40B4-BE49-F238E27FC236}">
                <a16:creationId xmlns:a16="http://schemas.microsoft.com/office/drawing/2014/main" id="{1C8322F1-4A54-1140-BB3E-19FDEF9FC0C0}"/>
              </a:ext>
            </a:extLst>
          </p:cNvPr>
          <p:cNvSpPr>
            <a:spLocks noGrp="1"/>
          </p:cNvSpPr>
          <p:nvPr>
            <p:ph type="body" sz="quarter" idx="35" hasCustomPrompt="1"/>
          </p:nvPr>
        </p:nvSpPr>
        <p:spPr>
          <a:xfrm>
            <a:off x="2449513" y="1016000"/>
            <a:ext cx="3408733"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18" name="Text Placeholder 13">
            <a:extLst>
              <a:ext uri="{FF2B5EF4-FFF2-40B4-BE49-F238E27FC236}">
                <a16:creationId xmlns:a16="http://schemas.microsoft.com/office/drawing/2014/main" id="{E9BE2C91-011D-8247-B006-BA90F1E151CE}"/>
              </a:ext>
            </a:extLst>
          </p:cNvPr>
          <p:cNvSpPr>
            <a:spLocks noGrp="1"/>
          </p:cNvSpPr>
          <p:nvPr>
            <p:ph type="body" sz="quarter" idx="36" hasCustomPrompt="1"/>
          </p:nvPr>
        </p:nvSpPr>
        <p:spPr>
          <a:xfrm>
            <a:off x="2449513" y="2832716"/>
            <a:ext cx="3458979" cy="1514213"/>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19" name="Text Placeholder 13">
            <a:extLst>
              <a:ext uri="{FF2B5EF4-FFF2-40B4-BE49-F238E27FC236}">
                <a16:creationId xmlns:a16="http://schemas.microsoft.com/office/drawing/2014/main" id="{3EF0C966-B56D-CA43-9625-71A1E473ADC1}"/>
              </a:ext>
            </a:extLst>
          </p:cNvPr>
          <p:cNvSpPr>
            <a:spLocks noGrp="1"/>
          </p:cNvSpPr>
          <p:nvPr>
            <p:ph type="body" sz="quarter" idx="37" hasCustomPrompt="1"/>
          </p:nvPr>
        </p:nvSpPr>
        <p:spPr>
          <a:xfrm>
            <a:off x="2449513" y="46482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0" name="Text Placeholder 13">
            <a:extLst>
              <a:ext uri="{FF2B5EF4-FFF2-40B4-BE49-F238E27FC236}">
                <a16:creationId xmlns:a16="http://schemas.microsoft.com/office/drawing/2014/main" id="{AA7F832B-16C5-F24F-B2A9-07B55BCBBDAE}"/>
              </a:ext>
            </a:extLst>
          </p:cNvPr>
          <p:cNvSpPr>
            <a:spLocks noGrp="1"/>
          </p:cNvSpPr>
          <p:nvPr>
            <p:ph type="body" sz="quarter" idx="38" hasCustomPrompt="1"/>
          </p:nvPr>
        </p:nvSpPr>
        <p:spPr>
          <a:xfrm>
            <a:off x="7732159" y="10160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1" name="Text Placeholder 13">
            <a:extLst>
              <a:ext uri="{FF2B5EF4-FFF2-40B4-BE49-F238E27FC236}">
                <a16:creationId xmlns:a16="http://schemas.microsoft.com/office/drawing/2014/main" id="{AE2FDB44-9EDB-5C47-BFF4-9EE86032DB97}"/>
              </a:ext>
            </a:extLst>
          </p:cNvPr>
          <p:cNvSpPr>
            <a:spLocks noGrp="1"/>
          </p:cNvSpPr>
          <p:nvPr>
            <p:ph type="body" sz="quarter" idx="39" hasCustomPrompt="1"/>
          </p:nvPr>
        </p:nvSpPr>
        <p:spPr>
          <a:xfrm>
            <a:off x="7732159" y="28194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2" name="Text Placeholder 13">
            <a:extLst>
              <a:ext uri="{FF2B5EF4-FFF2-40B4-BE49-F238E27FC236}">
                <a16:creationId xmlns:a16="http://schemas.microsoft.com/office/drawing/2014/main" id="{006D9DEA-5E6A-7845-AAC4-F13FF4B2E69B}"/>
              </a:ext>
            </a:extLst>
          </p:cNvPr>
          <p:cNvSpPr>
            <a:spLocks noGrp="1"/>
          </p:cNvSpPr>
          <p:nvPr>
            <p:ph type="body" sz="quarter" idx="40" hasCustomPrompt="1"/>
          </p:nvPr>
        </p:nvSpPr>
        <p:spPr>
          <a:xfrm>
            <a:off x="7732159" y="46482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96406963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 Bilder + Tekst + Overskrift">
    <p:spTree>
      <p:nvGrpSpPr>
        <p:cNvPr id="1" name=""/>
        <p:cNvGrpSpPr/>
        <p:nvPr/>
      </p:nvGrpSpPr>
      <p:grpSpPr>
        <a:xfrm>
          <a:off x="0" y="0"/>
          <a:ext cx="0" cy="0"/>
          <a:chOff x="0" y="0"/>
          <a:chExt cx="0" cy="0"/>
        </a:xfrm>
      </p:grpSpPr>
      <p:sp>
        <p:nvSpPr>
          <p:cNvPr id="29" name="Picture Placeholder 11"/>
          <p:cNvSpPr>
            <a:spLocks noGrp="1"/>
          </p:cNvSpPr>
          <p:nvPr>
            <p:ph type="pic" sz="quarter" idx="23"/>
          </p:nvPr>
        </p:nvSpPr>
        <p:spPr>
          <a:xfrm>
            <a:off x="803275" y="2312988"/>
            <a:ext cx="1375948" cy="1184167"/>
          </a:xfrm>
          <a:solidFill>
            <a:schemeClr val="bg2"/>
          </a:solidFill>
          <a:ln>
            <a:noFill/>
          </a:ln>
        </p:spPr>
        <p:txBody>
          <a:bodyPr anchor="ctr"/>
          <a:lstStyle>
            <a:lvl1pPr marL="0" indent="0" algn="ctr">
              <a:buNone/>
              <a:defRPr/>
            </a:lvl1pPr>
          </a:lstStyle>
          <a:p>
            <a:r>
              <a:rPr lang="nb-NO"/>
              <a:t>Klikk på ikonet for å legge til et bilde</a:t>
            </a:r>
            <a:endParaRPr lang="nb-NO" dirty="0"/>
          </a:p>
        </p:txBody>
      </p:sp>
      <p:sp>
        <p:nvSpPr>
          <p:cNvPr id="34" name="Picture Placeholder 11"/>
          <p:cNvSpPr>
            <a:spLocks noGrp="1"/>
          </p:cNvSpPr>
          <p:nvPr>
            <p:ph type="pic" sz="quarter" idx="25"/>
          </p:nvPr>
        </p:nvSpPr>
        <p:spPr>
          <a:xfrm>
            <a:off x="803275" y="3691995"/>
            <a:ext cx="1375948" cy="1147655"/>
          </a:xfrm>
          <a:solidFill>
            <a:schemeClr val="bg2"/>
          </a:solidFill>
        </p:spPr>
        <p:txBody>
          <a:bodyPr anchor="ctr"/>
          <a:lstStyle>
            <a:lvl1pPr marL="0" indent="0" algn="ctr">
              <a:buNone/>
              <a:defRPr/>
            </a:lvl1pPr>
          </a:lstStyle>
          <a:p>
            <a:r>
              <a:rPr lang="nb-NO"/>
              <a:t>Klikk på ikonet for å legge til et bilde</a:t>
            </a:r>
          </a:p>
        </p:txBody>
      </p:sp>
      <p:sp>
        <p:nvSpPr>
          <p:cNvPr id="37" name="Picture Placeholder 11"/>
          <p:cNvSpPr>
            <a:spLocks noGrp="1"/>
          </p:cNvSpPr>
          <p:nvPr>
            <p:ph type="pic" sz="quarter" idx="28"/>
          </p:nvPr>
        </p:nvSpPr>
        <p:spPr>
          <a:xfrm>
            <a:off x="803275" y="5030402"/>
            <a:ext cx="1375948" cy="1147655"/>
          </a:xfrm>
          <a:solidFill>
            <a:schemeClr val="bg2"/>
          </a:solidFill>
        </p:spPr>
        <p:txBody>
          <a:bodyPr anchor="ctr"/>
          <a:lstStyle>
            <a:lvl1pPr marL="0" indent="0" algn="ctr">
              <a:buNone/>
              <a:defRPr/>
            </a:lvl1pPr>
          </a:lstStyle>
          <a:p>
            <a:r>
              <a:rPr lang="nb-NO"/>
              <a:t>Klikk på ikonet for å legge til et bilde</a:t>
            </a:r>
          </a:p>
        </p:txBody>
      </p:sp>
      <p:sp>
        <p:nvSpPr>
          <p:cNvPr id="55" name="Picture Placeholder 11"/>
          <p:cNvSpPr>
            <a:spLocks noGrp="1"/>
          </p:cNvSpPr>
          <p:nvPr>
            <p:ph type="pic" sz="quarter" idx="31"/>
          </p:nvPr>
        </p:nvSpPr>
        <p:spPr>
          <a:xfrm>
            <a:off x="6406660" y="2312988"/>
            <a:ext cx="1138050" cy="1184167"/>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58" name="Picture Placeholder 11"/>
          <p:cNvSpPr>
            <a:spLocks noGrp="1"/>
          </p:cNvSpPr>
          <p:nvPr>
            <p:ph type="pic" sz="quarter" idx="34"/>
          </p:nvPr>
        </p:nvSpPr>
        <p:spPr>
          <a:xfrm>
            <a:off x="6406660" y="3691995"/>
            <a:ext cx="1138050" cy="1147655"/>
          </a:xfrm>
          <a:solidFill>
            <a:schemeClr val="bg2"/>
          </a:solidFill>
        </p:spPr>
        <p:txBody>
          <a:bodyPr anchor="ctr"/>
          <a:lstStyle>
            <a:lvl1pPr marL="0" indent="0" algn="ctr">
              <a:buNone/>
              <a:defRPr/>
            </a:lvl1pPr>
          </a:lstStyle>
          <a:p>
            <a:r>
              <a:rPr lang="nb-NO"/>
              <a:t>Klikk på ikonet for å legge til et bilde</a:t>
            </a:r>
          </a:p>
        </p:txBody>
      </p:sp>
      <p:sp>
        <p:nvSpPr>
          <p:cNvPr id="61" name="Picture Placeholder 11"/>
          <p:cNvSpPr>
            <a:spLocks noGrp="1"/>
          </p:cNvSpPr>
          <p:nvPr>
            <p:ph type="pic" sz="quarter" idx="37"/>
          </p:nvPr>
        </p:nvSpPr>
        <p:spPr>
          <a:xfrm>
            <a:off x="6406660" y="5030402"/>
            <a:ext cx="1138050" cy="1147655"/>
          </a:xfrm>
          <a:solidFill>
            <a:schemeClr val="bg2"/>
          </a:solidFill>
        </p:spPr>
        <p:txBody>
          <a:bodyPr anchor="ctr"/>
          <a:lstStyle>
            <a:lvl1pPr marL="0" indent="0" algn="ctr">
              <a:buNone/>
              <a:defRPr/>
            </a:lvl1pPr>
          </a:lstStyle>
          <a:p>
            <a:r>
              <a:rPr lang="nb-NO"/>
              <a:t>Klikk på ikonet for å legge til et bilde</a:t>
            </a:r>
          </a:p>
        </p:txBody>
      </p:sp>
      <p:sp>
        <p:nvSpPr>
          <p:cNvPr id="24" name="Text Placeholder 13">
            <a:extLst>
              <a:ext uri="{FF2B5EF4-FFF2-40B4-BE49-F238E27FC236}">
                <a16:creationId xmlns:a16="http://schemas.microsoft.com/office/drawing/2014/main" id="{0CD47FB5-4A1C-814F-AF27-15BA7AA57AC5}"/>
              </a:ext>
            </a:extLst>
          </p:cNvPr>
          <p:cNvSpPr>
            <a:spLocks noGrp="1"/>
          </p:cNvSpPr>
          <p:nvPr>
            <p:ph type="body" sz="quarter" idx="35" hasCustomPrompt="1"/>
          </p:nvPr>
        </p:nvSpPr>
        <p:spPr>
          <a:xfrm>
            <a:off x="2260600" y="2315066"/>
            <a:ext cx="3900231" cy="118208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5" name="Text Placeholder 13">
            <a:extLst>
              <a:ext uri="{FF2B5EF4-FFF2-40B4-BE49-F238E27FC236}">
                <a16:creationId xmlns:a16="http://schemas.microsoft.com/office/drawing/2014/main" id="{38FB3132-7839-7445-BA60-880DFC1B0E2C}"/>
              </a:ext>
            </a:extLst>
          </p:cNvPr>
          <p:cNvSpPr>
            <a:spLocks noGrp="1"/>
          </p:cNvSpPr>
          <p:nvPr>
            <p:ph type="body" sz="quarter" idx="38" hasCustomPrompt="1"/>
          </p:nvPr>
        </p:nvSpPr>
        <p:spPr>
          <a:xfrm>
            <a:off x="2260600" y="3689541"/>
            <a:ext cx="3900231"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6" name="Text Placeholder 13">
            <a:extLst>
              <a:ext uri="{FF2B5EF4-FFF2-40B4-BE49-F238E27FC236}">
                <a16:creationId xmlns:a16="http://schemas.microsoft.com/office/drawing/2014/main" id="{5D6ADA70-FC40-7F42-A5B6-2FA688F72573}"/>
              </a:ext>
            </a:extLst>
          </p:cNvPr>
          <p:cNvSpPr>
            <a:spLocks noGrp="1"/>
          </p:cNvSpPr>
          <p:nvPr>
            <p:ph type="body" sz="quarter" idx="39" hasCustomPrompt="1"/>
          </p:nvPr>
        </p:nvSpPr>
        <p:spPr>
          <a:xfrm>
            <a:off x="2260600" y="5029511"/>
            <a:ext cx="3900231"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8" name="Text Placeholder 13">
            <a:extLst>
              <a:ext uri="{FF2B5EF4-FFF2-40B4-BE49-F238E27FC236}">
                <a16:creationId xmlns:a16="http://schemas.microsoft.com/office/drawing/2014/main" id="{4E235202-AD0D-484E-9976-DD6E9AB2D3AD}"/>
              </a:ext>
            </a:extLst>
          </p:cNvPr>
          <p:cNvSpPr>
            <a:spLocks noGrp="1"/>
          </p:cNvSpPr>
          <p:nvPr>
            <p:ph type="body" sz="quarter" idx="40" hasCustomPrompt="1"/>
          </p:nvPr>
        </p:nvSpPr>
        <p:spPr>
          <a:xfrm>
            <a:off x="7630757" y="2315066"/>
            <a:ext cx="3887725" cy="118208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32" name="Text Placeholder 13">
            <a:extLst>
              <a:ext uri="{FF2B5EF4-FFF2-40B4-BE49-F238E27FC236}">
                <a16:creationId xmlns:a16="http://schemas.microsoft.com/office/drawing/2014/main" id="{C038F52D-592F-4C41-A256-F97B5AEDD628}"/>
              </a:ext>
            </a:extLst>
          </p:cNvPr>
          <p:cNvSpPr>
            <a:spLocks noGrp="1"/>
          </p:cNvSpPr>
          <p:nvPr>
            <p:ph type="body" sz="quarter" idx="41" hasCustomPrompt="1"/>
          </p:nvPr>
        </p:nvSpPr>
        <p:spPr>
          <a:xfrm>
            <a:off x="7630757" y="3689541"/>
            <a:ext cx="3887725"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33" name="Text Placeholder 13">
            <a:extLst>
              <a:ext uri="{FF2B5EF4-FFF2-40B4-BE49-F238E27FC236}">
                <a16:creationId xmlns:a16="http://schemas.microsoft.com/office/drawing/2014/main" id="{B1958A09-70DE-5448-A17D-A67C080D478D}"/>
              </a:ext>
            </a:extLst>
          </p:cNvPr>
          <p:cNvSpPr>
            <a:spLocks noGrp="1"/>
          </p:cNvSpPr>
          <p:nvPr>
            <p:ph type="body" sz="quarter" idx="42" hasCustomPrompt="1"/>
          </p:nvPr>
        </p:nvSpPr>
        <p:spPr>
          <a:xfrm>
            <a:off x="7630757" y="5029511"/>
            <a:ext cx="3887725"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6" name="Tittel 5">
            <a:extLst>
              <a:ext uri="{FF2B5EF4-FFF2-40B4-BE49-F238E27FC236}">
                <a16:creationId xmlns:a16="http://schemas.microsoft.com/office/drawing/2014/main" id="{304F87CC-EA14-A24B-95CC-57F50BC8EF58}"/>
              </a:ext>
            </a:extLst>
          </p:cNvPr>
          <p:cNvSpPr>
            <a:spLocks noGrp="1"/>
          </p:cNvSpPr>
          <p:nvPr>
            <p:ph type="title"/>
          </p:nvPr>
        </p:nvSpPr>
        <p:spPr/>
        <p:txBody>
          <a:bodyPr/>
          <a:lstStyle/>
          <a:p>
            <a:r>
              <a:rPr lang="nb-NO"/>
              <a:t>Klikk for å redigere tittelstil</a:t>
            </a:r>
            <a:endParaRPr lang="nb-NO" dirty="0"/>
          </a:p>
        </p:txBody>
      </p:sp>
      <p:sp>
        <p:nvSpPr>
          <p:cNvPr id="10" name="Plassholder for dato 9">
            <a:extLst>
              <a:ext uri="{FF2B5EF4-FFF2-40B4-BE49-F238E27FC236}">
                <a16:creationId xmlns:a16="http://schemas.microsoft.com/office/drawing/2014/main" id="{B9014BA1-BF01-2041-97BA-5A00AD9C6BBF}"/>
              </a:ext>
            </a:extLst>
          </p:cNvPr>
          <p:cNvSpPr>
            <a:spLocks noGrp="1"/>
          </p:cNvSpPr>
          <p:nvPr>
            <p:ph type="dt" sz="half" idx="43"/>
          </p:nvPr>
        </p:nvSpPr>
        <p:spPr/>
        <p:txBody>
          <a:bodyPr/>
          <a:lstStyle/>
          <a:p>
            <a:fld id="{4345058E-47E4-4F65-BBAC-16E675612336}" type="datetime1">
              <a:rPr lang="nb-NO" smtClean="0"/>
              <a:t>21.09.2021</a:t>
            </a:fld>
            <a:endParaRPr lang="nb-NO" dirty="0"/>
          </a:p>
        </p:txBody>
      </p:sp>
      <p:sp>
        <p:nvSpPr>
          <p:cNvPr id="11" name="Plassholder for bunntekst 10">
            <a:extLst>
              <a:ext uri="{FF2B5EF4-FFF2-40B4-BE49-F238E27FC236}">
                <a16:creationId xmlns:a16="http://schemas.microsoft.com/office/drawing/2014/main" id="{F1740C84-2C04-AF43-8CEB-AB5D8D0FD000}"/>
              </a:ext>
            </a:extLst>
          </p:cNvPr>
          <p:cNvSpPr>
            <a:spLocks noGrp="1"/>
          </p:cNvSpPr>
          <p:nvPr>
            <p:ph type="ftr" sz="quarter" idx="44"/>
          </p:nvPr>
        </p:nvSpPr>
        <p:spPr/>
        <p:txBody>
          <a:bodyPr/>
          <a:lstStyle/>
          <a:p>
            <a:r>
              <a:rPr lang="en-US" noProof="0"/>
              <a:t>RESEARCH FOR INNOVATION AND SUSTAINABILITY</a:t>
            </a:r>
            <a:endParaRPr lang="nb-NO" noProof="0" dirty="0"/>
          </a:p>
        </p:txBody>
      </p:sp>
      <p:sp>
        <p:nvSpPr>
          <p:cNvPr id="12" name="Plassholder for lysbildenummer 11">
            <a:extLst>
              <a:ext uri="{FF2B5EF4-FFF2-40B4-BE49-F238E27FC236}">
                <a16:creationId xmlns:a16="http://schemas.microsoft.com/office/drawing/2014/main" id="{D0971F65-CE85-974D-AA9E-E53080848CA6}"/>
              </a:ext>
            </a:extLst>
          </p:cNvPr>
          <p:cNvSpPr>
            <a:spLocks noGrp="1"/>
          </p:cNvSpPr>
          <p:nvPr>
            <p:ph type="sldNum" sz="quarter" idx="45"/>
          </p:nvPr>
        </p:nvSpPr>
        <p:spPr/>
        <p:txBody>
          <a:body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110605480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vslutning bilde 1">
    <p:spTree>
      <p:nvGrpSpPr>
        <p:cNvPr id="1" name=""/>
        <p:cNvGrpSpPr/>
        <p:nvPr/>
      </p:nvGrpSpPr>
      <p:grpSpPr>
        <a:xfrm>
          <a:off x="0" y="0"/>
          <a:ext cx="0" cy="0"/>
          <a:chOff x="0" y="0"/>
          <a:chExt cx="0" cy="0"/>
        </a:xfrm>
      </p:grpSpPr>
      <p:pic>
        <p:nvPicPr>
          <p:cNvPr id="30" name="Bilde 29">
            <a:extLst>
              <a:ext uri="{FF2B5EF4-FFF2-40B4-BE49-F238E27FC236}">
                <a16:creationId xmlns:a16="http://schemas.microsoft.com/office/drawing/2014/main" id="{7C4E45A1-D410-4947-A520-90248B0FB8A7}"/>
              </a:ext>
            </a:extLst>
          </p:cNvPr>
          <p:cNvPicPr>
            <a:picLocks noChangeAspect="1"/>
          </p:cNvPicPr>
          <p:nvPr userDrawn="1"/>
        </p:nvPicPr>
        <p:blipFill>
          <a:blip r:embed="rId2"/>
          <a:srcRect/>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5" name="Gruppe 4">
            <a:extLst>
              <a:ext uri="{FF2B5EF4-FFF2-40B4-BE49-F238E27FC236}">
                <a16:creationId xmlns:a16="http://schemas.microsoft.com/office/drawing/2014/main" id="{8B6AC6C8-21BB-8B4D-929F-80C565255AC1}"/>
              </a:ext>
            </a:extLst>
          </p:cNvPr>
          <p:cNvGrpSpPr/>
          <p:nvPr userDrawn="1"/>
        </p:nvGrpSpPr>
        <p:grpSpPr>
          <a:xfrm>
            <a:off x="2546136" y="6178731"/>
            <a:ext cx="7546762" cy="307892"/>
            <a:chOff x="2456685" y="6178731"/>
            <a:chExt cx="7546762" cy="307892"/>
          </a:xfrm>
        </p:grpSpPr>
        <p:pic>
          <p:nvPicPr>
            <p:cNvPr id="17" name="Bilde 16">
              <a:extLst>
                <a:ext uri="{FF2B5EF4-FFF2-40B4-BE49-F238E27FC236}">
                  <a16:creationId xmlns:a16="http://schemas.microsoft.com/office/drawing/2014/main" id="{18464819-8AEA-1E41-92B6-DC2F67BDD055}"/>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19" name="Bilde 18">
              <a:extLst>
                <a:ext uri="{FF2B5EF4-FFF2-40B4-BE49-F238E27FC236}">
                  <a16:creationId xmlns:a16="http://schemas.microsoft.com/office/drawing/2014/main" id="{1A9460F9-9045-DD45-931D-FACC2E76E2B4}"/>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20" name="Bilde 19">
              <a:extLst>
                <a:ext uri="{FF2B5EF4-FFF2-40B4-BE49-F238E27FC236}">
                  <a16:creationId xmlns:a16="http://schemas.microsoft.com/office/drawing/2014/main" id="{D99CBBBF-E131-C446-BAF1-B13A029A4E20}"/>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21" name="TekstSylinder 20">
              <a:extLst>
                <a:ext uri="{FF2B5EF4-FFF2-40B4-BE49-F238E27FC236}">
                  <a16:creationId xmlns:a16="http://schemas.microsoft.com/office/drawing/2014/main" id="{942CA0AA-9C97-1D4C-B5BB-F27E69E649E2}"/>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22" name="TekstSylinder 21">
              <a:extLst>
                <a:ext uri="{FF2B5EF4-FFF2-40B4-BE49-F238E27FC236}">
                  <a16:creationId xmlns:a16="http://schemas.microsoft.com/office/drawing/2014/main" id="{3DC561F0-4DB8-C14C-B843-654CF7A345F2}"/>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23" name="TekstSylinder 22">
              <a:extLst>
                <a:ext uri="{FF2B5EF4-FFF2-40B4-BE49-F238E27FC236}">
                  <a16:creationId xmlns:a16="http://schemas.microsoft.com/office/drawing/2014/main" id="{69E35FA2-6117-C045-9497-F5FFB0CC8A7B}"/>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24" name="TekstSylinder 23">
              <a:extLst>
                <a:ext uri="{FF2B5EF4-FFF2-40B4-BE49-F238E27FC236}">
                  <a16:creationId xmlns:a16="http://schemas.microsoft.com/office/drawing/2014/main" id="{CBA2EFEA-D29C-6B45-9920-D51061CCF854}"/>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25" name="Text Placeholder 17" descr="@hovedtaler&#10;@forskningsradet&#10;#konferansenavn">
            <a:extLst>
              <a:ext uri="{FF2B5EF4-FFF2-40B4-BE49-F238E27FC236}">
                <a16:creationId xmlns:a16="http://schemas.microsoft.com/office/drawing/2014/main" id="{F9D7CE89-6AEA-A342-838C-E84C8F0D4BF6}"/>
              </a:ext>
            </a:extLst>
          </p:cNvPr>
          <p:cNvSpPr>
            <a:spLocks noGrp="1"/>
          </p:cNvSpPr>
          <p:nvPr userDrawn="1">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26" name="Text Placeholder 17" descr="@hovedtaler&#10;@forskningsradet&#10;#konferansenavn">
            <a:extLst>
              <a:ext uri="{FF2B5EF4-FFF2-40B4-BE49-F238E27FC236}">
                <a16:creationId xmlns:a16="http://schemas.microsoft.com/office/drawing/2014/main" id="{18471066-1984-6342-8AA2-D8E24A1FF0E8}"/>
              </a:ext>
            </a:extLst>
          </p:cNvPr>
          <p:cNvSpPr>
            <a:spLocks noGrp="1"/>
          </p:cNvSpPr>
          <p:nvPr userDrawn="1">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7" name="Text Placeholder 17" descr="@hovedtaler&#10;@forskningsradet&#10;#konferansenavn">
            <a:extLst>
              <a:ext uri="{FF2B5EF4-FFF2-40B4-BE49-F238E27FC236}">
                <a16:creationId xmlns:a16="http://schemas.microsoft.com/office/drawing/2014/main" id="{63D6338E-B485-FE4D-B396-DDAF37FCE78E}"/>
              </a:ext>
            </a:extLst>
          </p:cNvPr>
          <p:cNvSpPr>
            <a:spLocks noGrp="1"/>
          </p:cNvSpPr>
          <p:nvPr userDrawn="1">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31" name="Bilde 30">
            <a:extLst>
              <a:ext uri="{FF2B5EF4-FFF2-40B4-BE49-F238E27FC236}">
                <a16:creationId xmlns:a16="http://schemas.microsoft.com/office/drawing/2014/main" id="{D6C1E871-6B96-1D47-ACB1-987A9B76BFCA}"/>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4" name="TekstSylinder 3">
            <a:extLst>
              <a:ext uri="{FF2B5EF4-FFF2-40B4-BE49-F238E27FC236}">
                <a16:creationId xmlns:a16="http://schemas.microsoft.com/office/drawing/2014/main" id="{542D16C9-7FDE-9549-BB43-B5AD07BF3A2D}"/>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9" name="Bilde 28">
            <a:extLst>
              <a:ext uri="{FF2B5EF4-FFF2-40B4-BE49-F238E27FC236}">
                <a16:creationId xmlns:a16="http://schemas.microsoft.com/office/drawing/2014/main" id="{A000E875-D76D-2648-9301-1FB6AB8E968B}"/>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18465311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vslutning bilde 2">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C7801978-EE3D-EA49-99BC-E3305C5B8948}"/>
              </a:ext>
            </a:extLst>
          </p:cNvPr>
          <p:cNvPicPr>
            <a:picLocks noChangeAspect="1"/>
          </p:cNvPicPr>
          <p:nvPr userDrawn="1"/>
        </p:nvPicPr>
        <p:blipFill>
          <a:blip r:embed="rId2"/>
          <a:srcRect/>
          <a:stretch/>
        </p:blipFill>
        <p:spPr>
          <a:xfrm>
            <a:off x="0" y="0"/>
            <a:ext cx="12192000" cy="6858000"/>
          </a:xfrm>
          <a:prstGeom prst="rect">
            <a:avLst/>
          </a:prstGeom>
        </p:spPr>
      </p:pic>
      <p:sp>
        <p:nvSpPr>
          <p:cNvPr id="29" name="Rektangel 28">
            <a:extLst>
              <a:ext uri="{FF2B5EF4-FFF2-40B4-BE49-F238E27FC236}">
                <a16:creationId xmlns:a16="http://schemas.microsoft.com/office/drawing/2014/main" id="{A306E321-855C-284C-987C-AD0769157631}"/>
              </a:ext>
            </a:extLst>
          </p:cNvPr>
          <p:cNvSpPr/>
          <p:nvPr userDrawn="1"/>
        </p:nvSpPr>
        <p:spPr>
          <a:xfrm>
            <a:off x="0"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F07BBD13-FDD7-474F-9BDF-6C17E74D8595}"/>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8E0EA91E-199B-DD41-B53A-1731D81332DD}"/>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BD14978C-C0F4-ED4B-8F49-F00B6362770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2C8A5A33-C4D1-124C-B4D6-0DAA88D1A100}"/>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8F1DF5E5-6736-BE4D-8EE7-53FFD3344AA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32A676E7-5140-3C46-B081-929AE066B5EE}"/>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BFDBA6E1-F7A5-A945-BA66-7E644F4B095C}"/>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E75CCA97-7EFF-D046-83E7-9764925865B0}"/>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7A4642ED-4396-7346-94BA-2A14C7D83D07}"/>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9279BA0-9A70-5C42-B824-C7D4386CA89D}"/>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8E8C1CA9-6DFE-C143-899A-A28CC7ED27E0}"/>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912492BE-643E-844B-B3EA-A5B01550952A}"/>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5" name="TekstSylinder 24">
            <a:extLst>
              <a:ext uri="{FF2B5EF4-FFF2-40B4-BE49-F238E27FC236}">
                <a16:creationId xmlns:a16="http://schemas.microsoft.com/office/drawing/2014/main" id="{4D06182F-2EFE-9944-BFD7-D5BA29A7134D}"/>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6" name="Bilde 25">
            <a:extLst>
              <a:ext uri="{FF2B5EF4-FFF2-40B4-BE49-F238E27FC236}">
                <a16:creationId xmlns:a16="http://schemas.microsoft.com/office/drawing/2014/main" id="{7D512C58-533B-4D43-BA3F-9D092F06E1B2}"/>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49447299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vslutning bilde 3">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6E81DEB-1D28-6F46-A2F4-160845E5588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AF01060E-2C1C-5440-8894-4B5BC6DC5109}"/>
              </a:ext>
            </a:extLst>
          </p:cNvPr>
          <p:cNvSpPr/>
          <p:nvPr userDrawn="1"/>
        </p:nvSpPr>
        <p:spPr>
          <a:xfrm>
            <a:off x="0" y="1"/>
            <a:ext cx="12192000"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8">
            <a:extLst>
              <a:ext uri="{FF2B5EF4-FFF2-40B4-BE49-F238E27FC236}">
                <a16:creationId xmlns:a16="http://schemas.microsoft.com/office/drawing/2014/main" id="{93FF07DA-7227-9547-BCC4-ABF328984D00}"/>
              </a:ext>
            </a:extLst>
          </p:cNvPr>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kstSylinder 6">
            <a:extLst>
              <a:ext uri="{FF2B5EF4-FFF2-40B4-BE49-F238E27FC236}">
                <a16:creationId xmlns:a16="http://schemas.microsoft.com/office/drawing/2014/main" id="{6D066448-96EF-4301-BF0B-4995443191CD}"/>
              </a:ext>
            </a:extLst>
          </p:cNvPr>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0" name="Gruppe 19">
            <a:extLst>
              <a:ext uri="{FF2B5EF4-FFF2-40B4-BE49-F238E27FC236}">
                <a16:creationId xmlns:a16="http://schemas.microsoft.com/office/drawing/2014/main" id="{A3261994-955C-1746-BBB9-0F1AABDA0862}"/>
              </a:ext>
            </a:extLst>
          </p:cNvPr>
          <p:cNvGrpSpPr/>
          <p:nvPr userDrawn="1"/>
        </p:nvGrpSpPr>
        <p:grpSpPr>
          <a:xfrm>
            <a:off x="2546136" y="6178731"/>
            <a:ext cx="7546762" cy="307892"/>
            <a:chOff x="2456685" y="6178731"/>
            <a:chExt cx="7546762" cy="307892"/>
          </a:xfrm>
        </p:grpSpPr>
        <p:pic>
          <p:nvPicPr>
            <p:cNvPr id="21" name="Bilde 20">
              <a:extLst>
                <a:ext uri="{FF2B5EF4-FFF2-40B4-BE49-F238E27FC236}">
                  <a16:creationId xmlns:a16="http://schemas.microsoft.com/office/drawing/2014/main" id="{C170F241-8FAF-9546-B3B5-762F5C303C3B}"/>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23" name="Bilde 22">
              <a:extLst>
                <a:ext uri="{FF2B5EF4-FFF2-40B4-BE49-F238E27FC236}">
                  <a16:creationId xmlns:a16="http://schemas.microsoft.com/office/drawing/2014/main" id="{C3F16DCD-1575-8E42-964A-F116337CB16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24" name="Bilde 23">
              <a:extLst>
                <a:ext uri="{FF2B5EF4-FFF2-40B4-BE49-F238E27FC236}">
                  <a16:creationId xmlns:a16="http://schemas.microsoft.com/office/drawing/2014/main" id="{3F2A67FE-AFB1-764D-9C32-120F4D5843CA}"/>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8" name="TekstSylinder 37">
              <a:extLst>
                <a:ext uri="{FF2B5EF4-FFF2-40B4-BE49-F238E27FC236}">
                  <a16:creationId xmlns:a16="http://schemas.microsoft.com/office/drawing/2014/main" id="{3690DA0A-2511-9747-99AA-AE881D2111B3}"/>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9" name="TekstSylinder 38">
              <a:extLst>
                <a:ext uri="{FF2B5EF4-FFF2-40B4-BE49-F238E27FC236}">
                  <a16:creationId xmlns:a16="http://schemas.microsoft.com/office/drawing/2014/main" id="{BE67CA76-A1B8-D24D-951F-86FF41A64EA9}"/>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40" name="TekstSylinder 39">
              <a:extLst>
                <a:ext uri="{FF2B5EF4-FFF2-40B4-BE49-F238E27FC236}">
                  <a16:creationId xmlns:a16="http://schemas.microsoft.com/office/drawing/2014/main" id="{6CC6F968-E0AC-B449-857D-29062CA32654}"/>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41" name="TekstSylinder 40">
              <a:extLst>
                <a:ext uri="{FF2B5EF4-FFF2-40B4-BE49-F238E27FC236}">
                  <a16:creationId xmlns:a16="http://schemas.microsoft.com/office/drawing/2014/main" id="{AB65309D-1F31-1041-836C-CE507C2C3B5B}"/>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2" name="Text Placeholder 17" descr="@hovedtaler&#10;@forskningsradet&#10;#konferansenavn">
            <a:extLst>
              <a:ext uri="{FF2B5EF4-FFF2-40B4-BE49-F238E27FC236}">
                <a16:creationId xmlns:a16="http://schemas.microsoft.com/office/drawing/2014/main" id="{794EEBDC-4C7F-0740-8346-344AB64B739B}"/>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3" name="Text Placeholder 17" descr="@hovedtaler&#10;@forskningsradet&#10;#konferansenavn">
            <a:extLst>
              <a:ext uri="{FF2B5EF4-FFF2-40B4-BE49-F238E27FC236}">
                <a16:creationId xmlns:a16="http://schemas.microsoft.com/office/drawing/2014/main" id="{353668C7-9CBD-6E4E-8E09-A4BFE7F2C2E0}"/>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4" name="Text Placeholder 17" descr="@hovedtaler&#10;@forskningsradet&#10;#konferansenavn">
            <a:extLst>
              <a:ext uri="{FF2B5EF4-FFF2-40B4-BE49-F238E27FC236}">
                <a16:creationId xmlns:a16="http://schemas.microsoft.com/office/drawing/2014/main" id="{E75B64F9-1E51-A54A-99D3-2103EDAF71B9}"/>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5" name="Bilde 24">
            <a:extLst>
              <a:ext uri="{FF2B5EF4-FFF2-40B4-BE49-F238E27FC236}">
                <a16:creationId xmlns:a16="http://schemas.microsoft.com/office/drawing/2014/main" id="{B20BC71E-55E6-2E41-9F86-305F3F8D09C9}"/>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7" name="TekstSylinder 26">
            <a:extLst>
              <a:ext uri="{FF2B5EF4-FFF2-40B4-BE49-F238E27FC236}">
                <a16:creationId xmlns:a16="http://schemas.microsoft.com/office/drawing/2014/main" id="{09550C13-3CFB-0B4F-87A5-6B1CBD326C0B}"/>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30" name="Bilde 29">
            <a:extLst>
              <a:ext uri="{FF2B5EF4-FFF2-40B4-BE49-F238E27FC236}">
                <a16:creationId xmlns:a16="http://schemas.microsoft.com/office/drawing/2014/main" id="{E87BC571-D905-D54A-810D-8A56670B214E}"/>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49853151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vslutning bilde 4">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D4B0826A-6232-544B-B26B-C6AEABC397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3" name="Rektangel 22">
            <a:extLst>
              <a:ext uri="{FF2B5EF4-FFF2-40B4-BE49-F238E27FC236}">
                <a16:creationId xmlns:a16="http://schemas.microsoft.com/office/drawing/2014/main" id="{407CB54E-B26D-F348-BAFA-4C137569AC62}"/>
              </a:ext>
            </a:extLst>
          </p:cNvPr>
          <p:cNvSpPr/>
          <p:nvPr userDrawn="1"/>
        </p:nvSpPr>
        <p:spPr>
          <a:xfrm>
            <a:off x="-4762" y="0"/>
            <a:ext cx="12192000" cy="6872812"/>
          </a:xfrm>
          <a:prstGeom prst="rect">
            <a:avLst/>
          </a:prstGeom>
          <a:gradFill>
            <a:gsLst>
              <a:gs pos="15000">
                <a:schemeClr val="tx2">
                  <a:alpha val="83000"/>
                </a:schemeClr>
              </a:gs>
              <a:gs pos="100000">
                <a:schemeClr val="bg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kstSylinder 6">
            <a:extLst>
              <a:ext uri="{FF2B5EF4-FFF2-40B4-BE49-F238E27FC236}">
                <a16:creationId xmlns:a16="http://schemas.microsoft.com/office/drawing/2014/main" id="{DA30E0B6-A105-4E4A-9DA5-AA950379343D}"/>
              </a:ext>
            </a:extLst>
          </p:cNvPr>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1" name="Gruppe 20">
            <a:extLst>
              <a:ext uri="{FF2B5EF4-FFF2-40B4-BE49-F238E27FC236}">
                <a16:creationId xmlns:a16="http://schemas.microsoft.com/office/drawing/2014/main" id="{39CA6343-6E51-A74D-86F3-B8EAB67CF12B}"/>
              </a:ext>
            </a:extLst>
          </p:cNvPr>
          <p:cNvGrpSpPr/>
          <p:nvPr userDrawn="1"/>
        </p:nvGrpSpPr>
        <p:grpSpPr>
          <a:xfrm>
            <a:off x="2546136" y="6178731"/>
            <a:ext cx="7546762" cy="307892"/>
            <a:chOff x="2456685" y="6178731"/>
            <a:chExt cx="7546762" cy="307892"/>
          </a:xfrm>
        </p:grpSpPr>
        <p:pic>
          <p:nvPicPr>
            <p:cNvPr id="22" name="Bilde 21">
              <a:extLst>
                <a:ext uri="{FF2B5EF4-FFF2-40B4-BE49-F238E27FC236}">
                  <a16:creationId xmlns:a16="http://schemas.microsoft.com/office/drawing/2014/main" id="{9899B29E-D7FF-0C40-A2C7-05E3D21AF3B1}"/>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29" name="Bilde 28">
              <a:extLst>
                <a:ext uri="{FF2B5EF4-FFF2-40B4-BE49-F238E27FC236}">
                  <a16:creationId xmlns:a16="http://schemas.microsoft.com/office/drawing/2014/main" id="{7F00014B-12AC-9947-AC17-618EB8170766}"/>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0" name="Bilde 29">
              <a:extLst>
                <a:ext uri="{FF2B5EF4-FFF2-40B4-BE49-F238E27FC236}">
                  <a16:creationId xmlns:a16="http://schemas.microsoft.com/office/drawing/2014/main" id="{2AD6811D-9F67-E948-B1CC-D784802C5D01}"/>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1" name="TekstSylinder 30">
              <a:extLst>
                <a:ext uri="{FF2B5EF4-FFF2-40B4-BE49-F238E27FC236}">
                  <a16:creationId xmlns:a16="http://schemas.microsoft.com/office/drawing/2014/main" id="{3AE46269-4138-D343-AB1C-B3ED2500056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2" name="TekstSylinder 31">
              <a:extLst>
                <a:ext uri="{FF2B5EF4-FFF2-40B4-BE49-F238E27FC236}">
                  <a16:creationId xmlns:a16="http://schemas.microsoft.com/office/drawing/2014/main" id="{3C7F41D6-AB50-EA41-B836-B505B7D7D29F}"/>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3" name="TekstSylinder 32">
              <a:extLst>
                <a:ext uri="{FF2B5EF4-FFF2-40B4-BE49-F238E27FC236}">
                  <a16:creationId xmlns:a16="http://schemas.microsoft.com/office/drawing/2014/main" id="{EA164048-0F3C-FB4C-AAD9-C12C57457CF7}"/>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4" name="TekstSylinder 33">
              <a:extLst>
                <a:ext uri="{FF2B5EF4-FFF2-40B4-BE49-F238E27FC236}">
                  <a16:creationId xmlns:a16="http://schemas.microsoft.com/office/drawing/2014/main" id="{F977682E-9CA6-0D4B-A633-6FDAA0572B69}"/>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35" name="Text Placeholder 17" descr="@hovedtaler&#10;@forskningsradet&#10;#konferansenavn">
            <a:extLst>
              <a:ext uri="{FF2B5EF4-FFF2-40B4-BE49-F238E27FC236}">
                <a16:creationId xmlns:a16="http://schemas.microsoft.com/office/drawing/2014/main" id="{9D663719-DD39-2E44-B711-87F49EF58A1D}"/>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36" name="Text Placeholder 17" descr="@hovedtaler&#10;@forskningsradet&#10;#konferansenavn">
            <a:extLst>
              <a:ext uri="{FF2B5EF4-FFF2-40B4-BE49-F238E27FC236}">
                <a16:creationId xmlns:a16="http://schemas.microsoft.com/office/drawing/2014/main" id="{33167A7A-35C9-DC4D-8485-A04DEDAF2320}"/>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37" name="Text Placeholder 17" descr="@hovedtaler&#10;@forskningsradet&#10;#konferansenavn">
            <a:extLst>
              <a:ext uri="{FF2B5EF4-FFF2-40B4-BE49-F238E27FC236}">
                <a16:creationId xmlns:a16="http://schemas.microsoft.com/office/drawing/2014/main" id="{5E5CA737-5DA2-834F-9542-A2EEE6743D1D}"/>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6" name="Bilde 25">
            <a:extLst>
              <a:ext uri="{FF2B5EF4-FFF2-40B4-BE49-F238E27FC236}">
                <a16:creationId xmlns:a16="http://schemas.microsoft.com/office/drawing/2014/main" id="{AE29464D-BF3F-A449-9166-1B26EB72885F}"/>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8" name="TekstSylinder 27">
            <a:extLst>
              <a:ext uri="{FF2B5EF4-FFF2-40B4-BE49-F238E27FC236}">
                <a16:creationId xmlns:a16="http://schemas.microsoft.com/office/drawing/2014/main" id="{ABBB24FF-0E9C-DB42-895F-C35192F7A341}"/>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38" name="Bilde 37">
            <a:extLst>
              <a:ext uri="{FF2B5EF4-FFF2-40B4-BE49-F238E27FC236}">
                <a16:creationId xmlns:a16="http://schemas.microsoft.com/office/drawing/2014/main" id="{B5C8F2BE-85AC-DB4C-9664-300A996C677B}"/>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429434899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vslutning bilde 5">
    <p:spTree>
      <p:nvGrpSpPr>
        <p:cNvPr id="1" name=""/>
        <p:cNvGrpSpPr/>
        <p:nvPr/>
      </p:nvGrpSpPr>
      <p:grpSpPr>
        <a:xfrm>
          <a:off x="0" y="0"/>
          <a:ext cx="0" cy="0"/>
          <a:chOff x="0" y="0"/>
          <a:chExt cx="0" cy="0"/>
        </a:xfrm>
      </p:grpSpPr>
      <p:pic>
        <p:nvPicPr>
          <p:cNvPr id="30" name="Bilde 29">
            <a:extLst>
              <a:ext uri="{FF2B5EF4-FFF2-40B4-BE49-F238E27FC236}">
                <a16:creationId xmlns:a16="http://schemas.microsoft.com/office/drawing/2014/main" id="{CABCB76B-B8EF-C241-A1D7-FD008A3CC4BF}"/>
              </a:ext>
            </a:extLst>
          </p:cNvPr>
          <p:cNvPicPr>
            <a:picLocks noChangeAspect="1"/>
          </p:cNvPicPr>
          <p:nvPr userDrawn="1"/>
        </p:nvPicPr>
        <p:blipFill>
          <a:blip r:embed="rId2"/>
          <a:srcRect/>
          <a:stretch/>
        </p:blipFill>
        <p:spPr>
          <a:xfrm>
            <a:off x="0" y="0"/>
            <a:ext cx="12192000" cy="6858000"/>
          </a:xfrm>
          <a:prstGeom prst="rect">
            <a:avLst/>
          </a:prstGeom>
        </p:spPr>
      </p:pic>
      <p:sp>
        <p:nvSpPr>
          <p:cNvPr id="31" name="Rektangel 30">
            <a:extLst>
              <a:ext uri="{FF2B5EF4-FFF2-40B4-BE49-F238E27FC236}">
                <a16:creationId xmlns:a16="http://schemas.microsoft.com/office/drawing/2014/main" id="{1D3DA9D0-B818-AC4A-936B-30D8ADE5304E}"/>
              </a:ext>
            </a:extLst>
          </p:cNvPr>
          <p:cNvSpPr/>
          <p:nvPr userDrawn="1"/>
        </p:nvSpPr>
        <p:spPr>
          <a:xfrm>
            <a:off x="-4762"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9" name="Gruppe 28">
            <a:extLst>
              <a:ext uri="{FF2B5EF4-FFF2-40B4-BE49-F238E27FC236}">
                <a16:creationId xmlns:a16="http://schemas.microsoft.com/office/drawing/2014/main" id="{5E7815FD-1C14-0147-8D8E-1DF89AF3CCD8}"/>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69C729E0-DDC1-2746-A8A8-A1860E6463CE}"/>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788E3993-FC49-2F47-9CBE-3DA68B54F3BE}"/>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8970D935-3B3A-0649-A309-27B8F2193D81}"/>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F6B991D5-3821-B244-9F7B-80ED7C11F932}"/>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642EF5EF-555C-8646-97D0-26E225F1495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9C7FE7A0-5281-D34D-9F9D-FF68110590B4}"/>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F2B02068-59E8-6C45-A0FB-BA75356B76AB}"/>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D6BF7B42-85DB-BB4E-BF5C-0F64DFB4FE45}"/>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4" name="TekstSylinder 23">
            <a:extLst>
              <a:ext uri="{FF2B5EF4-FFF2-40B4-BE49-F238E27FC236}">
                <a16:creationId xmlns:a16="http://schemas.microsoft.com/office/drawing/2014/main" id="{8F301627-759D-164E-B808-EC2B46DA2303}"/>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5" name="Bilde 24">
            <a:extLst>
              <a:ext uri="{FF2B5EF4-FFF2-40B4-BE49-F238E27FC236}">
                <a16:creationId xmlns:a16="http://schemas.microsoft.com/office/drawing/2014/main" id="{A044C86B-68D4-F249-A7D3-6CA29634EB15}"/>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9837183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bilde 11">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452AB19-9C75-434D-AFA7-B871862C733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F8A91D6B-4826-404B-BA59-C4F979E1DAAB}"/>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94484687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vslutning bilde 6">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9429B428-0A2E-BF45-AE3A-4950EA59A6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88253" cy="6870700"/>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0" y="1"/>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FA0EC5A2-A9B2-5546-B7E8-6B9D98D9B4B3}"/>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55852B91-AF56-0A48-8342-EB7632C1D53D}"/>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D556820F-7890-FB4D-98C5-EF993A0F3BE6}"/>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5B8F2709-739D-FE4B-95F2-3E5356929186}"/>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8172E4B4-6FA5-3747-9FAC-BC782874F7FB}"/>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9BBEE236-EFE5-CA4C-8C2E-851F5DE36EBF}"/>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BBF783B2-A1CD-694D-B7CD-D10E9828C433}"/>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1CAE06E7-4731-4A42-931F-CC454B22E8B3}"/>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0CF45FD0-C897-C549-9D38-EF54273FB476}"/>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07055A41-726F-7B44-B791-F447A3F4740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15556D4D-769C-1645-8624-0D0753D06F9D}"/>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E2F00FAC-A9CE-224B-A68C-C4D8785F5E20}"/>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4" name="TekstSylinder 23">
            <a:extLst>
              <a:ext uri="{FF2B5EF4-FFF2-40B4-BE49-F238E27FC236}">
                <a16:creationId xmlns:a16="http://schemas.microsoft.com/office/drawing/2014/main" id="{47BF5158-BDAE-414D-86E9-08A89E0AD80C}"/>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5" name="Bilde 24">
            <a:extLst>
              <a:ext uri="{FF2B5EF4-FFF2-40B4-BE49-F238E27FC236}">
                <a16:creationId xmlns:a16="http://schemas.microsoft.com/office/drawing/2014/main" id="{BA5DD335-E228-D449-A3EF-26649FD1DE1A}"/>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6119895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vslutning bilde 7">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F112F414-2841-BA49-91C8-281C4E9D27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4762"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AECA45C1-BD29-D445-9CA7-5F83FB968703}"/>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07C7CAAD-0B7B-FB40-B7EB-39029043F834}"/>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EB3430A1-F144-9F43-968A-2C4E93065441}"/>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DF8C47BF-84E2-5947-A6CE-87481C52D264}"/>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264E3328-EC16-0240-B56A-FDB772266018}"/>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FD9CD969-FCDC-CE41-BBF5-4BB0EA666C70}"/>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1E2BA538-2B77-1042-A215-F0BE4AAA795E}"/>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271AA807-5F9F-0A48-BB71-7141C3B24323}"/>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A2B26A53-3C5E-2241-9326-4D9B3893DBAC}"/>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2E25583-AF86-A04C-B7D1-795C75F91AF6}"/>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389BAE98-522E-2643-87C7-AC2A66C155B6}"/>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1" name="Bilde 20">
            <a:extLst>
              <a:ext uri="{FF2B5EF4-FFF2-40B4-BE49-F238E27FC236}">
                <a16:creationId xmlns:a16="http://schemas.microsoft.com/office/drawing/2014/main" id="{F95BF6A4-8936-1D4D-92EF-56928E502B97}"/>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6" name="TekstSylinder 25">
            <a:extLst>
              <a:ext uri="{FF2B5EF4-FFF2-40B4-BE49-F238E27FC236}">
                <a16:creationId xmlns:a16="http://schemas.microsoft.com/office/drawing/2014/main" id="{65419821-355F-654A-8FA9-595224EEF7E2}"/>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7" name="Bilde 26">
            <a:extLst>
              <a:ext uri="{FF2B5EF4-FFF2-40B4-BE49-F238E27FC236}">
                <a16:creationId xmlns:a16="http://schemas.microsoft.com/office/drawing/2014/main" id="{9F64B6B9-A1DC-1F43-B651-2E552B889338}"/>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33991100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vslutning bilde 8">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629F3D43-9025-C646-BF0F-F399C0E02637}"/>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CCC31895-01D2-5C4B-A975-34DEC7945C89}"/>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A554D1D5-20B2-B34F-B6B1-8EA49D6F308B}"/>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17952D34-1AF2-AE4D-AA0A-64D7DEE47D2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81F9A29C-312D-2E4B-94B8-6E7BF5616282}"/>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365FAD1B-9ACE-0B46-9883-B86A4E4A7E1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FF5651BB-B43E-3D44-A4D7-5B40C651816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82147DF7-19D3-C34A-8511-9A0E9630DE40}"/>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B67D80F4-2D00-1F4B-A2DE-D2B4440DAC60}"/>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53EF0BD1-84FA-DB43-9423-6AFDA46F9AC2}"/>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C5FE692-9729-CB4C-B72E-42699D8020BB}"/>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72EBDC07-F5A6-4A4A-9DD3-B0EA60180B06}"/>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1" name="Bilde 20">
            <a:extLst>
              <a:ext uri="{FF2B5EF4-FFF2-40B4-BE49-F238E27FC236}">
                <a16:creationId xmlns:a16="http://schemas.microsoft.com/office/drawing/2014/main" id="{F16E3D95-9895-2049-A521-79DC1EAECFB7}"/>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5" name="TekstSylinder 24">
            <a:extLst>
              <a:ext uri="{FF2B5EF4-FFF2-40B4-BE49-F238E27FC236}">
                <a16:creationId xmlns:a16="http://schemas.microsoft.com/office/drawing/2014/main" id="{3AA9A0B3-63D4-704E-8852-5251DA7CA245}"/>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6" name="Bilde 25">
            <a:extLst>
              <a:ext uri="{FF2B5EF4-FFF2-40B4-BE49-F238E27FC236}">
                <a16:creationId xmlns:a16="http://schemas.microsoft.com/office/drawing/2014/main" id="{A05048A7-4C82-DA4D-B2D3-0FA502F8059E}"/>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11584565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vslutning bilde 9">
    <p:spTree>
      <p:nvGrpSpPr>
        <p:cNvPr id="1" name=""/>
        <p:cNvGrpSpPr/>
        <p:nvPr/>
      </p:nvGrpSpPr>
      <p:grpSpPr>
        <a:xfrm>
          <a:off x="0" y="0"/>
          <a:ext cx="0" cy="0"/>
          <a:chOff x="0" y="0"/>
          <a:chExt cx="0" cy="0"/>
        </a:xfrm>
      </p:grpSpPr>
      <p:pic>
        <p:nvPicPr>
          <p:cNvPr id="31" name="Bilde 30">
            <a:extLst>
              <a:ext uri="{FF2B5EF4-FFF2-40B4-BE49-F238E27FC236}">
                <a16:creationId xmlns:a16="http://schemas.microsoft.com/office/drawing/2014/main" id="{FCABB11B-5F62-024C-AF44-EC09FDD55534}"/>
              </a:ext>
            </a:extLst>
          </p:cNvPr>
          <p:cNvPicPr>
            <a:picLocks noChangeAspect="1"/>
          </p:cNvPicPr>
          <p:nvPr userDrawn="1"/>
        </p:nvPicPr>
        <p:blipFill>
          <a:blip r:embed="rId2"/>
          <a:srcRect/>
          <a:stretch/>
        </p:blipFill>
        <p:spPr>
          <a:xfrm>
            <a:off x="-2728" y="-1"/>
            <a:ext cx="12192001" cy="6858001"/>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2728" y="-1"/>
            <a:ext cx="12192000" cy="6858000"/>
          </a:xfrm>
          <a:prstGeom prst="rect">
            <a:avLst/>
          </a:prstGeom>
          <a:gradFill>
            <a:gsLst>
              <a:gs pos="0">
                <a:schemeClr val="tx2">
                  <a:lumMod val="75000"/>
                </a:schemeClr>
              </a:gs>
              <a:gs pos="75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0" name="Gruppe 29">
            <a:extLst>
              <a:ext uri="{FF2B5EF4-FFF2-40B4-BE49-F238E27FC236}">
                <a16:creationId xmlns:a16="http://schemas.microsoft.com/office/drawing/2014/main" id="{8AC42F9F-8EBA-FE4D-AD8F-EA3178F7CFF2}"/>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739988C9-80FD-C94A-8E09-C6F677C20857}"/>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3" name="Bilde 32">
              <a:extLst>
                <a:ext uri="{FF2B5EF4-FFF2-40B4-BE49-F238E27FC236}">
                  <a16:creationId xmlns:a16="http://schemas.microsoft.com/office/drawing/2014/main" id="{266D8C8F-D045-6B44-96A9-E3AF6FC84573}"/>
                </a:ext>
              </a:extLst>
            </p:cNvPr>
            <p:cNvPicPr>
              <a:picLocks noChangeAspect="1"/>
            </p:cNvPicPr>
            <p:nvPr userDrawn="1"/>
          </p:nvPicPr>
          <p:blipFill>
            <a:blip r:embed="rId4"/>
            <a:srcRect/>
            <a:stretch/>
          </p:blipFill>
          <p:spPr>
            <a:xfrm>
              <a:off x="8058805" y="6178731"/>
              <a:ext cx="298704" cy="298704"/>
            </a:xfrm>
            <a:prstGeom prst="rect">
              <a:avLst/>
            </a:prstGeom>
          </p:spPr>
        </p:pic>
        <p:pic>
          <p:nvPicPr>
            <p:cNvPr id="34" name="Bilde 33">
              <a:extLst>
                <a:ext uri="{FF2B5EF4-FFF2-40B4-BE49-F238E27FC236}">
                  <a16:creationId xmlns:a16="http://schemas.microsoft.com/office/drawing/2014/main" id="{A3ECBD74-D944-4240-9B11-EB9C712145A4}"/>
                </a:ext>
              </a:extLst>
            </p:cNvPr>
            <p:cNvPicPr>
              <a:picLocks noChangeAspect="1"/>
            </p:cNvPicPr>
            <p:nvPr userDrawn="1"/>
          </p:nvPicPr>
          <p:blipFill>
            <a:blip r:embed="rId5"/>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B858966F-6F23-3B41-915B-B326D54769E2}"/>
                </a:ext>
              </a:extLst>
            </p:cNvPr>
            <p:cNvPicPr>
              <a:picLocks noChangeAspect="1"/>
            </p:cNvPicPr>
            <p:nvPr userDrawn="1"/>
          </p:nvPicPr>
          <p:blipFill>
            <a:blip r:embed="rId6"/>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01E79021-9219-0B44-88D5-1ACF05722674}"/>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C6991917-1F1F-C540-A689-8412191CDC9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2B9D76D5-960C-2D42-A701-05893C459410}"/>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757BD49F-BBC9-7947-ADD6-FFF383217169}"/>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B21E21BE-0864-1942-8BAC-61464D663A97}"/>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F5FA5B39-E22E-BE44-8736-DE5F458E37BA}"/>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60ADA7FC-3CAD-F84C-9BF6-27C42A96DEAC}"/>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cxnSp>
        <p:nvCxnSpPr>
          <p:cNvPr id="19" name="Straight Connector 8">
            <a:extLst>
              <a:ext uri="{FF2B5EF4-FFF2-40B4-BE49-F238E27FC236}">
                <a16:creationId xmlns:a16="http://schemas.microsoft.com/office/drawing/2014/main" id="{4F3523FD-CE56-D54A-9C1E-7A94235E82FB}"/>
              </a:ext>
            </a:extLst>
          </p:cNvPr>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kstSylinder 22">
            <a:extLst>
              <a:ext uri="{FF2B5EF4-FFF2-40B4-BE49-F238E27FC236}">
                <a16:creationId xmlns:a16="http://schemas.microsoft.com/office/drawing/2014/main" id="{7815BAEC-5F68-D146-80CA-7F2C13EE1BBE}"/>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4" name="Bilde 23">
            <a:extLst>
              <a:ext uri="{FF2B5EF4-FFF2-40B4-BE49-F238E27FC236}">
                <a16:creationId xmlns:a16="http://schemas.microsoft.com/office/drawing/2014/main" id="{45FCEED6-B941-7E46-BFD0-40D4AAFBDD75}"/>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15740389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tandard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2" name="Title 1"/>
          <p:cNvSpPr>
            <a:spLocks noGrp="1"/>
          </p:cNvSpPr>
          <p:nvPr>
            <p:ph type="title"/>
          </p:nvPr>
        </p:nvSpPr>
        <p:spPr/>
        <p:txBody>
          <a:body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p>
            <a:fld id="{C316ACE5-1572-CE41-9B5E-5F30D3D40B82}" type="datetime1">
              <a:rPr lang="nb-NO" noProof="0" smtClean="0"/>
              <a:t>21.09.2021</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7" name="Rectangle 6"/>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0" name="Content Placeholder 9"/>
          <p:cNvSpPr>
            <a:spLocks noGrp="1"/>
          </p:cNvSpPr>
          <p:nvPr>
            <p:ph sz="quarter" idx="13"/>
          </p:nvPr>
        </p:nvSpPr>
        <p:spPr>
          <a:xfrm>
            <a:off x="731837" y="2349500"/>
            <a:ext cx="10728325"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2093930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Tom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76463" y="128337"/>
            <a:ext cx="1010653" cy="887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1312438"/>
      </p:ext>
    </p:extLst>
  </p:cSld>
  <p:clrMapOvr>
    <a:masterClrMapping/>
  </p:clrMapOvr>
  <p:transition>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BA716E1B-53AA-4414-ACB0-2A5DFFF9993B}" type="datetimeFigureOut">
              <a:rPr lang="nb-NO" smtClean="0"/>
              <a:t>21.09.2021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8B3504C-860D-48D4-B409-223BBD917174}" type="slidenum">
              <a:rPr lang="nb-NO" smtClean="0"/>
              <a:t>‹#›</a:t>
            </a:fld>
            <a:endParaRPr lang="nb-NO" dirty="0"/>
          </a:p>
        </p:txBody>
      </p:sp>
      <p:sp>
        <p:nvSpPr>
          <p:cNvPr id="7" name="Tittel 6"/>
          <p:cNvSpPr>
            <a:spLocks noGrp="1"/>
          </p:cNvSpPr>
          <p:nvPr>
            <p:ph type="title"/>
          </p:nvPr>
        </p:nvSpPr>
        <p:spPr>
          <a:xfrm>
            <a:off x="624416" y="728663"/>
            <a:ext cx="11135784" cy="1079501"/>
          </a:xfrm>
        </p:spPr>
        <p:txBody>
          <a:bodyPr/>
          <a:lstStyle/>
          <a:p>
            <a:r>
              <a:rPr lang="nb-NO"/>
              <a:t>Klikk for å redigere tittelstil</a:t>
            </a:r>
            <a:endParaRPr lang="nb-NO" dirty="0"/>
          </a:p>
        </p:txBody>
      </p:sp>
      <p:sp>
        <p:nvSpPr>
          <p:cNvPr id="9" name="Plassholder for innhold 8"/>
          <p:cNvSpPr>
            <a:spLocks noGrp="1"/>
          </p:cNvSpPr>
          <p:nvPr>
            <p:ph sz="quarter" idx="13"/>
          </p:nvPr>
        </p:nvSpPr>
        <p:spPr>
          <a:xfrm>
            <a:off x="670984" y="1837346"/>
            <a:ext cx="11089216" cy="47603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00202153"/>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tandard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p>
            <a:fld id="{E495B388-7629-464A-93B5-4C8D85095478}" type="datetime1">
              <a:rPr lang="nb-NO" noProof="0" smtClean="0"/>
              <a:t>21.09.2021</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8" name="Rectangle 7"/>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11" name="Content Placeholder 10"/>
          <p:cNvSpPr>
            <a:spLocks noGrp="1"/>
          </p:cNvSpPr>
          <p:nvPr>
            <p:ph sz="quarter" idx="13"/>
          </p:nvPr>
        </p:nvSpPr>
        <p:spPr>
          <a:xfrm>
            <a:off x="731838" y="2349500"/>
            <a:ext cx="5364162"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2" name="Content Placeholder 10"/>
          <p:cNvSpPr>
            <a:spLocks noGrp="1"/>
          </p:cNvSpPr>
          <p:nvPr>
            <p:ph sz="quarter" idx="14"/>
          </p:nvPr>
        </p:nvSpPr>
        <p:spPr>
          <a:xfrm>
            <a:off x="6096000" y="2349500"/>
            <a:ext cx="5364162"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62272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bilde 12">
    <p:bg>
      <p:bgPr>
        <a:solidFill>
          <a:schemeClr val="bg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8356F7C-F56F-6B4A-B1CF-0A504B3DD0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le 1">
            <a:extLst>
              <a:ext uri="{FF2B5EF4-FFF2-40B4-BE49-F238E27FC236}">
                <a16:creationId xmlns:a16="http://schemas.microsoft.com/office/drawing/2014/main" id="{7F7BB4E3-8709-EE46-BAE4-8EC558D6D6E8}"/>
              </a:ext>
            </a:extLst>
          </p:cNvPr>
          <p:cNvSpPr>
            <a:spLocks noGrp="1"/>
          </p:cNvSpPr>
          <p:nvPr>
            <p:ph type="ctrTitle"/>
          </p:nvPr>
        </p:nvSpPr>
        <p:spPr>
          <a:xfrm>
            <a:off x="803276" y="1418492"/>
            <a:ext cx="4032250"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523B121A-801A-5646-AFB2-5D3E5585E32B}"/>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12" name="Bilde 11">
            <a:extLst>
              <a:ext uri="{FF2B5EF4-FFF2-40B4-BE49-F238E27FC236}">
                <a16:creationId xmlns:a16="http://schemas.microsoft.com/office/drawing/2014/main" id="{F6871CE4-C368-2C48-B493-875E344EC98B}"/>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42914264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eget bilde lys">
    <p:bg>
      <p:bgPr>
        <a:solidFill>
          <a:schemeClr val="accent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BB9721-1362-4373-92A1-58850CFA922F}"/>
              </a:ext>
            </a:extLst>
          </p:cNvPr>
          <p:cNvSpPr>
            <a:spLocks noGrp="1"/>
          </p:cNvSpPr>
          <p:nvPr>
            <p:ph type="pic" sz="quarter" idx="14"/>
          </p:nvPr>
        </p:nvSpPr>
        <p:spPr>
          <a:xfrm>
            <a:off x="0" y="0"/>
            <a:ext cx="12192000" cy="6858000"/>
          </a:xfrm>
          <a:custGeom>
            <a:avLst/>
            <a:gdLst>
              <a:gd name="connsiteX0" fmla="*/ 803275 w 12192000"/>
              <a:gd name="connsiteY0" fmla="*/ 4081963 h 6858000"/>
              <a:gd name="connsiteX1" fmla="*/ 803275 w 12192000"/>
              <a:gd name="connsiteY1" fmla="*/ 4121563 h 6858000"/>
              <a:gd name="connsiteX2" fmla="*/ 1369936 w 12192000"/>
              <a:gd name="connsiteY2" fmla="*/ 4121563 h 6858000"/>
              <a:gd name="connsiteX3" fmla="*/ 1369936 w 12192000"/>
              <a:gd name="connsiteY3" fmla="*/ 408196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03275" y="4081963"/>
                </a:moveTo>
                <a:lnTo>
                  <a:pt x="803275" y="4121563"/>
                </a:lnTo>
                <a:lnTo>
                  <a:pt x="1369936" y="4121563"/>
                </a:lnTo>
                <a:lnTo>
                  <a:pt x="1369936" y="4081963"/>
                </a:lnTo>
                <a:close/>
                <a:moveTo>
                  <a:pt x="0" y="0"/>
                </a:moveTo>
                <a:lnTo>
                  <a:pt x="12192000" y="0"/>
                </a:lnTo>
                <a:lnTo>
                  <a:pt x="12192000" y="6858000"/>
                </a:lnTo>
                <a:lnTo>
                  <a:pt x="0" y="6858000"/>
                </a:lnTo>
                <a:close/>
              </a:path>
            </a:pathLst>
          </a:custGeom>
          <a:solidFill>
            <a:schemeClr val="bg2">
              <a:lumMod val="90000"/>
            </a:schemeClr>
          </a:solidFill>
        </p:spPr>
        <p:txBody>
          <a:bodyPr wrap="square">
            <a:noAutofit/>
          </a:bodyPr>
          <a:lstStyle/>
          <a:p>
            <a:r>
              <a:rPr lang="nb-NO"/>
              <a:t>Klikk på ikonet for å legge til et bilde</a:t>
            </a:r>
            <a:endParaRPr lang="en-GB" dirty="0"/>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4" name="Plassholder for SmartArt 3">
            <a:extLst>
              <a:ext uri="{FF2B5EF4-FFF2-40B4-BE49-F238E27FC236}">
                <a16:creationId xmlns:a16="http://schemas.microsoft.com/office/drawing/2014/main" id="{939ED826-7DF5-42F8-9E44-3676A8EEA499}"/>
              </a:ext>
            </a:extLst>
          </p:cNvPr>
          <p:cNvSpPr>
            <a:spLocks noGrp="1"/>
          </p:cNvSpPr>
          <p:nvPr>
            <p:ph type="dgm" sz="quarter" idx="20" hasCustomPrompt="1"/>
          </p:nvPr>
        </p:nvSpPr>
        <p:spPr>
          <a:xfrm>
            <a:off x="147600" y="151520"/>
            <a:ext cx="2469600" cy="709199"/>
          </a:xfrm>
          <a:prstGeom prst="rect">
            <a:avLst/>
          </a:prstGeom>
          <a:blipFill>
            <a:blip r:embed="rId2"/>
            <a:stretch>
              <a:fillRect/>
            </a:stretch>
          </a:blipFill>
        </p:spPr>
        <p:txBody>
          <a:bodyPr/>
          <a:lstStyle>
            <a:lvl1pPr>
              <a:defRPr sz="100">
                <a:solidFill>
                  <a:srgbClr val="000000"/>
                </a:solidFill>
              </a:defRPr>
            </a:lvl1pPr>
          </a:lstStyle>
          <a:p>
            <a:r>
              <a:rPr lang="nb-NO" dirty="0"/>
              <a:t> </a:t>
            </a:r>
          </a:p>
        </p:txBody>
      </p:sp>
      <p:sp>
        <p:nvSpPr>
          <p:cNvPr id="12" name="Plassholder for tekst 7">
            <a:extLst>
              <a:ext uri="{FF2B5EF4-FFF2-40B4-BE49-F238E27FC236}">
                <a16:creationId xmlns:a16="http://schemas.microsoft.com/office/drawing/2014/main" id="{77B3AFEE-D39A-44BC-A018-F73243623CF3}"/>
              </a:ext>
            </a:extLst>
          </p:cNvPr>
          <p:cNvSpPr>
            <a:spLocks noGrp="1"/>
          </p:cNvSpPr>
          <p:nvPr>
            <p:ph type="body" sz="quarter" idx="18" hasCustomPrompt="1"/>
          </p:nvPr>
        </p:nvSpPr>
        <p:spPr>
          <a:xfrm>
            <a:off x="7505412" y="6260400"/>
            <a:ext cx="4426080" cy="49991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6113565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0" name="Bilde 29"/>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2692400"/>
          </a:xfrm>
          <a:prstGeom prst="rect">
            <a:avLst/>
          </a:prstGeom>
        </p:spPr>
      </p:pic>
      <p:sp>
        <p:nvSpPr>
          <p:cNvPr id="29"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4" name="Text Placeholder 13"/>
          <p:cNvSpPr>
            <a:spLocks noGrp="1"/>
          </p:cNvSpPr>
          <p:nvPr>
            <p:ph type="body" sz="quarter" idx="14" hasCustomPrompt="1"/>
          </p:nvPr>
        </p:nvSpPr>
        <p:spPr>
          <a:xfrm>
            <a:off x="2449513" y="308133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15" name="Text Placeholder 13"/>
          <p:cNvSpPr>
            <a:spLocks noGrp="1"/>
          </p:cNvSpPr>
          <p:nvPr>
            <p:ph type="body" sz="quarter" idx="15" hasCustomPrompt="1"/>
          </p:nvPr>
        </p:nvSpPr>
        <p:spPr>
          <a:xfrm>
            <a:off x="3016174" y="3081338"/>
            <a:ext cx="3079826" cy="568325"/>
          </a:xfrm>
          <a:noFill/>
        </p:spPr>
        <p:txBody>
          <a:bodyPr lIns="180000" rIns="251999" anchor="ctr"/>
          <a:lstStyle>
            <a:lvl1pPr marL="0" indent="0" algn="l">
              <a:buNone/>
              <a:defRPr>
                <a:solidFill>
                  <a:schemeClr val="bg1"/>
                </a:solidFill>
              </a:defRPr>
            </a:lvl1pPr>
          </a:lstStyle>
          <a:p>
            <a:pPr lvl="0"/>
            <a:r>
              <a:rPr lang="nb-NO" noProof="0" dirty="0"/>
              <a:t>Agendapunkt</a:t>
            </a:r>
          </a:p>
        </p:txBody>
      </p:sp>
      <p:sp>
        <p:nvSpPr>
          <p:cNvPr id="16" name="Text Placeholder 13"/>
          <p:cNvSpPr>
            <a:spLocks noGrp="1"/>
          </p:cNvSpPr>
          <p:nvPr>
            <p:ph type="body" sz="quarter" idx="16" hasCustomPrompt="1"/>
          </p:nvPr>
        </p:nvSpPr>
        <p:spPr>
          <a:xfrm>
            <a:off x="2449513" y="378928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17" name="Text Placeholder 13"/>
          <p:cNvSpPr>
            <a:spLocks noGrp="1"/>
          </p:cNvSpPr>
          <p:nvPr>
            <p:ph type="body" sz="quarter" idx="17" hasCustomPrompt="1"/>
          </p:nvPr>
        </p:nvSpPr>
        <p:spPr>
          <a:xfrm>
            <a:off x="3016174"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3" name="Text Placeholder 13"/>
          <p:cNvSpPr>
            <a:spLocks noGrp="1"/>
          </p:cNvSpPr>
          <p:nvPr>
            <p:ph type="body" sz="quarter" idx="18" hasCustomPrompt="1"/>
          </p:nvPr>
        </p:nvSpPr>
        <p:spPr>
          <a:xfrm>
            <a:off x="2449513" y="4500622"/>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4" name="Text Placeholder 13"/>
          <p:cNvSpPr>
            <a:spLocks noGrp="1"/>
          </p:cNvSpPr>
          <p:nvPr>
            <p:ph type="body" sz="quarter" idx="19" hasCustomPrompt="1"/>
          </p:nvPr>
        </p:nvSpPr>
        <p:spPr>
          <a:xfrm>
            <a:off x="3016174"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5" name="Text Placeholder 13"/>
          <p:cNvSpPr>
            <a:spLocks noGrp="1"/>
          </p:cNvSpPr>
          <p:nvPr>
            <p:ph type="body" sz="quarter" idx="20" hasCustomPrompt="1"/>
          </p:nvPr>
        </p:nvSpPr>
        <p:spPr>
          <a:xfrm>
            <a:off x="2449513" y="5206220"/>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6" name="Text Placeholder 13"/>
          <p:cNvSpPr>
            <a:spLocks noGrp="1"/>
          </p:cNvSpPr>
          <p:nvPr>
            <p:ph type="body" sz="quarter" idx="21" hasCustomPrompt="1"/>
          </p:nvPr>
        </p:nvSpPr>
        <p:spPr>
          <a:xfrm>
            <a:off x="3016174"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7" name="Text Placeholder 13"/>
          <p:cNvSpPr>
            <a:spLocks noGrp="1"/>
          </p:cNvSpPr>
          <p:nvPr>
            <p:ph type="body" sz="quarter" idx="22" hasCustomPrompt="1"/>
          </p:nvPr>
        </p:nvSpPr>
        <p:spPr>
          <a:xfrm>
            <a:off x="2449513" y="5909945"/>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8" name="Text Placeholder 13"/>
          <p:cNvSpPr>
            <a:spLocks noGrp="1"/>
          </p:cNvSpPr>
          <p:nvPr>
            <p:ph type="body" sz="quarter" idx="23" hasCustomPrompt="1"/>
          </p:nvPr>
        </p:nvSpPr>
        <p:spPr>
          <a:xfrm>
            <a:off x="3016174"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9" name="Text Placeholder 13"/>
          <p:cNvSpPr>
            <a:spLocks noGrp="1"/>
          </p:cNvSpPr>
          <p:nvPr>
            <p:ph type="body" sz="quarter" idx="24" hasCustomPrompt="1"/>
          </p:nvPr>
        </p:nvSpPr>
        <p:spPr>
          <a:xfrm>
            <a:off x="6096000" y="308133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0" name="Text Placeholder 13"/>
          <p:cNvSpPr>
            <a:spLocks noGrp="1"/>
          </p:cNvSpPr>
          <p:nvPr>
            <p:ph type="body" sz="quarter" idx="25" hasCustomPrompt="1"/>
          </p:nvPr>
        </p:nvSpPr>
        <p:spPr>
          <a:xfrm>
            <a:off x="6662661"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1" name="Text Placeholder 13"/>
          <p:cNvSpPr>
            <a:spLocks noGrp="1"/>
          </p:cNvSpPr>
          <p:nvPr>
            <p:ph type="body" sz="quarter" idx="26" hasCustomPrompt="1"/>
          </p:nvPr>
        </p:nvSpPr>
        <p:spPr>
          <a:xfrm>
            <a:off x="6096000" y="378928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2" name="Text Placeholder 13"/>
          <p:cNvSpPr>
            <a:spLocks noGrp="1"/>
          </p:cNvSpPr>
          <p:nvPr>
            <p:ph type="body" sz="quarter" idx="27" hasCustomPrompt="1"/>
          </p:nvPr>
        </p:nvSpPr>
        <p:spPr>
          <a:xfrm>
            <a:off x="6662661"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3" name="Text Placeholder 13"/>
          <p:cNvSpPr>
            <a:spLocks noGrp="1"/>
          </p:cNvSpPr>
          <p:nvPr>
            <p:ph type="body" sz="quarter" idx="28" hasCustomPrompt="1"/>
          </p:nvPr>
        </p:nvSpPr>
        <p:spPr>
          <a:xfrm>
            <a:off x="6096000" y="4500622"/>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4" name="Text Placeholder 13"/>
          <p:cNvSpPr>
            <a:spLocks noGrp="1"/>
          </p:cNvSpPr>
          <p:nvPr>
            <p:ph type="body" sz="quarter" idx="29" hasCustomPrompt="1"/>
          </p:nvPr>
        </p:nvSpPr>
        <p:spPr>
          <a:xfrm>
            <a:off x="6662661"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5" name="Text Placeholder 13"/>
          <p:cNvSpPr>
            <a:spLocks noGrp="1"/>
          </p:cNvSpPr>
          <p:nvPr>
            <p:ph type="body" sz="quarter" idx="30" hasCustomPrompt="1"/>
          </p:nvPr>
        </p:nvSpPr>
        <p:spPr>
          <a:xfrm>
            <a:off x="6096000" y="5206220"/>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6" name="Text Placeholder 13"/>
          <p:cNvSpPr>
            <a:spLocks noGrp="1"/>
          </p:cNvSpPr>
          <p:nvPr>
            <p:ph type="body" sz="quarter" idx="31" hasCustomPrompt="1"/>
          </p:nvPr>
        </p:nvSpPr>
        <p:spPr>
          <a:xfrm>
            <a:off x="6662661"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7" name="Text Placeholder 13"/>
          <p:cNvSpPr>
            <a:spLocks noGrp="1"/>
          </p:cNvSpPr>
          <p:nvPr>
            <p:ph type="body" sz="quarter" idx="32" hasCustomPrompt="1"/>
          </p:nvPr>
        </p:nvSpPr>
        <p:spPr>
          <a:xfrm>
            <a:off x="6096000" y="5909945"/>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8" name="Text Placeholder 13"/>
          <p:cNvSpPr>
            <a:spLocks noGrp="1"/>
          </p:cNvSpPr>
          <p:nvPr>
            <p:ph type="body" sz="quarter" idx="33" hasCustomPrompt="1"/>
          </p:nvPr>
        </p:nvSpPr>
        <p:spPr>
          <a:xfrm>
            <a:off x="6662661"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2" name="Title 1"/>
          <p:cNvSpPr>
            <a:spLocks noGrp="1"/>
          </p:cNvSpPr>
          <p:nvPr>
            <p:ph type="title"/>
          </p:nvPr>
        </p:nvSpPr>
        <p:spPr>
          <a:xfrm>
            <a:off x="2449513" y="491066"/>
            <a:ext cx="7283450" cy="1635125"/>
          </a:xfrm>
        </p:spPr>
        <p:txBody>
          <a:bodyPr lIns="0">
            <a:normAutofit/>
          </a:bodyPr>
          <a:lstStyle>
            <a:lvl1pPr>
              <a:defRPr sz="4200" b="0">
                <a:solidFill>
                  <a:schemeClr val="bg1"/>
                </a:solidFill>
              </a:defRPr>
            </a:lvl1pPr>
          </a:lstStyle>
          <a:p>
            <a:r>
              <a:rPr lang="nb-NO" noProof="0"/>
              <a:t>Klikk for å redigere tittelstil</a:t>
            </a:r>
            <a:endParaRPr lang="nb-NO" noProof="0" dirty="0"/>
          </a:p>
        </p:txBody>
      </p:sp>
      <p:cxnSp>
        <p:nvCxnSpPr>
          <p:cNvPr id="28" name="Straight Connector 8"/>
          <p:cNvCxnSpPr/>
          <p:nvPr userDrawn="1"/>
        </p:nvCxnSpPr>
        <p:spPr>
          <a:xfrm>
            <a:off x="2449513" y="2349500"/>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Picture 17">
            <a:extLst>
              <a:ext uri="{FF2B5EF4-FFF2-40B4-BE49-F238E27FC236}">
                <a16:creationId xmlns:a16="http://schemas.microsoft.com/office/drawing/2014/main" id="{3317CAE5-EBF8-C941-B5C5-809AA94C6D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19352671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ksjonsforside nummerert">
    <p:spTree>
      <p:nvGrpSpPr>
        <p:cNvPr id="1" name=""/>
        <p:cNvGrpSpPr/>
        <p:nvPr/>
      </p:nvGrpSpPr>
      <p:grpSpPr>
        <a:xfrm>
          <a:off x="0" y="0"/>
          <a:ext cx="0" cy="0"/>
          <a:chOff x="0" y="0"/>
          <a:chExt cx="0" cy="0"/>
        </a:xfrm>
      </p:grpSpPr>
      <p:pic>
        <p:nvPicPr>
          <p:cNvPr id="10" name="Bilde 9"/>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2692400"/>
          </a:xfrm>
          <a:prstGeom prst="rect">
            <a:avLst/>
          </a:prstGeom>
        </p:spPr>
      </p:pic>
      <p:sp>
        <p:nvSpPr>
          <p:cNvPr id="14"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2" name="Title 1"/>
          <p:cNvSpPr>
            <a:spLocks noGrp="1"/>
          </p:cNvSpPr>
          <p:nvPr>
            <p:ph type="title"/>
          </p:nvPr>
        </p:nvSpPr>
        <p:spPr>
          <a:xfrm>
            <a:off x="4559640"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endParaRPr lang="nb-NO" noProof="0" dirty="0"/>
          </a:p>
        </p:txBody>
      </p:sp>
      <p:sp>
        <p:nvSpPr>
          <p:cNvPr id="9" name="Rectangle 8"/>
          <p:cNvSpPr/>
          <p:nvPr userDrawn="1"/>
        </p:nvSpPr>
        <p:spPr>
          <a:xfrm>
            <a:off x="1" y="2682799"/>
            <a:ext cx="4175194" cy="4175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11" name="Content Placeholder 10"/>
          <p:cNvSpPr>
            <a:spLocks noGrp="1"/>
          </p:cNvSpPr>
          <p:nvPr>
            <p:ph sz="quarter" idx="13" hasCustomPrompt="1"/>
          </p:nvPr>
        </p:nvSpPr>
        <p:spPr>
          <a:xfrm>
            <a:off x="2053362" y="2677162"/>
            <a:ext cx="1774443" cy="1482819"/>
          </a:xfrm>
        </p:spPr>
        <p:txBody>
          <a:bodyPr lIns="0" rIns="0" anchor="b" anchorCtr="0">
            <a:normAutofit/>
          </a:bodyPr>
          <a:lstStyle>
            <a:lvl1pPr marL="0" indent="0" algn="r">
              <a:buNone/>
              <a:defRPr sz="9000">
                <a:solidFill>
                  <a:schemeClr val="tx2"/>
                </a:solidFill>
              </a:defRPr>
            </a:lvl1pPr>
          </a:lstStyle>
          <a:p>
            <a:pPr lvl="0"/>
            <a:r>
              <a:rPr lang="nb-NO" noProof="0"/>
              <a:t>##</a:t>
            </a:r>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4552194" y="3141868"/>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7">
            <a:extLst>
              <a:ext uri="{FF2B5EF4-FFF2-40B4-BE49-F238E27FC236}">
                <a16:creationId xmlns:a16="http://schemas.microsoft.com/office/drawing/2014/main" id="{6B969A96-3D25-5947-9431-DD6709CF01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4538851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ksjonsforside 1">
    <p:bg>
      <p:bgPr>
        <a:solidFill>
          <a:schemeClr val="bg2"/>
        </a:solidFill>
        <a:effectLst/>
      </p:bgPr>
    </p:bg>
    <p:spTree>
      <p:nvGrpSpPr>
        <p:cNvPr id="1" name=""/>
        <p:cNvGrpSpPr/>
        <p:nvPr/>
      </p:nvGrpSpPr>
      <p:grpSpPr>
        <a:xfrm>
          <a:off x="0" y="0"/>
          <a:ext cx="0" cy="0"/>
          <a:chOff x="0" y="0"/>
          <a:chExt cx="0" cy="0"/>
        </a:xfrm>
      </p:grpSpPr>
      <p:pic>
        <p:nvPicPr>
          <p:cNvPr id="11" name="Bilde 10"/>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17">
            <a:extLst>
              <a:ext uri="{FF2B5EF4-FFF2-40B4-BE49-F238E27FC236}">
                <a16:creationId xmlns:a16="http://schemas.microsoft.com/office/drawing/2014/main" id="{68B489D4-576A-2A4A-81F8-4B8A4E1024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32157430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ksjonsforside 2">
    <p:bg>
      <p:bgPr>
        <a:solidFill>
          <a:schemeClr val="bg2"/>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C370F27-C09A-0D4E-885B-9941572E3C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22A8BFEF-BB9D-6D45-A367-B9A4A42448F8}"/>
              </a:ext>
            </a:extLst>
          </p:cNvPr>
          <p:cNvSpPr/>
          <p:nvPr userDrawn="1"/>
        </p:nvSpPr>
        <p:spPr>
          <a:xfrm>
            <a:off x="0" y="0"/>
            <a:ext cx="10033000" cy="6858000"/>
          </a:xfrm>
          <a:prstGeom prst="rect">
            <a:avLst/>
          </a:prstGeom>
          <a:gradFill>
            <a:gsLst>
              <a:gs pos="0">
                <a:schemeClr val="accent1">
                  <a:lumMod val="5000"/>
                  <a:lumOff val="95000"/>
                  <a:alpha val="0"/>
                </a:schemeClr>
              </a:gs>
              <a:gs pos="53000">
                <a:schemeClr val="bg2">
                  <a:lumMod val="25000"/>
                  <a:alpha val="31000"/>
                </a:schemeClr>
              </a:gs>
              <a:gs pos="100000">
                <a:schemeClr val="tx2">
                  <a:lumMod val="5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17">
            <a:extLst>
              <a:ext uri="{FF2B5EF4-FFF2-40B4-BE49-F238E27FC236}">
                <a16:creationId xmlns:a16="http://schemas.microsoft.com/office/drawing/2014/main" id="{CCFD3FEE-CB60-C244-8D2B-5F42CC21C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0834491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ksjonsforside 3">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687BECA-66C4-2E4C-9E4E-4D0B423875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17">
            <a:extLst>
              <a:ext uri="{FF2B5EF4-FFF2-40B4-BE49-F238E27FC236}">
                <a16:creationId xmlns:a16="http://schemas.microsoft.com/office/drawing/2014/main" id="{4790AB78-F68A-9C4B-A8F8-EB374719E2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37670144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bilde 2">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38B7021-E606-2F4D-8611-EF630042BEE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562ABE6B-D7FA-4066-A69B-625214BD593A}"/>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9E4E11CA-F6F1-8D47-9D82-6A287DD1B6F6}"/>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5BCAEE14-41D4-9D4D-9AC2-7A146AC1E007}"/>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E7FD1232-A6CE-2E4A-B0A8-790B09F8A997}"/>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B957CC02-6F5C-AC4C-9988-5E59FC93330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4" name="Bilde 13">
            <a:extLst>
              <a:ext uri="{FF2B5EF4-FFF2-40B4-BE49-F238E27FC236}">
                <a16:creationId xmlns:a16="http://schemas.microsoft.com/office/drawing/2014/main" id="{489F875F-9583-B243-8AD5-486B6286BD10}"/>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41294381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ksjonsforside 4">
    <p:bg>
      <p:bgPr>
        <a:solidFill>
          <a:schemeClr val="bg2"/>
        </a:solidFill>
        <a:effectLst/>
      </p:bgPr>
    </p:bg>
    <p:spTree>
      <p:nvGrpSpPr>
        <p:cNvPr id="1" name=""/>
        <p:cNvGrpSpPr/>
        <p:nvPr/>
      </p:nvGrpSpPr>
      <p:grpSpPr>
        <a:xfrm>
          <a:off x="0" y="0"/>
          <a:ext cx="0" cy="0"/>
          <a:chOff x="0" y="0"/>
          <a:chExt cx="0" cy="0"/>
        </a:xfrm>
      </p:grpSpPr>
      <p:pic>
        <p:nvPicPr>
          <p:cNvPr id="5" name="Bilde 4" descr="Et bilde som inneholder person, mann, holder, objekt&#10;&#10;&#10;&#10;Automatisk generert beskrivelse">
            <a:extLst>
              <a:ext uri="{FF2B5EF4-FFF2-40B4-BE49-F238E27FC236}">
                <a16:creationId xmlns:a16="http://schemas.microsoft.com/office/drawing/2014/main" id="{0E38F7E9-83D2-C443-9C6E-B359874D8C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ktangel 10">
            <a:extLst>
              <a:ext uri="{FF2B5EF4-FFF2-40B4-BE49-F238E27FC236}">
                <a16:creationId xmlns:a16="http://schemas.microsoft.com/office/drawing/2014/main" id="{617B8165-236A-8E4E-811C-BE38805FD559}"/>
              </a:ext>
            </a:extLst>
          </p:cNvPr>
          <p:cNvSpPr/>
          <p:nvPr userDrawn="1"/>
        </p:nvSpPr>
        <p:spPr>
          <a:xfrm>
            <a:off x="0" y="0"/>
            <a:ext cx="12192000" cy="6858000"/>
          </a:xfrm>
          <a:prstGeom prst="rect">
            <a:avLst/>
          </a:prstGeom>
          <a:gradFill>
            <a:gsLst>
              <a:gs pos="0">
                <a:schemeClr val="accent1">
                  <a:lumMod val="5000"/>
                  <a:lumOff val="95000"/>
                  <a:alpha val="0"/>
                </a:schemeClr>
              </a:gs>
              <a:gs pos="30000">
                <a:schemeClr val="bg2">
                  <a:lumMod val="25000"/>
                  <a:alpha val="31000"/>
                </a:schemeClr>
              </a:gs>
              <a:gs pos="100000">
                <a:schemeClr val="tx2">
                  <a:lumMod val="5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17">
            <a:extLst>
              <a:ext uri="{FF2B5EF4-FFF2-40B4-BE49-F238E27FC236}">
                <a16:creationId xmlns:a16="http://schemas.microsoft.com/office/drawing/2014/main" id="{4F0A1E55-FE06-4E45-8A78-C874CF2F30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8034522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A2FD90B3-929C-45E9-BE26-F5C8D8EE737E}" type="datetime1">
              <a:rPr lang="nb-NO" noProof="0" smtClean="0"/>
              <a:t>21.09.2021</a:t>
            </a:fld>
            <a:endParaRPr lang="nb-NO" noProof="0"/>
          </a:p>
        </p:txBody>
      </p:sp>
      <p:sp>
        <p:nvSpPr>
          <p:cNvPr id="5" name="Footer Placeholder 4"/>
          <p:cNvSpPr>
            <a:spLocks noGrp="1"/>
          </p:cNvSpPr>
          <p:nvPr>
            <p:ph type="ftr" sz="quarter" idx="11"/>
          </p:nvPr>
        </p:nvSpPr>
        <p:spPr/>
        <p:txBody>
          <a:bodyPr/>
          <a:lstStyle/>
          <a:p>
            <a:r>
              <a:rPr lang="en-US" noProof="0"/>
              <a:t>RESEARCH FOR INNOVATION AND SUSTAINABILITY</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a:t>Klikk for å redigere tittelstil</a:t>
            </a:r>
            <a:endParaRPr lang="nb-NO" noProof="0" dirty="0"/>
          </a:p>
        </p:txBody>
      </p:sp>
    </p:spTree>
    <p:extLst>
      <p:ext uri="{BB962C8B-B14F-4D97-AF65-F5344CB8AC3E}">
        <p14:creationId xmlns:p14="http://schemas.microsoft.com/office/powerpoint/2010/main" val="33409673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A mørk">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BCD60CE-A465-2045-AF36-7D10B2120335}"/>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a:defRPr>
                <a:solidFill>
                  <a:schemeClr val="bg1"/>
                </a:solidFill>
              </a:defRPr>
            </a:lvl1pPr>
          </a:lstStyle>
          <a:p>
            <a:fld id="{FB8FE870-6E20-485C-B3F8-59A1E4A9B6A0}" type="datetime1">
              <a:rPr lang="nb-NO" smtClean="0"/>
              <a:t>21.09.2021</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endParaRPr lang="nb-NO" noProof="0" dirty="0"/>
          </a:p>
        </p:txBody>
      </p:sp>
      <p:pic>
        <p:nvPicPr>
          <p:cNvPr id="9" name="Picture 17">
            <a:extLst>
              <a:ext uri="{FF2B5EF4-FFF2-40B4-BE49-F238E27FC236}">
                <a16:creationId xmlns:a16="http://schemas.microsoft.com/office/drawing/2014/main" id="{78DF6EC9-E84B-4247-AF7B-F95641405A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3002567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tandard B l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5" y="2349499"/>
            <a:ext cx="5126470"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1CFC2FDB-4C2D-40BC-A381-0C511937CFF2}" type="datetime1">
              <a:rPr lang="nb-NO" smtClean="0"/>
              <a:t>21.09.2021</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2349499"/>
            <a:ext cx="5364161"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38252883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tandard B mør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A56089C-99A6-1347-BA4E-434BC10D4A24}"/>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5" y="2349499"/>
            <a:ext cx="5126470"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solidFill>
                  <a:schemeClr val="bg1"/>
                </a:solidFill>
              </a:defRPr>
            </a:lvl1pPr>
          </a:lstStyle>
          <a:p>
            <a:fld id="{B52FDF05-28C8-4BAD-B007-141D583343A6}" type="datetime1">
              <a:rPr lang="nb-NO" smtClean="0"/>
              <a:t>21.09.2021</a:t>
            </a:fld>
            <a:endParaRPr lang="nb-NO"/>
          </a:p>
        </p:txBody>
      </p:sp>
      <p:sp>
        <p:nvSpPr>
          <p:cNvPr id="5" name="Footer Placeholder 4"/>
          <p:cNvSpPr>
            <a:spLocks noGrp="1"/>
          </p:cNvSpPr>
          <p:nvPr>
            <p:ph type="ftr" sz="quarter" idx="11"/>
          </p:nvPr>
        </p:nvSpPr>
        <p:spPr/>
        <p:txBody>
          <a:bodyPr/>
          <a:lstStyle>
            <a:lvl1pPr marL="0" indent="0">
              <a:buFontTx/>
              <a:buNone/>
              <a:defRPr>
                <a:solidFill>
                  <a:schemeClr val="bg1"/>
                </a:solidFill>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marL="0" indent="0">
              <a:buFontTx/>
              <a:buNone/>
              <a:defRPr>
                <a:solidFill>
                  <a:schemeClr val="bg1"/>
                </a:solidFill>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2349499"/>
            <a:ext cx="5364161"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pic>
        <p:nvPicPr>
          <p:cNvPr id="10" name="Picture 17">
            <a:extLst>
              <a:ext uri="{FF2B5EF4-FFF2-40B4-BE49-F238E27FC236}">
                <a16:creationId xmlns:a16="http://schemas.microsoft.com/office/drawing/2014/main" id="{20D26A80-2542-C74B-84D1-1488CDA69F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411430407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og bilde ly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6"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803274" y="2349499"/>
            <a:ext cx="6480175" cy="3827463"/>
          </a:xfrm>
        </p:spPr>
        <p:txBody>
          <a:bodyPr rIns="180000"/>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p>
            <a:fld id="{95937C21-E225-4AF1-B6ED-4AC407ECDFCB}" type="datetime1">
              <a:rPr lang="nb-NO" noProof="0" smtClean="0"/>
              <a:t>21.09.2021</a:t>
            </a:fld>
            <a:endParaRPr lang="nb-NO" noProof="0"/>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779563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bilde 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3EC13D22-1658-4D37-B1E5-DCEF50E2A711}" type="datetime1">
              <a:rPr lang="nb-NO" smtClean="0"/>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0" name="Picture 17">
            <a:extLst>
              <a:ext uri="{FF2B5EF4-FFF2-40B4-BE49-F238E27FC236}">
                <a16:creationId xmlns:a16="http://schemas.microsoft.com/office/drawing/2014/main" id="{1B0E7A26-4391-3541-9E29-A73E6FD7D2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26408432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24EAB3EB-B4E2-449A-B9ED-F5224798AB53}" type="datetime1">
              <a:rPr lang="nb-NO" smtClean="0"/>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
        <p:nvSpPr>
          <p:cNvPr id="9" name="Picture Placeholder 10">
            <a:extLst>
              <a:ext uri="{FF2B5EF4-FFF2-40B4-BE49-F238E27FC236}">
                <a16:creationId xmlns:a16="http://schemas.microsoft.com/office/drawing/2014/main" id="{4A9E54D3-BD33-EB46-8A98-DE413A10615C}"/>
              </a:ext>
            </a:extLst>
          </p:cNvPr>
          <p:cNvSpPr>
            <a:spLocks noGrp="1"/>
          </p:cNvSpPr>
          <p:nvPr>
            <p:ph type="pic" sz="quarter" idx="14"/>
          </p:nvPr>
        </p:nvSpPr>
        <p:spPr>
          <a:xfrm>
            <a:off x="0" y="0"/>
            <a:ext cx="7283450"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356631806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97D6CD-5C1E-401B-BFB0-BDDF75F932D8}" type="datetime1">
              <a:rPr lang="nb-NO" noProof="0" smtClean="0"/>
              <a:t>21.09.2021</a:t>
            </a:fld>
            <a:endParaRPr lang="nb-NO" noProof="0"/>
          </a:p>
        </p:txBody>
      </p:sp>
      <p:sp>
        <p:nvSpPr>
          <p:cNvPr id="5" name="Footer Placeholder 4"/>
          <p:cNvSpPr>
            <a:spLocks noGrp="1"/>
          </p:cNvSpPr>
          <p:nvPr>
            <p:ph type="ftr" sz="quarter" idx="11"/>
          </p:nvPr>
        </p:nvSpPr>
        <p:spPr/>
        <p:txBody>
          <a:bodyPr/>
          <a:lstStyle/>
          <a:p>
            <a:r>
              <a:rPr lang="en-US" noProof="0"/>
              <a:t>RESEARCH FOR INNOVATION AND SUSTAINABILITY</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92602572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 med tekst A lys">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803275" y="1016000"/>
            <a:ext cx="6105525" cy="5160963"/>
          </a:xfrm>
          <a:solidFill>
            <a:schemeClr val="accent2">
              <a:lumMod val="20000"/>
              <a:lumOff val="80000"/>
            </a:schemeClr>
          </a:solidFill>
        </p:spPr>
        <p:txBody>
          <a:bodyPr/>
          <a:lstStyle/>
          <a:p>
            <a:r>
              <a:rPr lang="nb-NO"/>
              <a:t>Klikk ikonet for å legge til et diagram</a:t>
            </a:r>
            <a:endParaRPr lang="en-US"/>
          </a:p>
        </p:txBody>
      </p:sp>
      <p:sp>
        <p:nvSpPr>
          <p:cNvPr id="2" name="Title 1"/>
          <p:cNvSpPr>
            <a:spLocks noGrp="1"/>
          </p:cNvSpPr>
          <p:nvPr>
            <p:ph type="title"/>
          </p:nvPr>
        </p:nvSpPr>
        <p:spPr>
          <a:xfrm>
            <a:off x="7356475" y="1015999"/>
            <a:ext cx="4103688" cy="3084513"/>
          </a:xfrm>
        </p:spPr>
        <p:txBody>
          <a:bodyPr/>
          <a:lstStyle/>
          <a:p>
            <a:r>
              <a:rPr lang="nb-NO"/>
              <a:t>Klikk for å redigere tittelstil</a:t>
            </a:r>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8" name="Date Placeholder 3">
            <a:extLst>
              <a:ext uri="{FF2B5EF4-FFF2-40B4-BE49-F238E27FC236}">
                <a16:creationId xmlns:a16="http://schemas.microsoft.com/office/drawing/2014/main" id="{65682D5E-4080-F14D-BCD3-855CE8A063CE}"/>
              </a:ext>
            </a:extLst>
          </p:cNvPr>
          <p:cNvSpPr>
            <a:spLocks noGrp="1"/>
          </p:cNvSpPr>
          <p:nvPr>
            <p:ph type="dt" sz="half" idx="12"/>
          </p:nvPr>
        </p:nvSpPr>
        <p:spPr>
          <a:xfrm>
            <a:off x="1191948" y="6489700"/>
            <a:ext cx="1195652" cy="213591"/>
          </a:xfrm>
        </p:spPr>
        <p:txBody>
          <a:bodyPr/>
          <a:lstStyle/>
          <a:p>
            <a:fld id="{35AC332A-5C81-4880-A240-5CE1D467C2B1}" type="datetime1">
              <a:rPr lang="nb-NO" noProof="0" smtClean="0"/>
              <a:t>21.09.2021</a:t>
            </a:fld>
            <a:endParaRPr lang="nb-NO" noProof="0"/>
          </a:p>
        </p:txBody>
      </p:sp>
      <p:sp>
        <p:nvSpPr>
          <p:cNvPr id="9" name="Footer Placeholder 4">
            <a:extLst>
              <a:ext uri="{FF2B5EF4-FFF2-40B4-BE49-F238E27FC236}">
                <a16:creationId xmlns:a16="http://schemas.microsoft.com/office/drawing/2014/main" id="{AFB48A4C-8047-6545-BC1F-6B400C337D98}"/>
              </a:ext>
            </a:extLst>
          </p:cNvPr>
          <p:cNvSpPr>
            <a:spLocks noGrp="1"/>
          </p:cNvSpPr>
          <p:nvPr>
            <p:ph type="ftr" sz="quarter" idx="13"/>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C5950ED5-E51B-D84E-8AD9-55AB805CC564}"/>
              </a:ext>
            </a:extLst>
          </p:cNvPr>
          <p:cNvSpPr>
            <a:spLocks noGrp="1"/>
          </p:cNvSpPr>
          <p:nvPr>
            <p:ph type="sldNum" sz="quarter" idx="14"/>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548322698"/>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bilde 3">
    <p:bg>
      <p:bgPr>
        <a:solidFill>
          <a:schemeClr val="tx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B8F754F-3046-2145-9AB4-6BD14DB0BA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Rectangle 12">
            <a:extLst>
              <a:ext uri="{FF2B5EF4-FFF2-40B4-BE49-F238E27FC236}">
                <a16:creationId xmlns:a16="http://schemas.microsoft.com/office/drawing/2014/main" id="{E803A85C-0539-4522-88A1-F8CD507F6A1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xt Placeholder 17" descr="@hovedtaler&#10;@forskningsradet&#10;#konferansenavn">
            <a:extLst>
              <a:ext uri="{FF2B5EF4-FFF2-40B4-BE49-F238E27FC236}">
                <a16:creationId xmlns:a16="http://schemas.microsoft.com/office/drawing/2014/main" id="{D6DC8418-3312-3045-81B8-9C6CB4FCC35F}"/>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9" name="Text Placeholder 17" descr="@hovedtaler&#10;@forskningsradet&#10;#konferansenavn">
            <a:extLst>
              <a:ext uri="{FF2B5EF4-FFF2-40B4-BE49-F238E27FC236}">
                <a16:creationId xmlns:a16="http://schemas.microsoft.com/office/drawing/2014/main" id="{087F93FB-C62C-A24A-BB5E-F572BBBCC92D}"/>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0" name="Text Placeholder 17" descr="@hovedtaler&#10;@forskningsradet&#10;#konferansenavn">
            <a:extLst>
              <a:ext uri="{FF2B5EF4-FFF2-40B4-BE49-F238E27FC236}">
                <a16:creationId xmlns:a16="http://schemas.microsoft.com/office/drawing/2014/main" id="{F2BACD3E-21E4-344C-B3CA-99561DC4ADDF}"/>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923DCA48-97AD-3F49-AEA2-5FAE499EB29D}"/>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pic>
        <p:nvPicPr>
          <p:cNvPr id="11" name="Bilde 10">
            <a:extLst>
              <a:ext uri="{FF2B5EF4-FFF2-40B4-BE49-F238E27FC236}">
                <a16:creationId xmlns:a16="http://schemas.microsoft.com/office/drawing/2014/main" id="{C851DD5C-A29F-AA41-800A-C5A98391B2EC}"/>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26497868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 med tekst A mørk">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8BF1908-E723-4B44-A3FF-08064E624031}"/>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p:cNvSpPr>
            <a:spLocks noGrp="1"/>
          </p:cNvSpPr>
          <p:nvPr>
            <p:ph type="chart" sz="quarter" idx="10"/>
          </p:nvPr>
        </p:nvSpPr>
        <p:spPr>
          <a:xfrm>
            <a:off x="803275" y="1016000"/>
            <a:ext cx="6105525" cy="5160963"/>
          </a:xfrm>
          <a:noFill/>
        </p:spPr>
        <p:txBody>
          <a:bodyPr/>
          <a:lstStyle/>
          <a:p>
            <a:r>
              <a:rPr lang="nb-NO"/>
              <a:t>Klikk ikonet for å legge til et diagram</a:t>
            </a:r>
            <a:endParaRPr lang="en-US"/>
          </a:p>
        </p:txBody>
      </p:sp>
      <p:sp>
        <p:nvSpPr>
          <p:cNvPr id="2" name="Title 1"/>
          <p:cNvSpPr>
            <a:spLocks noGrp="1"/>
          </p:cNvSpPr>
          <p:nvPr>
            <p:ph type="title"/>
          </p:nvPr>
        </p:nvSpPr>
        <p:spPr>
          <a:xfrm>
            <a:off x="7356475" y="1015999"/>
            <a:ext cx="4103688" cy="3084513"/>
          </a:xfrm>
        </p:spPr>
        <p:txBody>
          <a:bodyPr/>
          <a:lstStyle>
            <a:lvl1pPr>
              <a:defRPr>
                <a:solidFill>
                  <a:schemeClr val="bg1"/>
                </a:solidFill>
              </a:defRPr>
            </a:lvl1pPr>
          </a:lstStyle>
          <a:p>
            <a:r>
              <a:rPr lang="nb-NO"/>
              <a:t>Klikk for å redigere tittelstil</a:t>
            </a:r>
            <a:endParaRPr lang="nb-NO" dirty="0"/>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8" name="Date Placeholder 3">
            <a:extLst>
              <a:ext uri="{FF2B5EF4-FFF2-40B4-BE49-F238E27FC236}">
                <a16:creationId xmlns:a16="http://schemas.microsoft.com/office/drawing/2014/main" id="{65682D5E-4080-F14D-BCD3-855CE8A063CE}"/>
              </a:ext>
            </a:extLst>
          </p:cNvPr>
          <p:cNvSpPr>
            <a:spLocks noGrp="1"/>
          </p:cNvSpPr>
          <p:nvPr>
            <p:ph type="dt" sz="half" idx="12"/>
          </p:nvPr>
        </p:nvSpPr>
        <p:spPr>
          <a:xfrm>
            <a:off x="1191948" y="6489700"/>
            <a:ext cx="1195652" cy="213591"/>
          </a:xfrm>
        </p:spPr>
        <p:txBody>
          <a:bodyPr/>
          <a:lstStyle>
            <a:lvl1pPr>
              <a:defRPr>
                <a:solidFill>
                  <a:schemeClr val="bg1"/>
                </a:solidFill>
              </a:defRPr>
            </a:lvl1pPr>
          </a:lstStyle>
          <a:p>
            <a:fld id="{B005B9B1-4E2E-4288-A43B-56B12E519090}" type="datetime1">
              <a:rPr lang="nb-NO" smtClean="0"/>
              <a:t>21.09.2021</a:t>
            </a:fld>
            <a:endParaRPr lang="nb-NO"/>
          </a:p>
        </p:txBody>
      </p:sp>
      <p:sp>
        <p:nvSpPr>
          <p:cNvPr id="9" name="Footer Placeholder 4">
            <a:extLst>
              <a:ext uri="{FF2B5EF4-FFF2-40B4-BE49-F238E27FC236}">
                <a16:creationId xmlns:a16="http://schemas.microsoft.com/office/drawing/2014/main" id="{AFB48A4C-8047-6545-BC1F-6B400C337D98}"/>
              </a:ext>
            </a:extLst>
          </p:cNvPr>
          <p:cNvSpPr>
            <a:spLocks noGrp="1"/>
          </p:cNvSpPr>
          <p:nvPr>
            <p:ph type="ftr" sz="quarter" idx="13"/>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C5950ED5-E51B-D84E-8AD9-55AB805CC564}"/>
              </a:ext>
            </a:extLst>
          </p:cNvPr>
          <p:cNvSpPr>
            <a:spLocks noGrp="1"/>
          </p:cNvSpPr>
          <p:nvPr>
            <p:ph type="sldNum" sz="quarter" idx="14"/>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dirty="0"/>
          </a:p>
        </p:txBody>
      </p:sp>
      <p:pic>
        <p:nvPicPr>
          <p:cNvPr id="12" name="Picture 17">
            <a:extLst>
              <a:ext uri="{FF2B5EF4-FFF2-40B4-BE49-F238E27FC236}">
                <a16:creationId xmlns:a16="http://schemas.microsoft.com/office/drawing/2014/main" id="{612DA1EF-766E-7545-8476-654F4551BC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27361725"/>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 1 spalte lys">
    <p:spTree>
      <p:nvGrpSpPr>
        <p:cNvPr id="1" name=""/>
        <p:cNvGrpSpPr/>
        <p:nvPr/>
      </p:nvGrpSpPr>
      <p:grpSpPr>
        <a:xfrm>
          <a:off x="0" y="0"/>
          <a:ext cx="0" cy="0"/>
          <a:chOff x="0" y="0"/>
          <a:chExt cx="0" cy="0"/>
        </a:xfrm>
      </p:grpSpPr>
      <p:sp>
        <p:nvSpPr>
          <p:cNvPr id="9" name="Chart Placeholder 2"/>
          <p:cNvSpPr>
            <a:spLocks noGrp="1"/>
          </p:cNvSpPr>
          <p:nvPr>
            <p:ph type="chart" sz="quarter" idx="13"/>
          </p:nvPr>
        </p:nvSpPr>
        <p:spPr>
          <a:xfrm>
            <a:off x="803275" y="1016000"/>
            <a:ext cx="11017250" cy="5160963"/>
          </a:xfrm>
          <a:solidFill>
            <a:schemeClr val="accent2">
              <a:lumMod val="20000"/>
              <a:lumOff val="80000"/>
            </a:schemeClr>
          </a:solid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p>
            <a:fld id="{CF5D80FC-20F8-4B60-90BB-BF0BD25867EE}" type="datetime1">
              <a:rPr lang="nb-NO" noProof="0" smtClean="0"/>
              <a:t>21.09.2021</a:t>
            </a:fld>
            <a:endParaRPr lang="nb-NO" noProof="0"/>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41897039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f 1 spalte mør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729DD0D-A37A-9E4C-B29C-FCA2469A047F}"/>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11017250" cy="5160963"/>
          </a:xfrm>
          <a:no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5F608D79-3059-4C0B-A6C0-AFFF772679AE}" type="datetime1">
              <a:rPr lang="nb-NO" smtClean="0"/>
              <a:t>21.09.2021</a:t>
            </a:fld>
            <a:endParaRPr lang="nb-NO"/>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1" name="Picture 17">
            <a:extLst>
              <a:ext uri="{FF2B5EF4-FFF2-40B4-BE49-F238E27FC236}">
                <a16:creationId xmlns:a16="http://schemas.microsoft.com/office/drawing/2014/main" id="{49003635-53EC-744C-93AF-6529E9F280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0794336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 2 spalte lys">
    <p:spTree>
      <p:nvGrpSpPr>
        <p:cNvPr id="1" name=""/>
        <p:cNvGrpSpPr/>
        <p:nvPr/>
      </p:nvGrpSpPr>
      <p:grpSpPr>
        <a:xfrm>
          <a:off x="0" y="0"/>
          <a:ext cx="0" cy="0"/>
          <a:chOff x="0" y="0"/>
          <a:chExt cx="0" cy="0"/>
        </a:xfrm>
      </p:grpSpPr>
      <p:sp>
        <p:nvSpPr>
          <p:cNvPr id="9" name="Chart Placeholder 2"/>
          <p:cNvSpPr>
            <a:spLocks noGrp="1"/>
          </p:cNvSpPr>
          <p:nvPr>
            <p:ph type="chart" sz="quarter" idx="13"/>
          </p:nvPr>
        </p:nvSpPr>
        <p:spPr>
          <a:xfrm>
            <a:off x="803275" y="1016000"/>
            <a:ext cx="5292725" cy="5160963"/>
          </a:xfrm>
          <a:solidFill>
            <a:schemeClr val="accent2">
              <a:lumMod val="20000"/>
              <a:lumOff val="80000"/>
            </a:schemeClr>
          </a:solidFill>
        </p:spPr>
        <p:txBody>
          <a:bodyPr/>
          <a:lstStyle/>
          <a:p>
            <a:r>
              <a:rPr lang="nb-NO"/>
              <a:t>Klikk ikonet for å legge til et diagram</a:t>
            </a:r>
            <a:endParaRPr lang="en-US"/>
          </a:p>
        </p:txBody>
      </p:sp>
      <p:sp>
        <p:nvSpPr>
          <p:cNvPr id="8" name="Chart Placeholder 2">
            <a:extLst>
              <a:ext uri="{FF2B5EF4-FFF2-40B4-BE49-F238E27FC236}">
                <a16:creationId xmlns:a16="http://schemas.microsoft.com/office/drawing/2014/main" id="{7B2C70D9-2AB9-C84D-8166-9B126BEE3F82}"/>
              </a:ext>
            </a:extLst>
          </p:cNvPr>
          <p:cNvSpPr>
            <a:spLocks noGrp="1"/>
          </p:cNvSpPr>
          <p:nvPr>
            <p:ph type="chart" sz="quarter" idx="14"/>
          </p:nvPr>
        </p:nvSpPr>
        <p:spPr>
          <a:xfrm>
            <a:off x="6183658" y="1016000"/>
            <a:ext cx="5258593" cy="5160963"/>
          </a:xfrm>
          <a:solidFill>
            <a:schemeClr val="accent2">
              <a:lumMod val="20000"/>
              <a:lumOff val="80000"/>
            </a:schemeClr>
          </a:solidFill>
        </p:spPr>
        <p:txBody>
          <a:bodyPr/>
          <a:lstStyle/>
          <a:p>
            <a:r>
              <a:rPr lang="nb-NO"/>
              <a:t>Klikk ikonet for å legge til et diagram</a:t>
            </a:r>
            <a:endParaRPr lang="en-US"/>
          </a:p>
        </p:txBody>
      </p:sp>
      <p:sp>
        <p:nvSpPr>
          <p:cNvPr id="10" name="Date Placeholder 3">
            <a:extLst>
              <a:ext uri="{FF2B5EF4-FFF2-40B4-BE49-F238E27FC236}">
                <a16:creationId xmlns:a16="http://schemas.microsoft.com/office/drawing/2014/main" id="{887C6C13-5EA9-4042-9648-39901AB9AE60}"/>
              </a:ext>
            </a:extLst>
          </p:cNvPr>
          <p:cNvSpPr>
            <a:spLocks noGrp="1"/>
          </p:cNvSpPr>
          <p:nvPr>
            <p:ph type="dt" sz="half" idx="10"/>
          </p:nvPr>
        </p:nvSpPr>
        <p:spPr>
          <a:xfrm>
            <a:off x="1191948" y="6489700"/>
            <a:ext cx="1195652" cy="213591"/>
          </a:xfrm>
        </p:spPr>
        <p:txBody>
          <a:bodyPr/>
          <a:lstStyle/>
          <a:p>
            <a:fld id="{C453256B-0036-45B2-9ECD-C30314EB92E1}" type="datetime1">
              <a:rPr lang="nb-NO" noProof="0" smtClean="0"/>
              <a:t>21.09.2021</a:t>
            </a:fld>
            <a:endParaRPr lang="nb-NO" noProof="0"/>
          </a:p>
        </p:txBody>
      </p:sp>
      <p:sp>
        <p:nvSpPr>
          <p:cNvPr id="11" name="Footer Placeholder 4">
            <a:extLst>
              <a:ext uri="{FF2B5EF4-FFF2-40B4-BE49-F238E27FC236}">
                <a16:creationId xmlns:a16="http://schemas.microsoft.com/office/drawing/2014/main" id="{270B7E48-2F4E-774A-BAB6-6BF86C50AAAE}"/>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2" name="Slide Number Placeholder 5">
            <a:extLst>
              <a:ext uri="{FF2B5EF4-FFF2-40B4-BE49-F238E27FC236}">
                <a16:creationId xmlns:a16="http://schemas.microsoft.com/office/drawing/2014/main" id="{1EE62FAF-E90E-2B49-BED1-E829ECE51C9D}"/>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1484817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f 2 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5D993C5-643B-9543-B9A2-EDB06D9A440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5292725" cy="5160963"/>
          </a:xfrm>
          <a:noFill/>
        </p:spPr>
        <p:txBody>
          <a:bodyPr/>
          <a:lstStyle/>
          <a:p>
            <a:r>
              <a:rPr lang="nb-NO"/>
              <a:t>Klikk ikonet for å legge til et diagram</a:t>
            </a:r>
            <a:endParaRPr lang="en-US"/>
          </a:p>
        </p:txBody>
      </p:sp>
      <p:sp>
        <p:nvSpPr>
          <p:cNvPr id="8" name="Chart Placeholder 2">
            <a:extLst>
              <a:ext uri="{FF2B5EF4-FFF2-40B4-BE49-F238E27FC236}">
                <a16:creationId xmlns:a16="http://schemas.microsoft.com/office/drawing/2014/main" id="{7B2C70D9-2AB9-C84D-8166-9B126BEE3F82}"/>
              </a:ext>
            </a:extLst>
          </p:cNvPr>
          <p:cNvSpPr>
            <a:spLocks noGrp="1"/>
          </p:cNvSpPr>
          <p:nvPr>
            <p:ph type="chart" sz="quarter" idx="14"/>
          </p:nvPr>
        </p:nvSpPr>
        <p:spPr>
          <a:xfrm>
            <a:off x="6183658" y="1016000"/>
            <a:ext cx="5258593" cy="5160963"/>
          </a:xfrm>
          <a:noFill/>
        </p:spPr>
        <p:txBody>
          <a:bodyPr/>
          <a:lstStyle/>
          <a:p>
            <a:r>
              <a:rPr lang="nb-NO"/>
              <a:t>Klikk ikonet for å legge til et diagram</a:t>
            </a:r>
            <a:endParaRPr lang="en-US"/>
          </a:p>
        </p:txBody>
      </p:sp>
      <p:sp>
        <p:nvSpPr>
          <p:cNvPr id="10" name="Date Placeholder 3">
            <a:extLst>
              <a:ext uri="{FF2B5EF4-FFF2-40B4-BE49-F238E27FC236}">
                <a16:creationId xmlns:a16="http://schemas.microsoft.com/office/drawing/2014/main" id="{887C6C13-5EA9-4042-9648-39901AB9AE60}"/>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C4302B11-9B81-434A-93E8-13F24F674850}" type="datetime1">
              <a:rPr lang="nb-NO" smtClean="0"/>
              <a:t>21.09.2021</a:t>
            </a:fld>
            <a:endParaRPr lang="nb-NO"/>
          </a:p>
        </p:txBody>
      </p:sp>
      <p:sp>
        <p:nvSpPr>
          <p:cNvPr id="11" name="Footer Placeholder 4">
            <a:extLst>
              <a:ext uri="{FF2B5EF4-FFF2-40B4-BE49-F238E27FC236}">
                <a16:creationId xmlns:a16="http://schemas.microsoft.com/office/drawing/2014/main" id="{270B7E48-2F4E-774A-BAB6-6BF86C50AAAE}"/>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2" name="Slide Number Placeholder 5">
            <a:extLst>
              <a:ext uri="{FF2B5EF4-FFF2-40B4-BE49-F238E27FC236}">
                <a16:creationId xmlns:a16="http://schemas.microsoft.com/office/drawing/2014/main" id="{1EE62FAF-E90E-2B49-BED1-E829ECE51C9D}"/>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3" name="Picture 17">
            <a:extLst>
              <a:ext uri="{FF2B5EF4-FFF2-40B4-BE49-F238E27FC236}">
                <a16:creationId xmlns:a16="http://schemas.microsoft.com/office/drawing/2014/main" id="{B9F90525-1427-AF46-980A-5DFC2ADF0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8918878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l med tekst A lys">
    <p:spTree>
      <p:nvGrpSpPr>
        <p:cNvPr id="1" name=""/>
        <p:cNvGrpSpPr/>
        <p:nvPr/>
      </p:nvGrpSpPr>
      <p:grpSpPr>
        <a:xfrm>
          <a:off x="0" y="0"/>
          <a:ext cx="0" cy="0"/>
          <a:chOff x="0" y="0"/>
          <a:chExt cx="0" cy="0"/>
        </a:xfrm>
      </p:grpSpPr>
      <p:sp>
        <p:nvSpPr>
          <p:cNvPr id="2" name="Title 1"/>
          <p:cNvSpPr>
            <a:spLocks noGrp="1"/>
          </p:cNvSpPr>
          <p:nvPr>
            <p:ph type="title"/>
          </p:nvPr>
        </p:nvSpPr>
        <p:spPr>
          <a:xfrm>
            <a:off x="7356475" y="1015999"/>
            <a:ext cx="4103688" cy="3084513"/>
          </a:xfrm>
        </p:spPr>
        <p:txBody>
          <a:bodyPr/>
          <a:lstStyle/>
          <a:p>
            <a:r>
              <a:rPr lang="nb-NO"/>
              <a:t>Klikk for å redigere tittelstil</a:t>
            </a:r>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11" name="Table Placeholder 2"/>
          <p:cNvSpPr>
            <a:spLocks noGrp="1"/>
          </p:cNvSpPr>
          <p:nvPr>
            <p:ph type="tbl" sz="quarter" idx="15"/>
          </p:nvPr>
        </p:nvSpPr>
        <p:spPr>
          <a:xfrm>
            <a:off x="803275" y="1016000"/>
            <a:ext cx="6105525" cy="5160963"/>
          </a:xfrm>
          <a:solidFill>
            <a:schemeClr val="accent3">
              <a:lumMod val="20000"/>
              <a:lumOff val="80000"/>
            </a:schemeClr>
          </a:solidFill>
        </p:spPr>
        <p:txBody>
          <a:bodyPr/>
          <a:lstStyle/>
          <a:p>
            <a:r>
              <a:rPr lang="nb-NO"/>
              <a:t>Klikk ikonet for å legge til en tabell</a:t>
            </a:r>
          </a:p>
        </p:txBody>
      </p:sp>
      <p:sp>
        <p:nvSpPr>
          <p:cNvPr id="8" name="Date Placeholder 3">
            <a:extLst>
              <a:ext uri="{FF2B5EF4-FFF2-40B4-BE49-F238E27FC236}">
                <a16:creationId xmlns:a16="http://schemas.microsoft.com/office/drawing/2014/main" id="{72E7AE66-2CA9-074B-86A5-FEFE17270FA1}"/>
              </a:ext>
            </a:extLst>
          </p:cNvPr>
          <p:cNvSpPr>
            <a:spLocks noGrp="1"/>
          </p:cNvSpPr>
          <p:nvPr>
            <p:ph type="dt" sz="half" idx="10"/>
          </p:nvPr>
        </p:nvSpPr>
        <p:spPr>
          <a:xfrm>
            <a:off x="1191948" y="6489700"/>
            <a:ext cx="1195652" cy="213591"/>
          </a:xfrm>
        </p:spPr>
        <p:txBody>
          <a:bodyPr/>
          <a:lstStyle/>
          <a:p>
            <a:fld id="{720C3F29-4FDF-4AD5-9B52-D11FD0DBB083}" type="datetime1">
              <a:rPr lang="nb-NO" noProof="0" smtClean="0"/>
              <a:t>21.09.2021</a:t>
            </a:fld>
            <a:endParaRPr lang="nb-NO" noProof="0"/>
          </a:p>
        </p:txBody>
      </p:sp>
      <p:sp>
        <p:nvSpPr>
          <p:cNvPr id="9" name="Footer Placeholder 4">
            <a:extLst>
              <a:ext uri="{FF2B5EF4-FFF2-40B4-BE49-F238E27FC236}">
                <a16:creationId xmlns:a16="http://schemas.microsoft.com/office/drawing/2014/main" id="{C76A9CE2-81BA-BC49-9474-60A0FDB577BF}"/>
              </a:ext>
            </a:extLst>
          </p:cNvPr>
          <p:cNvSpPr>
            <a:spLocks noGrp="1"/>
          </p:cNvSpPr>
          <p:nvPr>
            <p:ph type="ftr" sz="quarter" idx="16"/>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8E062A40-B252-7047-8F58-694D47BEF1F0}"/>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229128704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ell med tekst A mørk">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F1841E-D94D-C846-BCE7-4ADE8E2E161A}"/>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356475" y="1015999"/>
            <a:ext cx="4103688" cy="3084513"/>
          </a:xfrm>
        </p:spPr>
        <p:txBody>
          <a:bodyPr/>
          <a:lstStyle>
            <a:lvl1pPr>
              <a:defRPr>
                <a:solidFill>
                  <a:schemeClr val="bg1"/>
                </a:solidFill>
              </a:defRPr>
            </a:lvl1pPr>
          </a:lstStyle>
          <a:p>
            <a:r>
              <a:rPr lang="nb-NO"/>
              <a:t>Klikk for å redigere tittelstil</a:t>
            </a:r>
            <a:endParaRPr lang="nb-NO" dirty="0"/>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11" name="Table Placeholder 2"/>
          <p:cNvSpPr>
            <a:spLocks noGrp="1"/>
          </p:cNvSpPr>
          <p:nvPr>
            <p:ph type="tbl" sz="quarter" idx="15"/>
          </p:nvPr>
        </p:nvSpPr>
        <p:spPr>
          <a:xfrm>
            <a:off x="803275" y="1016000"/>
            <a:ext cx="6105525" cy="5160963"/>
          </a:xfrm>
          <a:noFill/>
        </p:spPr>
        <p:txBody>
          <a:bodyPr/>
          <a:lstStyle/>
          <a:p>
            <a:r>
              <a:rPr lang="nb-NO"/>
              <a:t>Klikk ikonet for å legge til en tabell</a:t>
            </a:r>
          </a:p>
        </p:txBody>
      </p:sp>
      <p:sp>
        <p:nvSpPr>
          <p:cNvPr id="8" name="Date Placeholder 3">
            <a:extLst>
              <a:ext uri="{FF2B5EF4-FFF2-40B4-BE49-F238E27FC236}">
                <a16:creationId xmlns:a16="http://schemas.microsoft.com/office/drawing/2014/main" id="{72E7AE66-2CA9-074B-86A5-FEFE17270FA1}"/>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BB729F08-2F8C-4013-9DCA-49F5C7E73131}" type="datetime1">
              <a:rPr lang="nb-NO" smtClean="0"/>
              <a:t>21.09.2021</a:t>
            </a:fld>
            <a:endParaRPr lang="nb-NO"/>
          </a:p>
        </p:txBody>
      </p:sp>
      <p:sp>
        <p:nvSpPr>
          <p:cNvPr id="9" name="Footer Placeholder 4">
            <a:extLst>
              <a:ext uri="{FF2B5EF4-FFF2-40B4-BE49-F238E27FC236}">
                <a16:creationId xmlns:a16="http://schemas.microsoft.com/office/drawing/2014/main" id="{C76A9CE2-81BA-BC49-9474-60A0FDB577BF}"/>
              </a:ext>
            </a:extLst>
          </p:cNvPr>
          <p:cNvSpPr>
            <a:spLocks noGrp="1"/>
          </p:cNvSpPr>
          <p:nvPr>
            <p:ph type="ftr" sz="quarter" idx="16"/>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8E062A40-B252-7047-8F58-694D47BEF1F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dirty="0"/>
          </a:p>
        </p:txBody>
      </p:sp>
      <p:pic>
        <p:nvPicPr>
          <p:cNvPr id="13" name="Picture 17">
            <a:extLst>
              <a:ext uri="{FF2B5EF4-FFF2-40B4-BE49-F238E27FC236}">
                <a16:creationId xmlns:a16="http://schemas.microsoft.com/office/drawing/2014/main" id="{94E4A9E7-9C61-7346-AA88-A25C7EC9CD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690697256"/>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ell 1-spalte lys">
    <p:spTree>
      <p:nvGrpSpPr>
        <p:cNvPr id="1" name=""/>
        <p:cNvGrpSpPr/>
        <p:nvPr/>
      </p:nvGrpSpPr>
      <p:grpSpPr>
        <a:xfrm>
          <a:off x="0" y="0"/>
          <a:ext cx="0" cy="0"/>
          <a:chOff x="0" y="0"/>
          <a:chExt cx="0" cy="0"/>
        </a:xfrm>
      </p:grpSpPr>
      <p:sp>
        <p:nvSpPr>
          <p:cNvPr id="3" name="Table Placeholder 2"/>
          <p:cNvSpPr>
            <a:spLocks noGrp="1"/>
          </p:cNvSpPr>
          <p:nvPr>
            <p:ph type="tbl" sz="quarter" idx="13"/>
          </p:nvPr>
        </p:nvSpPr>
        <p:spPr>
          <a:xfrm>
            <a:off x="803275" y="1016000"/>
            <a:ext cx="10656888" cy="5160963"/>
          </a:xfrm>
          <a:solidFill>
            <a:schemeClr val="accent3">
              <a:lumMod val="20000"/>
              <a:lumOff val="80000"/>
            </a:schemeClr>
          </a:solid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0"/>
            <a:ext cx="1195652" cy="213591"/>
          </a:xfrm>
        </p:spPr>
        <p:txBody>
          <a:bodyPr/>
          <a:lstStyle/>
          <a:p>
            <a:fld id="{B55CED32-9C50-458D-AA78-616249DAA3D2}" type="datetime1">
              <a:rPr lang="nb-NO" noProof="0" smtClean="0"/>
              <a:t>21.09.2021</a:t>
            </a:fld>
            <a:endParaRPr lang="nb-NO" noProof="0"/>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89712414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ell 1-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6713FF-CD82-3F4A-84A9-A091FA918A30}"/>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able Placeholder 2"/>
          <p:cNvSpPr>
            <a:spLocks noGrp="1"/>
          </p:cNvSpPr>
          <p:nvPr>
            <p:ph type="tbl" sz="quarter" idx="13"/>
          </p:nvPr>
        </p:nvSpPr>
        <p:spPr>
          <a:xfrm>
            <a:off x="803275" y="1016000"/>
            <a:ext cx="10656888" cy="5160963"/>
          </a:xfrm>
          <a:no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53F627F8-1D24-45BA-BDAE-92FE7181327C}" type="datetime1">
              <a:rPr lang="nb-NO" smtClean="0"/>
              <a:t>21.09.2021</a:t>
            </a:fld>
            <a:endParaRPr lang="nb-NO"/>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8" name="Picture 17">
            <a:extLst>
              <a:ext uri="{FF2B5EF4-FFF2-40B4-BE49-F238E27FC236}">
                <a16:creationId xmlns:a16="http://schemas.microsoft.com/office/drawing/2014/main" id="{0284C008-70B9-D94E-8BC3-5C5B19029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11204952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 y="0"/>
            <a:ext cx="12191998" cy="685800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12187048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bilde 4">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0CEE899-7FFE-AE4C-870D-DCE80A2E95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Rectangle 10">
            <a:extLst>
              <a:ext uri="{FF2B5EF4-FFF2-40B4-BE49-F238E27FC236}">
                <a16:creationId xmlns:a16="http://schemas.microsoft.com/office/drawing/2014/main" id="{CBD23BD6-C0A6-454B-AFAF-443BD9EAB49B}"/>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9771B84F-7956-D543-8EAE-A5293073986A}"/>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E51CCE75-E92D-F44A-AB65-546C066C0AE4}"/>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6F465F51-C9FE-BA46-898B-EDBE992AC9E8}"/>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Slide Number Placeholder 5">
            <a:extLst>
              <a:ext uri="{FF2B5EF4-FFF2-40B4-BE49-F238E27FC236}">
                <a16:creationId xmlns:a16="http://schemas.microsoft.com/office/drawing/2014/main" id="{CF9FB750-5DA2-0D40-A564-700E0F3E8CE7}"/>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A6982FB3-8C31-154E-9B4F-41D3D5EF4AA7}"/>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80509350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lage 2 bilder">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6134620" y="0"/>
            <a:ext cx="6057380" cy="6858000"/>
          </a:xfrm>
          <a:solidFill>
            <a:schemeClr val="bg2"/>
          </a:solidFill>
        </p:spPr>
        <p:txBody>
          <a:bodyPr/>
          <a:lstStyle/>
          <a:p>
            <a:r>
              <a:rPr lang="nb-NO"/>
              <a:t>Klikk på ikonet for å legge til et bilde</a:t>
            </a:r>
            <a:endParaRPr lang="en-US"/>
          </a:p>
        </p:txBody>
      </p:sp>
      <p:sp>
        <p:nvSpPr>
          <p:cNvPr id="11" name="Picture Placeholder 10"/>
          <p:cNvSpPr>
            <a:spLocks noGrp="1"/>
          </p:cNvSpPr>
          <p:nvPr>
            <p:ph type="pic" sz="quarter" idx="13"/>
          </p:nvPr>
        </p:nvSpPr>
        <p:spPr>
          <a:xfrm>
            <a:off x="0" y="0"/>
            <a:ext cx="6061596" cy="685800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199688664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lage 3 bild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4903788" y="0"/>
            <a:ext cx="7283450" cy="6857999"/>
          </a:xfrm>
          <a:solidFill>
            <a:schemeClr val="bg2"/>
          </a:solidFill>
        </p:spPr>
        <p:txBody>
          <a:bodyPr/>
          <a:lstStyle/>
          <a:p>
            <a:r>
              <a:rPr lang="nb-NO"/>
              <a:t>Klikk på ikonet for å legge til et bilde</a:t>
            </a:r>
            <a:endParaRPr lang="en-US"/>
          </a:p>
        </p:txBody>
      </p:sp>
      <p:sp>
        <p:nvSpPr>
          <p:cNvPr id="7" name="Picture Placeholder 10"/>
          <p:cNvSpPr>
            <a:spLocks noGrp="1"/>
          </p:cNvSpPr>
          <p:nvPr>
            <p:ph type="pic" sz="quarter" idx="14"/>
          </p:nvPr>
        </p:nvSpPr>
        <p:spPr>
          <a:xfrm>
            <a:off x="-1" y="0"/>
            <a:ext cx="4835525" cy="4048132"/>
          </a:xfrm>
          <a:solidFill>
            <a:schemeClr val="bg2"/>
          </a:solidFill>
        </p:spPr>
        <p:txBody>
          <a:bodyPr/>
          <a:lstStyle/>
          <a:p>
            <a:r>
              <a:rPr lang="nb-NO"/>
              <a:t>Klikk på ikonet for å legge til et bilde</a:t>
            </a:r>
            <a:endParaRPr lang="en-US"/>
          </a:p>
        </p:txBody>
      </p:sp>
      <p:sp>
        <p:nvSpPr>
          <p:cNvPr id="9" name="Picture Placeholder 10"/>
          <p:cNvSpPr>
            <a:spLocks noGrp="1"/>
          </p:cNvSpPr>
          <p:nvPr>
            <p:ph type="pic" sz="quarter" idx="15"/>
          </p:nvPr>
        </p:nvSpPr>
        <p:spPr>
          <a:xfrm>
            <a:off x="-1" y="4120250"/>
            <a:ext cx="4835525" cy="2737750"/>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26523958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lage 4 bilder">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6134620" y="0"/>
            <a:ext cx="6057380" cy="3394869"/>
          </a:xfrm>
          <a:solidFill>
            <a:schemeClr val="bg2"/>
          </a:solidFill>
        </p:spPr>
        <p:txBody>
          <a:bodyPr/>
          <a:lstStyle/>
          <a:p>
            <a:r>
              <a:rPr lang="nb-NO"/>
              <a:t>Klikk på ikonet for å legge til et bilde</a:t>
            </a:r>
            <a:endParaRPr lang="en-US"/>
          </a:p>
        </p:txBody>
      </p:sp>
      <p:sp>
        <p:nvSpPr>
          <p:cNvPr id="11" name="Picture Placeholder 10"/>
          <p:cNvSpPr>
            <a:spLocks noGrp="1"/>
          </p:cNvSpPr>
          <p:nvPr>
            <p:ph type="pic" sz="quarter" idx="13"/>
          </p:nvPr>
        </p:nvSpPr>
        <p:spPr>
          <a:xfrm>
            <a:off x="0" y="0"/>
            <a:ext cx="6061596" cy="3394869"/>
          </a:xfrm>
          <a:solidFill>
            <a:schemeClr val="bg2"/>
          </a:solidFill>
        </p:spPr>
        <p:txBody>
          <a:bodyPr/>
          <a:lstStyle/>
          <a:p>
            <a:r>
              <a:rPr lang="nb-NO"/>
              <a:t>Klikk på ikonet for å legge til et bilde</a:t>
            </a:r>
            <a:endParaRPr lang="en-US"/>
          </a:p>
        </p:txBody>
      </p:sp>
      <p:sp>
        <p:nvSpPr>
          <p:cNvPr id="6" name="Picture Placeholder 10">
            <a:extLst>
              <a:ext uri="{FF2B5EF4-FFF2-40B4-BE49-F238E27FC236}">
                <a16:creationId xmlns:a16="http://schemas.microsoft.com/office/drawing/2014/main" id="{424E5F9A-A2B4-6145-8300-33826F9D53FB}"/>
              </a:ext>
            </a:extLst>
          </p:cNvPr>
          <p:cNvSpPr>
            <a:spLocks noGrp="1"/>
          </p:cNvSpPr>
          <p:nvPr>
            <p:ph type="pic" sz="quarter" idx="15"/>
          </p:nvPr>
        </p:nvSpPr>
        <p:spPr>
          <a:xfrm>
            <a:off x="6134620" y="3463132"/>
            <a:ext cx="6057380" cy="3394868"/>
          </a:xfrm>
          <a:solidFill>
            <a:schemeClr val="bg2"/>
          </a:solid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A626289A-1B22-7541-A1F5-4C1D1B4FCBAB}"/>
              </a:ext>
            </a:extLst>
          </p:cNvPr>
          <p:cNvSpPr>
            <a:spLocks noGrp="1"/>
          </p:cNvSpPr>
          <p:nvPr>
            <p:ph type="pic" sz="quarter" idx="16"/>
          </p:nvPr>
        </p:nvSpPr>
        <p:spPr>
          <a:xfrm>
            <a:off x="0" y="3463132"/>
            <a:ext cx="6061596" cy="3394868"/>
          </a:xfrm>
          <a:solidFill>
            <a:schemeClr val="bg2"/>
          </a:solidFill>
        </p:spPr>
        <p:txBody>
          <a:bodyPr/>
          <a:lstStyle/>
          <a:p>
            <a:r>
              <a:rPr lang="nb-NO"/>
              <a:t>Klikk på ikonet for å legge til et bilde</a:t>
            </a:r>
            <a:endParaRPr lang="en-US"/>
          </a:p>
        </p:txBody>
      </p:sp>
    </p:spTree>
    <p:extLst>
      <p:ext uri="{BB962C8B-B14F-4D97-AF65-F5344CB8AC3E}">
        <p14:creationId xmlns:p14="http://schemas.microsoft.com/office/powerpoint/2010/main" val="42509124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5E039-307C-465F-B3DB-37F828145F78}"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14" name="Text Placeholder 13"/>
          <p:cNvSpPr>
            <a:spLocks noGrp="1"/>
          </p:cNvSpPr>
          <p:nvPr>
            <p:ph type="body" sz="quarter" idx="14" hasCustomPrompt="1"/>
          </p:nvPr>
        </p:nvSpPr>
        <p:spPr>
          <a:xfrm>
            <a:off x="4370966" y="4769187"/>
            <a:ext cx="3491150"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6" name="Text Placeholder 13"/>
          <p:cNvSpPr>
            <a:spLocks noGrp="1"/>
          </p:cNvSpPr>
          <p:nvPr>
            <p:ph type="body" sz="quarter" idx="16" hasCustomPrompt="1"/>
          </p:nvPr>
        </p:nvSpPr>
        <p:spPr>
          <a:xfrm>
            <a:off x="7938653" y="4769187"/>
            <a:ext cx="352150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7" name="Picture Placeholder 11"/>
          <p:cNvSpPr>
            <a:spLocks noGrp="1"/>
          </p:cNvSpPr>
          <p:nvPr>
            <p:ph type="pic" sz="quarter" idx="17"/>
          </p:nvPr>
        </p:nvSpPr>
        <p:spPr>
          <a:xfrm>
            <a:off x="803276" y="2312988"/>
            <a:ext cx="3491633"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18" name="Text Placeholder 13"/>
          <p:cNvSpPr>
            <a:spLocks noGrp="1"/>
          </p:cNvSpPr>
          <p:nvPr>
            <p:ph type="body" sz="quarter" idx="18" hasCustomPrompt="1"/>
          </p:nvPr>
        </p:nvSpPr>
        <p:spPr>
          <a:xfrm>
            <a:off x="803273" y="4769187"/>
            <a:ext cx="3491156"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11" name="Title 1">
            <a:extLst>
              <a:ext uri="{FF2B5EF4-FFF2-40B4-BE49-F238E27FC236}">
                <a16:creationId xmlns:a16="http://schemas.microsoft.com/office/drawing/2014/main" id="{5E7C0BF7-4AD9-1E46-9A8B-73481CC47133}"/>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13" name="Picture Placeholder 11">
            <a:extLst>
              <a:ext uri="{FF2B5EF4-FFF2-40B4-BE49-F238E27FC236}">
                <a16:creationId xmlns:a16="http://schemas.microsoft.com/office/drawing/2014/main" id="{9AABE37D-4018-FD4E-A795-5696D237CE1D}"/>
              </a:ext>
            </a:extLst>
          </p:cNvPr>
          <p:cNvSpPr>
            <a:spLocks noGrp="1"/>
          </p:cNvSpPr>
          <p:nvPr>
            <p:ph type="pic" sz="quarter" idx="19"/>
          </p:nvPr>
        </p:nvSpPr>
        <p:spPr>
          <a:xfrm>
            <a:off x="4370966" y="2312988"/>
            <a:ext cx="3491633"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19" name="Picture Placeholder 11">
            <a:extLst>
              <a:ext uri="{FF2B5EF4-FFF2-40B4-BE49-F238E27FC236}">
                <a16:creationId xmlns:a16="http://schemas.microsoft.com/office/drawing/2014/main" id="{A66E57E0-B73D-6345-ACFF-6254D8E49572}"/>
              </a:ext>
            </a:extLst>
          </p:cNvPr>
          <p:cNvSpPr>
            <a:spLocks noGrp="1"/>
          </p:cNvSpPr>
          <p:nvPr>
            <p:ph type="pic" sz="quarter" idx="20"/>
          </p:nvPr>
        </p:nvSpPr>
        <p:spPr>
          <a:xfrm>
            <a:off x="7938655" y="2312988"/>
            <a:ext cx="3521508"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Tree>
    <p:extLst>
      <p:ext uri="{BB962C8B-B14F-4D97-AF65-F5344CB8AC3E}">
        <p14:creationId xmlns:p14="http://schemas.microsoft.com/office/powerpoint/2010/main" val="141373434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85EAA4-F964-4D39-B04C-4717381A7122}"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13" name="Picture Placeholder 11"/>
          <p:cNvSpPr>
            <a:spLocks noGrp="1"/>
          </p:cNvSpPr>
          <p:nvPr>
            <p:ph type="pic" sz="quarter" idx="19"/>
          </p:nvPr>
        </p:nvSpPr>
        <p:spPr>
          <a:xfrm>
            <a:off x="803274" y="2312987"/>
            <a:ext cx="2615148" cy="2379663"/>
          </a:xfrm>
          <a:solidFill>
            <a:schemeClr val="bg2"/>
          </a:solidFill>
        </p:spPr>
        <p:txBody>
          <a:bodyPr anchor="ctr"/>
          <a:lstStyle>
            <a:lvl1pPr marL="0" indent="0" algn="ctr">
              <a:buNone/>
              <a:defRPr/>
            </a:lvl1pPr>
          </a:lstStyle>
          <a:p>
            <a:r>
              <a:rPr lang="nb-NO"/>
              <a:t>Klikk på ikonet for å legge til et bilde</a:t>
            </a:r>
          </a:p>
        </p:txBody>
      </p:sp>
      <p:sp>
        <p:nvSpPr>
          <p:cNvPr id="21" name="Text Placeholder 13">
            <a:extLst>
              <a:ext uri="{FF2B5EF4-FFF2-40B4-BE49-F238E27FC236}">
                <a16:creationId xmlns:a16="http://schemas.microsoft.com/office/drawing/2014/main" id="{BB22FF38-636F-2D41-9C84-A8A39D3D30D2}"/>
              </a:ext>
            </a:extLst>
          </p:cNvPr>
          <p:cNvSpPr>
            <a:spLocks noGrp="1"/>
          </p:cNvSpPr>
          <p:nvPr>
            <p:ph type="body" sz="quarter" idx="20" hasCustomPrompt="1"/>
          </p:nvPr>
        </p:nvSpPr>
        <p:spPr>
          <a:xfrm>
            <a:off x="803273" y="4769187"/>
            <a:ext cx="261514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8" name="Picture Placeholder 11">
            <a:extLst>
              <a:ext uri="{FF2B5EF4-FFF2-40B4-BE49-F238E27FC236}">
                <a16:creationId xmlns:a16="http://schemas.microsoft.com/office/drawing/2014/main" id="{367262C4-DBFE-F948-A85D-658AD4C6966B}"/>
              </a:ext>
            </a:extLst>
          </p:cNvPr>
          <p:cNvSpPr>
            <a:spLocks noGrp="1"/>
          </p:cNvSpPr>
          <p:nvPr>
            <p:ph type="pic" sz="quarter" idx="21"/>
          </p:nvPr>
        </p:nvSpPr>
        <p:spPr>
          <a:xfrm>
            <a:off x="3489713" y="2312987"/>
            <a:ext cx="2606287" cy="2379663"/>
          </a:xfrm>
          <a:solidFill>
            <a:schemeClr val="bg2"/>
          </a:solidFill>
        </p:spPr>
        <p:txBody>
          <a:bodyPr anchor="ctr"/>
          <a:lstStyle>
            <a:lvl1pPr marL="0" indent="0" algn="ctr">
              <a:buNone/>
              <a:defRPr/>
            </a:lvl1pPr>
          </a:lstStyle>
          <a:p>
            <a:r>
              <a:rPr lang="nb-NO"/>
              <a:t>Klikk på ikonet for å legge til et bilde</a:t>
            </a:r>
          </a:p>
        </p:txBody>
      </p:sp>
      <p:sp>
        <p:nvSpPr>
          <p:cNvPr id="40" name="Picture Placeholder 11">
            <a:extLst>
              <a:ext uri="{FF2B5EF4-FFF2-40B4-BE49-F238E27FC236}">
                <a16:creationId xmlns:a16="http://schemas.microsoft.com/office/drawing/2014/main" id="{76E16AD3-FE5D-1F4F-A279-F8C676677C92}"/>
              </a:ext>
            </a:extLst>
          </p:cNvPr>
          <p:cNvSpPr>
            <a:spLocks noGrp="1"/>
          </p:cNvSpPr>
          <p:nvPr>
            <p:ph type="pic" sz="quarter" idx="22"/>
          </p:nvPr>
        </p:nvSpPr>
        <p:spPr>
          <a:xfrm>
            <a:off x="6166884" y="2312987"/>
            <a:ext cx="2604037" cy="2379664"/>
          </a:xfrm>
          <a:solidFill>
            <a:schemeClr val="bg2"/>
          </a:solidFill>
        </p:spPr>
        <p:txBody>
          <a:bodyPr anchor="ctr"/>
          <a:lstStyle>
            <a:lvl1pPr marL="0" indent="0" algn="ctr">
              <a:buNone/>
              <a:defRPr/>
            </a:lvl1pPr>
          </a:lstStyle>
          <a:p>
            <a:r>
              <a:rPr lang="nb-NO"/>
              <a:t>Klikk på ikonet for å legge til et bilde</a:t>
            </a:r>
          </a:p>
        </p:txBody>
      </p:sp>
      <p:sp>
        <p:nvSpPr>
          <p:cNvPr id="41" name="Picture Placeholder 11">
            <a:extLst>
              <a:ext uri="{FF2B5EF4-FFF2-40B4-BE49-F238E27FC236}">
                <a16:creationId xmlns:a16="http://schemas.microsoft.com/office/drawing/2014/main" id="{A3049AC2-51BA-0548-A8CA-1273E6DBF0A4}"/>
              </a:ext>
            </a:extLst>
          </p:cNvPr>
          <p:cNvSpPr>
            <a:spLocks noGrp="1"/>
          </p:cNvSpPr>
          <p:nvPr>
            <p:ph type="pic" sz="quarter" idx="23"/>
          </p:nvPr>
        </p:nvSpPr>
        <p:spPr>
          <a:xfrm>
            <a:off x="8842211" y="2312987"/>
            <a:ext cx="2617952" cy="2379664"/>
          </a:xfrm>
          <a:solidFill>
            <a:schemeClr val="bg2"/>
          </a:solidFill>
        </p:spPr>
        <p:txBody>
          <a:bodyPr anchor="ctr"/>
          <a:lstStyle>
            <a:lvl1pPr marL="0" indent="0" algn="ctr">
              <a:buNone/>
              <a:defRPr/>
            </a:lvl1pPr>
          </a:lstStyle>
          <a:p>
            <a:r>
              <a:rPr lang="nb-NO"/>
              <a:t>Klikk på ikonet for å legge til et bilde</a:t>
            </a:r>
          </a:p>
        </p:txBody>
      </p:sp>
      <p:sp>
        <p:nvSpPr>
          <p:cNvPr id="45" name="Title 1">
            <a:extLst>
              <a:ext uri="{FF2B5EF4-FFF2-40B4-BE49-F238E27FC236}">
                <a16:creationId xmlns:a16="http://schemas.microsoft.com/office/drawing/2014/main" id="{6F0BDFDB-D997-A64F-B91F-F8BA63A96A05}"/>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46" name="Text Placeholder 13">
            <a:extLst>
              <a:ext uri="{FF2B5EF4-FFF2-40B4-BE49-F238E27FC236}">
                <a16:creationId xmlns:a16="http://schemas.microsoft.com/office/drawing/2014/main" id="{25E4D699-69BB-E442-8F03-FA9DA9E644AE}"/>
              </a:ext>
            </a:extLst>
          </p:cNvPr>
          <p:cNvSpPr>
            <a:spLocks noGrp="1"/>
          </p:cNvSpPr>
          <p:nvPr>
            <p:ph type="body" sz="quarter" idx="24" hasCustomPrompt="1"/>
          </p:nvPr>
        </p:nvSpPr>
        <p:spPr>
          <a:xfrm>
            <a:off x="3489712" y="4769187"/>
            <a:ext cx="2606288"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7" name="Text Placeholder 13">
            <a:extLst>
              <a:ext uri="{FF2B5EF4-FFF2-40B4-BE49-F238E27FC236}">
                <a16:creationId xmlns:a16="http://schemas.microsoft.com/office/drawing/2014/main" id="{2F3C5BA8-AB71-3546-8079-D85817B6CD7C}"/>
              </a:ext>
            </a:extLst>
          </p:cNvPr>
          <p:cNvSpPr>
            <a:spLocks noGrp="1"/>
          </p:cNvSpPr>
          <p:nvPr>
            <p:ph type="body" sz="quarter" idx="25" hasCustomPrompt="1"/>
          </p:nvPr>
        </p:nvSpPr>
        <p:spPr>
          <a:xfrm>
            <a:off x="6166884" y="4769186"/>
            <a:ext cx="2604037" cy="1407777"/>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8" name="Text Placeholder 13">
            <a:extLst>
              <a:ext uri="{FF2B5EF4-FFF2-40B4-BE49-F238E27FC236}">
                <a16:creationId xmlns:a16="http://schemas.microsoft.com/office/drawing/2014/main" id="{15D6BEBB-92AA-4344-A7EE-92F2512903F9}"/>
              </a:ext>
            </a:extLst>
          </p:cNvPr>
          <p:cNvSpPr>
            <a:spLocks noGrp="1"/>
          </p:cNvSpPr>
          <p:nvPr>
            <p:ph type="body" sz="quarter" idx="26" hasCustomPrompt="1"/>
          </p:nvPr>
        </p:nvSpPr>
        <p:spPr>
          <a:xfrm>
            <a:off x="8844461" y="4769187"/>
            <a:ext cx="2615702"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64136996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02F247-C0D8-4E76-9837-263717E30144}"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21" name="Title 1">
            <a:extLst>
              <a:ext uri="{FF2B5EF4-FFF2-40B4-BE49-F238E27FC236}">
                <a16:creationId xmlns:a16="http://schemas.microsoft.com/office/drawing/2014/main" id="{E8EE6A62-34C8-104A-A76F-FF0D50229ACB}"/>
              </a:ext>
            </a:extLst>
          </p:cNvPr>
          <p:cNvSpPr>
            <a:spLocks noGrp="1"/>
          </p:cNvSpPr>
          <p:nvPr>
            <p:ph type="title" hasCustomPrompt="1"/>
          </p:nvPr>
        </p:nvSpPr>
        <p:spPr>
          <a:xfrm>
            <a:off x="803273" y="368299"/>
            <a:ext cx="10656889"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25" name="Picture Placeholder 11">
            <a:extLst>
              <a:ext uri="{FF2B5EF4-FFF2-40B4-BE49-F238E27FC236}">
                <a16:creationId xmlns:a16="http://schemas.microsoft.com/office/drawing/2014/main" id="{1BB5D669-4183-8244-ABA1-256F46ED7B99}"/>
              </a:ext>
            </a:extLst>
          </p:cNvPr>
          <p:cNvSpPr>
            <a:spLocks noGrp="1"/>
          </p:cNvSpPr>
          <p:nvPr>
            <p:ph type="pic" sz="quarter" idx="19"/>
          </p:nvPr>
        </p:nvSpPr>
        <p:spPr>
          <a:xfrm>
            <a:off x="803274" y="2312987"/>
            <a:ext cx="2077141" cy="2379663"/>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26" name="Text Placeholder 13">
            <a:extLst>
              <a:ext uri="{FF2B5EF4-FFF2-40B4-BE49-F238E27FC236}">
                <a16:creationId xmlns:a16="http://schemas.microsoft.com/office/drawing/2014/main" id="{E397F18C-D261-3A49-8919-75E51A23BF64}"/>
              </a:ext>
            </a:extLst>
          </p:cNvPr>
          <p:cNvSpPr>
            <a:spLocks noGrp="1"/>
          </p:cNvSpPr>
          <p:nvPr>
            <p:ph type="body" sz="quarter" idx="27" hasCustomPrompt="1"/>
          </p:nvPr>
        </p:nvSpPr>
        <p:spPr>
          <a:xfrm>
            <a:off x="803274" y="4769186"/>
            <a:ext cx="2077141" cy="1407777"/>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27" name="Picture Placeholder 11">
            <a:extLst>
              <a:ext uri="{FF2B5EF4-FFF2-40B4-BE49-F238E27FC236}">
                <a16:creationId xmlns:a16="http://schemas.microsoft.com/office/drawing/2014/main" id="{D27DFF48-9ECE-2940-A77A-6AADF013CBC1}"/>
              </a:ext>
            </a:extLst>
          </p:cNvPr>
          <p:cNvSpPr>
            <a:spLocks noGrp="1"/>
          </p:cNvSpPr>
          <p:nvPr>
            <p:ph type="pic" sz="quarter" idx="28"/>
          </p:nvPr>
        </p:nvSpPr>
        <p:spPr>
          <a:xfrm>
            <a:off x="2956015" y="2312987"/>
            <a:ext cx="2060794" cy="2379663"/>
          </a:xfrm>
          <a:solidFill>
            <a:schemeClr val="bg2"/>
          </a:solidFill>
        </p:spPr>
        <p:txBody>
          <a:bodyPr anchor="ctr"/>
          <a:lstStyle>
            <a:lvl1pPr marL="0" indent="0" algn="ctr">
              <a:buNone/>
              <a:defRPr/>
            </a:lvl1pPr>
          </a:lstStyle>
          <a:p>
            <a:r>
              <a:rPr lang="nb-NO"/>
              <a:t>Klikk på ikonet for å legge til et bilde</a:t>
            </a:r>
          </a:p>
        </p:txBody>
      </p:sp>
      <p:sp>
        <p:nvSpPr>
          <p:cNvPr id="28" name="Text Placeholder 13">
            <a:extLst>
              <a:ext uri="{FF2B5EF4-FFF2-40B4-BE49-F238E27FC236}">
                <a16:creationId xmlns:a16="http://schemas.microsoft.com/office/drawing/2014/main" id="{D0382A5B-ACE6-124F-8EEF-F3087443E027}"/>
              </a:ext>
            </a:extLst>
          </p:cNvPr>
          <p:cNvSpPr>
            <a:spLocks noGrp="1"/>
          </p:cNvSpPr>
          <p:nvPr>
            <p:ph type="body" sz="quarter" idx="29" hasCustomPrompt="1"/>
          </p:nvPr>
        </p:nvSpPr>
        <p:spPr>
          <a:xfrm>
            <a:off x="2956015" y="4769187"/>
            <a:ext cx="2057909"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7" name="Picture Placeholder 11">
            <a:extLst>
              <a:ext uri="{FF2B5EF4-FFF2-40B4-BE49-F238E27FC236}">
                <a16:creationId xmlns:a16="http://schemas.microsoft.com/office/drawing/2014/main" id="{E34E20A0-2CBC-6545-A07D-1F8F1386F966}"/>
              </a:ext>
            </a:extLst>
          </p:cNvPr>
          <p:cNvSpPr>
            <a:spLocks noGrp="1"/>
          </p:cNvSpPr>
          <p:nvPr>
            <p:ph type="pic" sz="quarter" idx="30"/>
          </p:nvPr>
        </p:nvSpPr>
        <p:spPr>
          <a:xfrm>
            <a:off x="5089524" y="2312987"/>
            <a:ext cx="2082912" cy="2379663"/>
          </a:xfrm>
          <a:solidFill>
            <a:schemeClr val="bg2"/>
          </a:solidFill>
        </p:spPr>
        <p:txBody>
          <a:bodyPr anchor="ctr"/>
          <a:lstStyle>
            <a:lvl1pPr marL="0" indent="0" algn="ctr">
              <a:buNone/>
              <a:defRPr/>
            </a:lvl1pPr>
          </a:lstStyle>
          <a:p>
            <a:r>
              <a:rPr lang="nb-NO"/>
              <a:t>Klikk på ikonet for å legge til et bilde</a:t>
            </a:r>
          </a:p>
        </p:txBody>
      </p:sp>
      <p:sp>
        <p:nvSpPr>
          <p:cNvPr id="38" name="Text Placeholder 13">
            <a:extLst>
              <a:ext uri="{FF2B5EF4-FFF2-40B4-BE49-F238E27FC236}">
                <a16:creationId xmlns:a16="http://schemas.microsoft.com/office/drawing/2014/main" id="{7445C252-3BC4-F445-9CDF-34DEA3B13BCE}"/>
              </a:ext>
            </a:extLst>
          </p:cNvPr>
          <p:cNvSpPr>
            <a:spLocks noGrp="1"/>
          </p:cNvSpPr>
          <p:nvPr>
            <p:ph type="body" sz="quarter" idx="31" hasCustomPrompt="1"/>
          </p:nvPr>
        </p:nvSpPr>
        <p:spPr>
          <a:xfrm>
            <a:off x="5089524" y="4769187"/>
            <a:ext cx="2077141"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39" name="Picture Placeholder 11">
            <a:extLst>
              <a:ext uri="{FF2B5EF4-FFF2-40B4-BE49-F238E27FC236}">
                <a16:creationId xmlns:a16="http://schemas.microsoft.com/office/drawing/2014/main" id="{CDECD95D-AA7A-164A-8F96-961188485D64}"/>
              </a:ext>
            </a:extLst>
          </p:cNvPr>
          <p:cNvSpPr>
            <a:spLocks noGrp="1"/>
          </p:cNvSpPr>
          <p:nvPr>
            <p:ph type="pic" sz="quarter" idx="32"/>
          </p:nvPr>
        </p:nvSpPr>
        <p:spPr>
          <a:xfrm>
            <a:off x="7232649" y="2312987"/>
            <a:ext cx="2082912" cy="2379663"/>
          </a:xfrm>
          <a:solidFill>
            <a:schemeClr val="bg2"/>
          </a:solidFill>
        </p:spPr>
        <p:txBody>
          <a:bodyPr anchor="ctr"/>
          <a:lstStyle>
            <a:lvl1pPr marL="0" indent="0" algn="ctr">
              <a:buNone/>
              <a:defRPr/>
            </a:lvl1pPr>
          </a:lstStyle>
          <a:p>
            <a:r>
              <a:rPr lang="nb-NO"/>
              <a:t>Klikk på ikonet for å legge til et bilde</a:t>
            </a:r>
          </a:p>
        </p:txBody>
      </p:sp>
      <p:sp>
        <p:nvSpPr>
          <p:cNvPr id="40" name="Text Placeholder 13">
            <a:extLst>
              <a:ext uri="{FF2B5EF4-FFF2-40B4-BE49-F238E27FC236}">
                <a16:creationId xmlns:a16="http://schemas.microsoft.com/office/drawing/2014/main" id="{3F80E488-D259-804F-849C-058548E88C8D}"/>
              </a:ext>
            </a:extLst>
          </p:cNvPr>
          <p:cNvSpPr>
            <a:spLocks noGrp="1"/>
          </p:cNvSpPr>
          <p:nvPr>
            <p:ph type="body" sz="quarter" idx="33" hasCustomPrompt="1"/>
          </p:nvPr>
        </p:nvSpPr>
        <p:spPr>
          <a:xfrm>
            <a:off x="7242265" y="4769187"/>
            <a:ext cx="2070411"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
        <p:nvSpPr>
          <p:cNvPr id="41" name="Picture Placeholder 11">
            <a:extLst>
              <a:ext uri="{FF2B5EF4-FFF2-40B4-BE49-F238E27FC236}">
                <a16:creationId xmlns:a16="http://schemas.microsoft.com/office/drawing/2014/main" id="{E992030E-52F4-9942-99F1-688544EB3FFC}"/>
              </a:ext>
            </a:extLst>
          </p:cNvPr>
          <p:cNvSpPr>
            <a:spLocks noGrp="1"/>
          </p:cNvSpPr>
          <p:nvPr>
            <p:ph type="pic" sz="quarter" idx="34"/>
          </p:nvPr>
        </p:nvSpPr>
        <p:spPr>
          <a:xfrm>
            <a:off x="9388276" y="2312987"/>
            <a:ext cx="2070410" cy="2379663"/>
          </a:xfrm>
          <a:solidFill>
            <a:schemeClr val="bg2"/>
          </a:solidFill>
        </p:spPr>
        <p:txBody>
          <a:bodyPr anchor="ctr"/>
          <a:lstStyle>
            <a:lvl1pPr marL="0" indent="0" algn="ctr">
              <a:buNone/>
              <a:defRPr/>
            </a:lvl1pPr>
          </a:lstStyle>
          <a:p>
            <a:r>
              <a:rPr lang="nb-NO"/>
              <a:t>Klikk på ikonet for å legge til et bilde</a:t>
            </a:r>
          </a:p>
        </p:txBody>
      </p:sp>
      <p:sp>
        <p:nvSpPr>
          <p:cNvPr id="42" name="Text Placeholder 13">
            <a:extLst>
              <a:ext uri="{FF2B5EF4-FFF2-40B4-BE49-F238E27FC236}">
                <a16:creationId xmlns:a16="http://schemas.microsoft.com/office/drawing/2014/main" id="{97FF521D-48D3-154C-9D3F-9AFC1B22C6A8}"/>
              </a:ext>
            </a:extLst>
          </p:cNvPr>
          <p:cNvSpPr>
            <a:spLocks noGrp="1"/>
          </p:cNvSpPr>
          <p:nvPr>
            <p:ph type="body" sz="quarter" idx="35" hasCustomPrompt="1"/>
          </p:nvPr>
        </p:nvSpPr>
        <p:spPr>
          <a:xfrm>
            <a:off x="9388276" y="4769187"/>
            <a:ext cx="2080026" cy="1407776"/>
          </a:xfrm>
          <a:solidFill>
            <a:srgbClr val="E4E9EC"/>
          </a:solidFill>
        </p:spPr>
        <p:txBody>
          <a:bodyPr lIns="72000" tIns="144000" rIns="72000" bIns="144000">
            <a:normAutofit/>
          </a:bodyPr>
          <a:lstStyle>
            <a:lvl1pPr marL="0" indent="0" algn="ctr">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1027359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D5D285-3C86-4FBC-9441-E106DCA5E1F9}" type="datetime1">
              <a:rPr lang="nb-NO" noProof="0" smtClean="0"/>
              <a:t>21.09.2021</a:t>
            </a:fld>
            <a:endParaRPr lang="nb-NO" noProof="0"/>
          </a:p>
        </p:txBody>
      </p:sp>
      <p:sp>
        <p:nvSpPr>
          <p:cNvPr id="4" name="Footer Placeholder 3"/>
          <p:cNvSpPr>
            <a:spLocks noGrp="1"/>
          </p:cNvSpPr>
          <p:nvPr>
            <p:ph type="ftr" sz="quarter" idx="11"/>
          </p:nvPr>
        </p:nvSpPr>
        <p:spPr/>
        <p:txBody>
          <a:bodyPr/>
          <a:lstStyle/>
          <a:p>
            <a:r>
              <a:rPr lang="en-US" noProof="0"/>
              <a:t>RESEARCH FOR INNOVATION AND SUSTAINABILITY</a:t>
            </a:r>
            <a:endParaRPr lang="nb-NO" noProof="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a:p>
        </p:txBody>
      </p:sp>
      <p:sp>
        <p:nvSpPr>
          <p:cNvPr id="29" name="Picture Placeholder 11"/>
          <p:cNvSpPr>
            <a:spLocks noGrp="1"/>
          </p:cNvSpPr>
          <p:nvPr>
            <p:ph type="pic" sz="quarter" idx="23"/>
          </p:nvPr>
        </p:nvSpPr>
        <p:spPr>
          <a:xfrm>
            <a:off x="803274" y="1016001"/>
            <a:ext cx="1584325" cy="1527529"/>
          </a:xfrm>
          <a:solidFill>
            <a:schemeClr val="bg2"/>
          </a:solidFill>
        </p:spPr>
        <p:txBody>
          <a:bodyPr anchor="ctr"/>
          <a:lstStyle>
            <a:lvl1pPr marL="0" indent="0" algn="ctr">
              <a:buNone/>
              <a:defRPr/>
            </a:lvl1pPr>
          </a:lstStyle>
          <a:p>
            <a:r>
              <a:rPr lang="nb-NO"/>
              <a:t>Klikk på ikonet for å legge til et bilde</a:t>
            </a:r>
          </a:p>
        </p:txBody>
      </p:sp>
      <p:sp>
        <p:nvSpPr>
          <p:cNvPr id="31" name="Picture Placeholder 11"/>
          <p:cNvSpPr>
            <a:spLocks noGrp="1"/>
          </p:cNvSpPr>
          <p:nvPr>
            <p:ph type="pic" sz="quarter" idx="25"/>
          </p:nvPr>
        </p:nvSpPr>
        <p:spPr>
          <a:xfrm>
            <a:off x="803274" y="4649434"/>
            <a:ext cx="1584325" cy="1527529"/>
          </a:xfrm>
          <a:solidFill>
            <a:schemeClr val="bg2"/>
          </a:solidFill>
        </p:spPr>
        <p:txBody>
          <a:bodyPr anchor="ctr"/>
          <a:lstStyle>
            <a:lvl1pPr marL="0" indent="0" algn="ctr">
              <a:buNone/>
              <a:defRPr/>
            </a:lvl1pPr>
          </a:lstStyle>
          <a:p>
            <a:r>
              <a:rPr lang="nb-NO"/>
              <a:t>Klikk på ikonet for å legge til et bilde</a:t>
            </a:r>
          </a:p>
        </p:txBody>
      </p:sp>
      <p:sp>
        <p:nvSpPr>
          <p:cNvPr id="32" name="Picture Placeholder 11"/>
          <p:cNvSpPr>
            <a:spLocks noGrp="1"/>
          </p:cNvSpPr>
          <p:nvPr>
            <p:ph type="pic" sz="quarter" idx="26"/>
          </p:nvPr>
        </p:nvSpPr>
        <p:spPr>
          <a:xfrm>
            <a:off x="803274" y="2832718"/>
            <a:ext cx="1584326" cy="1514212"/>
          </a:xfrm>
          <a:solidFill>
            <a:schemeClr val="bg2"/>
          </a:solidFill>
        </p:spPr>
        <p:txBody>
          <a:bodyPr anchor="ctr"/>
          <a:lstStyle>
            <a:lvl1pPr marL="0" indent="0" algn="ctr">
              <a:buNone/>
              <a:defRPr/>
            </a:lvl1pPr>
          </a:lstStyle>
          <a:p>
            <a:r>
              <a:rPr lang="nb-NO"/>
              <a:t>Klikk på ikonet for å legge til et bilde</a:t>
            </a:r>
          </a:p>
        </p:txBody>
      </p:sp>
      <p:sp>
        <p:nvSpPr>
          <p:cNvPr id="35" name="Picture Placeholder 11"/>
          <p:cNvSpPr>
            <a:spLocks noGrp="1"/>
          </p:cNvSpPr>
          <p:nvPr>
            <p:ph type="pic" sz="quarter" idx="29"/>
          </p:nvPr>
        </p:nvSpPr>
        <p:spPr>
          <a:xfrm>
            <a:off x="6146246" y="1016001"/>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37" name="Picture Placeholder 11"/>
          <p:cNvSpPr>
            <a:spLocks noGrp="1"/>
          </p:cNvSpPr>
          <p:nvPr>
            <p:ph type="pic" sz="quarter" idx="31"/>
          </p:nvPr>
        </p:nvSpPr>
        <p:spPr>
          <a:xfrm>
            <a:off x="6146246" y="4649434"/>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38" name="Picture Placeholder 11"/>
          <p:cNvSpPr>
            <a:spLocks noGrp="1"/>
          </p:cNvSpPr>
          <p:nvPr>
            <p:ph type="pic" sz="quarter" idx="32"/>
          </p:nvPr>
        </p:nvSpPr>
        <p:spPr>
          <a:xfrm>
            <a:off x="6146246" y="2832717"/>
            <a:ext cx="1514744" cy="1527529"/>
          </a:xfrm>
          <a:solidFill>
            <a:schemeClr val="bg2"/>
          </a:solidFill>
        </p:spPr>
        <p:txBody>
          <a:bodyPr anchor="ctr"/>
          <a:lstStyle>
            <a:lvl1pPr marL="0" indent="0" algn="ctr">
              <a:buNone/>
              <a:defRPr/>
            </a:lvl1pPr>
          </a:lstStyle>
          <a:p>
            <a:r>
              <a:rPr lang="nb-NO"/>
              <a:t>Klikk på ikonet for å legge til et bilde</a:t>
            </a:r>
          </a:p>
        </p:txBody>
      </p:sp>
      <p:sp>
        <p:nvSpPr>
          <p:cNvPr id="17" name="Text Placeholder 13">
            <a:extLst>
              <a:ext uri="{FF2B5EF4-FFF2-40B4-BE49-F238E27FC236}">
                <a16:creationId xmlns:a16="http://schemas.microsoft.com/office/drawing/2014/main" id="{1C8322F1-4A54-1140-BB3E-19FDEF9FC0C0}"/>
              </a:ext>
            </a:extLst>
          </p:cNvPr>
          <p:cNvSpPr>
            <a:spLocks noGrp="1"/>
          </p:cNvSpPr>
          <p:nvPr>
            <p:ph type="body" sz="quarter" idx="35" hasCustomPrompt="1"/>
          </p:nvPr>
        </p:nvSpPr>
        <p:spPr>
          <a:xfrm>
            <a:off x="2449513" y="1016000"/>
            <a:ext cx="3408733"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18" name="Text Placeholder 13">
            <a:extLst>
              <a:ext uri="{FF2B5EF4-FFF2-40B4-BE49-F238E27FC236}">
                <a16:creationId xmlns:a16="http://schemas.microsoft.com/office/drawing/2014/main" id="{E9BE2C91-011D-8247-B006-BA90F1E151CE}"/>
              </a:ext>
            </a:extLst>
          </p:cNvPr>
          <p:cNvSpPr>
            <a:spLocks noGrp="1"/>
          </p:cNvSpPr>
          <p:nvPr>
            <p:ph type="body" sz="quarter" idx="36" hasCustomPrompt="1"/>
          </p:nvPr>
        </p:nvSpPr>
        <p:spPr>
          <a:xfrm>
            <a:off x="2449513" y="2832716"/>
            <a:ext cx="3458979" cy="1514213"/>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19" name="Text Placeholder 13">
            <a:extLst>
              <a:ext uri="{FF2B5EF4-FFF2-40B4-BE49-F238E27FC236}">
                <a16:creationId xmlns:a16="http://schemas.microsoft.com/office/drawing/2014/main" id="{3EF0C966-B56D-CA43-9625-71A1E473ADC1}"/>
              </a:ext>
            </a:extLst>
          </p:cNvPr>
          <p:cNvSpPr>
            <a:spLocks noGrp="1"/>
          </p:cNvSpPr>
          <p:nvPr>
            <p:ph type="body" sz="quarter" idx="37" hasCustomPrompt="1"/>
          </p:nvPr>
        </p:nvSpPr>
        <p:spPr>
          <a:xfrm>
            <a:off x="2449513" y="46482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0" name="Text Placeholder 13">
            <a:extLst>
              <a:ext uri="{FF2B5EF4-FFF2-40B4-BE49-F238E27FC236}">
                <a16:creationId xmlns:a16="http://schemas.microsoft.com/office/drawing/2014/main" id="{AA7F832B-16C5-F24F-B2A9-07B55BCBBDAE}"/>
              </a:ext>
            </a:extLst>
          </p:cNvPr>
          <p:cNvSpPr>
            <a:spLocks noGrp="1"/>
          </p:cNvSpPr>
          <p:nvPr>
            <p:ph type="body" sz="quarter" idx="38" hasCustomPrompt="1"/>
          </p:nvPr>
        </p:nvSpPr>
        <p:spPr>
          <a:xfrm>
            <a:off x="7732159" y="10160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1" name="Text Placeholder 13">
            <a:extLst>
              <a:ext uri="{FF2B5EF4-FFF2-40B4-BE49-F238E27FC236}">
                <a16:creationId xmlns:a16="http://schemas.microsoft.com/office/drawing/2014/main" id="{AE2FDB44-9EDB-5C47-BFF4-9EE86032DB97}"/>
              </a:ext>
            </a:extLst>
          </p:cNvPr>
          <p:cNvSpPr>
            <a:spLocks noGrp="1"/>
          </p:cNvSpPr>
          <p:nvPr>
            <p:ph type="body" sz="quarter" idx="39" hasCustomPrompt="1"/>
          </p:nvPr>
        </p:nvSpPr>
        <p:spPr>
          <a:xfrm>
            <a:off x="7732159" y="28194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2" name="Text Placeholder 13">
            <a:extLst>
              <a:ext uri="{FF2B5EF4-FFF2-40B4-BE49-F238E27FC236}">
                <a16:creationId xmlns:a16="http://schemas.microsoft.com/office/drawing/2014/main" id="{006D9DEA-5E6A-7845-AAC4-F13FF4B2E69B}"/>
              </a:ext>
            </a:extLst>
          </p:cNvPr>
          <p:cNvSpPr>
            <a:spLocks noGrp="1"/>
          </p:cNvSpPr>
          <p:nvPr>
            <p:ph type="body" sz="quarter" idx="40" hasCustomPrompt="1"/>
          </p:nvPr>
        </p:nvSpPr>
        <p:spPr>
          <a:xfrm>
            <a:off x="7732159" y="4648200"/>
            <a:ext cx="3458979" cy="1527530"/>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2563917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Bilder + Tekst + Overskrift">
    <p:spTree>
      <p:nvGrpSpPr>
        <p:cNvPr id="1" name=""/>
        <p:cNvGrpSpPr/>
        <p:nvPr/>
      </p:nvGrpSpPr>
      <p:grpSpPr>
        <a:xfrm>
          <a:off x="0" y="0"/>
          <a:ext cx="0" cy="0"/>
          <a:chOff x="0" y="0"/>
          <a:chExt cx="0" cy="0"/>
        </a:xfrm>
      </p:grpSpPr>
      <p:sp>
        <p:nvSpPr>
          <p:cNvPr id="29" name="Picture Placeholder 11"/>
          <p:cNvSpPr>
            <a:spLocks noGrp="1"/>
          </p:cNvSpPr>
          <p:nvPr>
            <p:ph type="pic" sz="quarter" idx="23"/>
          </p:nvPr>
        </p:nvSpPr>
        <p:spPr>
          <a:xfrm>
            <a:off x="803275" y="2312988"/>
            <a:ext cx="1375948" cy="1184167"/>
          </a:xfrm>
          <a:solidFill>
            <a:schemeClr val="bg2"/>
          </a:solidFill>
          <a:ln>
            <a:noFill/>
          </a:ln>
        </p:spPr>
        <p:txBody>
          <a:bodyPr anchor="ctr"/>
          <a:lstStyle>
            <a:lvl1pPr marL="0" indent="0" algn="ctr">
              <a:buNone/>
              <a:defRPr/>
            </a:lvl1pPr>
          </a:lstStyle>
          <a:p>
            <a:r>
              <a:rPr lang="nb-NO"/>
              <a:t>Klikk på ikonet for å legge til et bilde</a:t>
            </a:r>
            <a:endParaRPr lang="nb-NO" dirty="0"/>
          </a:p>
        </p:txBody>
      </p:sp>
      <p:sp>
        <p:nvSpPr>
          <p:cNvPr id="34" name="Picture Placeholder 11"/>
          <p:cNvSpPr>
            <a:spLocks noGrp="1"/>
          </p:cNvSpPr>
          <p:nvPr>
            <p:ph type="pic" sz="quarter" idx="25"/>
          </p:nvPr>
        </p:nvSpPr>
        <p:spPr>
          <a:xfrm>
            <a:off x="803275" y="3691995"/>
            <a:ext cx="1375948" cy="1147655"/>
          </a:xfrm>
          <a:solidFill>
            <a:schemeClr val="bg2"/>
          </a:solidFill>
        </p:spPr>
        <p:txBody>
          <a:bodyPr anchor="ctr"/>
          <a:lstStyle>
            <a:lvl1pPr marL="0" indent="0" algn="ctr">
              <a:buNone/>
              <a:defRPr/>
            </a:lvl1pPr>
          </a:lstStyle>
          <a:p>
            <a:r>
              <a:rPr lang="nb-NO"/>
              <a:t>Klikk på ikonet for å legge til et bilde</a:t>
            </a:r>
          </a:p>
        </p:txBody>
      </p:sp>
      <p:sp>
        <p:nvSpPr>
          <p:cNvPr id="37" name="Picture Placeholder 11"/>
          <p:cNvSpPr>
            <a:spLocks noGrp="1"/>
          </p:cNvSpPr>
          <p:nvPr>
            <p:ph type="pic" sz="quarter" idx="28"/>
          </p:nvPr>
        </p:nvSpPr>
        <p:spPr>
          <a:xfrm>
            <a:off x="803275" y="5030402"/>
            <a:ext cx="1375948" cy="1147655"/>
          </a:xfrm>
          <a:solidFill>
            <a:schemeClr val="bg2"/>
          </a:solidFill>
        </p:spPr>
        <p:txBody>
          <a:bodyPr anchor="ctr"/>
          <a:lstStyle>
            <a:lvl1pPr marL="0" indent="0" algn="ctr">
              <a:buNone/>
              <a:defRPr/>
            </a:lvl1pPr>
          </a:lstStyle>
          <a:p>
            <a:r>
              <a:rPr lang="nb-NO"/>
              <a:t>Klikk på ikonet for å legge til et bilde</a:t>
            </a:r>
          </a:p>
        </p:txBody>
      </p:sp>
      <p:sp>
        <p:nvSpPr>
          <p:cNvPr id="55" name="Picture Placeholder 11"/>
          <p:cNvSpPr>
            <a:spLocks noGrp="1"/>
          </p:cNvSpPr>
          <p:nvPr>
            <p:ph type="pic" sz="quarter" idx="31"/>
          </p:nvPr>
        </p:nvSpPr>
        <p:spPr>
          <a:xfrm>
            <a:off x="6406660" y="2312988"/>
            <a:ext cx="1138050" cy="1184167"/>
          </a:xfrm>
          <a:solidFill>
            <a:schemeClr val="bg2"/>
          </a:solidFill>
        </p:spPr>
        <p:txBody>
          <a:bodyPr anchor="ctr"/>
          <a:lstStyle>
            <a:lvl1pPr marL="0" indent="0" algn="ctr">
              <a:buNone/>
              <a:defRPr/>
            </a:lvl1pPr>
          </a:lstStyle>
          <a:p>
            <a:r>
              <a:rPr lang="nb-NO"/>
              <a:t>Klikk på ikonet for å legge til et bilde</a:t>
            </a:r>
            <a:endParaRPr lang="nb-NO" dirty="0"/>
          </a:p>
        </p:txBody>
      </p:sp>
      <p:sp>
        <p:nvSpPr>
          <p:cNvPr id="58" name="Picture Placeholder 11"/>
          <p:cNvSpPr>
            <a:spLocks noGrp="1"/>
          </p:cNvSpPr>
          <p:nvPr>
            <p:ph type="pic" sz="quarter" idx="34"/>
          </p:nvPr>
        </p:nvSpPr>
        <p:spPr>
          <a:xfrm>
            <a:off x="6406660" y="3691995"/>
            <a:ext cx="1138050" cy="1147655"/>
          </a:xfrm>
          <a:solidFill>
            <a:schemeClr val="bg2"/>
          </a:solidFill>
        </p:spPr>
        <p:txBody>
          <a:bodyPr anchor="ctr"/>
          <a:lstStyle>
            <a:lvl1pPr marL="0" indent="0" algn="ctr">
              <a:buNone/>
              <a:defRPr/>
            </a:lvl1pPr>
          </a:lstStyle>
          <a:p>
            <a:r>
              <a:rPr lang="nb-NO"/>
              <a:t>Klikk på ikonet for å legge til et bilde</a:t>
            </a:r>
          </a:p>
        </p:txBody>
      </p:sp>
      <p:sp>
        <p:nvSpPr>
          <p:cNvPr id="61" name="Picture Placeholder 11"/>
          <p:cNvSpPr>
            <a:spLocks noGrp="1"/>
          </p:cNvSpPr>
          <p:nvPr>
            <p:ph type="pic" sz="quarter" idx="37"/>
          </p:nvPr>
        </p:nvSpPr>
        <p:spPr>
          <a:xfrm>
            <a:off x="6406660" y="5030402"/>
            <a:ext cx="1138050" cy="1147655"/>
          </a:xfrm>
          <a:solidFill>
            <a:schemeClr val="bg2"/>
          </a:solidFill>
        </p:spPr>
        <p:txBody>
          <a:bodyPr anchor="ctr"/>
          <a:lstStyle>
            <a:lvl1pPr marL="0" indent="0" algn="ctr">
              <a:buNone/>
              <a:defRPr/>
            </a:lvl1pPr>
          </a:lstStyle>
          <a:p>
            <a:r>
              <a:rPr lang="nb-NO"/>
              <a:t>Klikk på ikonet for å legge til et bilde</a:t>
            </a:r>
          </a:p>
        </p:txBody>
      </p:sp>
      <p:sp>
        <p:nvSpPr>
          <p:cNvPr id="24" name="Text Placeholder 13">
            <a:extLst>
              <a:ext uri="{FF2B5EF4-FFF2-40B4-BE49-F238E27FC236}">
                <a16:creationId xmlns:a16="http://schemas.microsoft.com/office/drawing/2014/main" id="{0CD47FB5-4A1C-814F-AF27-15BA7AA57AC5}"/>
              </a:ext>
            </a:extLst>
          </p:cNvPr>
          <p:cNvSpPr>
            <a:spLocks noGrp="1"/>
          </p:cNvSpPr>
          <p:nvPr>
            <p:ph type="body" sz="quarter" idx="35" hasCustomPrompt="1"/>
          </p:nvPr>
        </p:nvSpPr>
        <p:spPr>
          <a:xfrm>
            <a:off x="2260600" y="2315066"/>
            <a:ext cx="3900231" cy="118208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5" name="Text Placeholder 13">
            <a:extLst>
              <a:ext uri="{FF2B5EF4-FFF2-40B4-BE49-F238E27FC236}">
                <a16:creationId xmlns:a16="http://schemas.microsoft.com/office/drawing/2014/main" id="{38FB3132-7839-7445-BA60-880DFC1B0E2C}"/>
              </a:ext>
            </a:extLst>
          </p:cNvPr>
          <p:cNvSpPr>
            <a:spLocks noGrp="1"/>
          </p:cNvSpPr>
          <p:nvPr>
            <p:ph type="body" sz="quarter" idx="38" hasCustomPrompt="1"/>
          </p:nvPr>
        </p:nvSpPr>
        <p:spPr>
          <a:xfrm>
            <a:off x="2260600" y="3689541"/>
            <a:ext cx="3900231"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6" name="Text Placeholder 13">
            <a:extLst>
              <a:ext uri="{FF2B5EF4-FFF2-40B4-BE49-F238E27FC236}">
                <a16:creationId xmlns:a16="http://schemas.microsoft.com/office/drawing/2014/main" id="{5D6ADA70-FC40-7F42-A5B6-2FA688F72573}"/>
              </a:ext>
            </a:extLst>
          </p:cNvPr>
          <p:cNvSpPr>
            <a:spLocks noGrp="1"/>
          </p:cNvSpPr>
          <p:nvPr>
            <p:ph type="body" sz="quarter" idx="39" hasCustomPrompt="1"/>
          </p:nvPr>
        </p:nvSpPr>
        <p:spPr>
          <a:xfrm>
            <a:off x="2260600" y="5029511"/>
            <a:ext cx="3900231"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28" name="Text Placeholder 13">
            <a:extLst>
              <a:ext uri="{FF2B5EF4-FFF2-40B4-BE49-F238E27FC236}">
                <a16:creationId xmlns:a16="http://schemas.microsoft.com/office/drawing/2014/main" id="{4E235202-AD0D-484E-9976-DD6E9AB2D3AD}"/>
              </a:ext>
            </a:extLst>
          </p:cNvPr>
          <p:cNvSpPr>
            <a:spLocks noGrp="1"/>
          </p:cNvSpPr>
          <p:nvPr>
            <p:ph type="body" sz="quarter" idx="40" hasCustomPrompt="1"/>
          </p:nvPr>
        </p:nvSpPr>
        <p:spPr>
          <a:xfrm>
            <a:off x="7630757" y="2315066"/>
            <a:ext cx="3887725" cy="118208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32" name="Text Placeholder 13">
            <a:extLst>
              <a:ext uri="{FF2B5EF4-FFF2-40B4-BE49-F238E27FC236}">
                <a16:creationId xmlns:a16="http://schemas.microsoft.com/office/drawing/2014/main" id="{C038F52D-592F-4C41-A256-F97B5AEDD628}"/>
              </a:ext>
            </a:extLst>
          </p:cNvPr>
          <p:cNvSpPr>
            <a:spLocks noGrp="1"/>
          </p:cNvSpPr>
          <p:nvPr>
            <p:ph type="body" sz="quarter" idx="41" hasCustomPrompt="1"/>
          </p:nvPr>
        </p:nvSpPr>
        <p:spPr>
          <a:xfrm>
            <a:off x="7630757" y="3689541"/>
            <a:ext cx="3887725"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33" name="Text Placeholder 13">
            <a:extLst>
              <a:ext uri="{FF2B5EF4-FFF2-40B4-BE49-F238E27FC236}">
                <a16:creationId xmlns:a16="http://schemas.microsoft.com/office/drawing/2014/main" id="{B1958A09-70DE-5448-A17D-A67C080D478D}"/>
              </a:ext>
            </a:extLst>
          </p:cNvPr>
          <p:cNvSpPr>
            <a:spLocks noGrp="1"/>
          </p:cNvSpPr>
          <p:nvPr>
            <p:ph type="body" sz="quarter" idx="42" hasCustomPrompt="1"/>
          </p:nvPr>
        </p:nvSpPr>
        <p:spPr>
          <a:xfrm>
            <a:off x="7630757" y="5029511"/>
            <a:ext cx="3887725" cy="1150109"/>
          </a:xfrm>
          <a:solidFill>
            <a:srgbClr val="E4E9EC"/>
          </a:solidFill>
        </p:spPr>
        <p:txBody>
          <a:bodyPr lIns="216000" tIns="144000" rIns="108000" bIns="144000" anchor="ctr" anchorCtr="0">
            <a:normAutofit/>
          </a:bodyPr>
          <a:lstStyle>
            <a:lvl1pPr marL="0" indent="0" algn="l">
              <a:buNone/>
              <a:defRPr sz="1800" b="0">
                <a:solidFill>
                  <a:schemeClr val="tx2"/>
                </a:solidFill>
              </a:defRPr>
            </a:lvl1pPr>
          </a:lstStyle>
          <a:p>
            <a:pPr lvl="0"/>
            <a:r>
              <a:rPr lang="en-US" dirty="0"/>
              <a:t>Click to edit Master text styles</a:t>
            </a:r>
          </a:p>
        </p:txBody>
      </p:sp>
      <p:sp>
        <p:nvSpPr>
          <p:cNvPr id="6" name="Tittel 5">
            <a:extLst>
              <a:ext uri="{FF2B5EF4-FFF2-40B4-BE49-F238E27FC236}">
                <a16:creationId xmlns:a16="http://schemas.microsoft.com/office/drawing/2014/main" id="{304F87CC-EA14-A24B-95CC-57F50BC8EF58}"/>
              </a:ext>
            </a:extLst>
          </p:cNvPr>
          <p:cNvSpPr>
            <a:spLocks noGrp="1"/>
          </p:cNvSpPr>
          <p:nvPr>
            <p:ph type="title"/>
          </p:nvPr>
        </p:nvSpPr>
        <p:spPr/>
        <p:txBody>
          <a:bodyPr/>
          <a:lstStyle/>
          <a:p>
            <a:r>
              <a:rPr lang="nb-NO"/>
              <a:t>Klikk for å redigere tittelstil</a:t>
            </a:r>
            <a:endParaRPr lang="nb-NO" dirty="0"/>
          </a:p>
        </p:txBody>
      </p:sp>
      <p:sp>
        <p:nvSpPr>
          <p:cNvPr id="10" name="Plassholder for dato 9">
            <a:extLst>
              <a:ext uri="{FF2B5EF4-FFF2-40B4-BE49-F238E27FC236}">
                <a16:creationId xmlns:a16="http://schemas.microsoft.com/office/drawing/2014/main" id="{B9014BA1-BF01-2041-97BA-5A00AD9C6BBF}"/>
              </a:ext>
            </a:extLst>
          </p:cNvPr>
          <p:cNvSpPr>
            <a:spLocks noGrp="1"/>
          </p:cNvSpPr>
          <p:nvPr>
            <p:ph type="dt" sz="half" idx="43"/>
          </p:nvPr>
        </p:nvSpPr>
        <p:spPr/>
        <p:txBody>
          <a:bodyPr/>
          <a:lstStyle/>
          <a:p>
            <a:fld id="{4345058E-47E4-4F65-BBAC-16E675612336}" type="datetime1">
              <a:rPr lang="nb-NO" smtClean="0"/>
              <a:t>21.09.2021</a:t>
            </a:fld>
            <a:endParaRPr lang="nb-NO" dirty="0"/>
          </a:p>
        </p:txBody>
      </p:sp>
      <p:sp>
        <p:nvSpPr>
          <p:cNvPr id="11" name="Plassholder for bunntekst 10">
            <a:extLst>
              <a:ext uri="{FF2B5EF4-FFF2-40B4-BE49-F238E27FC236}">
                <a16:creationId xmlns:a16="http://schemas.microsoft.com/office/drawing/2014/main" id="{F1740C84-2C04-AF43-8CEB-AB5D8D0FD000}"/>
              </a:ext>
            </a:extLst>
          </p:cNvPr>
          <p:cNvSpPr>
            <a:spLocks noGrp="1"/>
          </p:cNvSpPr>
          <p:nvPr>
            <p:ph type="ftr" sz="quarter" idx="44"/>
          </p:nvPr>
        </p:nvSpPr>
        <p:spPr/>
        <p:txBody>
          <a:bodyPr/>
          <a:lstStyle/>
          <a:p>
            <a:r>
              <a:rPr lang="en-US" noProof="0"/>
              <a:t>RESEARCH FOR INNOVATION AND SUSTAINABILITY</a:t>
            </a:r>
            <a:endParaRPr lang="nb-NO" noProof="0" dirty="0"/>
          </a:p>
        </p:txBody>
      </p:sp>
      <p:sp>
        <p:nvSpPr>
          <p:cNvPr id="12" name="Plassholder for lysbildenummer 11">
            <a:extLst>
              <a:ext uri="{FF2B5EF4-FFF2-40B4-BE49-F238E27FC236}">
                <a16:creationId xmlns:a16="http://schemas.microsoft.com/office/drawing/2014/main" id="{D0971F65-CE85-974D-AA9E-E53080848CA6}"/>
              </a:ext>
            </a:extLst>
          </p:cNvPr>
          <p:cNvSpPr>
            <a:spLocks noGrp="1"/>
          </p:cNvSpPr>
          <p:nvPr>
            <p:ph type="sldNum" sz="quarter" idx="45"/>
          </p:nvPr>
        </p:nvSpPr>
        <p:spPr/>
        <p:txBody>
          <a:body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35183100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lutning bilde 1">
    <p:spTree>
      <p:nvGrpSpPr>
        <p:cNvPr id="1" name=""/>
        <p:cNvGrpSpPr/>
        <p:nvPr/>
      </p:nvGrpSpPr>
      <p:grpSpPr>
        <a:xfrm>
          <a:off x="0" y="0"/>
          <a:ext cx="0" cy="0"/>
          <a:chOff x="0" y="0"/>
          <a:chExt cx="0" cy="0"/>
        </a:xfrm>
      </p:grpSpPr>
      <p:pic>
        <p:nvPicPr>
          <p:cNvPr id="30" name="Bilde 29">
            <a:extLst>
              <a:ext uri="{FF2B5EF4-FFF2-40B4-BE49-F238E27FC236}">
                <a16:creationId xmlns:a16="http://schemas.microsoft.com/office/drawing/2014/main" id="{7C4E45A1-D410-4947-A520-90248B0FB8A7}"/>
              </a:ext>
            </a:extLst>
          </p:cNvPr>
          <p:cNvPicPr>
            <a:picLocks noChangeAspect="1"/>
          </p:cNvPicPr>
          <p:nvPr userDrawn="1"/>
        </p:nvPicPr>
        <p:blipFill>
          <a:blip r:embed="rId2"/>
          <a:srcRect/>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5" name="Gruppe 4">
            <a:extLst>
              <a:ext uri="{FF2B5EF4-FFF2-40B4-BE49-F238E27FC236}">
                <a16:creationId xmlns:a16="http://schemas.microsoft.com/office/drawing/2014/main" id="{8B6AC6C8-21BB-8B4D-929F-80C565255AC1}"/>
              </a:ext>
            </a:extLst>
          </p:cNvPr>
          <p:cNvGrpSpPr/>
          <p:nvPr userDrawn="1"/>
        </p:nvGrpSpPr>
        <p:grpSpPr>
          <a:xfrm>
            <a:off x="2546136" y="6178731"/>
            <a:ext cx="7546762" cy="307892"/>
            <a:chOff x="2456685" y="6178731"/>
            <a:chExt cx="7546762" cy="307892"/>
          </a:xfrm>
        </p:grpSpPr>
        <p:pic>
          <p:nvPicPr>
            <p:cNvPr id="17" name="Bilde 16">
              <a:extLst>
                <a:ext uri="{FF2B5EF4-FFF2-40B4-BE49-F238E27FC236}">
                  <a16:creationId xmlns:a16="http://schemas.microsoft.com/office/drawing/2014/main" id="{18464819-8AEA-1E41-92B6-DC2F67BDD055}"/>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19" name="Bilde 18">
              <a:extLst>
                <a:ext uri="{FF2B5EF4-FFF2-40B4-BE49-F238E27FC236}">
                  <a16:creationId xmlns:a16="http://schemas.microsoft.com/office/drawing/2014/main" id="{1A9460F9-9045-DD45-931D-FACC2E76E2B4}"/>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20" name="Bilde 19">
              <a:extLst>
                <a:ext uri="{FF2B5EF4-FFF2-40B4-BE49-F238E27FC236}">
                  <a16:creationId xmlns:a16="http://schemas.microsoft.com/office/drawing/2014/main" id="{D99CBBBF-E131-C446-BAF1-B13A029A4E20}"/>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21" name="TekstSylinder 20">
              <a:extLst>
                <a:ext uri="{FF2B5EF4-FFF2-40B4-BE49-F238E27FC236}">
                  <a16:creationId xmlns:a16="http://schemas.microsoft.com/office/drawing/2014/main" id="{942CA0AA-9C97-1D4C-B5BB-F27E69E649E2}"/>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22" name="TekstSylinder 21">
              <a:extLst>
                <a:ext uri="{FF2B5EF4-FFF2-40B4-BE49-F238E27FC236}">
                  <a16:creationId xmlns:a16="http://schemas.microsoft.com/office/drawing/2014/main" id="{3DC561F0-4DB8-C14C-B843-654CF7A345F2}"/>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23" name="TekstSylinder 22">
              <a:extLst>
                <a:ext uri="{FF2B5EF4-FFF2-40B4-BE49-F238E27FC236}">
                  <a16:creationId xmlns:a16="http://schemas.microsoft.com/office/drawing/2014/main" id="{69E35FA2-6117-C045-9497-F5FFB0CC8A7B}"/>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24" name="TekstSylinder 23">
              <a:extLst>
                <a:ext uri="{FF2B5EF4-FFF2-40B4-BE49-F238E27FC236}">
                  <a16:creationId xmlns:a16="http://schemas.microsoft.com/office/drawing/2014/main" id="{CBA2EFEA-D29C-6B45-9920-D51061CCF854}"/>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25" name="Text Placeholder 17" descr="@hovedtaler&#10;@forskningsradet&#10;#konferansenavn">
            <a:extLst>
              <a:ext uri="{FF2B5EF4-FFF2-40B4-BE49-F238E27FC236}">
                <a16:creationId xmlns:a16="http://schemas.microsoft.com/office/drawing/2014/main" id="{F9D7CE89-6AEA-A342-838C-E84C8F0D4BF6}"/>
              </a:ext>
            </a:extLst>
          </p:cNvPr>
          <p:cNvSpPr>
            <a:spLocks noGrp="1"/>
          </p:cNvSpPr>
          <p:nvPr userDrawn="1">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26" name="Text Placeholder 17" descr="@hovedtaler&#10;@forskningsradet&#10;#konferansenavn">
            <a:extLst>
              <a:ext uri="{FF2B5EF4-FFF2-40B4-BE49-F238E27FC236}">
                <a16:creationId xmlns:a16="http://schemas.microsoft.com/office/drawing/2014/main" id="{18471066-1984-6342-8AA2-D8E24A1FF0E8}"/>
              </a:ext>
            </a:extLst>
          </p:cNvPr>
          <p:cNvSpPr>
            <a:spLocks noGrp="1"/>
          </p:cNvSpPr>
          <p:nvPr userDrawn="1">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7" name="Text Placeholder 17" descr="@hovedtaler&#10;@forskningsradet&#10;#konferansenavn">
            <a:extLst>
              <a:ext uri="{FF2B5EF4-FFF2-40B4-BE49-F238E27FC236}">
                <a16:creationId xmlns:a16="http://schemas.microsoft.com/office/drawing/2014/main" id="{63D6338E-B485-FE4D-B396-DDAF37FCE78E}"/>
              </a:ext>
            </a:extLst>
          </p:cNvPr>
          <p:cNvSpPr>
            <a:spLocks noGrp="1"/>
          </p:cNvSpPr>
          <p:nvPr userDrawn="1">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31" name="Bilde 30">
            <a:extLst>
              <a:ext uri="{FF2B5EF4-FFF2-40B4-BE49-F238E27FC236}">
                <a16:creationId xmlns:a16="http://schemas.microsoft.com/office/drawing/2014/main" id="{D6C1E871-6B96-1D47-ACB1-987A9B76BFCA}"/>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4" name="TekstSylinder 3">
            <a:extLst>
              <a:ext uri="{FF2B5EF4-FFF2-40B4-BE49-F238E27FC236}">
                <a16:creationId xmlns:a16="http://schemas.microsoft.com/office/drawing/2014/main" id="{542D16C9-7FDE-9549-BB43-B5AD07BF3A2D}"/>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9" name="Bilde 28">
            <a:extLst>
              <a:ext uri="{FF2B5EF4-FFF2-40B4-BE49-F238E27FC236}">
                <a16:creationId xmlns:a16="http://schemas.microsoft.com/office/drawing/2014/main" id="{A000E875-D76D-2648-9301-1FB6AB8E968B}"/>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90618350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slutning bilde 2">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C7801978-EE3D-EA49-99BC-E3305C5B8948}"/>
              </a:ext>
            </a:extLst>
          </p:cNvPr>
          <p:cNvPicPr>
            <a:picLocks noChangeAspect="1"/>
          </p:cNvPicPr>
          <p:nvPr userDrawn="1"/>
        </p:nvPicPr>
        <p:blipFill>
          <a:blip r:embed="rId2"/>
          <a:srcRect/>
          <a:stretch/>
        </p:blipFill>
        <p:spPr>
          <a:xfrm>
            <a:off x="0" y="0"/>
            <a:ext cx="12192000" cy="6858000"/>
          </a:xfrm>
          <a:prstGeom prst="rect">
            <a:avLst/>
          </a:prstGeom>
        </p:spPr>
      </p:pic>
      <p:sp>
        <p:nvSpPr>
          <p:cNvPr id="29" name="Rektangel 28">
            <a:extLst>
              <a:ext uri="{FF2B5EF4-FFF2-40B4-BE49-F238E27FC236}">
                <a16:creationId xmlns:a16="http://schemas.microsoft.com/office/drawing/2014/main" id="{A306E321-855C-284C-987C-AD0769157631}"/>
              </a:ext>
            </a:extLst>
          </p:cNvPr>
          <p:cNvSpPr/>
          <p:nvPr userDrawn="1"/>
        </p:nvSpPr>
        <p:spPr>
          <a:xfrm>
            <a:off x="0"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F07BBD13-FDD7-474F-9BDF-6C17E74D8595}"/>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8E0EA91E-199B-DD41-B53A-1731D81332DD}"/>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BD14978C-C0F4-ED4B-8F49-F00B6362770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2C8A5A33-C4D1-124C-B4D6-0DAA88D1A100}"/>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8F1DF5E5-6736-BE4D-8EE7-53FFD3344AA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32A676E7-5140-3C46-B081-929AE066B5EE}"/>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BFDBA6E1-F7A5-A945-BA66-7E644F4B095C}"/>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E75CCA97-7EFF-D046-83E7-9764925865B0}"/>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7A4642ED-4396-7346-94BA-2A14C7D83D07}"/>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9279BA0-9A70-5C42-B824-C7D4386CA89D}"/>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8E8C1CA9-6DFE-C143-899A-A28CC7ED27E0}"/>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912492BE-643E-844B-B3EA-A5B01550952A}"/>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5" name="TekstSylinder 24">
            <a:extLst>
              <a:ext uri="{FF2B5EF4-FFF2-40B4-BE49-F238E27FC236}">
                <a16:creationId xmlns:a16="http://schemas.microsoft.com/office/drawing/2014/main" id="{4D06182F-2EFE-9944-BFD7-D5BA29A7134D}"/>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6" name="Bilde 25">
            <a:extLst>
              <a:ext uri="{FF2B5EF4-FFF2-40B4-BE49-F238E27FC236}">
                <a16:creationId xmlns:a16="http://schemas.microsoft.com/office/drawing/2014/main" id="{7D512C58-533B-4D43-BA3F-9D092F06E1B2}"/>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2075762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bilde 5">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5EC92E3-BC7C-CB4A-BC1C-EE8AE9C690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6" y="1418492"/>
            <a:ext cx="4368800"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4368801"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A96977AA-5E52-4831-8D8B-EE7CFE35A2F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6273846B-20CD-EA4D-9786-BB58C7AA3314}"/>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051CD2EF-D014-EF47-A3A9-1F42DAE53159}"/>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6F37F0AE-E26C-F448-B8E1-2917A3C5C890}"/>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EDA41DFF-E7DE-1B4D-A95F-E1E11E860E7E}"/>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67252AE3-0436-404B-9179-920413336DC9}"/>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30190774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slutning bilde 3">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6E81DEB-1D28-6F46-A2F4-160845E5588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AF01060E-2C1C-5440-8894-4B5BC6DC5109}"/>
              </a:ext>
            </a:extLst>
          </p:cNvPr>
          <p:cNvSpPr/>
          <p:nvPr userDrawn="1"/>
        </p:nvSpPr>
        <p:spPr>
          <a:xfrm>
            <a:off x="0" y="1"/>
            <a:ext cx="12192000"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8">
            <a:extLst>
              <a:ext uri="{FF2B5EF4-FFF2-40B4-BE49-F238E27FC236}">
                <a16:creationId xmlns:a16="http://schemas.microsoft.com/office/drawing/2014/main" id="{93FF07DA-7227-9547-BCC4-ABF328984D00}"/>
              </a:ext>
            </a:extLst>
          </p:cNvPr>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kstSylinder 6">
            <a:extLst>
              <a:ext uri="{FF2B5EF4-FFF2-40B4-BE49-F238E27FC236}">
                <a16:creationId xmlns:a16="http://schemas.microsoft.com/office/drawing/2014/main" id="{6D066448-96EF-4301-BF0B-4995443191CD}"/>
              </a:ext>
            </a:extLst>
          </p:cNvPr>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0" name="Gruppe 19">
            <a:extLst>
              <a:ext uri="{FF2B5EF4-FFF2-40B4-BE49-F238E27FC236}">
                <a16:creationId xmlns:a16="http://schemas.microsoft.com/office/drawing/2014/main" id="{A3261994-955C-1746-BBB9-0F1AABDA0862}"/>
              </a:ext>
            </a:extLst>
          </p:cNvPr>
          <p:cNvGrpSpPr/>
          <p:nvPr userDrawn="1"/>
        </p:nvGrpSpPr>
        <p:grpSpPr>
          <a:xfrm>
            <a:off x="2546136" y="6178731"/>
            <a:ext cx="7546762" cy="307892"/>
            <a:chOff x="2456685" y="6178731"/>
            <a:chExt cx="7546762" cy="307892"/>
          </a:xfrm>
        </p:grpSpPr>
        <p:pic>
          <p:nvPicPr>
            <p:cNvPr id="21" name="Bilde 20">
              <a:extLst>
                <a:ext uri="{FF2B5EF4-FFF2-40B4-BE49-F238E27FC236}">
                  <a16:creationId xmlns:a16="http://schemas.microsoft.com/office/drawing/2014/main" id="{C170F241-8FAF-9546-B3B5-762F5C303C3B}"/>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23" name="Bilde 22">
              <a:extLst>
                <a:ext uri="{FF2B5EF4-FFF2-40B4-BE49-F238E27FC236}">
                  <a16:creationId xmlns:a16="http://schemas.microsoft.com/office/drawing/2014/main" id="{C3F16DCD-1575-8E42-964A-F116337CB16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24" name="Bilde 23">
              <a:extLst>
                <a:ext uri="{FF2B5EF4-FFF2-40B4-BE49-F238E27FC236}">
                  <a16:creationId xmlns:a16="http://schemas.microsoft.com/office/drawing/2014/main" id="{3F2A67FE-AFB1-764D-9C32-120F4D5843CA}"/>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8" name="TekstSylinder 37">
              <a:extLst>
                <a:ext uri="{FF2B5EF4-FFF2-40B4-BE49-F238E27FC236}">
                  <a16:creationId xmlns:a16="http://schemas.microsoft.com/office/drawing/2014/main" id="{3690DA0A-2511-9747-99AA-AE881D2111B3}"/>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9" name="TekstSylinder 38">
              <a:extLst>
                <a:ext uri="{FF2B5EF4-FFF2-40B4-BE49-F238E27FC236}">
                  <a16:creationId xmlns:a16="http://schemas.microsoft.com/office/drawing/2014/main" id="{BE67CA76-A1B8-D24D-951F-86FF41A64EA9}"/>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40" name="TekstSylinder 39">
              <a:extLst>
                <a:ext uri="{FF2B5EF4-FFF2-40B4-BE49-F238E27FC236}">
                  <a16:creationId xmlns:a16="http://schemas.microsoft.com/office/drawing/2014/main" id="{6CC6F968-E0AC-B449-857D-29062CA32654}"/>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41" name="TekstSylinder 40">
              <a:extLst>
                <a:ext uri="{FF2B5EF4-FFF2-40B4-BE49-F238E27FC236}">
                  <a16:creationId xmlns:a16="http://schemas.microsoft.com/office/drawing/2014/main" id="{AB65309D-1F31-1041-836C-CE507C2C3B5B}"/>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2" name="Text Placeholder 17" descr="@hovedtaler&#10;@forskningsradet&#10;#konferansenavn">
            <a:extLst>
              <a:ext uri="{FF2B5EF4-FFF2-40B4-BE49-F238E27FC236}">
                <a16:creationId xmlns:a16="http://schemas.microsoft.com/office/drawing/2014/main" id="{794EEBDC-4C7F-0740-8346-344AB64B739B}"/>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3" name="Text Placeholder 17" descr="@hovedtaler&#10;@forskningsradet&#10;#konferansenavn">
            <a:extLst>
              <a:ext uri="{FF2B5EF4-FFF2-40B4-BE49-F238E27FC236}">
                <a16:creationId xmlns:a16="http://schemas.microsoft.com/office/drawing/2014/main" id="{353668C7-9CBD-6E4E-8E09-A4BFE7F2C2E0}"/>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4" name="Text Placeholder 17" descr="@hovedtaler&#10;@forskningsradet&#10;#konferansenavn">
            <a:extLst>
              <a:ext uri="{FF2B5EF4-FFF2-40B4-BE49-F238E27FC236}">
                <a16:creationId xmlns:a16="http://schemas.microsoft.com/office/drawing/2014/main" id="{E75B64F9-1E51-A54A-99D3-2103EDAF71B9}"/>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5" name="Bilde 24">
            <a:extLst>
              <a:ext uri="{FF2B5EF4-FFF2-40B4-BE49-F238E27FC236}">
                <a16:creationId xmlns:a16="http://schemas.microsoft.com/office/drawing/2014/main" id="{B20BC71E-55E6-2E41-9F86-305F3F8D09C9}"/>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7" name="TekstSylinder 26">
            <a:extLst>
              <a:ext uri="{FF2B5EF4-FFF2-40B4-BE49-F238E27FC236}">
                <a16:creationId xmlns:a16="http://schemas.microsoft.com/office/drawing/2014/main" id="{09550C13-3CFB-0B4F-87A5-6B1CBD326C0B}"/>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30" name="Bilde 29">
            <a:extLst>
              <a:ext uri="{FF2B5EF4-FFF2-40B4-BE49-F238E27FC236}">
                <a16:creationId xmlns:a16="http://schemas.microsoft.com/office/drawing/2014/main" id="{E87BC571-D905-D54A-810D-8A56670B214E}"/>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58511209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slutning bilde 4">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D4B0826A-6232-544B-B26B-C6AEABC397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3" name="Rektangel 22">
            <a:extLst>
              <a:ext uri="{FF2B5EF4-FFF2-40B4-BE49-F238E27FC236}">
                <a16:creationId xmlns:a16="http://schemas.microsoft.com/office/drawing/2014/main" id="{407CB54E-B26D-F348-BAFA-4C137569AC62}"/>
              </a:ext>
            </a:extLst>
          </p:cNvPr>
          <p:cNvSpPr/>
          <p:nvPr userDrawn="1"/>
        </p:nvSpPr>
        <p:spPr>
          <a:xfrm>
            <a:off x="-4762" y="0"/>
            <a:ext cx="12192000" cy="6872812"/>
          </a:xfrm>
          <a:prstGeom prst="rect">
            <a:avLst/>
          </a:prstGeom>
          <a:gradFill>
            <a:gsLst>
              <a:gs pos="15000">
                <a:schemeClr val="tx2">
                  <a:alpha val="83000"/>
                </a:schemeClr>
              </a:gs>
              <a:gs pos="100000">
                <a:schemeClr val="bg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kstSylinder 6">
            <a:extLst>
              <a:ext uri="{FF2B5EF4-FFF2-40B4-BE49-F238E27FC236}">
                <a16:creationId xmlns:a16="http://schemas.microsoft.com/office/drawing/2014/main" id="{DA30E0B6-A105-4E4A-9DA5-AA950379343D}"/>
              </a:ext>
            </a:extLst>
          </p:cNvPr>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1" name="Gruppe 20">
            <a:extLst>
              <a:ext uri="{FF2B5EF4-FFF2-40B4-BE49-F238E27FC236}">
                <a16:creationId xmlns:a16="http://schemas.microsoft.com/office/drawing/2014/main" id="{39CA6343-6E51-A74D-86F3-B8EAB67CF12B}"/>
              </a:ext>
            </a:extLst>
          </p:cNvPr>
          <p:cNvGrpSpPr/>
          <p:nvPr userDrawn="1"/>
        </p:nvGrpSpPr>
        <p:grpSpPr>
          <a:xfrm>
            <a:off x="2546136" y="6178731"/>
            <a:ext cx="7546762" cy="307892"/>
            <a:chOff x="2456685" y="6178731"/>
            <a:chExt cx="7546762" cy="307892"/>
          </a:xfrm>
        </p:grpSpPr>
        <p:pic>
          <p:nvPicPr>
            <p:cNvPr id="22" name="Bilde 21">
              <a:extLst>
                <a:ext uri="{FF2B5EF4-FFF2-40B4-BE49-F238E27FC236}">
                  <a16:creationId xmlns:a16="http://schemas.microsoft.com/office/drawing/2014/main" id="{9899B29E-D7FF-0C40-A2C7-05E3D21AF3B1}"/>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29" name="Bilde 28">
              <a:extLst>
                <a:ext uri="{FF2B5EF4-FFF2-40B4-BE49-F238E27FC236}">
                  <a16:creationId xmlns:a16="http://schemas.microsoft.com/office/drawing/2014/main" id="{7F00014B-12AC-9947-AC17-618EB8170766}"/>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0" name="Bilde 29">
              <a:extLst>
                <a:ext uri="{FF2B5EF4-FFF2-40B4-BE49-F238E27FC236}">
                  <a16:creationId xmlns:a16="http://schemas.microsoft.com/office/drawing/2014/main" id="{2AD6811D-9F67-E948-B1CC-D784802C5D01}"/>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1" name="TekstSylinder 30">
              <a:extLst>
                <a:ext uri="{FF2B5EF4-FFF2-40B4-BE49-F238E27FC236}">
                  <a16:creationId xmlns:a16="http://schemas.microsoft.com/office/drawing/2014/main" id="{3AE46269-4138-D343-AB1C-B3ED2500056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2" name="TekstSylinder 31">
              <a:extLst>
                <a:ext uri="{FF2B5EF4-FFF2-40B4-BE49-F238E27FC236}">
                  <a16:creationId xmlns:a16="http://schemas.microsoft.com/office/drawing/2014/main" id="{3C7F41D6-AB50-EA41-B836-B505B7D7D29F}"/>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3" name="TekstSylinder 32">
              <a:extLst>
                <a:ext uri="{FF2B5EF4-FFF2-40B4-BE49-F238E27FC236}">
                  <a16:creationId xmlns:a16="http://schemas.microsoft.com/office/drawing/2014/main" id="{EA164048-0F3C-FB4C-AAD9-C12C57457CF7}"/>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4" name="TekstSylinder 33">
              <a:extLst>
                <a:ext uri="{FF2B5EF4-FFF2-40B4-BE49-F238E27FC236}">
                  <a16:creationId xmlns:a16="http://schemas.microsoft.com/office/drawing/2014/main" id="{F977682E-9CA6-0D4B-A633-6FDAA0572B69}"/>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35" name="Text Placeholder 17" descr="@hovedtaler&#10;@forskningsradet&#10;#konferansenavn">
            <a:extLst>
              <a:ext uri="{FF2B5EF4-FFF2-40B4-BE49-F238E27FC236}">
                <a16:creationId xmlns:a16="http://schemas.microsoft.com/office/drawing/2014/main" id="{9D663719-DD39-2E44-B711-87F49EF58A1D}"/>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36" name="Text Placeholder 17" descr="@hovedtaler&#10;@forskningsradet&#10;#konferansenavn">
            <a:extLst>
              <a:ext uri="{FF2B5EF4-FFF2-40B4-BE49-F238E27FC236}">
                <a16:creationId xmlns:a16="http://schemas.microsoft.com/office/drawing/2014/main" id="{33167A7A-35C9-DC4D-8485-A04DEDAF2320}"/>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37" name="Text Placeholder 17" descr="@hovedtaler&#10;@forskningsradet&#10;#konferansenavn">
            <a:extLst>
              <a:ext uri="{FF2B5EF4-FFF2-40B4-BE49-F238E27FC236}">
                <a16:creationId xmlns:a16="http://schemas.microsoft.com/office/drawing/2014/main" id="{5E5CA737-5DA2-834F-9542-A2EEE6743D1D}"/>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6" name="Bilde 25">
            <a:extLst>
              <a:ext uri="{FF2B5EF4-FFF2-40B4-BE49-F238E27FC236}">
                <a16:creationId xmlns:a16="http://schemas.microsoft.com/office/drawing/2014/main" id="{AE29464D-BF3F-A449-9166-1B26EB72885F}"/>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8" name="TekstSylinder 27">
            <a:extLst>
              <a:ext uri="{FF2B5EF4-FFF2-40B4-BE49-F238E27FC236}">
                <a16:creationId xmlns:a16="http://schemas.microsoft.com/office/drawing/2014/main" id="{ABBB24FF-0E9C-DB42-895F-C35192F7A341}"/>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38" name="Bilde 37">
            <a:extLst>
              <a:ext uri="{FF2B5EF4-FFF2-40B4-BE49-F238E27FC236}">
                <a16:creationId xmlns:a16="http://schemas.microsoft.com/office/drawing/2014/main" id="{B5C8F2BE-85AC-DB4C-9664-300A996C677B}"/>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58711595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slutning bilde 5">
    <p:spTree>
      <p:nvGrpSpPr>
        <p:cNvPr id="1" name=""/>
        <p:cNvGrpSpPr/>
        <p:nvPr/>
      </p:nvGrpSpPr>
      <p:grpSpPr>
        <a:xfrm>
          <a:off x="0" y="0"/>
          <a:ext cx="0" cy="0"/>
          <a:chOff x="0" y="0"/>
          <a:chExt cx="0" cy="0"/>
        </a:xfrm>
      </p:grpSpPr>
      <p:pic>
        <p:nvPicPr>
          <p:cNvPr id="30" name="Bilde 29">
            <a:extLst>
              <a:ext uri="{FF2B5EF4-FFF2-40B4-BE49-F238E27FC236}">
                <a16:creationId xmlns:a16="http://schemas.microsoft.com/office/drawing/2014/main" id="{CABCB76B-B8EF-C241-A1D7-FD008A3CC4BF}"/>
              </a:ext>
            </a:extLst>
          </p:cNvPr>
          <p:cNvPicPr>
            <a:picLocks noChangeAspect="1"/>
          </p:cNvPicPr>
          <p:nvPr userDrawn="1"/>
        </p:nvPicPr>
        <p:blipFill>
          <a:blip r:embed="rId2"/>
          <a:srcRect/>
          <a:stretch/>
        </p:blipFill>
        <p:spPr>
          <a:xfrm>
            <a:off x="0" y="0"/>
            <a:ext cx="12192000" cy="6858000"/>
          </a:xfrm>
          <a:prstGeom prst="rect">
            <a:avLst/>
          </a:prstGeom>
        </p:spPr>
      </p:pic>
      <p:sp>
        <p:nvSpPr>
          <p:cNvPr id="31" name="Rektangel 30">
            <a:extLst>
              <a:ext uri="{FF2B5EF4-FFF2-40B4-BE49-F238E27FC236}">
                <a16:creationId xmlns:a16="http://schemas.microsoft.com/office/drawing/2014/main" id="{1D3DA9D0-B818-AC4A-936B-30D8ADE5304E}"/>
              </a:ext>
            </a:extLst>
          </p:cNvPr>
          <p:cNvSpPr/>
          <p:nvPr userDrawn="1"/>
        </p:nvSpPr>
        <p:spPr>
          <a:xfrm>
            <a:off x="-4762"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29" name="Gruppe 28">
            <a:extLst>
              <a:ext uri="{FF2B5EF4-FFF2-40B4-BE49-F238E27FC236}">
                <a16:creationId xmlns:a16="http://schemas.microsoft.com/office/drawing/2014/main" id="{5E7815FD-1C14-0147-8D8E-1DF89AF3CCD8}"/>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69C729E0-DDC1-2746-A8A8-A1860E6463CE}"/>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788E3993-FC49-2F47-9CBE-3DA68B54F3BE}"/>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8970D935-3B3A-0649-A309-27B8F2193D81}"/>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F6B991D5-3821-B244-9F7B-80ED7C11F932}"/>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642EF5EF-555C-8646-97D0-26E225F1495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9C7FE7A0-5281-D34D-9F9D-FF68110590B4}"/>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F2B02068-59E8-6C45-A0FB-BA75356B76AB}"/>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D6BF7B42-85DB-BB4E-BF5C-0F64DFB4FE45}"/>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4" name="TekstSylinder 23">
            <a:extLst>
              <a:ext uri="{FF2B5EF4-FFF2-40B4-BE49-F238E27FC236}">
                <a16:creationId xmlns:a16="http://schemas.microsoft.com/office/drawing/2014/main" id="{8F301627-759D-164E-B808-EC2B46DA2303}"/>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5" name="Bilde 24">
            <a:extLst>
              <a:ext uri="{FF2B5EF4-FFF2-40B4-BE49-F238E27FC236}">
                <a16:creationId xmlns:a16="http://schemas.microsoft.com/office/drawing/2014/main" id="{A044C86B-68D4-F249-A7D3-6CA29634EB15}"/>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6852754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slutning bilde 6">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9429B428-0A2E-BF45-AE3A-4950EA59A6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88253" cy="6870700"/>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0" y="1"/>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FA0EC5A2-A9B2-5546-B7E8-6B9D98D9B4B3}"/>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55852B91-AF56-0A48-8342-EB7632C1D53D}"/>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D556820F-7890-FB4D-98C5-EF993A0F3BE6}"/>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5B8F2709-739D-FE4B-95F2-3E5356929186}"/>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8172E4B4-6FA5-3747-9FAC-BC782874F7FB}"/>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9BBEE236-EFE5-CA4C-8C2E-851F5DE36EBF}"/>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BBF783B2-A1CD-694D-B7CD-D10E9828C433}"/>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1CAE06E7-4731-4A42-931F-CC454B22E8B3}"/>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0CF45FD0-C897-C549-9D38-EF54273FB476}"/>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07055A41-726F-7B44-B791-F447A3F4740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15556D4D-769C-1645-8624-0D0753D06F9D}"/>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0" name="Bilde 19">
            <a:extLst>
              <a:ext uri="{FF2B5EF4-FFF2-40B4-BE49-F238E27FC236}">
                <a16:creationId xmlns:a16="http://schemas.microsoft.com/office/drawing/2014/main" id="{E2F00FAC-A9CE-224B-A68C-C4D8785F5E20}"/>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4" name="TekstSylinder 23">
            <a:extLst>
              <a:ext uri="{FF2B5EF4-FFF2-40B4-BE49-F238E27FC236}">
                <a16:creationId xmlns:a16="http://schemas.microsoft.com/office/drawing/2014/main" id="{47BF5158-BDAE-414D-86E9-08A89E0AD80C}"/>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5" name="Bilde 24">
            <a:extLst>
              <a:ext uri="{FF2B5EF4-FFF2-40B4-BE49-F238E27FC236}">
                <a16:creationId xmlns:a16="http://schemas.microsoft.com/office/drawing/2014/main" id="{BA5DD335-E228-D449-A3EF-26649FD1DE1A}"/>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09899258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vslutning bilde 7">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F112F414-2841-BA49-91C8-281C4E9D27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4762" y="0"/>
            <a:ext cx="12192000" cy="6858000"/>
          </a:xfrm>
          <a:prstGeom prst="rect">
            <a:avLst/>
          </a:prstGeom>
          <a:gradFill>
            <a:gsLst>
              <a:gs pos="0">
                <a:schemeClr val="tx1"/>
              </a:gs>
              <a:gs pos="68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AECA45C1-BD29-D445-9CA7-5F83FB968703}"/>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07C7CAAD-0B7B-FB40-B7EB-39029043F834}"/>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EB3430A1-F144-9F43-968A-2C4E93065441}"/>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DF8C47BF-84E2-5947-A6CE-87481C52D264}"/>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264E3328-EC16-0240-B56A-FDB772266018}"/>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FD9CD969-FCDC-CE41-BBF5-4BB0EA666C70}"/>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1E2BA538-2B77-1042-A215-F0BE4AAA795E}"/>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271AA807-5F9F-0A48-BB71-7141C3B24323}"/>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A2B26A53-3C5E-2241-9326-4D9B3893DBAC}"/>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2E25583-AF86-A04C-B7D1-795C75F91AF6}"/>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389BAE98-522E-2643-87C7-AC2A66C155B6}"/>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1" name="Bilde 20">
            <a:extLst>
              <a:ext uri="{FF2B5EF4-FFF2-40B4-BE49-F238E27FC236}">
                <a16:creationId xmlns:a16="http://schemas.microsoft.com/office/drawing/2014/main" id="{F95BF6A4-8936-1D4D-92EF-56928E502B97}"/>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6" name="TekstSylinder 25">
            <a:extLst>
              <a:ext uri="{FF2B5EF4-FFF2-40B4-BE49-F238E27FC236}">
                <a16:creationId xmlns:a16="http://schemas.microsoft.com/office/drawing/2014/main" id="{65419821-355F-654A-8FA9-595224EEF7E2}"/>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7" name="Bilde 26">
            <a:extLst>
              <a:ext uri="{FF2B5EF4-FFF2-40B4-BE49-F238E27FC236}">
                <a16:creationId xmlns:a16="http://schemas.microsoft.com/office/drawing/2014/main" id="{9F64B6B9-A1DC-1F43-B651-2E552B889338}"/>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57433989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vslutning bilde 8">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629F3D43-9025-C646-BF0F-F399C0E02637}"/>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1" name="Gruppe 30">
            <a:extLst>
              <a:ext uri="{FF2B5EF4-FFF2-40B4-BE49-F238E27FC236}">
                <a16:creationId xmlns:a16="http://schemas.microsoft.com/office/drawing/2014/main" id="{CCC31895-01D2-5C4B-A975-34DEC7945C89}"/>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A554D1D5-20B2-B34F-B6B1-8EA49D6F308B}"/>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4" name="Bilde 33">
              <a:extLst>
                <a:ext uri="{FF2B5EF4-FFF2-40B4-BE49-F238E27FC236}">
                  <a16:creationId xmlns:a16="http://schemas.microsoft.com/office/drawing/2014/main" id="{17952D34-1AF2-AE4D-AA0A-64D7DEE47D25}"/>
                </a:ext>
              </a:extLst>
            </p:cNvPr>
            <p:cNvPicPr>
              <a:picLocks noChangeAspect="1"/>
            </p:cNvPicPr>
            <p:nvPr userDrawn="1"/>
          </p:nvPicPr>
          <p:blipFill>
            <a:blip r:embed="rId4"/>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81F9A29C-312D-2E4B-94B8-6E7BF5616282}"/>
                </a:ext>
              </a:extLst>
            </p:cNvPr>
            <p:cNvPicPr>
              <a:picLocks noChangeAspect="1"/>
            </p:cNvPicPr>
            <p:nvPr userDrawn="1"/>
          </p:nvPicPr>
          <p:blipFill>
            <a:blip r:embed="rId5"/>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365FAD1B-9ACE-0B46-9883-B86A4E4A7E1C}"/>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FF5651BB-B43E-3D44-A4D7-5B40C651816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82147DF7-19D3-C34A-8511-9A0E9630DE40}"/>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B67D80F4-2D00-1F4B-A2DE-D2B4440DAC60}"/>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53EF0BD1-84FA-DB43-9423-6AFDA46F9AC2}"/>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3C5FE692-9729-CB4C-B72E-42699D8020BB}"/>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72EBDC07-F5A6-4A4A-9DD3-B0EA60180B06}"/>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pic>
        <p:nvPicPr>
          <p:cNvPr id="21" name="Bilde 20">
            <a:extLst>
              <a:ext uri="{FF2B5EF4-FFF2-40B4-BE49-F238E27FC236}">
                <a16:creationId xmlns:a16="http://schemas.microsoft.com/office/drawing/2014/main" id="{F16E3D95-9895-2049-A521-79DC1EAECFB7}"/>
              </a:ext>
            </a:extLst>
          </p:cNvPr>
          <p:cNvPicPr>
            <a:picLocks noChangeAspect="1"/>
          </p:cNvPicPr>
          <p:nvPr userDrawn="1"/>
        </p:nvPicPr>
        <p:blipFill>
          <a:blip r:embed="rId6"/>
          <a:srcRect/>
          <a:stretch/>
        </p:blipFill>
        <p:spPr>
          <a:xfrm>
            <a:off x="8148256" y="6178731"/>
            <a:ext cx="298704" cy="298704"/>
          </a:xfrm>
          <a:prstGeom prst="rect">
            <a:avLst/>
          </a:prstGeom>
        </p:spPr>
      </p:pic>
      <p:sp>
        <p:nvSpPr>
          <p:cNvPr id="25" name="TekstSylinder 24">
            <a:extLst>
              <a:ext uri="{FF2B5EF4-FFF2-40B4-BE49-F238E27FC236}">
                <a16:creationId xmlns:a16="http://schemas.microsoft.com/office/drawing/2014/main" id="{3AA9A0B3-63D4-704E-8852-5251DA7CA245}"/>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6" name="Bilde 25">
            <a:extLst>
              <a:ext uri="{FF2B5EF4-FFF2-40B4-BE49-F238E27FC236}">
                <a16:creationId xmlns:a16="http://schemas.microsoft.com/office/drawing/2014/main" id="{A05048A7-4C82-DA4D-B2D3-0FA502F8059E}"/>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2455698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vslutning bilde 9">
    <p:spTree>
      <p:nvGrpSpPr>
        <p:cNvPr id="1" name=""/>
        <p:cNvGrpSpPr/>
        <p:nvPr/>
      </p:nvGrpSpPr>
      <p:grpSpPr>
        <a:xfrm>
          <a:off x="0" y="0"/>
          <a:ext cx="0" cy="0"/>
          <a:chOff x="0" y="0"/>
          <a:chExt cx="0" cy="0"/>
        </a:xfrm>
      </p:grpSpPr>
      <p:pic>
        <p:nvPicPr>
          <p:cNvPr id="31" name="Bilde 30">
            <a:extLst>
              <a:ext uri="{FF2B5EF4-FFF2-40B4-BE49-F238E27FC236}">
                <a16:creationId xmlns:a16="http://schemas.microsoft.com/office/drawing/2014/main" id="{FCABB11B-5F62-024C-AF44-EC09FDD55534}"/>
              </a:ext>
            </a:extLst>
          </p:cNvPr>
          <p:cNvPicPr>
            <a:picLocks noChangeAspect="1"/>
          </p:cNvPicPr>
          <p:nvPr userDrawn="1"/>
        </p:nvPicPr>
        <p:blipFill>
          <a:blip r:embed="rId2"/>
          <a:srcRect/>
          <a:stretch/>
        </p:blipFill>
        <p:spPr>
          <a:xfrm>
            <a:off x="-2728" y="-1"/>
            <a:ext cx="12192001" cy="6858001"/>
          </a:xfrm>
          <a:prstGeom prst="rect">
            <a:avLst/>
          </a:prstGeom>
        </p:spPr>
      </p:pic>
      <p:sp>
        <p:nvSpPr>
          <p:cNvPr id="29" name="Rektangel 28">
            <a:extLst>
              <a:ext uri="{FF2B5EF4-FFF2-40B4-BE49-F238E27FC236}">
                <a16:creationId xmlns:a16="http://schemas.microsoft.com/office/drawing/2014/main" id="{15838260-9AFB-724A-8751-48516D6B9065}"/>
              </a:ext>
            </a:extLst>
          </p:cNvPr>
          <p:cNvSpPr/>
          <p:nvPr userDrawn="1"/>
        </p:nvSpPr>
        <p:spPr>
          <a:xfrm>
            <a:off x="-2728" y="-1"/>
            <a:ext cx="12192000" cy="6858000"/>
          </a:xfrm>
          <a:prstGeom prst="rect">
            <a:avLst/>
          </a:prstGeom>
          <a:gradFill>
            <a:gsLst>
              <a:gs pos="0">
                <a:schemeClr val="tx2">
                  <a:lumMod val="75000"/>
                </a:schemeClr>
              </a:gs>
              <a:gs pos="75000">
                <a:schemeClr val="tx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kstSylinder 6"/>
          <p:cNvSpPr txBox="1"/>
          <p:nvPr userDrawn="1"/>
        </p:nvSpPr>
        <p:spPr>
          <a:xfrm>
            <a:off x="971551" y="2659726"/>
            <a:ext cx="10239374" cy="1384995"/>
          </a:xfrm>
          <a:prstGeom prst="rect">
            <a:avLst/>
          </a:prstGeom>
          <a:noFill/>
        </p:spPr>
        <p:txBody>
          <a:bodyPr wrap="square" rtlCol="0">
            <a:spAutoFit/>
          </a:bodyPr>
          <a:lstStyle/>
          <a:p>
            <a:pPr algn="ctr"/>
            <a:r>
              <a:rPr lang="nb-NO" sz="4200" b="1" kern="1200" dirty="0">
                <a:solidFill>
                  <a:schemeClr val="bg1"/>
                </a:solidFill>
                <a:latin typeface="+mn-lt"/>
                <a:ea typeface="+mn-ea"/>
                <a:cs typeface="+mn-cs"/>
              </a:rPr>
              <a:t>RESEARCH FOR </a:t>
            </a:r>
            <a:br>
              <a:rPr lang="nb-NO" sz="4200" b="1" kern="1200" dirty="0">
                <a:solidFill>
                  <a:schemeClr val="bg1"/>
                </a:solidFill>
                <a:latin typeface="+mn-lt"/>
                <a:ea typeface="+mn-ea"/>
                <a:cs typeface="+mn-cs"/>
              </a:rPr>
            </a:br>
            <a:r>
              <a:rPr lang="nb-NO" sz="4200" b="1" kern="1200" dirty="0">
                <a:solidFill>
                  <a:schemeClr val="bg1"/>
                </a:solidFill>
                <a:latin typeface="+mn-lt"/>
                <a:ea typeface="+mn-ea"/>
                <a:cs typeface="+mn-cs"/>
              </a:rPr>
              <a:t>INNOVATION AND SUSTAINABILITY</a:t>
            </a:r>
            <a:endParaRPr lang="en-GB" sz="4200" b="1" dirty="0"/>
          </a:p>
        </p:txBody>
      </p:sp>
      <p:grpSp>
        <p:nvGrpSpPr>
          <p:cNvPr id="30" name="Gruppe 29">
            <a:extLst>
              <a:ext uri="{FF2B5EF4-FFF2-40B4-BE49-F238E27FC236}">
                <a16:creationId xmlns:a16="http://schemas.microsoft.com/office/drawing/2014/main" id="{8AC42F9F-8EBA-FE4D-AD8F-EA3178F7CFF2}"/>
              </a:ext>
            </a:extLst>
          </p:cNvPr>
          <p:cNvGrpSpPr/>
          <p:nvPr userDrawn="1"/>
        </p:nvGrpSpPr>
        <p:grpSpPr>
          <a:xfrm>
            <a:off x="2546136" y="6178731"/>
            <a:ext cx="7546762" cy="307892"/>
            <a:chOff x="2456685" y="6178731"/>
            <a:chExt cx="7546762" cy="307892"/>
          </a:xfrm>
        </p:grpSpPr>
        <p:pic>
          <p:nvPicPr>
            <p:cNvPr id="32" name="Bilde 31">
              <a:extLst>
                <a:ext uri="{FF2B5EF4-FFF2-40B4-BE49-F238E27FC236}">
                  <a16:creationId xmlns:a16="http://schemas.microsoft.com/office/drawing/2014/main" id="{739988C9-80FD-C94A-8E09-C6F677C20857}"/>
                </a:ext>
              </a:extLst>
            </p:cNvPr>
            <p:cNvPicPr>
              <a:picLocks noChangeAspect="1"/>
            </p:cNvPicPr>
            <p:nvPr userDrawn="1"/>
          </p:nvPicPr>
          <p:blipFill>
            <a:blip r:embed="rId3"/>
            <a:stretch>
              <a:fillRect/>
            </a:stretch>
          </p:blipFill>
          <p:spPr>
            <a:xfrm>
              <a:off x="4128032" y="6180020"/>
              <a:ext cx="344848" cy="301742"/>
            </a:xfrm>
            <a:prstGeom prst="rect">
              <a:avLst/>
            </a:prstGeom>
          </p:spPr>
        </p:pic>
        <p:pic>
          <p:nvPicPr>
            <p:cNvPr id="33" name="Bilde 32">
              <a:extLst>
                <a:ext uri="{FF2B5EF4-FFF2-40B4-BE49-F238E27FC236}">
                  <a16:creationId xmlns:a16="http://schemas.microsoft.com/office/drawing/2014/main" id="{266D8C8F-D045-6B44-96A9-E3AF6FC84573}"/>
                </a:ext>
              </a:extLst>
            </p:cNvPr>
            <p:cNvPicPr>
              <a:picLocks noChangeAspect="1"/>
            </p:cNvPicPr>
            <p:nvPr userDrawn="1"/>
          </p:nvPicPr>
          <p:blipFill>
            <a:blip r:embed="rId4"/>
            <a:srcRect/>
            <a:stretch/>
          </p:blipFill>
          <p:spPr>
            <a:xfrm>
              <a:off x="8058805" y="6178731"/>
              <a:ext cx="298704" cy="298704"/>
            </a:xfrm>
            <a:prstGeom prst="rect">
              <a:avLst/>
            </a:prstGeom>
          </p:spPr>
        </p:pic>
        <p:pic>
          <p:nvPicPr>
            <p:cNvPr id="34" name="Bilde 33">
              <a:extLst>
                <a:ext uri="{FF2B5EF4-FFF2-40B4-BE49-F238E27FC236}">
                  <a16:creationId xmlns:a16="http://schemas.microsoft.com/office/drawing/2014/main" id="{A3ECBD74-D944-4240-9B11-EB9C712145A4}"/>
                </a:ext>
              </a:extLst>
            </p:cNvPr>
            <p:cNvPicPr>
              <a:picLocks noChangeAspect="1"/>
            </p:cNvPicPr>
            <p:nvPr userDrawn="1"/>
          </p:nvPicPr>
          <p:blipFill>
            <a:blip r:embed="rId5"/>
            <a:stretch>
              <a:fillRect/>
            </a:stretch>
          </p:blipFill>
          <p:spPr>
            <a:xfrm>
              <a:off x="6155365" y="6178731"/>
              <a:ext cx="298703" cy="298704"/>
            </a:xfrm>
            <a:prstGeom prst="rect">
              <a:avLst/>
            </a:prstGeom>
          </p:spPr>
        </p:pic>
        <p:pic>
          <p:nvPicPr>
            <p:cNvPr id="35" name="Bilde 34">
              <a:extLst>
                <a:ext uri="{FF2B5EF4-FFF2-40B4-BE49-F238E27FC236}">
                  <a16:creationId xmlns:a16="http://schemas.microsoft.com/office/drawing/2014/main" id="{B858966F-6F23-3B41-915B-B326D54769E2}"/>
                </a:ext>
              </a:extLst>
            </p:cNvPr>
            <p:cNvPicPr>
              <a:picLocks noChangeAspect="1"/>
            </p:cNvPicPr>
            <p:nvPr userDrawn="1"/>
          </p:nvPicPr>
          <p:blipFill>
            <a:blip r:embed="rId6"/>
            <a:stretch>
              <a:fillRect/>
            </a:stretch>
          </p:blipFill>
          <p:spPr>
            <a:xfrm>
              <a:off x="2456685" y="6185776"/>
              <a:ext cx="298704" cy="298704"/>
            </a:xfrm>
            <a:prstGeom prst="rect">
              <a:avLst/>
            </a:prstGeom>
          </p:spPr>
        </p:pic>
        <p:sp>
          <p:nvSpPr>
            <p:cNvPr id="36" name="TekstSylinder 35">
              <a:extLst>
                <a:ext uri="{FF2B5EF4-FFF2-40B4-BE49-F238E27FC236}">
                  <a16:creationId xmlns:a16="http://schemas.microsoft.com/office/drawing/2014/main" id="{01E79021-9219-0B44-88D5-1ACF05722674}"/>
                </a:ext>
              </a:extLst>
            </p:cNvPr>
            <p:cNvSpPr txBox="1"/>
            <p:nvPr userDrawn="1"/>
          </p:nvSpPr>
          <p:spPr>
            <a:xfrm>
              <a:off x="2728390" y="6209624"/>
              <a:ext cx="1527399" cy="27699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sp>
          <p:nvSpPr>
            <p:cNvPr id="37" name="TekstSylinder 36">
              <a:extLst>
                <a:ext uri="{FF2B5EF4-FFF2-40B4-BE49-F238E27FC236}">
                  <a16:creationId xmlns:a16="http://schemas.microsoft.com/office/drawing/2014/main" id="{C6991917-1F1F-C540-A689-8412191CDC95}"/>
                </a:ext>
              </a:extLst>
            </p:cNvPr>
            <p:cNvSpPr txBox="1"/>
            <p:nvPr userDrawn="1"/>
          </p:nvSpPr>
          <p:spPr>
            <a:xfrm>
              <a:off x="4444881"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norgesforskningsrad</a:t>
              </a:r>
              <a:endParaRPr lang="en-GB" sz="1200" b="1" dirty="0">
                <a:solidFill>
                  <a:schemeClr val="bg1"/>
                </a:solidFill>
              </a:endParaRPr>
            </a:p>
          </p:txBody>
        </p:sp>
        <p:sp>
          <p:nvSpPr>
            <p:cNvPr id="38" name="TekstSylinder 37">
              <a:extLst>
                <a:ext uri="{FF2B5EF4-FFF2-40B4-BE49-F238E27FC236}">
                  <a16:creationId xmlns:a16="http://schemas.microsoft.com/office/drawing/2014/main" id="{2B9D76D5-960C-2D42-A701-05893C459410}"/>
                </a:ext>
              </a:extLst>
            </p:cNvPr>
            <p:cNvSpPr txBox="1"/>
            <p:nvPr userDrawn="1"/>
          </p:nvSpPr>
          <p:spPr>
            <a:xfrm>
              <a:off x="6440945" y="6209624"/>
              <a:ext cx="1666621" cy="276769"/>
            </a:xfrm>
            <a:prstGeom prst="rect">
              <a:avLst/>
            </a:prstGeom>
            <a:noFill/>
          </p:spPr>
          <p:txBody>
            <a:bodyPr wrap="square" rtlCol="0">
              <a:spAutoFit/>
            </a:bodyPr>
            <a:lstStyle/>
            <a:p>
              <a:pPr algn="l"/>
              <a:r>
                <a:rPr lang="en-GB" sz="1200" b="1" dirty="0" err="1">
                  <a:solidFill>
                    <a:schemeClr val="bg1"/>
                  </a:solidFill>
                </a:rPr>
                <a:t>norges-forskningsrad</a:t>
              </a:r>
              <a:endParaRPr lang="en-GB" sz="1200" b="1" dirty="0">
                <a:solidFill>
                  <a:schemeClr val="bg1"/>
                </a:solidFill>
              </a:endParaRPr>
            </a:p>
          </p:txBody>
        </p:sp>
        <p:sp>
          <p:nvSpPr>
            <p:cNvPr id="39" name="TekstSylinder 38">
              <a:extLst>
                <a:ext uri="{FF2B5EF4-FFF2-40B4-BE49-F238E27FC236}">
                  <a16:creationId xmlns:a16="http://schemas.microsoft.com/office/drawing/2014/main" id="{757BD49F-BBC9-7947-ADD6-FFF383217169}"/>
                </a:ext>
              </a:extLst>
            </p:cNvPr>
            <p:cNvSpPr txBox="1"/>
            <p:nvPr userDrawn="1"/>
          </p:nvSpPr>
          <p:spPr>
            <a:xfrm>
              <a:off x="8336826" y="6209624"/>
              <a:ext cx="1666621" cy="276769"/>
            </a:xfrm>
            <a:prstGeom prst="rect">
              <a:avLst/>
            </a:prstGeom>
            <a:noFill/>
          </p:spPr>
          <p:txBody>
            <a:bodyPr wrap="square" rtlCol="0">
              <a:spAutoFit/>
            </a:bodyPr>
            <a:lstStyle/>
            <a:p>
              <a:pPr algn="l"/>
              <a:r>
                <a:rPr lang="en-GB" sz="1200" b="1" dirty="0">
                  <a:solidFill>
                    <a:schemeClr val="bg1"/>
                  </a:solidFill>
                </a:rPr>
                <a:t>@</a:t>
              </a:r>
              <a:r>
                <a:rPr lang="en-GB" sz="1200" b="1" dirty="0" err="1">
                  <a:solidFill>
                    <a:schemeClr val="bg1"/>
                  </a:solidFill>
                </a:rPr>
                <a:t>forskningsradet</a:t>
              </a:r>
              <a:endParaRPr lang="en-GB" sz="1200" b="1" dirty="0">
                <a:solidFill>
                  <a:schemeClr val="bg1"/>
                </a:solidFill>
              </a:endParaRPr>
            </a:p>
          </p:txBody>
        </p:sp>
      </p:grpSp>
      <p:sp>
        <p:nvSpPr>
          <p:cNvPr id="40" name="Text Placeholder 17" descr="@hovedtaler&#10;@forskningsradet&#10;#konferansenavn">
            <a:extLst>
              <a:ext uri="{FF2B5EF4-FFF2-40B4-BE49-F238E27FC236}">
                <a16:creationId xmlns:a16="http://schemas.microsoft.com/office/drawing/2014/main" id="{B21E21BE-0864-1942-8BAC-61464D663A97}"/>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F5FA5B39-E22E-BE44-8736-DE5F458E37BA}"/>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60ADA7FC-3CAD-F84C-9BF6-27C42A96DEAC}"/>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cxnSp>
        <p:nvCxnSpPr>
          <p:cNvPr id="19" name="Straight Connector 8">
            <a:extLst>
              <a:ext uri="{FF2B5EF4-FFF2-40B4-BE49-F238E27FC236}">
                <a16:creationId xmlns:a16="http://schemas.microsoft.com/office/drawing/2014/main" id="{4F3523FD-CE56-D54A-9C1E-7A94235E82FB}"/>
              </a:ext>
            </a:extLst>
          </p:cNvPr>
          <p:cNvCxnSpPr/>
          <p:nvPr userDrawn="1"/>
        </p:nvCxnSpPr>
        <p:spPr>
          <a:xfrm>
            <a:off x="5812669" y="424808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kstSylinder 22">
            <a:extLst>
              <a:ext uri="{FF2B5EF4-FFF2-40B4-BE49-F238E27FC236}">
                <a16:creationId xmlns:a16="http://schemas.microsoft.com/office/drawing/2014/main" id="{7815BAEC-5F68-D146-80CA-7F2C13EE1BBE}"/>
              </a:ext>
            </a:extLst>
          </p:cNvPr>
          <p:cNvSpPr txBox="1"/>
          <p:nvPr userDrawn="1"/>
        </p:nvSpPr>
        <p:spPr>
          <a:xfrm>
            <a:off x="5070649" y="5780199"/>
            <a:ext cx="2065867" cy="369332"/>
          </a:xfrm>
          <a:prstGeom prst="rect">
            <a:avLst/>
          </a:prstGeom>
          <a:noFill/>
        </p:spPr>
        <p:txBody>
          <a:bodyPr wrap="square" rtlCol="0">
            <a:spAutoFit/>
          </a:bodyPr>
          <a:lstStyle/>
          <a:p>
            <a:pPr algn="ctr"/>
            <a:r>
              <a:rPr lang="nb-NO" noProof="0" dirty="0" err="1">
                <a:solidFill>
                  <a:schemeClr val="bg1"/>
                </a:solidFill>
              </a:rPr>
              <a:t>Follow</a:t>
            </a:r>
            <a:r>
              <a:rPr lang="nb-NO" noProof="0" dirty="0">
                <a:solidFill>
                  <a:schemeClr val="bg1"/>
                </a:solidFill>
              </a:rPr>
              <a:t> </a:t>
            </a:r>
            <a:r>
              <a:rPr lang="nb-NO" noProof="0" dirty="0" err="1">
                <a:solidFill>
                  <a:schemeClr val="bg1"/>
                </a:solidFill>
              </a:rPr>
              <a:t>us</a:t>
            </a:r>
            <a:r>
              <a:rPr lang="nb-NO" noProof="0" dirty="0">
                <a:solidFill>
                  <a:schemeClr val="bg1"/>
                </a:solidFill>
              </a:rPr>
              <a:t> </a:t>
            </a:r>
            <a:r>
              <a:rPr lang="nb-NO" noProof="0" dirty="0" err="1">
                <a:solidFill>
                  <a:schemeClr val="bg1"/>
                </a:solidFill>
              </a:rPr>
              <a:t>on</a:t>
            </a:r>
            <a:r>
              <a:rPr lang="nb-NO" noProof="0" dirty="0">
                <a:solidFill>
                  <a:schemeClr val="bg1"/>
                </a:solidFill>
              </a:rPr>
              <a:t>:</a:t>
            </a:r>
          </a:p>
        </p:txBody>
      </p:sp>
      <p:pic>
        <p:nvPicPr>
          <p:cNvPr id="24" name="Bilde 23">
            <a:extLst>
              <a:ext uri="{FF2B5EF4-FFF2-40B4-BE49-F238E27FC236}">
                <a16:creationId xmlns:a16="http://schemas.microsoft.com/office/drawing/2014/main" id="{45FCEED6-B941-7E46-BFD0-40D4AAFBDD75}"/>
              </a:ext>
            </a:extLst>
          </p:cNvPr>
          <p:cNvPicPr>
            <a:picLocks noChangeAspect="1"/>
          </p:cNvPicPr>
          <p:nvPr userDrawn="1"/>
        </p:nvPicPr>
        <p:blipFill>
          <a:blip r:embed="rId7"/>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18532557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ndard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2" name="Title 1"/>
          <p:cNvSpPr>
            <a:spLocks noGrp="1"/>
          </p:cNvSpPr>
          <p:nvPr>
            <p:ph type="title"/>
          </p:nvPr>
        </p:nvSpPr>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4" name="Date Placeholder 3"/>
          <p:cNvSpPr>
            <a:spLocks noGrp="1"/>
          </p:cNvSpPr>
          <p:nvPr>
            <p:ph type="dt" sz="half" idx="10"/>
          </p:nvPr>
        </p:nvSpPr>
        <p:spPr/>
        <p:txBody>
          <a:bodyPr/>
          <a:lstStyle/>
          <a:p>
            <a:r>
              <a:rPr lang="nb-NO" noProof="0"/>
              <a:t>Foto Ketil Isaksen Meteorologisk Institutt</a:t>
            </a:r>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7" name="Rectangle 6"/>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0" name="Content Placeholder 9"/>
          <p:cNvSpPr>
            <a:spLocks noGrp="1"/>
          </p:cNvSpPr>
          <p:nvPr>
            <p:ph sz="quarter" idx="13"/>
          </p:nvPr>
        </p:nvSpPr>
        <p:spPr>
          <a:xfrm>
            <a:off x="731837" y="2349500"/>
            <a:ext cx="10728325" cy="3827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850771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p>
            <a:fld id="{E495B388-7629-464A-93B5-4C8D85095478}" type="datetime1">
              <a:rPr lang="nb-NO" noProof="0" smtClean="0"/>
              <a:t>21.09.2021</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8" name="Rectangle 7"/>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11" name="Content Placeholder 10"/>
          <p:cNvSpPr>
            <a:spLocks noGrp="1"/>
          </p:cNvSpPr>
          <p:nvPr>
            <p:ph sz="quarter" idx="13"/>
          </p:nvPr>
        </p:nvSpPr>
        <p:spPr>
          <a:xfrm>
            <a:off x="731838" y="2349500"/>
            <a:ext cx="5364162"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2" name="Content Placeholder 10"/>
          <p:cNvSpPr>
            <a:spLocks noGrp="1"/>
          </p:cNvSpPr>
          <p:nvPr>
            <p:ph sz="quarter" idx="14"/>
          </p:nvPr>
        </p:nvSpPr>
        <p:spPr>
          <a:xfrm>
            <a:off x="6096000" y="2349500"/>
            <a:ext cx="5364162"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CB00B4-97CE-514D-8F41-0CF206134433}" type="datetime1">
              <a:rPr lang="nb-NO" noProof="0" smtClean="0"/>
              <a:t>21.09.2021</a:t>
            </a:fld>
            <a:endParaRPr lang="nb-NO" noProof="0" dirty="0"/>
          </a:p>
        </p:txBody>
      </p:sp>
      <p:sp>
        <p:nvSpPr>
          <p:cNvPr id="4" name="Footer Placeholder 3"/>
          <p:cNvSpPr>
            <a:spLocks noGrp="1"/>
          </p:cNvSpPr>
          <p:nvPr>
            <p:ph type="ftr" sz="quarter" idx="11"/>
          </p:nvPr>
        </p:nvSpPr>
        <p:spPr/>
        <p:txBody>
          <a:bodyPr/>
          <a:lstStyle/>
          <a:p>
            <a:r>
              <a:rPr lang="nb-NO" noProof="0"/>
              <a:t>Kolumnetittel</a:t>
            </a:r>
            <a:endParaRPr lang="nb-NO" noProof="0" dirty="0"/>
          </a:p>
        </p:txBody>
      </p:sp>
      <p:sp>
        <p:nvSpPr>
          <p:cNvPr id="5" name="Slide Number Placeholder 4"/>
          <p:cNvSpPr>
            <a:spLocks noGrp="1"/>
          </p:cNvSpPr>
          <p:nvPr>
            <p:ph type="sldNum" sz="quarter" idx="12"/>
          </p:nvPr>
        </p:nvSpPr>
        <p:spPr/>
        <p:txBody>
          <a:bodyPr/>
          <a:lstStyle/>
          <a:p>
            <a:fld id="{E4F9EB86-8110-D14E-B8CF-CB8DE250DDC0}" type="slidenum">
              <a:rPr lang="nb-NO" noProof="0" smtClean="0"/>
              <a:pPr/>
              <a:t>‹#›</a:t>
            </a:fld>
            <a:endParaRPr lang="nb-NO" noProof="0" dirty="0"/>
          </a:p>
        </p:txBody>
      </p:sp>
      <p:sp>
        <p:nvSpPr>
          <p:cNvPr id="10" name="Rectangle 9"/>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b-NO" noProof="0" dirty="0"/>
          </a:p>
        </p:txBody>
      </p:sp>
      <p:sp>
        <p:nvSpPr>
          <p:cNvPr id="29" name="Picture Placeholder 11"/>
          <p:cNvSpPr>
            <a:spLocks noGrp="1"/>
          </p:cNvSpPr>
          <p:nvPr>
            <p:ph type="pic" sz="quarter" idx="23"/>
          </p:nvPr>
        </p:nvSpPr>
        <p:spPr>
          <a:xfrm>
            <a:off x="371475" y="1016001"/>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30" name="Text Placeholder 13"/>
          <p:cNvSpPr>
            <a:spLocks noGrp="1"/>
          </p:cNvSpPr>
          <p:nvPr>
            <p:ph type="body" sz="quarter" idx="24"/>
          </p:nvPr>
        </p:nvSpPr>
        <p:spPr>
          <a:xfrm>
            <a:off x="2073727" y="1016000"/>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
        <p:nvSpPr>
          <p:cNvPr id="18" name="Picture Placeholder 11"/>
          <p:cNvSpPr>
            <a:spLocks noGrp="1"/>
          </p:cNvSpPr>
          <p:nvPr>
            <p:ph type="pic" sz="quarter" idx="25"/>
          </p:nvPr>
        </p:nvSpPr>
        <p:spPr>
          <a:xfrm>
            <a:off x="378802" y="2832717"/>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19" name="Text Placeholder 13"/>
          <p:cNvSpPr>
            <a:spLocks noGrp="1"/>
          </p:cNvSpPr>
          <p:nvPr>
            <p:ph type="body" sz="quarter" idx="26"/>
          </p:nvPr>
        </p:nvSpPr>
        <p:spPr>
          <a:xfrm>
            <a:off x="2073727" y="2837997"/>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
        <p:nvSpPr>
          <p:cNvPr id="20" name="Picture Placeholder 11"/>
          <p:cNvSpPr>
            <a:spLocks noGrp="1"/>
          </p:cNvSpPr>
          <p:nvPr>
            <p:ph type="pic" sz="quarter" idx="27"/>
          </p:nvPr>
        </p:nvSpPr>
        <p:spPr>
          <a:xfrm>
            <a:off x="371475" y="4649434"/>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21" name="Text Placeholder 13"/>
          <p:cNvSpPr>
            <a:spLocks noGrp="1"/>
          </p:cNvSpPr>
          <p:nvPr>
            <p:ph type="body" sz="quarter" idx="28"/>
          </p:nvPr>
        </p:nvSpPr>
        <p:spPr>
          <a:xfrm>
            <a:off x="2073727" y="4649433"/>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
        <p:nvSpPr>
          <p:cNvPr id="22" name="Picture Placeholder 11"/>
          <p:cNvSpPr>
            <a:spLocks noGrp="1"/>
          </p:cNvSpPr>
          <p:nvPr>
            <p:ph type="pic" sz="quarter" idx="29"/>
          </p:nvPr>
        </p:nvSpPr>
        <p:spPr>
          <a:xfrm>
            <a:off x="6096000" y="1016000"/>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23" name="Text Placeholder 13"/>
          <p:cNvSpPr>
            <a:spLocks noGrp="1"/>
          </p:cNvSpPr>
          <p:nvPr>
            <p:ph type="body" sz="quarter" idx="30"/>
          </p:nvPr>
        </p:nvSpPr>
        <p:spPr>
          <a:xfrm>
            <a:off x="7798252" y="1015999"/>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
        <p:nvSpPr>
          <p:cNvPr id="24" name="Picture Placeholder 11"/>
          <p:cNvSpPr>
            <a:spLocks noGrp="1"/>
          </p:cNvSpPr>
          <p:nvPr>
            <p:ph type="pic" sz="quarter" idx="31"/>
          </p:nvPr>
        </p:nvSpPr>
        <p:spPr>
          <a:xfrm>
            <a:off x="6096000" y="2832717"/>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25" name="Text Placeholder 13"/>
          <p:cNvSpPr>
            <a:spLocks noGrp="1"/>
          </p:cNvSpPr>
          <p:nvPr>
            <p:ph type="body" sz="quarter" idx="32"/>
          </p:nvPr>
        </p:nvSpPr>
        <p:spPr>
          <a:xfrm>
            <a:off x="7798252" y="2832716"/>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
        <p:nvSpPr>
          <p:cNvPr id="26" name="Picture Placeholder 11"/>
          <p:cNvSpPr>
            <a:spLocks noGrp="1"/>
          </p:cNvSpPr>
          <p:nvPr>
            <p:ph type="pic" sz="quarter" idx="33"/>
          </p:nvPr>
        </p:nvSpPr>
        <p:spPr>
          <a:xfrm>
            <a:off x="6096000" y="4649434"/>
            <a:ext cx="1514744" cy="1527529"/>
          </a:xfrm>
          <a:solidFill>
            <a:schemeClr val="bg2"/>
          </a:solidFill>
        </p:spPr>
        <p:txBody>
          <a:bodyPr anchor="ctr">
            <a:noAutofit/>
          </a:bodyPr>
          <a:lstStyle>
            <a:lvl1pPr marL="0" indent="0" algn="ctr">
              <a:buNone/>
              <a:defRPr sz="2000"/>
            </a:lvl1pPr>
          </a:lstStyle>
          <a:p>
            <a:r>
              <a:rPr lang="nb-NO"/>
              <a:t>Klikk på ikonet for å legge til et bilde</a:t>
            </a:r>
          </a:p>
        </p:txBody>
      </p:sp>
      <p:sp>
        <p:nvSpPr>
          <p:cNvPr id="27" name="Text Placeholder 13"/>
          <p:cNvSpPr>
            <a:spLocks noGrp="1"/>
          </p:cNvSpPr>
          <p:nvPr>
            <p:ph type="body" sz="quarter" idx="34"/>
          </p:nvPr>
        </p:nvSpPr>
        <p:spPr>
          <a:xfrm>
            <a:off x="7798252" y="4649433"/>
            <a:ext cx="3661911" cy="1527530"/>
          </a:xfrm>
        </p:spPr>
        <p:txBody>
          <a:bodyPr lIns="0" rIns="0" anchor="ctr">
            <a:noAutofit/>
          </a:bodyPr>
          <a:lstStyle>
            <a:lvl1pPr marL="0" indent="0" algn="l">
              <a:buNone/>
              <a:defRPr sz="2000" b="1">
                <a:solidFill>
                  <a:schemeClr val="tx2"/>
                </a:solidFill>
              </a:defRPr>
            </a:lvl1pPr>
          </a:lstStyle>
          <a:p>
            <a:pPr lvl="0"/>
            <a:r>
              <a:rPr lang="nb-NO"/>
              <a:t>Rediger tekststiler i malen</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ilde 6">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253" cy="68707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2" name="Rectangle 11">
            <a:extLst>
              <a:ext uri="{FF2B5EF4-FFF2-40B4-BE49-F238E27FC236}">
                <a16:creationId xmlns:a16="http://schemas.microsoft.com/office/drawing/2014/main" id="{A96B9B8A-66A5-49B1-8299-C4861EFAE9C2}"/>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 Placeholder 17" descr="@hovedtaler&#10;@forskningsradet&#10;#konferansenavn">
            <a:extLst>
              <a:ext uri="{FF2B5EF4-FFF2-40B4-BE49-F238E27FC236}">
                <a16:creationId xmlns:a16="http://schemas.microsoft.com/office/drawing/2014/main" id="{5B09C124-D8B6-944F-B971-3C095BF4704E}"/>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8" name="Text Placeholder 17" descr="@hovedtaler&#10;@forskningsradet&#10;#konferansenavn">
            <a:extLst>
              <a:ext uri="{FF2B5EF4-FFF2-40B4-BE49-F238E27FC236}">
                <a16:creationId xmlns:a16="http://schemas.microsoft.com/office/drawing/2014/main" id="{2705C977-A34B-8342-830D-21A52B1D404A}"/>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9" name="Text Placeholder 17" descr="@hovedtaler&#10;@forskningsradet&#10;#konferansenavn">
            <a:extLst>
              <a:ext uri="{FF2B5EF4-FFF2-40B4-BE49-F238E27FC236}">
                <a16:creationId xmlns:a16="http://schemas.microsoft.com/office/drawing/2014/main" id="{3F04DEEC-BBAD-A743-8FCB-9684EF73847A}"/>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57036910-1C60-AE4D-AE79-AB2C3ECCC30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A8139F93-6841-0248-A608-FF1889248F12}"/>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75543655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f med tekst B">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6489700"/>
            <a:ext cx="12191999"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0"/>
          </p:nvPr>
        </p:nvSpPr>
        <p:spPr>
          <a:xfrm>
            <a:off x="371475" y="1016000"/>
            <a:ext cx="6537325" cy="5160963"/>
          </a:xfrm>
          <a:solidFill>
            <a:schemeClr val="accent2">
              <a:lumMod val="20000"/>
              <a:lumOff val="80000"/>
            </a:schemeClr>
          </a:solidFill>
        </p:spPr>
        <p:txBody>
          <a:bodyPr/>
          <a:lstStyle/>
          <a:p>
            <a:r>
              <a:rPr lang="nb-NO"/>
              <a:t>Klikk ikonet for å legge til et diagram</a:t>
            </a:r>
            <a:endParaRPr lang="en-US"/>
          </a:p>
        </p:txBody>
      </p:sp>
      <p:sp>
        <p:nvSpPr>
          <p:cNvPr id="2" name="Title 1"/>
          <p:cNvSpPr>
            <a:spLocks noGrp="1"/>
          </p:cNvSpPr>
          <p:nvPr>
            <p:ph type="title"/>
          </p:nvPr>
        </p:nvSpPr>
        <p:spPr>
          <a:xfrm>
            <a:off x="7356475" y="1016000"/>
            <a:ext cx="4103688" cy="1219200"/>
          </a:xfrm>
        </p:spPr>
        <p:txBody>
          <a:bodyPr/>
          <a:lstStyle/>
          <a:p>
            <a:r>
              <a:rPr lang="nb-NO"/>
              <a:t>Klikk for å redigere tittelstil</a:t>
            </a:r>
            <a:endParaRPr lang="nb-NO" dirty="0"/>
          </a:p>
        </p:txBody>
      </p:sp>
      <p:sp>
        <p:nvSpPr>
          <p:cNvPr id="7" name="Date Placeholder 3"/>
          <p:cNvSpPr>
            <a:spLocks noGrp="1"/>
          </p:cNvSpPr>
          <p:nvPr>
            <p:ph type="dt" sz="half" idx="12"/>
          </p:nvPr>
        </p:nvSpPr>
        <p:spPr>
          <a:xfrm>
            <a:off x="9804400" y="368300"/>
            <a:ext cx="1510814" cy="213591"/>
          </a:xfrm>
        </p:spPr>
        <p:txBody>
          <a:bodyPr/>
          <a:lstStyle/>
          <a:p>
            <a:fld id="{B5EF2131-F755-2649-9C69-6C636CEC219E}" type="datetime1">
              <a:rPr lang="nb-NO" noProof="0" smtClean="0"/>
              <a:t>21.09.2021</a:t>
            </a:fld>
            <a:endParaRPr lang="nb-NO" noProof="0" dirty="0"/>
          </a:p>
        </p:txBody>
      </p:sp>
      <p:sp>
        <p:nvSpPr>
          <p:cNvPr id="8" name="Footer Placeholder 4"/>
          <p:cNvSpPr>
            <a:spLocks noGrp="1"/>
          </p:cNvSpPr>
          <p:nvPr>
            <p:ph type="ftr" sz="quarter" idx="13"/>
          </p:nvPr>
        </p:nvSpPr>
        <p:spPr>
          <a:xfrm>
            <a:off x="9804400" y="649808"/>
            <a:ext cx="2016125" cy="366192"/>
          </a:xfrm>
        </p:spPr>
        <p:txBody>
          <a:bodyPr/>
          <a:lstStyle/>
          <a:p>
            <a:r>
              <a:rPr lang="nb-NO" noProof="0"/>
              <a:t>Kolumnetittel</a:t>
            </a:r>
            <a:endParaRPr lang="nb-NO" noProof="0" dirty="0"/>
          </a:p>
        </p:txBody>
      </p:sp>
      <p:sp>
        <p:nvSpPr>
          <p:cNvPr id="9" name="Slide Number Placeholder 5"/>
          <p:cNvSpPr>
            <a:spLocks noGrp="1"/>
          </p:cNvSpPr>
          <p:nvPr>
            <p:ph type="sldNum" sz="quarter" idx="14"/>
          </p:nvPr>
        </p:nvSpPr>
        <p:spPr>
          <a:xfrm>
            <a:off x="11315214" y="368300"/>
            <a:ext cx="505311" cy="213591"/>
          </a:xfrm>
        </p:spPr>
        <p:txBody>
          <a:bodyPr/>
          <a:lstStyle/>
          <a:p>
            <a:fld id="{E4F9EB86-8110-D14E-B8CF-CB8DE250DDC0}" type="slidenum">
              <a:rPr lang="nb-NO" noProof="0" smtClean="0"/>
              <a:t>‹#›</a:t>
            </a:fld>
            <a:endParaRPr lang="nb-NO" noProof="0" dirty="0"/>
          </a:p>
        </p:txBody>
      </p:sp>
      <p:sp>
        <p:nvSpPr>
          <p:cNvPr id="5" name="Text Placeholder 4"/>
          <p:cNvSpPr>
            <a:spLocks noGrp="1"/>
          </p:cNvSpPr>
          <p:nvPr>
            <p:ph type="body" sz="quarter" idx="15"/>
          </p:nvPr>
        </p:nvSpPr>
        <p:spPr>
          <a:xfrm>
            <a:off x="7356476" y="2349500"/>
            <a:ext cx="4103688"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ndard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2" name="Title 1"/>
          <p:cNvSpPr>
            <a:spLocks noGrp="1"/>
          </p:cNvSpPr>
          <p:nvPr>
            <p:ph type="title"/>
          </p:nvPr>
        </p:nvSpPr>
        <p:spPr/>
        <p:txBody>
          <a:body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p>
            <a:fld id="{C316ACE5-1572-CE41-9B5E-5F30D3D40B82}" type="datetime1">
              <a:rPr lang="nb-NO" noProof="0" smtClean="0"/>
              <a:t>21.09.2021</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7" name="Rectangle 6"/>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0" name="Content Placeholder 9"/>
          <p:cNvSpPr>
            <a:spLocks noGrp="1"/>
          </p:cNvSpPr>
          <p:nvPr>
            <p:ph sz="quarter" idx="13"/>
          </p:nvPr>
        </p:nvSpPr>
        <p:spPr>
          <a:xfrm>
            <a:off x="731837" y="2349500"/>
            <a:ext cx="10728325"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1874038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 y="1016000"/>
            <a:ext cx="12191998" cy="5473700"/>
          </a:xfrm>
          <a:solidFill>
            <a:schemeClr val="bg2"/>
          </a:solidFill>
        </p:spPr>
        <p:txBody>
          <a:bodyPr/>
          <a:lstStyle/>
          <a:p>
            <a:r>
              <a:rPr lang="nb-NO" noProof="0"/>
              <a:t>Klikk på ikonet for å legge til et bilde</a:t>
            </a:r>
            <a:endParaRPr lang="nb-NO" noProof="0" dirty="0"/>
          </a:p>
        </p:txBody>
      </p:sp>
      <p:sp>
        <p:nvSpPr>
          <p:cNvPr id="4" name="Date Placeholder 3"/>
          <p:cNvSpPr>
            <a:spLocks noGrp="1"/>
          </p:cNvSpPr>
          <p:nvPr>
            <p:ph type="dt" sz="half" idx="10"/>
          </p:nvPr>
        </p:nvSpPr>
        <p:spPr/>
        <p:txBody>
          <a:bodyPr/>
          <a:lstStyle/>
          <a:p>
            <a:fld id="{5D0DBF09-57B7-7C4C-9B78-D77193858E2C}" type="datetime1">
              <a:rPr lang="nb-NO" noProof="0" smtClean="0"/>
              <a:t>21.09.2021</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8" name="Rectangle 7"/>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7" name="Title 1"/>
          <p:cNvSpPr>
            <a:spLocks noGrp="1"/>
          </p:cNvSpPr>
          <p:nvPr>
            <p:ph type="title" hasCustomPrompt="1"/>
          </p:nvPr>
        </p:nvSpPr>
        <p:spPr>
          <a:xfrm>
            <a:off x="-1" y="1016000"/>
            <a:ext cx="4835526" cy="5473700"/>
          </a:xfrm>
          <a:solidFill>
            <a:srgbClr val="1C4359">
              <a:alpha val="80000"/>
            </a:srgbClr>
          </a:solidFill>
        </p:spPr>
        <p:txBody>
          <a:bodyPr wrap="square" tIns="360000" bIns="360000" anchor="ctr">
            <a:noAutofit/>
          </a:bodyPr>
          <a:lstStyle>
            <a:lvl1pPr algn="ctr">
              <a:defRPr baseline="0">
                <a:solidFill>
                  <a:schemeClr val="bg1"/>
                </a:solidFill>
              </a:defRPr>
            </a:lvl1pPr>
          </a:lstStyle>
          <a:p>
            <a:r>
              <a:rPr lang="nb-NO" noProof="0" dirty="0"/>
              <a:t>Rediger for å legge til tekst og utvid/plasser boksen basert på hva som passer med bildets komposisjon</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For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3536" y="346117"/>
            <a:ext cx="2099936" cy="323807"/>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Rectangle 12">
            <a:extLst>
              <a:ext uri="{FF2B5EF4-FFF2-40B4-BE49-F238E27FC236}">
                <a16:creationId xmlns:a16="http://schemas.microsoft.com/office/drawing/2014/main" id="{E803A85C-0539-4522-88A1-F8CD507F6A1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lide Number Placeholder 5">
            <a:extLst>
              <a:ext uri="{FF2B5EF4-FFF2-40B4-BE49-F238E27FC236}">
                <a16:creationId xmlns:a16="http://schemas.microsoft.com/office/drawing/2014/main" id="{923DCA48-97AD-3F49-AEA2-5FAE499EB29D}"/>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a:solidFill>
                  <a:schemeClr val="tx1"/>
                </a:solidFill>
              </a:rPr>
              <a:t>FORSKNING FOR INNOVASJON </a:t>
            </a:r>
            <a:r>
              <a:rPr lang="nb-NO" sz="1400">
                <a:solidFill>
                  <a:schemeClr val="tx1"/>
                </a:solidFill>
              </a:rPr>
              <a:t>OG BÆREKRAFT</a:t>
            </a:r>
          </a:p>
        </p:txBody>
      </p:sp>
      <p:sp>
        <p:nvSpPr>
          <p:cNvPr id="15" name="Text Placeholder 17" descr="@hovedtaler&#10;@forskningsradet&#10;#konferansenavn">
            <a:extLst>
              <a:ext uri="{FF2B5EF4-FFF2-40B4-BE49-F238E27FC236}">
                <a16:creationId xmlns:a16="http://schemas.microsoft.com/office/drawing/2014/main" id="{84E2DB93-DD11-054F-8B3B-93E130A7E84E}"/>
              </a:ext>
            </a:extLst>
          </p:cNvPr>
          <p:cNvSpPr>
            <a:spLocks noGrp="1"/>
          </p:cNvSpPr>
          <p:nvPr>
            <p:ph type="body" sz="quarter" idx="13" hasCustomPrompt="1"/>
          </p:nvPr>
        </p:nvSpPr>
        <p:spPr>
          <a:xfrm>
            <a:off x="803275" y="628529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 konferansenavn</a:t>
            </a:r>
          </a:p>
        </p:txBody>
      </p:sp>
      <p:sp>
        <p:nvSpPr>
          <p:cNvPr id="16" name="Text Placeholder 17" descr="@hovedtaler&#10;@forskningsradet&#10;#konferansenavn">
            <a:extLst>
              <a:ext uri="{FF2B5EF4-FFF2-40B4-BE49-F238E27FC236}">
                <a16:creationId xmlns:a16="http://schemas.microsoft.com/office/drawing/2014/main" id="{4E5A2A01-965D-5C44-9413-3263A9E2F933}"/>
              </a:ext>
            </a:extLst>
          </p:cNvPr>
          <p:cNvSpPr>
            <a:spLocks noGrp="1"/>
          </p:cNvSpPr>
          <p:nvPr>
            <p:ph type="body" sz="quarter" idx="14" hasCustomPrompt="1"/>
          </p:nvPr>
        </p:nvSpPr>
        <p:spPr>
          <a:xfrm>
            <a:off x="803275" y="607585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a:t>
            </a:r>
            <a:r>
              <a:rPr lang="nb-NO" noProof="0" err="1"/>
              <a:t>forskningsradet</a:t>
            </a:r>
            <a:endParaRPr lang="nb-NO" noProof="0"/>
          </a:p>
        </p:txBody>
      </p:sp>
      <p:sp>
        <p:nvSpPr>
          <p:cNvPr id="17" name="Text Placeholder 17" descr="@hovedtaler&#10;@forskningsradet&#10;#konferansenavn">
            <a:extLst>
              <a:ext uri="{FF2B5EF4-FFF2-40B4-BE49-F238E27FC236}">
                <a16:creationId xmlns:a16="http://schemas.microsoft.com/office/drawing/2014/main" id="{D6B8EC8C-831F-8548-BEE2-FF3BAAFAA06D}"/>
              </a:ext>
            </a:extLst>
          </p:cNvPr>
          <p:cNvSpPr>
            <a:spLocks noGrp="1"/>
          </p:cNvSpPr>
          <p:nvPr>
            <p:ph type="body" sz="quarter" idx="15" hasCustomPrompt="1"/>
          </p:nvPr>
        </p:nvSpPr>
        <p:spPr>
          <a:xfrm>
            <a:off x="803275" y="586641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@hovedtaler</a:t>
            </a:r>
          </a:p>
        </p:txBody>
      </p:sp>
    </p:spTree>
    <p:extLst>
      <p:ext uri="{BB962C8B-B14F-4D97-AF65-F5344CB8AC3E}">
        <p14:creationId xmlns:p14="http://schemas.microsoft.com/office/powerpoint/2010/main" val="217095036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og bilde_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C316ACE5-1572-CE41-9B5E-5F30D3D40B82}" type="datetime1">
              <a:rPr lang="nb-NO" smtClean="0"/>
              <a:pPr/>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nb-NO"/>
              <a:t>Kolumnetittel</a:t>
            </a:r>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5" name="Picture 8">
            <a:extLst>
              <a:ext uri="{FF2B5EF4-FFF2-40B4-BE49-F238E27FC236}">
                <a16:creationId xmlns:a16="http://schemas.microsoft.com/office/drawing/2014/main" id="{AB616B00-09F1-774E-877B-67E9C0ECD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Tree>
    <p:extLst>
      <p:ext uri="{BB962C8B-B14F-4D97-AF65-F5344CB8AC3E}">
        <p14:creationId xmlns:p14="http://schemas.microsoft.com/office/powerpoint/2010/main" val="178687283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og bilde_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C316ACE5-1572-CE41-9B5E-5F30D3D40B82}" type="datetime1">
              <a:rPr lang="nb-NO" smtClean="0"/>
              <a:pPr/>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nb-NO"/>
              <a:t>Kolumnetittel</a:t>
            </a:r>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5" name="Picture 8">
            <a:extLst>
              <a:ext uri="{FF2B5EF4-FFF2-40B4-BE49-F238E27FC236}">
                <a16:creationId xmlns:a16="http://schemas.microsoft.com/office/drawing/2014/main" id="{AB616B00-09F1-774E-877B-67E9C0ECD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Tree>
    <p:extLst>
      <p:ext uri="{BB962C8B-B14F-4D97-AF65-F5344CB8AC3E}">
        <p14:creationId xmlns:p14="http://schemas.microsoft.com/office/powerpoint/2010/main" val="226408432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Graf med tekst A">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6489700"/>
            <a:ext cx="12191999"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0"/>
          </p:nvPr>
        </p:nvSpPr>
        <p:spPr>
          <a:xfrm>
            <a:off x="371475" y="1016000"/>
            <a:ext cx="6537325" cy="5160963"/>
          </a:xfrm>
          <a:solidFill>
            <a:schemeClr val="accent2">
              <a:lumMod val="20000"/>
              <a:lumOff val="80000"/>
            </a:schemeClr>
          </a:solidFill>
        </p:spPr>
        <p:txBody>
          <a:bodyPr/>
          <a:lstStyle/>
          <a:p>
            <a:r>
              <a:rPr lang="nb-NO"/>
              <a:t>Klikk ikonet for å legge til et diagram</a:t>
            </a:r>
            <a:endParaRPr lang="en-US"/>
          </a:p>
        </p:txBody>
      </p:sp>
      <p:sp>
        <p:nvSpPr>
          <p:cNvPr id="2" name="Title 1"/>
          <p:cNvSpPr>
            <a:spLocks noGrp="1"/>
          </p:cNvSpPr>
          <p:nvPr>
            <p:ph type="title"/>
          </p:nvPr>
        </p:nvSpPr>
        <p:spPr>
          <a:xfrm>
            <a:off x="7356475" y="1015999"/>
            <a:ext cx="4103688" cy="3084513"/>
          </a:xfrm>
        </p:spPr>
        <p:txBody>
          <a:bodyPr/>
          <a:lstStyle/>
          <a:p>
            <a:r>
              <a:rPr lang="nb-NO"/>
              <a:t>Klikk for å redigere tittelstil</a:t>
            </a:r>
          </a:p>
        </p:txBody>
      </p:sp>
      <p:sp>
        <p:nvSpPr>
          <p:cNvPr id="8" name="Date Placeholder 3"/>
          <p:cNvSpPr>
            <a:spLocks noGrp="1"/>
          </p:cNvSpPr>
          <p:nvPr>
            <p:ph type="dt" sz="half" idx="12"/>
          </p:nvPr>
        </p:nvSpPr>
        <p:spPr>
          <a:xfrm>
            <a:off x="9804400" y="368300"/>
            <a:ext cx="1510814" cy="213591"/>
          </a:xfrm>
        </p:spPr>
        <p:txBody>
          <a:bodyPr/>
          <a:lstStyle/>
          <a:p>
            <a:fld id="{72700B0E-36C8-2D4C-B77D-056290B88939}" type="datetime1">
              <a:rPr lang="nb-NO" noProof="0" smtClean="0"/>
              <a:t>21.09.2021</a:t>
            </a:fld>
            <a:endParaRPr lang="nb-NO" noProof="0"/>
          </a:p>
        </p:txBody>
      </p:sp>
      <p:sp>
        <p:nvSpPr>
          <p:cNvPr id="9" name="Footer Placeholder 4"/>
          <p:cNvSpPr>
            <a:spLocks noGrp="1"/>
          </p:cNvSpPr>
          <p:nvPr>
            <p:ph type="ftr" sz="quarter" idx="13"/>
          </p:nvPr>
        </p:nvSpPr>
        <p:spPr>
          <a:xfrm>
            <a:off x="9804400" y="649808"/>
            <a:ext cx="2016125" cy="366192"/>
          </a:xfrm>
        </p:spPr>
        <p:txBody>
          <a:bodyPr/>
          <a:lstStyle/>
          <a:p>
            <a:r>
              <a:rPr lang="nb-NO" noProof="0"/>
              <a:t>Kolumnetittel</a:t>
            </a:r>
          </a:p>
        </p:txBody>
      </p:sp>
      <p:sp>
        <p:nvSpPr>
          <p:cNvPr id="10" name="Slide Number Placeholder 5"/>
          <p:cNvSpPr>
            <a:spLocks noGrp="1"/>
          </p:cNvSpPr>
          <p:nvPr>
            <p:ph type="sldNum" sz="quarter" idx="14"/>
          </p:nvPr>
        </p:nvSpPr>
        <p:spPr>
          <a:xfrm>
            <a:off x="11315214" y="368300"/>
            <a:ext cx="505311" cy="213591"/>
          </a:xfrm>
        </p:spPr>
        <p:txBody>
          <a:bodyPr/>
          <a:lstStyle/>
          <a:p>
            <a:fld id="{E4F9EB86-8110-D14E-B8CF-CB8DE250DDC0}" type="slidenum">
              <a:rPr lang="nb-NO" noProof="0" smtClean="0"/>
              <a:t>‹#›</a:t>
            </a:fld>
            <a:endParaRPr lang="nb-NO" noProof="0"/>
          </a:p>
        </p:txBody>
      </p:sp>
      <p:sp>
        <p:nvSpPr>
          <p:cNvPr id="5" name="Text Placeholder 4"/>
          <p:cNvSpPr>
            <a:spLocks noGrp="1"/>
          </p:cNvSpPr>
          <p:nvPr>
            <p:ph type="body" sz="quarter" idx="15"/>
          </p:nvPr>
        </p:nvSpPr>
        <p:spPr>
          <a:xfrm>
            <a:off x="7356475" y="4229100"/>
            <a:ext cx="4103688" cy="19478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29096844"/>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Fors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3536" y="346117"/>
            <a:ext cx="2099936" cy="323807"/>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Rectangle 12">
            <a:extLst>
              <a:ext uri="{FF2B5EF4-FFF2-40B4-BE49-F238E27FC236}">
                <a16:creationId xmlns:a16="http://schemas.microsoft.com/office/drawing/2014/main" id="{E803A85C-0539-4522-88A1-F8CD507F6A1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lide Number Placeholder 5">
            <a:extLst>
              <a:ext uri="{FF2B5EF4-FFF2-40B4-BE49-F238E27FC236}">
                <a16:creationId xmlns:a16="http://schemas.microsoft.com/office/drawing/2014/main" id="{923DCA48-97AD-3F49-AEA2-5FAE499EB29D}"/>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a:solidFill>
                  <a:schemeClr val="tx1"/>
                </a:solidFill>
              </a:rPr>
              <a:t>FORSKNING FOR INNOVASJON </a:t>
            </a:r>
            <a:r>
              <a:rPr lang="nb-NO" sz="1400">
                <a:solidFill>
                  <a:schemeClr val="tx1"/>
                </a:solidFill>
              </a:rPr>
              <a:t>OG BÆREKRAFT</a:t>
            </a:r>
          </a:p>
        </p:txBody>
      </p:sp>
      <p:sp>
        <p:nvSpPr>
          <p:cNvPr id="15" name="Text Placeholder 17" descr="@hovedtaler&#10;@forskningsradet&#10;#konferansenavn">
            <a:extLst>
              <a:ext uri="{FF2B5EF4-FFF2-40B4-BE49-F238E27FC236}">
                <a16:creationId xmlns:a16="http://schemas.microsoft.com/office/drawing/2014/main" id="{84E2DB93-DD11-054F-8B3B-93E130A7E84E}"/>
              </a:ext>
            </a:extLst>
          </p:cNvPr>
          <p:cNvSpPr>
            <a:spLocks noGrp="1"/>
          </p:cNvSpPr>
          <p:nvPr>
            <p:ph type="body" sz="quarter" idx="13" hasCustomPrompt="1"/>
          </p:nvPr>
        </p:nvSpPr>
        <p:spPr>
          <a:xfrm>
            <a:off x="803275" y="628529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 konferansenavn</a:t>
            </a:r>
          </a:p>
        </p:txBody>
      </p:sp>
      <p:sp>
        <p:nvSpPr>
          <p:cNvPr id="16" name="Text Placeholder 17" descr="@hovedtaler&#10;@forskningsradet&#10;#konferansenavn">
            <a:extLst>
              <a:ext uri="{FF2B5EF4-FFF2-40B4-BE49-F238E27FC236}">
                <a16:creationId xmlns:a16="http://schemas.microsoft.com/office/drawing/2014/main" id="{4E5A2A01-965D-5C44-9413-3263A9E2F933}"/>
              </a:ext>
            </a:extLst>
          </p:cNvPr>
          <p:cNvSpPr>
            <a:spLocks noGrp="1"/>
          </p:cNvSpPr>
          <p:nvPr>
            <p:ph type="body" sz="quarter" idx="14" hasCustomPrompt="1"/>
          </p:nvPr>
        </p:nvSpPr>
        <p:spPr>
          <a:xfrm>
            <a:off x="803275" y="607585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a:t>
            </a:r>
            <a:r>
              <a:rPr lang="nb-NO" noProof="0" err="1"/>
              <a:t>forskningsradet</a:t>
            </a:r>
            <a:endParaRPr lang="nb-NO" noProof="0"/>
          </a:p>
        </p:txBody>
      </p:sp>
      <p:sp>
        <p:nvSpPr>
          <p:cNvPr id="17" name="Text Placeholder 17" descr="@hovedtaler&#10;@forskningsradet&#10;#konferansenavn">
            <a:extLst>
              <a:ext uri="{FF2B5EF4-FFF2-40B4-BE49-F238E27FC236}">
                <a16:creationId xmlns:a16="http://schemas.microsoft.com/office/drawing/2014/main" id="{D6B8EC8C-831F-8548-BEE2-FF3BAAFAA06D}"/>
              </a:ext>
            </a:extLst>
          </p:cNvPr>
          <p:cNvSpPr>
            <a:spLocks noGrp="1"/>
          </p:cNvSpPr>
          <p:nvPr>
            <p:ph type="body" sz="quarter" idx="15" hasCustomPrompt="1"/>
          </p:nvPr>
        </p:nvSpPr>
        <p:spPr>
          <a:xfrm>
            <a:off x="803275" y="586641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a:t>@hovedtaler</a:t>
            </a:r>
          </a:p>
        </p:txBody>
      </p:sp>
    </p:spTree>
    <p:extLst>
      <p:ext uri="{BB962C8B-B14F-4D97-AF65-F5344CB8AC3E}">
        <p14:creationId xmlns:p14="http://schemas.microsoft.com/office/powerpoint/2010/main" val="32649786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rside bilde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D499419-C831-E140-8C03-18B50FC63B5D}"/>
              </a:ext>
            </a:extLst>
          </p:cNvPr>
          <p:cNvPicPr>
            <a:picLocks noChangeAspect="1"/>
          </p:cNvPicPr>
          <p:nvPr userDrawn="1"/>
        </p:nvPicPr>
        <p:blipFill>
          <a:blip r:embed="rId2"/>
          <a:src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E27F5F96-66FE-A048-B8B9-80A1B552ACC8}"/>
              </a:ext>
            </a:extLst>
          </p:cNvPr>
          <p:cNvSpPr/>
          <p:nvPr userDrawn="1"/>
        </p:nvSpPr>
        <p:spPr>
          <a:xfrm rot="16200000">
            <a:off x="2666999" y="-2678498"/>
            <a:ext cx="6858000" cy="12191999"/>
          </a:xfrm>
          <a:prstGeom prst="rect">
            <a:avLst/>
          </a:prstGeom>
          <a:gradFill>
            <a:gsLst>
              <a:gs pos="73000">
                <a:srgbClr val="5F7B8A">
                  <a:alpha val="0"/>
                </a:srgbClr>
              </a:gs>
              <a:gs pos="0">
                <a:srgbClr val="5F7B8A">
                  <a:alpha val="0"/>
                </a:srgbClr>
              </a:gs>
              <a:gs pos="100000">
                <a:schemeClr val="tx2">
                  <a:alpha val="83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0" name="Slide Number Placeholder 5">
            <a:extLst>
              <a:ext uri="{FF2B5EF4-FFF2-40B4-BE49-F238E27FC236}">
                <a16:creationId xmlns:a16="http://schemas.microsoft.com/office/drawing/2014/main" id="{68E39150-69B6-5F43-ADAC-C1EE682A4C68}"/>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sp>
        <p:nvSpPr>
          <p:cNvPr id="11" name="Text Placeholder 17" descr="@hovedtaler&#10;@forskningsradet&#10;#konferansenavn">
            <a:extLst>
              <a:ext uri="{FF2B5EF4-FFF2-40B4-BE49-F238E27FC236}">
                <a16:creationId xmlns:a16="http://schemas.microsoft.com/office/drawing/2014/main" id="{AF0A54D9-641B-9D4C-B195-5CE042766D6F}"/>
              </a:ext>
            </a:extLst>
          </p:cNvPr>
          <p:cNvSpPr>
            <a:spLocks noGrp="1"/>
          </p:cNvSpPr>
          <p:nvPr>
            <p:ph type="body" sz="quarter" idx="13" hasCustomPrompt="1"/>
          </p:nvPr>
        </p:nvSpPr>
        <p:spPr>
          <a:xfrm>
            <a:off x="803275" y="628529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3" name="Text Placeholder 17" descr="@hovedtaler&#10;@forskningsradet&#10;#konferansenavn">
            <a:extLst>
              <a:ext uri="{FF2B5EF4-FFF2-40B4-BE49-F238E27FC236}">
                <a16:creationId xmlns:a16="http://schemas.microsoft.com/office/drawing/2014/main" id="{D37A39C0-1D28-6744-AAED-EDCE25A74AE6}"/>
              </a:ext>
            </a:extLst>
          </p:cNvPr>
          <p:cNvSpPr>
            <a:spLocks noGrp="1"/>
          </p:cNvSpPr>
          <p:nvPr>
            <p:ph type="body" sz="quarter" idx="14" hasCustomPrompt="1"/>
          </p:nvPr>
        </p:nvSpPr>
        <p:spPr>
          <a:xfrm>
            <a:off x="803275" y="6092789"/>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4" name="Text Placeholder 17" descr="@hovedtaler&#10;@forskningsradet&#10;#konferansenavn">
            <a:extLst>
              <a:ext uri="{FF2B5EF4-FFF2-40B4-BE49-F238E27FC236}">
                <a16:creationId xmlns:a16="http://schemas.microsoft.com/office/drawing/2014/main" id="{0784858A-0BD2-8C47-83CC-F86C943CDE0C}"/>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Rectangle 11">
            <a:extLst>
              <a:ext uri="{FF2B5EF4-FFF2-40B4-BE49-F238E27FC236}">
                <a16:creationId xmlns:a16="http://schemas.microsoft.com/office/drawing/2014/main" id="{7C74C127-8F2C-4FB2-B652-92133BA52DF0}"/>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46154043-E8A7-494F-AC07-A91C20B2CA77}"/>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16622353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rside bilde 2">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38B7021-E606-2F4D-8611-EF630042BEE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562ABE6B-D7FA-4066-A69B-625214BD593A}"/>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9E4E11CA-F6F1-8D47-9D82-6A287DD1B6F6}"/>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5BCAEE14-41D4-9D4D-9AC2-7A146AC1E007}"/>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E7FD1232-A6CE-2E4A-B0A8-790B09F8A997}"/>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B957CC02-6F5C-AC4C-9988-5E59FC93330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4" name="Bilde 13">
            <a:extLst>
              <a:ext uri="{FF2B5EF4-FFF2-40B4-BE49-F238E27FC236}">
                <a16:creationId xmlns:a16="http://schemas.microsoft.com/office/drawing/2014/main" id="{489F875F-9583-B243-8AD5-486B6286BD10}"/>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9598331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bilde 7">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8C087F6-E712-A441-9524-047065965C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6" y="1418492"/>
            <a:ext cx="3568699"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4368801"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8F5F946A-9FF7-403C-A84E-828F2F62E55D}"/>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 Placeholder 17" descr="@hovedtaler&#10;@forskningsradet&#10;#konferansenavn">
            <a:extLst>
              <a:ext uri="{FF2B5EF4-FFF2-40B4-BE49-F238E27FC236}">
                <a16:creationId xmlns:a16="http://schemas.microsoft.com/office/drawing/2014/main" id="{DBD86B66-F4D0-B648-822F-8A209D3CFFC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8" name="Text Placeholder 17" descr="@hovedtaler&#10;@forskningsradet&#10;#konferansenavn">
            <a:extLst>
              <a:ext uri="{FF2B5EF4-FFF2-40B4-BE49-F238E27FC236}">
                <a16:creationId xmlns:a16="http://schemas.microsoft.com/office/drawing/2014/main" id="{2204B6BA-0529-9343-974E-05B0ECC44A46}"/>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9" name="Text Placeholder 17" descr="@hovedtaler&#10;@forskningsradet&#10;#konferansenavn">
            <a:extLst>
              <a:ext uri="{FF2B5EF4-FFF2-40B4-BE49-F238E27FC236}">
                <a16:creationId xmlns:a16="http://schemas.microsoft.com/office/drawing/2014/main" id="{FBA3B05E-AD90-214C-BB28-A8507AFB0F0C}"/>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3" name="Slide Number Placeholder 5">
            <a:extLst>
              <a:ext uri="{FF2B5EF4-FFF2-40B4-BE49-F238E27FC236}">
                <a16:creationId xmlns:a16="http://schemas.microsoft.com/office/drawing/2014/main" id="{15A5D383-E74A-FA46-B3C1-C1C3710AFBB5}"/>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1" name="Bilde 10">
            <a:extLst>
              <a:ext uri="{FF2B5EF4-FFF2-40B4-BE49-F238E27FC236}">
                <a16:creationId xmlns:a16="http://schemas.microsoft.com/office/drawing/2014/main" id="{0744CA4B-DC99-904D-B821-599D3B7175DC}"/>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2941316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rside bilde 3">
    <p:bg>
      <p:bgPr>
        <a:solidFill>
          <a:schemeClr val="tx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B8F754F-3046-2145-9AB4-6BD14DB0BA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Rectangle 12">
            <a:extLst>
              <a:ext uri="{FF2B5EF4-FFF2-40B4-BE49-F238E27FC236}">
                <a16:creationId xmlns:a16="http://schemas.microsoft.com/office/drawing/2014/main" id="{E803A85C-0539-4522-88A1-F8CD507F6A1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xt Placeholder 17" descr="@hovedtaler&#10;@forskningsradet&#10;#konferansenavn">
            <a:extLst>
              <a:ext uri="{FF2B5EF4-FFF2-40B4-BE49-F238E27FC236}">
                <a16:creationId xmlns:a16="http://schemas.microsoft.com/office/drawing/2014/main" id="{D6DC8418-3312-3045-81B8-9C6CB4FCC35F}"/>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9" name="Text Placeholder 17" descr="@hovedtaler&#10;@forskningsradet&#10;#konferansenavn">
            <a:extLst>
              <a:ext uri="{FF2B5EF4-FFF2-40B4-BE49-F238E27FC236}">
                <a16:creationId xmlns:a16="http://schemas.microsoft.com/office/drawing/2014/main" id="{087F93FB-C62C-A24A-BB5E-F572BBBCC92D}"/>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0" name="Text Placeholder 17" descr="@hovedtaler&#10;@forskningsradet&#10;#konferansenavn">
            <a:extLst>
              <a:ext uri="{FF2B5EF4-FFF2-40B4-BE49-F238E27FC236}">
                <a16:creationId xmlns:a16="http://schemas.microsoft.com/office/drawing/2014/main" id="{F2BACD3E-21E4-344C-B3CA-99561DC4ADDF}"/>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923DCA48-97AD-3F49-AEA2-5FAE499EB29D}"/>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pic>
        <p:nvPicPr>
          <p:cNvPr id="11" name="Bilde 10">
            <a:extLst>
              <a:ext uri="{FF2B5EF4-FFF2-40B4-BE49-F238E27FC236}">
                <a16:creationId xmlns:a16="http://schemas.microsoft.com/office/drawing/2014/main" id="{C851DD5C-A29F-AA41-800A-C5A98391B2EC}"/>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84622446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rside bilde 4">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0CEE899-7FFE-AE4C-870D-DCE80A2E95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Rectangle 10">
            <a:extLst>
              <a:ext uri="{FF2B5EF4-FFF2-40B4-BE49-F238E27FC236}">
                <a16:creationId xmlns:a16="http://schemas.microsoft.com/office/drawing/2014/main" id="{CBD23BD6-C0A6-454B-AFAF-443BD9EAB49B}"/>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9771B84F-7956-D543-8EAE-A5293073986A}"/>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E51CCE75-E92D-F44A-AB65-546C066C0AE4}"/>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6F465F51-C9FE-BA46-898B-EDBE992AC9E8}"/>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Slide Number Placeholder 5">
            <a:extLst>
              <a:ext uri="{FF2B5EF4-FFF2-40B4-BE49-F238E27FC236}">
                <a16:creationId xmlns:a16="http://schemas.microsoft.com/office/drawing/2014/main" id="{CF9FB750-5DA2-0D40-A564-700E0F3E8CE7}"/>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A6982FB3-8C31-154E-9B4F-41D3D5EF4AA7}"/>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96843231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rside bilde 5">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5EC92E3-BC7C-CB4A-BC1C-EE8AE9C690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6" y="1418492"/>
            <a:ext cx="4368800"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4368801"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A96977AA-5E52-4831-8D8B-EE7CFE35A2F6}"/>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 Placeholder 17" descr="@hovedtaler&#10;@forskningsradet&#10;#konferansenavn">
            <a:extLst>
              <a:ext uri="{FF2B5EF4-FFF2-40B4-BE49-F238E27FC236}">
                <a16:creationId xmlns:a16="http://schemas.microsoft.com/office/drawing/2014/main" id="{6273846B-20CD-EA4D-9786-BB58C7AA3314}"/>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20" name="Text Placeholder 17" descr="@hovedtaler&#10;@forskningsradet&#10;#konferansenavn">
            <a:extLst>
              <a:ext uri="{FF2B5EF4-FFF2-40B4-BE49-F238E27FC236}">
                <a16:creationId xmlns:a16="http://schemas.microsoft.com/office/drawing/2014/main" id="{051CD2EF-D014-EF47-A3A9-1F42DAE53159}"/>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1" name="Text Placeholder 17" descr="@hovedtaler&#10;@forskningsradet&#10;#konferansenavn">
            <a:extLst>
              <a:ext uri="{FF2B5EF4-FFF2-40B4-BE49-F238E27FC236}">
                <a16:creationId xmlns:a16="http://schemas.microsoft.com/office/drawing/2014/main" id="{6F37F0AE-E26C-F448-B8E1-2917A3C5C890}"/>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EDA41DFF-E7DE-1B4D-A95F-E1E11E860E7E}"/>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67252AE3-0436-404B-9179-920413336DC9}"/>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38545467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rside bilde 6">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253" cy="68707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2" name="Rectangle 11">
            <a:extLst>
              <a:ext uri="{FF2B5EF4-FFF2-40B4-BE49-F238E27FC236}">
                <a16:creationId xmlns:a16="http://schemas.microsoft.com/office/drawing/2014/main" id="{A96B9B8A-66A5-49B1-8299-C4861EFAE9C2}"/>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 Placeholder 17" descr="@hovedtaler&#10;@forskningsradet&#10;#konferansenavn">
            <a:extLst>
              <a:ext uri="{FF2B5EF4-FFF2-40B4-BE49-F238E27FC236}">
                <a16:creationId xmlns:a16="http://schemas.microsoft.com/office/drawing/2014/main" id="{5B09C124-D8B6-944F-B971-3C095BF4704E}"/>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8" name="Text Placeholder 17" descr="@hovedtaler&#10;@forskningsradet&#10;#konferansenavn">
            <a:extLst>
              <a:ext uri="{FF2B5EF4-FFF2-40B4-BE49-F238E27FC236}">
                <a16:creationId xmlns:a16="http://schemas.microsoft.com/office/drawing/2014/main" id="{2705C977-A34B-8342-830D-21A52B1D404A}"/>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9" name="Text Placeholder 17" descr="@hovedtaler&#10;@forskningsradet&#10;#konferansenavn">
            <a:extLst>
              <a:ext uri="{FF2B5EF4-FFF2-40B4-BE49-F238E27FC236}">
                <a16:creationId xmlns:a16="http://schemas.microsoft.com/office/drawing/2014/main" id="{3F04DEEC-BBAD-A743-8FCB-9684EF73847A}"/>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1" name="Slide Number Placeholder 5">
            <a:extLst>
              <a:ext uri="{FF2B5EF4-FFF2-40B4-BE49-F238E27FC236}">
                <a16:creationId xmlns:a16="http://schemas.microsoft.com/office/drawing/2014/main" id="{57036910-1C60-AE4D-AE79-AB2C3ECCC30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A8139F93-6841-0248-A608-FF1889248F12}"/>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2523304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rside bilde 7">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8C087F6-E712-A441-9524-047065965C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6" y="1418492"/>
            <a:ext cx="3568699"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4368801"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8F5F946A-9FF7-403C-A84E-828F2F62E55D}"/>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 Placeholder 17" descr="@hovedtaler&#10;@forskningsradet&#10;#konferansenavn">
            <a:extLst>
              <a:ext uri="{FF2B5EF4-FFF2-40B4-BE49-F238E27FC236}">
                <a16:creationId xmlns:a16="http://schemas.microsoft.com/office/drawing/2014/main" id="{DBD86B66-F4D0-B648-822F-8A209D3CFFC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8" name="Text Placeholder 17" descr="@hovedtaler&#10;@forskningsradet&#10;#konferansenavn">
            <a:extLst>
              <a:ext uri="{FF2B5EF4-FFF2-40B4-BE49-F238E27FC236}">
                <a16:creationId xmlns:a16="http://schemas.microsoft.com/office/drawing/2014/main" id="{2204B6BA-0529-9343-974E-05B0ECC44A46}"/>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9" name="Text Placeholder 17" descr="@hovedtaler&#10;@forskningsradet&#10;#konferansenavn">
            <a:extLst>
              <a:ext uri="{FF2B5EF4-FFF2-40B4-BE49-F238E27FC236}">
                <a16:creationId xmlns:a16="http://schemas.microsoft.com/office/drawing/2014/main" id="{FBA3B05E-AD90-214C-BB28-A8507AFB0F0C}"/>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3" name="Slide Number Placeholder 5">
            <a:extLst>
              <a:ext uri="{FF2B5EF4-FFF2-40B4-BE49-F238E27FC236}">
                <a16:creationId xmlns:a16="http://schemas.microsoft.com/office/drawing/2014/main" id="{15A5D383-E74A-FA46-B3C1-C1C3710AFBB5}"/>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1" name="Bilde 10">
            <a:extLst>
              <a:ext uri="{FF2B5EF4-FFF2-40B4-BE49-F238E27FC236}">
                <a16:creationId xmlns:a16="http://schemas.microsoft.com/office/drawing/2014/main" id="{0744CA4B-DC99-904D-B821-599D3B7175DC}"/>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24250968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side bilde 8">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E64B71-52ED-6C4B-AB5E-643FF47527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Rectangle 10">
            <a:extLst>
              <a:ext uri="{FF2B5EF4-FFF2-40B4-BE49-F238E27FC236}">
                <a16:creationId xmlns:a16="http://schemas.microsoft.com/office/drawing/2014/main" id="{1FC44402-BA59-494B-BA26-634B71F07A3E}"/>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xt Placeholder 17" descr="@hovedtaler&#10;@forskningsradet&#10;#konferansenavn">
            <a:extLst>
              <a:ext uri="{FF2B5EF4-FFF2-40B4-BE49-F238E27FC236}">
                <a16:creationId xmlns:a16="http://schemas.microsoft.com/office/drawing/2014/main" id="{4063FF25-517B-6F45-9947-F7BFAD80D893}"/>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7" name="Text Placeholder 17" descr="@hovedtaler&#10;@forskningsradet&#10;#konferansenavn">
            <a:extLst>
              <a:ext uri="{FF2B5EF4-FFF2-40B4-BE49-F238E27FC236}">
                <a16:creationId xmlns:a16="http://schemas.microsoft.com/office/drawing/2014/main" id="{BA8AC3D8-6CAD-A749-B8F7-3C2013B92BE1}"/>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8" name="Text Placeholder 17" descr="@hovedtaler&#10;@forskningsradet&#10;#konferansenavn">
            <a:extLst>
              <a:ext uri="{FF2B5EF4-FFF2-40B4-BE49-F238E27FC236}">
                <a16:creationId xmlns:a16="http://schemas.microsoft.com/office/drawing/2014/main" id="{1D0C3145-EA4C-FA48-97E2-B549E8D7D24A}"/>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Slide Number Placeholder 5">
            <a:extLst>
              <a:ext uri="{FF2B5EF4-FFF2-40B4-BE49-F238E27FC236}">
                <a16:creationId xmlns:a16="http://schemas.microsoft.com/office/drawing/2014/main" id="{EC86F24D-B2DB-A141-A709-FB7E539736C5}"/>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67209A46-D5AA-C94D-AC66-48952F47212F}"/>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303975825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rside bilde 9">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7FAC0583-FC94-684F-A802-0F2B56A3E7AF}"/>
              </a:ext>
            </a:extLst>
          </p:cNvPr>
          <p:cNvPicPr>
            <a:picLocks noChangeAspect="1"/>
          </p:cNvPicPr>
          <p:nvPr userDrawn="1"/>
        </p:nvPicPr>
        <p:blipFill>
          <a:blip r:embed="rId2"/>
          <a:srcRect/>
          <a:stretch/>
        </p:blipFill>
        <p:spPr>
          <a:xfrm>
            <a:off x="0" y="-1"/>
            <a:ext cx="12192001" cy="6858001"/>
          </a:xfrm>
          <a:prstGeom prst="rect">
            <a:avLst/>
          </a:prstGeom>
        </p:spPr>
      </p:pic>
      <p:sp>
        <p:nvSpPr>
          <p:cNvPr id="15" name="Rektangel 14">
            <a:extLst>
              <a:ext uri="{FF2B5EF4-FFF2-40B4-BE49-F238E27FC236}">
                <a16:creationId xmlns:a16="http://schemas.microsoft.com/office/drawing/2014/main" id="{6536CA1C-1082-AF44-8773-C5D0A037E250}"/>
              </a:ext>
            </a:extLst>
          </p:cNvPr>
          <p:cNvSpPr/>
          <p:nvPr userDrawn="1"/>
        </p:nvSpPr>
        <p:spPr>
          <a:xfrm>
            <a:off x="0" y="-1"/>
            <a:ext cx="12192000" cy="6857999"/>
          </a:xfrm>
          <a:prstGeom prst="rect">
            <a:avLst/>
          </a:prstGeom>
          <a:gradFill>
            <a:gsLst>
              <a:gs pos="45000">
                <a:srgbClr val="5F7B8A">
                  <a:alpha val="68000"/>
                </a:srgbClr>
              </a:gs>
              <a:gs pos="3000">
                <a:schemeClr val="tx2">
                  <a:alpha val="83000"/>
                </a:schemeClr>
              </a:gs>
              <a:gs pos="83000">
                <a:schemeClr val="bg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03276" y="1418492"/>
            <a:ext cx="5292724"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2718E9FD-17A7-4FE4-84D5-39540DD56F9C}"/>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xt Placeholder 17" descr="@hovedtaler&#10;@forskningsradet&#10;#konferansenavn">
            <a:extLst>
              <a:ext uri="{FF2B5EF4-FFF2-40B4-BE49-F238E27FC236}">
                <a16:creationId xmlns:a16="http://schemas.microsoft.com/office/drawing/2014/main" id="{4B0E3A6F-D944-A64B-989E-4A4968457692}"/>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9" name="Text Placeholder 17" descr="@hovedtaler&#10;@forskningsradet&#10;#konferansenavn">
            <a:extLst>
              <a:ext uri="{FF2B5EF4-FFF2-40B4-BE49-F238E27FC236}">
                <a16:creationId xmlns:a16="http://schemas.microsoft.com/office/drawing/2014/main" id="{1E4504F4-63AC-2048-8A0A-BA1F61DDB6D7}"/>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0" name="Text Placeholder 17" descr="@hovedtaler&#10;@forskningsradet&#10;#konferansenavn">
            <a:extLst>
              <a:ext uri="{FF2B5EF4-FFF2-40B4-BE49-F238E27FC236}">
                <a16:creationId xmlns:a16="http://schemas.microsoft.com/office/drawing/2014/main" id="{4B7FB3B6-CBFC-ED4A-BA47-CFABE1F78FE9}"/>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3" name="Slide Number Placeholder 5">
            <a:extLst>
              <a:ext uri="{FF2B5EF4-FFF2-40B4-BE49-F238E27FC236}">
                <a16:creationId xmlns:a16="http://schemas.microsoft.com/office/drawing/2014/main" id="{5024A227-6802-9948-9430-AD5D6D16D03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6" name="Bilde 15">
            <a:extLst>
              <a:ext uri="{FF2B5EF4-FFF2-40B4-BE49-F238E27FC236}">
                <a16:creationId xmlns:a16="http://schemas.microsoft.com/office/drawing/2014/main" id="{ABF257AE-54F7-3D4B-9340-D219E04DD50F}"/>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42258406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rside eget bilde mørk">
    <p:bg>
      <p:bgPr>
        <a:solidFill>
          <a:schemeClr val="accent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D8D7E76-DE44-42F3-AF8E-2C8950C6D3B9}"/>
              </a:ext>
            </a:extLst>
          </p:cNvPr>
          <p:cNvSpPr>
            <a:spLocks noGrp="1"/>
          </p:cNvSpPr>
          <p:nvPr>
            <p:ph type="pic" sz="quarter" idx="14"/>
          </p:nvPr>
        </p:nvSpPr>
        <p:spPr>
          <a:xfrm>
            <a:off x="0" y="0"/>
            <a:ext cx="12192000" cy="6858000"/>
          </a:xfrm>
          <a:custGeom>
            <a:avLst/>
            <a:gdLst>
              <a:gd name="connsiteX0" fmla="*/ 803275 w 12192000"/>
              <a:gd name="connsiteY0" fmla="*/ 4081963 h 6858000"/>
              <a:gd name="connsiteX1" fmla="*/ 803275 w 12192000"/>
              <a:gd name="connsiteY1" fmla="*/ 4121563 h 6858000"/>
              <a:gd name="connsiteX2" fmla="*/ 1369936 w 12192000"/>
              <a:gd name="connsiteY2" fmla="*/ 4121563 h 6858000"/>
              <a:gd name="connsiteX3" fmla="*/ 1369936 w 12192000"/>
              <a:gd name="connsiteY3" fmla="*/ 408196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03275" y="4081963"/>
                </a:moveTo>
                <a:lnTo>
                  <a:pt x="803275" y="4121563"/>
                </a:lnTo>
                <a:lnTo>
                  <a:pt x="1369936" y="4121563"/>
                </a:lnTo>
                <a:lnTo>
                  <a:pt x="1369936" y="4081963"/>
                </a:lnTo>
                <a:close/>
                <a:moveTo>
                  <a:pt x="0" y="0"/>
                </a:moveTo>
                <a:lnTo>
                  <a:pt x="12192000" y="0"/>
                </a:lnTo>
                <a:lnTo>
                  <a:pt x="12192000" y="6858000"/>
                </a:lnTo>
                <a:lnTo>
                  <a:pt x="0" y="6858000"/>
                </a:lnTo>
                <a:close/>
              </a:path>
            </a:pathLst>
          </a:custGeom>
          <a:solidFill>
            <a:srgbClr val="1C445A"/>
          </a:solidFill>
        </p:spPr>
        <p:txBody>
          <a:bodyPr wrap="square">
            <a:noAutofit/>
          </a:bodyPr>
          <a:lstStyle/>
          <a:p>
            <a:r>
              <a:rPr lang="nb-NO"/>
              <a:t>Klikk på ikonet for å legge til et bilde</a:t>
            </a:r>
            <a:endParaRPr lang="en-GB" dirty="0"/>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Text Placeholder 17" descr="@hovedtaler&#10;@forskningsradet&#10;#konferansenavn">
            <a:extLst>
              <a:ext uri="{FF2B5EF4-FFF2-40B4-BE49-F238E27FC236}">
                <a16:creationId xmlns:a16="http://schemas.microsoft.com/office/drawing/2014/main" id="{BEF62A8B-64FD-3847-A090-A48327A70925}"/>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D7ADA054-AACE-174D-843C-C90972DBD55E}"/>
              </a:ext>
            </a:extLst>
          </p:cNvPr>
          <p:cNvSpPr>
            <a:spLocks noGrp="1"/>
          </p:cNvSpPr>
          <p:nvPr>
            <p:ph type="body" sz="quarter" idx="15" hasCustomPrompt="1"/>
          </p:nvPr>
        </p:nvSpPr>
        <p:spPr>
          <a:xfrm>
            <a:off x="803275" y="6092789"/>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CEFB6714-476F-9C46-91C7-092FB1FF9740}"/>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4" name="Plassholder for SmartArt 3">
            <a:extLst>
              <a:ext uri="{FF2B5EF4-FFF2-40B4-BE49-F238E27FC236}">
                <a16:creationId xmlns:a16="http://schemas.microsoft.com/office/drawing/2014/main" id="{AC36AF6F-0137-431B-9376-B16665BD8066}"/>
              </a:ext>
            </a:extLst>
          </p:cNvPr>
          <p:cNvSpPr>
            <a:spLocks noGrp="1"/>
          </p:cNvSpPr>
          <p:nvPr>
            <p:ph type="dgm" sz="quarter" idx="17" hasCustomPrompt="1"/>
          </p:nvPr>
        </p:nvSpPr>
        <p:spPr>
          <a:xfrm>
            <a:off x="145742" y="152273"/>
            <a:ext cx="2468254" cy="711996"/>
          </a:xfrm>
          <a:prstGeom prst="rect">
            <a:avLst/>
          </a:prstGeom>
          <a:blipFill>
            <a:blip r:embed="rId2"/>
            <a:stretch>
              <a:fillRect/>
            </a:stretch>
          </a:blipFill>
        </p:spPr>
        <p:txBody>
          <a:bodyPr/>
          <a:lstStyle>
            <a:lvl1pPr>
              <a:defRPr sz="100">
                <a:solidFill>
                  <a:srgbClr val="000000"/>
                </a:solidFill>
              </a:defRPr>
            </a:lvl1pPr>
          </a:lstStyle>
          <a:p>
            <a:r>
              <a:rPr lang="nb-NO"/>
              <a:t> </a:t>
            </a:r>
          </a:p>
        </p:txBody>
      </p:sp>
      <p:sp>
        <p:nvSpPr>
          <p:cNvPr id="8" name="Plassholder for tekst 7">
            <a:extLst>
              <a:ext uri="{FF2B5EF4-FFF2-40B4-BE49-F238E27FC236}">
                <a16:creationId xmlns:a16="http://schemas.microsoft.com/office/drawing/2014/main" id="{2AF0BBE8-B8BF-48D7-A606-63C3FC27D8E2}"/>
              </a:ext>
            </a:extLst>
          </p:cNvPr>
          <p:cNvSpPr>
            <a:spLocks noGrp="1"/>
          </p:cNvSpPr>
          <p:nvPr>
            <p:ph type="body" sz="quarter" idx="18" hasCustomPrompt="1"/>
          </p:nvPr>
        </p:nvSpPr>
        <p:spPr>
          <a:xfrm>
            <a:off x="7505412" y="6260400"/>
            <a:ext cx="4426080" cy="49991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0257740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side bilde 10">
    <p:bg>
      <p:bgPr>
        <a:solidFill>
          <a:schemeClr val="bg2"/>
        </a:solidFill>
        <a:effectLst/>
      </p:bgPr>
    </p:bg>
    <p:spTree>
      <p:nvGrpSpPr>
        <p:cNvPr id="1" name=""/>
        <p:cNvGrpSpPr/>
        <p:nvPr/>
      </p:nvGrpSpPr>
      <p:grpSpPr>
        <a:xfrm>
          <a:off x="0" y="0"/>
          <a:ext cx="0" cy="0"/>
          <a:chOff x="0" y="0"/>
          <a:chExt cx="0" cy="0"/>
        </a:xfrm>
      </p:grpSpPr>
      <p:pic>
        <p:nvPicPr>
          <p:cNvPr id="33" name="Bilde 32">
            <a:extLst>
              <a:ext uri="{FF2B5EF4-FFF2-40B4-BE49-F238E27FC236}">
                <a16:creationId xmlns:a16="http://schemas.microsoft.com/office/drawing/2014/main" id="{45AFBB57-380C-B54C-98A6-A88E7C6690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4DC31FA5-B483-D143-9DC8-6D092BD67128}"/>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23944262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rside bilde 11">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452AB19-9C75-434D-AFA7-B871862C733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tx2"/>
                </a:solidFill>
                <a:effectLst/>
                <a:latin typeface="+mn-lt"/>
                <a:ea typeface="+mn-ea"/>
                <a:cs typeface="+mn-cs"/>
              </a:rPr>
              <a:t>RESEARCH FOR INNOVATION AND SUSTAINABILITY</a:t>
            </a:r>
            <a:endParaRPr lang="nb-NO" sz="1400" b="1" dirty="0">
              <a:solidFill>
                <a:schemeClr val="tx2"/>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F8A91D6B-4826-404B-BA59-C4F979E1DAAB}"/>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29285159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bilde 8">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E64B71-52ED-6C4B-AB5E-643FF47527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Rectangle 10">
            <a:extLst>
              <a:ext uri="{FF2B5EF4-FFF2-40B4-BE49-F238E27FC236}">
                <a16:creationId xmlns:a16="http://schemas.microsoft.com/office/drawing/2014/main" id="{1FC44402-BA59-494B-BA26-634B71F07A3E}"/>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xt Placeholder 17" descr="@hovedtaler&#10;@forskningsradet&#10;#konferansenavn">
            <a:extLst>
              <a:ext uri="{FF2B5EF4-FFF2-40B4-BE49-F238E27FC236}">
                <a16:creationId xmlns:a16="http://schemas.microsoft.com/office/drawing/2014/main" id="{4063FF25-517B-6F45-9947-F7BFAD80D893}"/>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7" name="Text Placeholder 17" descr="@hovedtaler&#10;@forskningsradet&#10;#konferansenavn">
            <a:extLst>
              <a:ext uri="{FF2B5EF4-FFF2-40B4-BE49-F238E27FC236}">
                <a16:creationId xmlns:a16="http://schemas.microsoft.com/office/drawing/2014/main" id="{BA8AC3D8-6CAD-A749-B8F7-3C2013B92BE1}"/>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18" name="Text Placeholder 17" descr="@hovedtaler&#10;@forskningsradet&#10;#konferansenavn">
            <a:extLst>
              <a:ext uri="{FF2B5EF4-FFF2-40B4-BE49-F238E27FC236}">
                <a16:creationId xmlns:a16="http://schemas.microsoft.com/office/drawing/2014/main" id="{1D0C3145-EA4C-FA48-97E2-B549E8D7D24A}"/>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2" name="Slide Number Placeholder 5">
            <a:extLst>
              <a:ext uri="{FF2B5EF4-FFF2-40B4-BE49-F238E27FC236}">
                <a16:creationId xmlns:a16="http://schemas.microsoft.com/office/drawing/2014/main" id="{EC86F24D-B2DB-A141-A709-FB7E539736C5}"/>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3" name="Bilde 12">
            <a:extLst>
              <a:ext uri="{FF2B5EF4-FFF2-40B4-BE49-F238E27FC236}">
                <a16:creationId xmlns:a16="http://schemas.microsoft.com/office/drawing/2014/main" id="{67209A46-D5AA-C94D-AC66-48952F47212F}"/>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26531448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rside bilde 12">
    <p:bg>
      <p:bgPr>
        <a:solidFill>
          <a:schemeClr val="bg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8356F7C-F56F-6B4A-B1CF-0A504B3DD0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10" name="Slide Number Placeholder 5">
            <a:extLst>
              <a:ext uri="{FF2B5EF4-FFF2-40B4-BE49-F238E27FC236}">
                <a16:creationId xmlns:a16="http://schemas.microsoft.com/office/drawing/2014/main" id="{191FFF0C-5901-6347-B81D-9B8F048BC9DA}"/>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sp>
        <p:nvSpPr>
          <p:cNvPr id="23" name="Rectangle 12">
            <a:extLst>
              <a:ext uri="{FF2B5EF4-FFF2-40B4-BE49-F238E27FC236}">
                <a16:creationId xmlns:a16="http://schemas.microsoft.com/office/drawing/2014/main" id="{0B87DDD0-CF48-084D-9636-C8ACBB1418AF}"/>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le 1">
            <a:extLst>
              <a:ext uri="{FF2B5EF4-FFF2-40B4-BE49-F238E27FC236}">
                <a16:creationId xmlns:a16="http://schemas.microsoft.com/office/drawing/2014/main" id="{7F7BB4E3-8709-EE46-BAE4-8EC558D6D6E8}"/>
              </a:ext>
            </a:extLst>
          </p:cNvPr>
          <p:cNvSpPr>
            <a:spLocks noGrp="1"/>
          </p:cNvSpPr>
          <p:nvPr>
            <p:ph type="ctrTitle"/>
          </p:nvPr>
        </p:nvSpPr>
        <p:spPr>
          <a:xfrm>
            <a:off x="803276" y="1418492"/>
            <a:ext cx="4032250"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523B121A-801A-5646-AFB2-5D3E5585E32B}"/>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12" name="Bilde 11">
            <a:extLst>
              <a:ext uri="{FF2B5EF4-FFF2-40B4-BE49-F238E27FC236}">
                <a16:creationId xmlns:a16="http://schemas.microsoft.com/office/drawing/2014/main" id="{F6871CE4-C368-2C48-B493-875E344EC98B}"/>
              </a:ext>
            </a:extLst>
          </p:cNvPr>
          <p:cNvPicPr>
            <a:picLocks/>
          </p:cNvPicPr>
          <p:nvPr userDrawn="1"/>
        </p:nvPicPr>
        <p:blipFill>
          <a:blip r:embed="rId3"/>
          <a:srcRect/>
          <a:stretch/>
        </p:blipFill>
        <p:spPr>
          <a:xfrm>
            <a:off x="147600" y="151519"/>
            <a:ext cx="2469600" cy="709199"/>
          </a:xfrm>
          <a:prstGeom prst="rect">
            <a:avLst/>
          </a:prstGeom>
        </p:spPr>
      </p:pic>
    </p:spTree>
    <p:extLst>
      <p:ext uri="{BB962C8B-B14F-4D97-AF65-F5344CB8AC3E}">
        <p14:creationId xmlns:p14="http://schemas.microsoft.com/office/powerpoint/2010/main" val="172732414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rside eget bilde lys">
    <p:bg>
      <p:bgPr>
        <a:solidFill>
          <a:schemeClr val="accent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BB9721-1362-4373-92A1-58850CFA922F}"/>
              </a:ext>
            </a:extLst>
          </p:cNvPr>
          <p:cNvSpPr>
            <a:spLocks noGrp="1"/>
          </p:cNvSpPr>
          <p:nvPr>
            <p:ph type="pic" sz="quarter" idx="14"/>
          </p:nvPr>
        </p:nvSpPr>
        <p:spPr>
          <a:xfrm>
            <a:off x="0" y="0"/>
            <a:ext cx="12192000" cy="6858000"/>
          </a:xfrm>
          <a:custGeom>
            <a:avLst/>
            <a:gdLst>
              <a:gd name="connsiteX0" fmla="*/ 803275 w 12192000"/>
              <a:gd name="connsiteY0" fmla="*/ 4081963 h 6858000"/>
              <a:gd name="connsiteX1" fmla="*/ 803275 w 12192000"/>
              <a:gd name="connsiteY1" fmla="*/ 4121563 h 6858000"/>
              <a:gd name="connsiteX2" fmla="*/ 1369936 w 12192000"/>
              <a:gd name="connsiteY2" fmla="*/ 4121563 h 6858000"/>
              <a:gd name="connsiteX3" fmla="*/ 1369936 w 12192000"/>
              <a:gd name="connsiteY3" fmla="*/ 408196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03275" y="4081963"/>
                </a:moveTo>
                <a:lnTo>
                  <a:pt x="803275" y="4121563"/>
                </a:lnTo>
                <a:lnTo>
                  <a:pt x="1369936" y="4121563"/>
                </a:lnTo>
                <a:lnTo>
                  <a:pt x="1369936" y="4081963"/>
                </a:lnTo>
                <a:close/>
                <a:moveTo>
                  <a:pt x="0" y="0"/>
                </a:moveTo>
                <a:lnTo>
                  <a:pt x="12192000" y="0"/>
                </a:lnTo>
                <a:lnTo>
                  <a:pt x="12192000" y="6858000"/>
                </a:lnTo>
                <a:lnTo>
                  <a:pt x="0" y="6858000"/>
                </a:lnTo>
                <a:close/>
              </a:path>
            </a:pathLst>
          </a:custGeom>
          <a:solidFill>
            <a:schemeClr val="bg2">
              <a:lumMod val="90000"/>
            </a:schemeClr>
          </a:solidFill>
        </p:spPr>
        <p:txBody>
          <a:bodyPr wrap="square">
            <a:noAutofit/>
          </a:bodyPr>
          <a:lstStyle/>
          <a:p>
            <a:r>
              <a:rPr lang="nb-NO"/>
              <a:t>Klikk på ikonet for å legge til et bilde</a:t>
            </a:r>
            <a:endParaRPr lang="en-GB" dirty="0"/>
          </a:p>
        </p:txBody>
      </p:sp>
      <p:sp>
        <p:nvSpPr>
          <p:cNvPr id="2" name="Title 1"/>
          <p:cNvSpPr>
            <a:spLocks noGrp="1"/>
          </p:cNvSpPr>
          <p:nvPr>
            <p:ph type="ctrTitle"/>
          </p:nvPr>
        </p:nvSpPr>
        <p:spPr>
          <a:xfrm>
            <a:off x="803275" y="1418492"/>
            <a:ext cx="5292725" cy="2327231"/>
          </a:xfrm>
        </p:spPr>
        <p:txBody>
          <a:bodyPr lIns="0" rIns="0" anchor="b">
            <a:noAutofit/>
          </a:bodyPr>
          <a:lstStyle>
            <a:lvl1pPr algn="l">
              <a:defRPr sz="4200" b="0">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Text Placeholder 17" descr="@hovedtaler&#10;@forskningsradet&#10;#konferansenavn">
            <a:extLst>
              <a:ext uri="{FF2B5EF4-FFF2-40B4-BE49-F238E27FC236}">
                <a16:creationId xmlns:a16="http://schemas.microsoft.com/office/drawing/2014/main" id="{2B681EBC-A7AE-234F-9913-A0E67838D17C}"/>
              </a:ext>
            </a:extLst>
          </p:cNvPr>
          <p:cNvSpPr>
            <a:spLocks noGrp="1"/>
          </p:cNvSpPr>
          <p:nvPr>
            <p:ph type="body" sz="quarter" idx="13" hasCustomPrompt="1"/>
          </p:nvPr>
        </p:nvSpPr>
        <p:spPr>
          <a:xfrm>
            <a:off x="803275" y="6295236"/>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4" name="Text Placeholder 17" descr="@hovedtaler&#10;@forskningsradet&#10;#konferansenavn">
            <a:extLst>
              <a:ext uri="{FF2B5EF4-FFF2-40B4-BE49-F238E27FC236}">
                <a16:creationId xmlns:a16="http://schemas.microsoft.com/office/drawing/2014/main" id="{9816E538-5773-014A-ABC6-08A6C9B1D30F}"/>
              </a:ext>
            </a:extLst>
          </p:cNvPr>
          <p:cNvSpPr>
            <a:spLocks noGrp="1"/>
          </p:cNvSpPr>
          <p:nvPr>
            <p:ph type="body" sz="quarter" idx="15" hasCustomPrompt="1"/>
          </p:nvPr>
        </p:nvSpPr>
        <p:spPr>
          <a:xfrm>
            <a:off x="803275" y="6102728"/>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5" name="Text Placeholder 17" descr="@hovedtaler&#10;@forskningsradet&#10;#konferansenavn">
            <a:extLst>
              <a:ext uri="{FF2B5EF4-FFF2-40B4-BE49-F238E27FC236}">
                <a16:creationId xmlns:a16="http://schemas.microsoft.com/office/drawing/2014/main" id="{3B3BF372-0F14-D947-B403-2D3586961EA5}"/>
              </a:ext>
            </a:extLst>
          </p:cNvPr>
          <p:cNvSpPr>
            <a:spLocks noGrp="1"/>
          </p:cNvSpPr>
          <p:nvPr>
            <p:ph type="body" sz="quarter" idx="16"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4" name="Plassholder for SmartArt 3">
            <a:extLst>
              <a:ext uri="{FF2B5EF4-FFF2-40B4-BE49-F238E27FC236}">
                <a16:creationId xmlns:a16="http://schemas.microsoft.com/office/drawing/2014/main" id="{939ED826-7DF5-42F8-9E44-3676A8EEA499}"/>
              </a:ext>
            </a:extLst>
          </p:cNvPr>
          <p:cNvSpPr>
            <a:spLocks noGrp="1"/>
          </p:cNvSpPr>
          <p:nvPr>
            <p:ph type="dgm" sz="quarter" idx="20" hasCustomPrompt="1"/>
          </p:nvPr>
        </p:nvSpPr>
        <p:spPr>
          <a:xfrm>
            <a:off x="147600" y="151520"/>
            <a:ext cx="2469600" cy="709199"/>
          </a:xfrm>
          <a:prstGeom prst="rect">
            <a:avLst/>
          </a:prstGeom>
          <a:blipFill>
            <a:blip r:embed="rId2"/>
            <a:stretch>
              <a:fillRect/>
            </a:stretch>
          </a:blipFill>
        </p:spPr>
        <p:txBody>
          <a:bodyPr/>
          <a:lstStyle>
            <a:lvl1pPr>
              <a:defRPr sz="100">
                <a:solidFill>
                  <a:srgbClr val="000000"/>
                </a:solidFill>
              </a:defRPr>
            </a:lvl1pPr>
          </a:lstStyle>
          <a:p>
            <a:r>
              <a:rPr lang="nb-NO" dirty="0"/>
              <a:t> </a:t>
            </a:r>
          </a:p>
        </p:txBody>
      </p:sp>
      <p:sp>
        <p:nvSpPr>
          <p:cNvPr id="12" name="Plassholder for tekst 7">
            <a:extLst>
              <a:ext uri="{FF2B5EF4-FFF2-40B4-BE49-F238E27FC236}">
                <a16:creationId xmlns:a16="http://schemas.microsoft.com/office/drawing/2014/main" id="{77B3AFEE-D39A-44BC-A018-F73243623CF3}"/>
              </a:ext>
            </a:extLst>
          </p:cNvPr>
          <p:cNvSpPr>
            <a:spLocks noGrp="1"/>
          </p:cNvSpPr>
          <p:nvPr>
            <p:ph type="body" sz="quarter" idx="18" hasCustomPrompt="1"/>
          </p:nvPr>
        </p:nvSpPr>
        <p:spPr>
          <a:xfrm>
            <a:off x="7505412" y="6260400"/>
            <a:ext cx="4426080" cy="49991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3843584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0" name="Bilde 29"/>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2692400"/>
          </a:xfrm>
          <a:prstGeom prst="rect">
            <a:avLst/>
          </a:prstGeom>
        </p:spPr>
      </p:pic>
      <p:sp>
        <p:nvSpPr>
          <p:cNvPr id="29"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4" name="Text Placeholder 13"/>
          <p:cNvSpPr>
            <a:spLocks noGrp="1"/>
          </p:cNvSpPr>
          <p:nvPr>
            <p:ph type="body" sz="quarter" idx="14" hasCustomPrompt="1"/>
          </p:nvPr>
        </p:nvSpPr>
        <p:spPr>
          <a:xfrm>
            <a:off x="2449513" y="308133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15" name="Text Placeholder 13"/>
          <p:cNvSpPr>
            <a:spLocks noGrp="1"/>
          </p:cNvSpPr>
          <p:nvPr>
            <p:ph type="body" sz="quarter" idx="15" hasCustomPrompt="1"/>
          </p:nvPr>
        </p:nvSpPr>
        <p:spPr>
          <a:xfrm>
            <a:off x="3016174" y="3081338"/>
            <a:ext cx="3079826" cy="568325"/>
          </a:xfrm>
          <a:noFill/>
        </p:spPr>
        <p:txBody>
          <a:bodyPr lIns="180000" rIns="251999" anchor="ctr"/>
          <a:lstStyle>
            <a:lvl1pPr marL="0" indent="0" algn="l">
              <a:buNone/>
              <a:defRPr>
                <a:solidFill>
                  <a:schemeClr val="bg1"/>
                </a:solidFill>
              </a:defRPr>
            </a:lvl1pPr>
          </a:lstStyle>
          <a:p>
            <a:pPr lvl="0"/>
            <a:r>
              <a:rPr lang="nb-NO" noProof="0" dirty="0"/>
              <a:t>Agendapunkt</a:t>
            </a:r>
          </a:p>
        </p:txBody>
      </p:sp>
      <p:sp>
        <p:nvSpPr>
          <p:cNvPr id="16" name="Text Placeholder 13"/>
          <p:cNvSpPr>
            <a:spLocks noGrp="1"/>
          </p:cNvSpPr>
          <p:nvPr>
            <p:ph type="body" sz="quarter" idx="16" hasCustomPrompt="1"/>
          </p:nvPr>
        </p:nvSpPr>
        <p:spPr>
          <a:xfrm>
            <a:off x="2449513" y="378928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17" name="Text Placeholder 13"/>
          <p:cNvSpPr>
            <a:spLocks noGrp="1"/>
          </p:cNvSpPr>
          <p:nvPr>
            <p:ph type="body" sz="quarter" idx="17" hasCustomPrompt="1"/>
          </p:nvPr>
        </p:nvSpPr>
        <p:spPr>
          <a:xfrm>
            <a:off x="3016174"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3" name="Text Placeholder 13"/>
          <p:cNvSpPr>
            <a:spLocks noGrp="1"/>
          </p:cNvSpPr>
          <p:nvPr>
            <p:ph type="body" sz="quarter" idx="18" hasCustomPrompt="1"/>
          </p:nvPr>
        </p:nvSpPr>
        <p:spPr>
          <a:xfrm>
            <a:off x="2449513" y="4500622"/>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4" name="Text Placeholder 13"/>
          <p:cNvSpPr>
            <a:spLocks noGrp="1"/>
          </p:cNvSpPr>
          <p:nvPr>
            <p:ph type="body" sz="quarter" idx="19" hasCustomPrompt="1"/>
          </p:nvPr>
        </p:nvSpPr>
        <p:spPr>
          <a:xfrm>
            <a:off x="3016174"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5" name="Text Placeholder 13"/>
          <p:cNvSpPr>
            <a:spLocks noGrp="1"/>
          </p:cNvSpPr>
          <p:nvPr>
            <p:ph type="body" sz="quarter" idx="20" hasCustomPrompt="1"/>
          </p:nvPr>
        </p:nvSpPr>
        <p:spPr>
          <a:xfrm>
            <a:off x="2449513" y="5206220"/>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6" name="Text Placeholder 13"/>
          <p:cNvSpPr>
            <a:spLocks noGrp="1"/>
          </p:cNvSpPr>
          <p:nvPr>
            <p:ph type="body" sz="quarter" idx="21" hasCustomPrompt="1"/>
          </p:nvPr>
        </p:nvSpPr>
        <p:spPr>
          <a:xfrm>
            <a:off x="3016174"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7" name="Text Placeholder 13"/>
          <p:cNvSpPr>
            <a:spLocks noGrp="1"/>
          </p:cNvSpPr>
          <p:nvPr>
            <p:ph type="body" sz="quarter" idx="22" hasCustomPrompt="1"/>
          </p:nvPr>
        </p:nvSpPr>
        <p:spPr>
          <a:xfrm>
            <a:off x="2449513" y="5909945"/>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38" name="Text Placeholder 13"/>
          <p:cNvSpPr>
            <a:spLocks noGrp="1"/>
          </p:cNvSpPr>
          <p:nvPr>
            <p:ph type="body" sz="quarter" idx="23" hasCustomPrompt="1"/>
          </p:nvPr>
        </p:nvSpPr>
        <p:spPr>
          <a:xfrm>
            <a:off x="3016174"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9" name="Text Placeholder 13"/>
          <p:cNvSpPr>
            <a:spLocks noGrp="1"/>
          </p:cNvSpPr>
          <p:nvPr>
            <p:ph type="body" sz="quarter" idx="24" hasCustomPrompt="1"/>
          </p:nvPr>
        </p:nvSpPr>
        <p:spPr>
          <a:xfrm>
            <a:off x="6096000" y="308133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0" name="Text Placeholder 13"/>
          <p:cNvSpPr>
            <a:spLocks noGrp="1"/>
          </p:cNvSpPr>
          <p:nvPr>
            <p:ph type="body" sz="quarter" idx="25" hasCustomPrompt="1"/>
          </p:nvPr>
        </p:nvSpPr>
        <p:spPr>
          <a:xfrm>
            <a:off x="6662661"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1" name="Text Placeholder 13"/>
          <p:cNvSpPr>
            <a:spLocks noGrp="1"/>
          </p:cNvSpPr>
          <p:nvPr>
            <p:ph type="body" sz="quarter" idx="26" hasCustomPrompt="1"/>
          </p:nvPr>
        </p:nvSpPr>
        <p:spPr>
          <a:xfrm>
            <a:off x="6096000" y="3789288"/>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2" name="Text Placeholder 13"/>
          <p:cNvSpPr>
            <a:spLocks noGrp="1"/>
          </p:cNvSpPr>
          <p:nvPr>
            <p:ph type="body" sz="quarter" idx="27" hasCustomPrompt="1"/>
          </p:nvPr>
        </p:nvSpPr>
        <p:spPr>
          <a:xfrm>
            <a:off x="6662661"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3" name="Text Placeholder 13"/>
          <p:cNvSpPr>
            <a:spLocks noGrp="1"/>
          </p:cNvSpPr>
          <p:nvPr>
            <p:ph type="body" sz="quarter" idx="28" hasCustomPrompt="1"/>
          </p:nvPr>
        </p:nvSpPr>
        <p:spPr>
          <a:xfrm>
            <a:off x="6096000" y="4500622"/>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4" name="Text Placeholder 13"/>
          <p:cNvSpPr>
            <a:spLocks noGrp="1"/>
          </p:cNvSpPr>
          <p:nvPr>
            <p:ph type="body" sz="quarter" idx="29" hasCustomPrompt="1"/>
          </p:nvPr>
        </p:nvSpPr>
        <p:spPr>
          <a:xfrm>
            <a:off x="6662661"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5" name="Text Placeholder 13"/>
          <p:cNvSpPr>
            <a:spLocks noGrp="1"/>
          </p:cNvSpPr>
          <p:nvPr>
            <p:ph type="body" sz="quarter" idx="30" hasCustomPrompt="1"/>
          </p:nvPr>
        </p:nvSpPr>
        <p:spPr>
          <a:xfrm>
            <a:off x="6096000" y="5206220"/>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6" name="Text Placeholder 13"/>
          <p:cNvSpPr>
            <a:spLocks noGrp="1"/>
          </p:cNvSpPr>
          <p:nvPr>
            <p:ph type="body" sz="quarter" idx="31" hasCustomPrompt="1"/>
          </p:nvPr>
        </p:nvSpPr>
        <p:spPr>
          <a:xfrm>
            <a:off x="6662661"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7" name="Text Placeholder 13"/>
          <p:cNvSpPr>
            <a:spLocks noGrp="1"/>
          </p:cNvSpPr>
          <p:nvPr>
            <p:ph type="body" sz="quarter" idx="32" hasCustomPrompt="1"/>
          </p:nvPr>
        </p:nvSpPr>
        <p:spPr>
          <a:xfrm>
            <a:off x="6096000" y="5909945"/>
            <a:ext cx="566737" cy="568325"/>
          </a:xfrm>
          <a:solidFill>
            <a:schemeClr val="accent4"/>
          </a:solidFill>
        </p:spPr>
        <p:txBody>
          <a:bodyPr lIns="0" rIns="0" anchor="ctr"/>
          <a:lstStyle>
            <a:lvl1pPr marL="0" indent="0" algn="ctr">
              <a:buNone/>
              <a:defRPr>
                <a:solidFill>
                  <a:schemeClr val="tx2"/>
                </a:solidFill>
              </a:defRPr>
            </a:lvl1pPr>
          </a:lstStyle>
          <a:p>
            <a:pPr lvl="0"/>
            <a:r>
              <a:rPr lang="nb-NO" noProof="0"/>
              <a:t>##</a:t>
            </a:r>
          </a:p>
        </p:txBody>
      </p:sp>
      <p:sp>
        <p:nvSpPr>
          <p:cNvPr id="48" name="Text Placeholder 13"/>
          <p:cNvSpPr>
            <a:spLocks noGrp="1"/>
          </p:cNvSpPr>
          <p:nvPr>
            <p:ph type="body" sz="quarter" idx="33" hasCustomPrompt="1"/>
          </p:nvPr>
        </p:nvSpPr>
        <p:spPr>
          <a:xfrm>
            <a:off x="6662661"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2" name="Title 1"/>
          <p:cNvSpPr>
            <a:spLocks noGrp="1"/>
          </p:cNvSpPr>
          <p:nvPr>
            <p:ph type="title"/>
          </p:nvPr>
        </p:nvSpPr>
        <p:spPr>
          <a:xfrm>
            <a:off x="2449513" y="491066"/>
            <a:ext cx="7283450" cy="1635125"/>
          </a:xfrm>
        </p:spPr>
        <p:txBody>
          <a:bodyPr lIns="0">
            <a:normAutofit/>
          </a:bodyPr>
          <a:lstStyle>
            <a:lvl1pPr>
              <a:defRPr sz="4200" b="0">
                <a:solidFill>
                  <a:schemeClr val="bg1"/>
                </a:solidFill>
              </a:defRPr>
            </a:lvl1pPr>
          </a:lstStyle>
          <a:p>
            <a:r>
              <a:rPr lang="nb-NO" noProof="0"/>
              <a:t>Klikk for å redigere tittelstil</a:t>
            </a:r>
            <a:endParaRPr lang="nb-NO" noProof="0" dirty="0"/>
          </a:p>
        </p:txBody>
      </p:sp>
      <p:cxnSp>
        <p:nvCxnSpPr>
          <p:cNvPr id="28" name="Straight Connector 8"/>
          <p:cNvCxnSpPr/>
          <p:nvPr userDrawn="1"/>
        </p:nvCxnSpPr>
        <p:spPr>
          <a:xfrm>
            <a:off x="2449513" y="2349500"/>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Picture 17">
            <a:extLst>
              <a:ext uri="{FF2B5EF4-FFF2-40B4-BE49-F238E27FC236}">
                <a16:creationId xmlns:a16="http://schemas.microsoft.com/office/drawing/2014/main" id="{3317CAE5-EBF8-C941-B5C5-809AA94C6D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76622710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ksjonsforside nummerert">
    <p:spTree>
      <p:nvGrpSpPr>
        <p:cNvPr id="1" name=""/>
        <p:cNvGrpSpPr/>
        <p:nvPr/>
      </p:nvGrpSpPr>
      <p:grpSpPr>
        <a:xfrm>
          <a:off x="0" y="0"/>
          <a:ext cx="0" cy="0"/>
          <a:chOff x="0" y="0"/>
          <a:chExt cx="0" cy="0"/>
        </a:xfrm>
      </p:grpSpPr>
      <p:pic>
        <p:nvPicPr>
          <p:cNvPr id="10" name="Bilde 9"/>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2692400"/>
          </a:xfrm>
          <a:prstGeom prst="rect">
            <a:avLst/>
          </a:prstGeom>
        </p:spPr>
      </p:pic>
      <p:sp>
        <p:nvSpPr>
          <p:cNvPr id="14"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2" name="Title 1"/>
          <p:cNvSpPr>
            <a:spLocks noGrp="1"/>
          </p:cNvSpPr>
          <p:nvPr>
            <p:ph type="title"/>
          </p:nvPr>
        </p:nvSpPr>
        <p:spPr>
          <a:xfrm>
            <a:off x="4559640"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endParaRPr lang="nb-NO" noProof="0" dirty="0"/>
          </a:p>
        </p:txBody>
      </p:sp>
      <p:sp>
        <p:nvSpPr>
          <p:cNvPr id="9" name="Rectangle 8"/>
          <p:cNvSpPr/>
          <p:nvPr userDrawn="1"/>
        </p:nvSpPr>
        <p:spPr>
          <a:xfrm>
            <a:off x="1" y="2682799"/>
            <a:ext cx="4175194" cy="4175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11" name="Content Placeholder 10"/>
          <p:cNvSpPr>
            <a:spLocks noGrp="1"/>
          </p:cNvSpPr>
          <p:nvPr>
            <p:ph sz="quarter" idx="13" hasCustomPrompt="1"/>
          </p:nvPr>
        </p:nvSpPr>
        <p:spPr>
          <a:xfrm>
            <a:off x="2053362" y="2677162"/>
            <a:ext cx="1774443" cy="1482819"/>
          </a:xfrm>
        </p:spPr>
        <p:txBody>
          <a:bodyPr lIns="0" rIns="0" anchor="b" anchorCtr="0">
            <a:normAutofit/>
          </a:bodyPr>
          <a:lstStyle>
            <a:lvl1pPr marL="0" indent="0" algn="r">
              <a:buNone/>
              <a:defRPr sz="9000">
                <a:solidFill>
                  <a:schemeClr val="tx2"/>
                </a:solidFill>
              </a:defRPr>
            </a:lvl1pPr>
          </a:lstStyle>
          <a:p>
            <a:pPr lvl="0"/>
            <a:r>
              <a:rPr lang="nb-NO" noProof="0"/>
              <a:t>##</a:t>
            </a:r>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4552194" y="3141868"/>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7">
            <a:extLst>
              <a:ext uri="{FF2B5EF4-FFF2-40B4-BE49-F238E27FC236}">
                <a16:creationId xmlns:a16="http://schemas.microsoft.com/office/drawing/2014/main" id="{6B969A96-3D25-5947-9431-DD6709CF01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2492054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ksjonsforside 1">
    <p:bg>
      <p:bgPr>
        <a:solidFill>
          <a:schemeClr val="bg2"/>
        </a:solidFill>
        <a:effectLst/>
      </p:bgPr>
    </p:bg>
    <p:spTree>
      <p:nvGrpSpPr>
        <p:cNvPr id="1" name=""/>
        <p:cNvGrpSpPr/>
        <p:nvPr/>
      </p:nvGrpSpPr>
      <p:grpSpPr>
        <a:xfrm>
          <a:off x="0" y="0"/>
          <a:ext cx="0" cy="0"/>
          <a:chOff x="0" y="0"/>
          <a:chExt cx="0" cy="0"/>
        </a:xfrm>
      </p:grpSpPr>
      <p:pic>
        <p:nvPicPr>
          <p:cNvPr id="11" name="Bilde 10"/>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17">
            <a:extLst>
              <a:ext uri="{FF2B5EF4-FFF2-40B4-BE49-F238E27FC236}">
                <a16:creationId xmlns:a16="http://schemas.microsoft.com/office/drawing/2014/main" id="{68B489D4-576A-2A4A-81F8-4B8A4E1024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01300061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ksjonsforside 2">
    <p:bg>
      <p:bgPr>
        <a:solidFill>
          <a:schemeClr val="bg2"/>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C370F27-C09A-0D4E-885B-9941572E3C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22A8BFEF-BB9D-6D45-A367-B9A4A42448F8}"/>
              </a:ext>
            </a:extLst>
          </p:cNvPr>
          <p:cNvSpPr/>
          <p:nvPr userDrawn="1"/>
        </p:nvSpPr>
        <p:spPr>
          <a:xfrm>
            <a:off x="0" y="0"/>
            <a:ext cx="10033000" cy="6858000"/>
          </a:xfrm>
          <a:prstGeom prst="rect">
            <a:avLst/>
          </a:prstGeom>
          <a:gradFill>
            <a:gsLst>
              <a:gs pos="0">
                <a:schemeClr val="accent1">
                  <a:lumMod val="5000"/>
                  <a:lumOff val="95000"/>
                  <a:alpha val="0"/>
                </a:schemeClr>
              </a:gs>
              <a:gs pos="53000">
                <a:schemeClr val="bg2">
                  <a:lumMod val="25000"/>
                  <a:alpha val="31000"/>
                </a:schemeClr>
              </a:gs>
              <a:gs pos="100000">
                <a:schemeClr val="tx2">
                  <a:lumMod val="5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17">
            <a:extLst>
              <a:ext uri="{FF2B5EF4-FFF2-40B4-BE49-F238E27FC236}">
                <a16:creationId xmlns:a16="http://schemas.microsoft.com/office/drawing/2014/main" id="{CCFD3FEE-CB60-C244-8D2B-5F42CC21C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03759618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ksjonsforside 3">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687BECA-66C4-2E4C-9E4E-4D0B423875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17">
            <a:extLst>
              <a:ext uri="{FF2B5EF4-FFF2-40B4-BE49-F238E27FC236}">
                <a16:creationId xmlns:a16="http://schemas.microsoft.com/office/drawing/2014/main" id="{4790AB78-F68A-9C4B-A8F8-EB374719E2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6981437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ksjonsforside 4">
    <p:bg>
      <p:bgPr>
        <a:solidFill>
          <a:schemeClr val="bg2"/>
        </a:solidFill>
        <a:effectLst/>
      </p:bgPr>
    </p:bg>
    <p:spTree>
      <p:nvGrpSpPr>
        <p:cNvPr id="1" name=""/>
        <p:cNvGrpSpPr/>
        <p:nvPr/>
      </p:nvGrpSpPr>
      <p:grpSpPr>
        <a:xfrm>
          <a:off x="0" y="0"/>
          <a:ext cx="0" cy="0"/>
          <a:chOff x="0" y="0"/>
          <a:chExt cx="0" cy="0"/>
        </a:xfrm>
      </p:grpSpPr>
      <p:pic>
        <p:nvPicPr>
          <p:cNvPr id="5" name="Bilde 4" descr="Et bilde som inneholder person, mann, holder, objekt&#10;&#10;&#10;&#10;Automatisk generert beskrivelse">
            <a:extLst>
              <a:ext uri="{FF2B5EF4-FFF2-40B4-BE49-F238E27FC236}">
                <a16:creationId xmlns:a16="http://schemas.microsoft.com/office/drawing/2014/main" id="{0E38F7E9-83D2-C443-9C6E-B359874D8C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ktangel 10">
            <a:extLst>
              <a:ext uri="{FF2B5EF4-FFF2-40B4-BE49-F238E27FC236}">
                <a16:creationId xmlns:a16="http://schemas.microsoft.com/office/drawing/2014/main" id="{617B8165-236A-8E4E-811C-BE38805FD559}"/>
              </a:ext>
            </a:extLst>
          </p:cNvPr>
          <p:cNvSpPr/>
          <p:nvPr userDrawn="1"/>
        </p:nvSpPr>
        <p:spPr>
          <a:xfrm>
            <a:off x="0" y="0"/>
            <a:ext cx="12192000" cy="6858000"/>
          </a:xfrm>
          <a:prstGeom prst="rect">
            <a:avLst/>
          </a:prstGeom>
          <a:gradFill>
            <a:gsLst>
              <a:gs pos="0">
                <a:schemeClr val="accent1">
                  <a:lumMod val="5000"/>
                  <a:lumOff val="95000"/>
                  <a:alpha val="0"/>
                </a:schemeClr>
              </a:gs>
              <a:gs pos="30000">
                <a:schemeClr val="bg2">
                  <a:lumMod val="25000"/>
                  <a:alpha val="31000"/>
                </a:schemeClr>
              </a:gs>
              <a:gs pos="100000">
                <a:schemeClr val="tx2">
                  <a:lumMod val="5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normAutofit/>
          </a:bodyPr>
          <a:lstStyle>
            <a:lvl1pPr>
              <a:defRPr sz="4200" b="0">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5" y="2644639"/>
            <a:ext cx="5292726" cy="3827463"/>
          </a:xfrm>
        </p:spPr>
        <p:txBody>
          <a:bodyP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nb-NO" noProof="0"/>
              <a:t>Klikk for å redigere tekststiler i malen</a:t>
            </a:r>
          </a:p>
        </p:txBody>
      </p:sp>
      <p:cxnSp>
        <p:nvCxnSpPr>
          <p:cNvPr id="9" name="Straight Connector 8"/>
          <p:cNvCxnSpPr/>
          <p:nvPr userDrawn="1"/>
        </p:nvCxnSpPr>
        <p:spPr>
          <a:xfrm>
            <a:off x="803275" y="2324031"/>
            <a:ext cx="56666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17">
            <a:extLst>
              <a:ext uri="{FF2B5EF4-FFF2-40B4-BE49-F238E27FC236}">
                <a16:creationId xmlns:a16="http://schemas.microsoft.com/office/drawing/2014/main" id="{4F0A1E55-FE06-4E45-8A78-C874CF2F30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92026158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A2FD90B3-929C-45E9-BE26-F5C8D8EE737E}" type="datetime1">
              <a:rPr lang="nb-NO" noProof="0" smtClean="0"/>
              <a:t>21.09.2021</a:t>
            </a:fld>
            <a:endParaRPr lang="nb-NO" noProof="0"/>
          </a:p>
        </p:txBody>
      </p:sp>
      <p:sp>
        <p:nvSpPr>
          <p:cNvPr id="5" name="Footer Placeholder 4"/>
          <p:cNvSpPr>
            <a:spLocks noGrp="1"/>
          </p:cNvSpPr>
          <p:nvPr>
            <p:ph type="ftr" sz="quarter" idx="11"/>
          </p:nvPr>
        </p:nvSpPr>
        <p:spPr/>
        <p:txBody>
          <a:bodyPr/>
          <a:lstStyle/>
          <a:p>
            <a:r>
              <a:rPr lang="en-US" noProof="0"/>
              <a:t>RESEARCH FOR INNOVATION AND SUSTAINABILITY</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a:t>Klikk for å redigere tittelstil</a:t>
            </a:r>
            <a:endParaRPr lang="nb-NO" noProof="0" dirty="0"/>
          </a:p>
        </p:txBody>
      </p:sp>
    </p:spTree>
    <p:extLst>
      <p:ext uri="{BB962C8B-B14F-4D97-AF65-F5344CB8AC3E}">
        <p14:creationId xmlns:p14="http://schemas.microsoft.com/office/powerpoint/2010/main" val="31043996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andard A mørk">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BCD60CE-A465-2045-AF36-7D10B2120335}"/>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a:defRPr>
                <a:solidFill>
                  <a:schemeClr val="bg1"/>
                </a:solidFill>
              </a:defRPr>
            </a:lvl1pPr>
          </a:lstStyle>
          <a:p>
            <a:fld id="{FB8FE870-6E20-485C-B3F8-59A1E4A9B6A0}" type="datetime1">
              <a:rPr lang="nb-NO" smtClean="0"/>
              <a:t>21.09.2021</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endParaRPr lang="nb-NO" noProof="0" dirty="0"/>
          </a:p>
        </p:txBody>
      </p:sp>
      <p:pic>
        <p:nvPicPr>
          <p:cNvPr id="9" name="Picture 17">
            <a:extLst>
              <a:ext uri="{FF2B5EF4-FFF2-40B4-BE49-F238E27FC236}">
                <a16:creationId xmlns:a16="http://schemas.microsoft.com/office/drawing/2014/main" id="{78DF6EC9-E84B-4247-AF7B-F95641405A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6227355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bilde 9">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7FAC0583-FC94-684F-A802-0F2B56A3E7AF}"/>
              </a:ext>
            </a:extLst>
          </p:cNvPr>
          <p:cNvPicPr>
            <a:picLocks noChangeAspect="1"/>
          </p:cNvPicPr>
          <p:nvPr userDrawn="1"/>
        </p:nvPicPr>
        <p:blipFill>
          <a:blip r:embed="rId2"/>
          <a:srcRect/>
          <a:stretch/>
        </p:blipFill>
        <p:spPr>
          <a:xfrm>
            <a:off x="0" y="-1"/>
            <a:ext cx="12192001" cy="6858001"/>
          </a:xfrm>
          <a:prstGeom prst="rect">
            <a:avLst/>
          </a:prstGeom>
        </p:spPr>
      </p:pic>
      <p:sp>
        <p:nvSpPr>
          <p:cNvPr id="15" name="Rektangel 14">
            <a:extLst>
              <a:ext uri="{FF2B5EF4-FFF2-40B4-BE49-F238E27FC236}">
                <a16:creationId xmlns:a16="http://schemas.microsoft.com/office/drawing/2014/main" id="{6536CA1C-1082-AF44-8773-C5D0A037E250}"/>
              </a:ext>
            </a:extLst>
          </p:cNvPr>
          <p:cNvSpPr/>
          <p:nvPr userDrawn="1"/>
        </p:nvSpPr>
        <p:spPr>
          <a:xfrm>
            <a:off x="0" y="-1"/>
            <a:ext cx="12192000" cy="6857999"/>
          </a:xfrm>
          <a:prstGeom prst="rect">
            <a:avLst/>
          </a:prstGeom>
          <a:gradFill>
            <a:gsLst>
              <a:gs pos="45000">
                <a:srgbClr val="5F7B8A">
                  <a:alpha val="68000"/>
                </a:srgbClr>
              </a:gs>
              <a:gs pos="3000">
                <a:schemeClr val="tx2">
                  <a:alpha val="83000"/>
                </a:schemeClr>
              </a:gs>
              <a:gs pos="83000">
                <a:schemeClr val="bg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03276" y="1418492"/>
            <a:ext cx="5292724" cy="2327231"/>
          </a:xfrm>
        </p:spPr>
        <p:txBody>
          <a:bodyPr lIns="0" rIns="0" anchor="b">
            <a:noAutofit/>
          </a:bodyPr>
          <a:lstStyle>
            <a:lvl1pPr algn="l">
              <a:defRPr sz="4200" b="0">
                <a:solidFill>
                  <a:schemeClr val="bg1"/>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2" name="Rectangle 11">
            <a:extLst>
              <a:ext uri="{FF2B5EF4-FFF2-40B4-BE49-F238E27FC236}">
                <a16:creationId xmlns:a16="http://schemas.microsoft.com/office/drawing/2014/main" id="{2718E9FD-17A7-4FE4-84D5-39540DD56F9C}"/>
              </a:ext>
            </a:extLst>
          </p:cNvPr>
          <p:cNvSpPr/>
          <p:nvPr userDrawn="1"/>
        </p:nvSpPr>
        <p:spPr>
          <a:xfrm>
            <a:off x="803275" y="4081963"/>
            <a:ext cx="566661" cy="3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xt Placeholder 17" descr="@hovedtaler&#10;@forskningsradet&#10;#konferansenavn">
            <a:extLst>
              <a:ext uri="{FF2B5EF4-FFF2-40B4-BE49-F238E27FC236}">
                <a16:creationId xmlns:a16="http://schemas.microsoft.com/office/drawing/2014/main" id="{4B0E3A6F-D944-A64B-989E-4A4968457692}"/>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 konferansenavn</a:t>
            </a:r>
          </a:p>
        </p:txBody>
      </p:sp>
      <p:sp>
        <p:nvSpPr>
          <p:cNvPr id="19" name="Text Placeholder 17" descr="@hovedtaler&#10;@forskningsradet&#10;#konferansenavn">
            <a:extLst>
              <a:ext uri="{FF2B5EF4-FFF2-40B4-BE49-F238E27FC236}">
                <a16:creationId xmlns:a16="http://schemas.microsoft.com/office/drawing/2014/main" id="{1E4504F4-63AC-2048-8A0A-BA1F61DDB6D7}"/>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20" name="Text Placeholder 17" descr="@hovedtaler&#10;@forskningsradet&#10;#konferansenavn">
            <a:extLst>
              <a:ext uri="{FF2B5EF4-FFF2-40B4-BE49-F238E27FC236}">
                <a16:creationId xmlns:a16="http://schemas.microsoft.com/office/drawing/2014/main" id="{4B7FB3B6-CBFC-ED4A-BA47-CFABE1F78FE9}"/>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400" b="1">
                <a:solidFill>
                  <a:schemeClr val="bg1"/>
                </a:solidFill>
              </a:defRPr>
            </a:lvl1pPr>
          </a:lstStyle>
          <a:p>
            <a:pPr lvl="0"/>
            <a:r>
              <a:rPr lang="nb-NO" noProof="0" dirty="0"/>
              <a:t>@hovedtaler</a:t>
            </a:r>
          </a:p>
        </p:txBody>
      </p:sp>
      <p:sp>
        <p:nvSpPr>
          <p:cNvPr id="13" name="Slide Number Placeholder 5">
            <a:extLst>
              <a:ext uri="{FF2B5EF4-FFF2-40B4-BE49-F238E27FC236}">
                <a16:creationId xmlns:a16="http://schemas.microsoft.com/office/drawing/2014/main" id="{5024A227-6802-9948-9430-AD5D6D16D039}"/>
              </a:ext>
            </a:extLst>
          </p:cNvPr>
          <p:cNvSpPr txBox="1">
            <a:spLocks/>
          </p:cNvSpPr>
          <p:nvPr userDrawn="1"/>
        </p:nvSpPr>
        <p:spPr>
          <a:xfrm>
            <a:off x="7505700" y="6325030"/>
            <a:ext cx="4314825" cy="444500"/>
          </a:xfrm>
          <a:prstGeom prst="rect">
            <a:avLst/>
          </a:prstGeom>
        </p:spPr>
        <p:txBody>
          <a:bodyPr vert="horz" lIns="0" tIns="0" rIns="0" bIns="0" rtlCol="0" anchor="t"/>
          <a:lstStyle>
            <a:defPPr>
              <a:defRPr lang="en-US"/>
            </a:defPPr>
            <a:lvl1pPr marL="0" algn="r" defTabSz="914400" rtl="0" eaLnBrk="1" latinLnBrk="0" hangingPunct="1">
              <a:defRPr lang="nb-NO" sz="1200" b="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i="0" kern="1200" dirty="0">
                <a:solidFill>
                  <a:schemeClr val="bg1"/>
                </a:solidFill>
                <a:effectLst/>
                <a:latin typeface="+mn-lt"/>
                <a:ea typeface="+mn-ea"/>
                <a:cs typeface="+mn-cs"/>
              </a:rPr>
              <a:t>RESEARCH FOR INNOVATION AND SUSTAINABILITY</a:t>
            </a:r>
            <a:endParaRPr lang="nb-NO" sz="1400" b="1" dirty="0">
              <a:solidFill>
                <a:schemeClr val="bg1"/>
              </a:solidFill>
            </a:endParaRPr>
          </a:p>
        </p:txBody>
      </p:sp>
      <p:pic>
        <p:nvPicPr>
          <p:cNvPr id="16" name="Bilde 15">
            <a:extLst>
              <a:ext uri="{FF2B5EF4-FFF2-40B4-BE49-F238E27FC236}">
                <a16:creationId xmlns:a16="http://schemas.microsoft.com/office/drawing/2014/main" id="{ABF257AE-54F7-3D4B-9340-D219E04DD50F}"/>
              </a:ext>
            </a:extLst>
          </p:cNvPr>
          <p:cNvPicPr>
            <a:picLocks noChangeAspect="1"/>
          </p:cNvPicPr>
          <p:nvPr userDrawn="1"/>
        </p:nvPicPr>
        <p:blipFill>
          <a:blip r:embed="rId3"/>
          <a:stretch>
            <a:fillRect/>
          </a:stretch>
        </p:blipFill>
        <p:spPr>
          <a:xfrm>
            <a:off x="145742" y="152273"/>
            <a:ext cx="2468254" cy="711996"/>
          </a:xfrm>
          <a:prstGeom prst="rect">
            <a:avLst/>
          </a:prstGeom>
        </p:spPr>
      </p:pic>
    </p:spTree>
    <p:extLst>
      <p:ext uri="{BB962C8B-B14F-4D97-AF65-F5344CB8AC3E}">
        <p14:creationId xmlns:p14="http://schemas.microsoft.com/office/powerpoint/2010/main" val="13160487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Standard B l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5" y="2349499"/>
            <a:ext cx="5126470"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1CFC2FDB-4C2D-40BC-A381-0C511937CFF2}" type="datetime1">
              <a:rPr lang="nb-NO" smtClean="0"/>
              <a:t>21.09.2021</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2349499"/>
            <a:ext cx="5364161"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316456398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Standard B mør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A56089C-99A6-1347-BA4E-434BC10D4A24}"/>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5" y="2349499"/>
            <a:ext cx="5126470"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solidFill>
                  <a:schemeClr val="bg1"/>
                </a:solidFill>
              </a:defRPr>
            </a:lvl1pPr>
          </a:lstStyle>
          <a:p>
            <a:fld id="{B52FDF05-28C8-4BAD-B007-141D583343A6}" type="datetime1">
              <a:rPr lang="nb-NO" smtClean="0"/>
              <a:t>21.09.2021</a:t>
            </a:fld>
            <a:endParaRPr lang="nb-NO"/>
          </a:p>
        </p:txBody>
      </p:sp>
      <p:sp>
        <p:nvSpPr>
          <p:cNvPr id="5" name="Footer Placeholder 4"/>
          <p:cNvSpPr>
            <a:spLocks noGrp="1"/>
          </p:cNvSpPr>
          <p:nvPr>
            <p:ph type="ftr" sz="quarter" idx="11"/>
          </p:nvPr>
        </p:nvSpPr>
        <p:spPr/>
        <p:txBody>
          <a:bodyPr/>
          <a:lstStyle>
            <a:lvl1pPr marL="0" indent="0">
              <a:buFontTx/>
              <a:buNone/>
              <a:defRPr>
                <a:solidFill>
                  <a:schemeClr val="bg1"/>
                </a:solidFill>
              </a:defRPr>
            </a:lvl1pPr>
          </a:lstStyle>
          <a:p>
            <a:r>
              <a:rPr lang="en-US"/>
              <a:t>RESEARCH FOR INNOVATION AND SUSTAINABILITY</a:t>
            </a:r>
            <a:endParaRPr lang="nb-NO"/>
          </a:p>
        </p:txBody>
      </p:sp>
      <p:sp>
        <p:nvSpPr>
          <p:cNvPr id="6" name="Slide Number Placeholder 5"/>
          <p:cNvSpPr>
            <a:spLocks noGrp="1"/>
          </p:cNvSpPr>
          <p:nvPr>
            <p:ph type="sldNum" sz="quarter" idx="12"/>
          </p:nvPr>
        </p:nvSpPr>
        <p:spPr/>
        <p:txBody>
          <a:bodyPr/>
          <a:lstStyle>
            <a:lvl1pPr marL="0" indent="0">
              <a:buFontTx/>
              <a:buNone/>
              <a:defRPr>
                <a:solidFill>
                  <a:schemeClr val="bg1"/>
                </a:solidFill>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2349499"/>
            <a:ext cx="5364161"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pic>
        <p:nvPicPr>
          <p:cNvPr id="10" name="Picture 17">
            <a:extLst>
              <a:ext uri="{FF2B5EF4-FFF2-40B4-BE49-F238E27FC236}">
                <a16:creationId xmlns:a16="http://schemas.microsoft.com/office/drawing/2014/main" id="{20D26A80-2542-C74B-84D1-1488CDA69F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95471399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 og bilde ly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6" cy="1635125"/>
          </a:xfrm>
        </p:spPr>
        <p:txBody>
          <a:bodyPr rIns="180000"/>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803274" y="2349499"/>
            <a:ext cx="6480175" cy="3827463"/>
          </a:xfrm>
        </p:spPr>
        <p:txBody>
          <a:bodyPr rIns="180000"/>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p>
            <a:fld id="{95937C21-E225-4AF1-B6ED-4AC407ECDFCB}" type="datetime1">
              <a:rPr lang="nb-NO" noProof="0" smtClean="0"/>
              <a:t>21.09.2021</a:t>
            </a:fld>
            <a:endParaRPr lang="nb-NO" noProof="0"/>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122754636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og bilde 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3EC13D22-1658-4D37-B1E5-DCEF50E2A711}" type="datetime1">
              <a:rPr lang="nb-NO" smtClean="0"/>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0" name="Picture 17">
            <a:extLst>
              <a:ext uri="{FF2B5EF4-FFF2-40B4-BE49-F238E27FC236}">
                <a16:creationId xmlns:a16="http://schemas.microsoft.com/office/drawing/2014/main" id="{1B0E7A26-4391-3541-9E29-A73E6FD7D2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85865928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24EAB3EB-B4E2-449A-B9ED-F5224798AB53}" type="datetime1">
              <a:rPr lang="nb-NO" smtClean="0"/>
              <a:t>21.09.2021</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
        <p:nvSpPr>
          <p:cNvPr id="9" name="Picture Placeholder 10">
            <a:extLst>
              <a:ext uri="{FF2B5EF4-FFF2-40B4-BE49-F238E27FC236}">
                <a16:creationId xmlns:a16="http://schemas.microsoft.com/office/drawing/2014/main" id="{4A9E54D3-BD33-EB46-8A98-DE413A10615C}"/>
              </a:ext>
            </a:extLst>
          </p:cNvPr>
          <p:cNvSpPr>
            <a:spLocks noGrp="1"/>
          </p:cNvSpPr>
          <p:nvPr>
            <p:ph type="pic" sz="quarter" idx="14"/>
          </p:nvPr>
        </p:nvSpPr>
        <p:spPr>
          <a:xfrm>
            <a:off x="0" y="0"/>
            <a:ext cx="7283450"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363008920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97D6CD-5C1E-401B-BFB0-BDDF75F932D8}" type="datetime1">
              <a:rPr lang="nb-NO" noProof="0" smtClean="0"/>
              <a:t>21.09.2021</a:t>
            </a:fld>
            <a:endParaRPr lang="nb-NO" noProof="0"/>
          </a:p>
        </p:txBody>
      </p:sp>
      <p:sp>
        <p:nvSpPr>
          <p:cNvPr id="5" name="Footer Placeholder 4"/>
          <p:cNvSpPr>
            <a:spLocks noGrp="1"/>
          </p:cNvSpPr>
          <p:nvPr>
            <p:ph type="ftr" sz="quarter" idx="11"/>
          </p:nvPr>
        </p:nvSpPr>
        <p:spPr/>
        <p:txBody>
          <a:bodyPr/>
          <a:lstStyle/>
          <a:p>
            <a:r>
              <a:rPr lang="en-US" noProof="0"/>
              <a:t>RESEARCH FOR INNOVATION AND SUSTAINABILITY</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71626759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f med tekst A lys">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803275" y="1016000"/>
            <a:ext cx="6105525" cy="5160963"/>
          </a:xfrm>
          <a:solidFill>
            <a:schemeClr val="accent2">
              <a:lumMod val="20000"/>
              <a:lumOff val="80000"/>
            </a:schemeClr>
          </a:solidFill>
        </p:spPr>
        <p:txBody>
          <a:bodyPr/>
          <a:lstStyle/>
          <a:p>
            <a:r>
              <a:rPr lang="nb-NO"/>
              <a:t>Klikk ikonet for å legge til et diagram</a:t>
            </a:r>
            <a:endParaRPr lang="en-US"/>
          </a:p>
        </p:txBody>
      </p:sp>
      <p:sp>
        <p:nvSpPr>
          <p:cNvPr id="2" name="Title 1"/>
          <p:cNvSpPr>
            <a:spLocks noGrp="1"/>
          </p:cNvSpPr>
          <p:nvPr>
            <p:ph type="title"/>
          </p:nvPr>
        </p:nvSpPr>
        <p:spPr>
          <a:xfrm>
            <a:off x="7356475" y="1015999"/>
            <a:ext cx="4103688" cy="3084513"/>
          </a:xfrm>
        </p:spPr>
        <p:txBody>
          <a:bodyPr/>
          <a:lstStyle/>
          <a:p>
            <a:r>
              <a:rPr lang="nb-NO"/>
              <a:t>Klikk for å redigere tittelstil</a:t>
            </a:r>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8" name="Date Placeholder 3">
            <a:extLst>
              <a:ext uri="{FF2B5EF4-FFF2-40B4-BE49-F238E27FC236}">
                <a16:creationId xmlns:a16="http://schemas.microsoft.com/office/drawing/2014/main" id="{65682D5E-4080-F14D-BCD3-855CE8A063CE}"/>
              </a:ext>
            </a:extLst>
          </p:cNvPr>
          <p:cNvSpPr>
            <a:spLocks noGrp="1"/>
          </p:cNvSpPr>
          <p:nvPr>
            <p:ph type="dt" sz="half" idx="12"/>
          </p:nvPr>
        </p:nvSpPr>
        <p:spPr>
          <a:xfrm>
            <a:off x="1191948" y="6489700"/>
            <a:ext cx="1195652" cy="213591"/>
          </a:xfrm>
        </p:spPr>
        <p:txBody>
          <a:bodyPr/>
          <a:lstStyle/>
          <a:p>
            <a:fld id="{35AC332A-5C81-4880-A240-5CE1D467C2B1}" type="datetime1">
              <a:rPr lang="nb-NO" noProof="0" smtClean="0"/>
              <a:t>21.09.2021</a:t>
            </a:fld>
            <a:endParaRPr lang="nb-NO" noProof="0"/>
          </a:p>
        </p:txBody>
      </p:sp>
      <p:sp>
        <p:nvSpPr>
          <p:cNvPr id="9" name="Footer Placeholder 4">
            <a:extLst>
              <a:ext uri="{FF2B5EF4-FFF2-40B4-BE49-F238E27FC236}">
                <a16:creationId xmlns:a16="http://schemas.microsoft.com/office/drawing/2014/main" id="{AFB48A4C-8047-6545-BC1F-6B400C337D98}"/>
              </a:ext>
            </a:extLst>
          </p:cNvPr>
          <p:cNvSpPr>
            <a:spLocks noGrp="1"/>
          </p:cNvSpPr>
          <p:nvPr>
            <p:ph type="ftr" sz="quarter" idx="13"/>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C5950ED5-E51B-D84E-8AD9-55AB805CC564}"/>
              </a:ext>
            </a:extLst>
          </p:cNvPr>
          <p:cNvSpPr>
            <a:spLocks noGrp="1"/>
          </p:cNvSpPr>
          <p:nvPr>
            <p:ph type="sldNum" sz="quarter" idx="14"/>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642151986"/>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f med tekst A mørk">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8BF1908-E723-4B44-A3FF-08064E624031}"/>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p:cNvSpPr>
            <a:spLocks noGrp="1"/>
          </p:cNvSpPr>
          <p:nvPr>
            <p:ph type="chart" sz="quarter" idx="10"/>
          </p:nvPr>
        </p:nvSpPr>
        <p:spPr>
          <a:xfrm>
            <a:off x="803275" y="1016000"/>
            <a:ext cx="6105525" cy="5160963"/>
          </a:xfrm>
          <a:noFill/>
        </p:spPr>
        <p:txBody>
          <a:bodyPr/>
          <a:lstStyle/>
          <a:p>
            <a:r>
              <a:rPr lang="nb-NO"/>
              <a:t>Klikk ikonet for å legge til et diagram</a:t>
            </a:r>
            <a:endParaRPr lang="en-US"/>
          </a:p>
        </p:txBody>
      </p:sp>
      <p:sp>
        <p:nvSpPr>
          <p:cNvPr id="2" name="Title 1"/>
          <p:cNvSpPr>
            <a:spLocks noGrp="1"/>
          </p:cNvSpPr>
          <p:nvPr>
            <p:ph type="title"/>
          </p:nvPr>
        </p:nvSpPr>
        <p:spPr>
          <a:xfrm>
            <a:off x="7356475" y="1015999"/>
            <a:ext cx="4103688" cy="3084513"/>
          </a:xfrm>
        </p:spPr>
        <p:txBody>
          <a:bodyPr/>
          <a:lstStyle>
            <a:lvl1pPr>
              <a:defRPr>
                <a:solidFill>
                  <a:schemeClr val="bg1"/>
                </a:solidFill>
              </a:defRPr>
            </a:lvl1pPr>
          </a:lstStyle>
          <a:p>
            <a:r>
              <a:rPr lang="nb-NO"/>
              <a:t>Klikk for å redigere tittelstil</a:t>
            </a:r>
            <a:endParaRPr lang="nb-NO" dirty="0"/>
          </a:p>
        </p:txBody>
      </p:sp>
      <p:sp>
        <p:nvSpPr>
          <p:cNvPr id="6" name="Text Placeholder 5"/>
          <p:cNvSpPr>
            <a:spLocks noGrp="1"/>
          </p:cNvSpPr>
          <p:nvPr>
            <p:ph type="body" sz="quarter" idx="11"/>
          </p:nvPr>
        </p:nvSpPr>
        <p:spPr>
          <a:xfrm>
            <a:off x="7356475" y="4229100"/>
            <a:ext cx="4103688" cy="1947863"/>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8" name="Date Placeholder 3">
            <a:extLst>
              <a:ext uri="{FF2B5EF4-FFF2-40B4-BE49-F238E27FC236}">
                <a16:creationId xmlns:a16="http://schemas.microsoft.com/office/drawing/2014/main" id="{65682D5E-4080-F14D-BCD3-855CE8A063CE}"/>
              </a:ext>
            </a:extLst>
          </p:cNvPr>
          <p:cNvSpPr>
            <a:spLocks noGrp="1"/>
          </p:cNvSpPr>
          <p:nvPr>
            <p:ph type="dt" sz="half" idx="12"/>
          </p:nvPr>
        </p:nvSpPr>
        <p:spPr>
          <a:xfrm>
            <a:off x="1191948" y="6489700"/>
            <a:ext cx="1195652" cy="213591"/>
          </a:xfrm>
        </p:spPr>
        <p:txBody>
          <a:bodyPr/>
          <a:lstStyle>
            <a:lvl1pPr>
              <a:defRPr>
                <a:solidFill>
                  <a:schemeClr val="bg1"/>
                </a:solidFill>
              </a:defRPr>
            </a:lvl1pPr>
          </a:lstStyle>
          <a:p>
            <a:fld id="{B005B9B1-4E2E-4288-A43B-56B12E519090}" type="datetime1">
              <a:rPr lang="nb-NO" smtClean="0"/>
              <a:t>21.09.2021</a:t>
            </a:fld>
            <a:endParaRPr lang="nb-NO"/>
          </a:p>
        </p:txBody>
      </p:sp>
      <p:sp>
        <p:nvSpPr>
          <p:cNvPr id="9" name="Footer Placeholder 4">
            <a:extLst>
              <a:ext uri="{FF2B5EF4-FFF2-40B4-BE49-F238E27FC236}">
                <a16:creationId xmlns:a16="http://schemas.microsoft.com/office/drawing/2014/main" id="{AFB48A4C-8047-6545-BC1F-6B400C337D98}"/>
              </a:ext>
            </a:extLst>
          </p:cNvPr>
          <p:cNvSpPr>
            <a:spLocks noGrp="1"/>
          </p:cNvSpPr>
          <p:nvPr>
            <p:ph type="ftr" sz="quarter" idx="13"/>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C5950ED5-E51B-D84E-8AD9-55AB805CC564}"/>
              </a:ext>
            </a:extLst>
          </p:cNvPr>
          <p:cNvSpPr>
            <a:spLocks noGrp="1"/>
          </p:cNvSpPr>
          <p:nvPr>
            <p:ph type="sldNum" sz="quarter" idx="14"/>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dirty="0"/>
          </a:p>
        </p:txBody>
      </p:sp>
      <p:pic>
        <p:nvPicPr>
          <p:cNvPr id="12" name="Picture 17">
            <a:extLst>
              <a:ext uri="{FF2B5EF4-FFF2-40B4-BE49-F238E27FC236}">
                <a16:creationId xmlns:a16="http://schemas.microsoft.com/office/drawing/2014/main" id="{612DA1EF-766E-7545-8476-654F4551BC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4230951486"/>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af 1 spalte lys">
    <p:spTree>
      <p:nvGrpSpPr>
        <p:cNvPr id="1" name=""/>
        <p:cNvGrpSpPr/>
        <p:nvPr/>
      </p:nvGrpSpPr>
      <p:grpSpPr>
        <a:xfrm>
          <a:off x="0" y="0"/>
          <a:ext cx="0" cy="0"/>
          <a:chOff x="0" y="0"/>
          <a:chExt cx="0" cy="0"/>
        </a:xfrm>
      </p:grpSpPr>
      <p:sp>
        <p:nvSpPr>
          <p:cNvPr id="9" name="Chart Placeholder 2"/>
          <p:cNvSpPr>
            <a:spLocks noGrp="1"/>
          </p:cNvSpPr>
          <p:nvPr>
            <p:ph type="chart" sz="quarter" idx="13"/>
          </p:nvPr>
        </p:nvSpPr>
        <p:spPr>
          <a:xfrm>
            <a:off x="803275" y="1016000"/>
            <a:ext cx="11017250" cy="5160963"/>
          </a:xfrm>
          <a:solidFill>
            <a:schemeClr val="accent2">
              <a:lumMod val="20000"/>
              <a:lumOff val="80000"/>
            </a:schemeClr>
          </a:solid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p>
            <a:fld id="{CF5D80FC-20F8-4B60-90BB-BF0BD25867EE}" type="datetime1">
              <a:rPr lang="nb-NO" noProof="0" smtClean="0"/>
              <a:t>21.09.2021</a:t>
            </a:fld>
            <a:endParaRPr lang="nb-NO" noProof="0"/>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p>
            <a:r>
              <a:rPr lang="en-US" noProof="0"/>
              <a:t>RESEARCH FOR INNOVATION AND SUSTAINABILITY</a:t>
            </a:r>
            <a:endParaRPr lang="nb-NO" noProof="0"/>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262485764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f 1 spalte mør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729DD0D-A37A-9E4C-B29C-FCA2469A047F}"/>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11017250" cy="5160963"/>
          </a:xfrm>
          <a:no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5F608D79-3059-4C0B-A6C0-AFFF772679AE}" type="datetime1">
              <a:rPr lang="nb-NO" smtClean="0"/>
              <a:t>21.09.2021</a:t>
            </a:fld>
            <a:endParaRPr lang="nb-NO"/>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RESEARCH FOR INNOVATION AND SUSTAINABILITY</a:t>
            </a:r>
            <a:endParaRPr lang="nb-NO"/>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pic>
        <p:nvPicPr>
          <p:cNvPr id="11" name="Picture 17">
            <a:extLst>
              <a:ext uri="{FF2B5EF4-FFF2-40B4-BE49-F238E27FC236}">
                <a16:creationId xmlns:a16="http://schemas.microsoft.com/office/drawing/2014/main" id="{49003635-53EC-744C-93AF-6529E9F280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8242422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61" Type="http://schemas.openxmlformats.org/officeDocument/2006/relationships/theme" Target="../theme/theme4.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dirty="0"/>
              <a:t>Klikk for å redigere tittelstil</a:t>
            </a:r>
          </a:p>
        </p:txBody>
      </p:sp>
      <p:sp>
        <p:nvSpPr>
          <p:cNvPr id="3" name="Text Placeholder 2"/>
          <p:cNvSpPr>
            <a:spLocks noGrp="1"/>
          </p:cNvSpPr>
          <p:nvPr>
            <p:ph type="body" idx="1"/>
          </p:nvPr>
        </p:nvSpPr>
        <p:spPr>
          <a:xfrm>
            <a:off x="803275" y="2349499"/>
            <a:ext cx="10656888" cy="3827463"/>
          </a:xfrm>
          <a:prstGeom prst="rect">
            <a:avLst/>
          </a:prstGeom>
        </p:spPr>
        <p:txBody>
          <a:bodyPr vert="horz" lIns="0" tIns="0" rIns="0" bIns="0" rtlCol="0">
            <a:normAutofit/>
          </a:bodyPr>
          <a:lstStyle/>
          <a:p>
            <a:pPr lvl="0"/>
            <a:r>
              <a:rPr lang="nb-NO" noProof="0"/>
              <a:t>Rediger tekststiler i malen
Andre nivå
Tredje nivå
Fjerde nivå
Femte nivå</a:t>
            </a:r>
            <a:endParaRPr lang="nb-NO" noProof="0" dirty="0"/>
          </a:p>
        </p:txBody>
      </p:sp>
      <p:sp>
        <p:nvSpPr>
          <p:cNvPr id="4" name="Date Placeholder 3"/>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4">
                    <a:lumMod val="75000"/>
                  </a:schemeClr>
                </a:solidFill>
              </a:defRPr>
            </a:lvl1pPr>
          </a:lstStyle>
          <a:p>
            <a:fld id="{C991A91F-16C8-41F4-BF4C-EDC2BE5EF474}" type="datetime1">
              <a:rPr lang="nb-NO" smtClean="0"/>
              <a:t>21.09.2021</a:t>
            </a:fld>
            <a:endParaRPr lang="nb-NO" dirty="0"/>
          </a:p>
        </p:txBody>
      </p:sp>
      <p:sp>
        <p:nvSpPr>
          <p:cNvPr id="5" name="Footer Placeholder 4"/>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4">
                    <a:lumMod val="75000"/>
                  </a:schemeClr>
                </a:solidFill>
              </a:defRPr>
            </a:lvl1pPr>
          </a:lstStyle>
          <a:p>
            <a:r>
              <a:rPr lang="en-US" noProof="0"/>
              <a:t>RESEARCH FOR INNOVATION AND SUSTAINABILITY</a:t>
            </a:r>
            <a:endParaRPr lang="nb-NO" noProof="0" dirty="0"/>
          </a:p>
        </p:txBody>
      </p:sp>
      <p:sp>
        <p:nvSpPr>
          <p:cNvPr id="6" name="Slide Number Placeholder 5"/>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4">
                    <a:lumMod val="75000"/>
                  </a:schemeClr>
                </a:solidFill>
              </a:defRPr>
            </a:lvl1pPr>
          </a:lstStyle>
          <a:p>
            <a:fld id="{E4F9EB86-8110-D14E-B8CF-CB8DE250DDC0}" type="slidenum">
              <a:rPr lang="nb-NO" smtClean="0"/>
              <a:pPr/>
              <a:t>‹#›</a:t>
            </a:fld>
            <a:endParaRPr lang="nb-NO" dirty="0"/>
          </a:p>
        </p:txBody>
      </p:sp>
      <p:pic>
        <p:nvPicPr>
          <p:cNvPr id="8" name="Picture 17">
            <a:extLst>
              <a:ext uri="{FF2B5EF4-FFF2-40B4-BE49-F238E27FC236}">
                <a16:creationId xmlns:a16="http://schemas.microsoft.com/office/drawing/2014/main" id="{2BA8BC8A-428B-EF45-8D1D-2F050C911D6D}"/>
              </a:ext>
            </a:extLst>
          </p:cNvPr>
          <p:cNvPicPr>
            <a:picLocks noChangeAspect="1"/>
          </p:cNvPicPr>
          <p:nvPr userDrawn="1"/>
        </p:nvPicPr>
        <p:blipFill>
          <a:blip r:embed="rId59"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2897813923"/>
      </p:ext>
    </p:extLst>
  </p:cSld>
  <p:clrMap bg1="lt1" tx1="dk1" bg2="lt2" tx2="dk2" accent1="accent1" accent2="accent2" accent3="accent3" accent4="accent4" accent5="accent5" accent6="accent6" hlink="hlink" folHlink="folHlink"/>
  <p:sldLayoutIdLst>
    <p:sldLayoutId id="2147483809" r:id="rId1"/>
    <p:sldLayoutId id="2147483821" r:id="rId2"/>
    <p:sldLayoutId id="2147483807" r:id="rId3"/>
    <p:sldLayoutId id="2147483738" r:id="rId4"/>
    <p:sldLayoutId id="2147483823" r:id="rId5"/>
    <p:sldLayoutId id="2147483739" r:id="rId6"/>
    <p:sldLayoutId id="2147483848" r:id="rId7"/>
    <p:sldLayoutId id="2147483808" r:id="rId8"/>
    <p:sldLayoutId id="2147483825" r:id="rId9"/>
    <p:sldLayoutId id="2147483850" r:id="rId10"/>
    <p:sldLayoutId id="2147483845" r:id="rId11"/>
    <p:sldLayoutId id="2147483846" r:id="rId12"/>
    <p:sldLayoutId id="2147483847" r:id="rId13"/>
    <p:sldLayoutId id="2147483849" r:id="rId14"/>
    <p:sldLayoutId id="2147483742" r:id="rId15"/>
    <p:sldLayoutId id="2147483743" r:id="rId16"/>
    <p:sldLayoutId id="2147483810" r:id="rId17"/>
    <p:sldLayoutId id="2147483811" r:id="rId18"/>
    <p:sldLayoutId id="2147483812" r:id="rId19"/>
    <p:sldLayoutId id="2147483814" r:id="rId20"/>
    <p:sldLayoutId id="2147483758" r:id="rId21"/>
    <p:sldLayoutId id="2147483819" r:id="rId22"/>
    <p:sldLayoutId id="2147483759" r:id="rId23"/>
    <p:sldLayoutId id="2147483820" r:id="rId24"/>
    <p:sldLayoutId id="2147483815" r:id="rId25"/>
    <p:sldLayoutId id="2147483816" r:id="rId26"/>
    <p:sldLayoutId id="2147483817" r:id="rId27"/>
    <p:sldLayoutId id="2147483760" r:id="rId28"/>
    <p:sldLayoutId id="2147483761" r:id="rId29"/>
    <p:sldLayoutId id="2147483838" r:id="rId30"/>
    <p:sldLayoutId id="2147483762" r:id="rId31"/>
    <p:sldLayoutId id="2147483839" r:id="rId32"/>
    <p:sldLayoutId id="2147483763" r:id="rId33"/>
    <p:sldLayoutId id="2147483840" r:id="rId34"/>
    <p:sldLayoutId id="2147483764" r:id="rId35"/>
    <p:sldLayoutId id="2147483841" r:id="rId36"/>
    <p:sldLayoutId id="2147483765" r:id="rId37"/>
    <p:sldLayoutId id="2147483842" r:id="rId38"/>
    <p:sldLayoutId id="2147483773" r:id="rId39"/>
    <p:sldLayoutId id="2147483774" r:id="rId40"/>
    <p:sldLayoutId id="2147483775" r:id="rId41"/>
    <p:sldLayoutId id="2147483818" r:id="rId42"/>
    <p:sldLayoutId id="2147483776" r:id="rId43"/>
    <p:sldLayoutId id="2147483777" r:id="rId44"/>
    <p:sldLayoutId id="2147483778" r:id="rId45"/>
    <p:sldLayoutId id="2147483779" r:id="rId46"/>
    <p:sldLayoutId id="2147483784" r:id="rId47"/>
    <p:sldLayoutId id="2147483830" r:id="rId48"/>
    <p:sldLayoutId id="2147483832" r:id="rId49"/>
    <p:sldLayoutId id="2147483831" r:id="rId50"/>
    <p:sldLayoutId id="2147483829" r:id="rId51"/>
    <p:sldLayoutId id="2147483833" r:id="rId52"/>
    <p:sldLayoutId id="2147483834" r:id="rId53"/>
    <p:sldLayoutId id="2147483835" r:id="rId54"/>
    <p:sldLayoutId id="2147483836" r:id="rId55"/>
    <p:sldLayoutId id="2147483837" r:id="rId56"/>
    <p:sldLayoutId id="2147483870" r:id="rId57"/>
  </p:sldLayoutIdLst>
  <p:hf sldNum="0" hdr="0" ftr="0" dt="0"/>
  <p:txStyles>
    <p:title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userDrawn="1">
          <p15:clr>
            <a:srgbClr val="5ACBF0"/>
          </p15:clr>
        </p15:guide>
        <p15:guide id="4" orient="horz" pos="2583">
          <p15:clr>
            <a:srgbClr val="A4A3A4"/>
          </p15:clr>
        </p15:guide>
        <p15:guide id="5" orient="horz" pos="1457" userDrawn="1">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838" y="368299"/>
            <a:ext cx="9001125" cy="1635125"/>
          </a:xfrm>
          <a:prstGeom prst="rect">
            <a:avLst/>
          </a:prstGeom>
        </p:spPr>
        <p:txBody>
          <a:bodyPr vert="horz" lIns="360000" tIns="0" rIns="360000" bIns="0" rtlCol="0" anchor="b">
            <a:noAutofit/>
          </a:bodyPr>
          <a:lstStyle/>
          <a:p>
            <a:r>
              <a:rPr lang="nb-NO" noProof="0"/>
              <a:t>Klikk for å redigere tittelstil</a:t>
            </a:r>
            <a:endParaRPr lang="nb-NO" noProof="0" dirty="0"/>
          </a:p>
        </p:txBody>
      </p:sp>
      <p:sp>
        <p:nvSpPr>
          <p:cNvPr id="3" name="Text Placeholder 2"/>
          <p:cNvSpPr>
            <a:spLocks noGrp="1"/>
          </p:cNvSpPr>
          <p:nvPr>
            <p:ph type="body" idx="1"/>
          </p:nvPr>
        </p:nvSpPr>
        <p:spPr>
          <a:xfrm>
            <a:off x="731838" y="2349499"/>
            <a:ext cx="10728325" cy="3827463"/>
          </a:xfrm>
          <a:prstGeom prst="rect">
            <a:avLst/>
          </a:prstGeom>
        </p:spPr>
        <p:txBody>
          <a:bodyPr vert="horz" lIns="360000" tIns="0" rIns="360000" bIns="0" rtlCol="0">
            <a:noAutofit/>
          </a:body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Date Placeholder 3"/>
          <p:cNvSpPr>
            <a:spLocks noGrp="1"/>
          </p:cNvSpPr>
          <p:nvPr>
            <p:ph type="dt" sz="half" idx="2"/>
          </p:nvPr>
        </p:nvSpPr>
        <p:spPr>
          <a:xfrm>
            <a:off x="9804400" y="368300"/>
            <a:ext cx="1510814" cy="213591"/>
          </a:xfrm>
          <a:prstGeom prst="rect">
            <a:avLst/>
          </a:prstGeom>
        </p:spPr>
        <p:txBody>
          <a:bodyPr vert="horz" lIns="0" tIns="0" rIns="0" bIns="0" rtlCol="0" anchor="t"/>
          <a:lstStyle>
            <a:lvl1pPr algn="l">
              <a:defRPr sz="1000" b="1">
                <a:solidFill>
                  <a:schemeClr val="accent4">
                    <a:lumMod val="75000"/>
                  </a:schemeClr>
                </a:solidFill>
              </a:defRPr>
            </a:lvl1pPr>
          </a:lstStyle>
          <a:p>
            <a:fld id="{250874BC-3FC4-7946-AC99-632DC66AA71A}" type="datetime1">
              <a:rPr lang="nb-NO" noProof="0" smtClean="0"/>
              <a:t>21.09.2021</a:t>
            </a:fld>
            <a:endParaRPr lang="nb-NO" noProof="0" dirty="0"/>
          </a:p>
        </p:txBody>
      </p:sp>
      <p:sp>
        <p:nvSpPr>
          <p:cNvPr id="5" name="Footer Placeholder 4"/>
          <p:cNvSpPr>
            <a:spLocks noGrp="1"/>
          </p:cNvSpPr>
          <p:nvPr>
            <p:ph type="ftr" sz="quarter" idx="3"/>
          </p:nvPr>
        </p:nvSpPr>
        <p:spPr>
          <a:xfrm>
            <a:off x="9804400" y="649808"/>
            <a:ext cx="2016125" cy="366192"/>
          </a:xfrm>
          <a:prstGeom prst="rect">
            <a:avLst/>
          </a:prstGeom>
        </p:spPr>
        <p:txBody>
          <a:bodyPr vert="horz" lIns="0" tIns="0" rIns="0" bIns="0" rtlCol="0" anchor="t"/>
          <a:lstStyle>
            <a:lvl1pPr algn="l">
              <a:defRPr sz="800">
                <a:solidFill>
                  <a:schemeClr val="accent4">
                    <a:lumMod val="75000"/>
                  </a:schemeClr>
                </a:solidFill>
              </a:defRPr>
            </a:lvl1pPr>
          </a:lstStyle>
          <a:p>
            <a:r>
              <a:rPr lang="nb-NO" noProof="0"/>
              <a:t>Kolumnetittel</a:t>
            </a:r>
            <a:endParaRPr lang="nb-NO" noProof="0" dirty="0"/>
          </a:p>
        </p:txBody>
      </p:sp>
      <p:sp>
        <p:nvSpPr>
          <p:cNvPr id="6" name="Slide Number Placeholder 5"/>
          <p:cNvSpPr>
            <a:spLocks noGrp="1"/>
          </p:cNvSpPr>
          <p:nvPr>
            <p:ph type="sldNum" sz="quarter" idx="4"/>
          </p:nvPr>
        </p:nvSpPr>
        <p:spPr>
          <a:xfrm>
            <a:off x="11315214" y="368300"/>
            <a:ext cx="505311" cy="213591"/>
          </a:xfrm>
          <a:prstGeom prst="rect">
            <a:avLst/>
          </a:prstGeom>
        </p:spPr>
        <p:txBody>
          <a:bodyPr vert="horz" lIns="0" tIns="0" rIns="0" bIns="0" rtlCol="0" anchor="t"/>
          <a:lstStyle>
            <a:lvl1pPr algn="r">
              <a:defRPr sz="1000" b="1">
                <a:solidFill>
                  <a:schemeClr val="accent4">
                    <a:lumMod val="75000"/>
                  </a:schemeClr>
                </a:solidFill>
              </a:defRPr>
            </a:lvl1pPr>
          </a:lstStyle>
          <a:p>
            <a:fld id="{E4F9EB86-8110-D14E-B8CF-CB8DE250DDC0}" type="slidenum">
              <a:rPr lang="nb-NO" noProof="0" smtClean="0"/>
              <a:pPr/>
              <a:t>‹#›</a:t>
            </a:fld>
            <a:endParaRPr lang="nb-NO" noProof="0" dirty="0"/>
          </a:p>
        </p:txBody>
      </p:sp>
      <p:pic>
        <p:nvPicPr>
          <p:cNvPr id="18" name="Picture 17"/>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Tree>
    <p:extLst>
      <p:ext uri="{BB962C8B-B14F-4D97-AF65-F5344CB8AC3E}">
        <p14:creationId xmlns:p14="http://schemas.microsoft.com/office/powerpoint/2010/main" val="1496986164"/>
      </p:ext>
    </p:extLst>
  </p:cSld>
  <p:clrMap bg1="lt1" tx1="dk1" bg2="lt2" tx2="dk2" accent1="accent1" accent2="accent2" accent3="accent3" accent4="accent4" accent5="accent5" accent6="accent6" hlink="hlink" folHlink="folHlink"/>
  <p:sldLayoutIdLst>
    <p:sldLayoutId id="2147483663" r:id="rId1"/>
    <p:sldLayoutId id="2147483673" r:id="rId2"/>
    <p:sldLayoutId id="2147483683" r:id="rId3"/>
    <p:sldLayoutId id="2147483650" r:id="rId4"/>
    <p:sldLayoutId id="2147483669" r:id="rId5"/>
    <p:sldLayoutId id="2147483684" r:id="rId6"/>
    <p:sldLayoutId id="2147483687" r:id="rId7"/>
  </p:sldLayoutIdLst>
  <p:hf hdr="0"/>
  <p:txStyles>
    <p:title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482600" indent="-228600" algn="l" defTabSz="914400" rtl="0" eaLnBrk="1" latinLnBrk="0" hangingPunct="1">
        <a:lnSpc>
          <a:spcPct val="90000"/>
        </a:lnSpc>
        <a:spcBef>
          <a:spcPts val="500"/>
        </a:spcBef>
        <a:buFont typeface=".AppleSystemUIFont" charset="-120"/>
        <a:buChar char="–"/>
        <a:tabLst/>
        <a:defRPr sz="2000" kern="1200">
          <a:solidFill>
            <a:schemeClr val="tx1"/>
          </a:solidFill>
          <a:latin typeface="+mn-lt"/>
          <a:ea typeface="+mn-ea"/>
          <a:cs typeface="+mn-cs"/>
        </a:defRPr>
      </a:lvl2pPr>
      <a:lvl3pPr marL="711200" indent="-228600" algn="l" defTabSz="914400" rtl="0" eaLnBrk="1" latinLnBrk="0" hangingPunct="1">
        <a:lnSpc>
          <a:spcPct val="90000"/>
        </a:lnSpc>
        <a:spcBef>
          <a:spcPts val="500"/>
        </a:spcBef>
        <a:buFont typeface="LucidaGrande" charset="0"/>
        <a:buChar char="◦"/>
        <a:tabLst/>
        <a:defRPr sz="2000" kern="1200">
          <a:solidFill>
            <a:schemeClr val="tx1"/>
          </a:solidFill>
          <a:latin typeface="+mn-lt"/>
          <a:ea typeface="+mn-ea"/>
          <a:cs typeface="+mn-cs"/>
        </a:defRPr>
      </a:lvl3pPr>
      <a:lvl4pPr marL="927100" indent="-215900" algn="l" defTabSz="914400" rtl="0" eaLnBrk="1" latinLnBrk="0" hangingPunct="1">
        <a:lnSpc>
          <a:spcPct val="90000"/>
        </a:lnSpc>
        <a:spcBef>
          <a:spcPts val="500"/>
        </a:spcBef>
        <a:buFont typeface="Arial"/>
        <a:buChar char="•"/>
        <a:tabLst/>
        <a:defRPr sz="2000" kern="1200">
          <a:solidFill>
            <a:schemeClr val="tx1"/>
          </a:solidFill>
          <a:latin typeface="+mn-lt"/>
          <a:ea typeface="+mn-ea"/>
          <a:cs typeface="+mn-cs"/>
        </a:defRPr>
      </a:lvl4pPr>
      <a:lvl5pPr marL="1155700" indent="-228600" algn="l" defTabSz="914400" rtl="0" eaLnBrk="1" latinLnBrk="0" hangingPunct="1">
        <a:lnSpc>
          <a:spcPct val="90000"/>
        </a:lnSpc>
        <a:spcBef>
          <a:spcPts val="500"/>
        </a:spcBef>
        <a:buFont typeface="Arial"/>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5ACBF0"/>
          </p15:clr>
        </p15:guide>
        <p15:guide id="2" orient="horz" pos="4088" userDrawn="1">
          <p15:clr>
            <a:srgbClr val="5ACBF0"/>
          </p15:clr>
        </p15:guide>
        <p15:guide id="3" pos="461" userDrawn="1">
          <p15:clr>
            <a:srgbClr val="5ACBF0"/>
          </p15:clr>
        </p15:guide>
        <p15:guide id="4" orient="horz" pos="2583" userDrawn="1">
          <p15:clr>
            <a:srgbClr val="A4A3A4"/>
          </p15:clr>
        </p15:guide>
        <p15:guide id="5" orient="horz" pos="1480" userDrawn="1">
          <p15:clr>
            <a:srgbClr val="5ACBF0"/>
          </p15:clr>
        </p15:guide>
        <p15:guide id="6" orient="horz" pos="640" userDrawn="1">
          <p15:clr>
            <a:srgbClr val="A4A3A4"/>
          </p15:clr>
        </p15:guide>
        <p15:guide id="7" orient="horz" userDrawn="1">
          <p15:clr>
            <a:srgbClr val="F26B43"/>
          </p15:clr>
        </p15:guide>
        <p15:guide id="8" userDrawn="1">
          <p15:clr>
            <a:srgbClr val="F26B43"/>
          </p15:clr>
        </p15:guide>
        <p15:guide id="9" pos="1504" userDrawn="1">
          <p15:clr>
            <a:srgbClr val="A4A3A4"/>
          </p15:clr>
        </p15:guide>
        <p15:guide id="10" pos="1543" userDrawn="1">
          <p15:clr>
            <a:srgbClr val="A4A3A4"/>
          </p15:clr>
        </p15:guide>
        <p15:guide id="11" pos="3046" userDrawn="1">
          <p15:clr>
            <a:srgbClr val="A4A3A4"/>
          </p15:clr>
        </p15:guide>
        <p15:guide id="12" pos="3089" userDrawn="1">
          <p15:clr>
            <a:srgbClr val="A4A3A4"/>
          </p15:clr>
        </p15:guide>
        <p15:guide id="13" pos="4588" userDrawn="1">
          <p15:clr>
            <a:srgbClr val="A4A3A4"/>
          </p15:clr>
        </p15:guide>
        <p15:guide id="14" pos="4634" userDrawn="1">
          <p15:clr>
            <a:srgbClr val="A4A3A4"/>
          </p15:clr>
        </p15:guide>
        <p15:guide id="15" pos="6131" userDrawn="1">
          <p15:clr>
            <a:srgbClr val="A4A3A4"/>
          </p15:clr>
        </p15:guide>
        <p15:guide id="16" pos="6176" userDrawn="1">
          <p15:clr>
            <a:srgbClr val="A4A3A4"/>
          </p15:clr>
        </p15:guide>
        <p15:guide id="17" pos="7219" userDrawn="1">
          <p15:clr>
            <a:srgbClr val="5ACBF0"/>
          </p15:clr>
        </p15:guide>
        <p15:guide id="18" pos="7446" userDrawn="1">
          <p15:clr>
            <a:srgbClr val="5ACBF0"/>
          </p15:clr>
        </p15:guide>
        <p15:guide id="19" orient="horz" pos="232" userDrawn="1">
          <p15:clr>
            <a:srgbClr val="5ACBF0"/>
          </p15:clr>
        </p15:guide>
        <p15:guide id="20" orient="horz" pos="4320" userDrawn="1">
          <p15:clr>
            <a:srgbClr val="F26B43"/>
          </p15:clr>
        </p15:guide>
        <p15:guide id="21" pos="7680" userDrawn="1">
          <p15:clr>
            <a:srgbClr val="F26B43"/>
          </p15:clr>
        </p15:guide>
        <p15:guide id="22" pos="3840" userDrawn="1">
          <p15:clr>
            <a:srgbClr val="5ACBF0"/>
          </p15:clr>
        </p15:guide>
        <p15:guide id="23" orient="horz" pos="1262" userDrawn="1">
          <p15:clr>
            <a:srgbClr val="5ACBF0"/>
          </p15:clr>
        </p15:guide>
        <p15:guide id="24" orient="horz" pos="3891"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a:t>Klikk for å redigere tittelstil</a:t>
            </a:r>
          </a:p>
        </p:txBody>
      </p:sp>
      <p:sp>
        <p:nvSpPr>
          <p:cNvPr id="3" name="Text Placeholder 2"/>
          <p:cNvSpPr>
            <a:spLocks noGrp="1"/>
          </p:cNvSpPr>
          <p:nvPr>
            <p:ph type="body" idx="1"/>
          </p:nvPr>
        </p:nvSpPr>
        <p:spPr>
          <a:xfrm>
            <a:off x="803275" y="2349499"/>
            <a:ext cx="10656888" cy="3827463"/>
          </a:xfrm>
          <a:prstGeom prst="rect">
            <a:avLst/>
          </a:prstGeom>
        </p:spPr>
        <p:txBody>
          <a:bodyPr vert="horz" lIns="0" tIns="0" rIns="0" bIns="0" rtlCol="0">
            <a:normAutofit/>
          </a:body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4">
                    <a:lumMod val="75000"/>
                  </a:schemeClr>
                </a:solidFill>
              </a:defRPr>
            </a:lvl1pPr>
          </a:lstStyle>
          <a:p>
            <a:fld id="{250874BC-3FC4-7946-AC99-632DC66AA71A}" type="datetime1">
              <a:rPr lang="nb-NO" smtClean="0"/>
              <a:pPr/>
              <a:t>21.09.2021</a:t>
            </a:fld>
            <a:endParaRPr lang="nb-NO"/>
          </a:p>
        </p:txBody>
      </p:sp>
      <p:sp>
        <p:nvSpPr>
          <p:cNvPr id="5" name="Footer Placeholder 4"/>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4">
                    <a:lumMod val="75000"/>
                  </a:schemeClr>
                </a:solidFill>
              </a:defRPr>
            </a:lvl1pPr>
          </a:lstStyle>
          <a:p>
            <a:r>
              <a:rPr lang="nb-NO" noProof="0"/>
              <a:t>Kolumnetittel</a:t>
            </a:r>
          </a:p>
        </p:txBody>
      </p:sp>
      <p:sp>
        <p:nvSpPr>
          <p:cNvPr id="6" name="Slide Number Placeholder 5"/>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4">
                    <a:lumMod val="75000"/>
                  </a:schemeClr>
                </a:solidFill>
              </a:defRPr>
            </a:lvl1pPr>
          </a:lstStyle>
          <a:p>
            <a:fld id="{E4F9EB86-8110-D14E-B8CF-CB8DE250DDC0}" type="slidenum">
              <a:rPr lang="nb-NO" smtClean="0"/>
              <a:pPr/>
              <a:t>‹#›</a:t>
            </a:fld>
            <a:endParaRPr lang="nb-NO"/>
          </a:p>
        </p:txBody>
      </p:sp>
      <p:pic>
        <p:nvPicPr>
          <p:cNvPr id="18" name="Picture 1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Tree>
    <p:extLst>
      <p:ext uri="{BB962C8B-B14F-4D97-AF65-F5344CB8AC3E}">
        <p14:creationId xmlns:p14="http://schemas.microsoft.com/office/powerpoint/2010/main" val="2897813923"/>
      </p:ext>
    </p:extLst>
  </p:cSld>
  <p:clrMap bg1="lt1" tx1="dk1" bg2="lt2" tx2="dk2" accent1="accent1" accent2="accent2" accent3="accent3" accent4="accent4" accent5="accent5" accent6="accent6" hlink="hlink" folHlink="folHlink"/>
  <p:sldLayoutIdLst>
    <p:sldLayoutId id="2147483869" r:id="rId1"/>
    <p:sldLayoutId id="2147483868" r:id="rId2"/>
    <p:sldLayoutId id="2147483852" r:id="rId3"/>
  </p:sldLayoutIdLst>
  <p:hf hdr="0"/>
  <p:txStyles>
    <p:title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userDrawn="1">
          <p15:clr>
            <a:srgbClr val="5ACBF0"/>
          </p15:clr>
        </p15:guide>
        <p15:guide id="4" orient="horz" pos="2583">
          <p15:clr>
            <a:srgbClr val="A4A3A4"/>
          </p15:clr>
        </p15:guide>
        <p15:guide id="5" orient="horz" pos="1457" userDrawn="1">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dirty="0"/>
              <a:t>Klikk for å redigere tittelstil</a:t>
            </a:r>
          </a:p>
        </p:txBody>
      </p:sp>
      <p:sp>
        <p:nvSpPr>
          <p:cNvPr id="3" name="Text Placeholder 2"/>
          <p:cNvSpPr>
            <a:spLocks noGrp="1"/>
          </p:cNvSpPr>
          <p:nvPr>
            <p:ph type="body" idx="1"/>
          </p:nvPr>
        </p:nvSpPr>
        <p:spPr>
          <a:xfrm>
            <a:off x="803275" y="2349499"/>
            <a:ext cx="10656888" cy="3827463"/>
          </a:xfrm>
          <a:prstGeom prst="rect">
            <a:avLst/>
          </a:prstGeom>
        </p:spPr>
        <p:txBody>
          <a:bodyPr vert="horz" lIns="0" tIns="0" rIns="0" bIns="0" rtlCol="0">
            <a:normAutofit/>
          </a:bodyPr>
          <a:lstStyle/>
          <a:p>
            <a:pPr lvl="0"/>
            <a:r>
              <a:rPr lang="nb-NO" noProof="0"/>
              <a:t>Rediger tekststiler i malen
Andre nivå
Tredje nivå
Fjerde nivå
Femte nivå</a:t>
            </a:r>
            <a:endParaRPr lang="nb-NO" noProof="0" dirty="0"/>
          </a:p>
        </p:txBody>
      </p:sp>
      <p:sp>
        <p:nvSpPr>
          <p:cNvPr id="4" name="Date Placeholder 3"/>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4">
                    <a:lumMod val="75000"/>
                  </a:schemeClr>
                </a:solidFill>
              </a:defRPr>
            </a:lvl1pPr>
          </a:lstStyle>
          <a:p>
            <a:fld id="{C991A91F-16C8-41F4-BF4C-EDC2BE5EF474}" type="datetime1">
              <a:rPr lang="nb-NO" smtClean="0"/>
              <a:t>21.09.2021</a:t>
            </a:fld>
            <a:endParaRPr lang="nb-NO" dirty="0"/>
          </a:p>
        </p:txBody>
      </p:sp>
      <p:sp>
        <p:nvSpPr>
          <p:cNvPr id="5" name="Footer Placeholder 4"/>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4">
                    <a:lumMod val="75000"/>
                  </a:schemeClr>
                </a:solidFill>
              </a:defRPr>
            </a:lvl1pPr>
          </a:lstStyle>
          <a:p>
            <a:r>
              <a:rPr lang="en-US" noProof="0"/>
              <a:t>RESEARCH FOR INNOVATION AND SUSTAINABILITY</a:t>
            </a:r>
            <a:endParaRPr lang="nb-NO" noProof="0" dirty="0"/>
          </a:p>
        </p:txBody>
      </p:sp>
      <p:sp>
        <p:nvSpPr>
          <p:cNvPr id="6" name="Slide Number Placeholder 5"/>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4">
                    <a:lumMod val="75000"/>
                  </a:schemeClr>
                </a:solidFill>
              </a:defRPr>
            </a:lvl1pPr>
          </a:lstStyle>
          <a:p>
            <a:fld id="{E4F9EB86-8110-D14E-B8CF-CB8DE250DDC0}" type="slidenum">
              <a:rPr lang="nb-NO" smtClean="0"/>
              <a:pPr/>
              <a:t>‹#›</a:t>
            </a:fld>
            <a:endParaRPr lang="nb-NO" dirty="0"/>
          </a:p>
        </p:txBody>
      </p:sp>
      <p:pic>
        <p:nvPicPr>
          <p:cNvPr id="8" name="Picture 17">
            <a:extLst>
              <a:ext uri="{FF2B5EF4-FFF2-40B4-BE49-F238E27FC236}">
                <a16:creationId xmlns:a16="http://schemas.microsoft.com/office/drawing/2014/main" id="{2BA8BC8A-428B-EF45-8D1D-2F050C911D6D}"/>
              </a:ext>
            </a:extLst>
          </p:cNvPr>
          <p:cNvPicPr>
            <a:picLocks noChangeAspect="1"/>
          </p:cNvPicPr>
          <p:nvPr userDrawn="1"/>
        </p:nvPicPr>
        <p:blipFill>
          <a:blip r:embed="rId62" cstate="screen">
            <a:extLst>
              <a:ext uri="{28A0092B-C50C-407E-A947-70E740481C1C}">
                <a14:useLocalDpi xmlns:a14="http://schemas.microsoft.com/office/drawing/2010/main"/>
              </a:ext>
            </a:extLst>
          </a:blip>
          <a:stretch>
            <a:fillRect/>
          </a:stretch>
        </p:blipFill>
        <p:spPr>
          <a:xfrm>
            <a:off x="149909" y="151622"/>
            <a:ext cx="727603" cy="712754"/>
          </a:xfrm>
          <a:prstGeom prst="rect">
            <a:avLst/>
          </a:prstGeom>
        </p:spPr>
      </p:pic>
    </p:spTree>
    <p:extLst>
      <p:ext uri="{BB962C8B-B14F-4D97-AF65-F5344CB8AC3E}">
        <p14:creationId xmlns:p14="http://schemas.microsoft.com/office/powerpoint/2010/main" val="191724506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 id="2147483914" r:id="rId43"/>
    <p:sldLayoutId id="2147483915" r:id="rId44"/>
    <p:sldLayoutId id="2147483916" r:id="rId45"/>
    <p:sldLayoutId id="2147483917" r:id="rId46"/>
    <p:sldLayoutId id="2147483918" r:id="rId47"/>
    <p:sldLayoutId id="2147483919" r:id="rId48"/>
    <p:sldLayoutId id="2147483920" r:id="rId49"/>
    <p:sldLayoutId id="2147483921" r:id="rId50"/>
    <p:sldLayoutId id="2147483922" r:id="rId51"/>
    <p:sldLayoutId id="2147483923" r:id="rId52"/>
    <p:sldLayoutId id="2147483924" r:id="rId53"/>
    <p:sldLayoutId id="2147483925" r:id="rId54"/>
    <p:sldLayoutId id="2147483926" r:id="rId55"/>
    <p:sldLayoutId id="2147483927" r:id="rId56"/>
    <p:sldLayoutId id="2147483928" r:id="rId57"/>
    <p:sldLayoutId id="2147483929" r:id="rId58"/>
    <p:sldLayoutId id="2147483930" r:id="rId59"/>
    <p:sldLayoutId id="2147483931" r:id="rId60"/>
  </p:sldLayoutIdLst>
  <p:hf sldNum="0" hdr="0" ftr="0" dt="0"/>
  <p:txStyles>
    <p:title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p15:clr>
            <a:srgbClr val="5ACBF0"/>
          </p15:clr>
        </p15:guide>
        <p15:guide id="4" orient="horz" pos="2583">
          <p15:clr>
            <a:srgbClr val="A4A3A4"/>
          </p15:clr>
        </p15:guide>
        <p15:guide id="5" orient="horz" pos="1457">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24.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5512CB-81DD-DE4F-A08C-25C4E879590B}"/>
              </a:ext>
            </a:extLst>
          </p:cNvPr>
          <p:cNvSpPr>
            <a:spLocks noGrp="1"/>
          </p:cNvSpPr>
          <p:nvPr>
            <p:ph type="ctrTitle"/>
          </p:nvPr>
        </p:nvSpPr>
        <p:spPr>
          <a:xfrm>
            <a:off x="803275" y="1418492"/>
            <a:ext cx="8528984" cy="2327231"/>
          </a:xfrm>
        </p:spPr>
        <p:txBody>
          <a:bodyPr/>
          <a:lstStyle/>
          <a:p>
            <a:r>
              <a:rPr lang="en-US" sz="4000" b="1" i="1" dirty="0">
                <a:effectLst/>
                <a:latin typeface="Calibri" panose="020F0502020204030204" pitchFamily="34" charset="0"/>
                <a:ea typeface="Calibri" panose="020F0502020204030204" pitchFamily="34" charset="0"/>
              </a:rPr>
              <a:t>Experience with Romanian-Norwegian research cooperation: A Norwegian perspective</a:t>
            </a:r>
            <a:endParaRPr lang="en-US" sz="4000" b="1" dirty="0">
              <a:effectLst/>
              <a:latin typeface="Calibri" panose="020F0502020204030204" pitchFamily="34" charset="0"/>
              <a:ea typeface="Calibri" panose="020F0502020204030204" pitchFamily="34" charset="0"/>
            </a:endParaRPr>
          </a:p>
        </p:txBody>
      </p:sp>
      <p:sp>
        <p:nvSpPr>
          <p:cNvPr id="3" name="Undertittel 2">
            <a:extLst>
              <a:ext uri="{FF2B5EF4-FFF2-40B4-BE49-F238E27FC236}">
                <a16:creationId xmlns:a16="http://schemas.microsoft.com/office/drawing/2014/main" id="{0BE7577F-E6CD-DF48-8ACC-CAF5772E5A84}"/>
              </a:ext>
            </a:extLst>
          </p:cNvPr>
          <p:cNvSpPr>
            <a:spLocks noGrp="1"/>
          </p:cNvSpPr>
          <p:nvPr>
            <p:ph type="subTitle" idx="1"/>
          </p:nvPr>
        </p:nvSpPr>
        <p:spPr/>
        <p:txBody>
          <a:bodyPr>
            <a:normAutofit/>
          </a:bodyPr>
          <a:lstStyle/>
          <a:p>
            <a:r>
              <a:rPr lang="nb-NO" dirty="0"/>
              <a:t>Cristina Mihai</a:t>
            </a:r>
          </a:p>
          <a:p>
            <a:r>
              <a:rPr lang="nb-NO" dirty="0"/>
              <a:t>Research Council of Norway</a:t>
            </a:r>
          </a:p>
        </p:txBody>
      </p:sp>
    </p:spTree>
    <p:extLst>
      <p:ext uri="{BB962C8B-B14F-4D97-AF65-F5344CB8AC3E}">
        <p14:creationId xmlns:p14="http://schemas.microsoft.com/office/powerpoint/2010/main" val="20204850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FA2778-C657-49D4-9EF5-CC60BD94BD64}"/>
              </a:ext>
            </a:extLst>
          </p:cNvPr>
          <p:cNvSpPr>
            <a:spLocks noGrp="1"/>
          </p:cNvSpPr>
          <p:nvPr>
            <p:ph type="ctrTitle"/>
          </p:nvPr>
        </p:nvSpPr>
        <p:spPr>
          <a:xfrm>
            <a:off x="803276" y="1418492"/>
            <a:ext cx="3568699" cy="1136039"/>
          </a:xfrm>
        </p:spPr>
        <p:txBody>
          <a:bodyPr/>
          <a:lstStyle/>
          <a:p>
            <a:r>
              <a:rPr lang="nb-NO" dirty="0"/>
              <a:t>Energy </a:t>
            </a:r>
            <a:r>
              <a:rPr lang="nb-NO" dirty="0" err="1"/>
              <a:t>research</a:t>
            </a:r>
            <a:endParaRPr lang="en-US" dirty="0"/>
          </a:p>
        </p:txBody>
      </p:sp>
      <p:sp>
        <p:nvSpPr>
          <p:cNvPr id="3" name="Undertittel 2">
            <a:extLst>
              <a:ext uri="{FF2B5EF4-FFF2-40B4-BE49-F238E27FC236}">
                <a16:creationId xmlns:a16="http://schemas.microsoft.com/office/drawing/2014/main" id="{C06B2689-E4FF-42B4-BC44-FF0DA87AD3D1}"/>
              </a:ext>
            </a:extLst>
          </p:cNvPr>
          <p:cNvSpPr>
            <a:spLocks noGrp="1"/>
          </p:cNvSpPr>
          <p:nvPr>
            <p:ph type="subTitle" idx="1"/>
          </p:nvPr>
        </p:nvSpPr>
        <p:spPr>
          <a:xfrm>
            <a:off x="700916" y="2934250"/>
            <a:ext cx="4368801" cy="989499"/>
          </a:xfrm>
        </p:spPr>
        <p:txBody>
          <a:bodyPr>
            <a:normAutofit lnSpcReduction="10000"/>
          </a:bodyPr>
          <a:lstStyle/>
          <a:p>
            <a:r>
              <a:rPr lang="nb-NO" dirty="0"/>
              <a:t>10,7 billion NOK </a:t>
            </a:r>
            <a:r>
              <a:rPr lang="nb-NO" dirty="0" err="1"/>
              <a:t>expenditure</a:t>
            </a:r>
            <a:r>
              <a:rPr lang="nb-NO" dirty="0"/>
              <a:t> in 2019</a:t>
            </a:r>
          </a:p>
          <a:p>
            <a:r>
              <a:rPr lang="nb-NO" dirty="0"/>
              <a:t>15% </a:t>
            </a:r>
            <a:r>
              <a:rPr lang="nb-NO" dirty="0" err="1"/>
              <a:t>financed</a:t>
            </a:r>
            <a:r>
              <a:rPr lang="nb-NO" dirty="0"/>
              <a:t> by RCN, 62% </a:t>
            </a:r>
            <a:r>
              <a:rPr lang="nb-NO" dirty="0" err="1"/>
              <a:t>industry</a:t>
            </a:r>
            <a:endParaRPr lang="nb-NO" dirty="0"/>
          </a:p>
          <a:p>
            <a:r>
              <a:rPr lang="nb-NO" dirty="0"/>
              <a:t> </a:t>
            </a:r>
            <a:endParaRPr lang="en-US" dirty="0"/>
          </a:p>
        </p:txBody>
      </p:sp>
      <p:pic>
        <p:nvPicPr>
          <p:cNvPr id="8" name="Bilde 7">
            <a:extLst>
              <a:ext uri="{FF2B5EF4-FFF2-40B4-BE49-F238E27FC236}">
                <a16:creationId xmlns:a16="http://schemas.microsoft.com/office/drawing/2014/main" id="{063D2CC9-0305-41B3-8DBD-068FED162AEE}"/>
              </a:ext>
            </a:extLst>
          </p:cNvPr>
          <p:cNvPicPr>
            <a:picLocks noChangeAspect="1"/>
          </p:cNvPicPr>
          <p:nvPr/>
        </p:nvPicPr>
        <p:blipFill>
          <a:blip r:embed="rId2"/>
          <a:stretch>
            <a:fillRect/>
          </a:stretch>
        </p:blipFill>
        <p:spPr>
          <a:xfrm>
            <a:off x="7206018" y="140245"/>
            <a:ext cx="4772380" cy="3093585"/>
          </a:xfrm>
          <a:prstGeom prst="rect">
            <a:avLst/>
          </a:prstGeom>
        </p:spPr>
      </p:pic>
      <p:sp>
        <p:nvSpPr>
          <p:cNvPr id="7" name="Ellipse 6">
            <a:extLst>
              <a:ext uri="{FF2B5EF4-FFF2-40B4-BE49-F238E27FC236}">
                <a16:creationId xmlns:a16="http://schemas.microsoft.com/office/drawing/2014/main" id="{33CF9499-48A5-4037-BD5A-E59CC17DD1C0}"/>
              </a:ext>
            </a:extLst>
          </p:cNvPr>
          <p:cNvSpPr/>
          <p:nvPr/>
        </p:nvSpPr>
        <p:spPr>
          <a:xfrm>
            <a:off x="9485745" y="1487055"/>
            <a:ext cx="979055" cy="2309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ln w="0"/>
                <a:solidFill>
                  <a:schemeClr val="tx1"/>
                </a:solidFill>
                <a:effectLst>
                  <a:outerShdw blurRad="38100" dist="19050" dir="2700000" algn="tl" rotWithShape="0">
                    <a:schemeClr val="dk1">
                      <a:alpha val="40000"/>
                    </a:schemeClr>
                  </a:outerShdw>
                </a:effectLst>
              </a:rPr>
              <a:t>20%</a:t>
            </a:r>
            <a:endParaRPr lang="en-US" sz="1500" dirty="0">
              <a:ln w="0"/>
              <a:solidFill>
                <a:schemeClr val="tx1"/>
              </a:solidFill>
              <a:effectLst>
                <a:outerShdw blurRad="38100" dist="19050" dir="2700000" algn="tl" rotWithShape="0">
                  <a:schemeClr val="dk1">
                    <a:alpha val="40000"/>
                  </a:schemeClr>
                </a:outerShdw>
              </a:effectLst>
            </a:endParaRPr>
          </a:p>
        </p:txBody>
      </p:sp>
      <p:sp>
        <p:nvSpPr>
          <p:cNvPr id="9" name="Ellipse 8">
            <a:extLst>
              <a:ext uri="{FF2B5EF4-FFF2-40B4-BE49-F238E27FC236}">
                <a16:creationId xmlns:a16="http://schemas.microsoft.com/office/drawing/2014/main" id="{867191AE-BFC9-4974-8B12-C2C162BE6586}"/>
              </a:ext>
            </a:extLst>
          </p:cNvPr>
          <p:cNvSpPr/>
          <p:nvPr/>
        </p:nvSpPr>
        <p:spPr>
          <a:xfrm>
            <a:off x="10464799" y="600364"/>
            <a:ext cx="979055" cy="2309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n w="0"/>
                <a:solidFill>
                  <a:schemeClr val="tx1"/>
                </a:solidFill>
                <a:effectLst>
                  <a:outerShdw blurRad="38100" dist="19050" dir="2700000" algn="tl" rotWithShape="0">
                    <a:schemeClr val="dk1">
                      <a:alpha val="40000"/>
                    </a:schemeClr>
                  </a:outerShdw>
                </a:effectLst>
              </a:rPr>
              <a:t>76%</a:t>
            </a:r>
            <a:endParaRPr lang="en-US" sz="1600" dirty="0"/>
          </a:p>
        </p:txBody>
      </p:sp>
      <p:sp>
        <p:nvSpPr>
          <p:cNvPr id="10" name="Ellipse 9">
            <a:extLst>
              <a:ext uri="{FF2B5EF4-FFF2-40B4-BE49-F238E27FC236}">
                <a16:creationId xmlns:a16="http://schemas.microsoft.com/office/drawing/2014/main" id="{22693E0A-F4B0-4B69-8056-496F73606B18}"/>
              </a:ext>
            </a:extLst>
          </p:cNvPr>
          <p:cNvSpPr/>
          <p:nvPr/>
        </p:nvSpPr>
        <p:spPr>
          <a:xfrm>
            <a:off x="8543636" y="1620982"/>
            <a:ext cx="803563" cy="2309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n w="0"/>
                <a:solidFill>
                  <a:schemeClr val="tx1"/>
                </a:solidFill>
                <a:effectLst>
                  <a:outerShdw blurRad="38100" dist="19050" dir="2700000" algn="tl" rotWithShape="0">
                    <a:schemeClr val="dk1">
                      <a:alpha val="40000"/>
                    </a:schemeClr>
                  </a:outerShdw>
                </a:effectLst>
              </a:rPr>
              <a:t>14</a:t>
            </a:r>
            <a:r>
              <a:rPr lang="nb-NO" dirty="0">
                <a:ln w="0"/>
                <a:solidFill>
                  <a:schemeClr val="tx1"/>
                </a:solidFill>
                <a:effectLst>
                  <a:outerShdw blurRad="38100" dist="19050" dir="2700000" algn="tl" rotWithShape="0">
                    <a:schemeClr val="dk1">
                      <a:alpha val="40000"/>
                    </a:schemeClr>
                  </a:outerShdw>
                </a:effectLst>
              </a:rPr>
              <a:t>%</a:t>
            </a:r>
            <a:endParaRPr lang="en-US" dirty="0">
              <a:ln w="0"/>
              <a:solidFill>
                <a:schemeClr val="tx1"/>
              </a:solidFill>
              <a:effectLst>
                <a:outerShdw blurRad="38100" dist="19050" dir="2700000" algn="tl" rotWithShape="0">
                  <a:schemeClr val="dk1">
                    <a:alpha val="40000"/>
                  </a:schemeClr>
                </a:outerShdw>
              </a:effectLst>
            </a:endParaRPr>
          </a:p>
        </p:txBody>
      </p:sp>
      <p:pic>
        <p:nvPicPr>
          <p:cNvPr id="12" name="Bilde 11">
            <a:extLst>
              <a:ext uri="{FF2B5EF4-FFF2-40B4-BE49-F238E27FC236}">
                <a16:creationId xmlns:a16="http://schemas.microsoft.com/office/drawing/2014/main" id="{14205C83-473F-4B46-AFA2-18B70ADA0C4F}"/>
              </a:ext>
            </a:extLst>
          </p:cNvPr>
          <p:cNvPicPr>
            <a:picLocks noChangeAspect="1"/>
          </p:cNvPicPr>
          <p:nvPr/>
        </p:nvPicPr>
        <p:blipFill>
          <a:blip r:embed="rId3"/>
          <a:stretch>
            <a:fillRect/>
          </a:stretch>
        </p:blipFill>
        <p:spPr>
          <a:xfrm>
            <a:off x="7367368" y="3889612"/>
            <a:ext cx="4714875" cy="2895600"/>
          </a:xfrm>
          <a:prstGeom prst="rect">
            <a:avLst/>
          </a:prstGeom>
        </p:spPr>
      </p:pic>
    </p:spTree>
    <p:extLst>
      <p:ext uri="{BB962C8B-B14F-4D97-AF65-F5344CB8AC3E}">
        <p14:creationId xmlns:p14="http://schemas.microsoft.com/office/powerpoint/2010/main" val="230844577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C42E8D-21F7-46E2-B77A-295F85A1596A}"/>
              </a:ext>
            </a:extLst>
          </p:cNvPr>
          <p:cNvSpPr>
            <a:spLocks noGrp="1"/>
          </p:cNvSpPr>
          <p:nvPr>
            <p:ph type="title"/>
          </p:nvPr>
        </p:nvSpPr>
        <p:spPr>
          <a:xfrm>
            <a:off x="803276" y="895687"/>
            <a:ext cx="9001125" cy="1045973"/>
          </a:xfrm>
        </p:spPr>
        <p:txBody>
          <a:bodyPr/>
          <a:lstStyle/>
          <a:p>
            <a:r>
              <a:rPr lang="nb-NO" sz="2800" dirty="0"/>
              <a:t>Centres for Environment-</a:t>
            </a:r>
            <a:r>
              <a:rPr lang="nb-NO" sz="2800" dirty="0" err="1"/>
              <a:t>friendly</a:t>
            </a:r>
            <a:r>
              <a:rPr lang="nb-NO" sz="2800" dirty="0"/>
              <a:t> Energy Research - FME</a:t>
            </a:r>
          </a:p>
        </p:txBody>
      </p:sp>
      <p:sp>
        <p:nvSpPr>
          <p:cNvPr id="3" name="Plassholder for dato 2">
            <a:extLst>
              <a:ext uri="{FF2B5EF4-FFF2-40B4-BE49-F238E27FC236}">
                <a16:creationId xmlns:a16="http://schemas.microsoft.com/office/drawing/2014/main" id="{9BE292CE-6B56-4370-99C3-1BF0EA5EE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6ACE5-1572-CE41-9B5E-5F30D3D40B82}" type="datetime1">
              <a:rPr kumimoji="0" lang="nb-NO" sz="1000" b="1" i="0" u="none" strike="noStrike" kern="1200" cap="none" spc="0" normalizeH="0" baseline="0" noProof="0" smtClean="0">
                <a:ln>
                  <a:noFill/>
                </a:ln>
                <a:solidFill>
                  <a:srgbClr val="768F9C">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nb-NO" sz="1000" b="1" i="0" u="none" strike="noStrike" kern="1200" cap="none" spc="0" normalizeH="0" baseline="0" noProof="0" dirty="0">
              <a:ln>
                <a:noFill/>
              </a:ln>
              <a:solidFill>
                <a:srgbClr val="768F9C">
                  <a:lumMod val="75000"/>
                </a:srgbClr>
              </a:solidFill>
              <a:effectLst/>
              <a:uLnTx/>
              <a:uFillTx/>
              <a:latin typeface="Calibri" panose="020F0502020204030204"/>
              <a:ea typeface="+mn-ea"/>
              <a:cs typeface="+mn-cs"/>
            </a:endParaRPr>
          </a:p>
        </p:txBody>
      </p:sp>
      <p:sp>
        <p:nvSpPr>
          <p:cNvPr id="4" name="Plassholder for bunntekst 3">
            <a:extLst>
              <a:ext uri="{FF2B5EF4-FFF2-40B4-BE49-F238E27FC236}">
                <a16:creationId xmlns:a16="http://schemas.microsoft.com/office/drawing/2014/main" id="{5D5EAC21-D942-4FEF-A2E0-9CFCE91F284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768F9C">
                    <a:lumMod val="75000"/>
                  </a:srgbClr>
                </a:solidFill>
                <a:effectLst/>
                <a:uLnTx/>
                <a:uFillTx/>
                <a:latin typeface="Calibri" panose="020F0502020204030204"/>
                <a:ea typeface="+mn-ea"/>
                <a:cs typeface="+mn-cs"/>
              </a:rPr>
              <a:t>Kolumnetittel</a:t>
            </a:r>
            <a:endParaRPr kumimoji="0" lang="nb-NO" sz="800" b="0" i="0" u="none" strike="noStrike" kern="1200" cap="none" spc="0" normalizeH="0" baseline="0" noProof="0" dirty="0">
              <a:ln>
                <a:noFill/>
              </a:ln>
              <a:solidFill>
                <a:srgbClr val="768F9C">
                  <a:lumMod val="75000"/>
                </a:srgbClr>
              </a:solidFill>
              <a:effectLst/>
              <a:uLnTx/>
              <a:uFillTx/>
              <a:latin typeface="Calibri" panose="020F0502020204030204"/>
              <a:ea typeface="+mn-ea"/>
              <a:cs typeface="+mn-cs"/>
            </a:endParaRPr>
          </a:p>
        </p:txBody>
      </p:sp>
      <p:sp>
        <p:nvSpPr>
          <p:cNvPr id="5" name="Plassholder for lysbildenummer 4">
            <a:extLst>
              <a:ext uri="{FF2B5EF4-FFF2-40B4-BE49-F238E27FC236}">
                <a16:creationId xmlns:a16="http://schemas.microsoft.com/office/drawing/2014/main" id="{4BE7BCFC-FD69-4416-A634-523265D6C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9EB86-8110-D14E-B8CF-CB8DE250DDC0}" type="slidenum">
              <a:rPr kumimoji="0" lang="nb-NO" sz="1000" b="1" i="0" u="none" strike="noStrike" kern="1200" cap="none" spc="0" normalizeH="0" baseline="0" noProof="0" smtClean="0">
                <a:ln>
                  <a:noFill/>
                </a:ln>
                <a:solidFill>
                  <a:srgbClr val="768F9C">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000" b="1" i="0" u="none" strike="noStrike" kern="1200" cap="none" spc="0" normalizeH="0" baseline="0" noProof="0" dirty="0">
              <a:ln>
                <a:noFill/>
              </a:ln>
              <a:solidFill>
                <a:srgbClr val="768F9C">
                  <a:lumMod val="75000"/>
                </a:srgbClr>
              </a:solidFill>
              <a:effectLst/>
              <a:uLnTx/>
              <a:uFillTx/>
              <a:latin typeface="Calibri" panose="020F0502020204030204"/>
              <a:ea typeface="+mn-ea"/>
              <a:cs typeface="+mn-cs"/>
            </a:endParaRPr>
          </a:p>
        </p:txBody>
      </p:sp>
      <p:sp>
        <p:nvSpPr>
          <p:cNvPr id="6" name="Plassholder for innhold 5">
            <a:extLst>
              <a:ext uri="{FF2B5EF4-FFF2-40B4-BE49-F238E27FC236}">
                <a16:creationId xmlns:a16="http://schemas.microsoft.com/office/drawing/2014/main" id="{DC82D88F-39C2-45BC-AECB-51A61169524E}"/>
              </a:ext>
            </a:extLst>
          </p:cNvPr>
          <p:cNvSpPr>
            <a:spLocks noGrp="1"/>
          </p:cNvSpPr>
          <p:nvPr>
            <p:ph sz="quarter" idx="13"/>
          </p:nvPr>
        </p:nvSpPr>
        <p:spPr>
          <a:xfrm>
            <a:off x="762158" y="2530510"/>
            <a:ext cx="10667683" cy="3827463"/>
          </a:xfrm>
        </p:spPr>
        <p:txBody>
          <a:bodyPr>
            <a:normAutofit/>
          </a:bodyPr>
          <a:lstStyle/>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nb-NO" dirty="0">
                <a:solidFill>
                  <a:schemeClr val="bg2">
                    <a:lumMod val="75000"/>
                  </a:schemeClr>
                </a:solidFill>
                <a:ea typeface="Verdana" pitchFamily="34" charset="0"/>
                <a:cs typeface="Verdana" pitchFamily="34" charset="0"/>
              </a:rPr>
              <a:t>2009 – 2017: </a:t>
            </a:r>
            <a:r>
              <a:rPr lang="en-GB" dirty="0">
                <a:solidFill>
                  <a:schemeClr val="bg2">
                    <a:lumMod val="75000"/>
                  </a:schemeClr>
                </a:solidFill>
              </a:rPr>
              <a:t>Eight centres within technological energy research</a:t>
            </a:r>
            <a:endParaRPr lang="nb-NO" dirty="0">
              <a:solidFill>
                <a:schemeClr val="bg2">
                  <a:lumMod val="75000"/>
                </a:schemeClr>
              </a:solidFill>
              <a:ea typeface="Verdana" pitchFamily="34" charset="0"/>
              <a:cs typeface="Verdana" pitchFamily="34" charset="0"/>
            </a:endParaRPr>
          </a:p>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nb-NO" dirty="0">
                <a:solidFill>
                  <a:schemeClr val="bg2">
                    <a:lumMod val="75000"/>
                  </a:schemeClr>
                </a:solidFill>
                <a:ea typeface="Verdana" pitchFamily="34" charset="0"/>
                <a:cs typeface="Verdana" pitchFamily="34" charset="0"/>
              </a:rPr>
              <a:t>2011 – 2019: </a:t>
            </a:r>
            <a:r>
              <a:rPr lang="en-GB" dirty="0">
                <a:solidFill>
                  <a:schemeClr val="bg2">
                    <a:lumMod val="75000"/>
                  </a:schemeClr>
                </a:solidFill>
              </a:rPr>
              <a:t>Three centres within social science related energy research </a:t>
            </a:r>
            <a:endParaRPr lang="nb-NO" dirty="0">
              <a:solidFill>
                <a:schemeClr val="bg2">
                  <a:lumMod val="75000"/>
                </a:schemeClr>
              </a:solidFill>
              <a:ea typeface="Verdana" pitchFamily="34" charset="0"/>
              <a:cs typeface="Verdana" pitchFamily="34" charset="0"/>
            </a:endParaRPr>
          </a:p>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nb-NO" dirty="0">
                <a:solidFill>
                  <a:srgbClr val="000000"/>
                </a:solidFill>
                <a:ea typeface="Verdana" pitchFamily="34" charset="0"/>
                <a:cs typeface="Verdana" pitchFamily="34" charset="0"/>
              </a:rPr>
              <a:t>2016 – 2024: </a:t>
            </a:r>
            <a:r>
              <a:rPr lang="en-GB" dirty="0"/>
              <a:t>Eight centres mainly within technological energy research </a:t>
            </a:r>
          </a:p>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nb-NO" dirty="0">
                <a:solidFill>
                  <a:srgbClr val="000000"/>
                </a:solidFill>
                <a:ea typeface="Verdana" pitchFamily="34" charset="0"/>
                <a:cs typeface="Verdana" pitchFamily="34" charset="0"/>
              </a:rPr>
              <a:t>2019 – 2027: </a:t>
            </a:r>
            <a:r>
              <a:rPr lang="en-GB" dirty="0"/>
              <a:t>Two centres within social science related energy research</a:t>
            </a:r>
          </a:p>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en-GB" dirty="0"/>
              <a:t>2021 – 2029: One centre within wind energy </a:t>
            </a:r>
          </a:p>
          <a:p>
            <a:pPr lvl="1" eaLnBrk="0" fontAlgn="base" hangingPunct="0">
              <a:lnSpc>
                <a:spcPct val="85000"/>
              </a:lnSpc>
              <a:spcBef>
                <a:spcPts val="0"/>
              </a:spcBef>
              <a:spcAft>
                <a:spcPct val="0"/>
              </a:spcAft>
              <a:buClr>
                <a:schemeClr val="bg2">
                  <a:lumMod val="75000"/>
                </a:schemeClr>
              </a:buClr>
              <a:buFont typeface="Arial" panose="020B0604020202020204" pitchFamily="34" charset="0"/>
              <a:buChar char="•"/>
              <a:defRPr/>
            </a:pPr>
            <a:r>
              <a:rPr lang="en-GB" dirty="0"/>
              <a:t>2022 – 2030: One centre within hydrogen and hydrogen based energy carriers</a:t>
            </a:r>
            <a:br>
              <a:rPr lang="en-GB" dirty="0"/>
            </a:br>
            <a:endParaRPr lang="nb-NO" dirty="0">
              <a:solidFill>
                <a:srgbClr val="000000"/>
              </a:solidFill>
              <a:ea typeface="Verdana" pitchFamily="34" charset="0"/>
              <a:cs typeface="Verdana" pitchFamily="34" charset="0"/>
            </a:endParaRPr>
          </a:p>
          <a:p>
            <a:endParaRPr lang="nb-NO" dirty="0">
              <a:solidFill>
                <a:srgbClr val="000000"/>
              </a:solidFill>
              <a:ea typeface="Verdana" pitchFamily="34" charset="0"/>
              <a:cs typeface="Verdana" pitchFamily="34" charset="0"/>
            </a:endParaRPr>
          </a:p>
          <a:p>
            <a:endParaRPr lang="nb-NO" dirty="0">
              <a:solidFill>
                <a:srgbClr val="000000"/>
              </a:solidFill>
              <a:ea typeface="Verdana" pitchFamily="34" charset="0"/>
              <a:cs typeface="Verdana" pitchFamily="34" charset="0"/>
            </a:endParaRPr>
          </a:p>
          <a:p>
            <a:endParaRPr lang="nb-NO" dirty="0"/>
          </a:p>
        </p:txBody>
      </p:sp>
      <p:pic>
        <p:nvPicPr>
          <p:cNvPr id="9" name="Bilde 8">
            <a:extLst>
              <a:ext uri="{FF2B5EF4-FFF2-40B4-BE49-F238E27FC236}">
                <a16:creationId xmlns:a16="http://schemas.microsoft.com/office/drawing/2014/main" id="{771E1B93-E251-4EB4-B1B2-05725A45DDCF}"/>
              </a:ext>
            </a:extLst>
          </p:cNvPr>
          <p:cNvPicPr>
            <a:picLocks noChangeAspect="1"/>
          </p:cNvPicPr>
          <p:nvPr/>
        </p:nvPicPr>
        <p:blipFill>
          <a:blip r:embed="rId2"/>
          <a:stretch>
            <a:fillRect/>
          </a:stretch>
        </p:blipFill>
        <p:spPr>
          <a:xfrm>
            <a:off x="5870620" y="4951495"/>
            <a:ext cx="2448272" cy="1220574"/>
          </a:xfrm>
          <a:prstGeom prst="rect">
            <a:avLst/>
          </a:prstGeom>
        </p:spPr>
      </p:pic>
      <p:pic>
        <p:nvPicPr>
          <p:cNvPr id="10" name="Bilde 9">
            <a:extLst>
              <a:ext uri="{FF2B5EF4-FFF2-40B4-BE49-F238E27FC236}">
                <a16:creationId xmlns:a16="http://schemas.microsoft.com/office/drawing/2014/main" id="{D9AC208A-6B0D-469F-A87A-3E3F9CF7F3A3}"/>
              </a:ext>
            </a:extLst>
          </p:cNvPr>
          <p:cNvPicPr>
            <a:picLocks noChangeAspect="1"/>
          </p:cNvPicPr>
          <p:nvPr/>
        </p:nvPicPr>
        <p:blipFill>
          <a:blip r:embed="rId3"/>
          <a:stretch>
            <a:fillRect/>
          </a:stretch>
        </p:blipFill>
        <p:spPr>
          <a:xfrm>
            <a:off x="585197" y="4926850"/>
            <a:ext cx="2194579" cy="1299399"/>
          </a:xfrm>
          <a:prstGeom prst="rect">
            <a:avLst/>
          </a:prstGeom>
        </p:spPr>
      </p:pic>
      <p:pic>
        <p:nvPicPr>
          <p:cNvPr id="13" name="Bilde 12">
            <a:extLst>
              <a:ext uri="{FF2B5EF4-FFF2-40B4-BE49-F238E27FC236}">
                <a16:creationId xmlns:a16="http://schemas.microsoft.com/office/drawing/2014/main" id="{4428EF5A-4558-4431-8219-ABBFEDF9FF9D}"/>
              </a:ext>
            </a:extLst>
          </p:cNvPr>
          <p:cNvPicPr>
            <a:picLocks noChangeAspect="1"/>
          </p:cNvPicPr>
          <p:nvPr/>
        </p:nvPicPr>
        <p:blipFill>
          <a:blip r:embed="rId4"/>
          <a:stretch>
            <a:fillRect/>
          </a:stretch>
        </p:blipFill>
        <p:spPr>
          <a:xfrm>
            <a:off x="3101062" y="4969555"/>
            <a:ext cx="2448272" cy="1256695"/>
          </a:xfrm>
          <a:prstGeom prst="rect">
            <a:avLst/>
          </a:prstGeom>
        </p:spPr>
      </p:pic>
      <p:pic>
        <p:nvPicPr>
          <p:cNvPr id="7" name="Bilde 6">
            <a:extLst>
              <a:ext uri="{FF2B5EF4-FFF2-40B4-BE49-F238E27FC236}">
                <a16:creationId xmlns:a16="http://schemas.microsoft.com/office/drawing/2014/main" id="{43888F79-DFF8-4B56-863A-F10CFC115E84}"/>
              </a:ext>
            </a:extLst>
          </p:cNvPr>
          <p:cNvPicPr>
            <a:picLocks noChangeAspect="1"/>
          </p:cNvPicPr>
          <p:nvPr/>
        </p:nvPicPr>
        <p:blipFill>
          <a:blip r:embed="rId5"/>
          <a:stretch>
            <a:fillRect/>
          </a:stretch>
        </p:blipFill>
        <p:spPr>
          <a:xfrm>
            <a:off x="8640178" y="4933434"/>
            <a:ext cx="2227836" cy="1256695"/>
          </a:xfrm>
          <a:prstGeom prst="rect">
            <a:avLst/>
          </a:prstGeom>
        </p:spPr>
      </p:pic>
    </p:spTree>
    <p:extLst>
      <p:ext uri="{BB962C8B-B14F-4D97-AF65-F5344CB8AC3E}">
        <p14:creationId xmlns:p14="http://schemas.microsoft.com/office/powerpoint/2010/main" val="1363427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016FB8-928E-4BD7-A6D8-A745D11A6703}"/>
              </a:ext>
            </a:extLst>
          </p:cNvPr>
          <p:cNvSpPr>
            <a:spLocks noGrp="1"/>
          </p:cNvSpPr>
          <p:nvPr>
            <p:ph type="title"/>
          </p:nvPr>
        </p:nvSpPr>
        <p:spPr>
          <a:xfrm>
            <a:off x="898359" y="494240"/>
            <a:ext cx="9946104" cy="628857"/>
          </a:xfrm>
        </p:spPr>
        <p:txBody>
          <a:bodyPr/>
          <a:lstStyle/>
          <a:p>
            <a:pPr algn="ctr"/>
            <a:r>
              <a:rPr lang="nb-NO" sz="2800" dirty="0"/>
              <a:t>Centres for Environment-</a:t>
            </a:r>
            <a:r>
              <a:rPr lang="nb-NO" sz="2800" dirty="0" err="1"/>
              <a:t>friendly</a:t>
            </a:r>
            <a:r>
              <a:rPr lang="nb-NO" sz="2800" dirty="0"/>
              <a:t> Energy Research  2016 - 2024</a:t>
            </a:r>
          </a:p>
        </p:txBody>
      </p:sp>
      <p:grpSp>
        <p:nvGrpSpPr>
          <p:cNvPr id="7" name="Gruppe 6">
            <a:extLst>
              <a:ext uri="{FF2B5EF4-FFF2-40B4-BE49-F238E27FC236}">
                <a16:creationId xmlns:a16="http://schemas.microsoft.com/office/drawing/2014/main" id="{38BEBAF0-D211-4132-8F4C-9297FA6EDA4B}"/>
              </a:ext>
            </a:extLst>
          </p:cNvPr>
          <p:cNvGrpSpPr/>
          <p:nvPr/>
        </p:nvGrpSpPr>
        <p:grpSpPr>
          <a:xfrm>
            <a:off x="4046227" y="2182129"/>
            <a:ext cx="4006117" cy="3567764"/>
            <a:chOff x="1763688" y="1052736"/>
            <a:chExt cx="5400600" cy="4968552"/>
          </a:xfrm>
        </p:grpSpPr>
        <p:sp>
          <p:nvSpPr>
            <p:cNvPr id="8" name="Ellipse 7">
              <a:extLst>
                <a:ext uri="{FF2B5EF4-FFF2-40B4-BE49-F238E27FC236}">
                  <a16:creationId xmlns:a16="http://schemas.microsoft.com/office/drawing/2014/main" id="{EDE28B7C-C201-4646-8149-0A7962BD45FD}"/>
                </a:ext>
              </a:extLst>
            </p:cNvPr>
            <p:cNvSpPr/>
            <p:nvPr/>
          </p:nvSpPr>
          <p:spPr>
            <a:xfrm>
              <a:off x="1763688" y="1052736"/>
              <a:ext cx="5400600" cy="4968552"/>
            </a:xfrm>
            <a:prstGeom prst="ellipse">
              <a:avLst/>
            </a:prstGeom>
            <a:solidFill>
              <a:srgbClr val="FFFFFF"/>
            </a:solidFill>
            <a:ln w="25400" cap="flat" cmpd="sng" algn="ctr">
              <a:solidFill>
                <a:srgbClr val="00539B"/>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Verdana"/>
                <a:ea typeface="+mn-ea"/>
                <a:cs typeface="+mn-cs"/>
              </a:endParaRPr>
            </a:p>
          </p:txBody>
        </p:sp>
        <p:pic>
          <p:nvPicPr>
            <p:cNvPr id="17" name="Picture 9">
              <a:extLst>
                <a:ext uri="{FF2B5EF4-FFF2-40B4-BE49-F238E27FC236}">
                  <a16:creationId xmlns:a16="http://schemas.microsoft.com/office/drawing/2014/main" id="{E2DA4178-B20D-413F-A5AC-F2E010384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846" y="2267143"/>
              <a:ext cx="2208889" cy="172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kstSylinder 17">
            <a:extLst>
              <a:ext uri="{FF2B5EF4-FFF2-40B4-BE49-F238E27FC236}">
                <a16:creationId xmlns:a16="http://schemas.microsoft.com/office/drawing/2014/main" id="{AAC050F9-BCF1-4F41-989F-3217394C855F}"/>
              </a:ext>
            </a:extLst>
          </p:cNvPr>
          <p:cNvSpPr txBox="1"/>
          <p:nvPr/>
        </p:nvSpPr>
        <p:spPr>
          <a:xfrm>
            <a:off x="9311879" y="1641202"/>
            <a:ext cx="2671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Mobility Zero Emission Energy Systems</a:t>
            </a: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sp>
        <p:nvSpPr>
          <p:cNvPr id="19" name="TekstSylinder 18">
            <a:extLst>
              <a:ext uri="{FF2B5EF4-FFF2-40B4-BE49-F238E27FC236}">
                <a16:creationId xmlns:a16="http://schemas.microsoft.com/office/drawing/2014/main" id="{B5E71145-4E8A-4DC4-84E6-6D968B1DDBB6}"/>
              </a:ext>
            </a:extLst>
          </p:cNvPr>
          <p:cNvSpPr txBox="1"/>
          <p:nvPr/>
        </p:nvSpPr>
        <p:spPr>
          <a:xfrm>
            <a:off x="154272" y="4813080"/>
            <a:ext cx="267101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Norwegian Research Centre for Hydropower Technology </a:t>
            </a:r>
            <a:endPar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endParaRPr>
          </a:p>
        </p:txBody>
      </p:sp>
      <p:sp>
        <p:nvSpPr>
          <p:cNvPr id="20" name="TekstSylinder 19">
            <a:extLst>
              <a:ext uri="{FF2B5EF4-FFF2-40B4-BE49-F238E27FC236}">
                <a16:creationId xmlns:a16="http://schemas.microsoft.com/office/drawing/2014/main" id="{E17DACC9-F18B-41BE-A2E6-EB60F3E42E8B}"/>
              </a:ext>
            </a:extLst>
          </p:cNvPr>
          <p:cNvSpPr txBox="1"/>
          <p:nvPr/>
        </p:nvSpPr>
        <p:spPr>
          <a:xfrm>
            <a:off x="209111" y="3423783"/>
            <a:ext cx="26710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Norwegian CCS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Research Centre</a:t>
            </a:r>
            <a:br>
              <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rPr>
            </a:b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sp>
        <p:nvSpPr>
          <p:cNvPr id="21" name="TekstSylinder 20">
            <a:extLst>
              <a:ext uri="{FF2B5EF4-FFF2-40B4-BE49-F238E27FC236}">
                <a16:creationId xmlns:a16="http://schemas.microsoft.com/office/drawing/2014/main" id="{1AB532A7-84D3-401B-8830-495CD04F42AA}"/>
              </a:ext>
            </a:extLst>
          </p:cNvPr>
          <p:cNvSpPr txBox="1"/>
          <p:nvPr/>
        </p:nvSpPr>
        <p:spPr>
          <a:xfrm>
            <a:off x="163605" y="1654978"/>
            <a:ext cx="26710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Centre for an Energy Efficient and Competitive Industry for the Future</a:t>
            </a:r>
            <a:br>
              <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rPr>
            </a:b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sp>
        <p:nvSpPr>
          <p:cNvPr id="22" name="TekstSylinder 21">
            <a:extLst>
              <a:ext uri="{FF2B5EF4-FFF2-40B4-BE49-F238E27FC236}">
                <a16:creationId xmlns:a16="http://schemas.microsoft.com/office/drawing/2014/main" id="{785D7DA7-AD70-4759-9D8E-EE86FCD3B004}"/>
              </a:ext>
            </a:extLst>
          </p:cNvPr>
          <p:cNvSpPr txBox="1"/>
          <p:nvPr/>
        </p:nvSpPr>
        <p:spPr>
          <a:xfrm>
            <a:off x="3816089" y="1271751"/>
            <a:ext cx="44663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Centre for intelligent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electricity</a:t>
            </a: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distribution</a:t>
            </a: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sp>
        <p:nvSpPr>
          <p:cNvPr id="23" name="TekstSylinder 22">
            <a:extLst>
              <a:ext uri="{FF2B5EF4-FFF2-40B4-BE49-F238E27FC236}">
                <a16:creationId xmlns:a16="http://schemas.microsoft.com/office/drawing/2014/main" id="{BBC90350-C0A6-489B-A01E-37B0E7071232}"/>
              </a:ext>
            </a:extLst>
          </p:cNvPr>
          <p:cNvSpPr txBox="1"/>
          <p:nvPr/>
        </p:nvSpPr>
        <p:spPr>
          <a:xfrm>
            <a:off x="10029825" y="3280748"/>
            <a:ext cx="2265045"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Research Centre for Sustainable </a:t>
            </a:r>
            <a:b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Solar Cell Technology </a:t>
            </a:r>
          </a:p>
        </p:txBody>
      </p:sp>
      <p:sp>
        <p:nvSpPr>
          <p:cNvPr id="24" name="TekstSylinder 23">
            <a:extLst>
              <a:ext uri="{FF2B5EF4-FFF2-40B4-BE49-F238E27FC236}">
                <a16:creationId xmlns:a16="http://schemas.microsoft.com/office/drawing/2014/main" id="{EFF6919E-0025-4C7D-AA01-2A4EDC7BEAC4}"/>
              </a:ext>
            </a:extLst>
          </p:cNvPr>
          <p:cNvSpPr txBox="1"/>
          <p:nvPr/>
        </p:nvSpPr>
        <p:spPr>
          <a:xfrm>
            <a:off x="8896859" y="4723670"/>
            <a:ext cx="2671010"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Norwegian Centre for Sustainable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Bio-based Fuels and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sp>
        <p:nvSpPr>
          <p:cNvPr id="25" name="TekstSylinder 24">
            <a:extLst>
              <a:ext uri="{FF2B5EF4-FFF2-40B4-BE49-F238E27FC236}">
                <a16:creationId xmlns:a16="http://schemas.microsoft.com/office/drawing/2014/main" id="{0DD47B21-BF9C-45B2-BBA9-A85D9A75938D}"/>
              </a:ext>
            </a:extLst>
          </p:cNvPr>
          <p:cNvSpPr txBox="1"/>
          <p:nvPr/>
        </p:nvSpPr>
        <p:spPr>
          <a:xfrm>
            <a:off x="4135964" y="5835042"/>
            <a:ext cx="3920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The Research Centre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on</a:t>
            </a: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 Zero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Emissions</a:t>
            </a: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Neighbourhoods</a:t>
            </a:r>
            <a:r>
              <a:rPr kumimoji="0" lang="nb-NO" sz="1800" b="0" i="0" u="none" strike="noStrike" kern="1200" cap="none" spc="0" normalizeH="0" baseline="0" noProof="0" dirty="0">
                <a:ln>
                  <a:noFill/>
                </a:ln>
                <a:solidFill>
                  <a:srgbClr val="00B0CA">
                    <a:lumMod val="50000"/>
                  </a:srgbClr>
                </a:solidFill>
                <a:effectLst/>
                <a:uLnTx/>
                <a:uFillTx/>
                <a:latin typeface="Calibri" panose="020F0502020204030204"/>
                <a:ea typeface="+mn-ea"/>
                <a:cs typeface="+mn-cs"/>
              </a:rPr>
              <a:t> in Smart </a:t>
            </a:r>
            <a:r>
              <a:rPr kumimoji="0" lang="nb-NO" sz="1800" b="0" i="0" u="none" strike="noStrike" kern="1200" cap="none" spc="0" normalizeH="0" baseline="0" noProof="0" dirty="0" err="1">
                <a:ln>
                  <a:noFill/>
                </a:ln>
                <a:solidFill>
                  <a:srgbClr val="00B0CA">
                    <a:lumMod val="50000"/>
                  </a:srgbClr>
                </a:solidFill>
                <a:effectLst/>
                <a:uLnTx/>
                <a:uFillTx/>
                <a:latin typeface="Calibri" panose="020F0502020204030204"/>
                <a:ea typeface="+mn-ea"/>
                <a:cs typeface="+mn-cs"/>
              </a:rPr>
              <a:t>Cities</a:t>
            </a:r>
            <a:endParaRPr kumimoji="0" lang="nb-NO" sz="1800" b="0" i="0" u="none" strike="noStrike" kern="1200" cap="none" spc="0" normalizeH="0" baseline="0" noProof="0" dirty="0">
              <a:ln>
                <a:noFill/>
              </a:ln>
              <a:solidFill>
                <a:srgbClr val="07080B"/>
              </a:solidFill>
              <a:effectLst/>
              <a:uLnTx/>
              <a:uFillTx/>
              <a:latin typeface="Calibri" panose="020F0502020204030204"/>
              <a:ea typeface="+mn-ea"/>
              <a:cs typeface="+mn-cs"/>
            </a:endParaRPr>
          </a:p>
        </p:txBody>
      </p:sp>
      <p:pic>
        <p:nvPicPr>
          <p:cNvPr id="6" name="Bilde 5">
            <a:extLst>
              <a:ext uri="{FF2B5EF4-FFF2-40B4-BE49-F238E27FC236}">
                <a16:creationId xmlns:a16="http://schemas.microsoft.com/office/drawing/2014/main" id="{EBB102D2-3578-4337-84AF-52A4F4DB8DE0}"/>
              </a:ext>
            </a:extLst>
          </p:cNvPr>
          <p:cNvPicPr>
            <a:picLocks noChangeAspect="1"/>
          </p:cNvPicPr>
          <p:nvPr/>
        </p:nvPicPr>
        <p:blipFill>
          <a:blip r:embed="rId3"/>
          <a:stretch>
            <a:fillRect/>
          </a:stretch>
        </p:blipFill>
        <p:spPr>
          <a:xfrm>
            <a:off x="2481721" y="2255143"/>
            <a:ext cx="2673797" cy="765400"/>
          </a:xfrm>
          <a:prstGeom prst="rect">
            <a:avLst/>
          </a:prstGeom>
        </p:spPr>
      </p:pic>
      <p:pic>
        <p:nvPicPr>
          <p:cNvPr id="27" name="Bilde 26">
            <a:extLst>
              <a:ext uri="{FF2B5EF4-FFF2-40B4-BE49-F238E27FC236}">
                <a16:creationId xmlns:a16="http://schemas.microsoft.com/office/drawing/2014/main" id="{1E06D67C-EC44-488E-AF0A-44F497A6F017}"/>
              </a:ext>
            </a:extLst>
          </p:cNvPr>
          <p:cNvPicPr>
            <a:picLocks noChangeAspect="1"/>
          </p:cNvPicPr>
          <p:nvPr/>
        </p:nvPicPr>
        <p:blipFill>
          <a:blip r:embed="rId4"/>
          <a:stretch>
            <a:fillRect/>
          </a:stretch>
        </p:blipFill>
        <p:spPr>
          <a:xfrm>
            <a:off x="5121496" y="1679036"/>
            <a:ext cx="1903502" cy="384036"/>
          </a:xfrm>
          <a:prstGeom prst="rect">
            <a:avLst/>
          </a:prstGeom>
        </p:spPr>
      </p:pic>
      <p:pic>
        <p:nvPicPr>
          <p:cNvPr id="28" name="Bilde 27">
            <a:extLst>
              <a:ext uri="{FF2B5EF4-FFF2-40B4-BE49-F238E27FC236}">
                <a16:creationId xmlns:a16="http://schemas.microsoft.com/office/drawing/2014/main" id="{BB02D1BE-9E70-457D-9A47-DDDD771A8D5D}"/>
              </a:ext>
            </a:extLst>
          </p:cNvPr>
          <p:cNvPicPr>
            <a:picLocks noChangeAspect="1"/>
          </p:cNvPicPr>
          <p:nvPr/>
        </p:nvPicPr>
        <p:blipFill>
          <a:blip r:embed="rId5"/>
          <a:stretch>
            <a:fillRect/>
          </a:stretch>
        </p:blipFill>
        <p:spPr>
          <a:xfrm>
            <a:off x="6892514" y="2385326"/>
            <a:ext cx="2078922" cy="646331"/>
          </a:xfrm>
          <a:prstGeom prst="rect">
            <a:avLst/>
          </a:prstGeom>
        </p:spPr>
      </p:pic>
      <p:pic>
        <p:nvPicPr>
          <p:cNvPr id="29" name="Bilde 28">
            <a:extLst>
              <a:ext uri="{FF2B5EF4-FFF2-40B4-BE49-F238E27FC236}">
                <a16:creationId xmlns:a16="http://schemas.microsoft.com/office/drawing/2014/main" id="{E98ACE86-20E6-4B02-8517-3858CCA52F21}"/>
              </a:ext>
            </a:extLst>
          </p:cNvPr>
          <p:cNvPicPr>
            <a:picLocks noChangeAspect="1"/>
          </p:cNvPicPr>
          <p:nvPr/>
        </p:nvPicPr>
        <p:blipFill>
          <a:blip r:embed="rId6"/>
          <a:stretch>
            <a:fillRect/>
          </a:stretch>
        </p:blipFill>
        <p:spPr>
          <a:xfrm>
            <a:off x="2523834" y="3581399"/>
            <a:ext cx="1714195" cy="582942"/>
          </a:xfrm>
          <a:prstGeom prst="rect">
            <a:avLst/>
          </a:prstGeom>
        </p:spPr>
      </p:pic>
      <p:pic>
        <p:nvPicPr>
          <p:cNvPr id="30" name="Bilde 29">
            <a:extLst>
              <a:ext uri="{FF2B5EF4-FFF2-40B4-BE49-F238E27FC236}">
                <a16:creationId xmlns:a16="http://schemas.microsoft.com/office/drawing/2014/main" id="{1089696B-4837-4A4C-BE49-06D565AA39C3}"/>
              </a:ext>
            </a:extLst>
          </p:cNvPr>
          <p:cNvPicPr>
            <a:picLocks noChangeAspect="1"/>
          </p:cNvPicPr>
          <p:nvPr/>
        </p:nvPicPr>
        <p:blipFill>
          <a:blip r:embed="rId7"/>
          <a:stretch>
            <a:fillRect/>
          </a:stretch>
        </p:blipFill>
        <p:spPr>
          <a:xfrm>
            <a:off x="2535888" y="4462394"/>
            <a:ext cx="2191155" cy="891884"/>
          </a:xfrm>
          <a:prstGeom prst="rect">
            <a:avLst/>
          </a:prstGeom>
        </p:spPr>
      </p:pic>
      <p:pic>
        <p:nvPicPr>
          <p:cNvPr id="31" name="Bilde 30">
            <a:extLst>
              <a:ext uri="{FF2B5EF4-FFF2-40B4-BE49-F238E27FC236}">
                <a16:creationId xmlns:a16="http://schemas.microsoft.com/office/drawing/2014/main" id="{9170894A-2419-4F0A-BE83-1C0E6A1F0F97}"/>
              </a:ext>
            </a:extLst>
          </p:cNvPr>
          <p:cNvPicPr>
            <a:picLocks noChangeAspect="1"/>
          </p:cNvPicPr>
          <p:nvPr/>
        </p:nvPicPr>
        <p:blipFill>
          <a:blip r:embed="rId8"/>
          <a:stretch>
            <a:fillRect/>
          </a:stretch>
        </p:blipFill>
        <p:spPr>
          <a:xfrm>
            <a:off x="5733575" y="4775687"/>
            <a:ext cx="1007613" cy="1157181"/>
          </a:xfrm>
          <a:prstGeom prst="rect">
            <a:avLst/>
          </a:prstGeom>
        </p:spPr>
      </p:pic>
      <p:pic>
        <p:nvPicPr>
          <p:cNvPr id="32" name="Bilde 31">
            <a:extLst>
              <a:ext uri="{FF2B5EF4-FFF2-40B4-BE49-F238E27FC236}">
                <a16:creationId xmlns:a16="http://schemas.microsoft.com/office/drawing/2014/main" id="{EF4D6A36-7C34-409F-A395-483486BA3215}"/>
              </a:ext>
            </a:extLst>
          </p:cNvPr>
          <p:cNvPicPr>
            <a:picLocks noChangeAspect="1"/>
          </p:cNvPicPr>
          <p:nvPr/>
        </p:nvPicPr>
        <p:blipFill>
          <a:blip r:embed="rId9"/>
          <a:stretch>
            <a:fillRect/>
          </a:stretch>
        </p:blipFill>
        <p:spPr>
          <a:xfrm>
            <a:off x="7168933" y="4478285"/>
            <a:ext cx="1651446" cy="893965"/>
          </a:xfrm>
          <a:prstGeom prst="rect">
            <a:avLst/>
          </a:prstGeom>
        </p:spPr>
      </p:pic>
      <p:pic>
        <p:nvPicPr>
          <p:cNvPr id="33" name="Bilde 32">
            <a:extLst>
              <a:ext uri="{FF2B5EF4-FFF2-40B4-BE49-F238E27FC236}">
                <a16:creationId xmlns:a16="http://schemas.microsoft.com/office/drawing/2014/main" id="{10ACBFBE-F406-42C3-BB11-19CD5F653D1A}"/>
              </a:ext>
            </a:extLst>
          </p:cNvPr>
          <p:cNvPicPr>
            <a:picLocks noChangeAspect="1"/>
          </p:cNvPicPr>
          <p:nvPr/>
        </p:nvPicPr>
        <p:blipFill>
          <a:blip r:embed="rId10"/>
          <a:stretch>
            <a:fillRect/>
          </a:stretch>
        </p:blipFill>
        <p:spPr>
          <a:xfrm>
            <a:off x="7388219" y="3423783"/>
            <a:ext cx="2671010" cy="780295"/>
          </a:xfrm>
          <a:prstGeom prst="rect">
            <a:avLst/>
          </a:prstGeom>
        </p:spPr>
      </p:pic>
    </p:spTree>
    <p:extLst>
      <p:ext uri="{BB962C8B-B14F-4D97-AF65-F5344CB8AC3E}">
        <p14:creationId xmlns:p14="http://schemas.microsoft.com/office/powerpoint/2010/main" val="23387307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9A77F12-83E7-4761-B5BC-3A1316A95137}"/>
              </a:ext>
            </a:extLst>
          </p:cNvPr>
          <p:cNvSpPr>
            <a:spLocks noGrp="1"/>
          </p:cNvSpPr>
          <p:nvPr>
            <p:ph type="title"/>
          </p:nvPr>
        </p:nvSpPr>
        <p:spPr>
          <a:xfrm>
            <a:off x="803275" y="368300"/>
            <a:ext cx="10656888" cy="1088712"/>
          </a:xfrm>
        </p:spPr>
        <p:txBody>
          <a:bodyPr/>
          <a:lstStyle/>
          <a:p>
            <a:r>
              <a:rPr lang="nb-NO" dirty="0"/>
              <a:t>Norwegian </a:t>
            </a:r>
            <a:r>
              <a:rPr lang="nb-NO" dirty="0" err="1"/>
              <a:t>companies</a:t>
            </a:r>
            <a:r>
              <a:rPr lang="nb-NO" dirty="0"/>
              <a:t> by </a:t>
            </a:r>
            <a:r>
              <a:rPr lang="nb-NO" dirty="0" err="1"/>
              <a:t>results</a:t>
            </a:r>
            <a:r>
              <a:rPr lang="nb-NO" dirty="0"/>
              <a:t> in H2020</a:t>
            </a:r>
            <a:endParaRPr lang="en-US" dirty="0"/>
          </a:p>
        </p:txBody>
      </p:sp>
      <p:pic>
        <p:nvPicPr>
          <p:cNvPr id="8" name="Bilde 7">
            <a:extLst>
              <a:ext uri="{FF2B5EF4-FFF2-40B4-BE49-F238E27FC236}">
                <a16:creationId xmlns:a16="http://schemas.microsoft.com/office/drawing/2014/main" id="{1C05236F-2617-436C-8EAB-5F1350929988}"/>
              </a:ext>
            </a:extLst>
          </p:cNvPr>
          <p:cNvPicPr>
            <a:picLocks noChangeAspect="1"/>
          </p:cNvPicPr>
          <p:nvPr/>
        </p:nvPicPr>
        <p:blipFill>
          <a:blip r:embed="rId2"/>
          <a:stretch>
            <a:fillRect/>
          </a:stretch>
        </p:blipFill>
        <p:spPr>
          <a:xfrm>
            <a:off x="447487" y="2571495"/>
            <a:ext cx="5482258" cy="3618290"/>
          </a:xfrm>
          <a:prstGeom prst="rect">
            <a:avLst/>
          </a:prstGeom>
          <a:noFill/>
        </p:spPr>
      </p:pic>
      <p:pic>
        <p:nvPicPr>
          <p:cNvPr id="6" name="Bilde 5">
            <a:extLst>
              <a:ext uri="{FF2B5EF4-FFF2-40B4-BE49-F238E27FC236}">
                <a16:creationId xmlns:a16="http://schemas.microsoft.com/office/drawing/2014/main" id="{0C6E961F-51B0-4004-9425-613054ADC1B6}"/>
              </a:ext>
            </a:extLst>
          </p:cNvPr>
          <p:cNvPicPr>
            <a:picLocks noChangeAspect="1"/>
          </p:cNvPicPr>
          <p:nvPr/>
        </p:nvPicPr>
        <p:blipFill>
          <a:blip r:embed="rId3"/>
          <a:stretch>
            <a:fillRect/>
          </a:stretch>
        </p:blipFill>
        <p:spPr>
          <a:xfrm>
            <a:off x="6172515" y="2571495"/>
            <a:ext cx="5498662" cy="3618290"/>
          </a:xfrm>
          <a:prstGeom prst="rect">
            <a:avLst/>
          </a:prstGeom>
          <a:noFill/>
        </p:spPr>
      </p:pic>
    </p:spTree>
    <p:extLst>
      <p:ext uri="{BB962C8B-B14F-4D97-AF65-F5344CB8AC3E}">
        <p14:creationId xmlns:p14="http://schemas.microsoft.com/office/powerpoint/2010/main" val="37679637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C77D96E-023E-4817-98EE-6254E211A5E9}"/>
              </a:ext>
            </a:extLst>
          </p:cNvPr>
          <p:cNvSpPr>
            <a:spLocks noGrp="1"/>
          </p:cNvSpPr>
          <p:nvPr>
            <p:ph type="title"/>
          </p:nvPr>
        </p:nvSpPr>
        <p:spPr>
          <a:xfrm>
            <a:off x="731838" y="368299"/>
            <a:ext cx="9001125" cy="1258795"/>
          </a:xfrm>
        </p:spPr>
        <p:txBody>
          <a:bodyPr/>
          <a:lstStyle/>
          <a:p>
            <a:r>
              <a:rPr lang="nb-NO" dirty="0" err="1"/>
              <a:t>Why</a:t>
            </a:r>
            <a:r>
              <a:rPr lang="nb-NO" dirty="0"/>
              <a:t> to </a:t>
            </a:r>
            <a:r>
              <a:rPr lang="nb-NO" dirty="0" err="1"/>
              <a:t>apply</a:t>
            </a:r>
            <a:r>
              <a:rPr lang="nb-NO" dirty="0"/>
              <a:t> to </a:t>
            </a:r>
            <a:r>
              <a:rPr lang="nb-NO" dirty="0" err="1"/>
              <a:t>the</a:t>
            </a:r>
            <a:r>
              <a:rPr lang="nb-NO" dirty="0"/>
              <a:t> Energy </a:t>
            </a:r>
            <a:r>
              <a:rPr lang="nb-NO" dirty="0" err="1"/>
              <a:t>call</a:t>
            </a:r>
            <a:r>
              <a:rPr lang="nb-NO" dirty="0"/>
              <a:t>?</a:t>
            </a:r>
          </a:p>
        </p:txBody>
      </p:sp>
      <p:sp>
        <p:nvSpPr>
          <p:cNvPr id="5" name="Plassholder for lysbildenummer 4">
            <a:extLst>
              <a:ext uri="{FF2B5EF4-FFF2-40B4-BE49-F238E27FC236}">
                <a16:creationId xmlns:a16="http://schemas.microsoft.com/office/drawing/2014/main" id="{332BC446-ADD8-419F-B5EE-C1C137B18A3A}"/>
              </a:ext>
            </a:extLst>
          </p:cNvPr>
          <p:cNvSpPr>
            <a:spLocks noGrp="1"/>
          </p:cNvSpPr>
          <p:nvPr>
            <p:ph type="sldNum" sz="quarter" idx="12"/>
          </p:nvPr>
        </p:nvSpPr>
        <p:spPr/>
        <p:txBody>
          <a:bodyPr/>
          <a:lstStyle/>
          <a:p>
            <a:fld id="{E4F9EB86-8110-D14E-B8CF-CB8DE250DDC0}" type="slidenum">
              <a:rPr lang="nb-NO" noProof="0" smtClean="0"/>
              <a:t>14</a:t>
            </a:fld>
            <a:endParaRPr lang="nb-NO" noProof="0" dirty="0"/>
          </a:p>
        </p:txBody>
      </p:sp>
      <p:sp>
        <p:nvSpPr>
          <p:cNvPr id="8" name="Plassholder for innhold 7">
            <a:extLst>
              <a:ext uri="{FF2B5EF4-FFF2-40B4-BE49-F238E27FC236}">
                <a16:creationId xmlns:a16="http://schemas.microsoft.com/office/drawing/2014/main" id="{87A15D50-9930-482F-A26A-43C37BDC5776}"/>
              </a:ext>
            </a:extLst>
          </p:cNvPr>
          <p:cNvSpPr>
            <a:spLocks noGrp="1"/>
          </p:cNvSpPr>
          <p:nvPr>
            <p:ph sz="quarter" idx="13"/>
          </p:nvPr>
        </p:nvSpPr>
        <p:spPr>
          <a:xfrm>
            <a:off x="731837" y="1695011"/>
            <a:ext cx="10728325" cy="4481953"/>
          </a:xfrm>
        </p:spPr>
        <p:txBody>
          <a:bodyPr/>
          <a:lstStyle/>
          <a:p>
            <a:pPr marL="457200" indent="-457200">
              <a:buFont typeface="+mj-lt"/>
              <a:buAutoNum type="arabicPeriod"/>
            </a:pPr>
            <a:r>
              <a:rPr lang="nb-NO" sz="2400" dirty="0"/>
              <a:t>The </a:t>
            </a:r>
            <a:r>
              <a:rPr lang="nb-NO" sz="2400" dirty="0" err="1"/>
              <a:t>call</a:t>
            </a:r>
            <a:r>
              <a:rPr lang="nb-NO" sz="2400" dirty="0"/>
              <a:t> is </a:t>
            </a:r>
            <a:r>
              <a:rPr lang="nb-NO" sz="2400" dirty="0" err="1"/>
              <a:t>quite</a:t>
            </a:r>
            <a:r>
              <a:rPr lang="nb-NO" sz="2400" dirty="0"/>
              <a:t> </a:t>
            </a:r>
            <a:r>
              <a:rPr lang="nb-NO" sz="2400" dirty="0" err="1"/>
              <a:t>open</a:t>
            </a:r>
            <a:r>
              <a:rPr lang="nb-NO" sz="2400" dirty="0"/>
              <a:t> </a:t>
            </a:r>
            <a:r>
              <a:rPr lang="nb-NO" sz="2400" dirty="0" err="1"/>
              <a:t>thematically</a:t>
            </a:r>
            <a:r>
              <a:rPr lang="nb-NO" sz="2400" dirty="0"/>
              <a:t> - </a:t>
            </a:r>
            <a:r>
              <a:rPr lang="nb-NO" sz="2400" dirty="0" err="1"/>
              <a:t>allow</a:t>
            </a:r>
            <a:r>
              <a:rPr lang="nb-NO" sz="2400" dirty="0"/>
              <a:t> to </a:t>
            </a:r>
            <a:r>
              <a:rPr lang="nb-NO" sz="2400" dirty="0" err="1"/>
              <a:t>build</a:t>
            </a:r>
            <a:r>
              <a:rPr lang="nb-NO" sz="2400" dirty="0"/>
              <a:t> </a:t>
            </a:r>
            <a:r>
              <a:rPr lang="nb-NO" sz="2400" dirty="0" err="1"/>
              <a:t>on</a:t>
            </a:r>
            <a:r>
              <a:rPr lang="nb-NO" sz="2400" dirty="0"/>
              <a:t> </a:t>
            </a:r>
            <a:r>
              <a:rPr lang="nb-NO" sz="2400" dirty="0" err="1"/>
              <a:t>your</a:t>
            </a:r>
            <a:r>
              <a:rPr lang="nb-NO" sz="2400" dirty="0"/>
              <a:t> </a:t>
            </a:r>
            <a:r>
              <a:rPr lang="nb-NO" sz="2400" dirty="0" err="1"/>
              <a:t>strenghts</a:t>
            </a:r>
            <a:endParaRPr lang="nb-NO" sz="2400" dirty="0"/>
          </a:p>
          <a:p>
            <a:pPr marL="457200" indent="-457200">
              <a:buFont typeface="+mj-lt"/>
              <a:buAutoNum type="arabicPeriod"/>
            </a:pPr>
            <a:r>
              <a:rPr lang="nb-NO" sz="2400" dirty="0"/>
              <a:t>Bilateral teams do </a:t>
            </a:r>
            <a:r>
              <a:rPr lang="nb-NO" sz="2400" dirty="0" err="1"/>
              <a:t>research</a:t>
            </a:r>
            <a:r>
              <a:rPr lang="nb-NO" sz="2400" dirty="0"/>
              <a:t> </a:t>
            </a:r>
            <a:r>
              <a:rPr lang="nb-NO" sz="2400" dirty="0" err="1"/>
              <a:t>together</a:t>
            </a:r>
            <a:r>
              <a:rPr lang="nb-NO" sz="2400" dirty="0"/>
              <a:t> – more </a:t>
            </a:r>
            <a:r>
              <a:rPr lang="nb-NO" sz="2400" dirty="0" err="1"/>
              <a:t>than</a:t>
            </a:r>
            <a:r>
              <a:rPr lang="nb-NO" sz="2400" dirty="0"/>
              <a:t> </a:t>
            </a:r>
            <a:r>
              <a:rPr lang="nb-NO" sz="2400" dirty="0" err="1"/>
              <a:t>networking</a:t>
            </a:r>
            <a:endParaRPr lang="nb-NO" sz="2400" dirty="0"/>
          </a:p>
          <a:p>
            <a:pPr marL="457200" indent="-457200">
              <a:buFont typeface="+mj-lt"/>
              <a:buAutoNum type="arabicPeriod"/>
            </a:pPr>
            <a:r>
              <a:rPr lang="nb-NO" sz="2400" dirty="0"/>
              <a:t>Equal </a:t>
            </a:r>
            <a:r>
              <a:rPr lang="nb-NO" sz="2400" dirty="0" err="1"/>
              <a:t>partnerships</a:t>
            </a:r>
            <a:r>
              <a:rPr lang="nb-NO" sz="2400" dirty="0"/>
              <a:t> offer </a:t>
            </a:r>
            <a:r>
              <a:rPr lang="nb-NO" sz="2400" dirty="0" err="1"/>
              <a:t>benefits</a:t>
            </a:r>
            <a:r>
              <a:rPr lang="nb-NO" sz="2400" dirty="0"/>
              <a:t> to all </a:t>
            </a:r>
            <a:r>
              <a:rPr lang="nb-NO" sz="2400" dirty="0" err="1"/>
              <a:t>participants</a:t>
            </a:r>
            <a:r>
              <a:rPr lang="nb-NO" sz="2400" dirty="0"/>
              <a:t> – </a:t>
            </a:r>
            <a:r>
              <a:rPr lang="nb-NO" sz="2400" dirty="0" err="1"/>
              <a:t>also</a:t>
            </a:r>
            <a:r>
              <a:rPr lang="nb-NO" sz="2400" dirty="0"/>
              <a:t> in Norway</a:t>
            </a:r>
          </a:p>
          <a:p>
            <a:pPr marL="457200" indent="-457200">
              <a:buFont typeface="+mj-lt"/>
              <a:buAutoNum type="arabicPeriod"/>
            </a:pPr>
            <a:r>
              <a:rPr lang="nb-NO" sz="2400" dirty="0"/>
              <a:t>International </a:t>
            </a:r>
            <a:r>
              <a:rPr lang="nb-NO" sz="2400" dirty="0" err="1"/>
              <a:t>coordinator</a:t>
            </a:r>
            <a:r>
              <a:rPr lang="nb-NO" sz="2400" dirty="0"/>
              <a:t> </a:t>
            </a:r>
            <a:r>
              <a:rPr lang="nb-NO" sz="2400" dirty="0" err="1"/>
              <a:t>experience</a:t>
            </a:r>
            <a:r>
              <a:rPr lang="nb-NO" sz="2400" dirty="0"/>
              <a:t> </a:t>
            </a:r>
            <a:r>
              <a:rPr lang="nb-NO" sz="2400" dirty="0" err="1"/>
              <a:t>towards</a:t>
            </a:r>
            <a:r>
              <a:rPr lang="nb-NO" sz="2400" dirty="0"/>
              <a:t> more </a:t>
            </a:r>
            <a:r>
              <a:rPr lang="nb-NO" sz="2400" dirty="0" err="1"/>
              <a:t>complex</a:t>
            </a:r>
            <a:r>
              <a:rPr lang="nb-NO" sz="2400" dirty="0"/>
              <a:t> </a:t>
            </a:r>
            <a:r>
              <a:rPr lang="nb-NO" sz="2400" dirty="0" err="1"/>
              <a:t>project</a:t>
            </a:r>
            <a:r>
              <a:rPr lang="nb-NO" sz="2400" dirty="0"/>
              <a:t> </a:t>
            </a:r>
            <a:r>
              <a:rPr lang="nb-NO" sz="2400" dirty="0" err="1"/>
              <a:t>Horizon</a:t>
            </a:r>
            <a:r>
              <a:rPr lang="nb-NO" sz="2400" dirty="0"/>
              <a:t> Europe </a:t>
            </a:r>
            <a:r>
              <a:rPr lang="nb-NO" sz="2400" dirty="0" err="1"/>
              <a:t>applications</a:t>
            </a:r>
            <a:r>
              <a:rPr lang="nb-NO" sz="2400" dirty="0"/>
              <a:t> </a:t>
            </a:r>
          </a:p>
          <a:p>
            <a:pPr marL="457200" indent="-457200">
              <a:buFont typeface="+mj-lt"/>
              <a:buAutoNum type="arabicPeriod"/>
            </a:pPr>
            <a:r>
              <a:rPr lang="nb-NO" sz="2400" dirty="0" err="1"/>
              <a:t>Potential</a:t>
            </a:r>
            <a:r>
              <a:rPr lang="nb-NO" sz="2400" dirty="0"/>
              <a:t> for </a:t>
            </a:r>
            <a:r>
              <a:rPr lang="nb-NO" sz="2400" dirty="0" err="1"/>
              <a:t>upscaling</a:t>
            </a:r>
            <a:r>
              <a:rPr lang="nb-NO" sz="2400" dirty="0"/>
              <a:t> and </a:t>
            </a:r>
            <a:r>
              <a:rPr lang="nb-NO" sz="2400" dirty="0" err="1"/>
              <a:t>replication</a:t>
            </a:r>
            <a:r>
              <a:rPr lang="nb-NO" sz="2400" dirty="0"/>
              <a:t> in different </a:t>
            </a:r>
            <a:r>
              <a:rPr lang="nb-NO" sz="2400" dirty="0" err="1"/>
              <a:t>climate</a:t>
            </a:r>
            <a:r>
              <a:rPr lang="nb-NO" sz="2400" dirty="0"/>
              <a:t> and </a:t>
            </a:r>
            <a:r>
              <a:rPr lang="nb-NO" sz="2400" dirty="0" err="1"/>
              <a:t>socio-economic</a:t>
            </a:r>
            <a:r>
              <a:rPr lang="nb-NO" sz="2400" dirty="0"/>
              <a:t> </a:t>
            </a:r>
            <a:r>
              <a:rPr lang="nb-NO" sz="2400" dirty="0" err="1"/>
              <a:t>conditions</a:t>
            </a:r>
            <a:r>
              <a:rPr lang="nb-NO" sz="2400" dirty="0"/>
              <a:t> and </a:t>
            </a:r>
            <a:r>
              <a:rPr lang="nb-NO" sz="2400" dirty="0" err="1"/>
              <a:t>with</a:t>
            </a:r>
            <a:r>
              <a:rPr lang="nb-NO" sz="2400" dirty="0"/>
              <a:t> </a:t>
            </a:r>
            <a:r>
              <a:rPr lang="nb-NO" sz="2400" dirty="0" err="1"/>
              <a:t>respect</a:t>
            </a:r>
            <a:r>
              <a:rPr lang="nb-NO" sz="2400" dirty="0"/>
              <a:t> to energy </a:t>
            </a:r>
            <a:r>
              <a:rPr lang="nb-NO" sz="2400" dirty="0" err="1"/>
              <a:t>supply</a:t>
            </a:r>
            <a:endParaRPr lang="nb-NO" sz="2400" dirty="0"/>
          </a:p>
        </p:txBody>
      </p:sp>
    </p:spTree>
    <p:extLst>
      <p:ext uri="{BB962C8B-B14F-4D97-AF65-F5344CB8AC3E}">
        <p14:creationId xmlns:p14="http://schemas.microsoft.com/office/powerpoint/2010/main" val="3974259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2E1744-2E0E-468F-BAE7-53133481CB45}"/>
              </a:ext>
            </a:extLst>
          </p:cNvPr>
          <p:cNvSpPr>
            <a:spLocks noGrp="1"/>
          </p:cNvSpPr>
          <p:nvPr>
            <p:ph type="ctrTitle"/>
          </p:nvPr>
        </p:nvSpPr>
        <p:spPr/>
        <p:txBody>
          <a:bodyPr/>
          <a:lstStyle/>
          <a:p>
            <a:r>
              <a:rPr lang="nb-NO" dirty="0" err="1"/>
              <a:t>Bafta</a:t>
            </a:r>
            <a:r>
              <a:rPr lang="nb-NO" dirty="0"/>
              <a:t> multa!</a:t>
            </a:r>
            <a:endParaRPr lang="en-US" dirty="0"/>
          </a:p>
        </p:txBody>
      </p:sp>
      <p:sp>
        <p:nvSpPr>
          <p:cNvPr id="3" name="Undertittel 2">
            <a:extLst>
              <a:ext uri="{FF2B5EF4-FFF2-40B4-BE49-F238E27FC236}">
                <a16:creationId xmlns:a16="http://schemas.microsoft.com/office/drawing/2014/main" id="{3FFE8A41-8EA1-4975-A30E-0964E11C4D88}"/>
              </a:ext>
            </a:extLst>
          </p:cNvPr>
          <p:cNvSpPr>
            <a:spLocks noGrp="1"/>
          </p:cNvSpPr>
          <p:nvPr>
            <p:ph type="subTitle" idx="1"/>
          </p:nvPr>
        </p:nvSpPr>
        <p:spPr/>
        <p:txBody>
          <a:bodyPr/>
          <a:lstStyle/>
          <a:p>
            <a:r>
              <a:rPr lang="nb-NO" dirty="0"/>
              <a:t>Cristina Mihai</a:t>
            </a:r>
          </a:p>
          <a:p>
            <a:r>
              <a:rPr lang="nb-NO" dirty="0"/>
              <a:t>cmi@rcn.no</a:t>
            </a:r>
            <a:endParaRPr lang="en-US" dirty="0"/>
          </a:p>
        </p:txBody>
      </p:sp>
    </p:spTree>
    <p:extLst>
      <p:ext uri="{BB962C8B-B14F-4D97-AF65-F5344CB8AC3E}">
        <p14:creationId xmlns:p14="http://schemas.microsoft.com/office/powerpoint/2010/main" val="40884171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86F69B-7721-4373-BA65-F92FA5658A64}"/>
              </a:ext>
            </a:extLst>
          </p:cNvPr>
          <p:cNvSpPr>
            <a:spLocks noGrp="1"/>
          </p:cNvSpPr>
          <p:nvPr>
            <p:ph type="ctrTitle"/>
          </p:nvPr>
        </p:nvSpPr>
        <p:spPr>
          <a:xfrm>
            <a:off x="6993654" y="383068"/>
            <a:ext cx="4357346" cy="3920401"/>
          </a:xfrm>
        </p:spPr>
        <p:txBody>
          <a:bodyPr/>
          <a:lstStyle/>
          <a:p>
            <a:r>
              <a:rPr lang="nb-NO" sz="4000" dirty="0"/>
              <a:t>1. Our </a:t>
            </a:r>
            <a:r>
              <a:rPr lang="nb-NO" sz="4000" dirty="0" err="1"/>
              <a:t>role</a:t>
            </a:r>
            <a:r>
              <a:rPr lang="nb-NO" sz="4000" dirty="0"/>
              <a:t> as DPP </a:t>
            </a:r>
            <a:br>
              <a:rPr lang="nb-NO" sz="4000" dirty="0"/>
            </a:br>
            <a:r>
              <a:rPr lang="nb-NO" sz="4000" dirty="0"/>
              <a:t>2. Who </a:t>
            </a:r>
            <a:r>
              <a:rPr lang="nb-NO" sz="4000" dirty="0" err="1"/>
              <a:t>we</a:t>
            </a:r>
            <a:r>
              <a:rPr lang="nb-NO" sz="4000" dirty="0"/>
              <a:t> </a:t>
            </a:r>
            <a:r>
              <a:rPr lang="nb-NO" sz="4000" dirty="0" err="1"/>
              <a:t>are</a:t>
            </a:r>
            <a:r>
              <a:rPr lang="nb-NO" sz="4000" dirty="0"/>
              <a:t>?</a:t>
            </a:r>
            <a:br>
              <a:rPr lang="nb-NO" sz="4000" dirty="0"/>
            </a:br>
            <a:r>
              <a:rPr lang="nb-NO" sz="4000" dirty="0"/>
              <a:t>3. Energy </a:t>
            </a:r>
            <a:r>
              <a:rPr lang="nb-NO" sz="4000" dirty="0" err="1"/>
              <a:t>research</a:t>
            </a:r>
            <a:r>
              <a:rPr lang="nb-NO" sz="4000" dirty="0"/>
              <a:t> in Norway</a:t>
            </a:r>
            <a:br>
              <a:rPr lang="nb-NO" dirty="0"/>
            </a:br>
            <a:br>
              <a:rPr lang="nb-NO" dirty="0"/>
            </a:br>
            <a:endParaRPr lang="en-US" dirty="0"/>
          </a:p>
        </p:txBody>
      </p:sp>
    </p:spTree>
    <p:extLst>
      <p:ext uri="{BB962C8B-B14F-4D97-AF65-F5344CB8AC3E}">
        <p14:creationId xmlns:p14="http://schemas.microsoft.com/office/powerpoint/2010/main" val="4310958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3B79BA3C-AC1B-48C2-AD27-976B655FCCA1}"/>
              </a:ext>
            </a:extLst>
          </p:cNvPr>
          <p:cNvPicPr>
            <a:picLocks noGrp="1" noChangeAspect="1"/>
          </p:cNvPicPr>
          <p:nvPr>
            <p:ph type="pic" sz="quarter" idx="13"/>
          </p:nvPr>
        </p:nvPicPr>
        <p:blipFill rotWithShape="1">
          <a:blip r:embed="rId3"/>
          <a:srcRect t="28170" r="14032" b="7918"/>
          <a:stretch/>
        </p:blipFill>
        <p:spPr>
          <a:xfrm>
            <a:off x="3575222" y="0"/>
            <a:ext cx="8616778" cy="6474941"/>
          </a:xfrm>
          <a:prstGeom prst="rect">
            <a:avLst/>
          </a:prstGeom>
        </p:spPr>
      </p:pic>
      <p:sp>
        <p:nvSpPr>
          <p:cNvPr id="8" name="Rektangel 7">
            <a:extLst>
              <a:ext uri="{FF2B5EF4-FFF2-40B4-BE49-F238E27FC236}">
                <a16:creationId xmlns:a16="http://schemas.microsoft.com/office/drawing/2014/main" id="{94664918-8C13-4999-BC56-4707AC063902}"/>
              </a:ext>
            </a:extLst>
          </p:cNvPr>
          <p:cNvSpPr/>
          <p:nvPr/>
        </p:nvSpPr>
        <p:spPr>
          <a:xfrm>
            <a:off x="3056237" y="0"/>
            <a:ext cx="4712044" cy="4038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a:extLst>
              <a:ext uri="{FF2B5EF4-FFF2-40B4-BE49-F238E27FC236}">
                <a16:creationId xmlns:a16="http://schemas.microsoft.com/office/drawing/2014/main" id="{702BC687-54F2-4254-84E5-BF075168060A}"/>
              </a:ext>
            </a:extLst>
          </p:cNvPr>
          <p:cNvSpPr>
            <a:spLocks noGrp="1"/>
          </p:cNvSpPr>
          <p:nvPr>
            <p:ph type="sldNum" sz="quarter" idx="12"/>
          </p:nvPr>
        </p:nvSpPr>
        <p:spPr/>
        <p:txBody>
          <a:bodyPr/>
          <a:lstStyle/>
          <a:p>
            <a:fld id="{E4F9EB86-8110-D14E-B8CF-CB8DE250DDC0}" type="slidenum">
              <a:rPr lang="nb-NO" noProof="0" smtClean="0"/>
              <a:t>3</a:t>
            </a:fld>
            <a:endParaRPr lang="nb-NO" noProof="0" dirty="0"/>
          </a:p>
        </p:txBody>
      </p:sp>
      <p:sp>
        <p:nvSpPr>
          <p:cNvPr id="6" name="Tittel 5">
            <a:extLst>
              <a:ext uri="{FF2B5EF4-FFF2-40B4-BE49-F238E27FC236}">
                <a16:creationId xmlns:a16="http://schemas.microsoft.com/office/drawing/2014/main" id="{18C38D6D-540B-442D-A04A-F1B3D9635A43}"/>
              </a:ext>
            </a:extLst>
          </p:cNvPr>
          <p:cNvSpPr>
            <a:spLocks noGrp="1"/>
          </p:cNvSpPr>
          <p:nvPr>
            <p:ph type="title"/>
          </p:nvPr>
        </p:nvSpPr>
        <p:spPr>
          <a:xfrm>
            <a:off x="-1" y="1016000"/>
            <a:ext cx="7768282" cy="3022943"/>
          </a:xfrm>
        </p:spPr>
        <p:txBody>
          <a:bodyPr/>
          <a:lstStyle/>
          <a:p>
            <a:pPr algn="l">
              <a:lnSpc>
                <a:spcPct val="150000"/>
              </a:lnSpc>
            </a:pPr>
            <a:r>
              <a:rPr lang="nb-NO" dirty="0"/>
              <a:t>EEA and Norway </a:t>
            </a:r>
            <a:r>
              <a:rPr lang="nb-NO" dirty="0" err="1"/>
              <a:t>Grants</a:t>
            </a:r>
            <a:r>
              <a:rPr lang="nb-NO" dirty="0"/>
              <a:t> for </a:t>
            </a:r>
            <a:r>
              <a:rPr lang="nb-NO" dirty="0" err="1"/>
              <a:t>research</a:t>
            </a:r>
            <a:br>
              <a:rPr lang="nb-NO" dirty="0"/>
            </a:br>
            <a:r>
              <a:rPr lang="nb-NO" sz="2000" dirty="0"/>
              <a:t>2004-2009: </a:t>
            </a:r>
            <a:r>
              <a:rPr lang="nb-NO" sz="2000" dirty="0" err="1"/>
              <a:t>projects</a:t>
            </a:r>
            <a:r>
              <a:rPr lang="nb-NO" sz="2000" dirty="0"/>
              <a:t>, pilot programme in Poland 	(2006-2011)</a:t>
            </a:r>
            <a:br>
              <a:rPr lang="nb-NO" sz="2000" dirty="0"/>
            </a:br>
            <a:r>
              <a:rPr lang="nb-NO" sz="2000" dirty="0"/>
              <a:t>2009-2014: 5 bilateral programmes 		(2012-2017)</a:t>
            </a:r>
            <a:br>
              <a:rPr lang="nb-NO" sz="2000" dirty="0"/>
            </a:br>
            <a:r>
              <a:rPr lang="nb-NO" sz="2000" dirty="0"/>
              <a:t>2014-2021: 5 programmes </a:t>
            </a:r>
            <a:r>
              <a:rPr lang="nb-NO" sz="2000" dirty="0" err="1"/>
              <a:t>with</a:t>
            </a:r>
            <a:r>
              <a:rPr lang="nb-NO" sz="2000" dirty="0"/>
              <a:t> 7 </a:t>
            </a:r>
            <a:r>
              <a:rPr lang="nb-NO" sz="2000" dirty="0" err="1"/>
              <a:t>countries</a:t>
            </a:r>
            <a:r>
              <a:rPr lang="nb-NO" sz="2000" dirty="0"/>
              <a:t> </a:t>
            </a:r>
            <a:r>
              <a:rPr lang="nb-NO" sz="2000" dirty="0" err="1"/>
              <a:t>ongoing</a:t>
            </a:r>
            <a:r>
              <a:rPr lang="nb-NO" sz="2000" dirty="0"/>
              <a:t>	(2018-2024)</a:t>
            </a:r>
            <a:endParaRPr lang="nb-NO" dirty="0"/>
          </a:p>
        </p:txBody>
      </p:sp>
    </p:spTree>
    <p:extLst>
      <p:ext uri="{BB962C8B-B14F-4D97-AF65-F5344CB8AC3E}">
        <p14:creationId xmlns:p14="http://schemas.microsoft.com/office/powerpoint/2010/main" val="33921208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ssholder for diagram 10">
            <a:extLst>
              <a:ext uri="{FF2B5EF4-FFF2-40B4-BE49-F238E27FC236}">
                <a16:creationId xmlns:a16="http://schemas.microsoft.com/office/drawing/2014/main" id="{6DF9EC45-705D-4D72-915F-84CABCEED38C}"/>
              </a:ext>
            </a:extLst>
          </p:cNvPr>
          <p:cNvGraphicFramePr>
            <a:graphicFrameLocks noGrp="1"/>
          </p:cNvGraphicFramePr>
          <p:nvPr>
            <p:ph type="chart" sz="quarter" idx="10"/>
            <p:extLst>
              <p:ext uri="{D42A27DB-BD31-4B8C-83A1-F6EECF244321}">
                <p14:modId xmlns:p14="http://schemas.microsoft.com/office/powerpoint/2010/main" val="2522427321"/>
              </p:ext>
            </p:extLst>
          </p:nvPr>
        </p:nvGraphicFramePr>
        <p:xfrm>
          <a:off x="371475" y="1016000"/>
          <a:ext cx="6537325" cy="5160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tel 5">
            <a:extLst>
              <a:ext uri="{FF2B5EF4-FFF2-40B4-BE49-F238E27FC236}">
                <a16:creationId xmlns:a16="http://schemas.microsoft.com/office/drawing/2014/main" id="{5C8C8751-FE34-473B-AC00-45C5057D0D11}"/>
              </a:ext>
            </a:extLst>
          </p:cNvPr>
          <p:cNvSpPr>
            <a:spLocks noGrp="1"/>
          </p:cNvSpPr>
          <p:nvPr>
            <p:ph type="title"/>
          </p:nvPr>
        </p:nvSpPr>
        <p:spPr/>
        <p:txBody>
          <a:bodyPr/>
          <a:lstStyle/>
          <a:p>
            <a:r>
              <a:rPr lang="nb-NO"/>
              <a:t>Forskning </a:t>
            </a:r>
            <a:br>
              <a:rPr lang="nb-NO"/>
            </a:br>
            <a:r>
              <a:rPr lang="nb-NO"/>
              <a:t>i EØS-midlene</a:t>
            </a:r>
          </a:p>
        </p:txBody>
      </p:sp>
      <p:sp>
        <p:nvSpPr>
          <p:cNvPr id="2" name="Plassholder for dato 1">
            <a:extLst>
              <a:ext uri="{FF2B5EF4-FFF2-40B4-BE49-F238E27FC236}">
                <a16:creationId xmlns:a16="http://schemas.microsoft.com/office/drawing/2014/main" id="{23125716-E6B3-403E-B201-F156A25D6CB4}"/>
              </a:ext>
            </a:extLst>
          </p:cNvPr>
          <p:cNvSpPr>
            <a:spLocks noGrp="1"/>
          </p:cNvSpPr>
          <p:nvPr>
            <p:ph type="dt" sz="half" idx="12"/>
          </p:nvPr>
        </p:nvSpPr>
        <p:spPr/>
        <p:txBody>
          <a:bodyPr/>
          <a:lstStyle/>
          <a:p>
            <a:fld id="{40297AE1-11DB-C14A-B222-AF9F848D6316}" type="datetime1">
              <a:rPr lang="nb-NO" noProof="0" smtClean="0"/>
              <a:t>21.09.2021</a:t>
            </a:fld>
            <a:endParaRPr lang="nb-NO" noProof="0"/>
          </a:p>
        </p:txBody>
      </p:sp>
      <p:sp>
        <p:nvSpPr>
          <p:cNvPr id="4" name="Plassholder for lysbildenummer 3">
            <a:extLst>
              <a:ext uri="{FF2B5EF4-FFF2-40B4-BE49-F238E27FC236}">
                <a16:creationId xmlns:a16="http://schemas.microsoft.com/office/drawing/2014/main" id="{4BF15064-72F7-44E3-8283-18B40A549B8C}"/>
              </a:ext>
            </a:extLst>
          </p:cNvPr>
          <p:cNvSpPr>
            <a:spLocks noGrp="1"/>
          </p:cNvSpPr>
          <p:nvPr>
            <p:ph type="sldNum" sz="quarter" idx="14"/>
          </p:nvPr>
        </p:nvSpPr>
        <p:spPr/>
        <p:txBody>
          <a:bodyPr/>
          <a:lstStyle/>
          <a:p>
            <a:fld id="{E4F9EB86-8110-D14E-B8CF-CB8DE250DDC0}" type="slidenum">
              <a:rPr lang="nb-NO" noProof="0" smtClean="0"/>
              <a:t>4</a:t>
            </a:fld>
            <a:endParaRPr lang="nb-NO" noProof="0"/>
          </a:p>
        </p:txBody>
      </p:sp>
      <p:sp>
        <p:nvSpPr>
          <p:cNvPr id="9" name="Plassholder for tekst 8">
            <a:extLst>
              <a:ext uri="{FF2B5EF4-FFF2-40B4-BE49-F238E27FC236}">
                <a16:creationId xmlns:a16="http://schemas.microsoft.com/office/drawing/2014/main" id="{16C5254B-0679-4D1A-9CE0-238F2F08FB43}"/>
              </a:ext>
            </a:extLst>
          </p:cNvPr>
          <p:cNvSpPr>
            <a:spLocks noGrp="1"/>
          </p:cNvSpPr>
          <p:nvPr>
            <p:ph type="body" sz="quarter" idx="15"/>
          </p:nvPr>
        </p:nvSpPr>
        <p:spPr/>
        <p:txBody>
          <a:bodyPr/>
          <a:lstStyle/>
          <a:p>
            <a:endParaRPr lang="nb-NO"/>
          </a:p>
        </p:txBody>
      </p:sp>
      <p:pic>
        <p:nvPicPr>
          <p:cNvPr id="8" name="Bilde 7">
            <a:extLst>
              <a:ext uri="{FF2B5EF4-FFF2-40B4-BE49-F238E27FC236}">
                <a16:creationId xmlns:a16="http://schemas.microsoft.com/office/drawing/2014/main" id="{06041719-A6D7-40AF-9058-99EA5AF44961}"/>
              </a:ext>
            </a:extLst>
          </p:cNvPr>
          <p:cNvPicPr>
            <a:picLocks noChangeAspect="1"/>
          </p:cNvPicPr>
          <p:nvPr/>
        </p:nvPicPr>
        <p:blipFill>
          <a:blip r:embed="rId4"/>
          <a:stretch>
            <a:fillRect/>
          </a:stretch>
        </p:blipFill>
        <p:spPr>
          <a:xfrm>
            <a:off x="7294694" y="1256484"/>
            <a:ext cx="4227250" cy="4951708"/>
          </a:xfrm>
          <a:prstGeom prst="rect">
            <a:avLst/>
          </a:prstGeom>
        </p:spPr>
      </p:pic>
    </p:spTree>
    <p:extLst>
      <p:ext uri="{BB962C8B-B14F-4D97-AF65-F5344CB8AC3E}">
        <p14:creationId xmlns:p14="http://schemas.microsoft.com/office/powerpoint/2010/main" val="17966448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6CFCAFF4-A199-4D37-893A-49B16588EC9F}"/>
              </a:ext>
            </a:extLst>
          </p:cNvPr>
          <p:cNvSpPr/>
          <p:nvPr/>
        </p:nvSpPr>
        <p:spPr>
          <a:xfrm>
            <a:off x="803275" y="368300"/>
            <a:ext cx="10656888" cy="634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b">
            <a:normAutofit/>
          </a:bodyPr>
          <a:lstStyle/>
          <a:p>
            <a:pPr>
              <a:lnSpc>
                <a:spcPct val="90000"/>
              </a:lnSpc>
              <a:spcBef>
                <a:spcPct val="0"/>
              </a:spcBef>
              <a:spcAft>
                <a:spcPts val="600"/>
              </a:spcAft>
            </a:pPr>
            <a:r>
              <a:rPr lang="nb-NO" sz="4200" b="0" kern="12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Norway is not just </a:t>
            </a:r>
            <a:r>
              <a:rPr lang="nb-NO" sz="4200" b="0" kern="12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about</a:t>
            </a:r>
            <a:r>
              <a:rPr lang="nb-NO" sz="4200" b="0" kern="12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a:t>
            </a:r>
            <a:r>
              <a:rPr lang="nb-NO" sz="4200" b="0" kern="1200" dirty="0" err="1">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the</a:t>
            </a:r>
            <a:r>
              <a:rPr lang="nb-NO" sz="4200" b="0" kern="1200" dirty="0">
                <a:ln w="0"/>
                <a:solidFill>
                  <a:schemeClr val="bg1"/>
                </a:solidFill>
                <a:effectLst>
                  <a:outerShdw blurRad="38100" dist="19050" dir="2700000" algn="tl" rotWithShape="0">
                    <a:schemeClr val="dk1">
                      <a:alpha val="40000"/>
                    </a:schemeClr>
                  </a:outerShdw>
                </a:effectLst>
                <a:latin typeface="Calibri" charset="0"/>
                <a:ea typeface="Calibri" charset="0"/>
                <a:cs typeface="Calibri" charset="0"/>
              </a:rPr>
              <a:t> fjords…</a:t>
            </a:r>
            <a:endParaRPr lang="nb-NO" sz="4200" b="0" kern="1200" dirty="0">
              <a:solidFill>
                <a:schemeClr val="bg1"/>
              </a:solidFill>
              <a:latin typeface="Calibri" charset="0"/>
              <a:ea typeface="Calibri" charset="0"/>
              <a:cs typeface="Calibri" charset="0"/>
            </a:endParaRPr>
          </a:p>
        </p:txBody>
      </p:sp>
      <p:pic>
        <p:nvPicPr>
          <p:cNvPr id="5" name="Plassholder for innhold 4">
            <a:extLst>
              <a:ext uri="{FF2B5EF4-FFF2-40B4-BE49-F238E27FC236}">
                <a16:creationId xmlns:a16="http://schemas.microsoft.com/office/drawing/2014/main" id="{1D58ADAB-2079-48E9-B5D5-7FBDC3FD2841}"/>
              </a:ext>
            </a:extLst>
          </p:cNvPr>
          <p:cNvPicPr>
            <a:picLocks noGrp="1" noChangeAspect="1"/>
          </p:cNvPicPr>
          <p:nvPr>
            <p:ph idx="1"/>
          </p:nvPr>
        </p:nvPicPr>
        <p:blipFill>
          <a:blip r:embed="rId3"/>
          <a:stretch>
            <a:fillRect/>
          </a:stretch>
        </p:blipFill>
        <p:spPr>
          <a:xfrm>
            <a:off x="229879" y="1144256"/>
            <a:ext cx="6557001" cy="5524273"/>
          </a:xfrm>
          <a:noFill/>
        </p:spPr>
      </p:pic>
    </p:spTree>
    <p:extLst>
      <p:ext uri="{BB962C8B-B14F-4D97-AF65-F5344CB8AC3E}">
        <p14:creationId xmlns:p14="http://schemas.microsoft.com/office/powerpoint/2010/main" val="207376738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D727336-9E55-4A2F-AA89-1061EB5B7AE5}"/>
              </a:ext>
            </a:extLst>
          </p:cNvPr>
          <p:cNvPicPr>
            <a:picLocks noChangeAspect="1"/>
          </p:cNvPicPr>
          <p:nvPr/>
        </p:nvPicPr>
        <p:blipFill>
          <a:blip r:embed="rId3"/>
          <a:stretch>
            <a:fillRect/>
          </a:stretch>
        </p:blipFill>
        <p:spPr>
          <a:xfrm>
            <a:off x="5202618" y="100484"/>
            <a:ext cx="6389090" cy="4561952"/>
          </a:xfrm>
          <a:prstGeom prst="rect">
            <a:avLst/>
          </a:prstGeom>
        </p:spPr>
      </p:pic>
      <p:sp>
        <p:nvSpPr>
          <p:cNvPr id="4" name="Ellipse 3">
            <a:extLst>
              <a:ext uri="{FF2B5EF4-FFF2-40B4-BE49-F238E27FC236}">
                <a16:creationId xmlns:a16="http://schemas.microsoft.com/office/drawing/2014/main" id="{39CC5079-872A-4E93-846A-DDF786450D12}"/>
              </a:ext>
            </a:extLst>
          </p:cNvPr>
          <p:cNvSpPr/>
          <p:nvPr/>
        </p:nvSpPr>
        <p:spPr>
          <a:xfrm>
            <a:off x="10875818" y="1727385"/>
            <a:ext cx="1006764" cy="406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45%</a:t>
            </a:r>
            <a:endParaRPr lang="en-US" dirty="0">
              <a:ln w="0"/>
              <a:solidFill>
                <a:schemeClr val="tx1"/>
              </a:solidFill>
              <a:effectLst>
                <a:outerShdw blurRad="38100" dist="19050" dir="2700000" algn="tl" rotWithShape="0">
                  <a:schemeClr val="dk1">
                    <a:alpha val="40000"/>
                  </a:schemeClr>
                </a:outerShdw>
              </a:effectLst>
            </a:endParaRPr>
          </a:p>
        </p:txBody>
      </p:sp>
      <p:sp>
        <p:nvSpPr>
          <p:cNvPr id="5" name="Ellipse 4">
            <a:extLst>
              <a:ext uri="{FF2B5EF4-FFF2-40B4-BE49-F238E27FC236}">
                <a16:creationId xmlns:a16="http://schemas.microsoft.com/office/drawing/2014/main" id="{F829AAE9-0993-4735-B171-30B55C96D9DD}"/>
              </a:ext>
            </a:extLst>
          </p:cNvPr>
          <p:cNvSpPr/>
          <p:nvPr/>
        </p:nvSpPr>
        <p:spPr>
          <a:xfrm>
            <a:off x="10848148" y="2316865"/>
            <a:ext cx="840509" cy="26092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35%</a:t>
            </a:r>
            <a:endParaRPr lang="en-US" dirty="0">
              <a:ln w="0"/>
              <a:solidFill>
                <a:schemeClr val="tx1"/>
              </a:solidFill>
              <a:effectLst>
                <a:outerShdw blurRad="38100" dist="19050" dir="2700000" algn="tl" rotWithShape="0">
                  <a:schemeClr val="dk1">
                    <a:alpha val="40000"/>
                  </a:schemeClr>
                </a:outerShdw>
              </a:effectLst>
            </a:endParaRPr>
          </a:p>
        </p:txBody>
      </p:sp>
      <p:sp>
        <p:nvSpPr>
          <p:cNvPr id="6" name="Ellipse 5">
            <a:extLst>
              <a:ext uri="{FF2B5EF4-FFF2-40B4-BE49-F238E27FC236}">
                <a16:creationId xmlns:a16="http://schemas.microsoft.com/office/drawing/2014/main" id="{AD2D7520-EFA6-46A2-963A-A92589FB7DB0}"/>
              </a:ext>
            </a:extLst>
          </p:cNvPr>
          <p:cNvSpPr/>
          <p:nvPr/>
        </p:nvSpPr>
        <p:spPr>
          <a:xfrm>
            <a:off x="10958945" y="2630408"/>
            <a:ext cx="840509" cy="26092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20%</a:t>
            </a:r>
            <a:endParaRPr lang="en-US" dirty="0">
              <a:ln w="0"/>
              <a:solidFill>
                <a:schemeClr val="tx1"/>
              </a:solidFill>
              <a:effectLst>
                <a:outerShdw blurRad="38100" dist="19050" dir="2700000" algn="tl" rotWithShape="0">
                  <a:schemeClr val="dk1">
                    <a:alpha val="40000"/>
                  </a:schemeClr>
                </a:outerShdw>
              </a:effectLst>
            </a:endParaRPr>
          </a:p>
        </p:txBody>
      </p:sp>
      <p:sp>
        <p:nvSpPr>
          <p:cNvPr id="7" name="Ellipse 6">
            <a:extLst>
              <a:ext uri="{FF2B5EF4-FFF2-40B4-BE49-F238E27FC236}">
                <a16:creationId xmlns:a16="http://schemas.microsoft.com/office/drawing/2014/main" id="{F0E84563-002F-48F8-B42C-E6DED4B2C215}"/>
              </a:ext>
            </a:extLst>
          </p:cNvPr>
          <p:cNvSpPr/>
          <p:nvPr/>
        </p:nvSpPr>
        <p:spPr>
          <a:xfrm>
            <a:off x="10635404" y="556843"/>
            <a:ext cx="1150203" cy="5534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n w="0"/>
                <a:solidFill>
                  <a:schemeClr val="tx1"/>
                </a:solidFill>
                <a:effectLst>
                  <a:outerShdw blurRad="38100" dist="19050" dir="2700000" algn="tl" rotWithShape="0">
                    <a:schemeClr val="dk1">
                      <a:alpha val="40000"/>
                    </a:schemeClr>
                  </a:outerShdw>
                </a:effectLst>
              </a:rPr>
              <a:t>7,7 billion Euros in 2019</a:t>
            </a:r>
            <a:endParaRPr lang="en-US" sz="1200" dirty="0">
              <a:ln w="0"/>
              <a:solidFill>
                <a:schemeClr val="tx1"/>
              </a:solidFill>
              <a:effectLst>
                <a:outerShdw blurRad="38100" dist="19050" dir="2700000" algn="tl" rotWithShape="0">
                  <a:schemeClr val="dk1">
                    <a:alpha val="40000"/>
                  </a:schemeClr>
                </a:outerShdw>
              </a:effectLst>
            </a:endParaRPr>
          </a:p>
        </p:txBody>
      </p:sp>
      <p:sp>
        <p:nvSpPr>
          <p:cNvPr id="12" name="TekstSylinder 11">
            <a:extLst>
              <a:ext uri="{FF2B5EF4-FFF2-40B4-BE49-F238E27FC236}">
                <a16:creationId xmlns:a16="http://schemas.microsoft.com/office/drawing/2014/main" id="{2A9CB3A0-8301-4DDD-BA58-122AE4306320}"/>
              </a:ext>
            </a:extLst>
          </p:cNvPr>
          <p:cNvSpPr txBox="1"/>
          <p:nvPr/>
        </p:nvSpPr>
        <p:spPr>
          <a:xfrm>
            <a:off x="3047163" y="3246846"/>
            <a:ext cx="609432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4" name="TekstSylinder 13">
            <a:extLst>
              <a:ext uri="{FF2B5EF4-FFF2-40B4-BE49-F238E27FC236}">
                <a16:creationId xmlns:a16="http://schemas.microsoft.com/office/drawing/2014/main" id="{67DD2A12-F82B-4234-912E-A2A209F05A74}"/>
              </a:ext>
            </a:extLst>
          </p:cNvPr>
          <p:cNvSpPr txBox="1"/>
          <p:nvPr/>
        </p:nvSpPr>
        <p:spPr>
          <a:xfrm>
            <a:off x="714045" y="974527"/>
            <a:ext cx="3876151" cy="2308324"/>
          </a:xfrm>
          <a:prstGeom prst="rect">
            <a:avLst/>
          </a:prstGeom>
          <a:solidFill>
            <a:schemeClr val="tx1">
              <a:lumMod val="50000"/>
              <a:lumOff val="50000"/>
            </a:schemeClr>
          </a:solidFill>
        </p:spPr>
        <p:txBody>
          <a:bodyPr wrap="square">
            <a:spAutoFit/>
          </a:bodyPr>
          <a:lstStyle/>
          <a:p>
            <a:pPr algn="l" rtl="0" fontAlgn="base">
              <a:buFont typeface="Arial" panose="020B0604020202020204" pitchFamily="34" charset="0"/>
              <a:buChar char="•"/>
            </a:pPr>
            <a:r>
              <a:rPr lang="en-US" b="0" i="0" u="none" strike="noStrike" dirty="0">
                <a:effectLst/>
                <a:cs typeface="Aharoni" panose="020B0604020202020204" pitchFamily="2" charset="-79"/>
              </a:rPr>
              <a:t>Renewable energy </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Geology</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Petroleum technology</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Climate change</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Marine sciences</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Maritime</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Clinical medicine</a:t>
            </a:r>
            <a:r>
              <a:rPr lang="en-US" b="0" i="0" dirty="0">
                <a:effectLst/>
                <a:cs typeface="Aharoni" panose="020B0604020202020204" pitchFamily="2" charset="-79"/>
              </a:rPr>
              <a:t>​</a:t>
            </a:r>
          </a:p>
          <a:p>
            <a:pPr algn="l" rtl="0" fontAlgn="base">
              <a:buFont typeface="Arial" panose="020B0604020202020204" pitchFamily="34" charset="0"/>
              <a:buChar char="•"/>
            </a:pPr>
            <a:r>
              <a:rPr lang="en-US" b="0" i="0" u="none" strike="noStrike" dirty="0">
                <a:effectLst/>
                <a:cs typeface="Aharoni" panose="020B0604020202020204" pitchFamily="2" charset="-79"/>
              </a:rPr>
              <a:t>Public administration</a:t>
            </a:r>
            <a:endParaRPr lang="en-GB" b="0" i="0" dirty="0">
              <a:effectLst/>
              <a:cs typeface="Aharoni" panose="020B0604020202020204" pitchFamily="2" charset="-79"/>
            </a:endParaRPr>
          </a:p>
        </p:txBody>
      </p:sp>
      <p:sp>
        <p:nvSpPr>
          <p:cNvPr id="16" name="TekstSylinder 15">
            <a:extLst>
              <a:ext uri="{FF2B5EF4-FFF2-40B4-BE49-F238E27FC236}">
                <a16:creationId xmlns:a16="http://schemas.microsoft.com/office/drawing/2014/main" id="{B2B9F689-63A9-4A23-A4FA-578DA438003C}"/>
              </a:ext>
            </a:extLst>
          </p:cNvPr>
          <p:cNvSpPr txBox="1"/>
          <p:nvPr/>
        </p:nvSpPr>
        <p:spPr>
          <a:xfrm>
            <a:off x="714044" y="553652"/>
            <a:ext cx="3876152" cy="369332"/>
          </a:xfrm>
          <a:prstGeom prst="rect">
            <a:avLst/>
          </a:prstGeom>
          <a:solidFill>
            <a:schemeClr val="tx1">
              <a:lumMod val="25000"/>
              <a:lumOff val="75000"/>
            </a:schemeClr>
          </a:solidFill>
        </p:spPr>
        <p:txBody>
          <a:bodyPr wrap="square">
            <a:spAutoFit/>
          </a:bodyPr>
          <a:lstStyle/>
          <a:p>
            <a:r>
              <a:rPr lang="en-GB" b="1" i="0" u="none" strike="noStrike" dirty="0">
                <a:effectLst/>
                <a:latin typeface="Calibri" panose="020F0502020204030204" pitchFamily="34" charset="0"/>
              </a:rPr>
              <a:t>Norwegian Research </a:t>
            </a:r>
            <a:r>
              <a:rPr lang="en-GB" b="0" i="0" dirty="0">
                <a:effectLst/>
                <a:latin typeface="Calibri" panose="020F0502020204030204" pitchFamily="34" charset="0"/>
              </a:rPr>
              <a:t>​</a:t>
            </a:r>
            <a:r>
              <a:rPr lang="en-GB" b="1" i="0" u="none" strike="noStrike" dirty="0">
                <a:effectLst/>
                <a:latin typeface="Calibri" panose="020F0502020204030204" pitchFamily="34" charset="0"/>
              </a:rPr>
              <a:t>– strong fields</a:t>
            </a:r>
            <a:endParaRPr lang="en-US" dirty="0"/>
          </a:p>
        </p:txBody>
      </p:sp>
      <p:pic>
        <p:nvPicPr>
          <p:cNvPr id="18" name="Bilde 17">
            <a:extLst>
              <a:ext uri="{FF2B5EF4-FFF2-40B4-BE49-F238E27FC236}">
                <a16:creationId xmlns:a16="http://schemas.microsoft.com/office/drawing/2014/main" id="{73936F19-998C-4BB0-BFE1-2715300944B0}"/>
              </a:ext>
            </a:extLst>
          </p:cNvPr>
          <p:cNvPicPr>
            <a:picLocks noChangeAspect="1"/>
          </p:cNvPicPr>
          <p:nvPr/>
        </p:nvPicPr>
        <p:blipFill>
          <a:blip r:embed="rId4"/>
          <a:stretch>
            <a:fillRect/>
          </a:stretch>
        </p:blipFill>
        <p:spPr>
          <a:xfrm>
            <a:off x="0" y="3282851"/>
            <a:ext cx="5493431" cy="3513313"/>
          </a:xfrm>
          <a:prstGeom prst="rect">
            <a:avLst/>
          </a:prstGeom>
        </p:spPr>
      </p:pic>
    </p:spTree>
    <p:extLst>
      <p:ext uri="{BB962C8B-B14F-4D97-AF65-F5344CB8AC3E}">
        <p14:creationId xmlns:p14="http://schemas.microsoft.com/office/powerpoint/2010/main" val="21757178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01D21B16-8832-49AF-BA02-EBEBD028F577}"/>
              </a:ext>
            </a:extLst>
          </p:cNvPr>
          <p:cNvSpPr>
            <a:spLocks noGrp="1"/>
          </p:cNvSpPr>
          <p:nvPr>
            <p:ph type="pic" sz="quarter" idx="14"/>
          </p:nvPr>
        </p:nvSpPr>
        <p:spPr/>
      </p:sp>
      <p:sp>
        <p:nvSpPr>
          <p:cNvPr id="3" name="Tittel 2">
            <a:extLst>
              <a:ext uri="{FF2B5EF4-FFF2-40B4-BE49-F238E27FC236}">
                <a16:creationId xmlns:a16="http://schemas.microsoft.com/office/drawing/2014/main" id="{924FB615-43C9-4FEE-9702-7BF6956F7286}"/>
              </a:ext>
            </a:extLst>
          </p:cNvPr>
          <p:cNvSpPr>
            <a:spLocks noGrp="1"/>
          </p:cNvSpPr>
          <p:nvPr>
            <p:ph type="ctrTitle"/>
          </p:nvPr>
        </p:nvSpPr>
        <p:spPr/>
        <p:txBody>
          <a:bodyPr/>
          <a:lstStyle/>
          <a:p>
            <a:endParaRPr lang="en-US"/>
          </a:p>
        </p:txBody>
      </p:sp>
      <p:sp>
        <p:nvSpPr>
          <p:cNvPr id="4" name="Undertittel 3">
            <a:extLst>
              <a:ext uri="{FF2B5EF4-FFF2-40B4-BE49-F238E27FC236}">
                <a16:creationId xmlns:a16="http://schemas.microsoft.com/office/drawing/2014/main" id="{5F3BB3FF-6773-4286-9721-8359EFA2DF1D}"/>
              </a:ext>
            </a:extLst>
          </p:cNvPr>
          <p:cNvSpPr>
            <a:spLocks noGrp="1"/>
          </p:cNvSpPr>
          <p:nvPr>
            <p:ph type="subTitle" idx="1"/>
          </p:nvPr>
        </p:nvSpPr>
        <p:spPr/>
        <p:txBody>
          <a:bodyPr/>
          <a:lstStyle/>
          <a:p>
            <a:endParaRPr lang="en-US"/>
          </a:p>
        </p:txBody>
      </p:sp>
      <p:sp>
        <p:nvSpPr>
          <p:cNvPr id="5" name="Plassholder for tekst 4">
            <a:extLst>
              <a:ext uri="{FF2B5EF4-FFF2-40B4-BE49-F238E27FC236}">
                <a16:creationId xmlns:a16="http://schemas.microsoft.com/office/drawing/2014/main" id="{402F833C-4D6F-4E50-A3F8-343771ECA98D}"/>
              </a:ext>
            </a:extLst>
          </p:cNvPr>
          <p:cNvSpPr>
            <a:spLocks noGrp="1"/>
          </p:cNvSpPr>
          <p:nvPr>
            <p:ph type="body" sz="quarter" idx="13"/>
          </p:nvPr>
        </p:nvSpPr>
        <p:spPr/>
        <p:txBody>
          <a:bodyPr/>
          <a:lstStyle/>
          <a:p>
            <a:endParaRPr lang="en-US"/>
          </a:p>
        </p:txBody>
      </p:sp>
      <p:sp>
        <p:nvSpPr>
          <p:cNvPr id="6" name="Plassholder for tekst 5">
            <a:extLst>
              <a:ext uri="{FF2B5EF4-FFF2-40B4-BE49-F238E27FC236}">
                <a16:creationId xmlns:a16="http://schemas.microsoft.com/office/drawing/2014/main" id="{03D5B0B9-74A4-4143-9FB7-246D4853A03F}"/>
              </a:ext>
            </a:extLst>
          </p:cNvPr>
          <p:cNvSpPr>
            <a:spLocks noGrp="1"/>
          </p:cNvSpPr>
          <p:nvPr>
            <p:ph type="body" sz="quarter" idx="15"/>
          </p:nvPr>
        </p:nvSpPr>
        <p:spPr/>
        <p:txBody>
          <a:bodyPr/>
          <a:lstStyle/>
          <a:p>
            <a:endParaRPr lang="en-US"/>
          </a:p>
        </p:txBody>
      </p:sp>
      <p:sp>
        <p:nvSpPr>
          <p:cNvPr id="7" name="Plassholder for tekst 6">
            <a:extLst>
              <a:ext uri="{FF2B5EF4-FFF2-40B4-BE49-F238E27FC236}">
                <a16:creationId xmlns:a16="http://schemas.microsoft.com/office/drawing/2014/main" id="{6F94AC84-C722-40EA-B209-02DA5E9B9FB9}"/>
              </a:ext>
            </a:extLst>
          </p:cNvPr>
          <p:cNvSpPr>
            <a:spLocks noGrp="1"/>
          </p:cNvSpPr>
          <p:nvPr>
            <p:ph type="body" sz="quarter" idx="16"/>
          </p:nvPr>
        </p:nvSpPr>
        <p:spPr/>
        <p:txBody>
          <a:bodyPr/>
          <a:lstStyle/>
          <a:p>
            <a:endParaRPr lang="en-US"/>
          </a:p>
        </p:txBody>
      </p:sp>
      <p:sp>
        <p:nvSpPr>
          <p:cNvPr id="8" name="Plassholder for SmartArt 7">
            <a:extLst>
              <a:ext uri="{FF2B5EF4-FFF2-40B4-BE49-F238E27FC236}">
                <a16:creationId xmlns:a16="http://schemas.microsoft.com/office/drawing/2014/main" id="{0EDF6CBD-0A6B-48C3-B6E2-FC8025F9925B}"/>
              </a:ext>
            </a:extLst>
          </p:cNvPr>
          <p:cNvSpPr>
            <a:spLocks noGrp="1"/>
          </p:cNvSpPr>
          <p:nvPr>
            <p:ph type="dgm" sz="quarter" idx="17"/>
          </p:nvPr>
        </p:nvSpPr>
        <p:spPr/>
      </p:sp>
      <p:sp>
        <p:nvSpPr>
          <p:cNvPr id="9" name="Plassholder for tekst 8">
            <a:extLst>
              <a:ext uri="{FF2B5EF4-FFF2-40B4-BE49-F238E27FC236}">
                <a16:creationId xmlns:a16="http://schemas.microsoft.com/office/drawing/2014/main" id="{0FAAFFA3-D76E-4993-8A38-DD4845BD73DA}"/>
              </a:ext>
            </a:extLst>
          </p:cNvPr>
          <p:cNvSpPr>
            <a:spLocks noGrp="1"/>
          </p:cNvSpPr>
          <p:nvPr>
            <p:ph type="body" sz="quarter" idx="18"/>
          </p:nvPr>
        </p:nvSpPr>
        <p:spPr/>
        <p:txBody>
          <a:bodyPr/>
          <a:lstStyle/>
          <a:p>
            <a:endParaRPr lang="en-US"/>
          </a:p>
        </p:txBody>
      </p:sp>
      <p:pic>
        <p:nvPicPr>
          <p:cNvPr id="1028" name="Picture 4">
            <a:extLst>
              <a:ext uri="{FF2B5EF4-FFF2-40B4-BE49-F238E27FC236}">
                <a16:creationId xmlns:a16="http://schemas.microsoft.com/office/drawing/2014/main" id="{EDCDADEB-1438-40AB-B19F-BFB034A67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B44970A6-A51E-43B0-AE1C-C28212E86401}"/>
              </a:ext>
            </a:extLst>
          </p:cNvPr>
          <p:cNvSpPr/>
          <p:nvPr/>
        </p:nvSpPr>
        <p:spPr>
          <a:xfrm>
            <a:off x="10039927" y="3306618"/>
            <a:ext cx="951346" cy="43910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37%</a:t>
            </a:r>
            <a:endParaRPr lang="en-US" dirty="0"/>
          </a:p>
        </p:txBody>
      </p:sp>
      <p:sp>
        <p:nvSpPr>
          <p:cNvPr id="11" name="Ellipse 10">
            <a:extLst>
              <a:ext uri="{FF2B5EF4-FFF2-40B4-BE49-F238E27FC236}">
                <a16:creationId xmlns:a16="http://schemas.microsoft.com/office/drawing/2014/main" id="{3A0F7BDF-2FC8-42DE-99D4-3AEA3B66057E}"/>
              </a:ext>
            </a:extLst>
          </p:cNvPr>
          <p:cNvSpPr/>
          <p:nvPr/>
        </p:nvSpPr>
        <p:spPr>
          <a:xfrm>
            <a:off x="10400145" y="4969164"/>
            <a:ext cx="849746" cy="32380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40%</a:t>
            </a:r>
            <a:endParaRPr lang="en-US" dirty="0"/>
          </a:p>
        </p:txBody>
      </p:sp>
      <p:sp>
        <p:nvSpPr>
          <p:cNvPr id="12" name="Ellipse 11">
            <a:extLst>
              <a:ext uri="{FF2B5EF4-FFF2-40B4-BE49-F238E27FC236}">
                <a16:creationId xmlns:a16="http://schemas.microsoft.com/office/drawing/2014/main" id="{A440E911-A633-445D-9B9C-5B1532DBD769}"/>
              </a:ext>
            </a:extLst>
          </p:cNvPr>
          <p:cNvSpPr/>
          <p:nvPr/>
        </p:nvSpPr>
        <p:spPr>
          <a:xfrm>
            <a:off x="9790544" y="5900283"/>
            <a:ext cx="849745" cy="2624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ln w="0"/>
                <a:solidFill>
                  <a:schemeClr val="tx1"/>
                </a:solidFill>
                <a:effectLst>
                  <a:outerShdw blurRad="38100" dist="19050" dir="2700000" algn="tl" rotWithShape="0">
                    <a:schemeClr val="dk1">
                      <a:alpha val="40000"/>
                    </a:schemeClr>
                  </a:outerShdw>
                </a:effectLst>
              </a:rPr>
              <a:t>17%</a:t>
            </a:r>
            <a:endParaRPr lang="en-US" dirty="0"/>
          </a:p>
        </p:txBody>
      </p:sp>
    </p:spTree>
    <p:extLst>
      <p:ext uri="{BB962C8B-B14F-4D97-AF65-F5344CB8AC3E}">
        <p14:creationId xmlns:p14="http://schemas.microsoft.com/office/powerpoint/2010/main" val="5160045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51" name="Rectangle 3"/>
          <p:cNvSpPr>
            <a:spLocks noGrp="1" noChangeArrowheads="1"/>
          </p:cNvSpPr>
          <p:nvPr>
            <p:ph type="title"/>
          </p:nvPr>
        </p:nvSpPr>
        <p:spPr>
          <a:xfrm>
            <a:off x="803275" y="368299"/>
            <a:ext cx="10656888" cy="1405543"/>
          </a:xfrm>
        </p:spPr>
        <p:txBody>
          <a:bodyPr/>
          <a:lstStyle/>
          <a:p>
            <a:r>
              <a:rPr lang="nb-NO" dirty="0"/>
              <a:t>The Research Council is a </a:t>
            </a:r>
            <a:r>
              <a:rPr lang="nb-NO" dirty="0" err="1"/>
              <a:t>focal</a:t>
            </a:r>
            <a:r>
              <a:rPr lang="nb-NO" dirty="0"/>
              <a:t> </a:t>
            </a:r>
            <a:r>
              <a:rPr lang="nb-NO" dirty="0" err="1"/>
              <a:t>point</a:t>
            </a:r>
            <a:r>
              <a:rPr lang="nb-NO" dirty="0"/>
              <a:t> in </a:t>
            </a:r>
            <a:r>
              <a:rPr lang="nb-NO" dirty="0" err="1"/>
              <a:t>the</a:t>
            </a:r>
            <a:r>
              <a:rPr lang="nb-NO" dirty="0"/>
              <a:t> </a:t>
            </a:r>
            <a:r>
              <a:rPr lang="nb-NO" dirty="0" err="1"/>
              <a:t>research</a:t>
            </a:r>
            <a:r>
              <a:rPr lang="nb-NO" dirty="0"/>
              <a:t> and </a:t>
            </a:r>
            <a:r>
              <a:rPr lang="nb-NO" dirty="0" err="1"/>
              <a:t>innovation</a:t>
            </a:r>
            <a:r>
              <a:rPr lang="nb-NO" dirty="0"/>
              <a:t> landscape</a:t>
            </a:r>
          </a:p>
        </p:txBody>
      </p:sp>
      <p:cxnSp>
        <p:nvCxnSpPr>
          <p:cNvPr id="94" name="Rett pil 93"/>
          <p:cNvCxnSpPr>
            <a:cxnSpLocks/>
            <a:stCxn id="84" idx="0"/>
          </p:cNvCxnSpPr>
          <p:nvPr/>
        </p:nvCxnSpPr>
        <p:spPr>
          <a:xfrm flipH="1" flipV="1">
            <a:off x="1567235" y="2440007"/>
            <a:ext cx="4534302" cy="1170647"/>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Rett pil 98"/>
          <p:cNvCxnSpPr>
            <a:cxnSpLocks/>
          </p:cNvCxnSpPr>
          <p:nvPr/>
        </p:nvCxnSpPr>
        <p:spPr>
          <a:xfrm flipH="1" flipV="1">
            <a:off x="5495564" y="2846378"/>
            <a:ext cx="638456" cy="848650"/>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ett pil 99"/>
          <p:cNvCxnSpPr>
            <a:cxnSpLocks/>
          </p:cNvCxnSpPr>
          <p:nvPr/>
        </p:nvCxnSpPr>
        <p:spPr>
          <a:xfrm flipV="1">
            <a:off x="6108280" y="2513508"/>
            <a:ext cx="2874088" cy="1128106"/>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Rett pil 109"/>
          <p:cNvCxnSpPr>
            <a:cxnSpLocks/>
            <a:endCxn id="84" idx="0"/>
          </p:cNvCxnSpPr>
          <p:nvPr/>
        </p:nvCxnSpPr>
        <p:spPr>
          <a:xfrm>
            <a:off x="5805021" y="2976095"/>
            <a:ext cx="296516" cy="634559"/>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Rett pil 108"/>
          <p:cNvCxnSpPr>
            <a:cxnSpLocks/>
            <a:endCxn id="84" idx="0"/>
          </p:cNvCxnSpPr>
          <p:nvPr/>
        </p:nvCxnSpPr>
        <p:spPr>
          <a:xfrm flipH="1">
            <a:off x="6101537" y="2633954"/>
            <a:ext cx="4357331" cy="976700"/>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Rett pil 82"/>
          <p:cNvCxnSpPr>
            <a:cxnSpLocks/>
            <a:endCxn id="84" idx="2"/>
          </p:cNvCxnSpPr>
          <p:nvPr/>
        </p:nvCxnSpPr>
        <p:spPr>
          <a:xfrm flipH="1" flipV="1">
            <a:off x="6101537" y="4699267"/>
            <a:ext cx="4161493" cy="1173665"/>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Rett pil 2"/>
          <p:cNvCxnSpPr>
            <a:cxnSpLocks/>
            <a:endCxn id="84" idx="2"/>
          </p:cNvCxnSpPr>
          <p:nvPr/>
        </p:nvCxnSpPr>
        <p:spPr>
          <a:xfrm flipV="1">
            <a:off x="2356253" y="4699267"/>
            <a:ext cx="3745284" cy="1348641"/>
          </a:xfrm>
          <a:prstGeom prst="straightConnector1">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Rett pil 55"/>
          <p:cNvCxnSpPr>
            <a:cxnSpLocks/>
            <a:endCxn id="84" idx="2"/>
          </p:cNvCxnSpPr>
          <p:nvPr/>
        </p:nvCxnSpPr>
        <p:spPr>
          <a:xfrm flipV="1">
            <a:off x="2976916" y="4699267"/>
            <a:ext cx="3124621" cy="1246618"/>
          </a:xfrm>
          <a:prstGeom prst="straightConnector1">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Rett pil 56"/>
          <p:cNvCxnSpPr>
            <a:cxnSpLocks/>
            <a:endCxn id="84" idx="2"/>
          </p:cNvCxnSpPr>
          <p:nvPr/>
        </p:nvCxnSpPr>
        <p:spPr>
          <a:xfrm flipV="1">
            <a:off x="3587262" y="4699267"/>
            <a:ext cx="2514275" cy="1246618"/>
          </a:xfrm>
          <a:prstGeom prst="straightConnector1">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Rett pil 57"/>
          <p:cNvCxnSpPr>
            <a:cxnSpLocks/>
            <a:endCxn id="84" idx="2"/>
          </p:cNvCxnSpPr>
          <p:nvPr/>
        </p:nvCxnSpPr>
        <p:spPr>
          <a:xfrm flipH="1" flipV="1">
            <a:off x="6101537" y="4699267"/>
            <a:ext cx="610346" cy="1252923"/>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Rett pil 58"/>
          <p:cNvCxnSpPr>
            <a:cxnSpLocks/>
            <a:endCxn id="84" idx="2"/>
          </p:cNvCxnSpPr>
          <p:nvPr/>
        </p:nvCxnSpPr>
        <p:spPr>
          <a:xfrm flipV="1">
            <a:off x="5659802" y="4699267"/>
            <a:ext cx="441735" cy="1348641"/>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Rett pil 69"/>
          <p:cNvCxnSpPr>
            <a:cxnSpLocks/>
            <a:endCxn id="84" idx="2"/>
          </p:cNvCxnSpPr>
          <p:nvPr/>
        </p:nvCxnSpPr>
        <p:spPr>
          <a:xfrm flipH="1" flipV="1">
            <a:off x="6101537" y="4699267"/>
            <a:ext cx="1029411" cy="1252923"/>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Rett pil 86"/>
          <p:cNvCxnSpPr>
            <a:cxnSpLocks/>
            <a:endCxn id="84" idx="2"/>
          </p:cNvCxnSpPr>
          <p:nvPr/>
        </p:nvCxnSpPr>
        <p:spPr>
          <a:xfrm flipH="1" flipV="1">
            <a:off x="6101537" y="4699267"/>
            <a:ext cx="5199509" cy="1115379"/>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ett pil 95"/>
          <p:cNvCxnSpPr>
            <a:cxnSpLocks/>
            <a:stCxn id="84" idx="0"/>
          </p:cNvCxnSpPr>
          <p:nvPr/>
        </p:nvCxnSpPr>
        <p:spPr>
          <a:xfrm flipH="1" flipV="1">
            <a:off x="3837008" y="2753655"/>
            <a:ext cx="2264529" cy="856999"/>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ett pil 96"/>
          <p:cNvCxnSpPr>
            <a:cxnSpLocks/>
            <a:stCxn id="84" idx="0"/>
          </p:cNvCxnSpPr>
          <p:nvPr/>
        </p:nvCxnSpPr>
        <p:spPr>
          <a:xfrm flipH="1" flipV="1">
            <a:off x="2204087" y="2825686"/>
            <a:ext cx="3897450" cy="784968"/>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Rett pil 97"/>
          <p:cNvCxnSpPr>
            <a:cxnSpLocks/>
            <a:stCxn id="84" idx="0"/>
          </p:cNvCxnSpPr>
          <p:nvPr/>
        </p:nvCxnSpPr>
        <p:spPr>
          <a:xfrm flipH="1" flipV="1">
            <a:off x="4187912" y="2673222"/>
            <a:ext cx="1913625" cy="937432"/>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Rett pil 100"/>
          <p:cNvCxnSpPr>
            <a:cxnSpLocks/>
            <a:endCxn id="84" idx="0"/>
          </p:cNvCxnSpPr>
          <p:nvPr/>
        </p:nvCxnSpPr>
        <p:spPr>
          <a:xfrm flipH="1">
            <a:off x="6101537" y="2861770"/>
            <a:ext cx="1659797" cy="748884"/>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Rett pil 112"/>
          <p:cNvCxnSpPr>
            <a:cxnSpLocks/>
            <a:endCxn id="84" idx="2"/>
          </p:cNvCxnSpPr>
          <p:nvPr/>
        </p:nvCxnSpPr>
        <p:spPr>
          <a:xfrm flipV="1">
            <a:off x="6005778" y="4699267"/>
            <a:ext cx="95759" cy="1348641"/>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Rett pil 114"/>
          <p:cNvCxnSpPr>
            <a:cxnSpLocks/>
            <a:endCxn id="84" idx="2"/>
          </p:cNvCxnSpPr>
          <p:nvPr/>
        </p:nvCxnSpPr>
        <p:spPr>
          <a:xfrm flipH="1" flipV="1">
            <a:off x="6101537" y="4699267"/>
            <a:ext cx="4560260" cy="1137408"/>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Rett linje 5"/>
          <p:cNvCxnSpPr>
            <a:cxnSpLocks/>
            <a:stCxn id="84" idx="1"/>
          </p:cNvCxnSpPr>
          <p:nvPr/>
        </p:nvCxnSpPr>
        <p:spPr>
          <a:xfrm flipH="1" flipV="1">
            <a:off x="767879" y="3562424"/>
            <a:ext cx="3811094" cy="5925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a:cxnSpLocks/>
            <a:stCxn id="84" idx="1"/>
          </p:cNvCxnSpPr>
          <p:nvPr/>
        </p:nvCxnSpPr>
        <p:spPr>
          <a:xfrm flipH="1">
            <a:off x="1831704" y="4154961"/>
            <a:ext cx="2747269" cy="2666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Rett linje 73"/>
          <p:cNvCxnSpPr>
            <a:cxnSpLocks/>
            <a:stCxn id="84" idx="1"/>
          </p:cNvCxnSpPr>
          <p:nvPr/>
        </p:nvCxnSpPr>
        <p:spPr>
          <a:xfrm flipH="1" flipV="1">
            <a:off x="767879" y="3871660"/>
            <a:ext cx="3811094" cy="28330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Rett linje 74"/>
          <p:cNvCxnSpPr>
            <a:cxnSpLocks/>
            <a:stCxn id="84" idx="1"/>
          </p:cNvCxnSpPr>
          <p:nvPr/>
        </p:nvCxnSpPr>
        <p:spPr>
          <a:xfrm flipH="1">
            <a:off x="745808" y="4154961"/>
            <a:ext cx="3833165" cy="50718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a:cxnSpLocks/>
            <a:stCxn id="84" idx="3"/>
          </p:cNvCxnSpPr>
          <p:nvPr/>
        </p:nvCxnSpPr>
        <p:spPr>
          <a:xfrm flipV="1">
            <a:off x="7624101" y="3428711"/>
            <a:ext cx="3734210" cy="72625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Rett linje 78"/>
          <p:cNvCxnSpPr>
            <a:cxnSpLocks/>
            <a:stCxn id="84" idx="3"/>
          </p:cNvCxnSpPr>
          <p:nvPr/>
        </p:nvCxnSpPr>
        <p:spPr>
          <a:xfrm flipV="1">
            <a:off x="7624101" y="3671787"/>
            <a:ext cx="3734210" cy="48317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Rett linje 79"/>
          <p:cNvCxnSpPr>
            <a:cxnSpLocks/>
            <a:stCxn id="84" idx="3"/>
          </p:cNvCxnSpPr>
          <p:nvPr/>
        </p:nvCxnSpPr>
        <p:spPr>
          <a:xfrm>
            <a:off x="7624101" y="4154961"/>
            <a:ext cx="3333068" cy="293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Rett linje 80"/>
          <p:cNvCxnSpPr>
            <a:cxnSpLocks/>
            <a:stCxn id="84" idx="3"/>
          </p:cNvCxnSpPr>
          <p:nvPr/>
        </p:nvCxnSpPr>
        <p:spPr>
          <a:xfrm>
            <a:off x="7624101" y="4154961"/>
            <a:ext cx="3559714" cy="56434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kstSylinder 4"/>
          <p:cNvSpPr txBox="1"/>
          <p:nvPr/>
        </p:nvSpPr>
        <p:spPr>
          <a:xfrm>
            <a:off x="4767482" y="3942518"/>
            <a:ext cx="1939377" cy="338554"/>
          </a:xfrm>
          <a:prstGeom prst="rect">
            <a:avLst/>
          </a:prstGeom>
          <a:noFill/>
        </p:spPr>
        <p:txBody>
          <a:bodyPr wrap="none" rtlCol="0">
            <a:spAutoFit/>
          </a:bodyPr>
          <a:lstStyle/>
          <a:p>
            <a:r>
              <a:rPr lang="nb-NO" sz="1600" dirty="0">
                <a:solidFill>
                  <a:schemeClr val="tx2"/>
                </a:solidFill>
              </a:rPr>
              <a:t>Norges forskningsråd</a:t>
            </a:r>
          </a:p>
        </p:txBody>
      </p:sp>
      <p:cxnSp>
        <p:nvCxnSpPr>
          <p:cNvPr id="122" name="Rett pil 57">
            <a:extLst>
              <a:ext uri="{FF2B5EF4-FFF2-40B4-BE49-F238E27FC236}">
                <a16:creationId xmlns:a16="http://schemas.microsoft.com/office/drawing/2014/main" id="{3F3795A1-AD04-451B-AC92-8B29F2F843A9}"/>
              </a:ext>
            </a:extLst>
          </p:cNvPr>
          <p:cNvCxnSpPr>
            <a:cxnSpLocks/>
            <a:endCxn id="84" idx="2"/>
          </p:cNvCxnSpPr>
          <p:nvPr/>
        </p:nvCxnSpPr>
        <p:spPr>
          <a:xfrm flipV="1">
            <a:off x="5377740" y="4699267"/>
            <a:ext cx="723797" cy="1252923"/>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Rett pil 82">
            <a:extLst>
              <a:ext uri="{FF2B5EF4-FFF2-40B4-BE49-F238E27FC236}">
                <a16:creationId xmlns:a16="http://schemas.microsoft.com/office/drawing/2014/main" id="{85849FB6-A06E-4BD0-A91B-F1BABE6EEF86}"/>
              </a:ext>
            </a:extLst>
          </p:cNvPr>
          <p:cNvCxnSpPr>
            <a:cxnSpLocks/>
            <a:endCxn id="84" idx="2"/>
          </p:cNvCxnSpPr>
          <p:nvPr/>
        </p:nvCxnSpPr>
        <p:spPr>
          <a:xfrm flipH="1" flipV="1">
            <a:off x="6101537" y="4699267"/>
            <a:ext cx="3403354" cy="114453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Rett pil 82">
            <a:extLst>
              <a:ext uri="{FF2B5EF4-FFF2-40B4-BE49-F238E27FC236}">
                <a16:creationId xmlns:a16="http://schemas.microsoft.com/office/drawing/2014/main" id="{AA6955A1-8E96-4E8D-BCF2-0319FB477BB0}"/>
              </a:ext>
            </a:extLst>
          </p:cNvPr>
          <p:cNvCxnSpPr>
            <a:cxnSpLocks/>
            <a:endCxn id="84" idx="2"/>
          </p:cNvCxnSpPr>
          <p:nvPr/>
        </p:nvCxnSpPr>
        <p:spPr>
          <a:xfrm flipH="1" flipV="1">
            <a:off x="6101537" y="4699267"/>
            <a:ext cx="3208214" cy="1348641"/>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Rett pil 2">
            <a:extLst>
              <a:ext uri="{FF2B5EF4-FFF2-40B4-BE49-F238E27FC236}">
                <a16:creationId xmlns:a16="http://schemas.microsoft.com/office/drawing/2014/main" id="{2FAB95AC-22DA-4CC9-8165-0C746C577104}"/>
              </a:ext>
            </a:extLst>
          </p:cNvPr>
          <p:cNvCxnSpPr>
            <a:cxnSpLocks/>
            <a:endCxn id="84" idx="2"/>
          </p:cNvCxnSpPr>
          <p:nvPr/>
        </p:nvCxnSpPr>
        <p:spPr>
          <a:xfrm flipV="1">
            <a:off x="1488127" y="4699267"/>
            <a:ext cx="4613410" cy="1115379"/>
          </a:xfrm>
          <a:prstGeom prst="straightConnector1">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Rett pil 2">
            <a:extLst>
              <a:ext uri="{FF2B5EF4-FFF2-40B4-BE49-F238E27FC236}">
                <a16:creationId xmlns:a16="http://schemas.microsoft.com/office/drawing/2014/main" id="{E178803F-073C-4B6B-8511-BB8B27E48365}"/>
              </a:ext>
            </a:extLst>
          </p:cNvPr>
          <p:cNvCxnSpPr>
            <a:cxnSpLocks/>
            <a:endCxn id="84" idx="2"/>
          </p:cNvCxnSpPr>
          <p:nvPr/>
        </p:nvCxnSpPr>
        <p:spPr>
          <a:xfrm flipV="1">
            <a:off x="1978547" y="4699267"/>
            <a:ext cx="4122990" cy="1210077"/>
          </a:xfrm>
          <a:prstGeom prst="straightConnector1">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Rett linje 153">
            <a:extLst>
              <a:ext uri="{FF2B5EF4-FFF2-40B4-BE49-F238E27FC236}">
                <a16:creationId xmlns:a16="http://schemas.microsoft.com/office/drawing/2014/main" id="{FDEAFB39-2F50-45F6-8307-A7F58A97E012}"/>
              </a:ext>
            </a:extLst>
          </p:cNvPr>
          <p:cNvCxnSpPr>
            <a:cxnSpLocks/>
            <a:stCxn id="84" idx="1"/>
          </p:cNvCxnSpPr>
          <p:nvPr/>
        </p:nvCxnSpPr>
        <p:spPr>
          <a:xfrm flipH="1" flipV="1">
            <a:off x="767879" y="3382568"/>
            <a:ext cx="3811094" cy="7723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5" name="Rett linje 154">
            <a:extLst>
              <a:ext uri="{FF2B5EF4-FFF2-40B4-BE49-F238E27FC236}">
                <a16:creationId xmlns:a16="http://schemas.microsoft.com/office/drawing/2014/main" id="{11827F5F-04EF-4BDC-B397-08F53D9FE180}"/>
              </a:ext>
            </a:extLst>
          </p:cNvPr>
          <p:cNvCxnSpPr>
            <a:cxnSpLocks/>
            <a:stCxn id="84" idx="1"/>
          </p:cNvCxnSpPr>
          <p:nvPr/>
        </p:nvCxnSpPr>
        <p:spPr>
          <a:xfrm flipH="1" flipV="1">
            <a:off x="1615327" y="3236212"/>
            <a:ext cx="2963646" cy="91874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1" name="Rett linje 160">
            <a:extLst>
              <a:ext uri="{FF2B5EF4-FFF2-40B4-BE49-F238E27FC236}">
                <a16:creationId xmlns:a16="http://schemas.microsoft.com/office/drawing/2014/main" id="{512D907D-4131-4B4C-ADDA-929FADAA7F62}"/>
              </a:ext>
            </a:extLst>
          </p:cNvPr>
          <p:cNvCxnSpPr>
            <a:cxnSpLocks/>
            <a:stCxn id="84" idx="1"/>
          </p:cNvCxnSpPr>
          <p:nvPr/>
        </p:nvCxnSpPr>
        <p:spPr>
          <a:xfrm flipH="1">
            <a:off x="1281386" y="4154961"/>
            <a:ext cx="3297587" cy="122787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Rett linje 161">
            <a:extLst>
              <a:ext uri="{FF2B5EF4-FFF2-40B4-BE49-F238E27FC236}">
                <a16:creationId xmlns:a16="http://schemas.microsoft.com/office/drawing/2014/main" id="{633F249A-A0F5-4BA6-AE39-3286410DC819}"/>
              </a:ext>
            </a:extLst>
          </p:cNvPr>
          <p:cNvCxnSpPr>
            <a:cxnSpLocks/>
          </p:cNvCxnSpPr>
          <p:nvPr/>
        </p:nvCxnSpPr>
        <p:spPr>
          <a:xfrm flipH="1">
            <a:off x="1474948" y="4154961"/>
            <a:ext cx="3126097" cy="84072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0" name="Rett linje 179">
            <a:extLst>
              <a:ext uri="{FF2B5EF4-FFF2-40B4-BE49-F238E27FC236}">
                <a16:creationId xmlns:a16="http://schemas.microsoft.com/office/drawing/2014/main" id="{1E1A1E39-9FC4-4236-8385-C9DD90A7F495}"/>
              </a:ext>
            </a:extLst>
          </p:cNvPr>
          <p:cNvCxnSpPr>
            <a:cxnSpLocks/>
            <a:stCxn id="84" idx="3"/>
          </p:cNvCxnSpPr>
          <p:nvPr/>
        </p:nvCxnSpPr>
        <p:spPr>
          <a:xfrm>
            <a:off x="7624101" y="4154961"/>
            <a:ext cx="3559714" cy="38680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1" name="Rett linje 180">
            <a:extLst>
              <a:ext uri="{FF2B5EF4-FFF2-40B4-BE49-F238E27FC236}">
                <a16:creationId xmlns:a16="http://schemas.microsoft.com/office/drawing/2014/main" id="{EBDAB925-4D53-4ECB-8D09-11408738F6D5}"/>
              </a:ext>
            </a:extLst>
          </p:cNvPr>
          <p:cNvCxnSpPr>
            <a:cxnSpLocks/>
            <a:stCxn id="84" idx="3"/>
          </p:cNvCxnSpPr>
          <p:nvPr/>
        </p:nvCxnSpPr>
        <p:spPr>
          <a:xfrm>
            <a:off x="7624101" y="4154961"/>
            <a:ext cx="3676945" cy="7185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2" name="Rett linje 181">
            <a:extLst>
              <a:ext uri="{FF2B5EF4-FFF2-40B4-BE49-F238E27FC236}">
                <a16:creationId xmlns:a16="http://schemas.microsoft.com/office/drawing/2014/main" id="{8D3B5EA5-74C6-445A-AEC7-42E741CE9E4A}"/>
              </a:ext>
            </a:extLst>
          </p:cNvPr>
          <p:cNvCxnSpPr>
            <a:cxnSpLocks/>
            <a:stCxn id="84" idx="3"/>
          </p:cNvCxnSpPr>
          <p:nvPr/>
        </p:nvCxnSpPr>
        <p:spPr>
          <a:xfrm flipV="1">
            <a:off x="7624101" y="3977869"/>
            <a:ext cx="3559714" cy="17709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3" name="Rett linje 182">
            <a:extLst>
              <a:ext uri="{FF2B5EF4-FFF2-40B4-BE49-F238E27FC236}">
                <a16:creationId xmlns:a16="http://schemas.microsoft.com/office/drawing/2014/main" id="{FEEA98B7-12BA-4340-AFF7-7B3D9F1FCC49}"/>
              </a:ext>
            </a:extLst>
          </p:cNvPr>
          <p:cNvCxnSpPr>
            <a:cxnSpLocks/>
            <a:stCxn id="84" idx="3"/>
          </p:cNvCxnSpPr>
          <p:nvPr/>
        </p:nvCxnSpPr>
        <p:spPr>
          <a:xfrm flipV="1">
            <a:off x="7624101" y="3253890"/>
            <a:ext cx="3644093" cy="90107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4" name="Rett linje 183">
            <a:extLst>
              <a:ext uri="{FF2B5EF4-FFF2-40B4-BE49-F238E27FC236}">
                <a16:creationId xmlns:a16="http://schemas.microsoft.com/office/drawing/2014/main" id="{03C7E388-DC5D-494B-92EB-62B38DACDD63}"/>
              </a:ext>
            </a:extLst>
          </p:cNvPr>
          <p:cNvCxnSpPr>
            <a:cxnSpLocks/>
            <a:stCxn id="84" idx="3"/>
          </p:cNvCxnSpPr>
          <p:nvPr/>
        </p:nvCxnSpPr>
        <p:spPr>
          <a:xfrm>
            <a:off x="7624101" y="4154961"/>
            <a:ext cx="3479231" cy="8407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4875" name="Text Box 27"/>
          <p:cNvSpPr txBox="1">
            <a:spLocks noChangeArrowheads="1"/>
          </p:cNvSpPr>
          <p:nvPr/>
        </p:nvSpPr>
        <p:spPr bwMode="auto">
          <a:xfrm>
            <a:off x="743212" y="5572554"/>
            <a:ext cx="3550609" cy="551996"/>
          </a:xfrm>
          <a:prstGeom prst="rect">
            <a:avLst/>
          </a:prstGeom>
          <a:solidFill>
            <a:schemeClr val="bg1"/>
          </a:solidFill>
          <a:ln>
            <a:solidFill>
              <a:schemeClr val="bg2"/>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b="0" i="0" dirty="0">
                <a:solidFill>
                  <a:srgbClr val="000000"/>
                </a:solidFill>
                <a:effectLst/>
                <a:latin typeface="Times New Roman" panose="02020603050405020304" pitchFamily="18" charset="0"/>
              </a:rPr>
              <a:t> </a:t>
            </a:r>
            <a:r>
              <a:rPr lang="nb-NO" sz="1600" dirty="0"/>
              <a:t>Business </a:t>
            </a:r>
            <a:r>
              <a:rPr lang="nb-NO" sz="1600" dirty="0" err="1"/>
              <a:t>sector</a:t>
            </a:r>
            <a:r>
              <a:rPr lang="nb-NO" sz="1600" dirty="0"/>
              <a:t> (</a:t>
            </a:r>
            <a:r>
              <a:rPr lang="nb-NO" sz="1600" dirty="0" err="1"/>
              <a:t>ca</a:t>
            </a:r>
            <a:r>
              <a:rPr lang="nb-NO" sz="1600" dirty="0"/>
              <a:t> 17%)</a:t>
            </a:r>
          </a:p>
        </p:txBody>
      </p:sp>
      <p:cxnSp>
        <p:nvCxnSpPr>
          <p:cNvPr id="213" name="Rett pil 57">
            <a:extLst>
              <a:ext uri="{FF2B5EF4-FFF2-40B4-BE49-F238E27FC236}">
                <a16:creationId xmlns:a16="http://schemas.microsoft.com/office/drawing/2014/main" id="{74C19F87-C0C5-4D9C-9715-14870821385B}"/>
              </a:ext>
            </a:extLst>
          </p:cNvPr>
          <p:cNvCxnSpPr>
            <a:cxnSpLocks/>
            <a:endCxn id="84" idx="2"/>
          </p:cNvCxnSpPr>
          <p:nvPr/>
        </p:nvCxnSpPr>
        <p:spPr>
          <a:xfrm flipV="1">
            <a:off x="5177625" y="4699267"/>
            <a:ext cx="923912" cy="1243405"/>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Rett pil 69">
            <a:extLst>
              <a:ext uri="{FF2B5EF4-FFF2-40B4-BE49-F238E27FC236}">
                <a16:creationId xmlns:a16="http://schemas.microsoft.com/office/drawing/2014/main" id="{1EEF3D11-04D8-4804-9FED-EBD3BF8D79A0}"/>
              </a:ext>
            </a:extLst>
          </p:cNvPr>
          <p:cNvCxnSpPr>
            <a:cxnSpLocks/>
            <a:endCxn id="84" idx="2"/>
          </p:cNvCxnSpPr>
          <p:nvPr/>
        </p:nvCxnSpPr>
        <p:spPr>
          <a:xfrm flipV="1">
            <a:off x="5540799" y="4699267"/>
            <a:ext cx="560738" cy="1243405"/>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Rett pil 112">
            <a:extLst>
              <a:ext uri="{FF2B5EF4-FFF2-40B4-BE49-F238E27FC236}">
                <a16:creationId xmlns:a16="http://schemas.microsoft.com/office/drawing/2014/main" id="{DC62F3E5-E8D9-4809-989F-11DB8A2053AA}"/>
              </a:ext>
            </a:extLst>
          </p:cNvPr>
          <p:cNvCxnSpPr>
            <a:cxnSpLocks/>
            <a:endCxn id="84" idx="2"/>
          </p:cNvCxnSpPr>
          <p:nvPr/>
        </p:nvCxnSpPr>
        <p:spPr>
          <a:xfrm flipH="1" flipV="1">
            <a:off x="6101537" y="4699267"/>
            <a:ext cx="285267" cy="1348641"/>
          </a:xfrm>
          <a:prstGeom prst="straightConnector1">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4876" name="Text Box 28"/>
          <p:cNvSpPr txBox="1">
            <a:spLocks noChangeArrowheads="1"/>
          </p:cNvSpPr>
          <p:nvPr/>
        </p:nvSpPr>
        <p:spPr bwMode="auto">
          <a:xfrm>
            <a:off x="4435297" y="5611269"/>
            <a:ext cx="3479231" cy="52442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nb-NO" sz="1600" dirty="0" err="1"/>
              <a:t>Institutes</a:t>
            </a:r>
            <a:r>
              <a:rPr lang="nb-NO" sz="1600" dirty="0"/>
              <a:t> (40%)</a:t>
            </a:r>
          </a:p>
        </p:txBody>
      </p:sp>
      <p:sp>
        <p:nvSpPr>
          <p:cNvPr id="334877" name="Text Box 29"/>
          <p:cNvSpPr txBox="1">
            <a:spLocks noChangeArrowheads="1"/>
          </p:cNvSpPr>
          <p:nvPr/>
        </p:nvSpPr>
        <p:spPr bwMode="auto">
          <a:xfrm>
            <a:off x="8061372" y="5599421"/>
            <a:ext cx="3415281" cy="524429"/>
          </a:xfrm>
          <a:prstGeom prst="rect">
            <a:avLst/>
          </a:prstGeom>
          <a:solidFill>
            <a:schemeClr val="bg1"/>
          </a:solidFill>
          <a:ln>
            <a:solidFill>
              <a:schemeClr val="bg2"/>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nb-NO" sz="1600" dirty="0" err="1"/>
              <a:t>Universities</a:t>
            </a:r>
            <a:r>
              <a:rPr lang="nb-NO" sz="1600" dirty="0"/>
              <a:t> and </a:t>
            </a:r>
            <a:r>
              <a:rPr lang="nb-NO" sz="1600" dirty="0" err="1"/>
              <a:t>university</a:t>
            </a:r>
            <a:r>
              <a:rPr lang="nb-NO" sz="1600" dirty="0"/>
              <a:t> colleges (37%)</a:t>
            </a:r>
          </a:p>
        </p:txBody>
      </p:sp>
      <p:pic>
        <p:nvPicPr>
          <p:cNvPr id="84" name="Bilde 83">
            <a:extLst>
              <a:ext uri="{FF2B5EF4-FFF2-40B4-BE49-F238E27FC236}">
                <a16:creationId xmlns:a16="http://schemas.microsoft.com/office/drawing/2014/main" id="{660DC59B-2B09-4637-A2CA-0B908FB7BD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973" y="3610654"/>
            <a:ext cx="3045128" cy="1088613"/>
          </a:xfrm>
          <a:prstGeom prst="rect">
            <a:avLst/>
          </a:prstGeom>
        </p:spPr>
      </p:pic>
      <p:cxnSp>
        <p:nvCxnSpPr>
          <p:cNvPr id="86" name="Rett pil 108">
            <a:extLst>
              <a:ext uri="{FF2B5EF4-FFF2-40B4-BE49-F238E27FC236}">
                <a16:creationId xmlns:a16="http://schemas.microsoft.com/office/drawing/2014/main" id="{194736D6-3425-409C-A0F7-7CC997274218}"/>
              </a:ext>
            </a:extLst>
          </p:cNvPr>
          <p:cNvCxnSpPr>
            <a:cxnSpLocks/>
            <a:endCxn id="84" idx="0"/>
          </p:cNvCxnSpPr>
          <p:nvPr/>
        </p:nvCxnSpPr>
        <p:spPr>
          <a:xfrm flipH="1">
            <a:off x="6101537" y="2816205"/>
            <a:ext cx="1055131" cy="794449"/>
          </a:xfrm>
          <a:prstGeom prst="straightConnector1">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Rett pil 108">
            <a:extLst>
              <a:ext uri="{FF2B5EF4-FFF2-40B4-BE49-F238E27FC236}">
                <a16:creationId xmlns:a16="http://schemas.microsoft.com/office/drawing/2014/main" id="{D14521BF-ED96-4D83-9DE1-4972E0E4ECE0}"/>
              </a:ext>
            </a:extLst>
          </p:cNvPr>
          <p:cNvCxnSpPr>
            <a:cxnSpLocks/>
            <a:endCxn id="84" idx="0"/>
          </p:cNvCxnSpPr>
          <p:nvPr/>
        </p:nvCxnSpPr>
        <p:spPr>
          <a:xfrm flipH="1">
            <a:off x="6101537" y="2999503"/>
            <a:ext cx="3631426" cy="611151"/>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Rett pil 108">
            <a:extLst>
              <a:ext uri="{FF2B5EF4-FFF2-40B4-BE49-F238E27FC236}">
                <a16:creationId xmlns:a16="http://schemas.microsoft.com/office/drawing/2014/main" id="{33584E55-37E2-4C25-B62B-709045EDB440}"/>
              </a:ext>
            </a:extLst>
          </p:cNvPr>
          <p:cNvCxnSpPr>
            <a:cxnSpLocks/>
            <a:endCxn id="84" idx="0"/>
          </p:cNvCxnSpPr>
          <p:nvPr/>
        </p:nvCxnSpPr>
        <p:spPr>
          <a:xfrm flipH="1">
            <a:off x="6101537" y="2922681"/>
            <a:ext cx="532289" cy="687973"/>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tt pil 109">
            <a:extLst>
              <a:ext uri="{FF2B5EF4-FFF2-40B4-BE49-F238E27FC236}">
                <a16:creationId xmlns:a16="http://schemas.microsoft.com/office/drawing/2014/main" id="{907641A3-5710-454D-A8D3-43C95E6F70EB}"/>
              </a:ext>
            </a:extLst>
          </p:cNvPr>
          <p:cNvCxnSpPr>
            <a:cxnSpLocks/>
            <a:endCxn id="84" idx="0"/>
          </p:cNvCxnSpPr>
          <p:nvPr/>
        </p:nvCxnSpPr>
        <p:spPr>
          <a:xfrm>
            <a:off x="5111262" y="2972882"/>
            <a:ext cx="990275" cy="637772"/>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ett pil 108">
            <a:extLst>
              <a:ext uri="{FF2B5EF4-FFF2-40B4-BE49-F238E27FC236}">
                <a16:creationId xmlns:a16="http://schemas.microsoft.com/office/drawing/2014/main" id="{785F94DA-1D6D-4625-BF23-AD72BA086BE6}"/>
              </a:ext>
            </a:extLst>
          </p:cNvPr>
          <p:cNvCxnSpPr>
            <a:cxnSpLocks/>
            <a:endCxn id="84" idx="0"/>
          </p:cNvCxnSpPr>
          <p:nvPr/>
        </p:nvCxnSpPr>
        <p:spPr>
          <a:xfrm flipH="1">
            <a:off x="6101537" y="2932297"/>
            <a:ext cx="146843" cy="678357"/>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Rett pil 95">
            <a:extLst>
              <a:ext uri="{FF2B5EF4-FFF2-40B4-BE49-F238E27FC236}">
                <a16:creationId xmlns:a16="http://schemas.microsoft.com/office/drawing/2014/main" id="{658A80DD-07AB-4C0B-B340-AB399EAF2C9A}"/>
              </a:ext>
            </a:extLst>
          </p:cNvPr>
          <p:cNvCxnSpPr>
            <a:cxnSpLocks/>
          </p:cNvCxnSpPr>
          <p:nvPr/>
        </p:nvCxnSpPr>
        <p:spPr>
          <a:xfrm flipH="1" flipV="1">
            <a:off x="1926271" y="2999503"/>
            <a:ext cx="4200589" cy="602397"/>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Rett pil 95">
            <a:extLst>
              <a:ext uri="{FF2B5EF4-FFF2-40B4-BE49-F238E27FC236}">
                <a16:creationId xmlns:a16="http://schemas.microsoft.com/office/drawing/2014/main" id="{BAF433CD-CF48-49CC-A8FB-285C1F820D51}"/>
              </a:ext>
            </a:extLst>
          </p:cNvPr>
          <p:cNvCxnSpPr>
            <a:cxnSpLocks/>
            <a:stCxn id="84" idx="0"/>
          </p:cNvCxnSpPr>
          <p:nvPr/>
        </p:nvCxnSpPr>
        <p:spPr>
          <a:xfrm flipH="1" flipV="1">
            <a:off x="3936222" y="2944746"/>
            <a:ext cx="2165315" cy="665908"/>
          </a:xfrm>
          <a:prstGeom prst="straightConnector1">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4874" name="Text Box 26"/>
          <p:cNvSpPr txBox="1">
            <a:spLocks noChangeArrowheads="1"/>
          </p:cNvSpPr>
          <p:nvPr/>
        </p:nvSpPr>
        <p:spPr bwMode="auto">
          <a:xfrm>
            <a:off x="4519907" y="5116643"/>
            <a:ext cx="3267280" cy="248066"/>
          </a:xfrm>
          <a:prstGeom prst="rect">
            <a:avLst/>
          </a:prstGeom>
          <a:solidFill>
            <a:schemeClr val="bg1"/>
          </a:solidFill>
          <a:ln w="28575" algn="ctr">
            <a:noFill/>
            <a:miter lim="800000"/>
            <a:headEnd/>
            <a:tailEnd/>
          </a:ln>
          <a:effectLst/>
        </p:spPr>
        <p:txBody>
          <a:bodyPr wrap="square" lIns="36000" tIns="36000" rIns="36000" bIns="72000">
            <a:noAutofit/>
          </a:bodyPr>
          <a:lstStyle>
            <a:defPPr>
              <a:defRPr lang="nb-NO"/>
            </a:defPPr>
            <a:lvl1pPr eaLnBrk="0" fontAlgn="base" hangingPunct="0">
              <a:lnSpc>
                <a:spcPct val="85000"/>
              </a:lnSpc>
              <a:spcBef>
                <a:spcPct val="20000"/>
              </a:spcBef>
              <a:spcAft>
                <a:spcPct val="0"/>
              </a:spcAft>
              <a:buClr>
                <a:srgbClr val="FF9900"/>
              </a:buClr>
              <a:buFont typeface="Wingdings" pitchFamily="2" charset="2"/>
              <a:buNone/>
              <a:defRPr sz="1400">
                <a:solidFill>
                  <a:srgbClr val="000000"/>
                </a:solidFill>
                <a:latin typeface="Verdana" pitchFamily="34" charset="0"/>
                <a:cs typeface="Arial" pitchFamily="34" charset="0"/>
              </a:defRPr>
            </a:lvl1pPr>
          </a:lstStyle>
          <a:p>
            <a:pPr algn="ctr"/>
            <a:r>
              <a:rPr lang="nb-NO" sz="1600" dirty="0">
                <a:solidFill>
                  <a:schemeClr val="tx1"/>
                </a:solidFill>
                <a:latin typeface="+mn-lt"/>
              </a:rPr>
              <a:t>R&amp;I </a:t>
            </a:r>
            <a:r>
              <a:rPr lang="nb-NO" sz="1600" dirty="0" err="1">
                <a:solidFill>
                  <a:schemeClr val="tx1"/>
                </a:solidFill>
                <a:latin typeface="+mn-lt"/>
              </a:rPr>
              <a:t>institutions</a:t>
            </a:r>
            <a:endParaRPr lang="nb-NO" sz="1600" dirty="0">
              <a:solidFill>
                <a:schemeClr val="tx1"/>
              </a:solidFill>
              <a:latin typeface="+mn-lt"/>
            </a:endParaRPr>
          </a:p>
        </p:txBody>
      </p:sp>
      <p:sp>
        <p:nvSpPr>
          <p:cNvPr id="63" name="Rektangel 62"/>
          <p:cNvSpPr/>
          <p:nvPr/>
        </p:nvSpPr>
        <p:spPr>
          <a:xfrm>
            <a:off x="744106" y="2716701"/>
            <a:ext cx="1100635" cy="287652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solidFill>
                  <a:schemeClr val="tx2"/>
                </a:solidFill>
              </a:rPr>
              <a:t>Europe and </a:t>
            </a:r>
            <a:r>
              <a:rPr lang="nb-NO" sz="1600" dirty="0" err="1">
                <a:solidFill>
                  <a:schemeClr val="tx2"/>
                </a:solidFill>
              </a:rPr>
              <a:t>the</a:t>
            </a:r>
            <a:r>
              <a:rPr lang="nb-NO" sz="1600" dirty="0">
                <a:solidFill>
                  <a:schemeClr val="tx2"/>
                </a:solidFill>
              </a:rPr>
              <a:t> </a:t>
            </a:r>
            <a:r>
              <a:rPr lang="nb-NO" sz="1600" dirty="0" err="1">
                <a:solidFill>
                  <a:schemeClr val="tx2"/>
                </a:solidFill>
              </a:rPr>
              <a:t>world</a:t>
            </a:r>
            <a:endParaRPr lang="nb-NO" sz="1600" dirty="0">
              <a:solidFill>
                <a:schemeClr val="tx2"/>
              </a:solidFill>
            </a:endParaRPr>
          </a:p>
        </p:txBody>
      </p:sp>
      <p:sp>
        <p:nvSpPr>
          <p:cNvPr id="77" name="Rektangel 76"/>
          <p:cNvSpPr/>
          <p:nvPr/>
        </p:nvSpPr>
        <p:spPr>
          <a:xfrm>
            <a:off x="10421948" y="2715607"/>
            <a:ext cx="1066780" cy="289566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err="1">
                <a:solidFill>
                  <a:schemeClr val="tx2"/>
                </a:solidFill>
              </a:rPr>
              <a:t>Society</a:t>
            </a:r>
            <a:r>
              <a:rPr lang="nb-NO" sz="1600" dirty="0">
                <a:solidFill>
                  <a:schemeClr val="tx2"/>
                </a:solidFill>
              </a:rPr>
              <a:t> (</a:t>
            </a:r>
            <a:r>
              <a:rPr lang="nb-NO" sz="1600" dirty="0" err="1">
                <a:solidFill>
                  <a:schemeClr val="tx2"/>
                </a:solidFill>
              </a:rPr>
              <a:t>users</a:t>
            </a:r>
            <a:r>
              <a:rPr lang="nb-NO" sz="1600" dirty="0">
                <a:solidFill>
                  <a:schemeClr val="tx2"/>
                </a:solidFill>
              </a:rPr>
              <a:t>)</a:t>
            </a:r>
          </a:p>
        </p:txBody>
      </p:sp>
      <p:sp>
        <p:nvSpPr>
          <p:cNvPr id="334853" name="Text Box 5"/>
          <p:cNvSpPr txBox="1">
            <a:spLocks noChangeArrowheads="1"/>
          </p:cNvSpPr>
          <p:nvPr/>
        </p:nvSpPr>
        <p:spPr bwMode="auto">
          <a:xfrm>
            <a:off x="731068" y="1848554"/>
            <a:ext cx="10745585" cy="855917"/>
          </a:xfrm>
          <a:prstGeom prst="rect">
            <a:avLst/>
          </a:prstGeom>
          <a:solidFill>
            <a:schemeClr val="bg1"/>
          </a:solidFill>
          <a:ln w="12700" algn="ctr">
            <a:solidFill>
              <a:schemeClr val="accent2"/>
            </a:solidFill>
            <a:miter lim="800000"/>
            <a:headEnd/>
            <a:tailEnd/>
          </a:ln>
          <a:effectLst/>
        </p:spPr>
        <p:txBody>
          <a:bodyPr wrap="square" lIns="36000" tIns="36000" rIns="36000" bIns="72000" anchor="ctr">
            <a:noAutofit/>
          </a:bodyPr>
          <a:lstStyle/>
          <a:p>
            <a:pPr algn="ctr" eaLnBrk="0" fontAlgn="base" hangingPunct="0">
              <a:lnSpc>
                <a:spcPct val="85000"/>
              </a:lnSpc>
              <a:spcBef>
                <a:spcPct val="20000"/>
              </a:spcBef>
              <a:spcAft>
                <a:spcPct val="0"/>
              </a:spcAft>
              <a:buClr>
                <a:srgbClr val="FF9900"/>
              </a:buClr>
              <a:buFont typeface="Wingdings" pitchFamily="2" charset="2"/>
              <a:buNone/>
            </a:pPr>
            <a:r>
              <a:rPr lang="nb-NO" sz="1600" dirty="0">
                <a:solidFill>
                  <a:schemeClr val="tx2"/>
                </a:solidFill>
                <a:cs typeface="Arial" pitchFamily="34" charset="0"/>
              </a:rPr>
              <a:t>15 </a:t>
            </a:r>
            <a:r>
              <a:rPr lang="nb-NO" sz="1600" dirty="0" err="1">
                <a:solidFill>
                  <a:schemeClr val="tx2"/>
                </a:solidFill>
                <a:cs typeface="Arial" pitchFamily="34" charset="0"/>
              </a:rPr>
              <a:t>ministries</a:t>
            </a:r>
            <a:r>
              <a:rPr lang="nb-NO" sz="1600" dirty="0">
                <a:solidFill>
                  <a:schemeClr val="tx2"/>
                </a:solidFill>
                <a:cs typeface="Arial" pitchFamily="34" charset="0"/>
              </a:rPr>
              <a:t> </a:t>
            </a:r>
            <a:r>
              <a:rPr lang="nb-NO" sz="1600" dirty="0" err="1">
                <a:solidFill>
                  <a:schemeClr val="tx2"/>
                </a:solidFill>
                <a:cs typeface="Arial" pitchFamily="34" charset="0"/>
              </a:rPr>
              <a:t>give</a:t>
            </a:r>
            <a:r>
              <a:rPr lang="nb-NO" sz="1600" dirty="0">
                <a:solidFill>
                  <a:schemeClr val="tx2"/>
                </a:solidFill>
                <a:cs typeface="Arial" pitchFamily="34" charset="0"/>
              </a:rPr>
              <a:t> 1,1 billion Euros</a:t>
            </a:r>
          </a:p>
        </p:txBody>
      </p:sp>
    </p:spTree>
    <p:extLst>
      <p:ext uri="{BB962C8B-B14F-4D97-AF65-F5344CB8AC3E}">
        <p14:creationId xmlns:p14="http://schemas.microsoft.com/office/powerpoint/2010/main" val="4421543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6015C65-CB64-474E-AE8A-9BC77EEDE5CC}"/>
              </a:ext>
            </a:extLst>
          </p:cNvPr>
          <p:cNvPicPr>
            <a:picLocks noGrp="1" noChangeAspect="1"/>
          </p:cNvPicPr>
          <p:nvPr>
            <p:ph idx="1"/>
          </p:nvPr>
        </p:nvPicPr>
        <p:blipFill>
          <a:blip r:embed="rId2"/>
          <a:stretch>
            <a:fillRect/>
          </a:stretch>
        </p:blipFill>
        <p:spPr>
          <a:xfrm>
            <a:off x="910653" y="2395682"/>
            <a:ext cx="4013623" cy="3827463"/>
          </a:xfrm>
        </p:spPr>
      </p:pic>
      <p:sp>
        <p:nvSpPr>
          <p:cNvPr id="3" name="Tittel 2">
            <a:extLst>
              <a:ext uri="{FF2B5EF4-FFF2-40B4-BE49-F238E27FC236}">
                <a16:creationId xmlns:a16="http://schemas.microsoft.com/office/drawing/2014/main" id="{EF90F929-29A6-46CC-8AAF-7C37DF344528}"/>
              </a:ext>
            </a:extLst>
          </p:cNvPr>
          <p:cNvSpPr>
            <a:spLocks noGrp="1"/>
          </p:cNvSpPr>
          <p:nvPr>
            <p:ph type="title"/>
          </p:nvPr>
        </p:nvSpPr>
        <p:spPr/>
        <p:txBody>
          <a:bodyPr/>
          <a:lstStyle/>
          <a:p>
            <a:r>
              <a:rPr lang="nb-NO" dirty="0"/>
              <a:t>RCN </a:t>
            </a:r>
            <a:r>
              <a:rPr lang="nb-NO" dirty="0" err="1"/>
              <a:t>finances</a:t>
            </a:r>
            <a:r>
              <a:rPr lang="nb-NO" dirty="0"/>
              <a:t> </a:t>
            </a:r>
            <a:r>
              <a:rPr lang="nb-NO" dirty="0" err="1"/>
              <a:t>international</a:t>
            </a:r>
            <a:r>
              <a:rPr lang="nb-NO" dirty="0"/>
              <a:t> </a:t>
            </a:r>
            <a:r>
              <a:rPr lang="nb-NO" dirty="0" err="1"/>
              <a:t>cooperation</a:t>
            </a:r>
            <a:r>
              <a:rPr lang="nb-NO" dirty="0"/>
              <a:t> in </a:t>
            </a:r>
            <a:r>
              <a:rPr lang="nb-NO" dirty="0" err="1"/>
              <a:t>our</a:t>
            </a:r>
            <a:r>
              <a:rPr lang="nb-NO" dirty="0"/>
              <a:t> </a:t>
            </a:r>
            <a:r>
              <a:rPr lang="nb-NO" dirty="0" err="1"/>
              <a:t>national</a:t>
            </a:r>
            <a:r>
              <a:rPr lang="nb-NO" dirty="0"/>
              <a:t> </a:t>
            </a:r>
            <a:r>
              <a:rPr lang="nb-NO" dirty="0" err="1"/>
              <a:t>schemes</a:t>
            </a:r>
            <a:endParaRPr lang="en-US" dirty="0"/>
          </a:p>
        </p:txBody>
      </p:sp>
      <p:pic>
        <p:nvPicPr>
          <p:cNvPr id="7" name="Bilde 6">
            <a:extLst>
              <a:ext uri="{FF2B5EF4-FFF2-40B4-BE49-F238E27FC236}">
                <a16:creationId xmlns:a16="http://schemas.microsoft.com/office/drawing/2014/main" id="{F95AB68B-FECB-419C-AA23-A7135DFCDC54}"/>
              </a:ext>
            </a:extLst>
          </p:cNvPr>
          <p:cNvPicPr>
            <a:picLocks noChangeAspect="1"/>
          </p:cNvPicPr>
          <p:nvPr/>
        </p:nvPicPr>
        <p:blipFill>
          <a:blip r:embed="rId3"/>
          <a:stretch>
            <a:fillRect/>
          </a:stretch>
        </p:blipFill>
        <p:spPr>
          <a:xfrm>
            <a:off x="6207125" y="1622426"/>
            <a:ext cx="5181600" cy="4867275"/>
          </a:xfrm>
          <a:prstGeom prst="rect">
            <a:avLst/>
          </a:prstGeom>
        </p:spPr>
      </p:pic>
    </p:spTree>
    <p:extLst>
      <p:ext uri="{BB962C8B-B14F-4D97-AF65-F5344CB8AC3E}">
        <p14:creationId xmlns:p14="http://schemas.microsoft.com/office/powerpoint/2010/main" val="2993339592"/>
      </p:ext>
    </p:extLst>
  </p:cSld>
  <p:clrMapOvr>
    <a:masterClrMapping/>
  </p:clrMapOvr>
  <p:transition>
    <p:fade/>
  </p:transition>
</p:sld>
</file>

<file path=ppt/theme/theme1.xml><?xml version="1.0" encoding="utf-8"?>
<a:theme xmlns:a="http://schemas.openxmlformats.org/drawingml/2006/main" name="1_Office Theme">
  <a:themeElements>
    <a:clrScheme name="Forskningsrådet">
      <a:dk1>
        <a:srgbClr val="081319"/>
      </a:dk1>
      <a:lt1>
        <a:srgbClr val="FFFFFF"/>
      </a:lt1>
      <a:dk2>
        <a:srgbClr val="1C4459"/>
      </a:dk2>
      <a:lt2>
        <a:srgbClr val="CFD7DB"/>
      </a:lt2>
      <a:accent1>
        <a:srgbClr val="00338D"/>
      </a:accent1>
      <a:accent2>
        <a:srgbClr val="00BEE2"/>
      </a:accent2>
      <a:accent3>
        <a:srgbClr val="FF7D00"/>
      </a:accent3>
      <a:accent4>
        <a:srgbClr val="768F9C"/>
      </a:accent4>
      <a:accent5>
        <a:srgbClr val="A50050"/>
      </a:accent5>
      <a:accent6>
        <a:srgbClr val="85CC98"/>
      </a:accent6>
      <a:hlink>
        <a:srgbClr val="01328C"/>
      </a:hlink>
      <a:folHlink>
        <a:srgbClr val="1C44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1" id="{7A6354AE-2E0A-2D4B-92E5-AC75E1E44E5B}" vid="{F64057E9-9917-6943-8D3E-24605C7A7C31}"/>
    </a:ext>
  </a:extLst>
</a:theme>
</file>

<file path=ppt/theme/theme2.xml><?xml version="1.0" encoding="utf-8"?>
<a:theme xmlns:a="http://schemas.openxmlformats.org/drawingml/2006/main" name="Office-tema">
  <a:themeElements>
    <a:clrScheme name="Custom 4">
      <a:dk1>
        <a:srgbClr val="07080B"/>
      </a:dk1>
      <a:lt1>
        <a:srgbClr val="FFFFFF"/>
      </a:lt1>
      <a:dk2>
        <a:srgbClr val="1C4359"/>
      </a:dk2>
      <a:lt2>
        <a:srgbClr val="CFD7DB"/>
      </a:lt2>
      <a:accent1>
        <a:srgbClr val="01328C"/>
      </a:accent1>
      <a:accent2>
        <a:srgbClr val="01B9DC"/>
      </a:accent2>
      <a:accent3>
        <a:srgbClr val="FE7C00"/>
      </a:accent3>
      <a:accent4>
        <a:srgbClr val="768F9C"/>
      </a:accent4>
      <a:accent5>
        <a:srgbClr val="DF3500"/>
      </a:accent5>
      <a:accent6>
        <a:srgbClr val="00C361"/>
      </a:accent6>
      <a:hlink>
        <a:srgbClr val="01328C"/>
      </a:hlink>
      <a:folHlink>
        <a:srgbClr val="1C43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6-9 Mal.pptx" id="{D40AB96B-6D56-4028-9608-539C3692303D}" vid="{3C3DB43C-CB95-4C0A-AE34-22E9D253D6F2}"/>
    </a:ext>
  </a:extLst>
</a:theme>
</file>

<file path=ppt/theme/theme3.xml><?xml version="1.0" encoding="utf-8"?>
<a:theme xmlns:a="http://schemas.openxmlformats.org/drawingml/2006/main" name="1_Office Theme">
  <a:themeElements>
    <a:clrScheme name="Egendefinert 1">
      <a:dk1>
        <a:srgbClr val="07080B"/>
      </a:dk1>
      <a:lt1>
        <a:srgbClr val="FFFFFF"/>
      </a:lt1>
      <a:dk2>
        <a:srgbClr val="1C4459"/>
      </a:dk2>
      <a:lt2>
        <a:srgbClr val="CFD7DB"/>
      </a:lt2>
      <a:accent1>
        <a:srgbClr val="01338C"/>
      </a:accent1>
      <a:accent2>
        <a:srgbClr val="01BEDC"/>
      </a:accent2>
      <a:accent3>
        <a:srgbClr val="FE7C00"/>
      </a:accent3>
      <a:accent4>
        <a:srgbClr val="768F9C"/>
      </a:accent4>
      <a:accent5>
        <a:srgbClr val="E03400"/>
      </a:accent5>
      <a:accent6>
        <a:srgbClr val="00C361"/>
      </a:accent6>
      <a:hlink>
        <a:srgbClr val="01328C"/>
      </a:hlink>
      <a:folHlink>
        <a:srgbClr val="1C43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orskningsradet_mal_Norsk" id="{D6042A15-F58F-7C42-849C-D2D35EF6C0D7}" vid="{06A7792B-FD36-D246-AB40-1FC5594ACC52}"/>
    </a:ext>
  </a:extLst>
</a:theme>
</file>

<file path=ppt/theme/theme4.xml><?xml version="1.0" encoding="utf-8"?>
<a:theme xmlns:a="http://schemas.openxmlformats.org/drawingml/2006/main" name="2_Office Theme">
  <a:themeElements>
    <a:clrScheme name="Forskningsrådet">
      <a:dk1>
        <a:srgbClr val="081319"/>
      </a:dk1>
      <a:lt1>
        <a:srgbClr val="FFFFFF"/>
      </a:lt1>
      <a:dk2>
        <a:srgbClr val="1C4459"/>
      </a:dk2>
      <a:lt2>
        <a:srgbClr val="CFD7DB"/>
      </a:lt2>
      <a:accent1>
        <a:srgbClr val="00338D"/>
      </a:accent1>
      <a:accent2>
        <a:srgbClr val="00BEE2"/>
      </a:accent2>
      <a:accent3>
        <a:srgbClr val="FF7D00"/>
      </a:accent3>
      <a:accent4>
        <a:srgbClr val="768F9C"/>
      </a:accent4>
      <a:accent5>
        <a:srgbClr val="A50050"/>
      </a:accent5>
      <a:accent6>
        <a:srgbClr val="85CC98"/>
      </a:accent6>
      <a:hlink>
        <a:srgbClr val="01328C"/>
      </a:hlink>
      <a:folHlink>
        <a:srgbClr val="1C44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1" id="{7A6354AE-2E0A-2D4B-92E5-AC75E1E44E5B}" vid="{F64057E9-9917-6943-8D3E-24605C7A7C3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5553D6-66EB-407A-8C02-9FC40200BA16}">
  <we:reference id="wa104380621" version="1.1.0.0" store="nb-NO" storeType="OMEX"/>
  <we:alternateReferences>
    <we:reference id="wa104380621" version="1.1.0.0" store="WA10438062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1" ma:contentTypeDescription="Create a new document." ma:contentTypeScope="" ma:versionID="4dd6f830c42508b0b19dc3785acdfd94">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d45cf4320f632eb53f63236b41a4d656"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ee981c3-3e74-458b-9583-f389e4bc4216">
      <UserInfo>
        <DisplayName>Cristina Mihai</DisplayName>
        <AccountId>20</AccountId>
        <AccountType/>
      </UserInfo>
    </SharedWithUsers>
    <IN_ArchiveCaseNumber xmlns="6ee981c3-3e74-458b-9583-f389e4bc4216" xsi:nil="true"/>
    <IN_ArchiveAccessCode xmlns="6ee981c3-3e74-458b-9583-f389e4bc4216">UI</IN_ArchiveAccessCode>
    <_ip_UnifiedCompliancePolicyUIAction xmlns="http://schemas.microsoft.com/sharepoint/v3" xsi:nil="true"/>
    <IN_Archiving_ArchiveId xmlns="62e8883c-5188-4302-a00a-120ef88c78b8" xsi:nil="true"/>
    <IN_Archiving_DocType xmlns="62e8883c-5188-4302-a00a-120ef88c78b8">Fundamental Document</IN_Archiving_DocType>
    <_ip_UnifiedCompliancePolicyProperties xmlns="http://schemas.microsoft.com/sharepoint/v3" xsi:nil="true"/>
    <IN_DivisionName xmlns="6ee981c3-3e74-458b-9583-f389e4bc4216">Brand Norway</IN_DivisionName>
    <IN_DivisionNumber xmlns="6ee981c3-3e74-458b-9583-f389e4bc4216" xsi:nil="true"/>
  </documentManagement>
</p:properties>
</file>

<file path=customXml/itemProps1.xml><?xml version="1.0" encoding="utf-8"?>
<ds:datastoreItem xmlns:ds="http://schemas.openxmlformats.org/officeDocument/2006/customXml" ds:itemID="{E556FAE9-90E2-4640-8A58-8DD98D9DB9DE}">
  <ds:schemaRefs>
    <ds:schemaRef ds:uri="http://schemas.microsoft.com/sharepoint/v3/contenttype/forms"/>
  </ds:schemaRefs>
</ds:datastoreItem>
</file>

<file path=customXml/itemProps2.xml><?xml version="1.0" encoding="utf-8"?>
<ds:datastoreItem xmlns:ds="http://schemas.openxmlformats.org/officeDocument/2006/customXml" ds:itemID="{53AC761E-B091-4C3F-B512-43D0A9DFA2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981c3-3e74-458b-9583-f389e4bc4216"/>
    <ds:schemaRef ds:uri="9afd52f1-5c19-4352-a00b-d9c21e944711"/>
    <ds:schemaRef ds:uri="62e8883c-5188-4302-a00a-120ef88c78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9FDE8-2E16-499E-874A-980928F77503}">
  <ds:schemaRef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0b4db57d-9ade-4113-be8c-27e2b95acc6e"/>
    <ds:schemaRef ds:uri="c2527259-8651-4840-b7cf-307d48093298"/>
    <ds:schemaRef ds:uri="http://purl.org/dc/elements/1.1/"/>
    <ds:schemaRef ds:uri="http://schemas.microsoft.com/office/infopath/2007/PartnerControls"/>
    <ds:schemaRef ds:uri="http://purl.org/dc/terms/"/>
    <ds:schemaRef ds:uri="6ee981c3-3e74-458b-9583-f389e4bc4216"/>
    <ds:schemaRef ds:uri="http://schemas.microsoft.com/sharepoint/v3"/>
    <ds:schemaRef ds:uri="62e8883c-5188-4302-a00a-120ef88c78b8"/>
  </ds:schemaRefs>
</ds:datastoreItem>
</file>

<file path=docProps/app.xml><?xml version="1.0" encoding="utf-8"?>
<Properties xmlns="http://schemas.openxmlformats.org/officeDocument/2006/extended-properties" xmlns:vt="http://schemas.openxmlformats.org/officeDocument/2006/docPropsVTypes">
  <TotalTime>1079</TotalTime>
  <Words>800</Words>
  <Application>Microsoft Office PowerPoint</Application>
  <PresentationFormat>Widescreen</PresentationFormat>
  <Paragraphs>100</Paragraphs>
  <Slides>15</Slides>
  <Notes>7</Notes>
  <HiddenSlides>3</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1_Office Theme</vt:lpstr>
      <vt:lpstr>Office-tema</vt:lpstr>
      <vt:lpstr>1_Office Theme</vt:lpstr>
      <vt:lpstr>2_Office Theme</vt:lpstr>
      <vt:lpstr>Experience with Romanian-Norwegian research cooperation: A Norwegian perspective</vt:lpstr>
      <vt:lpstr>1. Our role as DPP  2. Who we are? 3. Energy research in Norway  </vt:lpstr>
      <vt:lpstr>EEA and Norway Grants for research 2004-2009: projects, pilot programme in Poland  (2006-2011) 2009-2014: 5 bilateral programmes   (2012-2017) 2014-2021: 5 programmes with 7 countries ongoing (2018-2024)</vt:lpstr>
      <vt:lpstr>Forskning  i EØS-midlene</vt:lpstr>
      <vt:lpstr>PowerPoint Presentation</vt:lpstr>
      <vt:lpstr>PowerPoint Presentation</vt:lpstr>
      <vt:lpstr>PowerPoint Presentation</vt:lpstr>
      <vt:lpstr>The Research Council is a focal point in the research and innovation landscape</vt:lpstr>
      <vt:lpstr>RCN finances international cooperation in our national schemes</vt:lpstr>
      <vt:lpstr>Energy research</vt:lpstr>
      <vt:lpstr>Centres for Environment-friendly Energy Research - FME</vt:lpstr>
      <vt:lpstr>Centres for Environment-friendly Energy Research  2016 - 2024</vt:lpstr>
      <vt:lpstr>Norwegian companies by results in H2020</vt:lpstr>
      <vt:lpstr>Why to apply to the Energy call?</vt:lpstr>
      <vt:lpstr>Bafta multa!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EEA and Norway Grants</dc:title>
  <dc:creator>Aleksandra Witczak Haugstad</dc:creator>
  <cp:lastModifiedBy>Cristina Mihai</cp:lastModifiedBy>
  <cp:revision>61</cp:revision>
  <dcterms:created xsi:type="dcterms:W3CDTF">2020-04-01T13:48:16Z</dcterms:created>
  <dcterms:modified xsi:type="dcterms:W3CDTF">2021-09-21T10:07:47Z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0x010100A985430B3FFFA94E83F7932E1DE93B77</vt:lpwstr>
  </property>
</Properties>
</file>