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media/image67.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756" r:id="rId5"/>
    <p:sldMasterId id="2147483778" r:id="rId6"/>
  </p:sldMasterIdLst>
  <p:notesMasterIdLst>
    <p:notesMasterId r:id="rId24"/>
  </p:notesMasterIdLst>
  <p:handoutMasterIdLst>
    <p:handoutMasterId r:id="rId25"/>
  </p:handoutMasterIdLst>
  <p:sldIdLst>
    <p:sldId id="2145706766" r:id="rId7"/>
    <p:sldId id="263" r:id="rId8"/>
    <p:sldId id="2145706746" r:id="rId9"/>
    <p:sldId id="264" r:id="rId10"/>
    <p:sldId id="2143677397" r:id="rId11"/>
    <p:sldId id="2143677462" r:id="rId12"/>
    <p:sldId id="2145706753" r:id="rId13"/>
    <p:sldId id="278" r:id="rId14"/>
    <p:sldId id="2145706760" r:id="rId15"/>
    <p:sldId id="449" r:id="rId16"/>
    <p:sldId id="1829" r:id="rId17"/>
    <p:sldId id="318" r:id="rId18"/>
    <p:sldId id="2145706767" r:id="rId19"/>
    <p:sldId id="2145706762" r:id="rId20"/>
    <p:sldId id="2145706763" r:id="rId21"/>
    <p:sldId id="2143677431" r:id="rId22"/>
    <p:sldId id="2145706765" r:id="rId23"/>
  </p:sldIdLst>
  <p:sldSz cx="9144000" cy="5143500" type="screen16x9"/>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EFB5"/>
    <a:srgbClr val="BCF6D6"/>
    <a:srgbClr val="20E077"/>
    <a:srgbClr val="FDDCD7"/>
    <a:srgbClr val="F9E7DB"/>
    <a:srgbClr val="F9E1DB"/>
    <a:srgbClr val="F5E3DF"/>
    <a:srgbClr val="F5E5D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B94EB-7B27-4125-A893-E9220DD0954F}" v="159" dt="2022-10-19T09:13:35.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324" y="14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rad Konieczny" userId="d062bf9c-0dc5-4e34-895f-0e7120d79f1b" providerId="ADAL" clId="{DB8B94EB-7B27-4125-A893-E9220DD0954F}"/>
    <pc:docChg chg="undo custSel addSld delSld modSld sldOrd delMainMaster">
      <pc:chgData name="Konrad Konieczny" userId="d062bf9c-0dc5-4e34-895f-0e7120d79f1b" providerId="ADAL" clId="{DB8B94EB-7B27-4125-A893-E9220DD0954F}" dt="2022-10-19T09:17:02.736" v="733" actId="20577"/>
      <pc:docMkLst>
        <pc:docMk/>
      </pc:docMkLst>
      <pc:sldChg chg="modSp del mod">
        <pc:chgData name="Konrad Konieczny" userId="d062bf9c-0dc5-4e34-895f-0e7120d79f1b" providerId="ADAL" clId="{DB8B94EB-7B27-4125-A893-E9220DD0954F}" dt="2022-10-19T09:04:17.638" v="524" actId="47"/>
        <pc:sldMkLst>
          <pc:docMk/>
          <pc:sldMk cId="3196642996" sldId="256"/>
        </pc:sldMkLst>
        <pc:spChg chg="mod">
          <ac:chgData name="Konrad Konieczny" userId="d062bf9c-0dc5-4e34-895f-0e7120d79f1b" providerId="ADAL" clId="{DB8B94EB-7B27-4125-A893-E9220DD0954F}" dt="2022-10-19T07:20:47.367" v="9" actId="121"/>
          <ac:spMkLst>
            <pc:docMk/>
            <pc:sldMk cId="3196642996" sldId="256"/>
            <ac:spMk id="2" creationId="{9CBDFD54-AB94-FE43-B91B-BD80CFC9C8E8}"/>
          </ac:spMkLst>
        </pc:spChg>
      </pc:sldChg>
      <pc:sldChg chg="delSp modSp mod">
        <pc:chgData name="Konrad Konieczny" userId="d062bf9c-0dc5-4e34-895f-0e7120d79f1b" providerId="ADAL" clId="{DB8B94EB-7B27-4125-A893-E9220DD0954F}" dt="2022-10-19T09:15:32.464" v="726" actId="20577"/>
        <pc:sldMkLst>
          <pc:docMk/>
          <pc:sldMk cId="2084349895" sldId="263"/>
        </pc:sldMkLst>
        <pc:spChg chg="mod">
          <ac:chgData name="Konrad Konieczny" userId="d062bf9c-0dc5-4e34-895f-0e7120d79f1b" providerId="ADAL" clId="{DB8B94EB-7B27-4125-A893-E9220DD0954F}" dt="2022-10-19T07:22:44.320" v="45" actId="20577"/>
          <ac:spMkLst>
            <pc:docMk/>
            <pc:sldMk cId="2084349895" sldId="263"/>
            <ac:spMk id="3" creationId="{2178BA13-98EC-4F8C-B917-B8BB66995F02}"/>
          </ac:spMkLst>
        </pc:spChg>
        <pc:spChg chg="mod">
          <ac:chgData name="Konrad Konieczny" userId="d062bf9c-0dc5-4e34-895f-0e7120d79f1b" providerId="ADAL" clId="{DB8B94EB-7B27-4125-A893-E9220DD0954F}" dt="2022-10-19T09:15:32.464" v="726" actId="20577"/>
          <ac:spMkLst>
            <pc:docMk/>
            <pc:sldMk cId="2084349895" sldId="263"/>
            <ac:spMk id="4" creationId="{106A78CF-E5FD-44C3-8ABD-BC085119C48F}"/>
          </ac:spMkLst>
        </pc:spChg>
        <pc:spChg chg="del">
          <ac:chgData name="Konrad Konieczny" userId="d062bf9c-0dc5-4e34-895f-0e7120d79f1b" providerId="ADAL" clId="{DB8B94EB-7B27-4125-A893-E9220DD0954F}" dt="2022-10-19T09:10:23.418" v="628" actId="478"/>
          <ac:spMkLst>
            <pc:docMk/>
            <pc:sldMk cId="2084349895" sldId="263"/>
            <ac:spMk id="8" creationId="{95E45970-59BD-41E5-9193-0AF551C17033}"/>
          </ac:spMkLst>
        </pc:spChg>
      </pc:sldChg>
      <pc:sldChg chg="modSp mod">
        <pc:chgData name="Konrad Konieczny" userId="d062bf9c-0dc5-4e34-895f-0e7120d79f1b" providerId="ADAL" clId="{DB8B94EB-7B27-4125-A893-E9220DD0954F}" dt="2022-10-19T07:22:58.489" v="47" actId="20577"/>
        <pc:sldMkLst>
          <pc:docMk/>
          <pc:sldMk cId="631858286" sldId="264"/>
        </pc:sldMkLst>
        <pc:spChg chg="mod">
          <ac:chgData name="Konrad Konieczny" userId="d062bf9c-0dc5-4e34-895f-0e7120d79f1b" providerId="ADAL" clId="{DB8B94EB-7B27-4125-A893-E9220DD0954F}" dt="2022-10-19T07:22:58.489" v="47" actId="20577"/>
          <ac:spMkLst>
            <pc:docMk/>
            <pc:sldMk cId="631858286" sldId="264"/>
            <ac:spMk id="3" creationId="{E5B371CC-3CAB-4D9F-9A59-EE0976503FF5}"/>
          </ac:spMkLst>
        </pc:spChg>
      </pc:sldChg>
      <pc:sldChg chg="addSp delSp modSp add mod modNotesTx">
        <pc:chgData name="Konrad Konieczny" userId="d062bf9c-0dc5-4e34-895f-0e7120d79f1b" providerId="ADAL" clId="{DB8B94EB-7B27-4125-A893-E9220DD0954F}" dt="2022-10-19T09:17:02.736" v="733" actId="20577"/>
        <pc:sldMkLst>
          <pc:docMk/>
          <pc:sldMk cId="1002097028" sldId="278"/>
        </pc:sldMkLst>
        <pc:spChg chg="mod">
          <ac:chgData name="Konrad Konieczny" userId="d062bf9c-0dc5-4e34-895f-0e7120d79f1b" providerId="ADAL" clId="{DB8B94EB-7B27-4125-A893-E9220DD0954F}" dt="2022-10-19T09:11:01.255" v="643" actId="113"/>
          <ac:spMkLst>
            <pc:docMk/>
            <pc:sldMk cId="1002097028" sldId="278"/>
            <ac:spMk id="2" creationId="{00000000-0000-0000-0000-000000000000}"/>
          </ac:spMkLst>
        </pc:spChg>
        <pc:spChg chg="mod">
          <ac:chgData name="Konrad Konieczny" userId="d062bf9c-0dc5-4e34-895f-0e7120d79f1b" providerId="ADAL" clId="{DB8B94EB-7B27-4125-A893-E9220DD0954F}" dt="2022-10-19T09:17:02.736" v="733" actId="20577"/>
          <ac:spMkLst>
            <pc:docMk/>
            <pc:sldMk cId="1002097028" sldId="278"/>
            <ac:spMk id="3" creationId="{00000000-0000-0000-0000-000000000000}"/>
          </ac:spMkLst>
        </pc:spChg>
        <pc:spChg chg="add del mod">
          <ac:chgData name="Konrad Konieczny" userId="d062bf9c-0dc5-4e34-895f-0e7120d79f1b" providerId="ADAL" clId="{DB8B94EB-7B27-4125-A893-E9220DD0954F}" dt="2022-10-19T07:56:12.580" v="231" actId="478"/>
          <ac:spMkLst>
            <pc:docMk/>
            <pc:sldMk cId="1002097028" sldId="278"/>
            <ac:spMk id="6" creationId="{7C5D2C5E-24A9-9314-3F0A-CBC1B268AF6B}"/>
          </ac:spMkLst>
        </pc:spChg>
      </pc:sldChg>
      <pc:sldChg chg="addSp delSp modSp mod ord">
        <pc:chgData name="Konrad Konieczny" userId="d062bf9c-0dc5-4e34-895f-0e7120d79f1b" providerId="ADAL" clId="{DB8B94EB-7B27-4125-A893-E9220DD0954F}" dt="2022-10-19T09:13:35.804" v="698" actId="20577"/>
        <pc:sldMkLst>
          <pc:docMk/>
          <pc:sldMk cId="2624793410" sldId="318"/>
        </pc:sldMkLst>
        <pc:spChg chg="add mod">
          <ac:chgData name="Konrad Konieczny" userId="d062bf9c-0dc5-4e34-895f-0e7120d79f1b" providerId="ADAL" clId="{DB8B94EB-7B27-4125-A893-E9220DD0954F}" dt="2022-10-19T09:11:13.720" v="645" actId="255"/>
          <ac:spMkLst>
            <pc:docMk/>
            <pc:sldMk cId="2624793410" sldId="318"/>
            <ac:spMk id="2" creationId="{5F6F9FBC-BBAB-9E5F-4944-B6CFFEE3CC4F}"/>
          </ac:spMkLst>
        </pc:spChg>
        <pc:spChg chg="add del">
          <ac:chgData name="Konrad Konieczny" userId="d062bf9c-0dc5-4e34-895f-0e7120d79f1b" providerId="ADAL" clId="{DB8B94EB-7B27-4125-A893-E9220DD0954F}" dt="2022-10-19T08:35:13.588" v="278" actId="26606"/>
          <ac:spMkLst>
            <pc:docMk/>
            <pc:sldMk cId="2624793410" sldId="318"/>
            <ac:spMk id="8" creationId="{1C1EAEC5-265B-5720-F408-E9AEBEE79889}"/>
          </ac:spMkLst>
        </pc:spChg>
        <pc:graphicFrameChg chg="mod modGraphic">
          <ac:chgData name="Konrad Konieczny" userId="d062bf9c-0dc5-4e34-895f-0e7120d79f1b" providerId="ADAL" clId="{DB8B94EB-7B27-4125-A893-E9220DD0954F}" dt="2022-10-19T09:13:35.804" v="698" actId="20577"/>
          <ac:graphicFrameMkLst>
            <pc:docMk/>
            <pc:sldMk cId="2624793410" sldId="318"/>
            <ac:graphicFrameMk id="3" creationId="{00000000-0000-0000-0000-000000000000}"/>
          </ac:graphicFrameMkLst>
        </pc:graphicFrameChg>
      </pc:sldChg>
      <pc:sldChg chg="addSp delSp modSp del mod ord">
        <pc:chgData name="Konrad Konieczny" userId="d062bf9c-0dc5-4e34-895f-0e7120d79f1b" providerId="ADAL" clId="{DB8B94EB-7B27-4125-A893-E9220DD0954F}" dt="2022-10-19T08:43:59.432" v="379" actId="47"/>
        <pc:sldMkLst>
          <pc:docMk/>
          <pc:sldMk cId="604956755" sldId="319"/>
        </pc:sldMkLst>
        <pc:spChg chg="add del">
          <ac:chgData name="Konrad Konieczny" userId="d062bf9c-0dc5-4e34-895f-0e7120d79f1b" providerId="ADAL" clId="{DB8B94EB-7B27-4125-A893-E9220DD0954F}" dt="2022-10-19T08:35:14.470" v="279" actId="26606"/>
          <ac:spMkLst>
            <pc:docMk/>
            <pc:sldMk cId="604956755" sldId="319"/>
            <ac:spMk id="8" creationId="{ECE4EFED-5DA7-87D9-E623-25AA379C5DF2}"/>
          </ac:spMkLst>
        </pc:spChg>
        <pc:graphicFrameChg chg="mod modGraphic">
          <ac:chgData name="Konrad Konieczny" userId="d062bf9c-0dc5-4e34-895f-0e7120d79f1b" providerId="ADAL" clId="{DB8B94EB-7B27-4125-A893-E9220DD0954F}" dt="2022-10-19T08:38:17.322" v="322" actId="20577"/>
          <ac:graphicFrameMkLst>
            <pc:docMk/>
            <pc:sldMk cId="604956755" sldId="319"/>
            <ac:graphicFrameMk id="3" creationId="{00000000-0000-0000-0000-000000000000}"/>
          </ac:graphicFrameMkLst>
        </pc:graphicFrameChg>
      </pc:sldChg>
      <pc:sldChg chg="del">
        <pc:chgData name="Konrad Konieczny" userId="d062bf9c-0dc5-4e34-895f-0e7120d79f1b" providerId="ADAL" clId="{DB8B94EB-7B27-4125-A893-E9220DD0954F}" dt="2022-10-19T08:56:40.468" v="474" actId="47"/>
        <pc:sldMkLst>
          <pc:docMk/>
          <pc:sldMk cId="1518363971" sldId="362"/>
        </pc:sldMkLst>
      </pc:sldChg>
      <pc:sldChg chg="del">
        <pc:chgData name="Konrad Konieczny" userId="d062bf9c-0dc5-4e34-895f-0e7120d79f1b" providerId="ADAL" clId="{DB8B94EB-7B27-4125-A893-E9220DD0954F}" dt="2022-10-19T08:56:41.482" v="475" actId="47"/>
        <pc:sldMkLst>
          <pc:docMk/>
          <pc:sldMk cId="3684336537" sldId="370"/>
        </pc:sldMkLst>
      </pc:sldChg>
      <pc:sldChg chg="del">
        <pc:chgData name="Konrad Konieczny" userId="d062bf9c-0dc5-4e34-895f-0e7120d79f1b" providerId="ADAL" clId="{DB8B94EB-7B27-4125-A893-E9220DD0954F}" dt="2022-10-19T08:56:42.483" v="476" actId="47"/>
        <pc:sldMkLst>
          <pc:docMk/>
          <pc:sldMk cId="419828249" sldId="371"/>
        </pc:sldMkLst>
      </pc:sldChg>
      <pc:sldChg chg="del">
        <pc:chgData name="Konrad Konieczny" userId="d062bf9c-0dc5-4e34-895f-0e7120d79f1b" providerId="ADAL" clId="{DB8B94EB-7B27-4125-A893-E9220DD0954F}" dt="2022-10-19T08:56:47.989" v="477" actId="47"/>
        <pc:sldMkLst>
          <pc:docMk/>
          <pc:sldMk cId="2475214088" sldId="372"/>
        </pc:sldMkLst>
      </pc:sldChg>
      <pc:sldChg chg="addSp delSp modSp add mod">
        <pc:chgData name="Konrad Konieczny" userId="d062bf9c-0dc5-4e34-895f-0e7120d79f1b" providerId="ADAL" clId="{DB8B94EB-7B27-4125-A893-E9220DD0954F}" dt="2022-10-19T07:59:11.826" v="272" actId="1076"/>
        <pc:sldMkLst>
          <pc:docMk/>
          <pc:sldMk cId="662850949" sldId="449"/>
        </pc:sldMkLst>
        <pc:spChg chg="del mod ord">
          <ac:chgData name="Konrad Konieczny" userId="d062bf9c-0dc5-4e34-895f-0e7120d79f1b" providerId="ADAL" clId="{DB8B94EB-7B27-4125-A893-E9220DD0954F}" dt="2022-10-19T07:47:13.990" v="148" actId="478"/>
          <ac:spMkLst>
            <pc:docMk/>
            <pc:sldMk cId="662850949" sldId="449"/>
            <ac:spMk id="2" creationId="{00000000-0000-0000-0000-000000000000}"/>
          </ac:spMkLst>
        </pc:spChg>
        <pc:spChg chg="add del">
          <ac:chgData name="Konrad Konieczny" userId="d062bf9c-0dc5-4e34-895f-0e7120d79f1b" providerId="ADAL" clId="{DB8B94EB-7B27-4125-A893-E9220DD0954F}" dt="2022-10-19T07:58:08.307" v="256" actId="478"/>
          <ac:spMkLst>
            <pc:docMk/>
            <pc:sldMk cId="662850949" sldId="449"/>
            <ac:spMk id="3" creationId="{00000000-0000-0000-0000-000000000000}"/>
          </ac:spMkLst>
        </pc:spChg>
        <pc:spChg chg="add del mod">
          <ac:chgData name="Konrad Konieczny" userId="d062bf9c-0dc5-4e34-895f-0e7120d79f1b" providerId="ADAL" clId="{DB8B94EB-7B27-4125-A893-E9220DD0954F}" dt="2022-10-19T07:47:50.893" v="151" actId="478"/>
          <ac:spMkLst>
            <pc:docMk/>
            <pc:sldMk cId="662850949" sldId="449"/>
            <ac:spMk id="8" creationId="{360D9FE5-682D-A982-0329-2F24167C4998}"/>
          </ac:spMkLst>
        </pc:spChg>
        <pc:spChg chg="add del mod">
          <ac:chgData name="Konrad Konieczny" userId="d062bf9c-0dc5-4e34-895f-0e7120d79f1b" providerId="ADAL" clId="{DB8B94EB-7B27-4125-A893-E9220DD0954F}" dt="2022-10-19T07:58:02.519" v="252" actId="478"/>
          <ac:spMkLst>
            <pc:docMk/>
            <pc:sldMk cId="662850949" sldId="449"/>
            <ac:spMk id="10" creationId="{3F2A3B9C-6646-4158-50DB-A5B64C6019F9}"/>
          </ac:spMkLst>
        </pc:spChg>
        <pc:spChg chg="add del mod">
          <ac:chgData name="Konrad Konieczny" userId="d062bf9c-0dc5-4e34-895f-0e7120d79f1b" providerId="ADAL" clId="{DB8B94EB-7B27-4125-A893-E9220DD0954F}" dt="2022-10-19T07:58:09.571" v="257" actId="478"/>
          <ac:spMkLst>
            <pc:docMk/>
            <pc:sldMk cId="662850949" sldId="449"/>
            <ac:spMk id="12" creationId="{35BA8D76-9147-FD98-7FE5-52CE6E3787E2}"/>
          </ac:spMkLst>
        </pc:spChg>
        <pc:picChg chg="add del mod ord modCrop">
          <ac:chgData name="Konrad Konieczny" userId="d062bf9c-0dc5-4e34-895f-0e7120d79f1b" providerId="ADAL" clId="{DB8B94EB-7B27-4125-A893-E9220DD0954F}" dt="2022-10-19T07:58:46.550" v="270" actId="167"/>
          <ac:picMkLst>
            <pc:docMk/>
            <pc:sldMk cId="662850949" sldId="449"/>
            <ac:picMk id="4" creationId="{07A95A48-5CAE-4C03-AE00-C2B9AAC641B4}"/>
          </ac:picMkLst>
        </pc:picChg>
        <pc:picChg chg="add del">
          <ac:chgData name="Konrad Konieczny" userId="d062bf9c-0dc5-4e34-895f-0e7120d79f1b" providerId="ADAL" clId="{DB8B94EB-7B27-4125-A893-E9220DD0954F}" dt="2022-10-19T07:58:10.789" v="258" actId="478"/>
          <ac:picMkLst>
            <pc:docMk/>
            <pc:sldMk cId="662850949" sldId="449"/>
            <ac:picMk id="5" creationId="{CF7AC38F-B1E1-4C5B-ABD2-9EAD6F5A708C}"/>
          </ac:picMkLst>
        </pc:picChg>
        <pc:picChg chg="del">
          <ac:chgData name="Konrad Konieczny" userId="d062bf9c-0dc5-4e34-895f-0e7120d79f1b" providerId="ADAL" clId="{DB8B94EB-7B27-4125-A893-E9220DD0954F}" dt="2022-10-19T07:58:15.561" v="260" actId="478"/>
          <ac:picMkLst>
            <pc:docMk/>
            <pc:sldMk cId="662850949" sldId="449"/>
            <ac:picMk id="14" creationId="{F33A22CD-0D2C-4BB2-9870-52AF353F8B95}"/>
          </ac:picMkLst>
        </pc:picChg>
        <pc:picChg chg="del">
          <ac:chgData name="Konrad Konieczny" userId="d062bf9c-0dc5-4e34-895f-0e7120d79f1b" providerId="ADAL" clId="{DB8B94EB-7B27-4125-A893-E9220DD0954F}" dt="2022-10-19T07:58:13.164" v="259" actId="478"/>
          <ac:picMkLst>
            <pc:docMk/>
            <pc:sldMk cId="662850949" sldId="449"/>
            <ac:picMk id="15" creationId="{75493E5C-F747-402B-9FBD-2C602C47B3FD}"/>
          </ac:picMkLst>
        </pc:picChg>
        <pc:picChg chg="del">
          <ac:chgData name="Konrad Konieczny" userId="d062bf9c-0dc5-4e34-895f-0e7120d79f1b" providerId="ADAL" clId="{DB8B94EB-7B27-4125-A893-E9220DD0954F}" dt="2022-10-19T07:58:18.468" v="263" actId="478"/>
          <ac:picMkLst>
            <pc:docMk/>
            <pc:sldMk cId="662850949" sldId="449"/>
            <ac:picMk id="16" creationId="{4263CA1F-53BA-4952-8795-D62E6E52BB87}"/>
          </ac:picMkLst>
        </pc:picChg>
        <pc:picChg chg="add mod">
          <ac:chgData name="Konrad Konieczny" userId="d062bf9c-0dc5-4e34-895f-0e7120d79f1b" providerId="ADAL" clId="{DB8B94EB-7B27-4125-A893-E9220DD0954F}" dt="2022-10-19T07:59:11.826" v="272" actId="1076"/>
          <ac:picMkLst>
            <pc:docMk/>
            <pc:sldMk cId="662850949" sldId="449"/>
            <ac:picMk id="18" creationId="{99FFCEDA-97B0-63CC-2233-EACFB3B7F9D3}"/>
          </ac:picMkLst>
        </pc:picChg>
        <pc:cxnChg chg="del">
          <ac:chgData name="Konrad Konieczny" userId="d062bf9c-0dc5-4e34-895f-0e7120d79f1b" providerId="ADAL" clId="{DB8B94EB-7B27-4125-A893-E9220DD0954F}" dt="2022-10-19T07:58:17.689" v="262" actId="478"/>
          <ac:cxnSpMkLst>
            <pc:docMk/>
            <pc:sldMk cId="662850949" sldId="449"/>
            <ac:cxnSpMk id="26" creationId="{261F1C9D-BAD6-4D82-B5FB-65122A1DEFD8}"/>
          </ac:cxnSpMkLst>
        </pc:cxnChg>
        <pc:cxnChg chg="del">
          <ac:chgData name="Konrad Konieczny" userId="d062bf9c-0dc5-4e34-895f-0e7120d79f1b" providerId="ADAL" clId="{DB8B94EB-7B27-4125-A893-E9220DD0954F}" dt="2022-10-19T07:58:16.601" v="261" actId="478"/>
          <ac:cxnSpMkLst>
            <pc:docMk/>
            <pc:sldMk cId="662850949" sldId="449"/>
            <ac:cxnSpMk id="27" creationId="{CCEF5D78-065D-4C62-9C47-B96CCAF75025}"/>
          </ac:cxnSpMkLst>
        </pc:cxnChg>
        <pc:cxnChg chg="del">
          <ac:chgData name="Konrad Konieczny" userId="d062bf9c-0dc5-4e34-895f-0e7120d79f1b" providerId="ADAL" clId="{DB8B94EB-7B27-4125-A893-E9220DD0954F}" dt="2022-10-19T07:58:19.571" v="264" actId="478"/>
          <ac:cxnSpMkLst>
            <pc:docMk/>
            <pc:sldMk cId="662850949" sldId="449"/>
            <ac:cxnSpMk id="28" creationId="{538A6C9D-EED2-4499-BB17-5D38997D8FE6}"/>
          </ac:cxnSpMkLst>
        </pc:cxnChg>
      </pc:sldChg>
      <pc:sldChg chg="modSp mod ord">
        <pc:chgData name="Konrad Konieczny" userId="d062bf9c-0dc5-4e34-895f-0e7120d79f1b" providerId="ADAL" clId="{DB8B94EB-7B27-4125-A893-E9220DD0954F}" dt="2022-10-19T09:11:08.653" v="644" actId="255"/>
        <pc:sldMkLst>
          <pc:docMk/>
          <pc:sldMk cId="604597372" sldId="1829"/>
        </pc:sldMkLst>
        <pc:spChg chg="mod">
          <ac:chgData name="Konrad Konieczny" userId="d062bf9c-0dc5-4e34-895f-0e7120d79f1b" providerId="ADAL" clId="{DB8B94EB-7B27-4125-A893-E9220DD0954F}" dt="2022-10-19T09:11:08.653" v="644" actId="255"/>
          <ac:spMkLst>
            <pc:docMk/>
            <pc:sldMk cId="604597372" sldId="1829"/>
            <ac:spMk id="3" creationId="{6A920522-0E53-4B1B-BB8F-AA4F151D1303}"/>
          </ac:spMkLst>
        </pc:spChg>
      </pc:sldChg>
      <pc:sldChg chg="delSp modSp add del mod">
        <pc:chgData name="Konrad Konieczny" userId="d062bf9c-0dc5-4e34-895f-0e7120d79f1b" providerId="ADAL" clId="{DB8B94EB-7B27-4125-A893-E9220DD0954F}" dt="2022-10-19T09:15:50.215" v="728" actId="1076"/>
        <pc:sldMkLst>
          <pc:docMk/>
          <pc:sldMk cId="4090176473" sldId="2143677397"/>
        </pc:sldMkLst>
        <pc:spChg chg="del">
          <ac:chgData name="Konrad Konieczny" userId="d062bf9c-0dc5-4e34-895f-0e7120d79f1b" providerId="ADAL" clId="{DB8B94EB-7B27-4125-A893-E9220DD0954F}" dt="2022-10-19T09:15:48.217" v="727" actId="478"/>
          <ac:spMkLst>
            <pc:docMk/>
            <pc:sldMk cId="4090176473" sldId="2143677397"/>
            <ac:spMk id="21" creationId="{1120AE46-9B08-6542-8832-308950BA5D9E}"/>
          </ac:spMkLst>
        </pc:spChg>
        <pc:grpChg chg="mod">
          <ac:chgData name="Konrad Konieczny" userId="d062bf9c-0dc5-4e34-895f-0e7120d79f1b" providerId="ADAL" clId="{DB8B94EB-7B27-4125-A893-E9220DD0954F}" dt="2022-10-19T09:15:50.215" v="728" actId="1076"/>
          <ac:grpSpMkLst>
            <pc:docMk/>
            <pc:sldMk cId="4090176473" sldId="2143677397"/>
            <ac:grpSpMk id="12" creationId="{8F436C2E-1F28-8844-A7D0-B215217E62ED}"/>
          </ac:grpSpMkLst>
        </pc:grpChg>
      </pc:sldChg>
      <pc:sldChg chg="modSp mod">
        <pc:chgData name="Konrad Konieczny" userId="d062bf9c-0dc5-4e34-895f-0e7120d79f1b" providerId="ADAL" clId="{DB8B94EB-7B27-4125-A893-E9220DD0954F}" dt="2022-10-19T09:11:40.729" v="648" actId="113"/>
        <pc:sldMkLst>
          <pc:docMk/>
          <pc:sldMk cId="2430350572" sldId="2143677431"/>
        </pc:sldMkLst>
        <pc:spChg chg="mod">
          <ac:chgData name="Konrad Konieczny" userId="d062bf9c-0dc5-4e34-895f-0e7120d79f1b" providerId="ADAL" clId="{DB8B94EB-7B27-4125-A893-E9220DD0954F}" dt="2022-10-19T09:11:40.729" v="648" actId="113"/>
          <ac:spMkLst>
            <pc:docMk/>
            <pc:sldMk cId="2430350572" sldId="2143677431"/>
            <ac:spMk id="21" creationId="{57903A2E-7297-C24C-86BC-0C098B31AC40}"/>
          </ac:spMkLst>
        </pc:spChg>
      </pc:sldChg>
      <pc:sldChg chg="addSp modSp del mod modClrScheme chgLayout">
        <pc:chgData name="Konrad Konieczny" userId="d062bf9c-0dc5-4e34-895f-0e7120d79f1b" providerId="ADAL" clId="{DB8B94EB-7B27-4125-A893-E9220DD0954F}" dt="2022-10-19T09:10:48.497" v="640" actId="113"/>
        <pc:sldMkLst>
          <pc:docMk/>
          <pc:sldMk cId="1113083524" sldId="2143677462"/>
        </pc:sldMkLst>
        <pc:spChg chg="mod">
          <ac:chgData name="Konrad Konieczny" userId="d062bf9c-0dc5-4e34-895f-0e7120d79f1b" providerId="ADAL" clId="{DB8B94EB-7B27-4125-A893-E9220DD0954F}" dt="2022-10-19T08:57:28.076" v="478" actId="26606"/>
          <ac:spMkLst>
            <pc:docMk/>
            <pc:sldMk cId="1113083524" sldId="2143677462"/>
            <ac:spMk id="4" creationId="{12188438-F373-45F6-9F00-CF96833A8674}"/>
          </ac:spMkLst>
        </pc:spChg>
        <pc:spChg chg="add mod">
          <ac:chgData name="Konrad Konieczny" userId="d062bf9c-0dc5-4e34-895f-0e7120d79f1b" providerId="ADAL" clId="{DB8B94EB-7B27-4125-A893-E9220DD0954F}" dt="2022-10-19T08:57:28.076" v="478" actId="26606"/>
          <ac:spMkLst>
            <pc:docMk/>
            <pc:sldMk cId="1113083524" sldId="2143677462"/>
            <ac:spMk id="10" creationId="{036C3BD7-3647-0498-0CC6-DF4E9AC5B6B7}"/>
          </ac:spMkLst>
        </pc:spChg>
        <pc:spChg chg="add mod">
          <ac:chgData name="Konrad Konieczny" userId="d062bf9c-0dc5-4e34-895f-0e7120d79f1b" providerId="ADAL" clId="{DB8B94EB-7B27-4125-A893-E9220DD0954F}" dt="2022-10-19T09:10:48.497" v="640" actId="113"/>
          <ac:spMkLst>
            <pc:docMk/>
            <pc:sldMk cId="1113083524" sldId="2143677462"/>
            <ac:spMk id="12" creationId="{C347DA84-211A-0192-8E8F-32572CDDB5C1}"/>
          </ac:spMkLst>
        </pc:spChg>
        <pc:picChg chg="mod ord">
          <ac:chgData name="Konrad Konieczny" userId="d062bf9c-0dc5-4e34-895f-0e7120d79f1b" providerId="ADAL" clId="{DB8B94EB-7B27-4125-A893-E9220DD0954F}" dt="2022-10-19T08:57:41.369" v="479" actId="27614"/>
          <ac:picMkLst>
            <pc:docMk/>
            <pc:sldMk cId="1113083524" sldId="2143677462"/>
            <ac:picMk id="5" creationId="{6B77C337-8A71-4756-8991-072FD37D3223}"/>
          </ac:picMkLst>
        </pc:picChg>
      </pc:sldChg>
      <pc:sldChg chg="modSp del mod">
        <pc:chgData name="Konrad Konieczny" userId="d062bf9c-0dc5-4e34-895f-0e7120d79f1b" providerId="ADAL" clId="{DB8B94EB-7B27-4125-A893-E9220DD0954F}" dt="2022-10-19T07:26:28.268" v="84" actId="47"/>
        <pc:sldMkLst>
          <pc:docMk/>
          <pc:sldMk cId="4193751574" sldId="2143677463"/>
        </pc:sldMkLst>
        <pc:spChg chg="mod">
          <ac:chgData name="Konrad Konieczny" userId="d062bf9c-0dc5-4e34-895f-0e7120d79f1b" providerId="ADAL" clId="{DB8B94EB-7B27-4125-A893-E9220DD0954F}" dt="2022-10-19T07:26:03.050" v="83" actId="113"/>
          <ac:spMkLst>
            <pc:docMk/>
            <pc:sldMk cId="4193751574" sldId="2143677463"/>
            <ac:spMk id="2" creationId="{31D0D18D-F6AE-4A1F-B3E8-1AC14F2F0BC5}"/>
          </ac:spMkLst>
        </pc:spChg>
      </pc:sldChg>
      <pc:sldChg chg="addSp delSp modSp del mod modClrScheme modShow chgLayout">
        <pc:chgData name="Konrad Konieczny" userId="d062bf9c-0dc5-4e34-895f-0e7120d79f1b" providerId="ADAL" clId="{DB8B94EB-7B27-4125-A893-E9220DD0954F}" dt="2022-10-19T07:36:35.235" v="133" actId="47"/>
        <pc:sldMkLst>
          <pc:docMk/>
          <pc:sldMk cId="574403687" sldId="2143677475"/>
        </pc:sldMkLst>
        <pc:spChg chg="mod ord">
          <ac:chgData name="Konrad Konieczny" userId="d062bf9c-0dc5-4e34-895f-0e7120d79f1b" providerId="ADAL" clId="{DB8B94EB-7B27-4125-A893-E9220DD0954F}" dt="2022-10-19T07:24:15.195" v="67" actId="26606"/>
          <ac:spMkLst>
            <pc:docMk/>
            <pc:sldMk cId="574403687" sldId="2143677475"/>
            <ac:spMk id="2" creationId="{31D0D18D-F6AE-4A1F-B3E8-1AC14F2F0BC5}"/>
          </ac:spMkLst>
        </pc:spChg>
        <pc:spChg chg="add del mod">
          <ac:chgData name="Konrad Konieczny" userId="d062bf9c-0dc5-4e34-895f-0e7120d79f1b" providerId="ADAL" clId="{DB8B94EB-7B27-4125-A893-E9220DD0954F}" dt="2022-10-19T07:24:41.331" v="77" actId="13822"/>
          <ac:spMkLst>
            <pc:docMk/>
            <pc:sldMk cId="574403687" sldId="2143677475"/>
            <ac:spMk id="4" creationId="{EF89B6C2-4986-4321-B25D-AABE187CE92D}"/>
          </ac:spMkLst>
        </pc:spChg>
        <pc:spChg chg="add del mod ord">
          <ac:chgData name="Konrad Konieczny" userId="d062bf9c-0dc5-4e34-895f-0e7120d79f1b" providerId="ADAL" clId="{DB8B94EB-7B27-4125-A893-E9220DD0954F}" dt="2022-10-19T07:24:28.002" v="76" actId="22"/>
          <ac:spMkLst>
            <pc:docMk/>
            <pc:sldMk cId="574403687" sldId="2143677475"/>
            <ac:spMk id="5" creationId="{F2B57703-AEA5-D4CD-DD70-59CEEC0A7F36}"/>
          </ac:spMkLst>
        </pc:spChg>
        <pc:spChg chg="add del mod ord">
          <ac:chgData name="Konrad Konieczny" userId="d062bf9c-0dc5-4e34-895f-0e7120d79f1b" providerId="ADAL" clId="{DB8B94EB-7B27-4125-A893-E9220DD0954F}" dt="2022-10-19T07:24:27.072" v="74" actId="22"/>
          <ac:spMkLst>
            <pc:docMk/>
            <pc:sldMk cId="574403687" sldId="2143677475"/>
            <ac:spMk id="7" creationId="{65B10410-495D-4923-355A-6A6A6195A120}"/>
          </ac:spMkLst>
        </pc:spChg>
        <pc:spChg chg="add del mod">
          <ac:chgData name="Konrad Konieczny" userId="d062bf9c-0dc5-4e34-895f-0e7120d79f1b" providerId="ADAL" clId="{DB8B94EB-7B27-4125-A893-E9220DD0954F}" dt="2022-10-19T07:24:26.242" v="72" actId="22"/>
          <ac:spMkLst>
            <pc:docMk/>
            <pc:sldMk cId="574403687" sldId="2143677475"/>
            <ac:spMk id="9" creationId="{F9A1181F-9B03-962D-408C-EDE44A628B69}"/>
          </ac:spMkLst>
        </pc:spChg>
        <pc:spChg chg="add del mod">
          <ac:chgData name="Konrad Konieczny" userId="d062bf9c-0dc5-4e34-895f-0e7120d79f1b" providerId="ADAL" clId="{DB8B94EB-7B27-4125-A893-E9220DD0954F}" dt="2022-10-19T07:24:15.195" v="67" actId="26606"/>
          <ac:spMkLst>
            <pc:docMk/>
            <pc:sldMk cId="574403687" sldId="2143677475"/>
            <ac:spMk id="14" creationId="{B4B51B0E-0DD0-7E10-7BE2-0DE198B48800}"/>
          </ac:spMkLst>
        </pc:spChg>
        <pc:spChg chg="add del mod">
          <ac:chgData name="Konrad Konieczny" userId="d062bf9c-0dc5-4e34-895f-0e7120d79f1b" providerId="ADAL" clId="{DB8B94EB-7B27-4125-A893-E9220DD0954F}" dt="2022-10-19T07:24:15.195" v="67" actId="26606"/>
          <ac:spMkLst>
            <pc:docMk/>
            <pc:sldMk cId="574403687" sldId="2143677475"/>
            <ac:spMk id="16" creationId="{7674A539-A62D-372B-17E0-90D0D5D7BE15}"/>
          </ac:spMkLst>
        </pc:spChg>
        <pc:spChg chg="add del mod">
          <ac:chgData name="Konrad Konieczny" userId="d062bf9c-0dc5-4e34-895f-0e7120d79f1b" providerId="ADAL" clId="{DB8B94EB-7B27-4125-A893-E9220DD0954F}" dt="2022-10-19T07:24:15.195" v="67" actId="26606"/>
          <ac:spMkLst>
            <pc:docMk/>
            <pc:sldMk cId="574403687" sldId="2143677475"/>
            <ac:spMk id="18" creationId="{2CA5F4B0-79DC-59BC-8544-F17AA6B25DDF}"/>
          </ac:spMkLst>
        </pc:spChg>
        <pc:spChg chg="add del mod">
          <ac:chgData name="Konrad Konieczny" userId="d062bf9c-0dc5-4e34-895f-0e7120d79f1b" providerId="ADAL" clId="{DB8B94EB-7B27-4125-A893-E9220DD0954F}" dt="2022-10-19T07:24:15.195" v="67" actId="26606"/>
          <ac:spMkLst>
            <pc:docMk/>
            <pc:sldMk cId="574403687" sldId="2143677475"/>
            <ac:spMk id="20" creationId="{E0D21E5E-27F7-8B26-6F7D-0E5FA21C97F3}"/>
          </ac:spMkLst>
        </pc:spChg>
        <pc:spChg chg="add del mod">
          <ac:chgData name="Konrad Konieczny" userId="d062bf9c-0dc5-4e34-895f-0e7120d79f1b" providerId="ADAL" clId="{DB8B94EB-7B27-4125-A893-E9220DD0954F}" dt="2022-10-19T07:24:15.195" v="67" actId="26606"/>
          <ac:spMkLst>
            <pc:docMk/>
            <pc:sldMk cId="574403687" sldId="2143677475"/>
            <ac:spMk id="22" creationId="{FDBF20E4-D9E4-BB13-1485-4C8ED5BADFF1}"/>
          </ac:spMkLst>
        </pc:spChg>
        <pc:spChg chg="add del mod">
          <ac:chgData name="Konrad Konieczny" userId="d062bf9c-0dc5-4e34-895f-0e7120d79f1b" providerId="ADAL" clId="{DB8B94EB-7B27-4125-A893-E9220DD0954F}" dt="2022-10-19T07:24:15.195" v="67" actId="26606"/>
          <ac:spMkLst>
            <pc:docMk/>
            <pc:sldMk cId="574403687" sldId="2143677475"/>
            <ac:spMk id="24" creationId="{B87C8221-C1C7-29CC-CEE7-07A118B02AFB}"/>
          </ac:spMkLst>
        </pc:spChg>
        <pc:spChg chg="add del mod">
          <ac:chgData name="Konrad Konieczny" userId="d062bf9c-0dc5-4e34-895f-0e7120d79f1b" providerId="ADAL" clId="{DB8B94EB-7B27-4125-A893-E9220DD0954F}" dt="2022-10-19T07:24:15.195" v="67" actId="26606"/>
          <ac:spMkLst>
            <pc:docMk/>
            <pc:sldMk cId="574403687" sldId="2143677475"/>
            <ac:spMk id="26" creationId="{98696BC7-DD00-00F8-7DCF-782088CF5F0F}"/>
          </ac:spMkLst>
        </pc:spChg>
        <pc:spChg chg="add del mod">
          <ac:chgData name="Konrad Konieczny" userId="d062bf9c-0dc5-4e34-895f-0e7120d79f1b" providerId="ADAL" clId="{DB8B94EB-7B27-4125-A893-E9220DD0954F}" dt="2022-10-19T07:24:47.089" v="78" actId="13822"/>
          <ac:spMkLst>
            <pc:docMk/>
            <pc:sldMk cId="574403687" sldId="2143677475"/>
            <ac:spMk id="27" creationId="{F7209960-0384-4774-ABFC-26ABEC7F8A95}"/>
          </ac:spMkLst>
        </pc:spChg>
        <pc:spChg chg="add del mod">
          <ac:chgData name="Konrad Konieczny" userId="d062bf9c-0dc5-4e34-895f-0e7120d79f1b" providerId="ADAL" clId="{DB8B94EB-7B27-4125-A893-E9220DD0954F}" dt="2022-10-19T07:24:15.195" v="67" actId="26606"/>
          <ac:spMkLst>
            <pc:docMk/>
            <pc:sldMk cId="574403687" sldId="2143677475"/>
            <ac:spMk id="28" creationId="{C5BF9460-E797-063D-49E2-8AE2D1DEE6F4}"/>
          </ac:spMkLst>
        </pc:spChg>
        <pc:spChg chg="add del mod">
          <ac:chgData name="Konrad Konieczny" userId="d062bf9c-0dc5-4e34-895f-0e7120d79f1b" providerId="ADAL" clId="{DB8B94EB-7B27-4125-A893-E9220DD0954F}" dt="2022-10-19T07:24:15.195" v="67" actId="26606"/>
          <ac:spMkLst>
            <pc:docMk/>
            <pc:sldMk cId="574403687" sldId="2143677475"/>
            <ac:spMk id="30" creationId="{78FADE77-3C39-7753-E4B9-2DE57F0AFBB0}"/>
          </ac:spMkLst>
        </pc:spChg>
        <pc:spChg chg="add del mod">
          <ac:chgData name="Konrad Konieczny" userId="d062bf9c-0dc5-4e34-895f-0e7120d79f1b" providerId="ADAL" clId="{DB8B94EB-7B27-4125-A893-E9220DD0954F}" dt="2022-10-19T07:24:49.824" v="79" actId="13822"/>
          <ac:spMkLst>
            <pc:docMk/>
            <pc:sldMk cId="574403687" sldId="2143677475"/>
            <ac:spMk id="32" creationId="{DFA66D51-3280-4406-9FC6-CCC7D930F119}"/>
          </ac:spMkLst>
        </pc:spChg>
      </pc:sldChg>
      <pc:sldChg chg="del">
        <pc:chgData name="Konrad Konieczny" userId="d062bf9c-0dc5-4e34-895f-0e7120d79f1b" providerId="ADAL" clId="{DB8B94EB-7B27-4125-A893-E9220DD0954F}" dt="2022-10-19T07:45:41.562" v="140" actId="47"/>
        <pc:sldMkLst>
          <pc:docMk/>
          <pc:sldMk cId="308197474" sldId="2143677485"/>
        </pc:sldMkLst>
      </pc:sldChg>
      <pc:sldChg chg="modSp mod ord">
        <pc:chgData name="Konrad Konieczny" userId="d062bf9c-0dc5-4e34-895f-0e7120d79f1b" providerId="ADAL" clId="{DB8B94EB-7B27-4125-A893-E9220DD0954F}" dt="2022-10-19T07:33:01.426" v="130"/>
        <pc:sldMkLst>
          <pc:docMk/>
          <pc:sldMk cId="246699764" sldId="2145706746"/>
        </pc:sldMkLst>
        <pc:spChg chg="mod">
          <ac:chgData name="Konrad Konieczny" userId="d062bf9c-0dc5-4e34-895f-0e7120d79f1b" providerId="ADAL" clId="{DB8B94EB-7B27-4125-A893-E9220DD0954F}" dt="2022-10-19T07:25:09.209" v="80" actId="14100"/>
          <ac:spMkLst>
            <pc:docMk/>
            <pc:sldMk cId="246699764" sldId="2145706746"/>
            <ac:spMk id="140" creationId="{FE7BA7CB-B630-7B48-8C70-7CF4743A7D2A}"/>
          </ac:spMkLst>
        </pc:spChg>
      </pc:sldChg>
      <pc:sldChg chg="del">
        <pc:chgData name="Konrad Konieczny" userId="d062bf9c-0dc5-4e34-895f-0e7120d79f1b" providerId="ADAL" clId="{DB8B94EB-7B27-4125-A893-E9220DD0954F}" dt="2022-10-19T07:31:12.422" v="124" actId="47"/>
        <pc:sldMkLst>
          <pc:docMk/>
          <pc:sldMk cId="1443339683" sldId="2145706748"/>
        </pc:sldMkLst>
      </pc:sldChg>
      <pc:sldChg chg="del">
        <pc:chgData name="Konrad Konieczny" userId="d062bf9c-0dc5-4e34-895f-0e7120d79f1b" providerId="ADAL" clId="{DB8B94EB-7B27-4125-A893-E9220DD0954F}" dt="2022-10-19T07:31:12.422" v="124" actId="47"/>
        <pc:sldMkLst>
          <pc:docMk/>
          <pc:sldMk cId="4200548798" sldId="2145706749"/>
        </pc:sldMkLst>
      </pc:sldChg>
      <pc:sldChg chg="del">
        <pc:chgData name="Konrad Konieczny" userId="d062bf9c-0dc5-4e34-895f-0e7120d79f1b" providerId="ADAL" clId="{DB8B94EB-7B27-4125-A893-E9220DD0954F}" dt="2022-10-19T07:31:12.422" v="124" actId="47"/>
        <pc:sldMkLst>
          <pc:docMk/>
          <pc:sldMk cId="1441812658" sldId="2145706750"/>
        </pc:sldMkLst>
      </pc:sldChg>
      <pc:sldChg chg="del">
        <pc:chgData name="Konrad Konieczny" userId="d062bf9c-0dc5-4e34-895f-0e7120d79f1b" providerId="ADAL" clId="{DB8B94EB-7B27-4125-A893-E9220DD0954F}" dt="2022-10-19T07:31:12.422" v="124" actId="47"/>
        <pc:sldMkLst>
          <pc:docMk/>
          <pc:sldMk cId="1349727157" sldId="2145706751"/>
        </pc:sldMkLst>
      </pc:sldChg>
      <pc:sldChg chg="del">
        <pc:chgData name="Konrad Konieczny" userId="d062bf9c-0dc5-4e34-895f-0e7120d79f1b" providerId="ADAL" clId="{DB8B94EB-7B27-4125-A893-E9220DD0954F}" dt="2022-10-19T07:31:12.422" v="124" actId="47"/>
        <pc:sldMkLst>
          <pc:docMk/>
          <pc:sldMk cId="3010429005" sldId="2145706752"/>
        </pc:sldMkLst>
      </pc:sldChg>
      <pc:sldChg chg="modSp mod">
        <pc:chgData name="Konrad Konieczny" userId="d062bf9c-0dc5-4e34-895f-0e7120d79f1b" providerId="ADAL" clId="{DB8B94EB-7B27-4125-A893-E9220DD0954F}" dt="2022-10-19T09:05:57.801" v="623" actId="20577"/>
        <pc:sldMkLst>
          <pc:docMk/>
          <pc:sldMk cId="3760502819" sldId="2145706753"/>
        </pc:sldMkLst>
        <pc:spChg chg="mod">
          <ac:chgData name="Konrad Konieczny" userId="d062bf9c-0dc5-4e34-895f-0e7120d79f1b" providerId="ADAL" clId="{DB8B94EB-7B27-4125-A893-E9220DD0954F}" dt="2022-10-19T09:05:57.801" v="623" actId="20577"/>
          <ac:spMkLst>
            <pc:docMk/>
            <pc:sldMk cId="3760502819" sldId="2145706753"/>
            <ac:spMk id="2" creationId="{A0EABFDB-511C-8B48-3933-A7E20E5D480E}"/>
          </ac:spMkLst>
        </pc:spChg>
      </pc:sldChg>
      <pc:sldChg chg="del">
        <pc:chgData name="Konrad Konieczny" userId="d062bf9c-0dc5-4e34-895f-0e7120d79f1b" providerId="ADAL" clId="{DB8B94EB-7B27-4125-A893-E9220DD0954F}" dt="2022-10-19T07:31:12.422" v="124" actId="47"/>
        <pc:sldMkLst>
          <pc:docMk/>
          <pc:sldMk cId="479997909" sldId="2145706754"/>
        </pc:sldMkLst>
      </pc:sldChg>
      <pc:sldChg chg="del">
        <pc:chgData name="Konrad Konieczny" userId="d062bf9c-0dc5-4e34-895f-0e7120d79f1b" providerId="ADAL" clId="{DB8B94EB-7B27-4125-A893-E9220DD0954F}" dt="2022-10-19T07:31:12.422" v="124" actId="47"/>
        <pc:sldMkLst>
          <pc:docMk/>
          <pc:sldMk cId="3660408743" sldId="2145706755"/>
        </pc:sldMkLst>
      </pc:sldChg>
      <pc:sldChg chg="del">
        <pc:chgData name="Konrad Konieczny" userId="d062bf9c-0dc5-4e34-895f-0e7120d79f1b" providerId="ADAL" clId="{DB8B94EB-7B27-4125-A893-E9220DD0954F}" dt="2022-10-19T07:46:17.069" v="141" actId="47"/>
        <pc:sldMkLst>
          <pc:docMk/>
          <pc:sldMk cId="3270693346" sldId="2145706756"/>
        </pc:sldMkLst>
      </pc:sldChg>
      <pc:sldChg chg="del ord">
        <pc:chgData name="Konrad Konieczny" userId="d062bf9c-0dc5-4e34-895f-0e7120d79f1b" providerId="ADAL" clId="{DB8B94EB-7B27-4125-A893-E9220DD0954F}" dt="2022-10-19T07:46:36.408" v="144" actId="47"/>
        <pc:sldMkLst>
          <pc:docMk/>
          <pc:sldMk cId="4277160051" sldId="2145706757"/>
        </pc:sldMkLst>
      </pc:sldChg>
      <pc:sldChg chg="del">
        <pc:chgData name="Konrad Konieczny" userId="d062bf9c-0dc5-4e34-895f-0e7120d79f1b" providerId="ADAL" clId="{DB8B94EB-7B27-4125-A893-E9220DD0954F}" dt="2022-10-19T08:56:39.113" v="473" actId="47"/>
        <pc:sldMkLst>
          <pc:docMk/>
          <pc:sldMk cId="3923095375" sldId="2145706758"/>
        </pc:sldMkLst>
      </pc:sldChg>
      <pc:sldChg chg="del">
        <pc:chgData name="Konrad Konieczny" userId="d062bf9c-0dc5-4e34-895f-0e7120d79f1b" providerId="ADAL" clId="{DB8B94EB-7B27-4125-A893-E9220DD0954F}" dt="2022-10-19T08:50:18.123" v="419" actId="47"/>
        <pc:sldMkLst>
          <pc:docMk/>
          <pc:sldMk cId="2113032616" sldId="2145706759"/>
        </pc:sldMkLst>
      </pc:sldChg>
      <pc:sldChg chg="addSp delSp modSp new del mod">
        <pc:chgData name="Konrad Konieczny" userId="d062bf9c-0dc5-4e34-895f-0e7120d79f1b" providerId="ADAL" clId="{DB8B94EB-7B27-4125-A893-E9220DD0954F}" dt="2022-10-19T07:32:53.198" v="128" actId="47"/>
        <pc:sldMkLst>
          <pc:docMk/>
          <pc:sldMk cId="2536714792" sldId="2145706760"/>
        </pc:sldMkLst>
        <pc:spChg chg="del">
          <ac:chgData name="Konrad Konieczny" userId="d062bf9c-0dc5-4e34-895f-0e7120d79f1b" providerId="ADAL" clId="{DB8B94EB-7B27-4125-A893-E9220DD0954F}" dt="2022-10-19T07:28:58.855" v="86" actId="22"/>
          <ac:spMkLst>
            <pc:docMk/>
            <pc:sldMk cId="2536714792" sldId="2145706760"/>
            <ac:spMk id="2" creationId="{321F2A6D-9B9E-EEC8-518C-8992CF2D2D84}"/>
          </ac:spMkLst>
        </pc:spChg>
        <pc:spChg chg="mod">
          <ac:chgData name="Konrad Konieczny" userId="d062bf9c-0dc5-4e34-895f-0e7120d79f1b" providerId="ADAL" clId="{DB8B94EB-7B27-4125-A893-E9220DD0954F}" dt="2022-10-19T07:29:26.901" v="110" actId="20577"/>
          <ac:spMkLst>
            <pc:docMk/>
            <pc:sldMk cId="2536714792" sldId="2145706760"/>
            <ac:spMk id="3" creationId="{5B4B34D3-9468-A75A-5946-21430F609998}"/>
          </ac:spMkLst>
        </pc:spChg>
        <pc:spChg chg="add del mod">
          <ac:chgData name="Konrad Konieczny" userId="d062bf9c-0dc5-4e34-895f-0e7120d79f1b" providerId="ADAL" clId="{DB8B94EB-7B27-4125-A893-E9220DD0954F}" dt="2022-10-19T07:29:16.687" v="90" actId="22"/>
          <ac:spMkLst>
            <pc:docMk/>
            <pc:sldMk cId="2536714792" sldId="2145706760"/>
            <ac:spMk id="7" creationId="{F37D1593-7749-7B7C-0E0F-91625173467A}"/>
          </ac:spMkLst>
        </pc:spChg>
        <pc:picChg chg="add del mod ord">
          <ac:chgData name="Konrad Konieczny" userId="d062bf9c-0dc5-4e34-895f-0e7120d79f1b" providerId="ADAL" clId="{DB8B94EB-7B27-4125-A893-E9220DD0954F}" dt="2022-10-19T07:29:07.116" v="88" actId="478"/>
          <ac:picMkLst>
            <pc:docMk/>
            <pc:sldMk cId="2536714792" sldId="2145706760"/>
            <ac:picMk id="5" creationId="{C27AA433-84CE-B5DA-2FAB-90DFD2F576E0}"/>
          </ac:picMkLst>
        </pc:picChg>
        <pc:picChg chg="add mod ord">
          <ac:chgData name="Konrad Konieczny" userId="d062bf9c-0dc5-4e34-895f-0e7120d79f1b" providerId="ADAL" clId="{DB8B94EB-7B27-4125-A893-E9220DD0954F}" dt="2022-10-19T07:29:16.687" v="90" actId="22"/>
          <ac:picMkLst>
            <pc:docMk/>
            <pc:sldMk cId="2536714792" sldId="2145706760"/>
            <ac:picMk id="9" creationId="{C9F1D8F8-AF0E-7125-B82A-8EC3533A6B57}"/>
          </ac:picMkLst>
        </pc:picChg>
      </pc:sldChg>
      <pc:sldChg chg="addSp new mod">
        <pc:chgData name="Konrad Konieczny" userId="d062bf9c-0dc5-4e34-895f-0e7120d79f1b" providerId="ADAL" clId="{DB8B94EB-7B27-4125-A893-E9220DD0954F}" dt="2022-10-19T07:50:40.802" v="159" actId="22"/>
        <pc:sldMkLst>
          <pc:docMk/>
          <pc:sldMk cId="4267406361" sldId="2145706760"/>
        </pc:sldMkLst>
        <pc:picChg chg="add">
          <ac:chgData name="Konrad Konieczny" userId="d062bf9c-0dc5-4e34-895f-0e7120d79f1b" providerId="ADAL" clId="{DB8B94EB-7B27-4125-A893-E9220DD0954F}" dt="2022-10-19T07:50:40.802" v="159" actId="22"/>
          <ac:picMkLst>
            <pc:docMk/>
            <pc:sldMk cId="4267406361" sldId="2145706760"/>
            <ac:picMk id="5" creationId="{FB7684BC-70E3-C686-4594-2E6F7BBCC67A}"/>
          </ac:picMkLst>
        </pc:picChg>
      </pc:sldChg>
      <pc:sldChg chg="new del">
        <pc:chgData name="Konrad Konieczny" userId="d062bf9c-0dc5-4e34-895f-0e7120d79f1b" providerId="ADAL" clId="{DB8B94EB-7B27-4125-A893-E9220DD0954F}" dt="2022-10-19T08:35:37.635" v="283" actId="47"/>
        <pc:sldMkLst>
          <pc:docMk/>
          <pc:sldMk cId="2130575381" sldId="2145706761"/>
        </pc:sldMkLst>
      </pc:sldChg>
      <pc:sldChg chg="addSp delSp modSp new del mod">
        <pc:chgData name="Konrad Konieczny" userId="d062bf9c-0dc5-4e34-895f-0e7120d79f1b" providerId="ADAL" clId="{DB8B94EB-7B27-4125-A893-E9220DD0954F}" dt="2022-10-19T07:39:23.447" v="136" actId="47"/>
        <pc:sldMkLst>
          <pc:docMk/>
          <pc:sldMk cId="3510343971" sldId="2145706761"/>
        </pc:sldMkLst>
        <pc:spChg chg="del mod">
          <ac:chgData name="Konrad Konieczny" userId="d062bf9c-0dc5-4e34-895f-0e7120d79f1b" providerId="ADAL" clId="{DB8B94EB-7B27-4125-A893-E9220DD0954F}" dt="2022-10-19T07:30:39.494" v="123" actId="22"/>
          <ac:spMkLst>
            <pc:docMk/>
            <pc:sldMk cId="3510343971" sldId="2145706761"/>
            <ac:spMk id="2" creationId="{A2F63DD6-76ED-CE2C-6BBB-ED6647B16A79}"/>
          </ac:spMkLst>
        </pc:spChg>
        <pc:spChg chg="mod">
          <ac:chgData name="Konrad Konieczny" userId="d062bf9c-0dc5-4e34-895f-0e7120d79f1b" providerId="ADAL" clId="{DB8B94EB-7B27-4125-A893-E9220DD0954F}" dt="2022-10-19T07:30:23.613" v="121" actId="6549"/>
          <ac:spMkLst>
            <pc:docMk/>
            <pc:sldMk cId="3510343971" sldId="2145706761"/>
            <ac:spMk id="3" creationId="{7F9AD21B-8E71-EE66-33AA-F750040D85B2}"/>
          </ac:spMkLst>
        </pc:spChg>
        <pc:picChg chg="add mod ord">
          <ac:chgData name="Konrad Konieczny" userId="d062bf9c-0dc5-4e34-895f-0e7120d79f1b" providerId="ADAL" clId="{DB8B94EB-7B27-4125-A893-E9220DD0954F}" dt="2022-10-19T07:30:39.494" v="123" actId="22"/>
          <ac:picMkLst>
            <pc:docMk/>
            <pc:sldMk cId="3510343971" sldId="2145706761"/>
            <ac:picMk id="5" creationId="{1876372B-3847-5303-639B-F05104D76899}"/>
          </ac:picMkLst>
        </pc:picChg>
      </pc:sldChg>
      <pc:sldChg chg="addSp modSp add mod">
        <pc:chgData name="Konrad Konieczny" userId="d062bf9c-0dc5-4e34-895f-0e7120d79f1b" providerId="ADAL" clId="{DB8B94EB-7B27-4125-A893-E9220DD0954F}" dt="2022-10-19T09:12:28.938" v="660" actId="20577"/>
        <pc:sldMkLst>
          <pc:docMk/>
          <pc:sldMk cId="2580574342" sldId="2145706762"/>
        </pc:sldMkLst>
        <pc:spChg chg="add mod">
          <ac:chgData name="Konrad Konieczny" userId="d062bf9c-0dc5-4e34-895f-0e7120d79f1b" providerId="ADAL" clId="{DB8B94EB-7B27-4125-A893-E9220DD0954F}" dt="2022-10-19T09:12:28.938" v="660" actId="20577"/>
          <ac:spMkLst>
            <pc:docMk/>
            <pc:sldMk cId="2580574342" sldId="2145706762"/>
            <ac:spMk id="2" creationId="{0B7528CF-3B7F-9947-8A18-4313DE76FB6F}"/>
          </ac:spMkLst>
        </pc:spChg>
        <pc:graphicFrameChg chg="mod">
          <ac:chgData name="Konrad Konieczny" userId="d062bf9c-0dc5-4e34-895f-0e7120d79f1b" providerId="ADAL" clId="{DB8B94EB-7B27-4125-A893-E9220DD0954F}" dt="2022-10-19T09:12:10.828" v="651" actId="14100"/>
          <ac:graphicFrameMkLst>
            <pc:docMk/>
            <pc:sldMk cId="2580574342" sldId="2145706762"/>
            <ac:graphicFrameMk id="3" creationId="{00000000-0000-0000-0000-000000000000}"/>
          </ac:graphicFrameMkLst>
        </pc:graphicFrameChg>
      </pc:sldChg>
      <pc:sldChg chg="addSp modSp new del mod">
        <pc:chgData name="Konrad Konieczny" userId="d062bf9c-0dc5-4e34-895f-0e7120d79f1b" providerId="ADAL" clId="{DB8B94EB-7B27-4125-A893-E9220DD0954F}" dt="2022-10-19T07:39:24.803" v="137" actId="47"/>
        <pc:sldMkLst>
          <pc:docMk/>
          <pc:sldMk cId="3135963664" sldId="2145706762"/>
        </pc:sldMkLst>
        <pc:picChg chg="add mod modCrop">
          <ac:chgData name="Konrad Konieczny" userId="d062bf9c-0dc5-4e34-895f-0e7120d79f1b" providerId="ADAL" clId="{DB8B94EB-7B27-4125-A893-E9220DD0954F}" dt="2022-10-19T07:32:46.604" v="127" actId="732"/>
          <ac:picMkLst>
            <pc:docMk/>
            <pc:sldMk cId="3135963664" sldId="2145706762"/>
            <ac:picMk id="5" creationId="{2E82159F-8BBA-784B-FC03-C042E3FA77D5}"/>
          </ac:picMkLst>
        </pc:picChg>
      </pc:sldChg>
      <pc:sldChg chg="addSp delSp modSp new mod modClrScheme chgLayout">
        <pc:chgData name="Konrad Konieczny" userId="d062bf9c-0dc5-4e34-895f-0e7120d79f1b" providerId="ADAL" clId="{DB8B94EB-7B27-4125-A893-E9220DD0954F}" dt="2022-10-19T08:49:55.779" v="418" actId="1076"/>
        <pc:sldMkLst>
          <pc:docMk/>
          <pc:sldMk cId="4102956111" sldId="2145706763"/>
        </pc:sldMkLst>
        <pc:spChg chg="add del">
          <ac:chgData name="Konrad Konieczny" userId="d062bf9c-0dc5-4e34-895f-0e7120d79f1b" providerId="ADAL" clId="{DB8B94EB-7B27-4125-A893-E9220DD0954F}" dt="2022-10-19T08:49:10.824" v="397" actId="26606"/>
          <ac:spMkLst>
            <pc:docMk/>
            <pc:sldMk cId="4102956111" sldId="2145706763"/>
            <ac:spMk id="2" creationId="{E19EC566-1CC1-0025-01AB-E42215F9A8D8}"/>
          </ac:spMkLst>
        </pc:spChg>
        <pc:spChg chg="add del">
          <ac:chgData name="Konrad Konieczny" userId="d062bf9c-0dc5-4e34-895f-0e7120d79f1b" providerId="ADAL" clId="{DB8B94EB-7B27-4125-A893-E9220DD0954F}" dt="2022-10-19T08:49:10.824" v="397" actId="26606"/>
          <ac:spMkLst>
            <pc:docMk/>
            <pc:sldMk cId="4102956111" sldId="2145706763"/>
            <ac:spMk id="3" creationId="{A1EF6329-165B-8FA3-8080-2AF7B65F2DF6}"/>
          </ac:spMkLst>
        </pc:spChg>
        <pc:spChg chg="add mod">
          <ac:chgData name="Konrad Konieczny" userId="d062bf9c-0dc5-4e34-895f-0e7120d79f1b" providerId="ADAL" clId="{DB8B94EB-7B27-4125-A893-E9220DD0954F}" dt="2022-10-19T08:49:55.779" v="418" actId="1076"/>
          <ac:spMkLst>
            <pc:docMk/>
            <pc:sldMk cId="4102956111" sldId="2145706763"/>
            <ac:spMk id="5" creationId="{C8B42787-45DE-F5F2-3AB4-8B0AD47432E8}"/>
          </ac:spMkLst>
        </pc:spChg>
        <pc:picChg chg="add mod modCrop">
          <ac:chgData name="Konrad Konieczny" userId="d062bf9c-0dc5-4e34-895f-0e7120d79f1b" providerId="ADAL" clId="{DB8B94EB-7B27-4125-A893-E9220DD0954F}" dt="2022-10-19T08:49:10.824" v="397" actId="26606"/>
          <ac:picMkLst>
            <pc:docMk/>
            <pc:sldMk cId="4102956111" sldId="2145706763"/>
            <ac:picMk id="4" creationId="{893DD645-A0CF-F378-9B9A-0C8274555B24}"/>
          </ac:picMkLst>
        </pc:picChg>
      </pc:sldChg>
      <pc:sldChg chg="new del">
        <pc:chgData name="Konrad Konieczny" userId="d062bf9c-0dc5-4e34-895f-0e7120d79f1b" providerId="ADAL" clId="{DB8B94EB-7B27-4125-A893-E9220DD0954F}" dt="2022-10-19T09:03:05.739" v="507" actId="47"/>
        <pc:sldMkLst>
          <pc:docMk/>
          <pc:sldMk cId="3335978194" sldId="2145706764"/>
        </pc:sldMkLst>
      </pc:sldChg>
      <pc:sldChg chg="addSp delSp modSp new mod ord">
        <pc:chgData name="Konrad Konieczny" userId="d062bf9c-0dc5-4e34-895f-0e7120d79f1b" providerId="ADAL" clId="{DB8B94EB-7B27-4125-A893-E9220DD0954F}" dt="2022-10-19T09:11:33.189" v="647" actId="14100"/>
        <pc:sldMkLst>
          <pc:docMk/>
          <pc:sldMk cId="1954462550" sldId="2145706765"/>
        </pc:sldMkLst>
        <pc:spChg chg="del">
          <ac:chgData name="Konrad Konieczny" userId="d062bf9c-0dc5-4e34-895f-0e7120d79f1b" providerId="ADAL" clId="{DB8B94EB-7B27-4125-A893-E9220DD0954F}" dt="2022-10-19T09:03:19.666" v="508" actId="931"/>
          <ac:spMkLst>
            <pc:docMk/>
            <pc:sldMk cId="1954462550" sldId="2145706765"/>
            <ac:spMk id="2" creationId="{B30C69DB-EE05-0789-F7CB-05D4A6A8E7E7}"/>
          </ac:spMkLst>
        </pc:spChg>
        <pc:picChg chg="add mod">
          <ac:chgData name="Konrad Konieczny" userId="d062bf9c-0dc5-4e34-895f-0e7120d79f1b" providerId="ADAL" clId="{DB8B94EB-7B27-4125-A893-E9220DD0954F}" dt="2022-10-19T09:11:21.149" v="646" actId="1076"/>
          <ac:picMkLst>
            <pc:docMk/>
            <pc:sldMk cId="1954462550" sldId="2145706765"/>
            <ac:picMk id="5" creationId="{21484516-DEDD-5A87-43AD-F40F4802B3BB}"/>
          </ac:picMkLst>
        </pc:picChg>
        <pc:picChg chg="add mod">
          <ac:chgData name="Konrad Konieczny" userId="d062bf9c-0dc5-4e34-895f-0e7120d79f1b" providerId="ADAL" clId="{DB8B94EB-7B27-4125-A893-E9220DD0954F}" dt="2022-10-19T09:11:33.189" v="647" actId="14100"/>
          <ac:picMkLst>
            <pc:docMk/>
            <pc:sldMk cId="1954462550" sldId="2145706765"/>
            <ac:picMk id="7" creationId="{8327E73F-5FB0-2C6D-D2B3-88B5B842BF70}"/>
          </ac:picMkLst>
        </pc:picChg>
      </pc:sldChg>
      <pc:sldChg chg="addSp delSp modSp new mod modClrScheme chgLayout">
        <pc:chgData name="Konrad Konieczny" userId="d062bf9c-0dc5-4e34-895f-0e7120d79f1b" providerId="ADAL" clId="{DB8B94EB-7B27-4125-A893-E9220DD0954F}" dt="2022-10-19T09:15:17.718" v="725" actId="404"/>
        <pc:sldMkLst>
          <pc:docMk/>
          <pc:sldMk cId="3058557963" sldId="2145706766"/>
        </pc:sldMkLst>
        <pc:spChg chg="del">
          <ac:chgData name="Konrad Konieczny" userId="d062bf9c-0dc5-4e34-895f-0e7120d79f1b" providerId="ADAL" clId="{DB8B94EB-7B27-4125-A893-E9220DD0954F}" dt="2022-10-19T09:04:13.795" v="523" actId="700"/>
          <ac:spMkLst>
            <pc:docMk/>
            <pc:sldMk cId="3058557963" sldId="2145706766"/>
            <ac:spMk id="2" creationId="{C75FA779-930A-8740-2BFE-66881CC78646}"/>
          </ac:spMkLst>
        </pc:spChg>
        <pc:spChg chg="del mod ord">
          <ac:chgData name="Konrad Konieczny" userId="d062bf9c-0dc5-4e34-895f-0e7120d79f1b" providerId="ADAL" clId="{DB8B94EB-7B27-4125-A893-E9220DD0954F}" dt="2022-10-19T09:04:13.795" v="523" actId="700"/>
          <ac:spMkLst>
            <pc:docMk/>
            <pc:sldMk cId="3058557963" sldId="2145706766"/>
            <ac:spMk id="3" creationId="{3F0B1358-99E5-BFC5-DF6A-01C650F93FC5}"/>
          </ac:spMkLst>
        </pc:spChg>
        <pc:spChg chg="del mod ord">
          <ac:chgData name="Konrad Konieczny" userId="d062bf9c-0dc5-4e34-895f-0e7120d79f1b" providerId="ADAL" clId="{DB8B94EB-7B27-4125-A893-E9220DD0954F}" dt="2022-10-19T09:04:13.795" v="523" actId="700"/>
          <ac:spMkLst>
            <pc:docMk/>
            <pc:sldMk cId="3058557963" sldId="2145706766"/>
            <ac:spMk id="4" creationId="{98E73F25-7E6B-65FE-CA59-366D53749A18}"/>
          </ac:spMkLst>
        </pc:spChg>
        <pc:spChg chg="del">
          <ac:chgData name="Konrad Konieczny" userId="d062bf9c-0dc5-4e34-895f-0e7120d79f1b" providerId="ADAL" clId="{DB8B94EB-7B27-4125-A893-E9220DD0954F}" dt="2022-10-19T09:04:13.795" v="523" actId="700"/>
          <ac:spMkLst>
            <pc:docMk/>
            <pc:sldMk cId="3058557963" sldId="2145706766"/>
            <ac:spMk id="5" creationId="{601913BA-81ED-E4AB-239C-7552D4ADB7ED}"/>
          </ac:spMkLst>
        </pc:spChg>
        <pc:spChg chg="add mod ord">
          <ac:chgData name="Konrad Konieczny" userId="d062bf9c-0dc5-4e34-895f-0e7120d79f1b" providerId="ADAL" clId="{DB8B94EB-7B27-4125-A893-E9220DD0954F}" dt="2022-10-19T09:05:38.486" v="603" actId="14100"/>
          <ac:spMkLst>
            <pc:docMk/>
            <pc:sldMk cId="3058557963" sldId="2145706766"/>
            <ac:spMk id="6" creationId="{EFFBB102-6A6D-A156-2035-E804E3C121FE}"/>
          </ac:spMkLst>
        </pc:spChg>
        <pc:spChg chg="add mod ord">
          <ac:chgData name="Konrad Konieczny" userId="d062bf9c-0dc5-4e34-895f-0e7120d79f1b" providerId="ADAL" clId="{DB8B94EB-7B27-4125-A893-E9220DD0954F}" dt="2022-10-19T09:15:17.718" v="725" actId="404"/>
          <ac:spMkLst>
            <pc:docMk/>
            <pc:sldMk cId="3058557963" sldId="2145706766"/>
            <ac:spMk id="7" creationId="{BB1CD2D9-3A3B-F93A-0248-1214620D2A99}"/>
          </ac:spMkLst>
        </pc:spChg>
      </pc:sldChg>
      <pc:sldChg chg="addSp delSp modSp new mod modClrScheme chgLayout">
        <pc:chgData name="Konrad Konieczny" userId="d062bf9c-0dc5-4e34-895f-0e7120d79f1b" providerId="ADAL" clId="{DB8B94EB-7B27-4125-A893-E9220DD0954F}" dt="2022-10-19T09:10:05.765" v="627"/>
        <pc:sldMkLst>
          <pc:docMk/>
          <pc:sldMk cId="846767806" sldId="2145706767"/>
        </pc:sldMkLst>
        <pc:spChg chg="del">
          <ac:chgData name="Konrad Konieczny" userId="d062bf9c-0dc5-4e34-895f-0e7120d79f1b" providerId="ADAL" clId="{DB8B94EB-7B27-4125-A893-E9220DD0954F}" dt="2022-10-19T09:09:53.778" v="626" actId="26606"/>
          <ac:spMkLst>
            <pc:docMk/>
            <pc:sldMk cId="846767806" sldId="2145706767"/>
            <ac:spMk id="2" creationId="{4D86797D-9E24-13C7-31DB-5AF42690087E}"/>
          </ac:spMkLst>
        </pc:spChg>
        <pc:spChg chg="del">
          <ac:chgData name="Konrad Konieczny" userId="d062bf9c-0dc5-4e34-895f-0e7120d79f1b" providerId="ADAL" clId="{DB8B94EB-7B27-4125-A893-E9220DD0954F}" dt="2022-10-19T09:09:53.778" v="626" actId="26606"/>
          <ac:spMkLst>
            <pc:docMk/>
            <pc:sldMk cId="846767806" sldId="2145706767"/>
            <ac:spMk id="3" creationId="{25C70A7D-76F8-0382-C3D0-8406786345F0}"/>
          </ac:spMkLst>
        </pc:spChg>
        <pc:spChg chg="add mod">
          <ac:chgData name="Konrad Konieczny" userId="d062bf9c-0dc5-4e34-895f-0e7120d79f1b" providerId="ADAL" clId="{DB8B94EB-7B27-4125-A893-E9220DD0954F}" dt="2022-10-19T09:10:05.765" v="627"/>
          <ac:spMkLst>
            <pc:docMk/>
            <pc:sldMk cId="846767806" sldId="2145706767"/>
            <ac:spMk id="5" creationId="{13E0EADF-8BE3-0EAA-AA4E-21D5872027C3}"/>
          </ac:spMkLst>
        </pc:spChg>
        <pc:picChg chg="add mod">
          <ac:chgData name="Konrad Konieczny" userId="d062bf9c-0dc5-4e34-895f-0e7120d79f1b" providerId="ADAL" clId="{DB8B94EB-7B27-4125-A893-E9220DD0954F}" dt="2022-10-19T09:09:53.778" v="626" actId="26606"/>
          <ac:picMkLst>
            <pc:docMk/>
            <pc:sldMk cId="846767806" sldId="2145706767"/>
            <ac:picMk id="4" creationId="{3A905CB7-1192-FF85-E8DB-2D9B609A0BD7}"/>
          </ac:picMkLst>
        </pc:picChg>
      </pc:sldChg>
      <pc:sldMasterChg chg="del delSldLayout">
        <pc:chgData name="Konrad Konieczny" userId="d062bf9c-0dc5-4e34-895f-0e7120d79f1b" providerId="ADAL" clId="{DB8B94EB-7B27-4125-A893-E9220DD0954F}" dt="2022-10-19T08:56:39.113" v="473" actId="47"/>
        <pc:sldMasterMkLst>
          <pc:docMk/>
          <pc:sldMasterMk cId="4198242304" sldId="2147483704"/>
        </pc:sldMasterMkLst>
        <pc:sldLayoutChg chg="del">
          <pc:chgData name="Konrad Konieczny" userId="d062bf9c-0dc5-4e34-895f-0e7120d79f1b" providerId="ADAL" clId="{DB8B94EB-7B27-4125-A893-E9220DD0954F}" dt="2022-10-19T08:56:39.113" v="473" actId="47"/>
          <pc:sldLayoutMkLst>
            <pc:docMk/>
            <pc:sldMasterMk cId="4198242304" sldId="2147483704"/>
            <pc:sldLayoutMk cId="2693278902" sldId="2147483705"/>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275162181" sldId="2147483706"/>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35503470" sldId="2147483707"/>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4294120936" sldId="2147483708"/>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801615251" sldId="2147483709"/>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870627273" sldId="2147483710"/>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745034067" sldId="2147483711"/>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619299385" sldId="2147483712"/>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117194492" sldId="2147483713"/>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210029351" sldId="2147483714"/>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384963363" sldId="2147483715"/>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122460157" sldId="2147483716"/>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475387937" sldId="2147483717"/>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029503512" sldId="2147483718"/>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285895078" sldId="2147483719"/>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14149934" sldId="2147483720"/>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229618088" sldId="2147483721"/>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4049747915" sldId="2147483722"/>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873779017" sldId="2147483723"/>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48126390" sldId="2147483724"/>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230317867" sldId="2147483725"/>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831687082" sldId="2147483726"/>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431125633" sldId="2147483727"/>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164419704" sldId="2147483728"/>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15219550" sldId="2147483729"/>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109013720" sldId="2147483730"/>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169526543" sldId="2147483731"/>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4255877347" sldId="2147483732"/>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789683138" sldId="2147483733"/>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619850593" sldId="2147483734"/>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503549256" sldId="2147483735"/>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945086767" sldId="2147483736"/>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4194970137" sldId="2147483737"/>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4148545860" sldId="2147483738"/>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901287760" sldId="2147483739"/>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956133920" sldId="2147483740"/>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082832348" sldId="2147483741"/>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720235991" sldId="2147483742"/>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303500842" sldId="2147483743"/>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648583278" sldId="2147483744"/>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078314091" sldId="2147483745"/>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582759087" sldId="2147483746"/>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1048007370" sldId="2147483747"/>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814658238" sldId="2147483748"/>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503223415" sldId="2147483749"/>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074061273" sldId="2147483750"/>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11035277" sldId="2147483751"/>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033157749" sldId="2147483752"/>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288578208" sldId="2147483753"/>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949792694" sldId="2147483754"/>
          </pc:sldLayoutMkLst>
        </pc:sldLayoutChg>
        <pc:sldLayoutChg chg="del">
          <pc:chgData name="Konrad Konieczny" userId="d062bf9c-0dc5-4e34-895f-0e7120d79f1b" providerId="ADAL" clId="{DB8B94EB-7B27-4125-A893-E9220DD0954F}" dt="2022-10-19T08:56:39.113" v="473" actId="47"/>
          <pc:sldLayoutMkLst>
            <pc:docMk/>
            <pc:sldMasterMk cId="4198242304" sldId="2147483704"/>
            <pc:sldLayoutMk cId="3501401482" sldId="214748375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9F76D-B809-46D8-B516-7EDFBBD86C9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7CBD3749-09BB-4787-9A0A-01D5C0F27084}">
      <dgm:prSet phldrT="[Text]"/>
      <dgm:spPr/>
      <dgm:t>
        <a:bodyPr/>
        <a:lstStyle/>
        <a:p>
          <a:pPr>
            <a:buNone/>
          </a:pPr>
          <a:r>
            <a:rPr lang="en-US" dirty="0"/>
            <a:t>IN operator</a:t>
          </a:r>
        </a:p>
      </dgm:t>
    </dgm:pt>
    <dgm:pt modelId="{115EED9E-D1BD-48B1-924B-322DA9DD0915}" type="parTrans" cxnId="{69C024BA-9F4D-44A4-9E03-432F1A148840}">
      <dgm:prSet/>
      <dgm:spPr/>
      <dgm:t>
        <a:bodyPr/>
        <a:lstStyle/>
        <a:p>
          <a:endParaRPr lang="en-US"/>
        </a:p>
      </dgm:t>
    </dgm:pt>
    <dgm:pt modelId="{0DA3B75D-3B9A-40D1-A8BB-C87B695FFB0C}" type="sibTrans" cxnId="{69C024BA-9F4D-44A4-9E03-432F1A148840}">
      <dgm:prSet/>
      <dgm:spPr/>
      <dgm:t>
        <a:bodyPr/>
        <a:lstStyle/>
        <a:p>
          <a:endParaRPr lang="en-US"/>
        </a:p>
      </dgm:t>
    </dgm:pt>
    <dgm:pt modelId="{DDC70735-1165-410B-8593-5AC2E7F65368}">
      <dgm:prSet phldrT="[Text]"/>
      <dgm:spPr/>
      <dgm:t>
        <a:bodyPr/>
        <a:lstStyle/>
        <a:p>
          <a:r>
            <a:rPr lang="en-US" b="1" dirty="0">
              <a:solidFill>
                <a:schemeClr val="tx1"/>
              </a:solidFill>
            </a:rPr>
            <a:t>Bulgaria</a:t>
          </a:r>
        </a:p>
      </dgm:t>
    </dgm:pt>
    <dgm:pt modelId="{F89983E8-F755-4CC7-89B0-F48EF4E4807C}" type="parTrans" cxnId="{1F709367-3D44-405A-A73C-8A58E62C9BC1}">
      <dgm:prSet/>
      <dgm:spPr/>
      <dgm:t>
        <a:bodyPr/>
        <a:lstStyle/>
        <a:p>
          <a:endParaRPr lang="en-US"/>
        </a:p>
      </dgm:t>
    </dgm:pt>
    <dgm:pt modelId="{3D853B6A-E375-4E27-9F9C-5290816A548B}" type="sibTrans" cxnId="{1F709367-3D44-405A-A73C-8A58E62C9BC1}">
      <dgm:prSet/>
      <dgm:spPr/>
      <dgm:t>
        <a:bodyPr/>
        <a:lstStyle/>
        <a:p>
          <a:endParaRPr lang="en-US"/>
        </a:p>
      </dgm:t>
    </dgm:pt>
    <dgm:pt modelId="{41989A4C-AD6B-49A9-8D57-06C2EB01F059}">
      <dgm:prSet phldrT="[Text]"/>
      <dgm:spPr/>
      <dgm:t>
        <a:bodyPr/>
        <a:lstStyle/>
        <a:p>
          <a:pPr>
            <a:buNone/>
          </a:pPr>
          <a:r>
            <a:rPr lang="en-US"/>
            <a:t>IN operator</a:t>
          </a:r>
        </a:p>
      </dgm:t>
    </dgm:pt>
    <dgm:pt modelId="{BB86197B-16BB-424C-B061-55357EF9717B}" type="parTrans" cxnId="{5C55075C-B3F9-43E4-BF24-15864AC0206D}">
      <dgm:prSet/>
      <dgm:spPr/>
      <dgm:t>
        <a:bodyPr/>
        <a:lstStyle/>
        <a:p>
          <a:endParaRPr lang="en-US"/>
        </a:p>
      </dgm:t>
    </dgm:pt>
    <dgm:pt modelId="{861457B9-267F-4BE0-8BE1-F91744A14F36}" type="sibTrans" cxnId="{5C55075C-B3F9-43E4-BF24-15864AC0206D}">
      <dgm:prSet/>
      <dgm:spPr/>
      <dgm:t>
        <a:bodyPr/>
        <a:lstStyle/>
        <a:p>
          <a:endParaRPr lang="en-US"/>
        </a:p>
      </dgm:t>
    </dgm:pt>
    <dgm:pt modelId="{73C87874-CC10-4BB3-8231-D0A4CB2A369A}">
      <dgm:prSet phldrT="[Text]"/>
      <dgm:spPr/>
      <dgm:t>
        <a:bodyPr/>
        <a:lstStyle/>
        <a:p>
          <a:pPr>
            <a:buNone/>
          </a:pPr>
          <a:r>
            <a:rPr lang="en-US" dirty="0"/>
            <a:t>IN operator</a:t>
          </a:r>
        </a:p>
      </dgm:t>
    </dgm:pt>
    <dgm:pt modelId="{570772B6-88DF-4AF5-A470-4CC58012BC5D}" type="parTrans" cxnId="{5E66A4BC-CBD3-42FC-9B35-D3C22CD7157D}">
      <dgm:prSet/>
      <dgm:spPr/>
      <dgm:t>
        <a:bodyPr/>
        <a:lstStyle/>
        <a:p>
          <a:endParaRPr lang="en-US"/>
        </a:p>
      </dgm:t>
    </dgm:pt>
    <dgm:pt modelId="{465D23D6-AB8A-4B33-8FF4-7EFF8CF4E8F9}" type="sibTrans" cxnId="{5E66A4BC-CBD3-42FC-9B35-D3C22CD7157D}">
      <dgm:prSet/>
      <dgm:spPr/>
      <dgm:t>
        <a:bodyPr/>
        <a:lstStyle/>
        <a:p>
          <a:endParaRPr lang="en-US"/>
        </a:p>
      </dgm:t>
    </dgm:pt>
    <dgm:pt modelId="{A340E29B-7096-439D-AC25-025DABB60679}">
      <dgm:prSet phldrT="[Text]"/>
      <dgm:spPr/>
      <dgm:t>
        <a:bodyPr/>
        <a:lstStyle/>
        <a:p>
          <a:r>
            <a:rPr lang="en-US" b="1" dirty="0">
              <a:solidFill>
                <a:schemeClr val="tx1"/>
              </a:solidFill>
            </a:rPr>
            <a:t>Croatia</a:t>
          </a:r>
        </a:p>
      </dgm:t>
    </dgm:pt>
    <dgm:pt modelId="{2D7AC388-F28A-4E03-91AC-D0FEA7D52C83}" type="parTrans" cxnId="{933B9812-DFE4-4475-A4D2-1183F96EEC49}">
      <dgm:prSet/>
      <dgm:spPr/>
      <dgm:t>
        <a:bodyPr/>
        <a:lstStyle/>
        <a:p>
          <a:endParaRPr lang="en-US"/>
        </a:p>
      </dgm:t>
    </dgm:pt>
    <dgm:pt modelId="{D46E9718-9470-4456-A9AC-FDBF2B40E240}" type="sibTrans" cxnId="{933B9812-DFE4-4475-A4D2-1183F96EEC49}">
      <dgm:prSet/>
      <dgm:spPr/>
      <dgm:t>
        <a:bodyPr/>
        <a:lstStyle/>
        <a:p>
          <a:endParaRPr lang="en-US"/>
        </a:p>
      </dgm:t>
    </dgm:pt>
    <dgm:pt modelId="{7D6CF403-CA6B-4B57-8E28-248FE918994E}">
      <dgm:prSet/>
      <dgm:spPr/>
      <dgm:t>
        <a:bodyPr/>
        <a:lstStyle/>
        <a:p>
          <a:pPr>
            <a:buNone/>
          </a:pPr>
          <a:r>
            <a:rPr lang="en-US" dirty="0">
              <a:solidFill>
                <a:schemeClr val="tx1"/>
              </a:solidFill>
            </a:rPr>
            <a:t>IN operator</a:t>
          </a:r>
          <a:endParaRPr lang="en-US" dirty="0"/>
        </a:p>
      </dgm:t>
    </dgm:pt>
    <dgm:pt modelId="{D8A7FF46-27F4-4AA3-8E0E-E25BBD0C8AFB}" type="parTrans" cxnId="{E0BFCE51-6BC3-4EB4-9A42-D7C82BFBEEC5}">
      <dgm:prSet/>
      <dgm:spPr/>
      <dgm:t>
        <a:bodyPr/>
        <a:lstStyle/>
        <a:p>
          <a:endParaRPr lang="en-US"/>
        </a:p>
      </dgm:t>
    </dgm:pt>
    <dgm:pt modelId="{CCEEFBC8-E8B3-4765-A4EC-0652B9CF77D1}" type="sibTrans" cxnId="{E0BFCE51-6BC3-4EB4-9A42-D7C82BFBEEC5}">
      <dgm:prSet/>
      <dgm:spPr/>
      <dgm:t>
        <a:bodyPr/>
        <a:lstStyle/>
        <a:p>
          <a:endParaRPr lang="en-US"/>
        </a:p>
      </dgm:t>
    </dgm:pt>
    <dgm:pt modelId="{5FD5FE8C-B304-48EC-AE7E-2D43D6D4EC79}">
      <dgm:prSet phldrT="[Text]"/>
      <dgm:spPr/>
      <dgm:t>
        <a:bodyPr/>
        <a:lstStyle/>
        <a:p>
          <a:endParaRPr lang="en-US" dirty="0"/>
        </a:p>
      </dgm:t>
    </dgm:pt>
    <dgm:pt modelId="{556570E1-4968-4B4F-BDE8-37D00417A8F3}" type="parTrans" cxnId="{DE8D2909-2245-4F77-9AB4-6AA9546DF45A}">
      <dgm:prSet/>
      <dgm:spPr/>
      <dgm:t>
        <a:bodyPr/>
        <a:lstStyle/>
        <a:p>
          <a:endParaRPr lang="en-US"/>
        </a:p>
      </dgm:t>
    </dgm:pt>
    <dgm:pt modelId="{802236B8-95D6-4B20-8C0F-162FBBB750B4}" type="sibTrans" cxnId="{DE8D2909-2245-4F77-9AB4-6AA9546DF45A}">
      <dgm:prSet/>
      <dgm:spPr/>
      <dgm:t>
        <a:bodyPr/>
        <a:lstStyle/>
        <a:p>
          <a:endParaRPr lang="en-US"/>
        </a:p>
      </dgm:t>
    </dgm:pt>
    <dgm:pt modelId="{B6D2326C-F6C3-42D8-8D6A-C5CB5129E790}">
      <dgm:prSet/>
      <dgm:spPr/>
      <dgm:t>
        <a:bodyPr/>
        <a:lstStyle/>
        <a:p>
          <a:r>
            <a:rPr lang="en-US" dirty="0"/>
            <a:t>Business and innovation,</a:t>
          </a:r>
          <a:br>
            <a:rPr lang="en-US" dirty="0"/>
          </a:br>
          <a:r>
            <a:rPr lang="en-US" dirty="0"/>
            <a:t>28,5 mill. EUR</a:t>
          </a:r>
        </a:p>
      </dgm:t>
    </dgm:pt>
    <dgm:pt modelId="{AE089E33-7AEC-4E57-82FF-7DA9E1240303}" type="parTrans" cxnId="{6DBADADC-96C0-4CB1-9402-ABB1019622E8}">
      <dgm:prSet/>
      <dgm:spPr/>
      <dgm:t>
        <a:bodyPr/>
        <a:lstStyle/>
        <a:p>
          <a:endParaRPr lang="en-US"/>
        </a:p>
      </dgm:t>
    </dgm:pt>
    <dgm:pt modelId="{3045DAF0-E28B-41BD-8A90-9ED20AB19732}" type="sibTrans" cxnId="{6DBADADC-96C0-4CB1-9402-ABB1019622E8}">
      <dgm:prSet/>
      <dgm:spPr/>
      <dgm:t>
        <a:bodyPr/>
        <a:lstStyle/>
        <a:p>
          <a:endParaRPr lang="en-US"/>
        </a:p>
      </dgm:t>
    </dgm:pt>
    <dgm:pt modelId="{DEAF6BCD-59A9-4825-82D0-B42FD5F178D1}">
      <dgm:prSet phldrT="[Text]"/>
      <dgm:spPr/>
      <dgm:t>
        <a:bodyPr/>
        <a:lstStyle/>
        <a:p>
          <a:r>
            <a:rPr lang="en-US" dirty="0"/>
            <a:t>Business and innovation,</a:t>
          </a:r>
          <a:br>
            <a:rPr lang="en-US" dirty="0"/>
          </a:br>
          <a:r>
            <a:rPr lang="en-US" dirty="0"/>
            <a:t>45 mill. EUR</a:t>
          </a:r>
        </a:p>
      </dgm:t>
    </dgm:pt>
    <dgm:pt modelId="{3FA2F5A4-6BA0-4D22-B56E-53E096E4BCBD}" type="parTrans" cxnId="{BBDB30E9-D1B7-437D-A05E-18C896117594}">
      <dgm:prSet/>
      <dgm:spPr/>
      <dgm:t>
        <a:bodyPr/>
        <a:lstStyle/>
        <a:p>
          <a:endParaRPr lang="en-US"/>
        </a:p>
      </dgm:t>
    </dgm:pt>
    <dgm:pt modelId="{74E6BCB1-669A-4DFA-B7AF-9C969ABFA01E}" type="sibTrans" cxnId="{BBDB30E9-D1B7-437D-A05E-18C896117594}">
      <dgm:prSet/>
      <dgm:spPr/>
      <dgm:t>
        <a:bodyPr/>
        <a:lstStyle/>
        <a:p>
          <a:endParaRPr lang="en-US"/>
        </a:p>
      </dgm:t>
    </dgm:pt>
    <dgm:pt modelId="{4FCD4031-5505-4CF9-A9F5-1F6A83879664}">
      <dgm:prSet phldrT="[Text]"/>
      <dgm:spPr/>
      <dgm:t>
        <a:bodyPr/>
        <a:lstStyle/>
        <a:p>
          <a:r>
            <a:rPr lang="en-US" b="1" dirty="0">
              <a:solidFill>
                <a:schemeClr val="tx1"/>
              </a:solidFill>
            </a:rPr>
            <a:t>Romania</a:t>
          </a:r>
          <a:r>
            <a:rPr lang="en-US" dirty="0"/>
            <a:t> </a:t>
          </a:r>
        </a:p>
      </dgm:t>
    </dgm:pt>
    <dgm:pt modelId="{8862FCCD-3B45-4C83-991C-6AE0D004397D}" type="sibTrans" cxnId="{080F1D39-FFE9-4705-9488-A1555525D8CC}">
      <dgm:prSet/>
      <dgm:spPr/>
      <dgm:t>
        <a:bodyPr/>
        <a:lstStyle/>
        <a:p>
          <a:endParaRPr lang="en-US"/>
        </a:p>
      </dgm:t>
    </dgm:pt>
    <dgm:pt modelId="{629D58E0-00B0-4078-B19C-55EB030A7976}" type="parTrans" cxnId="{080F1D39-FFE9-4705-9488-A1555525D8CC}">
      <dgm:prSet/>
      <dgm:spPr/>
      <dgm:t>
        <a:bodyPr/>
        <a:lstStyle/>
        <a:p>
          <a:endParaRPr lang="en-US"/>
        </a:p>
      </dgm:t>
    </dgm:pt>
    <dgm:pt modelId="{DD310084-78BD-42E8-A103-955E6812256B}">
      <dgm:prSet phldrT="[Text]"/>
      <dgm:spPr/>
      <dgm:t>
        <a:bodyPr/>
        <a:lstStyle/>
        <a:p>
          <a:endParaRPr lang="en-US" dirty="0"/>
        </a:p>
      </dgm:t>
    </dgm:pt>
    <dgm:pt modelId="{618BDD47-85C6-408A-AEB7-B15A99DD97BF}" type="sibTrans" cxnId="{F79ACDD3-BC58-4D34-8576-6C0A9EB75185}">
      <dgm:prSet/>
      <dgm:spPr/>
      <dgm:t>
        <a:bodyPr/>
        <a:lstStyle/>
        <a:p>
          <a:endParaRPr lang="en-US"/>
        </a:p>
      </dgm:t>
    </dgm:pt>
    <dgm:pt modelId="{D32DF8F0-B5B4-4313-A8BE-0F8B03C3C15F}" type="parTrans" cxnId="{F79ACDD3-BC58-4D34-8576-6C0A9EB75185}">
      <dgm:prSet/>
      <dgm:spPr/>
      <dgm:t>
        <a:bodyPr/>
        <a:lstStyle/>
        <a:p>
          <a:endParaRPr lang="en-US"/>
        </a:p>
      </dgm:t>
    </dgm:pt>
    <dgm:pt modelId="{4CA623C6-B3B7-4E01-A70E-328CEBE21CC8}">
      <dgm:prSet phldrT="[Text]"/>
      <dgm:spPr/>
      <dgm:t>
        <a:bodyPr/>
        <a:lstStyle/>
        <a:p>
          <a:r>
            <a:rPr lang="en-US" b="1" dirty="0">
              <a:solidFill>
                <a:schemeClr val="tx1"/>
              </a:solidFill>
            </a:rPr>
            <a:t>Greece</a:t>
          </a:r>
          <a:r>
            <a:rPr lang="en-US" dirty="0"/>
            <a:t> </a:t>
          </a:r>
          <a:endParaRPr lang="en-US" dirty="0">
            <a:solidFill>
              <a:schemeClr val="tx1"/>
            </a:solidFill>
          </a:endParaRPr>
        </a:p>
      </dgm:t>
    </dgm:pt>
    <dgm:pt modelId="{03D94260-C5F5-4829-8409-C975E0CF622C}" type="sibTrans" cxnId="{51BA18C9-35CD-4082-AE7A-3F407D7BEC2B}">
      <dgm:prSet/>
      <dgm:spPr/>
      <dgm:t>
        <a:bodyPr/>
        <a:lstStyle/>
        <a:p>
          <a:endParaRPr lang="en-US"/>
        </a:p>
      </dgm:t>
    </dgm:pt>
    <dgm:pt modelId="{4B6BB942-7BDE-4CF9-BA55-1A671519458D}" type="parTrans" cxnId="{51BA18C9-35CD-4082-AE7A-3F407D7BEC2B}">
      <dgm:prSet/>
      <dgm:spPr/>
      <dgm:t>
        <a:bodyPr/>
        <a:lstStyle/>
        <a:p>
          <a:endParaRPr lang="en-US"/>
        </a:p>
      </dgm:t>
    </dgm:pt>
    <dgm:pt modelId="{5ACF1027-D515-4DC5-9567-8CBBCF06CFC0}">
      <dgm:prSet/>
      <dgm:spPr/>
      <dgm:t>
        <a:bodyPr/>
        <a:lstStyle/>
        <a:p>
          <a:pPr>
            <a:buNone/>
          </a:pPr>
          <a:endParaRPr lang="en-US" dirty="0"/>
        </a:p>
      </dgm:t>
    </dgm:pt>
    <dgm:pt modelId="{BC6E8BED-0CCA-434B-96F4-1BEC7C4B0729}" type="parTrans" cxnId="{F6AD71AC-C07E-4A70-87A6-29FA8A163043}">
      <dgm:prSet/>
      <dgm:spPr/>
      <dgm:t>
        <a:bodyPr/>
        <a:lstStyle/>
        <a:p>
          <a:endParaRPr lang="en-GB"/>
        </a:p>
      </dgm:t>
    </dgm:pt>
    <dgm:pt modelId="{90F71FB4-F424-44F6-95ED-EB5C9AA8015E}" type="sibTrans" cxnId="{F6AD71AC-C07E-4A70-87A6-29FA8A163043}">
      <dgm:prSet/>
      <dgm:spPr/>
      <dgm:t>
        <a:bodyPr/>
        <a:lstStyle/>
        <a:p>
          <a:endParaRPr lang="en-GB"/>
        </a:p>
      </dgm:t>
    </dgm:pt>
    <dgm:pt modelId="{48FA948E-96E2-4018-803D-7C06FE88F8EC}">
      <dgm:prSet/>
      <dgm:spPr/>
      <dgm:t>
        <a:bodyPr/>
        <a:lstStyle/>
        <a:p>
          <a:pPr>
            <a:buFont typeface="Arial" panose="020B0604020202020204" pitchFamily="34" charset="0"/>
            <a:buChar char="•"/>
          </a:pPr>
          <a:r>
            <a:rPr lang="en-US" dirty="0"/>
            <a:t>Business and innovation – Green</a:t>
          </a:r>
        </a:p>
      </dgm:t>
    </dgm:pt>
    <dgm:pt modelId="{23387E56-7535-473E-ACED-889D6F79C69E}" type="parTrans" cxnId="{B9A14E18-780B-4103-B001-01E84E09B267}">
      <dgm:prSet/>
      <dgm:spPr/>
      <dgm:t>
        <a:bodyPr/>
        <a:lstStyle/>
        <a:p>
          <a:endParaRPr lang="en-GB"/>
        </a:p>
      </dgm:t>
    </dgm:pt>
    <dgm:pt modelId="{FBC8F8F5-D3F4-47C8-86C9-BFA51E399595}" type="sibTrans" cxnId="{B9A14E18-780B-4103-B001-01E84E09B267}">
      <dgm:prSet/>
      <dgm:spPr/>
      <dgm:t>
        <a:bodyPr/>
        <a:lstStyle/>
        <a:p>
          <a:endParaRPr lang="en-GB"/>
        </a:p>
      </dgm:t>
    </dgm:pt>
    <dgm:pt modelId="{2924F910-2DF5-4ABE-B323-BA1309830696}">
      <dgm:prSet/>
      <dgm:spPr/>
      <dgm:t>
        <a:bodyPr/>
        <a:lstStyle/>
        <a:p>
          <a:pPr>
            <a:buFont typeface="Arial" panose="020B0604020202020204" pitchFamily="34" charset="0"/>
            <a:buChar char="•"/>
          </a:pPr>
          <a:r>
            <a:rPr lang="en-US" dirty="0"/>
            <a:t>Industry, blue growth, ICT,</a:t>
          </a:r>
          <a:br>
            <a:rPr lang="en-US" dirty="0"/>
          </a:br>
          <a:r>
            <a:rPr lang="en-US" dirty="0"/>
            <a:t>21,5 mill. EUR</a:t>
          </a:r>
        </a:p>
      </dgm:t>
    </dgm:pt>
    <dgm:pt modelId="{8CB20B1D-E564-42B8-BF84-B479CEAE8DFB}" type="parTrans" cxnId="{A4A5119D-AC8D-461D-A105-D36D0C77FFD9}">
      <dgm:prSet/>
      <dgm:spPr/>
      <dgm:t>
        <a:bodyPr/>
        <a:lstStyle/>
        <a:p>
          <a:endParaRPr lang="en-GB"/>
        </a:p>
      </dgm:t>
    </dgm:pt>
    <dgm:pt modelId="{BEDF9E12-74DD-4E42-894D-9FDDA0F702D7}" type="sibTrans" cxnId="{A4A5119D-AC8D-461D-A105-D36D0C77FFD9}">
      <dgm:prSet/>
      <dgm:spPr/>
      <dgm:t>
        <a:bodyPr/>
        <a:lstStyle/>
        <a:p>
          <a:endParaRPr lang="en-GB"/>
        </a:p>
      </dgm:t>
    </dgm:pt>
    <dgm:pt modelId="{0391D4A0-774A-4EC8-A0E9-20BEF460E5DA}">
      <dgm:prSet/>
      <dgm:spPr/>
      <dgm:t>
        <a:bodyPr/>
        <a:lstStyle/>
        <a:p>
          <a:pPr>
            <a:buNone/>
          </a:pPr>
          <a:endParaRPr lang="en-US" dirty="0">
            <a:solidFill>
              <a:schemeClr val="tx1"/>
            </a:solidFill>
          </a:endParaRPr>
        </a:p>
      </dgm:t>
    </dgm:pt>
    <dgm:pt modelId="{454B67AF-8B60-45D5-A2DD-A2EF5398158F}" type="parTrans" cxnId="{22EDEFDD-18FF-496C-B755-80B494647CC5}">
      <dgm:prSet/>
      <dgm:spPr/>
      <dgm:t>
        <a:bodyPr/>
        <a:lstStyle/>
        <a:p>
          <a:endParaRPr lang="en-GB"/>
        </a:p>
      </dgm:t>
    </dgm:pt>
    <dgm:pt modelId="{81AC74CB-2783-4B96-AEF9-026CF306020C}" type="sibTrans" cxnId="{22EDEFDD-18FF-496C-B755-80B494647CC5}">
      <dgm:prSet/>
      <dgm:spPr/>
      <dgm:t>
        <a:bodyPr/>
        <a:lstStyle/>
        <a:p>
          <a:endParaRPr lang="en-GB"/>
        </a:p>
      </dgm:t>
    </dgm:pt>
    <dgm:pt modelId="{8579F63A-F321-4969-AEF4-8333190F9C13}">
      <dgm:prSet/>
      <dgm:spPr/>
      <dgm:t>
        <a:bodyPr/>
        <a:lstStyle/>
        <a:p>
          <a:pPr>
            <a:buFont typeface="Arial" panose="020B0604020202020204" pitchFamily="34" charset="0"/>
            <a:buChar char="•"/>
          </a:pPr>
          <a:r>
            <a:rPr lang="en-US" dirty="0">
              <a:solidFill>
                <a:schemeClr val="tx1"/>
              </a:solidFill>
            </a:rPr>
            <a:t>Business and innovation 22 mill</a:t>
          </a:r>
          <a:r>
            <a:rPr lang="en-US">
              <a:solidFill>
                <a:schemeClr val="tx1"/>
              </a:solidFill>
            </a:rPr>
            <a:t>. EUR</a:t>
          </a:r>
          <a:endParaRPr lang="en-US" dirty="0">
            <a:solidFill>
              <a:schemeClr val="tx1"/>
            </a:solidFill>
          </a:endParaRPr>
        </a:p>
      </dgm:t>
    </dgm:pt>
    <dgm:pt modelId="{3413F839-E645-49D5-B4AF-AEA39248D79F}" type="parTrans" cxnId="{5031A5CA-BF3B-4CAA-BC19-8011B7B61936}">
      <dgm:prSet/>
      <dgm:spPr/>
      <dgm:t>
        <a:bodyPr/>
        <a:lstStyle/>
        <a:p>
          <a:endParaRPr lang="en-GB"/>
        </a:p>
      </dgm:t>
    </dgm:pt>
    <dgm:pt modelId="{B2B76EFF-EE39-4AAC-9651-3CE14B3799D4}" type="sibTrans" cxnId="{5031A5CA-BF3B-4CAA-BC19-8011B7B61936}">
      <dgm:prSet/>
      <dgm:spPr/>
      <dgm:t>
        <a:bodyPr/>
        <a:lstStyle/>
        <a:p>
          <a:endParaRPr lang="en-GB"/>
        </a:p>
      </dgm:t>
    </dgm:pt>
    <dgm:pt modelId="{A6A7D0DE-380C-46EB-B54A-1AE6DA938B9C}">
      <dgm:prSet phldrT="[Text]"/>
      <dgm:spPr/>
      <dgm:t>
        <a:bodyPr/>
        <a:lstStyle/>
        <a:p>
          <a:r>
            <a:rPr lang="en-US"/>
            <a:t>Energy </a:t>
          </a:r>
          <a:br>
            <a:rPr lang="en-US"/>
          </a:br>
          <a:r>
            <a:rPr lang="en-US"/>
            <a:t>62,8 mill. EUR</a:t>
          </a:r>
        </a:p>
      </dgm:t>
    </dgm:pt>
    <dgm:pt modelId="{7B8B865C-37CF-4952-89E5-AF8440CA3E1C}" type="parTrans" cxnId="{AD689D99-5A06-4317-856E-CC98209F52C4}">
      <dgm:prSet/>
      <dgm:spPr/>
      <dgm:t>
        <a:bodyPr/>
        <a:lstStyle/>
        <a:p>
          <a:endParaRPr lang="en-GB"/>
        </a:p>
      </dgm:t>
    </dgm:pt>
    <dgm:pt modelId="{7FEAC1F6-F865-4A38-B041-921B80DC8942}" type="sibTrans" cxnId="{AD689D99-5A06-4317-856E-CC98209F52C4}">
      <dgm:prSet/>
      <dgm:spPr/>
      <dgm:t>
        <a:bodyPr/>
        <a:lstStyle/>
        <a:p>
          <a:endParaRPr lang="en-GB"/>
        </a:p>
      </dgm:t>
    </dgm:pt>
    <dgm:pt modelId="{8E994D9F-2768-40DC-989E-B5CAAAE148D9}">
      <dgm:prSet phldrT="[Text]"/>
      <dgm:spPr/>
      <dgm:t>
        <a:bodyPr/>
        <a:lstStyle/>
        <a:p>
          <a:endParaRPr lang="en-US"/>
        </a:p>
      </dgm:t>
    </dgm:pt>
    <dgm:pt modelId="{0FBF02E7-5E63-4CC1-99E5-2BCD7A76C918}" type="parTrans" cxnId="{2DF7DF01-8432-405F-9DAA-2BBC0898492E}">
      <dgm:prSet/>
      <dgm:spPr/>
      <dgm:t>
        <a:bodyPr/>
        <a:lstStyle/>
        <a:p>
          <a:endParaRPr lang="en-GB"/>
        </a:p>
      </dgm:t>
    </dgm:pt>
    <dgm:pt modelId="{8DAFA6BC-5095-4A37-AE87-2CE1D4BA9DB7}" type="sibTrans" cxnId="{2DF7DF01-8432-405F-9DAA-2BBC0898492E}">
      <dgm:prSet/>
      <dgm:spPr/>
      <dgm:t>
        <a:bodyPr/>
        <a:lstStyle/>
        <a:p>
          <a:endParaRPr lang="en-GB"/>
        </a:p>
      </dgm:t>
    </dgm:pt>
    <dgm:pt modelId="{62CF8259-1340-4809-B3A7-BC92F7DB640C}" type="pres">
      <dgm:prSet presAssocID="{B0A9F76D-B809-46D8-B516-7EDFBBD86C9A}" presName="Name0" presStyleCnt="0">
        <dgm:presLayoutVars>
          <dgm:dir/>
          <dgm:animLvl val="lvl"/>
          <dgm:resizeHandles val="exact"/>
        </dgm:presLayoutVars>
      </dgm:prSet>
      <dgm:spPr/>
    </dgm:pt>
    <dgm:pt modelId="{839F4922-0147-4EB9-BD72-C2F54C24DA25}" type="pres">
      <dgm:prSet presAssocID="{4FCD4031-5505-4CF9-A9F5-1F6A83879664}" presName="composite" presStyleCnt="0"/>
      <dgm:spPr/>
    </dgm:pt>
    <dgm:pt modelId="{738E1389-3EF2-47E2-901F-DB3B04F21FFC}" type="pres">
      <dgm:prSet presAssocID="{4FCD4031-5505-4CF9-A9F5-1F6A83879664}" presName="parTx" presStyleLbl="alignNode1" presStyleIdx="0" presStyleCnt="4">
        <dgm:presLayoutVars>
          <dgm:chMax val="0"/>
          <dgm:chPref val="0"/>
          <dgm:bulletEnabled val="1"/>
        </dgm:presLayoutVars>
      </dgm:prSet>
      <dgm:spPr/>
    </dgm:pt>
    <dgm:pt modelId="{410ABBC8-8CEC-413F-9045-7B228EA626A1}" type="pres">
      <dgm:prSet presAssocID="{4FCD4031-5505-4CF9-A9F5-1F6A83879664}" presName="desTx" presStyleLbl="alignAccFollowNode1" presStyleIdx="0" presStyleCnt="4">
        <dgm:presLayoutVars>
          <dgm:bulletEnabled val="1"/>
        </dgm:presLayoutVars>
      </dgm:prSet>
      <dgm:spPr/>
    </dgm:pt>
    <dgm:pt modelId="{F3D43C68-9581-455D-A017-2BC6B3A17F36}" type="pres">
      <dgm:prSet presAssocID="{8862FCCD-3B45-4C83-991C-6AE0D004397D}" presName="space" presStyleCnt="0"/>
      <dgm:spPr/>
    </dgm:pt>
    <dgm:pt modelId="{9387C848-4D8A-42B6-9D3A-A0285D96B173}" type="pres">
      <dgm:prSet presAssocID="{DDC70735-1165-410B-8593-5AC2E7F65368}" presName="composite" presStyleCnt="0"/>
      <dgm:spPr/>
    </dgm:pt>
    <dgm:pt modelId="{BF10327E-81A5-4220-939A-87C3BE58628A}" type="pres">
      <dgm:prSet presAssocID="{DDC70735-1165-410B-8593-5AC2E7F65368}" presName="parTx" presStyleLbl="alignNode1" presStyleIdx="1" presStyleCnt="4">
        <dgm:presLayoutVars>
          <dgm:chMax val="0"/>
          <dgm:chPref val="0"/>
          <dgm:bulletEnabled val="1"/>
        </dgm:presLayoutVars>
      </dgm:prSet>
      <dgm:spPr/>
    </dgm:pt>
    <dgm:pt modelId="{4450CB5A-1F44-49D7-95D0-C70A3089FCFB}" type="pres">
      <dgm:prSet presAssocID="{DDC70735-1165-410B-8593-5AC2E7F65368}" presName="desTx" presStyleLbl="alignAccFollowNode1" presStyleIdx="1" presStyleCnt="4">
        <dgm:presLayoutVars>
          <dgm:bulletEnabled val="1"/>
        </dgm:presLayoutVars>
      </dgm:prSet>
      <dgm:spPr/>
    </dgm:pt>
    <dgm:pt modelId="{91014228-B33E-4320-AA79-869CD4D3EAF2}" type="pres">
      <dgm:prSet presAssocID="{3D853B6A-E375-4E27-9F9C-5290816A548B}" presName="space" presStyleCnt="0"/>
      <dgm:spPr/>
    </dgm:pt>
    <dgm:pt modelId="{4E001088-45D5-4F5D-9DCF-15323A359395}" type="pres">
      <dgm:prSet presAssocID="{4CA623C6-B3B7-4E01-A70E-328CEBE21CC8}" presName="composite" presStyleCnt="0"/>
      <dgm:spPr/>
    </dgm:pt>
    <dgm:pt modelId="{1ACC007F-FF13-403A-AB26-8CE36792F0E1}" type="pres">
      <dgm:prSet presAssocID="{4CA623C6-B3B7-4E01-A70E-328CEBE21CC8}" presName="parTx" presStyleLbl="alignNode1" presStyleIdx="2" presStyleCnt="4">
        <dgm:presLayoutVars>
          <dgm:chMax val="0"/>
          <dgm:chPref val="0"/>
          <dgm:bulletEnabled val="1"/>
        </dgm:presLayoutVars>
      </dgm:prSet>
      <dgm:spPr/>
    </dgm:pt>
    <dgm:pt modelId="{5EC10E2D-C160-4FFA-BD31-3B1D3CEC246D}" type="pres">
      <dgm:prSet presAssocID="{4CA623C6-B3B7-4E01-A70E-328CEBE21CC8}" presName="desTx" presStyleLbl="alignAccFollowNode1" presStyleIdx="2" presStyleCnt="4">
        <dgm:presLayoutVars>
          <dgm:bulletEnabled val="1"/>
        </dgm:presLayoutVars>
      </dgm:prSet>
      <dgm:spPr/>
    </dgm:pt>
    <dgm:pt modelId="{F6071F4D-9210-484E-967E-15D34F73528D}" type="pres">
      <dgm:prSet presAssocID="{03D94260-C5F5-4829-8409-C975E0CF622C}" presName="space" presStyleCnt="0"/>
      <dgm:spPr/>
    </dgm:pt>
    <dgm:pt modelId="{F5310512-AAE0-42BD-8870-58526EEB569B}" type="pres">
      <dgm:prSet presAssocID="{A340E29B-7096-439D-AC25-025DABB60679}" presName="composite" presStyleCnt="0"/>
      <dgm:spPr/>
    </dgm:pt>
    <dgm:pt modelId="{C0363380-2180-496B-9AFB-A8EF6D926AF0}" type="pres">
      <dgm:prSet presAssocID="{A340E29B-7096-439D-AC25-025DABB60679}" presName="parTx" presStyleLbl="alignNode1" presStyleIdx="3" presStyleCnt="4">
        <dgm:presLayoutVars>
          <dgm:chMax val="0"/>
          <dgm:chPref val="0"/>
          <dgm:bulletEnabled val="1"/>
        </dgm:presLayoutVars>
      </dgm:prSet>
      <dgm:spPr/>
    </dgm:pt>
    <dgm:pt modelId="{F88FDE6F-502C-444E-BEB7-04194F3E9D1E}" type="pres">
      <dgm:prSet presAssocID="{A340E29B-7096-439D-AC25-025DABB60679}" presName="desTx" presStyleLbl="alignAccFollowNode1" presStyleIdx="3" presStyleCnt="4">
        <dgm:presLayoutVars>
          <dgm:bulletEnabled val="1"/>
        </dgm:presLayoutVars>
      </dgm:prSet>
      <dgm:spPr/>
    </dgm:pt>
  </dgm:ptLst>
  <dgm:cxnLst>
    <dgm:cxn modelId="{2DF7DF01-8432-405F-9DAA-2BBC0898492E}" srcId="{4FCD4031-5505-4CF9-A9F5-1F6A83879664}" destId="{8E994D9F-2768-40DC-989E-B5CAAAE148D9}" srcOrd="3" destOrd="0" parTransId="{0FBF02E7-5E63-4CC1-99E5-2BCD7A76C918}" sibTransId="{8DAFA6BC-5095-4A37-AE87-2CE1D4BA9DB7}"/>
    <dgm:cxn modelId="{DE8D2909-2245-4F77-9AB4-6AA9546DF45A}" srcId="{DDC70735-1165-410B-8593-5AC2E7F65368}" destId="{5FD5FE8C-B304-48EC-AE7E-2D43D6D4EC79}" srcOrd="1" destOrd="0" parTransId="{556570E1-4968-4B4F-BDE8-37D00417A8F3}" sibTransId="{802236B8-95D6-4B20-8C0F-162FBBB750B4}"/>
    <dgm:cxn modelId="{933B9812-DFE4-4475-A4D2-1183F96EEC49}" srcId="{B0A9F76D-B809-46D8-B516-7EDFBBD86C9A}" destId="{A340E29B-7096-439D-AC25-025DABB60679}" srcOrd="3" destOrd="0" parTransId="{2D7AC388-F28A-4E03-91AC-D0FEA7D52C83}" sibTransId="{D46E9718-9470-4456-A9AC-FDBF2B40E240}"/>
    <dgm:cxn modelId="{B9A14E18-780B-4103-B001-01E84E09B267}" srcId="{4CA623C6-B3B7-4E01-A70E-328CEBE21CC8}" destId="{48FA948E-96E2-4018-803D-7C06FE88F8EC}" srcOrd="2" destOrd="0" parTransId="{23387E56-7535-473E-ACED-889D6F79C69E}" sibTransId="{FBC8F8F5-D3F4-47C8-86C9-BFA51E399595}"/>
    <dgm:cxn modelId="{FC63BF1A-1DAA-4209-83CC-6FF77DC46644}" type="presOf" srcId="{5ACF1027-D515-4DC5-9567-8CBBCF06CFC0}" destId="{5EC10E2D-C160-4FFA-BD31-3B1D3CEC246D}" srcOrd="0" destOrd="1" presId="urn:microsoft.com/office/officeart/2005/8/layout/hList1"/>
    <dgm:cxn modelId="{D7C38625-D083-455F-8FA0-BAC6AB875C89}" type="presOf" srcId="{0391D4A0-774A-4EC8-A0E9-20BEF460E5DA}" destId="{F88FDE6F-502C-444E-BEB7-04194F3E9D1E}" srcOrd="0" destOrd="1" presId="urn:microsoft.com/office/officeart/2005/8/layout/hList1"/>
    <dgm:cxn modelId="{A0CB3D30-789A-424D-8B93-DE89EB96B218}" type="presOf" srcId="{A340E29B-7096-439D-AC25-025DABB60679}" destId="{C0363380-2180-496B-9AFB-A8EF6D926AF0}" srcOrd="0" destOrd="0" presId="urn:microsoft.com/office/officeart/2005/8/layout/hList1"/>
    <dgm:cxn modelId="{920EAF35-398A-477E-821D-68464D018C3B}" type="presOf" srcId="{7D6CF403-CA6B-4B57-8E28-248FE918994E}" destId="{F88FDE6F-502C-444E-BEB7-04194F3E9D1E}" srcOrd="0" destOrd="0" presId="urn:microsoft.com/office/officeart/2005/8/layout/hList1"/>
    <dgm:cxn modelId="{FAE6E437-18DF-4607-A977-E88EDD4481BC}" type="presOf" srcId="{DD310084-78BD-42E8-A103-955E6812256B}" destId="{410ABBC8-8CEC-413F-9045-7B228EA626A1}" srcOrd="0" destOrd="1" presId="urn:microsoft.com/office/officeart/2005/8/layout/hList1"/>
    <dgm:cxn modelId="{080F1D39-FFE9-4705-9488-A1555525D8CC}" srcId="{B0A9F76D-B809-46D8-B516-7EDFBBD86C9A}" destId="{4FCD4031-5505-4CF9-A9F5-1F6A83879664}" srcOrd="0" destOrd="0" parTransId="{629D58E0-00B0-4078-B19C-55EB030A7976}" sibTransId="{8862FCCD-3B45-4C83-991C-6AE0D004397D}"/>
    <dgm:cxn modelId="{5075883B-0620-472E-BEC3-07C941B3A36F}" type="presOf" srcId="{B6D2326C-F6C3-42D8-8D6A-C5CB5129E790}" destId="{4450CB5A-1F44-49D7-95D0-C70A3089FCFB}" srcOrd="0" destOrd="2" presId="urn:microsoft.com/office/officeart/2005/8/layout/hList1"/>
    <dgm:cxn modelId="{5955873D-41CE-40ED-9D74-BA384F1A850E}" type="presOf" srcId="{B0A9F76D-B809-46D8-B516-7EDFBBD86C9A}" destId="{62CF8259-1340-4809-B3A7-BC92F7DB640C}" srcOrd="0" destOrd="0" presId="urn:microsoft.com/office/officeart/2005/8/layout/hList1"/>
    <dgm:cxn modelId="{778FDE5B-3FF0-409C-AB5E-ED1933B3835E}" type="presOf" srcId="{8579F63A-F321-4969-AEF4-8333190F9C13}" destId="{F88FDE6F-502C-444E-BEB7-04194F3E9D1E}" srcOrd="0" destOrd="2" presId="urn:microsoft.com/office/officeart/2005/8/layout/hList1"/>
    <dgm:cxn modelId="{5C55075C-B3F9-43E4-BF24-15864AC0206D}" srcId="{DDC70735-1165-410B-8593-5AC2E7F65368}" destId="{41989A4C-AD6B-49A9-8D57-06C2EB01F059}" srcOrd="0" destOrd="0" parTransId="{BB86197B-16BB-424C-B061-55357EF9717B}" sibTransId="{861457B9-267F-4BE0-8BE1-F91744A14F36}"/>
    <dgm:cxn modelId="{1F709367-3D44-405A-A73C-8A58E62C9BC1}" srcId="{B0A9F76D-B809-46D8-B516-7EDFBBD86C9A}" destId="{DDC70735-1165-410B-8593-5AC2E7F65368}" srcOrd="1" destOrd="0" parTransId="{F89983E8-F755-4CC7-89B0-F48EF4E4807C}" sibTransId="{3D853B6A-E375-4E27-9F9C-5290816A548B}"/>
    <dgm:cxn modelId="{BCE6AB6D-29E8-4E38-99D9-030190479600}" type="presOf" srcId="{DEAF6BCD-59A9-4825-82D0-B42FD5F178D1}" destId="{410ABBC8-8CEC-413F-9045-7B228EA626A1}" srcOrd="0" destOrd="2" presId="urn:microsoft.com/office/officeart/2005/8/layout/hList1"/>
    <dgm:cxn modelId="{E0BFCE51-6BC3-4EB4-9A42-D7C82BFBEEC5}" srcId="{A340E29B-7096-439D-AC25-025DABB60679}" destId="{7D6CF403-CA6B-4B57-8E28-248FE918994E}" srcOrd="0" destOrd="0" parTransId="{D8A7FF46-27F4-4AA3-8E0E-E25BBD0C8AFB}" sibTransId="{CCEEFBC8-E8B3-4765-A4EC-0652B9CF77D1}"/>
    <dgm:cxn modelId="{D1AA7376-A2C8-421B-B966-AE06876484E5}" type="presOf" srcId="{DDC70735-1165-410B-8593-5AC2E7F65368}" destId="{BF10327E-81A5-4220-939A-87C3BE58628A}" srcOrd="0" destOrd="0" presId="urn:microsoft.com/office/officeart/2005/8/layout/hList1"/>
    <dgm:cxn modelId="{FEBBCA77-2036-4583-A890-4B10B5C1A70B}" type="presOf" srcId="{4CA623C6-B3B7-4E01-A70E-328CEBE21CC8}" destId="{1ACC007F-FF13-403A-AB26-8CE36792F0E1}" srcOrd="0" destOrd="0" presId="urn:microsoft.com/office/officeart/2005/8/layout/hList1"/>
    <dgm:cxn modelId="{564C9084-5ADB-4CC4-A6F4-63A1A9D4B07F}" type="presOf" srcId="{48FA948E-96E2-4018-803D-7C06FE88F8EC}" destId="{5EC10E2D-C160-4FFA-BD31-3B1D3CEC246D}" srcOrd="0" destOrd="2" presId="urn:microsoft.com/office/officeart/2005/8/layout/hList1"/>
    <dgm:cxn modelId="{AD689D99-5A06-4317-856E-CC98209F52C4}" srcId="{4FCD4031-5505-4CF9-A9F5-1F6A83879664}" destId="{A6A7D0DE-380C-46EB-B54A-1AE6DA938B9C}" srcOrd="4" destOrd="0" parTransId="{7B8B865C-37CF-4952-89E5-AF8440CA3E1C}" sibTransId="{7FEAC1F6-F865-4A38-B041-921B80DC8942}"/>
    <dgm:cxn modelId="{A4A5119D-AC8D-461D-A105-D36D0C77FFD9}" srcId="{4CA623C6-B3B7-4E01-A70E-328CEBE21CC8}" destId="{2924F910-2DF5-4ABE-B323-BA1309830696}" srcOrd="3" destOrd="0" parTransId="{8CB20B1D-E564-42B8-BF84-B479CEAE8DFB}" sibTransId="{BEDF9E12-74DD-4E42-894D-9FDDA0F702D7}"/>
    <dgm:cxn modelId="{0C88DD9D-7B83-4B9A-83B2-9AE57E065975}" type="presOf" srcId="{5FD5FE8C-B304-48EC-AE7E-2D43D6D4EC79}" destId="{4450CB5A-1F44-49D7-95D0-C70A3089FCFB}" srcOrd="0" destOrd="1" presId="urn:microsoft.com/office/officeart/2005/8/layout/hList1"/>
    <dgm:cxn modelId="{E3420DA3-3F8B-499D-8BB4-984F968DBDDC}" type="presOf" srcId="{4FCD4031-5505-4CF9-A9F5-1F6A83879664}" destId="{738E1389-3EF2-47E2-901F-DB3B04F21FFC}" srcOrd="0" destOrd="0" presId="urn:microsoft.com/office/officeart/2005/8/layout/hList1"/>
    <dgm:cxn modelId="{F6AD71AC-C07E-4A70-87A6-29FA8A163043}" srcId="{4CA623C6-B3B7-4E01-A70E-328CEBE21CC8}" destId="{5ACF1027-D515-4DC5-9567-8CBBCF06CFC0}" srcOrd="1" destOrd="0" parTransId="{BC6E8BED-0CCA-434B-96F4-1BEC7C4B0729}" sibTransId="{90F71FB4-F424-44F6-95ED-EB5C9AA8015E}"/>
    <dgm:cxn modelId="{DD5736B0-E2FD-4A08-AC99-7485399C6BCF}" type="presOf" srcId="{7CBD3749-09BB-4787-9A0A-01D5C0F27084}" destId="{410ABBC8-8CEC-413F-9045-7B228EA626A1}" srcOrd="0" destOrd="0" presId="urn:microsoft.com/office/officeart/2005/8/layout/hList1"/>
    <dgm:cxn modelId="{0EE94BB0-F8BF-4FBD-B9EB-D19BA888C8DE}" type="presOf" srcId="{2924F910-2DF5-4ABE-B323-BA1309830696}" destId="{5EC10E2D-C160-4FFA-BD31-3B1D3CEC246D}" srcOrd="0" destOrd="3" presId="urn:microsoft.com/office/officeart/2005/8/layout/hList1"/>
    <dgm:cxn modelId="{BE045FB7-85AB-4C15-B764-EE30E6FD6560}" type="presOf" srcId="{41989A4C-AD6B-49A9-8D57-06C2EB01F059}" destId="{4450CB5A-1F44-49D7-95D0-C70A3089FCFB}" srcOrd="0" destOrd="0" presId="urn:microsoft.com/office/officeart/2005/8/layout/hList1"/>
    <dgm:cxn modelId="{69C024BA-9F4D-44A4-9E03-432F1A148840}" srcId="{4FCD4031-5505-4CF9-A9F5-1F6A83879664}" destId="{7CBD3749-09BB-4787-9A0A-01D5C0F27084}" srcOrd="0" destOrd="0" parTransId="{115EED9E-D1BD-48B1-924B-322DA9DD0915}" sibTransId="{0DA3B75D-3B9A-40D1-A8BB-C87B695FFB0C}"/>
    <dgm:cxn modelId="{31B23EBB-542F-4940-8832-34845FC44F95}" type="presOf" srcId="{73C87874-CC10-4BB3-8231-D0A4CB2A369A}" destId="{5EC10E2D-C160-4FFA-BD31-3B1D3CEC246D}" srcOrd="0" destOrd="0" presId="urn:microsoft.com/office/officeart/2005/8/layout/hList1"/>
    <dgm:cxn modelId="{5E66A4BC-CBD3-42FC-9B35-D3C22CD7157D}" srcId="{4CA623C6-B3B7-4E01-A70E-328CEBE21CC8}" destId="{73C87874-CC10-4BB3-8231-D0A4CB2A369A}" srcOrd="0" destOrd="0" parTransId="{570772B6-88DF-4AF5-A470-4CC58012BC5D}" sibTransId="{465D23D6-AB8A-4B33-8FF4-7EFF8CF4E8F9}"/>
    <dgm:cxn modelId="{51BA18C9-35CD-4082-AE7A-3F407D7BEC2B}" srcId="{B0A9F76D-B809-46D8-B516-7EDFBBD86C9A}" destId="{4CA623C6-B3B7-4E01-A70E-328CEBE21CC8}" srcOrd="2" destOrd="0" parTransId="{4B6BB942-7BDE-4CF9-BA55-1A671519458D}" sibTransId="{03D94260-C5F5-4829-8409-C975E0CF622C}"/>
    <dgm:cxn modelId="{5031A5CA-BF3B-4CAA-BC19-8011B7B61936}" srcId="{A340E29B-7096-439D-AC25-025DABB60679}" destId="{8579F63A-F321-4969-AEF4-8333190F9C13}" srcOrd="2" destOrd="0" parTransId="{3413F839-E645-49D5-B4AF-AEA39248D79F}" sibTransId="{B2B76EFF-EE39-4AAC-9651-3CE14B3799D4}"/>
    <dgm:cxn modelId="{F79ACDD3-BC58-4D34-8576-6C0A9EB75185}" srcId="{4FCD4031-5505-4CF9-A9F5-1F6A83879664}" destId="{DD310084-78BD-42E8-A103-955E6812256B}" srcOrd="1" destOrd="0" parTransId="{D32DF8F0-B5B4-4313-A8BE-0F8B03C3C15F}" sibTransId="{618BDD47-85C6-408A-AEB7-B15A99DD97BF}"/>
    <dgm:cxn modelId="{6DBADADC-96C0-4CB1-9402-ABB1019622E8}" srcId="{DDC70735-1165-410B-8593-5AC2E7F65368}" destId="{B6D2326C-F6C3-42D8-8D6A-C5CB5129E790}" srcOrd="2" destOrd="0" parTransId="{AE089E33-7AEC-4E57-82FF-7DA9E1240303}" sibTransId="{3045DAF0-E28B-41BD-8A90-9ED20AB19732}"/>
    <dgm:cxn modelId="{22EDEFDD-18FF-496C-B755-80B494647CC5}" srcId="{A340E29B-7096-439D-AC25-025DABB60679}" destId="{0391D4A0-774A-4EC8-A0E9-20BEF460E5DA}" srcOrd="1" destOrd="0" parTransId="{454B67AF-8B60-45D5-A2DD-A2EF5398158F}" sibTransId="{81AC74CB-2783-4B96-AEF9-026CF306020C}"/>
    <dgm:cxn modelId="{0BA0C7E8-1A8F-4AFB-9E37-BCA6A0ED3498}" type="presOf" srcId="{A6A7D0DE-380C-46EB-B54A-1AE6DA938B9C}" destId="{410ABBC8-8CEC-413F-9045-7B228EA626A1}" srcOrd="0" destOrd="4" presId="urn:microsoft.com/office/officeart/2005/8/layout/hList1"/>
    <dgm:cxn modelId="{BBDB30E9-D1B7-437D-A05E-18C896117594}" srcId="{4FCD4031-5505-4CF9-A9F5-1F6A83879664}" destId="{DEAF6BCD-59A9-4825-82D0-B42FD5F178D1}" srcOrd="2" destOrd="0" parTransId="{3FA2F5A4-6BA0-4D22-B56E-53E096E4BCBD}" sibTransId="{74E6BCB1-669A-4DFA-B7AF-9C969ABFA01E}"/>
    <dgm:cxn modelId="{B7F325F9-FD10-4B63-9893-A65375A2FC85}" type="presOf" srcId="{8E994D9F-2768-40DC-989E-B5CAAAE148D9}" destId="{410ABBC8-8CEC-413F-9045-7B228EA626A1}" srcOrd="0" destOrd="3" presId="urn:microsoft.com/office/officeart/2005/8/layout/hList1"/>
    <dgm:cxn modelId="{5958C40D-8337-4899-B30B-479B736A5946}" type="presParOf" srcId="{62CF8259-1340-4809-B3A7-BC92F7DB640C}" destId="{839F4922-0147-4EB9-BD72-C2F54C24DA25}" srcOrd="0" destOrd="0" presId="urn:microsoft.com/office/officeart/2005/8/layout/hList1"/>
    <dgm:cxn modelId="{7F420C34-57F2-4E8C-9981-F3AE7757C7CD}" type="presParOf" srcId="{839F4922-0147-4EB9-BD72-C2F54C24DA25}" destId="{738E1389-3EF2-47E2-901F-DB3B04F21FFC}" srcOrd="0" destOrd="0" presId="urn:microsoft.com/office/officeart/2005/8/layout/hList1"/>
    <dgm:cxn modelId="{678F849A-A90C-4FA5-9AAC-AB57800D4E2F}" type="presParOf" srcId="{839F4922-0147-4EB9-BD72-C2F54C24DA25}" destId="{410ABBC8-8CEC-413F-9045-7B228EA626A1}" srcOrd="1" destOrd="0" presId="urn:microsoft.com/office/officeart/2005/8/layout/hList1"/>
    <dgm:cxn modelId="{ADBE327E-7C90-4813-818B-7F9BD5273753}" type="presParOf" srcId="{62CF8259-1340-4809-B3A7-BC92F7DB640C}" destId="{F3D43C68-9581-455D-A017-2BC6B3A17F36}" srcOrd="1" destOrd="0" presId="urn:microsoft.com/office/officeart/2005/8/layout/hList1"/>
    <dgm:cxn modelId="{8DE08F0A-1429-460F-84D6-93003D24E2AC}" type="presParOf" srcId="{62CF8259-1340-4809-B3A7-BC92F7DB640C}" destId="{9387C848-4D8A-42B6-9D3A-A0285D96B173}" srcOrd="2" destOrd="0" presId="urn:microsoft.com/office/officeart/2005/8/layout/hList1"/>
    <dgm:cxn modelId="{894EB273-8970-4689-8F29-A4D395DFEDAD}" type="presParOf" srcId="{9387C848-4D8A-42B6-9D3A-A0285D96B173}" destId="{BF10327E-81A5-4220-939A-87C3BE58628A}" srcOrd="0" destOrd="0" presId="urn:microsoft.com/office/officeart/2005/8/layout/hList1"/>
    <dgm:cxn modelId="{F3D92722-D9A6-4076-B27E-2656EE80F205}" type="presParOf" srcId="{9387C848-4D8A-42B6-9D3A-A0285D96B173}" destId="{4450CB5A-1F44-49D7-95D0-C70A3089FCFB}" srcOrd="1" destOrd="0" presId="urn:microsoft.com/office/officeart/2005/8/layout/hList1"/>
    <dgm:cxn modelId="{98442EED-DBF2-4A3B-A4EF-555A59CE4F3B}" type="presParOf" srcId="{62CF8259-1340-4809-B3A7-BC92F7DB640C}" destId="{91014228-B33E-4320-AA79-869CD4D3EAF2}" srcOrd="3" destOrd="0" presId="urn:microsoft.com/office/officeart/2005/8/layout/hList1"/>
    <dgm:cxn modelId="{8D0CA77A-68D2-43AC-A8A5-869D5BFB5F78}" type="presParOf" srcId="{62CF8259-1340-4809-B3A7-BC92F7DB640C}" destId="{4E001088-45D5-4F5D-9DCF-15323A359395}" srcOrd="4" destOrd="0" presId="urn:microsoft.com/office/officeart/2005/8/layout/hList1"/>
    <dgm:cxn modelId="{05D24CE9-8D66-4D7C-B61D-58AAF74856BB}" type="presParOf" srcId="{4E001088-45D5-4F5D-9DCF-15323A359395}" destId="{1ACC007F-FF13-403A-AB26-8CE36792F0E1}" srcOrd="0" destOrd="0" presId="urn:microsoft.com/office/officeart/2005/8/layout/hList1"/>
    <dgm:cxn modelId="{A49A2C9D-E138-4CB4-8ED6-615C9479E5BE}" type="presParOf" srcId="{4E001088-45D5-4F5D-9DCF-15323A359395}" destId="{5EC10E2D-C160-4FFA-BD31-3B1D3CEC246D}" srcOrd="1" destOrd="0" presId="urn:microsoft.com/office/officeart/2005/8/layout/hList1"/>
    <dgm:cxn modelId="{AF90FC86-333F-42A5-81CC-403C87882DB0}" type="presParOf" srcId="{62CF8259-1340-4809-B3A7-BC92F7DB640C}" destId="{F6071F4D-9210-484E-967E-15D34F73528D}" srcOrd="5" destOrd="0" presId="urn:microsoft.com/office/officeart/2005/8/layout/hList1"/>
    <dgm:cxn modelId="{9C830DD7-9D36-4AC8-BE19-E51BDFFE5114}" type="presParOf" srcId="{62CF8259-1340-4809-B3A7-BC92F7DB640C}" destId="{F5310512-AAE0-42BD-8870-58526EEB569B}" srcOrd="6" destOrd="0" presId="urn:microsoft.com/office/officeart/2005/8/layout/hList1"/>
    <dgm:cxn modelId="{2C49AF18-EBA7-4A7E-8AC7-3763D51F46E3}" type="presParOf" srcId="{F5310512-AAE0-42BD-8870-58526EEB569B}" destId="{C0363380-2180-496B-9AFB-A8EF6D926AF0}" srcOrd="0" destOrd="0" presId="urn:microsoft.com/office/officeart/2005/8/layout/hList1"/>
    <dgm:cxn modelId="{41C846D7-CB64-4BAA-8C18-E5D832E72204}" type="presParOf" srcId="{F5310512-AAE0-42BD-8870-58526EEB569B}" destId="{F88FDE6F-502C-444E-BEB7-04194F3E9D1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A9F76D-B809-46D8-B516-7EDFBBD86C9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7CBD3749-09BB-4787-9A0A-01D5C0F27084}">
      <dgm:prSet phldrT="[Text]"/>
      <dgm:spPr/>
      <dgm:t>
        <a:bodyPr/>
        <a:lstStyle/>
        <a:p>
          <a:pPr>
            <a:buNone/>
          </a:pPr>
          <a:r>
            <a:rPr lang="en-US" dirty="0"/>
            <a:t>IN program partner</a:t>
          </a:r>
        </a:p>
      </dgm:t>
    </dgm:pt>
    <dgm:pt modelId="{115EED9E-D1BD-48B1-924B-322DA9DD0915}" type="parTrans" cxnId="{69C024BA-9F4D-44A4-9E03-432F1A148840}">
      <dgm:prSet/>
      <dgm:spPr/>
      <dgm:t>
        <a:bodyPr/>
        <a:lstStyle/>
        <a:p>
          <a:endParaRPr lang="en-US"/>
        </a:p>
      </dgm:t>
    </dgm:pt>
    <dgm:pt modelId="{0DA3B75D-3B9A-40D1-A8BB-C87B695FFB0C}" type="sibTrans" cxnId="{69C024BA-9F4D-44A4-9E03-432F1A148840}">
      <dgm:prSet/>
      <dgm:spPr/>
      <dgm:t>
        <a:bodyPr/>
        <a:lstStyle/>
        <a:p>
          <a:endParaRPr lang="en-US"/>
        </a:p>
      </dgm:t>
    </dgm:pt>
    <dgm:pt modelId="{4CA623C6-B3B7-4E01-A70E-328CEBE21CC8}">
      <dgm:prSet phldrT="[Text]"/>
      <dgm:spPr/>
      <dgm:t>
        <a:bodyPr/>
        <a:lstStyle/>
        <a:p>
          <a:r>
            <a:rPr lang="en-US" dirty="0">
              <a:solidFill>
                <a:schemeClr val="tx1"/>
              </a:solidFill>
            </a:rPr>
            <a:t>Slovakia</a:t>
          </a:r>
        </a:p>
      </dgm:t>
    </dgm:pt>
    <dgm:pt modelId="{4B6BB942-7BDE-4CF9-BA55-1A671519458D}" type="parTrans" cxnId="{51BA18C9-35CD-4082-AE7A-3F407D7BEC2B}">
      <dgm:prSet/>
      <dgm:spPr/>
      <dgm:t>
        <a:bodyPr/>
        <a:lstStyle/>
        <a:p>
          <a:endParaRPr lang="en-US"/>
        </a:p>
      </dgm:t>
    </dgm:pt>
    <dgm:pt modelId="{03D94260-C5F5-4829-8409-C975E0CF622C}" type="sibTrans" cxnId="{51BA18C9-35CD-4082-AE7A-3F407D7BEC2B}">
      <dgm:prSet/>
      <dgm:spPr/>
      <dgm:t>
        <a:bodyPr/>
        <a:lstStyle/>
        <a:p>
          <a:endParaRPr lang="en-US"/>
        </a:p>
      </dgm:t>
    </dgm:pt>
    <dgm:pt modelId="{73C87874-CC10-4BB3-8231-D0A4CB2A369A}">
      <dgm:prSet phldrT="[Text]"/>
      <dgm:spPr/>
      <dgm:t>
        <a:bodyPr/>
        <a:lstStyle/>
        <a:p>
          <a:pPr>
            <a:buNone/>
          </a:pPr>
          <a:r>
            <a:rPr lang="en-US" dirty="0"/>
            <a:t>IN program partner</a:t>
          </a:r>
        </a:p>
      </dgm:t>
    </dgm:pt>
    <dgm:pt modelId="{570772B6-88DF-4AF5-A470-4CC58012BC5D}" type="parTrans" cxnId="{5E66A4BC-CBD3-42FC-9B35-D3C22CD7157D}">
      <dgm:prSet/>
      <dgm:spPr/>
      <dgm:t>
        <a:bodyPr/>
        <a:lstStyle/>
        <a:p>
          <a:endParaRPr lang="en-US"/>
        </a:p>
      </dgm:t>
    </dgm:pt>
    <dgm:pt modelId="{465D23D6-AB8A-4B33-8FF4-7EFF8CF4E8F9}" type="sibTrans" cxnId="{5E66A4BC-CBD3-42FC-9B35-D3C22CD7157D}">
      <dgm:prSet/>
      <dgm:spPr/>
      <dgm:t>
        <a:bodyPr/>
        <a:lstStyle/>
        <a:p>
          <a:endParaRPr lang="en-US"/>
        </a:p>
      </dgm:t>
    </dgm:pt>
    <dgm:pt modelId="{015B26F5-B39D-4532-BAA7-10DC32E868FA}">
      <dgm:prSet phldrT="[Text]"/>
      <dgm:spPr/>
      <dgm:t>
        <a:bodyPr/>
        <a:lstStyle/>
        <a:p>
          <a:r>
            <a:rPr lang="en-US" dirty="0"/>
            <a:t>Business innovation and education, </a:t>
          </a:r>
          <a:br>
            <a:rPr lang="en-US" dirty="0"/>
          </a:br>
          <a:r>
            <a:rPr lang="en-US" dirty="0"/>
            <a:t>20 mill. EUR</a:t>
          </a:r>
        </a:p>
      </dgm:t>
    </dgm:pt>
    <dgm:pt modelId="{98B7ED56-3034-49E5-984B-530467558CA7}" type="parTrans" cxnId="{CB13A9CE-96DC-46B1-89A7-A73B04B751F9}">
      <dgm:prSet/>
      <dgm:spPr/>
      <dgm:t>
        <a:bodyPr/>
        <a:lstStyle/>
        <a:p>
          <a:endParaRPr lang="en-US"/>
        </a:p>
      </dgm:t>
    </dgm:pt>
    <dgm:pt modelId="{FFFEA9B0-62DB-47F3-ACFC-8293B658EB14}" type="sibTrans" cxnId="{CB13A9CE-96DC-46B1-89A7-A73B04B751F9}">
      <dgm:prSet/>
      <dgm:spPr/>
      <dgm:t>
        <a:bodyPr/>
        <a:lstStyle/>
        <a:p>
          <a:endParaRPr lang="en-US"/>
        </a:p>
      </dgm:t>
    </dgm:pt>
    <dgm:pt modelId="{92C9B9F0-E88E-4719-AB42-4DCF492F9FFF}">
      <dgm:prSet phldrT="[Text]"/>
      <dgm:spPr/>
      <dgm:t>
        <a:bodyPr/>
        <a:lstStyle/>
        <a:p>
          <a:endParaRPr lang="en-US" dirty="0"/>
        </a:p>
      </dgm:t>
    </dgm:pt>
    <dgm:pt modelId="{CEA4CA8D-4EA3-407B-87C7-4E60703F4260}" type="parTrans" cxnId="{7156088A-472A-4F41-AF10-35EA00432025}">
      <dgm:prSet/>
      <dgm:spPr/>
      <dgm:t>
        <a:bodyPr/>
        <a:lstStyle/>
        <a:p>
          <a:endParaRPr lang="en-US"/>
        </a:p>
      </dgm:t>
    </dgm:pt>
    <dgm:pt modelId="{93359733-B44B-4992-93CC-C98B5466F565}" type="sibTrans" cxnId="{7156088A-472A-4F41-AF10-35EA00432025}">
      <dgm:prSet/>
      <dgm:spPr/>
      <dgm:t>
        <a:bodyPr/>
        <a:lstStyle/>
        <a:p>
          <a:endParaRPr lang="en-US"/>
        </a:p>
      </dgm:t>
    </dgm:pt>
    <dgm:pt modelId="{C9FCAC4E-F729-4A7C-AF38-6687624CF4EA}">
      <dgm:prSet/>
      <dgm:spPr/>
      <dgm:t>
        <a:bodyPr/>
        <a:lstStyle/>
        <a:p>
          <a:r>
            <a:rPr lang="en-US" dirty="0">
              <a:solidFill>
                <a:schemeClr val="tx1"/>
              </a:solidFill>
            </a:rPr>
            <a:t>Portugal	</a:t>
          </a:r>
          <a:endParaRPr lang="en-US" dirty="0"/>
        </a:p>
      </dgm:t>
    </dgm:pt>
    <dgm:pt modelId="{188AA56F-008B-4647-990E-0741A2A10D74}" type="parTrans" cxnId="{612EB303-2974-42AE-A0B2-3234CC1C815E}">
      <dgm:prSet/>
      <dgm:spPr/>
      <dgm:t>
        <a:bodyPr/>
        <a:lstStyle/>
        <a:p>
          <a:endParaRPr lang="en-US"/>
        </a:p>
      </dgm:t>
    </dgm:pt>
    <dgm:pt modelId="{119B77E3-1E58-49BF-995C-F4A7B35BFEC5}" type="sibTrans" cxnId="{612EB303-2974-42AE-A0B2-3234CC1C815E}">
      <dgm:prSet/>
      <dgm:spPr/>
      <dgm:t>
        <a:bodyPr/>
        <a:lstStyle/>
        <a:p>
          <a:endParaRPr lang="en-US"/>
        </a:p>
      </dgm:t>
    </dgm:pt>
    <dgm:pt modelId="{0566DA87-2195-4495-BC17-AFDB48AD9575}">
      <dgm:prSet phldrT="[Text]"/>
      <dgm:spPr/>
      <dgm:t>
        <a:bodyPr/>
        <a:lstStyle/>
        <a:p>
          <a:endParaRPr lang="en-US"/>
        </a:p>
      </dgm:t>
    </dgm:pt>
    <dgm:pt modelId="{4E404496-5E56-40A0-A857-0075CDAC56E1}" type="parTrans" cxnId="{60702061-56DB-4D1B-8017-C42FA29A9963}">
      <dgm:prSet/>
      <dgm:spPr/>
      <dgm:t>
        <a:bodyPr/>
        <a:lstStyle/>
        <a:p>
          <a:endParaRPr lang="en-GB"/>
        </a:p>
      </dgm:t>
    </dgm:pt>
    <dgm:pt modelId="{1063173C-6484-4381-86CD-9CA90589015D}" type="sibTrans" cxnId="{60702061-56DB-4D1B-8017-C42FA29A9963}">
      <dgm:prSet/>
      <dgm:spPr/>
      <dgm:t>
        <a:bodyPr/>
        <a:lstStyle/>
        <a:p>
          <a:endParaRPr lang="en-GB"/>
        </a:p>
      </dgm:t>
    </dgm:pt>
    <dgm:pt modelId="{4FCD4031-5505-4CF9-A9F5-1F6A83879664}">
      <dgm:prSet phldrT="[Text]"/>
      <dgm:spPr/>
      <dgm:t>
        <a:bodyPr/>
        <a:lstStyle/>
        <a:p>
          <a:r>
            <a:rPr lang="en-US" dirty="0">
              <a:solidFill>
                <a:schemeClr val="tx1"/>
              </a:solidFill>
            </a:rPr>
            <a:t>Poland</a:t>
          </a:r>
          <a:r>
            <a:rPr lang="en-US" dirty="0"/>
            <a:t> </a:t>
          </a:r>
        </a:p>
      </dgm:t>
    </dgm:pt>
    <dgm:pt modelId="{8862FCCD-3B45-4C83-991C-6AE0D004397D}" type="sibTrans" cxnId="{080F1D39-FFE9-4705-9488-A1555525D8CC}">
      <dgm:prSet/>
      <dgm:spPr/>
      <dgm:t>
        <a:bodyPr/>
        <a:lstStyle/>
        <a:p>
          <a:endParaRPr lang="en-US"/>
        </a:p>
      </dgm:t>
    </dgm:pt>
    <dgm:pt modelId="{629D58E0-00B0-4078-B19C-55EB030A7976}" type="parTrans" cxnId="{080F1D39-FFE9-4705-9488-A1555525D8CC}">
      <dgm:prSet/>
      <dgm:spPr/>
      <dgm:t>
        <a:bodyPr/>
        <a:lstStyle/>
        <a:p>
          <a:endParaRPr lang="en-US"/>
        </a:p>
      </dgm:t>
    </dgm:pt>
    <dgm:pt modelId="{80597C1E-9C49-494F-AF3E-13C7F8C9A091}">
      <dgm:prSet/>
      <dgm:spPr/>
      <dgm:t>
        <a:bodyPr/>
        <a:lstStyle/>
        <a:p>
          <a:pPr>
            <a:buNone/>
          </a:pPr>
          <a:endParaRPr lang="en-US" dirty="0"/>
        </a:p>
      </dgm:t>
    </dgm:pt>
    <dgm:pt modelId="{9EBB9E65-1B6C-48B9-A65E-130E7377A556}" type="parTrans" cxnId="{81B0561E-5503-46EC-890F-DA14CCF213D5}">
      <dgm:prSet/>
      <dgm:spPr/>
      <dgm:t>
        <a:bodyPr/>
        <a:lstStyle/>
        <a:p>
          <a:endParaRPr lang="en-GB"/>
        </a:p>
      </dgm:t>
    </dgm:pt>
    <dgm:pt modelId="{62313316-E7FE-4E59-81EF-493C6BD09FCF}" type="sibTrans" cxnId="{81B0561E-5503-46EC-890F-DA14CCF213D5}">
      <dgm:prSet/>
      <dgm:spPr/>
      <dgm:t>
        <a:bodyPr/>
        <a:lstStyle/>
        <a:p>
          <a:endParaRPr lang="en-GB"/>
        </a:p>
      </dgm:t>
    </dgm:pt>
    <dgm:pt modelId="{CED3D473-C5AB-4BB0-A4CF-FB7AD3492230}">
      <dgm:prSet/>
      <dgm:spPr/>
      <dgm:t>
        <a:bodyPr/>
        <a:lstStyle/>
        <a:p>
          <a:pPr>
            <a:buFont typeface="Arial" panose="020B0604020202020204" pitchFamily="34" charset="0"/>
            <a:buChar char="•"/>
          </a:pPr>
          <a:r>
            <a:rPr lang="en-US" dirty="0"/>
            <a:t>Business and innovation,</a:t>
          </a:r>
          <a:br>
            <a:rPr lang="en-US" dirty="0"/>
          </a:br>
          <a:r>
            <a:rPr lang="en-US" dirty="0"/>
            <a:t>95 mill. EUR</a:t>
          </a:r>
        </a:p>
      </dgm:t>
    </dgm:pt>
    <dgm:pt modelId="{47BD90A2-B9E4-4F54-83B5-52E8975E53BC}" type="parTrans" cxnId="{9F0621AF-4360-4457-BBDE-8A05A3A844F7}">
      <dgm:prSet/>
      <dgm:spPr/>
      <dgm:t>
        <a:bodyPr/>
        <a:lstStyle/>
        <a:p>
          <a:endParaRPr lang="en-GB"/>
        </a:p>
      </dgm:t>
    </dgm:pt>
    <dgm:pt modelId="{D306D5F5-9057-4695-B92A-8DB4AE46403C}" type="sibTrans" cxnId="{9F0621AF-4360-4457-BBDE-8A05A3A844F7}">
      <dgm:prSet/>
      <dgm:spPr/>
      <dgm:t>
        <a:bodyPr/>
        <a:lstStyle/>
        <a:p>
          <a:endParaRPr lang="en-GB"/>
        </a:p>
      </dgm:t>
    </dgm:pt>
    <dgm:pt modelId="{2D875713-54F6-42D7-8BC0-D5F9A8BC0717}">
      <dgm:prSet phldrT="[Text]"/>
      <dgm:spPr/>
      <dgm:t>
        <a:bodyPr/>
        <a:lstStyle/>
        <a:p>
          <a:r>
            <a:rPr lang="en-US" dirty="0">
              <a:solidFill>
                <a:schemeClr val="tx1"/>
              </a:solidFill>
            </a:rPr>
            <a:t>Estonia</a:t>
          </a:r>
          <a:endParaRPr lang="en-US" dirty="0"/>
        </a:p>
      </dgm:t>
    </dgm:pt>
    <dgm:pt modelId="{9FBF0464-DFF4-4BCE-8EDE-56FE25FBEBF4}" type="parTrans" cxnId="{55BB1347-7519-4B55-B7FF-468D27DE0D41}">
      <dgm:prSet/>
      <dgm:spPr/>
      <dgm:t>
        <a:bodyPr/>
        <a:lstStyle/>
        <a:p>
          <a:endParaRPr lang="en-GB"/>
        </a:p>
      </dgm:t>
    </dgm:pt>
    <dgm:pt modelId="{2A211D94-D9FA-422A-84C9-F0D5FBA7C6A6}" type="sibTrans" cxnId="{55BB1347-7519-4B55-B7FF-468D27DE0D41}">
      <dgm:prSet/>
      <dgm:spPr/>
      <dgm:t>
        <a:bodyPr/>
        <a:lstStyle/>
        <a:p>
          <a:endParaRPr lang="en-GB"/>
        </a:p>
      </dgm:t>
    </dgm:pt>
    <dgm:pt modelId="{CE6B3AFF-AA2F-4A14-993F-4D70E81D7A20}">
      <dgm:prSet/>
      <dgm:spPr/>
      <dgm:t>
        <a:bodyPr/>
        <a:lstStyle/>
        <a:p>
          <a:pPr>
            <a:buNone/>
          </a:pPr>
          <a:r>
            <a:rPr lang="en-US" dirty="0"/>
            <a:t>IN program partner</a:t>
          </a:r>
        </a:p>
      </dgm:t>
    </dgm:pt>
    <dgm:pt modelId="{4574E16B-C194-47A1-9AF4-9857C606F6D1}" type="parTrans" cxnId="{DA8D79DB-1613-45F5-93E7-032C1FBA251F}">
      <dgm:prSet/>
      <dgm:spPr/>
      <dgm:t>
        <a:bodyPr/>
        <a:lstStyle/>
        <a:p>
          <a:endParaRPr lang="en-GB"/>
        </a:p>
      </dgm:t>
    </dgm:pt>
    <dgm:pt modelId="{1ADF2AAF-442A-4392-BF59-64C9BF1D158B}" type="sibTrans" cxnId="{DA8D79DB-1613-45F5-93E7-032C1FBA251F}">
      <dgm:prSet/>
      <dgm:spPr/>
      <dgm:t>
        <a:bodyPr/>
        <a:lstStyle/>
        <a:p>
          <a:endParaRPr lang="en-GB"/>
        </a:p>
      </dgm:t>
    </dgm:pt>
    <dgm:pt modelId="{ADC61ED6-7903-4971-BBA9-F1F08CA4A4FA}">
      <dgm:prSet/>
      <dgm:spPr/>
      <dgm:t>
        <a:bodyPr/>
        <a:lstStyle/>
        <a:p>
          <a:endParaRPr lang="en-US" dirty="0"/>
        </a:p>
      </dgm:t>
    </dgm:pt>
    <dgm:pt modelId="{25F80448-E576-48FC-BB3F-AE82B367A85E}" type="parTrans" cxnId="{CF2F79F8-B84A-4825-99ED-4953B07F7FC1}">
      <dgm:prSet/>
      <dgm:spPr/>
      <dgm:t>
        <a:bodyPr/>
        <a:lstStyle/>
        <a:p>
          <a:endParaRPr lang="en-GB"/>
        </a:p>
      </dgm:t>
    </dgm:pt>
    <dgm:pt modelId="{323A9AA0-CB01-4513-A67E-C6A0875C93E4}" type="sibTrans" cxnId="{CF2F79F8-B84A-4825-99ED-4953B07F7FC1}">
      <dgm:prSet/>
      <dgm:spPr/>
      <dgm:t>
        <a:bodyPr/>
        <a:lstStyle/>
        <a:p>
          <a:endParaRPr lang="en-GB"/>
        </a:p>
      </dgm:t>
    </dgm:pt>
    <dgm:pt modelId="{CD7F867E-6AED-44A1-A1DE-7F8B2E899041}">
      <dgm:prSet/>
      <dgm:spPr/>
      <dgm:t>
        <a:bodyPr/>
        <a:lstStyle/>
        <a:p>
          <a:r>
            <a:rPr lang="en-US" dirty="0"/>
            <a:t>Business and innovation,</a:t>
          </a:r>
          <a:br>
            <a:rPr lang="en-US" dirty="0"/>
          </a:br>
          <a:r>
            <a:rPr lang="en-US" dirty="0"/>
            <a:t>23 mill. EUR </a:t>
          </a:r>
        </a:p>
      </dgm:t>
    </dgm:pt>
    <dgm:pt modelId="{C28CE321-1B54-47CB-9F07-8426E2F8DD87}" type="parTrans" cxnId="{9E53CFA7-AE93-433E-9672-1832FF2859DC}">
      <dgm:prSet/>
      <dgm:spPr/>
      <dgm:t>
        <a:bodyPr/>
        <a:lstStyle/>
        <a:p>
          <a:endParaRPr lang="en-GB"/>
        </a:p>
      </dgm:t>
    </dgm:pt>
    <dgm:pt modelId="{1E99003B-2420-4E8C-B3F0-859516732FED}" type="sibTrans" cxnId="{9E53CFA7-AE93-433E-9672-1832FF2859DC}">
      <dgm:prSet/>
      <dgm:spPr/>
      <dgm:t>
        <a:bodyPr/>
        <a:lstStyle/>
        <a:p>
          <a:endParaRPr lang="en-GB"/>
        </a:p>
      </dgm:t>
    </dgm:pt>
    <dgm:pt modelId="{5CD93B96-401A-4A90-885B-8CC72538381F}">
      <dgm:prSet phldrT="[Text]"/>
      <dgm:spPr/>
      <dgm:t>
        <a:bodyPr/>
        <a:lstStyle/>
        <a:p>
          <a:r>
            <a:rPr lang="en-US" dirty="0">
              <a:solidFill>
                <a:schemeClr val="tx1"/>
              </a:solidFill>
            </a:rPr>
            <a:t>Latvia</a:t>
          </a:r>
          <a:endParaRPr lang="en-US" dirty="0"/>
        </a:p>
      </dgm:t>
    </dgm:pt>
    <dgm:pt modelId="{A7CD999E-2C3F-406D-B033-9AC341A2093F}" type="parTrans" cxnId="{695EE545-71CB-4642-B554-5A9FA4C344A9}">
      <dgm:prSet/>
      <dgm:spPr/>
      <dgm:t>
        <a:bodyPr/>
        <a:lstStyle/>
        <a:p>
          <a:endParaRPr lang="en-GB"/>
        </a:p>
      </dgm:t>
    </dgm:pt>
    <dgm:pt modelId="{CFCD359E-DC15-4562-A53E-C1151ACACB09}" type="sibTrans" cxnId="{695EE545-71CB-4642-B554-5A9FA4C344A9}">
      <dgm:prSet/>
      <dgm:spPr/>
      <dgm:t>
        <a:bodyPr/>
        <a:lstStyle/>
        <a:p>
          <a:endParaRPr lang="en-GB"/>
        </a:p>
      </dgm:t>
    </dgm:pt>
    <dgm:pt modelId="{911B04FC-936F-478D-8964-C7F3A5D4267E}">
      <dgm:prSet phldrT="[Text]"/>
      <dgm:spPr/>
      <dgm:t>
        <a:bodyPr/>
        <a:lstStyle/>
        <a:p>
          <a:pPr>
            <a:buNone/>
          </a:pPr>
          <a:r>
            <a:rPr lang="en-US" dirty="0"/>
            <a:t>IN program partner</a:t>
          </a:r>
        </a:p>
      </dgm:t>
    </dgm:pt>
    <dgm:pt modelId="{81279F38-F285-463B-A387-CE7D134ED57D}" type="parTrans" cxnId="{D9BB8E88-5E95-4321-B935-E513A7F373F1}">
      <dgm:prSet/>
      <dgm:spPr/>
      <dgm:t>
        <a:bodyPr/>
        <a:lstStyle/>
        <a:p>
          <a:endParaRPr lang="en-GB"/>
        </a:p>
      </dgm:t>
    </dgm:pt>
    <dgm:pt modelId="{699EEC26-C6B4-409F-9816-230351FE5C35}" type="sibTrans" cxnId="{D9BB8E88-5E95-4321-B935-E513A7F373F1}">
      <dgm:prSet/>
      <dgm:spPr/>
      <dgm:t>
        <a:bodyPr/>
        <a:lstStyle/>
        <a:p>
          <a:endParaRPr lang="en-GB"/>
        </a:p>
      </dgm:t>
    </dgm:pt>
    <dgm:pt modelId="{A771C0E7-57A0-4833-B648-A9036A37818A}">
      <dgm:prSet phldrT="[Text]"/>
      <dgm:spPr/>
      <dgm:t>
        <a:bodyPr/>
        <a:lstStyle/>
        <a:p>
          <a:endParaRPr lang="en-US" dirty="0"/>
        </a:p>
      </dgm:t>
    </dgm:pt>
    <dgm:pt modelId="{B4A5D78A-1862-46EF-9C3F-21C9B461BD20}" type="parTrans" cxnId="{8039BA35-C713-4E6B-8D22-0E28D9219C73}">
      <dgm:prSet/>
      <dgm:spPr/>
      <dgm:t>
        <a:bodyPr/>
        <a:lstStyle/>
        <a:p>
          <a:endParaRPr lang="en-GB"/>
        </a:p>
      </dgm:t>
    </dgm:pt>
    <dgm:pt modelId="{0ACBA7FE-C344-439C-BB7B-113453C08A91}" type="sibTrans" cxnId="{8039BA35-C713-4E6B-8D22-0E28D9219C73}">
      <dgm:prSet/>
      <dgm:spPr/>
      <dgm:t>
        <a:bodyPr/>
        <a:lstStyle/>
        <a:p>
          <a:endParaRPr lang="en-GB"/>
        </a:p>
      </dgm:t>
    </dgm:pt>
    <dgm:pt modelId="{70D0D1B4-B84D-422F-AE4F-58829FED2C2C}">
      <dgm:prSet/>
      <dgm:spPr/>
      <dgm:t>
        <a:bodyPr/>
        <a:lstStyle/>
        <a:p>
          <a:r>
            <a:rPr lang="en-US" dirty="0"/>
            <a:t>Business and innovation,</a:t>
          </a:r>
          <a:br>
            <a:rPr lang="en-US" dirty="0"/>
          </a:br>
          <a:r>
            <a:rPr lang="en-US" dirty="0"/>
            <a:t>12,5 mill. EUR</a:t>
          </a:r>
        </a:p>
      </dgm:t>
    </dgm:pt>
    <dgm:pt modelId="{F30700B8-5AE4-4073-9020-7727C3B46D42}" type="parTrans" cxnId="{CFA00EA1-54A7-4283-BE11-D2B626D5F80E}">
      <dgm:prSet/>
      <dgm:spPr/>
      <dgm:t>
        <a:bodyPr/>
        <a:lstStyle/>
        <a:p>
          <a:endParaRPr lang="en-GB"/>
        </a:p>
      </dgm:t>
    </dgm:pt>
    <dgm:pt modelId="{1A995D8E-4DF8-4992-8FC5-368441F87CCF}" type="sibTrans" cxnId="{CFA00EA1-54A7-4283-BE11-D2B626D5F80E}">
      <dgm:prSet/>
      <dgm:spPr/>
      <dgm:t>
        <a:bodyPr/>
        <a:lstStyle/>
        <a:p>
          <a:endParaRPr lang="en-GB"/>
        </a:p>
      </dgm:t>
    </dgm:pt>
    <dgm:pt modelId="{F037BA97-543C-4E44-85EE-E14B10A0F297}">
      <dgm:prSet phldrT="[Text]"/>
      <dgm:spPr/>
      <dgm:t>
        <a:bodyPr/>
        <a:lstStyle/>
        <a:p>
          <a:endParaRPr lang="en-US" dirty="0"/>
        </a:p>
      </dgm:t>
    </dgm:pt>
    <dgm:pt modelId="{E839209A-ED33-4457-A30C-C95C963F597E}" type="parTrans" cxnId="{31433D5D-F8C8-420E-B0C1-39E43EDB5BA0}">
      <dgm:prSet/>
      <dgm:spPr/>
      <dgm:t>
        <a:bodyPr/>
        <a:lstStyle/>
        <a:p>
          <a:endParaRPr lang="en-GB"/>
        </a:p>
      </dgm:t>
    </dgm:pt>
    <dgm:pt modelId="{352F2C08-C5CD-4350-861C-93AB458CA563}" type="sibTrans" cxnId="{31433D5D-F8C8-420E-B0C1-39E43EDB5BA0}">
      <dgm:prSet/>
      <dgm:spPr/>
      <dgm:t>
        <a:bodyPr/>
        <a:lstStyle/>
        <a:p>
          <a:endParaRPr lang="en-GB"/>
        </a:p>
      </dgm:t>
    </dgm:pt>
    <dgm:pt modelId="{3D3FFF26-AD7D-4B11-B277-E53E1D41D638}">
      <dgm:prSet/>
      <dgm:spPr/>
      <dgm:t>
        <a:bodyPr/>
        <a:lstStyle/>
        <a:p>
          <a:pPr>
            <a:buNone/>
          </a:pPr>
          <a:r>
            <a:rPr lang="en-US" dirty="0"/>
            <a:t>IN program partner</a:t>
          </a:r>
        </a:p>
      </dgm:t>
    </dgm:pt>
    <dgm:pt modelId="{9EB51900-33E7-44FB-A886-567963FDE484}" type="parTrans" cxnId="{0757DC1D-B54A-4AA1-B0AB-36D892C15C26}">
      <dgm:prSet/>
      <dgm:spPr/>
      <dgm:t>
        <a:bodyPr/>
        <a:lstStyle/>
        <a:p>
          <a:endParaRPr lang="en-GB"/>
        </a:p>
      </dgm:t>
    </dgm:pt>
    <dgm:pt modelId="{725DD53B-2BB6-470E-9EF0-78A83F519D3B}" type="sibTrans" cxnId="{0757DC1D-B54A-4AA1-B0AB-36D892C15C26}">
      <dgm:prSet/>
      <dgm:spPr/>
      <dgm:t>
        <a:bodyPr/>
        <a:lstStyle/>
        <a:p>
          <a:endParaRPr lang="en-GB"/>
        </a:p>
      </dgm:t>
    </dgm:pt>
    <dgm:pt modelId="{92A83A5B-1E4B-4253-9B76-0A517B0F3AC9}">
      <dgm:prSet/>
      <dgm:spPr/>
      <dgm:t>
        <a:bodyPr/>
        <a:lstStyle/>
        <a:p>
          <a:endParaRPr lang="en-US" dirty="0"/>
        </a:p>
      </dgm:t>
    </dgm:pt>
    <dgm:pt modelId="{F631CF3B-62DF-40C9-90A1-DFD30BDE237C}" type="parTrans" cxnId="{12556942-9945-47D4-9276-DC776416304B}">
      <dgm:prSet/>
      <dgm:spPr/>
      <dgm:t>
        <a:bodyPr/>
        <a:lstStyle/>
        <a:p>
          <a:endParaRPr lang="en-GB"/>
        </a:p>
      </dgm:t>
    </dgm:pt>
    <dgm:pt modelId="{19B852F5-EB69-4B8B-8B70-AAEBE12A42B0}" type="sibTrans" cxnId="{12556942-9945-47D4-9276-DC776416304B}">
      <dgm:prSet/>
      <dgm:spPr/>
      <dgm:t>
        <a:bodyPr/>
        <a:lstStyle/>
        <a:p>
          <a:endParaRPr lang="en-GB"/>
        </a:p>
      </dgm:t>
    </dgm:pt>
    <dgm:pt modelId="{01AD6BF0-5A31-4BEC-9A66-19CD83AE7430}">
      <dgm:prSet/>
      <dgm:spPr/>
      <dgm:t>
        <a:bodyPr/>
        <a:lstStyle/>
        <a:p>
          <a:r>
            <a:rPr lang="en-US" dirty="0"/>
            <a:t>Business and innovation, research and education,</a:t>
          </a:r>
          <a:br>
            <a:rPr lang="en-US" dirty="0"/>
          </a:br>
          <a:r>
            <a:rPr lang="en-US" dirty="0"/>
            <a:t>38 mill. </a:t>
          </a:r>
        </a:p>
      </dgm:t>
    </dgm:pt>
    <dgm:pt modelId="{37A0D878-035D-4A2D-9C8F-CEF8583171EC}" type="parTrans" cxnId="{5F7AD1F2-ACD8-4DB0-963F-3BC3390C4D24}">
      <dgm:prSet/>
      <dgm:spPr/>
      <dgm:t>
        <a:bodyPr/>
        <a:lstStyle/>
        <a:p>
          <a:endParaRPr lang="en-GB"/>
        </a:p>
      </dgm:t>
    </dgm:pt>
    <dgm:pt modelId="{84DB2F8E-9F2D-4E42-9809-DC647DD605B7}" type="sibTrans" cxnId="{5F7AD1F2-ACD8-4DB0-963F-3BC3390C4D24}">
      <dgm:prSet/>
      <dgm:spPr/>
      <dgm:t>
        <a:bodyPr/>
        <a:lstStyle/>
        <a:p>
          <a:endParaRPr lang="en-GB"/>
        </a:p>
      </dgm:t>
    </dgm:pt>
    <dgm:pt modelId="{524F26A4-FE50-4C15-BA9D-1A5F6524822D}">
      <dgm:prSet phldrT="[Text]"/>
      <dgm:spPr/>
      <dgm:t>
        <a:bodyPr/>
        <a:lstStyle/>
        <a:p>
          <a:r>
            <a:rPr lang="en-US" dirty="0">
              <a:solidFill>
                <a:schemeClr val="tx1"/>
              </a:solidFill>
            </a:rPr>
            <a:t>Lithuania</a:t>
          </a:r>
          <a:endParaRPr lang="en-US" dirty="0"/>
        </a:p>
      </dgm:t>
    </dgm:pt>
    <dgm:pt modelId="{83C1C6BC-A150-47B9-9FCF-27715AD54F78}" type="parTrans" cxnId="{A44606B7-B2BF-4D77-B265-9E33FB800465}">
      <dgm:prSet/>
      <dgm:spPr/>
      <dgm:t>
        <a:bodyPr/>
        <a:lstStyle/>
        <a:p>
          <a:endParaRPr lang="en-GB"/>
        </a:p>
      </dgm:t>
    </dgm:pt>
    <dgm:pt modelId="{A7F5864A-5697-4A62-A01D-FFBC918B0F6F}" type="sibTrans" cxnId="{A44606B7-B2BF-4D77-B265-9E33FB800465}">
      <dgm:prSet/>
      <dgm:spPr/>
      <dgm:t>
        <a:bodyPr/>
        <a:lstStyle/>
        <a:p>
          <a:endParaRPr lang="en-GB"/>
        </a:p>
      </dgm:t>
    </dgm:pt>
    <dgm:pt modelId="{D7FC64D0-6745-4C21-996C-F779AE3919C3}">
      <dgm:prSet/>
      <dgm:spPr/>
      <dgm:t>
        <a:bodyPr/>
        <a:lstStyle/>
        <a:p>
          <a:pPr>
            <a:buNone/>
          </a:pPr>
          <a:r>
            <a:rPr lang="en-US" dirty="0">
              <a:solidFill>
                <a:schemeClr val="tx1"/>
              </a:solidFill>
              <a:latin typeface="Calibri"/>
              <a:ea typeface="+mn-ea"/>
              <a:cs typeface="+mn-cs"/>
            </a:rPr>
            <a:t>IN program partner</a:t>
          </a:r>
        </a:p>
      </dgm:t>
    </dgm:pt>
    <dgm:pt modelId="{0D57C19B-2377-40A8-A4A7-B48EFED4D198}" type="parTrans" cxnId="{2A6024BF-A2C0-475B-8200-EF4990EBDDD1}">
      <dgm:prSet/>
      <dgm:spPr/>
      <dgm:t>
        <a:bodyPr/>
        <a:lstStyle/>
        <a:p>
          <a:endParaRPr lang="en-GB"/>
        </a:p>
      </dgm:t>
    </dgm:pt>
    <dgm:pt modelId="{3FB54FB3-89F9-4D30-BB0B-5C6551222EA8}" type="sibTrans" cxnId="{2A6024BF-A2C0-475B-8200-EF4990EBDDD1}">
      <dgm:prSet/>
      <dgm:spPr/>
      <dgm:t>
        <a:bodyPr/>
        <a:lstStyle/>
        <a:p>
          <a:endParaRPr lang="en-GB"/>
        </a:p>
      </dgm:t>
    </dgm:pt>
    <dgm:pt modelId="{13014AB0-838E-4699-9628-E3F275FCF22D}">
      <dgm:prSet/>
      <dgm:spPr/>
      <dgm:t>
        <a:bodyPr/>
        <a:lstStyle/>
        <a:p>
          <a:endParaRPr lang="en-US" dirty="0">
            <a:solidFill>
              <a:schemeClr val="tx1"/>
            </a:solidFill>
          </a:endParaRPr>
        </a:p>
      </dgm:t>
    </dgm:pt>
    <dgm:pt modelId="{3365BE59-BF40-45F6-86D8-3E667154DCA3}" type="parTrans" cxnId="{83DB9985-2C5F-4F42-9274-FDAF3DC6D0DE}">
      <dgm:prSet/>
      <dgm:spPr/>
      <dgm:t>
        <a:bodyPr/>
        <a:lstStyle/>
        <a:p>
          <a:endParaRPr lang="en-GB"/>
        </a:p>
      </dgm:t>
    </dgm:pt>
    <dgm:pt modelId="{42B3227A-3699-41D5-BE7F-12C85150072B}" type="sibTrans" cxnId="{83DB9985-2C5F-4F42-9274-FDAF3DC6D0DE}">
      <dgm:prSet/>
      <dgm:spPr/>
      <dgm:t>
        <a:bodyPr/>
        <a:lstStyle/>
        <a:p>
          <a:endParaRPr lang="en-GB"/>
        </a:p>
      </dgm:t>
    </dgm:pt>
    <dgm:pt modelId="{73F1EB33-3207-4E2B-8DE6-EB0D4EB79BC5}">
      <dgm:prSet/>
      <dgm:spPr/>
      <dgm:t>
        <a:bodyPr/>
        <a:lstStyle/>
        <a:p>
          <a:pPr>
            <a:buChar char="•"/>
          </a:pPr>
          <a:r>
            <a:rPr lang="en-US" dirty="0">
              <a:solidFill>
                <a:schemeClr val="tx1"/>
              </a:solidFill>
              <a:latin typeface="Calibri"/>
              <a:ea typeface="+mn-ea"/>
              <a:cs typeface="+mn-cs"/>
            </a:rPr>
            <a:t>Business and innovation </a:t>
          </a:r>
          <a:br>
            <a:rPr lang="en-US" dirty="0">
              <a:solidFill>
                <a:schemeClr val="tx1"/>
              </a:solidFill>
              <a:latin typeface="Calibri"/>
              <a:ea typeface="+mn-ea"/>
              <a:cs typeface="+mn-cs"/>
            </a:rPr>
          </a:br>
          <a:r>
            <a:rPr lang="en-US" dirty="0">
              <a:solidFill>
                <a:schemeClr val="tx1"/>
              </a:solidFill>
              <a:latin typeface="Calibri"/>
              <a:ea typeface="+mn-ea"/>
              <a:cs typeface="+mn-cs"/>
            </a:rPr>
            <a:t>14 mill. EUR</a:t>
          </a:r>
        </a:p>
      </dgm:t>
    </dgm:pt>
    <dgm:pt modelId="{2FF7F0E4-3400-493F-B281-ED02B2459F60}" type="parTrans" cxnId="{7FD6B01C-6EE3-4596-806E-42FA248F4E95}">
      <dgm:prSet/>
      <dgm:spPr/>
      <dgm:t>
        <a:bodyPr/>
        <a:lstStyle/>
        <a:p>
          <a:endParaRPr lang="en-GB"/>
        </a:p>
      </dgm:t>
    </dgm:pt>
    <dgm:pt modelId="{1580C849-715E-4A88-86E0-A575ACB39178}" type="sibTrans" cxnId="{7FD6B01C-6EE3-4596-806E-42FA248F4E95}">
      <dgm:prSet/>
      <dgm:spPr/>
      <dgm:t>
        <a:bodyPr/>
        <a:lstStyle/>
        <a:p>
          <a:endParaRPr lang="en-GB"/>
        </a:p>
      </dgm:t>
    </dgm:pt>
    <dgm:pt modelId="{60A822A0-BCBD-4FBE-887B-6656C846DAE0}">
      <dgm:prSet/>
      <dgm:spPr/>
      <dgm:t>
        <a:bodyPr/>
        <a:lstStyle/>
        <a:p>
          <a:r>
            <a:rPr lang="en-US"/>
            <a:t>EURclimate </a:t>
          </a:r>
          <a:r>
            <a:rPr lang="en-US" dirty="0"/>
            <a:t>and energy 24 mill. EUR</a:t>
          </a:r>
        </a:p>
      </dgm:t>
    </dgm:pt>
    <dgm:pt modelId="{95023CB3-2519-4F15-B1A9-F654A946E183}" type="parTrans" cxnId="{180DF7C0-E897-4885-B081-FB83F702F073}">
      <dgm:prSet/>
      <dgm:spPr/>
      <dgm:t>
        <a:bodyPr/>
        <a:lstStyle/>
        <a:p>
          <a:endParaRPr lang="en-GB"/>
        </a:p>
      </dgm:t>
    </dgm:pt>
    <dgm:pt modelId="{A3B835C7-AA41-457D-B008-0D1A52FB45B9}" type="sibTrans" cxnId="{180DF7C0-E897-4885-B081-FB83F702F073}">
      <dgm:prSet/>
      <dgm:spPr/>
      <dgm:t>
        <a:bodyPr/>
        <a:lstStyle/>
        <a:p>
          <a:endParaRPr lang="en-GB"/>
        </a:p>
      </dgm:t>
    </dgm:pt>
    <dgm:pt modelId="{EB25E6FA-1EFC-43ED-B223-446D85F16B90}">
      <dgm:prSet/>
      <dgm:spPr/>
      <dgm:t>
        <a:bodyPr/>
        <a:lstStyle/>
        <a:p>
          <a:endParaRPr lang="en-US" dirty="0"/>
        </a:p>
      </dgm:t>
    </dgm:pt>
    <dgm:pt modelId="{CC8A296C-1523-4EF8-B485-9DD95A112CC9}" type="parTrans" cxnId="{25281418-6A1E-4CA8-8952-10558443CB41}">
      <dgm:prSet/>
      <dgm:spPr/>
      <dgm:t>
        <a:bodyPr/>
        <a:lstStyle/>
        <a:p>
          <a:endParaRPr lang="en-GB"/>
        </a:p>
      </dgm:t>
    </dgm:pt>
    <dgm:pt modelId="{2CA040A2-89D5-4F54-961F-4A0DE8B3FFB6}" type="sibTrans" cxnId="{25281418-6A1E-4CA8-8952-10558443CB41}">
      <dgm:prSet/>
      <dgm:spPr/>
      <dgm:t>
        <a:bodyPr/>
        <a:lstStyle/>
        <a:p>
          <a:endParaRPr lang="en-GB"/>
        </a:p>
      </dgm:t>
    </dgm:pt>
    <dgm:pt modelId="{62CF8259-1340-4809-B3A7-BC92F7DB640C}" type="pres">
      <dgm:prSet presAssocID="{B0A9F76D-B809-46D8-B516-7EDFBBD86C9A}" presName="Name0" presStyleCnt="0">
        <dgm:presLayoutVars>
          <dgm:dir/>
          <dgm:animLvl val="lvl"/>
          <dgm:resizeHandles val="exact"/>
        </dgm:presLayoutVars>
      </dgm:prSet>
      <dgm:spPr/>
    </dgm:pt>
    <dgm:pt modelId="{09CB2E38-46E2-480C-A135-60342D256838}" type="pres">
      <dgm:prSet presAssocID="{2D875713-54F6-42D7-8BC0-D5F9A8BC0717}" presName="composite" presStyleCnt="0"/>
      <dgm:spPr/>
    </dgm:pt>
    <dgm:pt modelId="{CD26B15F-DAF6-4DB3-BC55-78EEF2398FFF}" type="pres">
      <dgm:prSet presAssocID="{2D875713-54F6-42D7-8BC0-D5F9A8BC0717}" presName="parTx" presStyleLbl="alignNode1" presStyleIdx="0" presStyleCnt="6">
        <dgm:presLayoutVars>
          <dgm:chMax val="0"/>
          <dgm:chPref val="0"/>
          <dgm:bulletEnabled val="1"/>
        </dgm:presLayoutVars>
      </dgm:prSet>
      <dgm:spPr/>
    </dgm:pt>
    <dgm:pt modelId="{1FD196CE-6D97-4895-900E-3CBC11372053}" type="pres">
      <dgm:prSet presAssocID="{2D875713-54F6-42D7-8BC0-D5F9A8BC0717}" presName="desTx" presStyleLbl="alignAccFollowNode1" presStyleIdx="0" presStyleCnt="6">
        <dgm:presLayoutVars>
          <dgm:bulletEnabled val="1"/>
        </dgm:presLayoutVars>
      </dgm:prSet>
      <dgm:spPr/>
    </dgm:pt>
    <dgm:pt modelId="{75E2935A-2D17-46D9-949E-22FE27492C1B}" type="pres">
      <dgm:prSet presAssocID="{2A211D94-D9FA-422A-84C9-F0D5FBA7C6A6}" presName="space" presStyleCnt="0"/>
      <dgm:spPr/>
    </dgm:pt>
    <dgm:pt modelId="{5C31C34D-C566-4E68-AE2D-9C697E5A766F}" type="pres">
      <dgm:prSet presAssocID="{5CD93B96-401A-4A90-885B-8CC72538381F}" presName="composite" presStyleCnt="0"/>
      <dgm:spPr/>
    </dgm:pt>
    <dgm:pt modelId="{6B2C6373-3933-41FF-8FB8-285B1EF805CA}" type="pres">
      <dgm:prSet presAssocID="{5CD93B96-401A-4A90-885B-8CC72538381F}" presName="parTx" presStyleLbl="alignNode1" presStyleIdx="1" presStyleCnt="6">
        <dgm:presLayoutVars>
          <dgm:chMax val="0"/>
          <dgm:chPref val="0"/>
          <dgm:bulletEnabled val="1"/>
        </dgm:presLayoutVars>
      </dgm:prSet>
      <dgm:spPr/>
    </dgm:pt>
    <dgm:pt modelId="{523B2955-DD01-4534-9574-75283CD40470}" type="pres">
      <dgm:prSet presAssocID="{5CD93B96-401A-4A90-885B-8CC72538381F}" presName="desTx" presStyleLbl="alignAccFollowNode1" presStyleIdx="1" presStyleCnt="6">
        <dgm:presLayoutVars>
          <dgm:bulletEnabled val="1"/>
        </dgm:presLayoutVars>
      </dgm:prSet>
      <dgm:spPr/>
    </dgm:pt>
    <dgm:pt modelId="{6912DEE8-0462-49DF-9C64-09C1A637369B}" type="pres">
      <dgm:prSet presAssocID="{CFCD359E-DC15-4562-A53E-C1151ACACB09}" presName="space" presStyleCnt="0"/>
      <dgm:spPr/>
    </dgm:pt>
    <dgm:pt modelId="{DDC86911-042A-4AAC-8CE3-4D66A8A25BCC}" type="pres">
      <dgm:prSet presAssocID="{524F26A4-FE50-4C15-BA9D-1A5F6524822D}" presName="composite" presStyleCnt="0"/>
      <dgm:spPr/>
    </dgm:pt>
    <dgm:pt modelId="{1FBB2873-5CA0-45A9-92E5-5B2EA0EE4C7E}" type="pres">
      <dgm:prSet presAssocID="{524F26A4-FE50-4C15-BA9D-1A5F6524822D}" presName="parTx" presStyleLbl="alignNode1" presStyleIdx="2" presStyleCnt="6">
        <dgm:presLayoutVars>
          <dgm:chMax val="0"/>
          <dgm:chPref val="0"/>
          <dgm:bulletEnabled val="1"/>
        </dgm:presLayoutVars>
      </dgm:prSet>
      <dgm:spPr/>
    </dgm:pt>
    <dgm:pt modelId="{18FAE1E4-D069-482B-80E0-193659167851}" type="pres">
      <dgm:prSet presAssocID="{524F26A4-FE50-4C15-BA9D-1A5F6524822D}" presName="desTx" presStyleLbl="alignAccFollowNode1" presStyleIdx="2" presStyleCnt="6">
        <dgm:presLayoutVars>
          <dgm:bulletEnabled val="1"/>
        </dgm:presLayoutVars>
      </dgm:prSet>
      <dgm:spPr/>
    </dgm:pt>
    <dgm:pt modelId="{4478E202-18B6-45F3-BB8B-256715537087}" type="pres">
      <dgm:prSet presAssocID="{A7F5864A-5697-4A62-A01D-FFBC918B0F6F}" presName="space" presStyleCnt="0"/>
      <dgm:spPr/>
    </dgm:pt>
    <dgm:pt modelId="{839F4922-0147-4EB9-BD72-C2F54C24DA25}" type="pres">
      <dgm:prSet presAssocID="{4FCD4031-5505-4CF9-A9F5-1F6A83879664}" presName="composite" presStyleCnt="0"/>
      <dgm:spPr/>
    </dgm:pt>
    <dgm:pt modelId="{738E1389-3EF2-47E2-901F-DB3B04F21FFC}" type="pres">
      <dgm:prSet presAssocID="{4FCD4031-5505-4CF9-A9F5-1F6A83879664}" presName="parTx" presStyleLbl="alignNode1" presStyleIdx="3" presStyleCnt="6">
        <dgm:presLayoutVars>
          <dgm:chMax val="0"/>
          <dgm:chPref val="0"/>
          <dgm:bulletEnabled val="1"/>
        </dgm:presLayoutVars>
      </dgm:prSet>
      <dgm:spPr/>
    </dgm:pt>
    <dgm:pt modelId="{410ABBC8-8CEC-413F-9045-7B228EA626A1}" type="pres">
      <dgm:prSet presAssocID="{4FCD4031-5505-4CF9-A9F5-1F6A83879664}" presName="desTx" presStyleLbl="alignAccFollowNode1" presStyleIdx="3" presStyleCnt="6">
        <dgm:presLayoutVars>
          <dgm:bulletEnabled val="1"/>
        </dgm:presLayoutVars>
      </dgm:prSet>
      <dgm:spPr/>
    </dgm:pt>
    <dgm:pt modelId="{F3D43C68-9581-455D-A017-2BC6B3A17F36}" type="pres">
      <dgm:prSet presAssocID="{8862FCCD-3B45-4C83-991C-6AE0D004397D}" presName="space" presStyleCnt="0"/>
      <dgm:spPr/>
    </dgm:pt>
    <dgm:pt modelId="{52A9E5E7-7B8D-4FDE-84C4-6A779EFF3E17}" type="pres">
      <dgm:prSet presAssocID="{C9FCAC4E-F729-4A7C-AF38-6687624CF4EA}" presName="composite" presStyleCnt="0"/>
      <dgm:spPr/>
    </dgm:pt>
    <dgm:pt modelId="{77217F91-25A3-4A68-94D7-FA22FDE18FAB}" type="pres">
      <dgm:prSet presAssocID="{C9FCAC4E-F729-4A7C-AF38-6687624CF4EA}" presName="parTx" presStyleLbl="alignNode1" presStyleIdx="4" presStyleCnt="6">
        <dgm:presLayoutVars>
          <dgm:chMax val="0"/>
          <dgm:chPref val="0"/>
          <dgm:bulletEnabled val="1"/>
        </dgm:presLayoutVars>
      </dgm:prSet>
      <dgm:spPr/>
    </dgm:pt>
    <dgm:pt modelId="{7C9075D0-04C8-4103-A327-B9A7A872D572}" type="pres">
      <dgm:prSet presAssocID="{C9FCAC4E-F729-4A7C-AF38-6687624CF4EA}" presName="desTx" presStyleLbl="alignAccFollowNode1" presStyleIdx="4" presStyleCnt="6">
        <dgm:presLayoutVars>
          <dgm:bulletEnabled val="1"/>
        </dgm:presLayoutVars>
      </dgm:prSet>
      <dgm:spPr/>
    </dgm:pt>
    <dgm:pt modelId="{1810DF09-4D5A-4EBA-87BE-9F7CEB995504}" type="pres">
      <dgm:prSet presAssocID="{119B77E3-1E58-49BF-995C-F4A7B35BFEC5}" presName="space" presStyleCnt="0"/>
      <dgm:spPr/>
    </dgm:pt>
    <dgm:pt modelId="{4E001088-45D5-4F5D-9DCF-15323A359395}" type="pres">
      <dgm:prSet presAssocID="{4CA623C6-B3B7-4E01-A70E-328CEBE21CC8}" presName="composite" presStyleCnt="0"/>
      <dgm:spPr/>
    </dgm:pt>
    <dgm:pt modelId="{1ACC007F-FF13-403A-AB26-8CE36792F0E1}" type="pres">
      <dgm:prSet presAssocID="{4CA623C6-B3B7-4E01-A70E-328CEBE21CC8}" presName="parTx" presStyleLbl="alignNode1" presStyleIdx="5" presStyleCnt="6">
        <dgm:presLayoutVars>
          <dgm:chMax val="0"/>
          <dgm:chPref val="0"/>
          <dgm:bulletEnabled val="1"/>
        </dgm:presLayoutVars>
      </dgm:prSet>
      <dgm:spPr/>
    </dgm:pt>
    <dgm:pt modelId="{5EC10E2D-C160-4FFA-BD31-3B1D3CEC246D}" type="pres">
      <dgm:prSet presAssocID="{4CA623C6-B3B7-4E01-A70E-328CEBE21CC8}" presName="desTx" presStyleLbl="alignAccFollowNode1" presStyleIdx="5" presStyleCnt="6">
        <dgm:presLayoutVars>
          <dgm:bulletEnabled val="1"/>
        </dgm:presLayoutVars>
      </dgm:prSet>
      <dgm:spPr/>
    </dgm:pt>
  </dgm:ptLst>
  <dgm:cxnLst>
    <dgm:cxn modelId="{612EB303-2974-42AE-A0B2-3234CC1C815E}" srcId="{B0A9F76D-B809-46D8-B516-7EDFBBD86C9A}" destId="{C9FCAC4E-F729-4A7C-AF38-6687624CF4EA}" srcOrd="4" destOrd="0" parTransId="{188AA56F-008B-4647-990E-0741A2A10D74}" sibTransId="{119B77E3-1E58-49BF-995C-F4A7B35BFEC5}"/>
    <dgm:cxn modelId="{A842D306-EB6B-4F41-9930-1A143C608866}" type="presOf" srcId="{70D0D1B4-B84D-422F-AE4F-58829FED2C2C}" destId="{523B2955-DD01-4534-9574-75283CD40470}" srcOrd="0" destOrd="2" presId="urn:microsoft.com/office/officeart/2005/8/layout/hList1"/>
    <dgm:cxn modelId="{25281418-6A1E-4CA8-8952-10558443CB41}" srcId="{C9FCAC4E-F729-4A7C-AF38-6687624CF4EA}" destId="{EB25E6FA-1EFC-43ED-B223-446D85F16B90}" srcOrd="3" destOrd="0" parTransId="{CC8A296C-1523-4EF8-B485-9DD95A112CC9}" sibTransId="{2CA040A2-89D5-4F54-961F-4A0DE8B3FFB6}"/>
    <dgm:cxn modelId="{7FD6B01C-6EE3-4596-806E-42FA248F4E95}" srcId="{524F26A4-FE50-4C15-BA9D-1A5F6524822D}" destId="{73F1EB33-3207-4E2B-8DE6-EB0D4EB79BC5}" srcOrd="2" destOrd="0" parTransId="{2FF7F0E4-3400-493F-B281-ED02B2459F60}" sibTransId="{1580C849-715E-4A88-86E0-A575ACB39178}"/>
    <dgm:cxn modelId="{0757DC1D-B54A-4AA1-B0AB-36D892C15C26}" srcId="{C9FCAC4E-F729-4A7C-AF38-6687624CF4EA}" destId="{3D3FFF26-AD7D-4B11-B277-E53E1D41D638}" srcOrd="0" destOrd="0" parTransId="{9EB51900-33E7-44FB-A886-567963FDE484}" sibTransId="{725DD53B-2BB6-470E-9EF0-78A83F519D3B}"/>
    <dgm:cxn modelId="{81B0561E-5503-46EC-890F-DA14CCF213D5}" srcId="{4FCD4031-5505-4CF9-A9F5-1F6A83879664}" destId="{80597C1E-9C49-494F-AF3E-13C7F8C9A091}" srcOrd="1" destOrd="0" parTransId="{9EBB9E65-1B6C-48B9-A65E-130E7377A556}" sibTransId="{62313316-E7FE-4E59-81EF-493C6BD09FCF}"/>
    <dgm:cxn modelId="{9A224128-2347-4CDB-A767-7F08C4487259}" type="presOf" srcId="{A771C0E7-57A0-4833-B648-A9036A37818A}" destId="{523B2955-DD01-4534-9574-75283CD40470}" srcOrd="0" destOrd="1" presId="urn:microsoft.com/office/officeart/2005/8/layout/hList1"/>
    <dgm:cxn modelId="{8039BA35-C713-4E6B-8D22-0E28D9219C73}" srcId="{5CD93B96-401A-4A90-885B-8CC72538381F}" destId="{A771C0E7-57A0-4833-B648-A9036A37818A}" srcOrd="1" destOrd="0" parTransId="{B4A5D78A-1862-46EF-9C3F-21C9B461BD20}" sibTransId="{0ACBA7FE-C344-439C-BB7B-113453C08A91}"/>
    <dgm:cxn modelId="{080F1D39-FFE9-4705-9488-A1555525D8CC}" srcId="{B0A9F76D-B809-46D8-B516-7EDFBBD86C9A}" destId="{4FCD4031-5505-4CF9-A9F5-1F6A83879664}" srcOrd="3" destOrd="0" parTransId="{629D58E0-00B0-4078-B19C-55EB030A7976}" sibTransId="{8862FCCD-3B45-4C83-991C-6AE0D004397D}"/>
    <dgm:cxn modelId="{5955873D-41CE-40ED-9D74-BA384F1A850E}" type="presOf" srcId="{B0A9F76D-B809-46D8-B516-7EDFBBD86C9A}" destId="{62CF8259-1340-4809-B3A7-BC92F7DB640C}" srcOrd="0" destOrd="0" presId="urn:microsoft.com/office/officeart/2005/8/layout/hList1"/>
    <dgm:cxn modelId="{31433D5D-F8C8-420E-B0C1-39E43EDB5BA0}" srcId="{4FCD4031-5505-4CF9-A9F5-1F6A83879664}" destId="{F037BA97-543C-4E44-85EE-E14B10A0F297}" srcOrd="4" destOrd="0" parTransId="{E839209A-ED33-4457-A30C-C95C963F597E}" sibTransId="{352F2C08-C5CD-4350-861C-93AB458CA563}"/>
    <dgm:cxn modelId="{60702061-56DB-4D1B-8017-C42FA29A9963}" srcId="{4FCD4031-5505-4CF9-A9F5-1F6A83879664}" destId="{0566DA87-2195-4495-BC17-AFDB48AD9575}" srcOrd="3" destOrd="0" parTransId="{4E404496-5E56-40A0-A857-0075CDAC56E1}" sibTransId="{1063173C-6484-4381-86CD-9CA90589015D}"/>
    <dgm:cxn modelId="{12556942-9945-47D4-9276-DC776416304B}" srcId="{C9FCAC4E-F729-4A7C-AF38-6687624CF4EA}" destId="{92A83A5B-1E4B-4253-9B76-0A517B0F3AC9}" srcOrd="1" destOrd="0" parTransId="{F631CF3B-62DF-40C9-90A1-DFD30BDE237C}" sibTransId="{19B852F5-EB69-4B8B-8B70-AAEBE12A42B0}"/>
    <dgm:cxn modelId="{B26EE242-1950-4A69-9995-7B8347A04B71}" type="presOf" srcId="{0566DA87-2195-4495-BC17-AFDB48AD9575}" destId="{410ABBC8-8CEC-413F-9045-7B228EA626A1}" srcOrd="0" destOrd="3" presId="urn:microsoft.com/office/officeart/2005/8/layout/hList1"/>
    <dgm:cxn modelId="{E2F31145-CCF8-4645-867D-4B6094688815}" type="presOf" srcId="{524F26A4-FE50-4C15-BA9D-1A5F6524822D}" destId="{1FBB2873-5CA0-45A9-92E5-5B2EA0EE4C7E}" srcOrd="0" destOrd="0" presId="urn:microsoft.com/office/officeart/2005/8/layout/hList1"/>
    <dgm:cxn modelId="{695EE545-71CB-4642-B554-5A9FA4C344A9}" srcId="{B0A9F76D-B809-46D8-B516-7EDFBBD86C9A}" destId="{5CD93B96-401A-4A90-885B-8CC72538381F}" srcOrd="1" destOrd="0" parTransId="{A7CD999E-2C3F-406D-B033-9AC341A2093F}" sibTransId="{CFCD359E-DC15-4562-A53E-C1151ACACB09}"/>
    <dgm:cxn modelId="{55BB1347-7519-4B55-B7FF-468D27DE0D41}" srcId="{B0A9F76D-B809-46D8-B516-7EDFBBD86C9A}" destId="{2D875713-54F6-42D7-8BC0-D5F9A8BC0717}" srcOrd="0" destOrd="0" parTransId="{9FBF0464-DFF4-4BCE-8EDE-56FE25FBEBF4}" sibTransId="{2A211D94-D9FA-422A-84C9-F0D5FBA7C6A6}"/>
    <dgm:cxn modelId="{91CA454E-CBEF-4A96-BFEE-42EF4481E873}" type="presOf" srcId="{73F1EB33-3207-4E2B-8DE6-EB0D4EB79BC5}" destId="{18FAE1E4-D069-482B-80E0-193659167851}" srcOrd="0" destOrd="2" presId="urn:microsoft.com/office/officeart/2005/8/layout/hList1"/>
    <dgm:cxn modelId="{D87A956F-AE3A-4A6A-87D7-CD4D518C59A2}" type="presOf" srcId="{911B04FC-936F-478D-8964-C7F3A5D4267E}" destId="{523B2955-DD01-4534-9574-75283CD40470}" srcOrd="0" destOrd="0" presId="urn:microsoft.com/office/officeart/2005/8/layout/hList1"/>
    <dgm:cxn modelId="{FEBBCA77-2036-4583-A890-4B10B5C1A70B}" type="presOf" srcId="{4CA623C6-B3B7-4E01-A70E-328CEBE21CC8}" destId="{1ACC007F-FF13-403A-AB26-8CE36792F0E1}" srcOrd="0" destOrd="0" presId="urn:microsoft.com/office/officeart/2005/8/layout/hList1"/>
    <dgm:cxn modelId="{0C830959-6413-4612-B848-0EEEF20530AF}" type="presOf" srcId="{2D875713-54F6-42D7-8BC0-D5F9A8BC0717}" destId="{CD26B15F-DAF6-4DB3-BC55-78EEF2398FFF}" srcOrd="0" destOrd="0" presId="urn:microsoft.com/office/officeart/2005/8/layout/hList1"/>
    <dgm:cxn modelId="{D1996182-B1A7-418F-89C5-97DA15345C98}" type="presOf" srcId="{EB25E6FA-1EFC-43ED-B223-446D85F16B90}" destId="{7C9075D0-04C8-4103-A327-B9A7A872D572}" srcOrd="0" destOrd="3" presId="urn:microsoft.com/office/officeart/2005/8/layout/hList1"/>
    <dgm:cxn modelId="{83DB9985-2C5F-4F42-9274-FDAF3DC6D0DE}" srcId="{524F26A4-FE50-4C15-BA9D-1A5F6524822D}" destId="{13014AB0-838E-4699-9628-E3F275FCF22D}" srcOrd="1" destOrd="0" parTransId="{3365BE59-BF40-45F6-86D8-3E667154DCA3}" sibTransId="{42B3227A-3699-41D5-BE7F-12C85150072B}"/>
    <dgm:cxn modelId="{D9BB8E88-5E95-4321-B935-E513A7F373F1}" srcId="{5CD93B96-401A-4A90-885B-8CC72538381F}" destId="{911B04FC-936F-478D-8964-C7F3A5D4267E}" srcOrd="0" destOrd="0" parTransId="{81279F38-F285-463B-A387-CE7D134ED57D}" sibTransId="{699EEC26-C6B4-409F-9816-230351FE5C35}"/>
    <dgm:cxn modelId="{807C5D89-FBEF-4BE5-9275-2BF044E7F3D4}" type="presOf" srcId="{92A83A5B-1E4B-4253-9B76-0A517B0F3AC9}" destId="{7C9075D0-04C8-4103-A327-B9A7A872D572}" srcOrd="0" destOrd="1" presId="urn:microsoft.com/office/officeart/2005/8/layout/hList1"/>
    <dgm:cxn modelId="{7156088A-472A-4F41-AF10-35EA00432025}" srcId="{4CA623C6-B3B7-4E01-A70E-328CEBE21CC8}" destId="{92C9B9F0-E88E-4719-AB42-4DCF492F9FFF}" srcOrd="1" destOrd="0" parTransId="{CEA4CA8D-4EA3-407B-87C7-4E60703F4260}" sibTransId="{93359733-B44B-4992-93CC-C98B5466F565}"/>
    <dgm:cxn modelId="{6F19158A-3716-47FC-9066-5DC9668AEA50}" type="presOf" srcId="{C9FCAC4E-F729-4A7C-AF38-6687624CF4EA}" destId="{77217F91-25A3-4A68-94D7-FA22FDE18FAB}" srcOrd="0" destOrd="0" presId="urn:microsoft.com/office/officeart/2005/8/layout/hList1"/>
    <dgm:cxn modelId="{CFA00EA1-54A7-4283-BE11-D2B626D5F80E}" srcId="{5CD93B96-401A-4A90-885B-8CC72538381F}" destId="{70D0D1B4-B84D-422F-AE4F-58829FED2C2C}" srcOrd="2" destOrd="0" parTransId="{F30700B8-5AE4-4073-9020-7727C3B46D42}" sibTransId="{1A995D8E-4DF8-4992-8FC5-368441F87CCF}"/>
    <dgm:cxn modelId="{1E5BA7A1-BFEC-4135-92FC-1DE7BDD96829}" type="presOf" srcId="{D7FC64D0-6745-4C21-996C-F779AE3919C3}" destId="{18FAE1E4-D069-482B-80E0-193659167851}" srcOrd="0" destOrd="0" presId="urn:microsoft.com/office/officeart/2005/8/layout/hList1"/>
    <dgm:cxn modelId="{E3420DA3-3F8B-499D-8BB4-984F968DBDDC}" type="presOf" srcId="{4FCD4031-5505-4CF9-A9F5-1F6A83879664}" destId="{738E1389-3EF2-47E2-901F-DB3B04F21FFC}" srcOrd="0" destOrd="0" presId="urn:microsoft.com/office/officeart/2005/8/layout/hList1"/>
    <dgm:cxn modelId="{C85793A4-E6E6-456C-982B-44007645AFED}" type="presOf" srcId="{3D3FFF26-AD7D-4B11-B277-E53E1D41D638}" destId="{7C9075D0-04C8-4103-A327-B9A7A872D572}" srcOrd="0" destOrd="0" presId="urn:microsoft.com/office/officeart/2005/8/layout/hList1"/>
    <dgm:cxn modelId="{9E53CFA7-AE93-433E-9672-1832FF2859DC}" srcId="{2D875713-54F6-42D7-8BC0-D5F9A8BC0717}" destId="{CD7F867E-6AED-44A1-A1DE-7F8B2E899041}" srcOrd="2" destOrd="0" parTransId="{C28CE321-1B54-47CB-9F07-8426E2F8DD87}" sibTransId="{1E99003B-2420-4E8C-B3F0-859516732FED}"/>
    <dgm:cxn modelId="{7BC1EFA8-F253-42DB-86BD-6A9C4AC8FF87}" type="presOf" srcId="{01AD6BF0-5A31-4BEC-9A66-19CD83AE7430}" destId="{7C9075D0-04C8-4103-A327-B9A7A872D572}" srcOrd="0" destOrd="2" presId="urn:microsoft.com/office/officeart/2005/8/layout/hList1"/>
    <dgm:cxn modelId="{6F704AAA-A9CC-4E17-BBDD-7D037730AB6A}" type="presOf" srcId="{F037BA97-543C-4E44-85EE-E14B10A0F297}" destId="{410ABBC8-8CEC-413F-9045-7B228EA626A1}" srcOrd="0" destOrd="4" presId="urn:microsoft.com/office/officeart/2005/8/layout/hList1"/>
    <dgm:cxn modelId="{9F0621AF-4360-4457-BBDE-8A05A3A844F7}" srcId="{4FCD4031-5505-4CF9-A9F5-1F6A83879664}" destId="{CED3D473-C5AB-4BB0-A4CF-FB7AD3492230}" srcOrd="2" destOrd="0" parTransId="{47BD90A2-B9E4-4F54-83B5-52E8975E53BC}" sibTransId="{D306D5F5-9057-4695-B92A-8DB4AE46403C}"/>
    <dgm:cxn modelId="{DD5736B0-E2FD-4A08-AC99-7485399C6BCF}" type="presOf" srcId="{7CBD3749-09BB-4787-9A0A-01D5C0F27084}" destId="{410ABBC8-8CEC-413F-9045-7B228EA626A1}" srcOrd="0" destOrd="0" presId="urn:microsoft.com/office/officeart/2005/8/layout/hList1"/>
    <dgm:cxn modelId="{9B40FCB0-7410-461D-A017-6606CF5F429A}" type="presOf" srcId="{015B26F5-B39D-4532-BAA7-10DC32E868FA}" destId="{5EC10E2D-C160-4FFA-BD31-3B1D3CEC246D}" srcOrd="0" destOrd="2" presId="urn:microsoft.com/office/officeart/2005/8/layout/hList1"/>
    <dgm:cxn modelId="{D4A665B3-0D75-47E4-91A6-1D8BC8143F8F}" type="presOf" srcId="{CE6B3AFF-AA2F-4A14-993F-4D70E81D7A20}" destId="{1FD196CE-6D97-4895-900E-3CBC11372053}" srcOrd="0" destOrd="0" presId="urn:microsoft.com/office/officeart/2005/8/layout/hList1"/>
    <dgm:cxn modelId="{A44606B7-B2BF-4D77-B265-9E33FB800465}" srcId="{B0A9F76D-B809-46D8-B516-7EDFBBD86C9A}" destId="{524F26A4-FE50-4C15-BA9D-1A5F6524822D}" srcOrd="2" destOrd="0" parTransId="{83C1C6BC-A150-47B9-9FCF-27715AD54F78}" sibTransId="{A7F5864A-5697-4A62-A01D-FFBC918B0F6F}"/>
    <dgm:cxn modelId="{69C024BA-9F4D-44A4-9E03-432F1A148840}" srcId="{4FCD4031-5505-4CF9-A9F5-1F6A83879664}" destId="{7CBD3749-09BB-4787-9A0A-01D5C0F27084}" srcOrd="0" destOrd="0" parTransId="{115EED9E-D1BD-48B1-924B-322DA9DD0915}" sibTransId="{0DA3B75D-3B9A-40D1-A8BB-C87B695FFB0C}"/>
    <dgm:cxn modelId="{31B23EBB-542F-4940-8832-34845FC44F95}" type="presOf" srcId="{73C87874-CC10-4BB3-8231-D0A4CB2A369A}" destId="{5EC10E2D-C160-4FFA-BD31-3B1D3CEC246D}" srcOrd="0" destOrd="0" presId="urn:microsoft.com/office/officeart/2005/8/layout/hList1"/>
    <dgm:cxn modelId="{5E66A4BC-CBD3-42FC-9B35-D3C22CD7157D}" srcId="{4CA623C6-B3B7-4E01-A70E-328CEBE21CC8}" destId="{73C87874-CC10-4BB3-8231-D0A4CB2A369A}" srcOrd="0" destOrd="0" parTransId="{570772B6-88DF-4AF5-A470-4CC58012BC5D}" sibTransId="{465D23D6-AB8A-4B33-8FF4-7EFF8CF4E8F9}"/>
    <dgm:cxn modelId="{2A6024BF-A2C0-475B-8200-EF4990EBDDD1}" srcId="{524F26A4-FE50-4C15-BA9D-1A5F6524822D}" destId="{D7FC64D0-6745-4C21-996C-F779AE3919C3}" srcOrd="0" destOrd="0" parTransId="{0D57C19B-2377-40A8-A4A7-B48EFED4D198}" sibTransId="{3FB54FB3-89F9-4D30-BB0B-5C6551222EA8}"/>
    <dgm:cxn modelId="{180DF7C0-E897-4885-B081-FB83F702F073}" srcId="{C9FCAC4E-F729-4A7C-AF38-6687624CF4EA}" destId="{60A822A0-BCBD-4FBE-887B-6656C846DAE0}" srcOrd="4" destOrd="0" parTransId="{95023CB3-2519-4F15-B1A9-F654A946E183}" sibTransId="{A3B835C7-AA41-457D-B008-0D1A52FB45B9}"/>
    <dgm:cxn modelId="{8033CCC7-651A-44A4-9EA7-EFFCBB3FFF41}" type="presOf" srcId="{92C9B9F0-E88E-4719-AB42-4DCF492F9FFF}" destId="{5EC10E2D-C160-4FFA-BD31-3B1D3CEC246D}" srcOrd="0" destOrd="1" presId="urn:microsoft.com/office/officeart/2005/8/layout/hList1"/>
    <dgm:cxn modelId="{51BA18C9-35CD-4082-AE7A-3F407D7BEC2B}" srcId="{B0A9F76D-B809-46D8-B516-7EDFBBD86C9A}" destId="{4CA623C6-B3B7-4E01-A70E-328CEBE21CC8}" srcOrd="5" destOrd="0" parTransId="{4B6BB942-7BDE-4CF9-BA55-1A671519458D}" sibTransId="{03D94260-C5F5-4829-8409-C975E0CF622C}"/>
    <dgm:cxn modelId="{CB13A9CE-96DC-46B1-89A7-A73B04B751F9}" srcId="{4CA623C6-B3B7-4E01-A70E-328CEBE21CC8}" destId="{015B26F5-B39D-4532-BAA7-10DC32E868FA}" srcOrd="2" destOrd="0" parTransId="{98B7ED56-3034-49E5-984B-530467558CA7}" sibTransId="{FFFEA9B0-62DB-47F3-ACFC-8293B658EB14}"/>
    <dgm:cxn modelId="{DA8D79DB-1613-45F5-93E7-032C1FBA251F}" srcId="{2D875713-54F6-42D7-8BC0-D5F9A8BC0717}" destId="{CE6B3AFF-AA2F-4A14-993F-4D70E81D7A20}" srcOrd="0" destOrd="0" parTransId="{4574E16B-C194-47A1-9AF4-9857C606F6D1}" sibTransId="{1ADF2AAF-442A-4392-BF59-64C9BF1D158B}"/>
    <dgm:cxn modelId="{C95B6CE4-7998-4462-B260-A58881B8BA75}" type="presOf" srcId="{CED3D473-C5AB-4BB0-A4CF-FB7AD3492230}" destId="{410ABBC8-8CEC-413F-9045-7B228EA626A1}" srcOrd="0" destOrd="2" presId="urn:microsoft.com/office/officeart/2005/8/layout/hList1"/>
    <dgm:cxn modelId="{D58905EC-DF05-4727-A7BD-4F02043602AD}" type="presOf" srcId="{CD7F867E-6AED-44A1-A1DE-7F8B2E899041}" destId="{1FD196CE-6D97-4895-900E-3CBC11372053}" srcOrd="0" destOrd="2" presId="urn:microsoft.com/office/officeart/2005/8/layout/hList1"/>
    <dgm:cxn modelId="{550F05ED-D857-4353-A8C3-2962FA898E53}" type="presOf" srcId="{80597C1E-9C49-494F-AF3E-13C7F8C9A091}" destId="{410ABBC8-8CEC-413F-9045-7B228EA626A1}" srcOrd="0" destOrd="1" presId="urn:microsoft.com/office/officeart/2005/8/layout/hList1"/>
    <dgm:cxn modelId="{CF3E4BED-AEF1-423A-842B-6978817FC8B4}" type="presOf" srcId="{60A822A0-BCBD-4FBE-887B-6656C846DAE0}" destId="{7C9075D0-04C8-4103-A327-B9A7A872D572}" srcOrd="0" destOrd="4" presId="urn:microsoft.com/office/officeart/2005/8/layout/hList1"/>
    <dgm:cxn modelId="{5F21E0EE-BF26-4764-9D10-C22B7C66DDEC}" type="presOf" srcId="{5CD93B96-401A-4A90-885B-8CC72538381F}" destId="{6B2C6373-3933-41FF-8FB8-285B1EF805CA}" srcOrd="0" destOrd="0" presId="urn:microsoft.com/office/officeart/2005/8/layout/hList1"/>
    <dgm:cxn modelId="{EF191FF2-BF67-4E46-A535-91449397E30A}" type="presOf" srcId="{13014AB0-838E-4699-9628-E3F275FCF22D}" destId="{18FAE1E4-D069-482B-80E0-193659167851}" srcOrd="0" destOrd="1" presId="urn:microsoft.com/office/officeart/2005/8/layout/hList1"/>
    <dgm:cxn modelId="{5F7AD1F2-ACD8-4DB0-963F-3BC3390C4D24}" srcId="{C9FCAC4E-F729-4A7C-AF38-6687624CF4EA}" destId="{01AD6BF0-5A31-4BEC-9A66-19CD83AE7430}" srcOrd="2" destOrd="0" parTransId="{37A0D878-035D-4A2D-9C8F-CEF8583171EC}" sibTransId="{84DB2F8E-9F2D-4E42-9809-DC647DD605B7}"/>
    <dgm:cxn modelId="{CF2F79F8-B84A-4825-99ED-4953B07F7FC1}" srcId="{2D875713-54F6-42D7-8BC0-D5F9A8BC0717}" destId="{ADC61ED6-7903-4971-BBA9-F1F08CA4A4FA}" srcOrd="1" destOrd="0" parTransId="{25F80448-E576-48FC-BB3F-AE82B367A85E}" sibTransId="{323A9AA0-CB01-4513-A67E-C6A0875C93E4}"/>
    <dgm:cxn modelId="{70A0C6FC-BF76-4AC0-AC7F-0A0A5094B1B4}" type="presOf" srcId="{ADC61ED6-7903-4971-BBA9-F1F08CA4A4FA}" destId="{1FD196CE-6D97-4895-900E-3CBC11372053}" srcOrd="0" destOrd="1" presId="urn:microsoft.com/office/officeart/2005/8/layout/hList1"/>
    <dgm:cxn modelId="{38C0CE75-43CB-4C5D-B76C-EEA19F4981DD}" type="presParOf" srcId="{62CF8259-1340-4809-B3A7-BC92F7DB640C}" destId="{09CB2E38-46E2-480C-A135-60342D256838}" srcOrd="0" destOrd="0" presId="urn:microsoft.com/office/officeart/2005/8/layout/hList1"/>
    <dgm:cxn modelId="{5E2F8DD5-B5F3-43BB-8ECA-3C26132D7943}" type="presParOf" srcId="{09CB2E38-46E2-480C-A135-60342D256838}" destId="{CD26B15F-DAF6-4DB3-BC55-78EEF2398FFF}" srcOrd="0" destOrd="0" presId="urn:microsoft.com/office/officeart/2005/8/layout/hList1"/>
    <dgm:cxn modelId="{BBDD158B-F023-4880-9CB5-37C08ABF4D2C}" type="presParOf" srcId="{09CB2E38-46E2-480C-A135-60342D256838}" destId="{1FD196CE-6D97-4895-900E-3CBC11372053}" srcOrd="1" destOrd="0" presId="urn:microsoft.com/office/officeart/2005/8/layout/hList1"/>
    <dgm:cxn modelId="{B095BC2E-8F5A-4D80-9ED7-897CE67F8842}" type="presParOf" srcId="{62CF8259-1340-4809-B3A7-BC92F7DB640C}" destId="{75E2935A-2D17-46D9-949E-22FE27492C1B}" srcOrd="1" destOrd="0" presId="urn:microsoft.com/office/officeart/2005/8/layout/hList1"/>
    <dgm:cxn modelId="{B2D0C61E-78B7-41F4-B3F9-7FA5389598E1}" type="presParOf" srcId="{62CF8259-1340-4809-B3A7-BC92F7DB640C}" destId="{5C31C34D-C566-4E68-AE2D-9C697E5A766F}" srcOrd="2" destOrd="0" presId="urn:microsoft.com/office/officeart/2005/8/layout/hList1"/>
    <dgm:cxn modelId="{F531879B-7E0B-4D85-9517-4B71730DA67D}" type="presParOf" srcId="{5C31C34D-C566-4E68-AE2D-9C697E5A766F}" destId="{6B2C6373-3933-41FF-8FB8-285B1EF805CA}" srcOrd="0" destOrd="0" presId="urn:microsoft.com/office/officeart/2005/8/layout/hList1"/>
    <dgm:cxn modelId="{79EA3CCB-8606-4BF2-8373-74722C3A06E0}" type="presParOf" srcId="{5C31C34D-C566-4E68-AE2D-9C697E5A766F}" destId="{523B2955-DD01-4534-9574-75283CD40470}" srcOrd="1" destOrd="0" presId="urn:microsoft.com/office/officeart/2005/8/layout/hList1"/>
    <dgm:cxn modelId="{336AADF8-9C50-4638-9DF5-6E2190E165BD}" type="presParOf" srcId="{62CF8259-1340-4809-B3A7-BC92F7DB640C}" destId="{6912DEE8-0462-49DF-9C64-09C1A637369B}" srcOrd="3" destOrd="0" presId="urn:microsoft.com/office/officeart/2005/8/layout/hList1"/>
    <dgm:cxn modelId="{E2FA2009-50FB-4C6D-9FD5-F98D14115B01}" type="presParOf" srcId="{62CF8259-1340-4809-B3A7-BC92F7DB640C}" destId="{DDC86911-042A-4AAC-8CE3-4D66A8A25BCC}" srcOrd="4" destOrd="0" presId="urn:microsoft.com/office/officeart/2005/8/layout/hList1"/>
    <dgm:cxn modelId="{2BDE622E-14CF-4D5B-9322-649D8849743B}" type="presParOf" srcId="{DDC86911-042A-4AAC-8CE3-4D66A8A25BCC}" destId="{1FBB2873-5CA0-45A9-92E5-5B2EA0EE4C7E}" srcOrd="0" destOrd="0" presId="urn:microsoft.com/office/officeart/2005/8/layout/hList1"/>
    <dgm:cxn modelId="{E75445A1-7D1F-4CD7-ADF5-3E53728F0A9C}" type="presParOf" srcId="{DDC86911-042A-4AAC-8CE3-4D66A8A25BCC}" destId="{18FAE1E4-D069-482B-80E0-193659167851}" srcOrd="1" destOrd="0" presId="urn:microsoft.com/office/officeart/2005/8/layout/hList1"/>
    <dgm:cxn modelId="{86B454DA-8546-4B53-85BD-C3083078E392}" type="presParOf" srcId="{62CF8259-1340-4809-B3A7-BC92F7DB640C}" destId="{4478E202-18B6-45F3-BB8B-256715537087}" srcOrd="5" destOrd="0" presId="urn:microsoft.com/office/officeart/2005/8/layout/hList1"/>
    <dgm:cxn modelId="{5958C40D-8337-4899-B30B-479B736A5946}" type="presParOf" srcId="{62CF8259-1340-4809-B3A7-BC92F7DB640C}" destId="{839F4922-0147-4EB9-BD72-C2F54C24DA25}" srcOrd="6" destOrd="0" presId="urn:microsoft.com/office/officeart/2005/8/layout/hList1"/>
    <dgm:cxn modelId="{7F420C34-57F2-4E8C-9981-F3AE7757C7CD}" type="presParOf" srcId="{839F4922-0147-4EB9-BD72-C2F54C24DA25}" destId="{738E1389-3EF2-47E2-901F-DB3B04F21FFC}" srcOrd="0" destOrd="0" presId="urn:microsoft.com/office/officeart/2005/8/layout/hList1"/>
    <dgm:cxn modelId="{678F849A-A90C-4FA5-9AAC-AB57800D4E2F}" type="presParOf" srcId="{839F4922-0147-4EB9-BD72-C2F54C24DA25}" destId="{410ABBC8-8CEC-413F-9045-7B228EA626A1}" srcOrd="1" destOrd="0" presId="urn:microsoft.com/office/officeart/2005/8/layout/hList1"/>
    <dgm:cxn modelId="{ADBE327E-7C90-4813-818B-7F9BD5273753}" type="presParOf" srcId="{62CF8259-1340-4809-B3A7-BC92F7DB640C}" destId="{F3D43C68-9581-455D-A017-2BC6B3A17F36}" srcOrd="7" destOrd="0" presId="urn:microsoft.com/office/officeart/2005/8/layout/hList1"/>
    <dgm:cxn modelId="{E2C04410-C5C4-4E3C-B87F-8C3E4BB38805}" type="presParOf" srcId="{62CF8259-1340-4809-B3A7-BC92F7DB640C}" destId="{52A9E5E7-7B8D-4FDE-84C4-6A779EFF3E17}" srcOrd="8" destOrd="0" presId="urn:microsoft.com/office/officeart/2005/8/layout/hList1"/>
    <dgm:cxn modelId="{8A170CA8-E6D3-4557-AD4F-C5D21EC85BD0}" type="presParOf" srcId="{52A9E5E7-7B8D-4FDE-84C4-6A779EFF3E17}" destId="{77217F91-25A3-4A68-94D7-FA22FDE18FAB}" srcOrd="0" destOrd="0" presId="urn:microsoft.com/office/officeart/2005/8/layout/hList1"/>
    <dgm:cxn modelId="{2511AFF4-3C06-4286-8B20-B95119251148}" type="presParOf" srcId="{52A9E5E7-7B8D-4FDE-84C4-6A779EFF3E17}" destId="{7C9075D0-04C8-4103-A327-B9A7A872D572}" srcOrd="1" destOrd="0" presId="urn:microsoft.com/office/officeart/2005/8/layout/hList1"/>
    <dgm:cxn modelId="{67965494-C451-4419-A24D-66372545D161}" type="presParOf" srcId="{62CF8259-1340-4809-B3A7-BC92F7DB640C}" destId="{1810DF09-4D5A-4EBA-87BE-9F7CEB995504}" srcOrd="9" destOrd="0" presId="urn:microsoft.com/office/officeart/2005/8/layout/hList1"/>
    <dgm:cxn modelId="{8D0CA77A-68D2-43AC-A8A5-869D5BFB5F78}" type="presParOf" srcId="{62CF8259-1340-4809-B3A7-BC92F7DB640C}" destId="{4E001088-45D5-4F5D-9DCF-15323A359395}" srcOrd="10" destOrd="0" presId="urn:microsoft.com/office/officeart/2005/8/layout/hList1"/>
    <dgm:cxn modelId="{05D24CE9-8D66-4D7C-B61D-58AAF74856BB}" type="presParOf" srcId="{4E001088-45D5-4F5D-9DCF-15323A359395}" destId="{1ACC007F-FF13-403A-AB26-8CE36792F0E1}" srcOrd="0" destOrd="0" presId="urn:microsoft.com/office/officeart/2005/8/layout/hList1"/>
    <dgm:cxn modelId="{A49A2C9D-E138-4CB4-8ED6-615C9479E5BE}" type="presParOf" srcId="{4E001088-45D5-4F5D-9DCF-15323A359395}" destId="{5EC10E2D-C160-4FFA-BD31-3B1D3CEC246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E1389-3EF2-47E2-901F-DB3B04F21FFC}">
      <dsp:nvSpPr>
        <dsp:cNvPr id="0" name=""/>
        <dsp:cNvSpPr/>
      </dsp:nvSpPr>
      <dsp:spPr>
        <a:xfrm>
          <a:off x="3041" y="47875"/>
          <a:ext cx="1828939" cy="432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Romania</a:t>
          </a:r>
          <a:r>
            <a:rPr lang="en-US" sz="1500" kern="1200" dirty="0"/>
            <a:t> </a:t>
          </a:r>
        </a:p>
      </dsp:txBody>
      <dsp:txXfrm>
        <a:off x="3041" y="47875"/>
        <a:ext cx="1828939" cy="432000"/>
      </dsp:txXfrm>
    </dsp:sp>
    <dsp:sp modelId="{410ABBC8-8CEC-413F-9045-7B228EA626A1}">
      <dsp:nvSpPr>
        <dsp:cNvPr id="0" name=""/>
        <dsp:cNvSpPr/>
      </dsp:nvSpPr>
      <dsp:spPr>
        <a:xfrm>
          <a:off x="3041" y="479875"/>
          <a:ext cx="1828939" cy="201757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operator</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Business and innovation,</a:t>
          </a:r>
          <a:br>
            <a:rPr lang="en-US" sz="1500" kern="1200" dirty="0"/>
          </a:br>
          <a:r>
            <a:rPr lang="en-US" sz="1500" kern="1200" dirty="0"/>
            <a:t>45 mill. EUR</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Energy </a:t>
          </a:r>
          <a:br>
            <a:rPr lang="en-US" sz="1500" kern="1200"/>
          </a:br>
          <a:r>
            <a:rPr lang="en-US" sz="1500" kern="1200"/>
            <a:t>62,8 mill. EUR</a:t>
          </a:r>
        </a:p>
      </dsp:txBody>
      <dsp:txXfrm>
        <a:off x="3041" y="479875"/>
        <a:ext cx="1828939" cy="2017575"/>
      </dsp:txXfrm>
    </dsp:sp>
    <dsp:sp modelId="{BF10327E-81A5-4220-939A-87C3BE58628A}">
      <dsp:nvSpPr>
        <dsp:cNvPr id="0" name=""/>
        <dsp:cNvSpPr/>
      </dsp:nvSpPr>
      <dsp:spPr>
        <a:xfrm>
          <a:off x="2088032" y="47875"/>
          <a:ext cx="1828939" cy="432000"/>
        </a:xfrm>
        <a:prstGeom prst="rect">
          <a:avLst/>
        </a:prstGeom>
        <a:solidFill>
          <a:schemeClr val="accent4">
            <a:hueOff val="3026530"/>
            <a:satOff val="-18368"/>
            <a:lumOff val="5359"/>
            <a:alphaOff val="0"/>
          </a:schemeClr>
        </a:solidFill>
        <a:ln w="12700" cap="flat" cmpd="sng" algn="ctr">
          <a:solidFill>
            <a:schemeClr val="accent4">
              <a:hueOff val="3026530"/>
              <a:satOff val="-18368"/>
              <a:lumOff val="53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Bulgaria</a:t>
          </a:r>
        </a:p>
      </dsp:txBody>
      <dsp:txXfrm>
        <a:off x="2088032" y="47875"/>
        <a:ext cx="1828939" cy="432000"/>
      </dsp:txXfrm>
    </dsp:sp>
    <dsp:sp modelId="{4450CB5A-1F44-49D7-95D0-C70A3089FCFB}">
      <dsp:nvSpPr>
        <dsp:cNvPr id="0" name=""/>
        <dsp:cNvSpPr/>
      </dsp:nvSpPr>
      <dsp:spPr>
        <a:xfrm>
          <a:off x="2088032" y="479875"/>
          <a:ext cx="1828939" cy="2017575"/>
        </a:xfrm>
        <a:prstGeom prst="rect">
          <a:avLst/>
        </a:prstGeom>
        <a:solidFill>
          <a:schemeClr val="accent4">
            <a:tint val="40000"/>
            <a:alpha val="90000"/>
            <a:hueOff val="3079131"/>
            <a:satOff val="-17847"/>
            <a:lumOff val="1096"/>
            <a:alphaOff val="0"/>
          </a:schemeClr>
        </a:solidFill>
        <a:ln w="12700" cap="flat" cmpd="sng" algn="ctr">
          <a:solidFill>
            <a:schemeClr val="accent4">
              <a:tint val="40000"/>
              <a:alpha val="90000"/>
              <a:hueOff val="3079131"/>
              <a:satOff val="-17847"/>
              <a:lumOff val="10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a:t>IN operator</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Business and innovation,</a:t>
          </a:r>
          <a:br>
            <a:rPr lang="en-US" sz="1500" kern="1200" dirty="0"/>
          </a:br>
          <a:r>
            <a:rPr lang="en-US" sz="1500" kern="1200" dirty="0"/>
            <a:t>28,5 mill. EUR</a:t>
          </a:r>
        </a:p>
      </dsp:txBody>
      <dsp:txXfrm>
        <a:off x="2088032" y="479875"/>
        <a:ext cx="1828939" cy="2017575"/>
      </dsp:txXfrm>
    </dsp:sp>
    <dsp:sp modelId="{1ACC007F-FF13-403A-AB26-8CE36792F0E1}">
      <dsp:nvSpPr>
        <dsp:cNvPr id="0" name=""/>
        <dsp:cNvSpPr/>
      </dsp:nvSpPr>
      <dsp:spPr>
        <a:xfrm>
          <a:off x="4173024" y="47875"/>
          <a:ext cx="1828939" cy="432000"/>
        </a:xfrm>
        <a:prstGeom prst="rect">
          <a:avLst/>
        </a:prstGeom>
        <a:solidFill>
          <a:schemeClr val="accent4">
            <a:hueOff val="6053060"/>
            <a:satOff val="-36735"/>
            <a:lumOff val="10719"/>
            <a:alphaOff val="0"/>
          </a:schemeClr>
        </a:solidFill>
        <a:ln w="12700" cap="flat" cmpd="sng" algn="ctr">
          <a:solidFill>
            <a:schemeClr val="accent4">
              <a:hueOff val="6053060"/>
              <a:satOff val="-36735"/>
              <a:lumOff val="10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Greece</a:t>
          </a:r>
          <a:r>
            <a:rPr lang="en-US" sz="1500" kern="1200" dirty="0"/>
            <a:t> </a:t>
          </a:r>
          <a:endParaRPr lang="en-US" sz="1500" kern="1200" dirty="0">
            <a:solidFill>
              <a:schemeClr val="tx1"/>
            </a:solidFill>
          </a:endParaRPr>
        </a:p>
      </dsp:txBody>
      <dsp:txXfrm>
        <a:off x="4173024" y="47875"/>
        <a:ext cx="1828939" cy="432000"/>
      </dsp:txXfrm>
    </dsp:sp>
    <dsp:sp modelId="{5EC10E2D-C160-4FFA-BD31-3B1D3CEC246D}">
      <dsp:nvSpPr>
        <dsp:cNvPr id="0" name=""/>
        <dsp:cNvSpPr/>
      </dsp:nvSpPr>
      <dsp:spPr>
        <a:xfrm>
          <a:off x="4173024" y="479875"/>
          <a:ext cx="1828939" cy="2017575"/>
        </a:xfrm>
        <a:prstGeom prst="rect">
          <a:avLst/>
        </a:prstGeom>
        <a:solidFill>
          <a:schemeClr val="accent4">
            <a:tint val="40000"/>
            <a:alpha val="90000"/>
            <a:hueOff val="6158261"/>
            <a:satOff val="-35694"/>
            <a:lumOff val="2191"/>
            <a:alphaOff val="0"/>
          </a:schemeClr>
        </a:solidFill>
        <a:ln w="12700" cap="flat" cmpd="sng" algn="ctr">
          <a:solidFill>
            <a:schemeClr val="accent4">
              <a:tint val="40000"/>
              <a:alpha val="90000"/>
              <a:hueOff val="6158261"/>
              <a:satOff val="-35694"/>
              <a:lumOff val="21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operator</a:t>
          </a:r>
        </a:p>
        <a:p>
          <a:pPr marL="114300" lvl="1" indent="-114300" algn="l" defTabSz="666750">
            <a:lnSpc>
              <a:spcPct val="90000"/>
            </a:lnSpc>
            <a:spcBef>
              <a:spcPct val="0"/>
            </a:spcBef>
            <a:spcAft>
              <a:spcPct val="15000"/>
            </a:spcAft>
            <a:buNone/>
          </a:pPr>
          <a:endParaRPr lang="en-US" sz="150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kern="1200" dirty="0"/>
            <a:t>Business and innovation – Green</a:t>
          </a:r>
        </a:p>
        <a:p>
          <a:pPr marL="114300" lvl="1" indent="-114300" algn="l" defTabSz="666750">
            <a:lnSpc>
              <a:spcPct val="90000"/>
            </a:lnSpc>
            <a:spcBef>
              <a:spcPct val="0"/>
            </a:spcBef>
            <a:spcAft>
              <a:spcPct val="15000"/>
            </a:spcAft>
            <a:buFont typeface="Arial" panose="020B0604020202020204" pitchFamily="34" charset="0"/>
            <a:buChar char="•"/>
          </a:pPr>
          <a:r>
            <a:rPr lang="en-US" sz="1500" kern="1200" dirty="0"/>
            <a:t>Industry, blue growth, ICT,</a:t>
          </a:r>
          <a:br>
            <a:rPr lang="en-US" sz="1500" kern="1200" dirty="0"/>
          </a:br>
          <a:r>
            <a:rPr lang="en-US" sz="1500" kern="1200" dirty="0"/>
            <a:t>21,5 mill. EUR</a:t>
          </a:r>
        </a:p>
      </dsp:txBody>
      <dsp:txXfrm>
        <a:off x="4173024" y="479875"/>
        <a:ext cx="1828939" cy="2017575"/>
      </dsp:txXfrm>
    </dsp:sp>
    <dsp:sp modelId="{C0363380-2180-496B-9AFB-A8EF6D926AF0}">
      <dsp:nvSpPr>
        <dsp:cNvPr id="0" name=""/>
        <dsp:cNvSpPr/>
      </dsp:nvSpPr>
      <dsp:spPr>
        <a:xfrm>
          <a:off x="6258015" y="47875"/>
          <a:ext cx="1828939" cy="432000"/>
        </a:xfrm>
        <a:prstGeom prst="rect">
          <a:avLst/>
        </a:prstGeom>
        <a:solidFill>
          <a:schemeClr val="accent4">
            <a:hueOff val="9079590"/>
            <a:satOff val="-55103"/>
            <a:lumOff val="16078"/>
            <a:alphaOff val="0"/>
          </a:schemeClr>
        </a:solidFill>
        <a:ln w="12700" cap="flat" cmpd="sng" algn="ctr">
          <a:solidFill>
            <a:schemeClr val="accent4">
              <a:hueOff val="9079590"/>
              <a:satOff val="-55103"/>
              <a:lumOff val="16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Croatia</a:t>
          </a:r>
        </a:p>
      </dsp:txBody>
      <dsp:txXfrm>
        <a:off x="6258015" y="47875"/>
        <a:ext cx="1828939" cy="432000"/>
      </dsp:txXfrm>
    </dsp:sp>
    <dsp:sp modelId="{F88FDE6F-502C-444E-BEB7-04194F3E9D1E}">
      <dsp:nvSpPr>
        <dsp:cNvPr id="0" name=""/>
        <dsp:cNvSpPr/>
      </dsp:nvSpPr>
      <dsp:spPr>
        <a:xfrm>
          <a:off x="6258015" y="479875"/>
          <a:ext cx="1828939" cy="2017575"/>
        </a:xfrm>
        <a:prstGeom prst="rect">
          <a:avLst/>
        </a:prstGeom>
        <a:solidFill>
          <a:schemeClr val="accent4">
            <a:tint val="40000"/>
            <a:alpha val="90000"/>
            <a:hueOff val="9237392"/>
            <a:satOff val="-53541"/>
            <a:lumOff val="3287"/>
            <a:alphaOff val="0"/>
          </a:schemeClr>
        </a:solidFill>
        <a:ln w="12700" cap="flat" cmpd="sng" algn="ctr">
          <a:solidFill>
            <a:schemeClr val="accent4">
              <a:tint val="40000"/>
              <a:alpha val="90000"/>
              <a:hueOff val="9237392"/>
              <a:satOff val="-53541"/>
              <a:lumOff val="32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solidFill>
                <a:schemeClr val="tx1"/>
              </a:solidFill>
            </a:rPr>
            <a:t>IN operator</a:t>
          </a:r>
          <a:endParaRPr lang="en-US" sz="1500" kern="1200" dirty="0"/>
        </a:p>
        <a:p>
          <a:pPr marL="114300" lvl="1" indent="-114300" algn="l" defTabSz="666750">
            <a:lnSpc>
              <a:spcPct val="90000"/>
            </a:lnSpc>
            <a:spcBef>
              <a:spcPct val="0"/>
            </a:spcBef>
            <a:spcAft>
              <a:spcPct val="15000"/>
            </a:spcAft>
            <a:buNone/>
          </a:pPr>
          <a:endParaRPr lang="en-US" sz="1500" kern="1200" dirty="0">
            <a:solidFill>
              <a:schemeClr val="tx1"/>
            </a:solidFill>
          </a:endParaRPr>
        </a:p>
        <a:p>
          <a:pPr marL="114300" lvl="1" indent="-114300" algn="l" defTabSz="666750">
            <a:lnSpc>
              <a:spcPct val="90000"/>
            </a:lnSpc>
            <a:spcBef>
              <a:spcPct val="0"/>
            </a:spcBef>
            <a:spcAft>
              <a:spcPct val="15000"/>
            </a:spcAft>
            <a:buFont typeface="Arial" panose="020B0604020202020204" pitchFamily="34" charset="0"/>
            <a:buChar char="•"/>
          </a:pPr>
          <a:r>
            <a:rPr lang="en-US" sz="1500" kern="1200" dirty="0">
              <a:solidFill>
                <a:schemeClr val="tx1"/>
              </a:solidFill>
            </a:rPr>
            <a:t>Business and innovation 22 mill</a:t>
          </a:r>
          <a:r>
            <a:rPr lang="en-US" sz="1500" kern="1200">
              <a:solidFill>
                <a:schemeClr val="tx1"/>
              </a:solidFill>
            </a:rPr>
            <a:t>. EUR</a:t>
          </a:r>
          <a:endParaRPr lang="en-US" sz="1500" kern="1200" dirty="0">
            <a:solidFill>
              <a:schemeClr val="tx1"/>
            </a:solidFill>
          </a:endParaRPr>
        </a:p>
      </dsp:txBody>
      <dsp:txXfrm>
        <a:off x="6258015" y="479875"/>
        <a:ext cx="1828939" cy="2017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6B15F-DAF6-4DB3-BC55-78EEF2398FFF}">
      <dsp:nvSpPr>
        <dsp:cNvPr id="0" name=""/>
        <dsp:cNvSpPr/>
      </dsp:nvSpPr>
      <dsp:spPr>
        <a:xfrm>
          <a:off x="2492" y="386665"/>
          <a:ext cx="1324443" cy="432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Estonia</a:t>
          </a:r>
          <a:endParaRPr lang="en-US" sz="1500" kern="1200" dirty="0"/>
        </a:p>
      </dsp:txBody>
      <dsp:txXfrm>
        <a:off x="2492" y="386665"/>
        <a:ext cx="1324443" cy="432000"/>
      </dsp:txXfrm>
    </dsp:sp>
    <dsp:sp modelId="{1FD196CE-6D97-4895-900E-3CBC11372053}">
      <dsp:nvSpPr>
        <dsp:cNvPr id="0" name=""/>
        <dsp:cNvSpPr/>
      </dsp:nvSpPr>
      <dsp:spPr>
        <a:xfrm>
          <a:off x="2492" y="818665"/>
          <a:ext cx="1324443" cy="286209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program partner</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Business and innovation,</a:t>
          </a:r>
          <a:br>
            <a:rPr lang="en-US" sz="1500" kern="1200" dirty="0"/>
          </a:br>
          <a:r>
            <a:rPr lang="en-US" sz="1500" kern="1200" dirty="0"/>
            <a:t>23 mill. EUR </a:t>
          </a:r>
        </a:p>
      </dsp:txBody>
      <dsp:txXfrm>
        <a:off x="2492" y="818665"/>
        <a:ext cx="1324443" cy="2862094"/>
      </dsp:txXfrm>
    </dsp:sp>
    <dsp:sp modelId="{6B2C6373-3933-41FF-8FB8-285B1EF805CA}">
      <dsp:nvSpPr>
        <dsp:cNvPr id="0" name=""/>
        <dsp:cNvSpPr/>
      </dsp:nvSpPr>
      <dsp:spPr>
        <a:xfrm>
          <a:off x="1512358" y="386665"/>
          <a:ext cx="1324443" cy="432000"/>
        </a:xfrm>
        <a:prstGeom prst="rect">
          <a:avLst/>
        </a:prstGeom>
        <a:solidFill>
          <a:schemeClr val="accent4">
            <a:hueOff val="1815918"/>
            <a:satOff val="-11021"/>
            <a:lumOff val="3216"/>
            <a:alphaOff val="0"/>
          </a:schemeClr>
        </a:solidFill>
        <a:ln w="12700" cap="flat" cmpd="sng" algn="ctr">
          <a:solidFill>
            <a:schemeClr val="accent4">
              <a:hueOff val="1815918"/>
              <a:satOff val="-11021"/>
              <a:lumOff val="3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Latvia</a:t>
          </a:r>
          <a:endParaRPr lang="en-US" sz="1500" kern="1200" dirty="0"/>
        </a:p>
      </dsp:txBody>
      <dsp:txXfrm>
        <a:off x="1512358" y="386665"/>
        <a:ext cx="1324443" cy="432000"/>
      </dsp:txXfrm>
    </dsp:sp>
    <dsp:sp modelId="{523B2955-DD01-4534-9574-75283CD40470}">
      <dsp:nvSpPr>
        <dsp:cNvPr id="0" name=""/>
        <dsp:cNvSpPr/>
      </dsp:nvSpPr>
      <dsp:spPr>
        <a:xfrm>
          <a:off x="1512358" y="818665"/>
          <a:ext cx="1324443" cy="2862094"/>
        </a:xfrm>
        <a:prstGeom prst="rect">
          <a:avLst/>
        </a:prstGeom>
        <a:solidFill>
          <a:schemeClr val="accent4">
            <a:tint val="40000"/>
            <a:alpha val="90000"/>
            <a:hueOff val="1847478"/>
            <a:satOff val="-10708"/>
            <a:lumOff val="657"/>
            <a:alphaOff val="0"/>
          </a:schemeClr>
        </a:solidFill>
        <a:ln w="12700" cap="flat" cmpd="sng" algn="ctr">
          <a:solidFill>
            <a:schemeClr val="accent4">
              <a:tint val="40000"/>
              <a:alpha val="90000"/>
              <a:hueOff val="1847478"/>
              <a:satOff val="-10708"/>
              <a:lumOff val="6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program partner</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Business and innovation,</a:t>
          </a:r>
          <a:br>
            <a:rPr lang="en-US" sz="1500" kern="1200" dirty="0"/>
          </a:br>
          <a:r>
            <a:rPr lang="en-US" sz="1500" kern="1200" dirty="0"/>
            <a:t>12,5 mill. EUR</a:t>
          </a:r>
        </a:p>
      </dsp:txBody>
      <dsp:txXfrm>
        <a:off x="1512358" y="818665"/>
        <a:ext cx="1324443" cy="2862094"/>
      </dsp:txXfrm>
    </dsp:sp>
    <dsp:sp modelId="{1FBB2873-5CA0-45A9-92E5-5B2EA0EE4C7E}">
      <dsp:nvSpPr>
        <dsp:cNvPr id="0" name=""/>
        <dsp:cNvSpPr/>
      </dsp:nvSpPr>
      <dsp:spPr>
        <a:xfrm>
          <a:off x="3022223" y="386665"/>
          <a:ext cx="1324443" cy="432000"/>
        </a:xfrm>
        <a:prstGeom prst="rect">
          <a:avLst/>
        </a:prstGeom>
        <a:solidFill>
          <a:schemeClr val="accent4">
            <a:hueOff val="3631836"/>
            <a:satOff val="-22041"/>
            <a:lumOff val="6431"/>
            <a:alphaOff val="0"/>
          </a:schemeClr>
        </a:solidFill>
        <a:ln w="12700" cap="flat" cmpd="sng" algn="ctr">
          <a:solidFill>
            <a:schemeClr val="accent4">
              <a:hueOff val="3631836"/>
              <a:satOff val="-22041"/>
              <a:lumOff val="6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Lithuania</a:t>
          </a:r>
          <a:endParaRPr lang="en-US" sz="1500" kern="1200" dirty="0"/>
        </a:p>
      </dsp:txBody>
      <dsp:txXfrm>
        <a:off x="3022223" y="386665"/>
        <a:ext cx="1324443" cy="432000"/>
      </dsp:txXfrm>
    </dsp:sp>
    <dsp:sp modelId="{18FAE1E4-D069-482B-80E0-193659167851}">
      <dsp:nvSpPr>
        <dsp:cNvPr id="0" name=""/>
        <dsp:cNvSpPr/>
      </dsp:nvSpPr>
      <dsp:spPr>
        <a:xfrm>
          <a:off x="3022223" y="818665"/>
          <a:ext cx="1324443" cy="2862094"/>
        </a:xfrm>
        <a:prstGeom prst="rect">
          <a:avLst/>
        </a:prstGeom>
        <a:solidFill>
          <a:schemeClr val="accent4">
            <a:tint val="40000"/>
            <a:alpha val="90000"/>
            <a:hueOff val="3694957"/>
            <a:satOff val="-21416"/>
            <a:lumOff val="1315"/>
            <a:alphaOff val="0"/>
          </a:schemeClr>
        </a:solidFill>
        <a:ln w="12700" cap="flat" cmpd="sng" algn="ctr">
          <a:solidFill>
            <a:schemeClr val="accent4">
              <a:tint val="40000"/>
              <a:alpha val="90000"/>
              <a:hueOff val="3694957"/>
              <a:satOff val="-21416"/>
              <a:lumOff val="13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solidFill>
                <a:schemeClr val="tx1"/>
              </a:solidFill>
              <a:latin typeface="Calibri"/>
              <a:ea typeface="+mn-ea"/>
              <a:cs typeface="+mn-cs"/>
            </a:rPr>
            <a:t>IN program partner</a:t>
          </a:r>
        </a:p>
        <a:p>
          <a:pPr marL="114300" lvl="1" indent="-114300" algn="l" defTabSz="666750">
            <a:lnSpc>
              <a:spcPct val="90000"/>
            </a:lnSpc>
            <a:spcBef>
              <a:spcPct val="0"/>
            </a:spcBef>
            <a:spcAft>
              <a:spcPct val="15000"/>
            </a:spcAft>
            <a:buChar char="•"/>
          </a:pPr>
          <a:endParaRPr lang="en-US" sz="1500" kern="1200" dirty="0">
            <a:solidFill>
              <a:schemeClr val="tx1"/>
            </a:solidFill>
          </a:endParaRPr>
        </a:p>
        <a:p>
          <a:pPr marL="114300" lvl="1" indent="-114300" algn="l" defTabSz="666750">
            <a:lnSpc>
              <a:spcPct val="90000"/>
            </a:lnSpc>
            <a:spcBef>
              <a:spcPct val="0"/>
            </a:spcBef>
            <a:spcAft>
              <a:spcPct val="15000"/>
            </a:spcAft>
            <a:buChar char="•"/>
          </a:pPr>
          <a:r>
            <a:rPr lang="en-US" sz="1500" kern="1200" dirty="0">
              <a:solidFill>
                <a:schemeClr val="tx1"/>
              </a:solidFill>
              <a:latin typeface="Calibri"/>
              <a:ea typeface="+mn-ea"/>
              <a:cs typeface="+mn-cs"/>
            </a:rPr>
            <a:t>Business and innovation </a:t>
          </a:r>
          <a:br>
            <a:rPr lang="en-US" sz="1500" kern="1200" dirty="0">
              <a:solidFill>
                <a:schemeClr val="tx1"/>
              </a:solidFill>
              <a:latin typeface="Calibri"/>
              <a:ea typeface="+mn-ea"/>
              <a:cs typeface="+mn-cs"/>
            </a:rPr>
          </a:br>
          <a:r>
            <a:rPr lang="en-US" sz="1500" kern="1200" dirty="0">
              <a:solidFill>
                <a:schemeClr val="tx1"/>
              </a:solidFill>
              <a:latin typeface="Calibri"/>
              <a:ea typeface="+mn-ea"/>
              <a:cs typeface="+mn-cs"/>
            </a:rPr>
            <a:t>14 mill. EUR</a:t>
          </a:r>
        </a:p>
      </dsp:txBody>
      <dsp:txXfrm>
        <a:off x="3022223" y="818665"/>
        <a:ext cx="1324443" cy="2862094"/>
      </dsp:txXfrm>
    </dsp:sp>
    <dsp:sp modelId="{738E1389-3EF2-47E2-901F-DB3B04F21FFC}">
      <dsp:nvSpPr>
        <dsp:cNvPr id="0" name=""/>
        <dsp:cNvSpPr/>
      </dsp:nvSpPr>
      <dsp:spPr>
        <a:xfrm>
          <a:off x="4532089" y="386665"/>
          <a:ext cx="1324443" cy="432000"/>
        </a:xfrm>
        <a:prstGeom prst="rect">
          <a:avLst/>
        </a:prstGeom>
        <a:solidFill>
          <a:schemeClr val="accent4">
            <a:hueOff val="5447754"/>
            <a:satOff val="-33062"/>
            <a:lumOff val="9647"/>
            <a:alphaOff val="0"/>
          </a:schemeClr>
        </a:solidFill>
        <a:ln w="12700" cap="flat" cmpd="sng" algn="ctr">
          <a:solidFill>
            <a:schemeClr val="accent4">
              <a:hueOff val="5447754"/>
              <a:satOff val="-33062"/>
              <a:lumOff val="9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Poland</a:t>
          </a:r>
          <a:r>
            <a:rPr lang="en-US" sz="1500" kern="1200" dirty="0"/>
            <a:t> </a:t>
          </a:r>
        </a:p>
      </dsp:txBody>
      <dsp:txXfrm>
        <a:off x="4532089" y="386665"/>
        <a:ext cx="1324443" cy="432000"/>
      </dsp:txXfrm>
    </dsp:sp>
    <dsp:sp modelId="{410ABBC8-8CEC-413F-9045-7B228EA626A1}">
      <dsp:nvSpPr>
        <dsp:cNvPr id="0" name=""/>
        <dsp:cNvSpPr/>
      </dsp:nvSpPr>
      <dsp:spPr>
        <a:xfrm>
          <a:off x="4532089" y="818665"/>
          <a:ext cx="1324443" cy="2862094"/>
        </a:xfrm>
        <a:prstGeom prst="rect">
          <a:avLst/>
        </a:prstGeom>
        <a:solidFill>
          <a:schemeClr val="accent4">
            <a:tint val="40000"/>
            <a:alpha val="90000"/>
            <a:hueOff val="5542435"/>
            <a:satOff val="-32125"/>
            <a:lumOff val="1972"/>
            <a:alphaOff val="0"/>
          </a:schemeClr>
        </a:solidFill>
        <a:ln w="12700" cap="flat" cmpd="sng" algn="ctr">
          <a:solidFill>
            <a:schemeClr val="accent4">
              <a:tint val="40000"/>
              <a:alpha val="90000"/>
              <a:hueOff val="5542435"/>
              <a:satOff val="-32125"/>
              <a:lumOff val="19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program partner</a:t>
          </a:r>
        </a:p>
        <a:p>
          <a:pPr marL="114300" lvl="1" indent="-114300" algn="l" defTabSz="666750">
            <a:lnSpc>
              <a:spcPct val="90000"/>
            </a:lnSpc>
            <a:spcBef>
              <a:spcPct val="0"/>
            </a:spcBef>
            <a:spcAft>
              <a:spcPct val="15000"/>
            </a:spcAft>
            <a:buNone/>
          </a:pPr>
          <a:endParaRPr lang="en-US" sz="150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kern="1200" dirty="0"/>
            <a:t>Business and innovation,</a:t>
          </a:r>
          <a:br>
            <a:rPr lang="en-US" sz="1500" kern="1200" dirty="0"/>
          </a:br>
          <a:r>
            <a:rPr lang="en-US" sz="1500" kern="1200" dirty="0"/>
            <a:t>95 mill. EUR</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dirty="0"/>
        </a:p>
      </dsp:txBody>
      <dsp:txXfrm>
        <a:off x="4532089" y="818665"/>
        <a:ext cx="1324443" cy="2862094"/>
      </dsp:txXfrm>
    </dsp:sp>
    <dsp:sp modelId="{77217F91-25A3-4A68-94D7-FA22FDE18FAB}">
      <dsp:nvSpPr>
        <dsp:cNvPr id="0" name=""/>
        <dsp:cNvSpPr/>
      </dsp:nvSpPr>
      <dsp:spPr>
        <a:xfrm>
          <a:off x="6041954" y="386665"/>
          <a:ext cx="1324443" cy="432000"/>
        </a:xfrm>
        <a:prstGeom prst="rect">
          <a:avLst/>
        </a:prstGeom>
        <a:solidFill>
          <a:schemeClr val="accent4">
            <a:hueOff val="7263673"/>
            <a:satOff val="-44082"/>
            <a:lumOff val="12862"/>
            <a:alphaOff val="0"/>
          </a:schemeClr>
        </a:solidFill>
        <a:ln w="12700" cap="flat" cmpd="sng" algn="ctr">
          <a:solidFill>
            <a:schemeClr val="accent4">
              <a:hueOff val="7263673"/>
              <a:satOff val="-44082"/>
              <a:lumOff val="12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Portugal	</a:t>
          </a:r>
          <a:endParaRPr lang="en-US" sz="1500" kern="1200" dirty="0"/>
        </a:p>
      </dsp:txBody>
      <dsp:txXfrm>
        <a:off x="6041954" y="386665"/>
        <a:ext cx="1324443" cy="432000"/>
      </dsp:txXfrm>
    </dsp:sp>
    <dsp:sp modelId="{7C9075D0-04C8-4103-A327-B9A7A872D572}">
      <dsp:nvSpPr>
        <dsp:cNvPr id="0" name=""/>
        <dsp:cNvSpPr/>
      </dsp:nvSpPr>
      <dsp:spPr>
        <a:xfrm>
          <a:off x="6041954" y="818665"/>
          <a:ext cx="1324443" cy="2862094"/>
        </a:xfrm>
        <a:prstGeom prst="rect">
          <a:avLst/>
        </a:prstGeom>
        <a:solidFill>
          <a:schemeClr val="accent4">
            <a:tint val="40000"/>
            <a:alpha val="90000"/>
            <a:hueOff val="7389913"/>
            <a:satOff val="-42833"/>
            <a:lumOff val="2630"/>
            <a:alphaOff val="0"/>
          </a:schemeClr>
        </a:solidFill>
        <a:ln w="12700" cap="flat" cmpd="sng" algn="ctr">
          <a:solidFill>
            <a:schemeClr val="accent4">
              <a:tint val="40000"/>
              <a:alpha val="90000"/>
              <a:hueOff val="7389913"/>
              <a:satOff val="-42833"/>
              <a:lumOff val="26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program partner</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Business and innovation, research and education,</a:t>
          </a:r>
          <a:br>
            <a:rPr lang="en-US" sz="1500" kern="1200" dirty="0"/>
          </a:br>
          <a:r>
            <a:rPr lang="en-US" sz="1500" kern="1200" dirty="0"/>
            <a:t>38 mill. </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a:t>EURclimate </a:t>
          </a:r>
          <a:r>
            <a:rPr lang="en-US" sz="1500" kern="1200" dirty="0"/>
            <a:t>and energy 24 mill. EUR</a:t>
          </a:r>
        </a:p>
      </dsp:txBody>
      <dsp:txXfrm>
        <a:off x="6041954" y="818665"/>
        <a:ext cx="1324443" cy="2862094"/>
      </dsp:txXfrm>
    </dsp:sp>
    <dsp:sp modelId="{1ACC007F-FF13-403A-AB26-8CE36792F0E1}">
      <dsp:nvSpPr>
        <dsp:cNvPr id="0" name=""/>
        <dsp:cNvSpPr/>
      </dsp:nvSpPr>
      <dsp:spPr>
        <a:xfrm>
          <a:off x="7551819" y="386665"/>
          <a:ext cx="1324443" cy="432000"/>
        </a:xfrm>
        <a:prstGeom prst="rect">
          <a:avLst/>
        </a:prstGeom>
        <a:solidFill>
          <a:schemeClr val="accent4">
            <a:hueOff val="9079590"/>
            <a:satOff val="-55103"/>
            <a:lumOff val="16078"/>
            <a:alphaOff val="0"/>
          </a:schemeClr>
        </a:solidFill>
        <a:ln w="12700" cap="flat" cmpd="sng" algn="ctr">
          <a:solidFill>
            <a:schemeClr val="accent4">
              <a:hueOff val="9079590"/>
              <a:satOff val="-55103"/>
              <a:lumOff val="16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Slovakia</a:t>
          </a:r>
        </a:p>
      </dsp:txBody>
      <dsp:txXfrm>
        <a:off x="7551819" y="386665"/>
        <a:ext cx="1324443" cy="432000"/>
      </dsp:txXfrm>
    </dsp:sp>
    <dsp:sp modelId="{5EC10E2D-C160-4FFA-BD31-3B1D3CEC246D}">
      <dsp:nvSpPr>
        <dsp:cNvPr id="0" name=""/>
        <dsp:cNvSpPr/>
      </dsp:nvSpPr>
      <dsp:spPr>
        <a:xfrm>
          <a:off x="7551819" y="818665"/>
          <a:ext cx="1324443" cy="2862094"/>
        </a:xfrm>
        <a:prstGeom prst="rect">
          <a:avLst/>
        </a:prstGeom>
        <a:solidFill>
          <a:schemeClr val="accent4">
            <a:tint val="40000"/>
            <a:alpha val="90000"/>
            <a:hueOff val="9237392"/>
            <a:satOff val="-53541"/>
            <a:lumOff val="3287"/>
            <a:alphaOff val="0"/>
          </a:schemeClr>
        </a:solidFill>
        <a:ln w="12700" cap="flat" cmpd="sng" algn="ctr">
          <a:solidFill>
            <a:schemeClr val="accent4">
              <a:tint val="40000"/>
              <a:alpha val="90000"/>
              <a:hueOff val="9237392"/>
              <a:satOff val="-53541"/>
              <a:lumOff val="32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kern="1200" dirty="0"/>
            <a:t>IN program partner</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Business innovation and education, </a:t>
          </a:r>
          <a:br>
            <a:rPr lang="en-US" sz="1500" kern="1200" dirty="0"/>
          </a:br>
          <a:r>
            <a:rPr lang="en-US" sz="1500" kern="1200" dirty="0"/>
            <a:t>20 mill. EUR</a:t>
          </a:r>
        </a:p>
      </dsp:txBody>
      <dsp:txXfrm>
        <a:off x="7551819" y="818665"/>
        <a:ext cx="1324443" cy="286209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777607" y="0"/>
            <a:ext cx="2889938" cy="489374"/>
          </a:xfrm>
          <a:prstGeom prst="rect">
            <a:avLst/>
          </a:prstGeom>
        </p:spPr>
        <p:txBody>
          <a:bodyPr vert="horz" lIns="91429" tIns="45714" rIns="91429" bIns="45714" rtlCol="0"/>
          <a:lstStyle>
            <a:lvl1pPr algn="r">
              <a:defRPr sz="1200"/>
            </a:lvl1pPr>
          </a:lstStyle>
          <a:p>
            <a:fld id="{66C4E4B1-3AE2-D248-B8AE-CF4B338802B9}" type="datetimeFigureOut">
              <a:rPr lang="en-US" smtClean="0"/>
              <a:t>10/19/2022</a:t>
            </a:fld>
            <a:endParaRPr lang="en-US"/>
          </a:p>
        </p:txBody>
      </p:sp>
      <p:sp>
        <p:nvSpPr>
          <p:cNvPr id="4" name="Footer Placeholder 3"/>
          <p:cNvSpPr>
            <a:spLocks noGrp="1"/>
          </p:cNvSpPr>
          <p:nvPr>
            <p:ph type="ftr" sz="quarter" idx="2"/>
          </p:nvPr>
        </p:nvSpPr>
        <p:spPr>
          <a:xfrm>
            <a:off x="1" y="9264228"/>
            <a:ext cx="2889938" cy="489373"/>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264228"/>
            <a:ext cx="2889938" cy="489373"/>
          </a:xfrm>
          <a:prstGeom prst="rect">
            <a:avLst/>
          </a:prstGeom>
        </p:spPr>
        <p:txBody>
          <a:bodyPr vert="horz" lIns="91429" tIns="45714" rIns="91429" bIns="45714" rtlCol="0" anchor="b"/>
          <a:lstStyle>
            <a:lvl1pPr algn="r">
              <a:defRPr sz="1200"/>
            </a:lvl1pPr>
          </a:lstStyle>
          <a:p>
            <a:fld id="{CA3E80DF-CF2D-E74B-81B8-020F14A7F8E0}" type="slidenum">
              <a:rPr lang="en-US" smtClean="0"/>
              <a:t>‹#›</a:t>
            </a:fld>
            <a:endParaRPr lang="en-US"/>
          </a:p>
        </p:txBody>
      </p:sp>
    </p:spTree>
    <p:extLst>
      <p:ext uri="{BB962C8B-B14F-4D97-AF65-F5344CB8AC3E}">
        <p14:creationId xmlns:p14="http://schemas.microsoft.com/office/powerpoint/2010/main" val="168802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889938" cy="489374"/>
          </a:xfrm>
          <a:prstGeom prst="rect">
            <a:avLst/>
          </a:prstGeom>
        </p:spPr>
        <p:txBody>
          <a:bodyPr vert="horz" lIns="91429" tIns="45714" rIns="91429" bIns="45714"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29" tIns="45714" rIns="91429" bIns="45714" rtlCol="0"/>
          <a:lstStyle>
            <a:lvl1pPr algn="r">
              <a:defRPr sz="1200"/>
            </a:lvl1pPr>
          </a:lstStyle>
          <a:p>
            <a:fld id="{79CB05C7-2979-4A09-A3FC-F50EDF6A753F}" type="datetimeFigureOut">
              <a:rPr lang="nb-NO" smtClean="0"/>
              <a:t>19.10.2022</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29" tIns="45714" rIns="91429" bIns="45714"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29" tIns="45714" rIns="91429" bIns="45714"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264228"/>
            <a:ext cx="2889938" cy="489373"/>
          </a:xfrm>
          <a:prstGeom prst="rect">
            <a:avLst/>
          </a:prstGeom>
        </p:spPr>
        <p:txBody>
          <a:bodyPr vert="horz" lIns="91429" tIns="45714" rIns="91429" bIns="45714"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29" tIns="45714" rIns="91429" bIns="45714" rtlCol="0" anchor="b"/>
          <a:lstStyle>
            <a:lvl1pPr algn="r">
              <a:defRPr sz="1200"/>
            </a:lvl1pPr>
          </a:lstStyle>
          <a:p>
            <a:fld id="{98CD09A1-4EAF-4301-81B7-2D5498A8DC20}" type="slidenum">
              <a:rPr lang="nb-NO" smtClean="0"/>
              <a:t>‹#›</a:t>
            </a:fld>
            <a:endParaRPr lang="nb-NO"/>
          </a:p>
        </p:txBody>
      </p:sp>
    </p:spTree>
    <p:extLst>
      <p:ext uri="{BB962C8B-B14F-4D97-AF65-F5344CB8AC3E}">
        <p14:creationId xmlns:p14="http://schemas.microsoft.com/office/powerpoint/2010/main" val="47811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Given the challenges and opportunities we have been talking about, we have a new strategy.</a:t>
            </a:r>
            <a:r>
              <a:rPr lang="nb-NO" sz="1200" b="1" i="0" u="none" strike="noStrike" kern="1200" noProof="0">
                <a:solidFill>
                  <a:schemeClr val="tx1"/>
                </a:solidFill>
                <a:effectLst/>
                <a:latin typeface="+mn-lt"/>
                <a:ea typeface="+mn-ea"/>
                <a:cs typeface="Calibri"/>
              </a:rPr>
              <a:t> </a:t>
            </a:r>
            <a:r>
              <a:rPr lang="nb-NO" b="0" noProof="0"/>
              <a:t>Our goal and </a:t>
            </a:r>
            <a:r>
              <a:rPr lang="nb-NO" b="0" noProof="0" err="1"/>
              <a:t>our</a:t>
            </a:r>
            <a:r>
              <a:rPr lang="nb-NO" b="0" noProof="0"/>
              <a:t> </a:t>
            </a:r>
            <a:r>
              <a:rPr lang="nb-NO" b="0" noProof="0" err="1"/>
              <a:t>vision</a:t>
            </a:r>
            <a:r>
              <a:rPr lang="nb-NO" b="0" noProof="0"/>
              <a:t> </a:t>
            </a:r>
            <a:r>
              <a:rPr lang="nb-NO" b="0" noProof="0" err="1"/>
              <a:t>remain</a:t>
            </a:r>
            <a:r>
              <a:rPr lang="nb-NO" b="0" noProof="0"/>
              <a:t> </a:t>
            </a:r>
            <a:r>
              <a:rPr lang="nb-NO" b="0" noProof="0" err="1"/>
              <a:t>firm</a:t>
            </a:r>
            <a:r>
              <a:rPr lang="nb-NO" b="0" noProof="0"/>
              <a:t>!</a:t>
            </a:r>
            <a:endParaRPr lang="nb-NO" b="0" noProof="0">
              <a:cs typeface="Calibri"/>
            </a:endParaRPr>
          </a:p>
          <a:p>
            <a:endParaRPr lang="en-GB"/>
          </a:p>
          <a:p>
            <a:r>
              <a:rPr lang="nb-NO" sz="1200" b="1"/>
              <a:t>Our purpose</a:t>
            </a:r>
            <a:r>
              <a:rPr lang="nb-NO" sz="1200"/>
              <a:t>:</a:t>
            </a:r>
            <a:endParaRPr lang="nb-NO" sz="1200">
              <a:cs typeface="Calibri"/>
            </a:endParaRPr>
          </a:p>
          <a:p>
            <a:r>
              <a:rPr lang="en-US" b="0" i="0">
                <a:effectLst/>
                <a:latin typeface="Arial" panose="020B0604020202020204" pitchFamily="34" charset="0"/>
              </a:rPr>
              <a:t>Innovation Norway is the Government and regional authorities' main instrument for </a:t>
            </a:r>
            <a:r>
              <a:rPr lang="en-US" b="0" i="0" err="1">
                <a:effectLst/>
                <a:latin typeface="Arial" panose="020B0604020202020204" pitchFamily="34" charset="0"/>
              </a:rPr>
              <a:t>realising</a:t>
            </a:r>
            <a:r>
              <a:rPr lang="en-US" b="0" i="0">
                <a:effectLst/>
                <a:latin typeface="Arial" panose="020B0604020202020204" pitchFamily="34" charset="0"/>
              </a:rPr>
              <a:t> value-creating industrial and commercial development throughout the country. </a:t>
            </a:r>
          </a:p>
          <a:p>
            <a:endParaRPr lang="en-US" b="0" i="0">
              <a:effectLst/>
              <a:latin typeface="Arial" panose="020B0604020202020204" pitchFamily="34" charset="0"/>
            </a:endParaRPr>
          </a:p>
          <a:p>
            <a:r>
              <a:rPr lang="en-US" sz="1200" b="1"/>
              <a:t>Main objectives</a:t>
            </a:r>
          </a:p>
          <a:p>
            <a:r>
              <a:rPr lang="en-US" sz="1200"/>
              <a:t>Innovation Norway aims to stimulate  commercially and socio-economically  profitable business development, and </a:t>
            </a:r>
            <a:r>
              <a:rPr lang="en-US" sz="1200" err="1"/>
              <a:t>realise</a:t>
            </a:r>
            <a:r>
              <a:rPr lang="en-US" sz="1200"/>
              <a:t> the commercial potential of the regions</a:t>
            </a: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1D56A-1374-451A-922D-A26C1537C3B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3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800" noProof="0"/>
              <a:t>The Explorer is funded by the Ministry of Climate and Environment and run by Innovation Norway.</a:t>
            </a:r>
            <a:endParaRPr lang="en-US" sz="480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800"/>
              <a:t>The platform contains over 460 approved solutions within a range of sectors like green shipping, clean energy, offshore wind, zero emission mobility, smart cities and many more. And the platform has more than 100,000 international visitors per month. </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sz="4800"/>
              <a:t>For companies to be approved for visibility on the platform, they must meet some criteria 1) the solution has to be green and / or sustainable within given categories, 2) contribute to solving at least one of the sustainable </a:t>
            </a:r>
            <a:r>
              <a:rPr lang="en-US" sz="4800" err="1"/>
              <a:t>developement</a:t>
            </a:r>
            <a:r>
              <a:rPr lang="en-US" sz="4800"/>
              <a:t> goals, and 3) the company must be ready for international growth - and of course operates within good business practice. So if the solution is approved for The Explorer, it is also part of our "national team" - these solutions are the best solutions that Norway has to offer. </a:t>
            </a:r>
          </a:p>
          <a:p>
            <a:pPr marL="0" marR="0" lvl="0" indent="0" algn="l" defTabSz="457200" rtl="0" eaLnBrk="1" fontAlgn="auto" latinLnBrk="0" hangingPunct="1">
              <a:lnSpc>
                <a:spcPct val="107000"/>
              </a:lnSpc>
              <a:spcBef>
                <a:spcPts val="0"/>
              </a:spcBef>
              <a:spcAft>
                <a:spcPts val="800"/>
              </a:spcAft>
              <a:buClrTx/>
              <a:buSzTx/>
              <a:buFontTx/>
              <a:buNone/>
              <a:tabLst/>
              <a:defRPr/>
            </a:pPr>
            <a:endParaRPr lang="en-US" sz="4800"/>
          </a:p>
          <a:p>
            <a:pPr marL="0" marR="0" lvl="0" indent="0" algn="l" defTabSz="457200" rtl="0" eaLnBrk="1" fontAlgn="auto" latinLnBrk="0" hangingPunct="1">
              <a:lnSpc>
                <a:spcPct val="107000"/>
              </a:lnSpc>
              <a:spcBef>
                <a:spcPts val="0"/>
              </a:spcBef>
              <a:spcAft>
                <a:spcPts val="800"/>
              </a:spcAft>
              <a:buClrTx/>
              <a:buSzTx/>
              <a:buFontTx/>
              <a:buNone/>
              <a:tabLst/>
              <a:defRPr/>
            </a:pPr>
            <a:r>
              <a:rPr lang="en-US" sz="4800"/>
              <a:t>The Explorer has its own editorial staff that assists Norwegian companies in tailoring an English sales pitch for their solutions. In addition to solutions, the team also develops articles (more than 140) and films that are used in our targeted digital campaigns. </a:t>
            </a:r>
            <a:endParaRPr lang="nb-NO" sz="1800" b="0">
              <a:latin typeface="Norway Sans Text"/>
            </a:endParaRPr>
          </a:p>
        </p:txBody>
      </p:sp>
      <p:sp>
        <p:nvSpPr>
          <p:cNvPr id="4" name="Slide Number Placeholder 3"/>
          <p:cNvSpPr>
            <a:spLocks noGrp="1"/>
          </p:cNvSpPr>
          <p:nvPr>
            <p:ph type="sldNum" sz="quarter" idx="5"/>
          </p:nvPr>
        </p:nvSpPr>
        <p:spPr/>
        <p:txBody>
          <a:bodyPr/>
          <a:lstStyle/>
          <a:p>
            <a:fld id="{C38476DC-946E-4AC6-910C-FDDD89A34957}" type="slidenum">
              <a:rPr lang="nb-NO" smtClean="0"/>
              <a:t>16</a:t>
            </a:fld>
            <a:endParaRPr lang="nb-NO"/>
          </a:p>
        </p:txBody>
      </p:sp>
    </p:spTree>
    <p:extLst>
      <p:ext uri="{BB962C8B-B14F-4D97-AF65-F5344CB8AC3E}">
        <p14:creationId xmlns:p14="http://schemas.microsoft.com/office/powerpoint/2010/main" val="26494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F41E2-FFFC-4CE8-AD4A-6ADEA0E4796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3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More successful entrepreneurs</a:t>
            </a:r>
            <a:endParaRPr lang="en-US" sz="1200" b="1"/>
          </a:p>
          <a:p>
            <a:r>
              <a:rPr lang="en-US" b="0" i="0">
                <a:solidFill>
                  <a:srgbClr val="000000"/>
                </a:solidFill>
                <a:effectLst/>
                <a:latin typeface="Circular-Bold"/>
              </a:rPr>
              <a:t>It is important for Innovation Norway to contribute to a healthy entrepreneurial culture and a thriving ecosystem throughout the whole country.</a:t>
            </a:r>
          </a:p>
          <a:p>
            <a:endParaRPr lang="en-US" b="0" i="0">
              <a:solidFill>
                <a:srgbClr val="000000"/>
              </a:solidFill>
              <a:effectLst/>
              <a:latin typeface="Circular-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More companies with growth potential</a:t>
            </a: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ircular-Bold"/>
              </a:rPr>
              <a:t>Innovation Norway’s contribution is to provide funding to these companies and link them up with expertise and networks in Norway and in the export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Circular-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More innovative business clusters</a:t>
            </a: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ircular-Book"/>
              </a:rPr>
              <a:t>This takes place through three types of instruments; the Norwegian Innovation Clusters programme, the Business Network service and the Centre of Expertise for Regional Restructuring.</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b-NO"/>
          </a:p>
        </p:txBody>
      </p:sp>
      <p:sp>
        <p:nvSpPr>
          <p:cNvPr id="4" name="Plassholder for lysbildenummer 3"/>
          <p:cNvSpPr>
            <a:spLocks noGrp="1"/>
          </p:cNvSpPr>
          <p:nvPr>
            <p:ph type="sldNum" sz="quarter" idx="5"/>
          </p:nvPr>
        </p:nvSpPr>
        <p:spPr/>
        <p:txBody>
          <a:bodyPr/>
          <a:lstStyle/>
          <a:p>
            <a:fld id="{22F1D56A-1374-451A-922D-A26C1537C3B2}" type="slidenum">
              <a:rPr lang="nb-NO" smtClean="0"/>
              <a:t>4</a:t>
            </a:fld>
            <a:endParaRPr lang="nb-NO"/>
          </a:p>
        </p:txBody>
      </p:sp>
    </p:spTree>
    <p:extLst>
      <p:ext uri="{BB962C8B-B14F-4D97-AF65-F5344CB8AC3E}">
        <p14:creationId xmlns:p14="http://schemas.microsoft.com/office/powerpoint/2010/main" val="1781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476DC-946E-4AC6-910C-FDDD89A3495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04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strengthens the internal market, leading to a more prosperous Europe. </a:t>
            </a:r>
          </a:p>
          <a:p>
            <a:endParaRPr lang="en-GB" dirty="0"/>
          </a:p>
        </p:txBody>
      </p:sp>
      <p:sp>
        <p:nvSpPr>
          <p:cNvPr id="4" name="Slide Number Placeholder 3"/>
          <p:cNvSpPr>
            <a:spLocks noGrp="1"/>
          </p:cNvSpPr>
          <p:nvPr>
            <p:ph type="sldNum" sz="quarter" idx="5"/>
          </p:nvPr>
        </p:nvSpPr>
        <p:spPr/>
        <p:txBody>
          <a:bodyPr/>
          <a:lstStyle/>
          <a:p>
            <a:fld id="{98CD09A1-4EAF-4301-81B7-2D5498A8DC20}" type="slidenum">
              <a:rPr lang="nb-NO" smtClean="0"/>
              <a:t>8</a:t>
            </a:fld>
            <a:endParaRPr lang="nb-NO"/>
          </a:p>
        </p:txBody>
      </p:sp>
    </p:spTree>
    <p:extLst>
      <p:ext uri="{BB962C8B-B14F-4D97-AF65-F5344CB8AC3E}">
        <p14:creationId xmlns:p14="http://schemas.microsoft.com/office/powerpoint/2010/main" val="145666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EØS-midlene er </a:t>
            </a:r>
            <a:r>
              <a:rPr lang="nb-NO" sz="1200" b="0" i="0" u="none" strike="noStrike" kern="1200" dirty="0" err="1">
                <a:solidFill>
                  <a:schemeClr val="tx1"/>
                </a:solidFill>
                <a:effectLst/>
                <a:latin typeface="+mn-lt"/>
                <a:ea typeface="+mn-ea"/>
                <a:cs typeface="+mn-cs"/>
              </a:rPr>
              <a:t>norges</a:t>
            </a:r>
            <a:r>
              <a:rPr lang="nb-NO" sz="1200" b="0" i="0" u="none" strike="noStrike" kern="1200" dirty="0">
                <a:solidFill>
                  <a:schemeClr val="tx1"/>
                </a:solidFill>
                <a:effectLst/>
                <a:latin typeface="+mn-lt"/>
                <a:ea typeface="+mn-ea"/>
                <a:cs typeface="+mn-cs"/>
              </a:rPr>
              <a:t> skatt for å ha tilgang til </a:t>
            </a:r>
            <a:r>
              <a:rPr lang="nb-NO" sz="1200" b="0" i="0" u="none" strike="noStrike" kern="1200" dirty="0" err="1">
                <a:solidFill>
                  <a:schemeClr val="tx1"/>
                </a:solidFill>
                <a:effectLst/>
                <a:latin typeface="+mn-lt"/>
                <a:ea typeface="+mn-ea"/>
                <a:cs typeface="+mn-cs"/>
              </a:rPr>
              <a:t>eu’s</a:t>
            </a:r>
            <a:r>
              <a:rPr lang="nb-NO" sz="1200" b="0" i="0" u="none" strike="noStrike" kern="1200" dirty="0">
                <a:solidFill>
                  <a:schemeClr val="tx1"/>
                </a:solidFill>
                <a:effectLst/>
                <a:latin typeface="+mn-lt"/>
                <a:ea typeface="+mn-ea"/>
                <a:cs typeface="+mn-cs"/>
              </a:rPr>
              <a:t> indre marked</a:t>
            </a:r>
          </a:p>
          <a:p>
            <a:pPr rtl="0" fontAlgn="base"/>
            <a:r>
              <a:rPr lang="nb-NO" sz="1200" b="0" i="0" u="none" strike="noStrike" kern="1200" dirty="0">
                <a:solidFill>
                  <a:schemeClr val="tx1"/>
                </a:solidFill>
                <a:effectLst/>
                <a:latin typeface="+mn-lt"/>
                <a:ea typeface="+mn-ea"/>
                <a:cs typeface="+mn-cs"/>
              </a:rPr>
              <a:t>Det skal gå til sos øk utvikling i </a:t>
            </a:r>
            <a:r>
              <a:rPr lang="nb-NO" sz="1200" b="0" i="0" u="none" strike="noStrike" kern="1200" dirty="0" err="1">
                <a:solidFill>
                  <a:schemeClr val="tx1"/>
                </a:solidFill>
                <a:effectLst/>
                <a:latin typeface="+mn-lt"/>
                <a:ea typeface="+mn-ea"/>
                <a:cs typeface="+mn-cs"/>
              </a:rPr>
              <a:t>eu-land</a:t>
            </a:r>
            <a:r>
              <a:rPr lang="nb-NO" sz="1200" b="0" i="0" u="none" strike="noStrike" kern="1200" dirty="0">
                <a:solidFill>
                  <a:schemeClr val="tx1"/>
                </a:solidFill>
                <a:effectLst/>
                <a:latin typeface="+mn-lt"/>
                <a:ea typeface="+mn-ea"/>
                <a:cs typeface="+mn-cs"/>
              </a:rPr>
              <a:t> og til å styrke bilaterale forhold</a:t>
            </a:r>
          </a:p>
          <a:p>
            <a:pPr rtl="0" fontAlgn="base"/>
            <a:r>
              <a:rPr lang="nb-NO" sz="1200" b="0" i="0" u="none" strike="noStrike" kern="1200" dirty="0">
                <a:solidFill>
                  <a:schemeClr val="tx1"/>
                </a:solidFill>
                <a:effectLst/>
                <a:latin typeface="+mn-lt"/>
                <a:ea typeface="+mn-ea"/>
                <a:cs typeface="+mn-cs"/>
              </a:rPr>
              <a:t>Vi går nå inn i en ny periode – og her har det vært en kraftig skatteøkning fra 1,8 til 2,8 milliarder euro.</a:t>
            </a:r>
          </a:p>
          <a:p>
            <a:pPr rtl="0" fontAlgn="base"/>
            <a:r>
              <a:rPr lang="nb-NO" sz="1200" b="0" i="0" u="none" strike="noStrike" kern="1200" dirty="0">
                <a:solidFill>
                  <a:schemeClr val="tx1"/>
                </a:solidFill>
                <a:effectLst/>
                <a:latin typeface="+mn-lt"/>
                <a:ea typeface="+mn-ea"/>
                <a:cs typeface="+mn-cs"/>
              </a:rPr>
              <a:t>Disse pengene fordeles på  15 mottakerland og 11 av disse vil ha nærings og innovasjonsprogram hvor IN enten forvalter programmene eller som partner til mottakerlandene</a:t>
            </a:r>
          </a:p>
          <a:p>
            <a:pPr rtl="0" fontAlgn="base"/>
            <a:r>
              <a:rPr lang="nb-NO" sz="1200" b="0" i="0" u="none" strike="noStrike" kern="1200" dirty="0">
                <a:solidFill>
                  <a:schemeClr val="tx1"/>
                </a:solidFill>
                <a:effectLst/>
                <a:latin typeface="+mn-lt"/>
                <a:ea typeface="+mn-ea"/>
                <a:cs typeface="+mn-cs"/>
              </a:rPr>
              <a:t>Så hva har IN med dette å gjøre</a:t>
            </a:r>
          </a:p>
          <a:p>
            <a:pPr rtl="0" fontAlgn="base"/>
            <a:r>
              <a:rPr lang="nb-NO" sz="1200" b="0" i="0" u="none" strike="noStrike" kern="1200" dirty="0">
                <a:solidFill>
                  <a:schemeClr val="tx1"/>
                </a:solidFill>
                <a:effectLst/>
                <a:latin typeface="+mn-lt"/>
                <a:ea typeface="+mn-ea"/>
                <a:cs typeface="+mn-cs"/>
              </a:rPr>
              <a:t>Svaret er at EØS-midlene er et fantastisk eksportvirkemiddel for norske bedrifter</a:t>
            </a:r>
          </a:p>
          <a:p>
            <a:pPr rtl="0" fontAlgn="base"/>
            <a:endParaRPr lang="nb-NO" sz="1200" b="0" i="0" u="none" strike="noStrike"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10</a:t>
            </a:fld>
            <a:endParaRPr lang="nb-NO"/>
          </a:p>
        </p:txBody>
      </p:sp>
    </p:spTree>
    <p:extLst>
      <p:ext uri="{BB962C8B-B14F-4D97-AF65-F5344CB8AC3E}">
        <p14:creationId xmlns:p14="http://schemas.microsoft.com/office/powerpoint/2010/main" val="45400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36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86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158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Header_Logosymbol">
    <p:spTree>
      <p:nvGrpSpPr>
        <p:cNvPr id="1" name=""/>
        <p:cNvGrpSpPr/>
        <p:nvPr/>
      </p:nvGrpSpPr>
      <p:grpSpPr>
        <a:xfrm>
          <a:off x="0" y="0"/>
          <a:ext cx="0" cy="0"/>
          <a:chOff x="0" y="0"/>
          <a:chExt cx="0" cy="0"/>
        </a:xfrm>
      </p:grpSpPr>
      <p:pic>
        <p:nvPicPr>
          <p:cNvPr id="12" name="Picture " descr="Shape&#10;&#10;Description automatically generated">
            <a:extLst>
              <a:ext uri="{FF2B5EF4-FFF2-40B4-BE49-F238E27FC236}">
                <a16:creationId xmlns:a16="http://schemas.microsoft.com/office/drawing/2014/main" id="{445DAFC4-FA40-6940-B14E-AB70642A5F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14"/>
          <a:stretch/>
        </p:blipFill>
        <p:spPr>
          <a:xfrm>
            <a:off x="332185" y="292979"/>
            <a:ext cx="4851840" cy="4803478"/>
          </a:xfrm>
          <a:prstGeom prst="rect">
            <a:avLst/>
          </a:prstGeom>
        </p:spPr>
      </p:pic>
      <p:sp>
        <p:nvSpPr>
          <p:cNvPr id="14" name="Subtitle 2">
            <a:extLst>
              <a:ext uri="{FF2B5EF4-FFF2-40B4-BE49-F238E27FC236}">
                <a16:creationId xmlns:a16="http://schemas.microsoft.com/office/drawing/2014/main" id="{EE4B2556-368A-074F-9DD4-DD56C86D8D29}"/>
              </a:ext>
            </a:extLst>
          </p:cNvPr>
          <p:cNvSpPr>
            <a:spLocks noGrp="1"/>
          </p:cNvSpPr>
          <p:nvPr>
            <p:ph type="subTitle" idx="1"/>
          </p:nvPr>
        </p:nvSpPr>
        <p:spPr>
          <a:xfrm>
            <a:off x="5091564" y="4406167"/>
            <a:ext cx="3755725" cy="461024"/>
          </a:xfrm>
        </p:spPr>
        <p:txBody>
          <a:bodyPr lIns="0" tIns="0" rIns="0" bIns="0" anchor="b">
            <a:noAutofit/>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11" name="Heading">
            <a:extLst>
              <a:ext uri="{FF2B5EF4-FFF2-40B4-BE49-F238E27FC236}">
                <a16:creationId xmlns:a16="http://schemas.microsoft.com/office/drawing/2014/main" id="{45257D96-544F-434C-8F16-3B14166545C5}"/>
              </a:ext>
            </a:extLst>
          </p:cNvPr>
          <p:cNvSpPr>
            <a:spLocks noGrp="1"/>
          </p:cNvSpPr>
          <p:nvPr>
            <p:ph type="ctrTitle"/>
          </p:nvPr>
        </p:nvSpPr>
        <p:spPr>
          <a:xfrm>
            <a:off x="5091564" y="234075"/>
            <a:ext cx="3755725" cy="461024"/>
          </a:xfrm>
        </p:spPr>
        <p:txBody>
          <a:bodyPr lIns="0" tIns="0" rIns="0" bIns="0" anchor="t">
            <a:noAutofit/>
          </a:bodyPr>
          <a:lstStyle>
            <a:lvl1pPr algn="l">
              <a:lnSpc>
                <a:spcPct val="90000"/>
              </a:lnSpc>
              <a:defRPr sz="3000">
                <a:solidFill>
                  <a:schemeClr val="tx1"/>
                </a:solidFill>
              </a:defRPr>
            </a:lvl1pPr>
          </a:lstStyle>
          <a:p>
            <a:r>
              <a:rPr lang="nb-NO"/>
              <a:t>Klikk for å redigere tittelstil</a:t>
            </a:r>
            <a:endParaRPr lang="en-US"/>
          </a:p>
        </p:txBody>
      </p:sp>
    </p:spTree>
    <p:extLst>
      <p:ext uri="{BB962C8B-B14F-4D97-AF65-F5344CB8AC3E}">
        <p14:creationId xmlns:p14="http://schemas.microsoft.com/office/powerpoint/2010/main" val="385487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and pictur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DC6287AD-72DA-4690-8453-9BC6F6318E8A}"/>
              </a:ext>
            </a:extLst>
          </p:cNvPr>
          <p:cNvSpPr>
            <a:spLocks noGrp="1"/>
          </p:cNvSpPr>
          <p:nvPr>
            <p:ph type="pic" sz="quarter" idx="32"/>
          </p:nvPr>
        </p:nvSpPr>
        <p:spPr>
          <a:xfrm>
            <a:off x="5365915" y="0"/>
            <a:ext cx="3778085" cy="5143500"/>
          </a:xfrm>
        </p:spPr>
        <p:txBody>
          <a:bodyPr/>
          <a:lstStyle>
            <a:lvl1pPr marL="257175" indent="-257175">
              <a:buFont typeface="Arial" panose="020B0604020202020204" pitchFamily="34" charset="0"/>
              <a:buChar char="•"/>
              <a:defRPr/>
            </a:lvl1pPr>
          </a:lstStyle>
          <a:p>
            <a:r>
              <a:rPr lang="nb-NO"/>
              <a:t>Klikk på ikonet for å legge til et bilde</a:t>
            </a:r>
            <a:endParaRPr lang="en-US"/>
          </a:p>
        </p:txBody>
      </p:sp>
      <p:sp>
        <p:nvSpPr>
          <p:cNvPr id="20" name="Foto cred">
            <a:extLst>
              <a:ext uri="{FF2B5EF4-FFF2-40B4-BE49-F238E27FC236}">
                <a16:creationId xmlns:a16="http://schemas.microsoft.com/office/drawing/2014/main" id="{8FF6B255-212B-3749-886A-5648E52461F9}"/>
              </a:ext>
            </a:extLst>
          </p:cNvPr>
          <p:cNvSpPr>
            <a:spLocks noGrp="1"/>
          </p:cNvSpPr>
          <p:nvPr>
            <p:ph type="body" sz="quarter" idx="16" hasCustomPrompt="1"/>
          </p:nvPr>
        </p:nvSpPr>
        <p:spPr>
          <a:xfrm>
            <a:off x="7167434" y="4746738"/>
            <a:ext cx="167508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52" name="Text Placeholder 3">
            <a:extLst>
              <a:ext uri="{FF2B5EF4-FFF2-40B4-BE49-F238E27FC236}">
                <a16:creationId xmlns:a16="http://schemas.microsoft.com/office/drawing/2014/main" id="{837EC896-07A4-F94D-896B-A8D59E0FEC9E}"/>
              </a:ext>
            </a:extLst>
          </p:cNvPr>
          <p:cNvSpPr>
            <a:spLocks noGrp="1"/>
          </p:cNvSpPr>
          <p:nvPr>
            <p:ph type="body" sz="quarter" idx="47"/>
          </p:nvPr>
        </p:nvSpPr>
        <p:spPr>
          <a:xfrm>
            <a:off x="1057092" y="3699989"/>
            <a:ext cx="3439715"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19" name="Plassholder for tekst 2">
            <a:extLst>
              <a:ext uri="{FF2B5EF4-FFF2-40B4-BE49-F238E27FC236}">
                <a16:creationId xmlns:a16="http://schemas.microsoft.com/office/drawing/2014/main" id="{6529C9E8-760D-FA45-83EF-218E875EEA7A}"/>
              </a:ext>
            </a:extLst>
          </p:cNvPr>
          <p:cNvSpPr>
            <a:spLocks noGrp="1"/>
          </p:cNvSpPr>
          <p:nvPr>
            <p:ph type="body" sz="quarter" idx="51" hasCustomPrompt="1"/>
          </p:nvPr>
        </p:nvSpPr>
        <p:spPr>
          <a:xfrm>
            <a:off x="335710" y="3696709"/>
            <a:ext cx="393882" cy="266942"/>
          </a:xfrm>
          <a:ln>
            <a:noFill/>
          </a:ln>
        </p:spPr>
        <p:txBody>
          <a:bodyPr anchor="t" anchorCtr="0">
            <a:normAutofit/>
          </a:bodyPr>
          <a:lstStyle>
            <a:lvl1pPr marL="0" indent="0" algn="l">
              <a:buNone/>
              <a:defRPr sz="1500" u="sng" baseline="0">
                <a:ln>
                  <a:noFill/>
                </a:ln>
                <a:solidFill>
                  <a:schemeClr val="tx1"/>
                </a:solidFill>
                <a:uFill>
                  <a:solidFill>
                    <a:schemeClr val="accent1"/>
                  </a:solidFill>
                </a:uFill>
                <a:latin typeface="+mn-lt"/>
              </a:defRPr>
            </a:lvl1pPr>
          </a:lstStyle>
          <a:p>
            <a:pPr lvl="0"/>
            <a:r>
              <a:rPr lang="nb-NO"/>
              <a:t>00</a:t>
            </a:r>
          </a:p>
          <a:p>
            <a:pPr lvl="0"/>
            <a:endParaRPr lang="nb-NO"/>
          </a:p>
        </p:txBody>
      </p:sp>
      <p:sp>
        <p:nvSpPr>
          <p:cNvPr id="50" name="Text Placeholder 3">
            <a:extLst>
              <a:ext uri="{FF2B5EF4-FFF2-40B4-BE49-F238E27FC236}">
                <a16:creationId xmlns:a16="http://schemas.microsoft.com/office/drawing/2014/main" id="{3C0E11F1-614D-F441-B95E-02429680702F}"/>
              </a:ext>
            </a:extLst>
          </p:cNvPr>
          <p:cNvSpPr>
            <a:spLocks noGrp="1"/>
          </p:cNvSpPr>
          <p:nvPr>
            <p:ph type="body" sz="quarter" idx="45"/>
          </p:nvPr>
        </p:nvSpPr>
        <p:spPr>
          <a:xfrm>
            <a:off x="1058969" y="3059768"/>
            <a:ext cx="3437839"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18" name="Plassholder for tekst 2">
            <a:extLst>
              <a:ext uri="{FF2B5EF4-FFF2-40B4-BE49-F238E27FC236}">
                <a16:creationId xmlns:a16="http://schemas.microsoft.com/office/drawing/2014/main" id="{FBF59BFB-A690-A247-B2B7-70A0075E2F07}"/>
              </a:ext>
            </a:extLst>
          </p:cNvPr>
          <p:cNvSpPr>
            <a:spLocks noGrp="1"/>
          </p:cNvSpPr>
          <p:nvPr>
            <p:ph type="body" sz="quarter" idx="50" hasCustomPrompt="1"/>
          </p:nvPr>
        </p:nvSpPr>
        <p:spPr>
          <a:xfrm>
            <a:off x="336139" y="3056490"/>
            <a:ext cx="393882" cy="266942"/>
          </a:xfrm>
          <a:ln>
            <a:noFill/>
          </a:ln>
        </p:spPr>
        <p:txBody>
          <a:bodyPr anchor="t" anchorCtr="0">
            <a:normAutofit/>
          </a:bodyPr>
          <a:lstStyle>
            <a:lvl1pPr marL="0" indent="0" algn="l">
              <a:buNone/>
              <a:defRPr sz="1500" u="sng" baseline="0">
                <a:ln>
                  <a:noFill/>
                </a:ln>
                <a:solidFill>
                  <a:schemeClr val="tx1"/>
                </a:solidFill>
                <a:uFill>
                  <a:solidFill>
                    <a:schemeClr val="accent1"/>
                  </a:solidFill>
                </a:uFill>
                <a:latin typeface="+mn-lt"/>
              </a:defRPr>
            </a:lvl1pPr>
          </a:lstStyle>
          <a:p>
            <a:pPr lvl="0"/>
            <a:r>
              <a:rPr lang="nb-NO"/>
              <a:t>00</a:t>
            </a:r>
          </a:p>
          <a:p>
            <a:pPr lvl="0"/>
            <a:endParaRPr lang="nb-NO"/>
          </a:p>
        </p:txBody>
      </p:sp>
      <p:sp>
        <p:nvSpPr>
          <p:cNvPr id="48" name="Text Placeholder 3">
            <a:extLst>
              <a:ext uri="{FF2B5EF4-FFF2-40B4-BE49-F238E27FC236}">
                <a16:creationId xmlns:a16="http://schemas.microsoft.com/office/drawing/2014/main" id="{D126A573-B7E6-8B43-A5AE-5AEB07C37A5D}"/>
              </a:ext>
            </a:extLst>
          </p:cNvPr>
          <p:cNvSpPr>
            <a:spLocks noGrp="1"/>
          </p:cNvSpPr>
          <p:nvPr>
            <p:ph type="body" sz="quarter" idx="43"/>
          </p:nvPr>
        </p:nvSpPr>
        <p:spPr>
          <a:xfrm>
            <a:off x="1058031" y="2419547"/>
            <a:ext cx="3438778"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17" name="Plassholder for tekst 2">
            <a:extLst>
              <a:ext uri="{FF2B5EF4-FFF2-40B4-BE49-F238E27FC236}">
                <a16:creationId xmlns:a16="http://schemas.microsoft.com/office/drawing/2014/main" id="{E59BA4A2-A672-AF4A-B5DF-88576903919F}"/>
              </a:ext>
            </a:extLst>
          </p:cNvPr>
          <p:cNvSpPr>
            <a:spLocks noGrp="1"/>
          </p:cNvSpPr>
          <p:nvPr>
            <p:ph type="body" sz="quarter" idx="49" hasCustomPrompt="1"/>
          </p:nvPr>
        </p:nvSpPr>
        <p:spPr>
          <a:xfrm>
            <a:off x="336139" y="2416270"/>
            <a:ext cx="393882" cy="266942"/>
          </a:xfrm>
          <a:ln>
            <a:noFill/>
          </a:ln>
        </p:spPr>
        <p:txBody>
          <a:bodyPr anchor="t" anchorCtr="0">
            <a:normAutofit/>
          </a:bodyPr>
          <a:lstStyle>
            <a:lvl1pPr marL="0" indent="0" algn="l">
              <a:buNone/>
              <a:defRPr sz="1500" u="sng" baseline="0">
                <a:ln>
                  <a:noFill/>
                </a:ln>
                <a:solidFill>
                  <a:schemeClr val="tx1"/>
                </a:solidFill>
                <a:uFill>
                  <a:solidFill>
                    <a:schemeClr val="accent1"/>
                  </a:solidFill>
                </a:uFill>
                <a:latin typeface="+mn-lt"/>
              </a:defRPr>
            </a:lvl1pPr>
          </a:lstStyle>
          <a:p>
            <a:pPr lvl="0"/>
            <a:r>
              <a:rPr lang="nb-NO"/>
              <a:t>00</a:t>
            </a:r>
          </a:p>
          <a:p>
            <a:pPr lvl="0"/>
            <a:endParaRPr lang="nb-NO"/>
          </a:p>
        </p:txBody>
      </p:sp>
      <p:sp>
        <p:nvSpPr>
          <p:cNvPr id="46" name="Text Placeholder 3">
            <a:extLst>
              <a:ext uri="{FF2B5EF4-FFF2-40B4-BE49-F238E27FC236}">
                <a16:creationId xmlns:a16="http://schemas.microsoft.com/office/drawing/2014/main" id="{B141B712-90AE-8442-AAD2-4C960BBE2146}"/>
              </a:ext>
            </a:extLst>
          </p:cNvPr>
          <p:cNvSpPr>
            <a:spLocks noGrp="1"/>
          </p:cNvSpPr>
          <p:nvPr>
            <p:ph type="body" sz="quarter" idx="41"/>
          </p:nvPr>
        </p:nvSpPr>
        <p:spPr>
          <a:xfrm>
            <a:off x="1057093" y="1779327"/>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D989C68F-3997-D24F-BD5F-98F3C7B4F766}"/>
              </a:ext>
            </a:extLst>
          </p:cNvPr>
          <p:cNvSpPr>
            <a:spLocks noGrp="1"/>
          </p:cNvSpPr>
          <p:nvPr>
            <p:ph type="body" sz="quarter" idx="48" hasCustomPrompt="1"/>
          </p:nvPr>
        </p:nvSpPr>
        <p:spPr>
          <a:xfrm>
            <a:off x="335710" y="1776051"/>
            <a:ext cx="393882" cy="266942"/>
          </a:xfrm>
          <a:ln>
            <a:noFill/>
          </a:ln>
        </p:spPr>
        <p:txBody>
          <a:bodyPr anchor="t" anchorCtr="0">
            <a:normAutofit/>
          </a:bodyPr>
          <a:lstStyle>
            <a:lvl1pPr marL="0" indent="0" algn="l">
              <a:buNone/>
              <a:defRPr sz="1500" u="sng" baseline="0">
                <a:ln>
                  <a:noFill/>
                </a:ln>
                <a:solidFill>
                  <a:schemeClr val="tx1"/>
                </a:solidFill>
                <a:uFill>
                  <a:solidFill>
                    <a:schemeClr val="accent1"/>
                  </a:solidFill>
                </a:uFill>
                <a:latin typeface="+mn-lt"/>
              </a:defRPr>
            </a:lvl1pPr>
          </a:lstStyle>
          <a:p>
            <a:pPr lvl="0"/>
            <a:r>
              <a:rPr lang="nb-NO"/>
              <a:t>00</a:t>
            </a:r>
          </a:p>
          <a:p>
            <a:pPr lvl="0"/>
            <a:endParaRPr lang="nb-NO"/>
          </a:p>
        </p:txBody>
      </p:sp>
      <p:sp>
        <p:nvSpPr>
          <p:cNvPr id="44" name="Text Placeholder 3">
            <a:extLst>
              <a:ext uri="{FF2B5EF4-FFF2-40B4-BE49-F238E27FC236}">
                <a16:creationId xmlns:a16="http://schemas.microsoft.com/office/drawing/2014/main" id="{013165E3-497F-5545-A7CC-F98F3BEAA7C3}"/>
              </a:ext>
            </a:extLst>
          </p:cNvPr>
          <p:cNvSpPr>
            <a:spLocks noGrp="1"/>
          </p:cNvSpPr>
          <p:nvPr>
            <p:ph type="body" sz="quarter" idx="34"/>
          </p:nvPr>
        </p:nvSpPr>
        <p:spPr>
          <a:xfrm>
            <a:off x="1060847" y="1139106"/>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335710" y="1139106"/>
            <a:ext cx="393882" cy="266942"/>
          </a:xfrm>
          <a:ln>
            <a:noFill/>
          </a:ln>
        </p:spPr>
        <p:txBody>
          <a:bodyPr anchor="t" anchorCtr="0">
            <a:normAutofit/>
          </a:bodyPr>
          <a:lstStyle>
            <a:lvl1pPr marL="0" indent="0" algn="l">
              <a:buNone/>
              <a:defRPr sz="1500" u="sng" baseline="0">
                <a:ln>
                  <a:noFill/>
                </a:ln>
                <a:solidFill>
                  <a:schemeClr val="tx1"/>
                </a:solidFill>
                <a:uFill>
                  <a:solidFill>
                    <a:schemeClr val="accent1"/>
                  </a:solidFill>
                </a:uFill>
                <a:latin typeface="+mn-lt"/>
              </a:defRPr>
            </a:lvl1pPr>
          </a:lstStyle>
          <a:p>
            <a:pPr lvl="0"/>
            <a:r>
              <a:rPr lang="nb-NO"/>
              <a:t>00</a:t>
            </a:r>
          </a:p>
          <a:p>
            <a:pPr lvl="0"/>
            <a:endParaRPr lang="nb-NO"/>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hasCustomPrompt="1"/>
          </p:nvPr>
        </p:nvSpPr>
        <p:spPr>
          <a:xfrm>
            <a:off x="341115" y="485776"/>
            <a:ext cx="4159448" cy="343326"/>
          </a:xfrm>
        </p:spPr>
        <p:txBody>
          <a:bodyPr lIns="0" tIns="0" rIns="0" bIns="0" anchor="t">
            <a:normAutofit/>
          </a:bodyPr>
          <a:lstStyle>
            <a:lvl1pPr algn="l">
              <a:defRPr sz="2100"/>
            </a:lvl1pPr>
          </a:lstStyle>
          <a:p>
            <a:r>
              <a:rPr lang="en-GB"/>
              <a:t>Click to edit title style</a:t>
            </a:r>
            <a:endParaRPr lang="en-US"/>
          </a:p>
        </p:txBody>
      </p:sp>
    </p:spTree>
    <p:extLst>
      <p:ext uri="{BB962C8B-B14F-4D97-AF65-F5344CB8AC3E}">
        <p14:creationId xmlns:p14="http://schemas.microsoft.com/office/powerpoint/2010/main" val="3016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0">
          <p15:clr>
            <a:srgbClr val="FBAE40"/>
          </p15:clr>
        </p15:guide>
        <p15:guide id="2" pos="41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7"/>
            <a:ext cx="344628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Content Placeholder 9">
            <a:extLst>
              <a:ext uri="{FF2B5EF4-FFF2-40B4-BE49-F238E27FC236}">
                <a16:creationId xmlns:a16="http://schemas.microsoft.com/office/drawing/2014/main" id="{DA9EC127-0FE8-BC42-AB39-BBB48B41116F}"/>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267915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pos="2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9">
            <a:extLst>
              <a:ext uri="{FF2B5EF4-FFF2-40B4-BE49-F238E27FC236}">
                <a16:creationId xmlns:a16="http://schemas.microsoft.com/office/drawing/2014/main" id="{26E5F037-9C0B-1E47-865F-C225FB9A8C9B}"/>
              </a:ext>
            </a:extLst>
          </p:cNvPr>
          <p:cNvSpPr>
            <a:spLocks noGrp="1"/>
          </p:cNvSpPr>
          <p:nvPr>
            <p:ph sz="quarter" idx="18" hasCustomPrompt="1"/>
          </p:nvPr>
        </p:nvSpPr>
        <p:spPr>
          <a:xfrm>
            <a:off x="5382817" y="1135855"/>
            <a:ext cx="3446288" cy="3361333"/>
          </a:xfrm>
        </p:spPr>
        <p:txBody>
          <a:bodyPr lIns="0" tIns="0" rIns="0" bIns="0"/>
          <a:lstStyle>
            <a:lvl1pPr>
              <a:defRPr>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2">
            <a:extLst>
              <a:ext uri="{FF2B5EF4-FFF2-40B4-BE49-F238E27FC236}">
                <a16:creationId xmlns:a16="http://schemas.microsoft.com/office/drawing/2014/main" id="{81610F47-69C9-F140-B27D-27F01B679A15}"/>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solidFill>
                  <a:schemeClr val="bg1"/>
                </a:solidFill>
              </a:defRPr>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8F4B3C20-193C-E34B-9AC2-017C2C9E48E1}"/>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3" name="Title 1">
            <a:extLst>
              <a:ext uri="{FF2B5EF4-FFF2-40B4-BE49-F238E27FC236}">
                <a16:creationId xmlns:a16="http://schemas.microsoft.com/office/drawing/2014/main" id="{4859310C-5E20-C247-8E90-24D2929C4E46}"/>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36921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_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rgbClr val="3CF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Content Placeholder 9">
            <a:extLst>
              <a:ext uri="{FF2B5EF4-FFF2-40B4-BE49-F238E27FC236}">
                <a16:creationId xmlns:a16="http://schemas.microsoft.com/office/drawing/2014/main" id="{F806A7D6-9540-CB4F-957D-B8626C8F2E25}"/>
              </a:ext>
            </a:extLst>
          </p:cNvPr>
          <p:cNvSpPr>
            <a:spLocks noGrp="1"/>
          </p:cNvSpPr>
          <p:nvPr>
            <p:ph sz="quarter" idx="18" hasCustomPrompt="1"/>
          </p:nvPr>
        </p:nvSpPr>
        <p:spPr>
          <a:xfrm>
            <a:off x="5382817" y="1135855"/>
            <a:ext cx="3446288" cy="3361333"/>
          </a:xfrm>
        </p:spPr>
        <p:txBody>
          <a:bodyPr lIns="0" tIns="0" rIns="0" bIns="0"/>
          <a:lstStyle>
            <a:lvl2pPr>
              <a:defRPr sz="1350"/>
            </a:lvl2pPr>
            <a:lvl3pPr>
              <a:defRPr sz="1200"/>
            </a:lvl3pPr>
            <a:lvl4pPr>
              <a:defRPr sz="1050"/>
            </a:lvl4pPr>
            <a:lvl5pPr>
              <a:defRPr sz="900"/>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5" name="Content Placeholder 9">
            <a:extLst>
              <a:ext uri="{FF2B5EF4-FFF2-40B4-BE49-F238E27FC236}">
                <a16:creationId xmlns:a16="http://schemas.microsoft.com/office/drawing/2014/main" id="{013A4F21-40D5-AA45-A25B-12932CFD751C}"/>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82847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_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Content Placeholder 9">
            <a:extLst>
              <a:ext uri="{FF2B5EF4-FFF2-40B4-BE49-F238E27FC236}">
                <a16:creationId xmlns:a16="http://schemas.microsoft.com/office/drawing/2014/main" id="{4F810513-92A0-264A-8915-E0F46161A04C}"/>
              </a:ext>
            </a:extLst>
          </p:cNvPr>
          <p:cNvSpPr>
            <a:spLocks noGrp="1"/>
          </p:cNvSpPr>
          <p:nvPr>
            <p:ph sz="quarter" idx="18" hasCustomPrompt="1"/>
          </p:nvPr>
        </p:nvSpPr>
        <p:spPr>
          <a:xfrm>
            <a:off x="5382817" y="1135855"/>
            <a:ext cx="3446288" cy="3361333"/>
          </a:xfrm>
        </p:spPr>
        <p:txBody>
          <a:bodyPr lIns="0" tIns="0" rIns="0" bIns="0"/>
          <a:lstStyle>
            <a:lvl2pPr>
              <a:defRPr sz="1350"/>
            </a:lvl2pPr>
            <a:lvl3pPr>
              <a:defRPr sz="1200"/>
            </a:lvl3pPr>
            <a:lvl4pPr>
              <a:defRPr sz="1050"/>
            </a:lvl4pPr>
            <a:lvl5pPr>
              <a:defRPr sz="900"/>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4" name="Content Placeholder 9">
            <a:extLst>
              <a:ext uri="{FF2B5EF4-FFF2-40B4-BE49-F238E27FC236}">
                <a16:creationId xmlns:a16="http://schemas.microsoft.com/office/drawing/2014/main" id="{3A88599C-37D2-1B41-8E74-B19E2B634CAE}"/>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1747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content">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EBA15C0C-8060-3D43-AFE7-58B3E07F7112}"/>
              </a:ext>
            </a:extLst>
          </p:cNvPr>
          <p:cNvSpPr>
            <a:spLocks noGrp="1"/>
          </p:cNvSpPr>
          <p:nvPr>
            <p:ph sz="quarter" idx="15"/>
          </p:nvPr>
        </p:nvSpPr>
        <p:spPr>
          <a:xfrm>
            <a:off x="341115" y="1135857"/>
            <a:ext cx="8487989"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87989"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38919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cons and content">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8E5ED74-13CF-437C-A9DB-7BE2890D9162}"/>
              </a:ext>
            </a:extLst>
          </p:cNvPr>
          <p:cNvSpPr>
            <a:spLocks noGrp="1"/>
          </p:cNvSpPr>
          <p:nvPr>
            <p:ph sz="quarter" idx="19" hasCustomPrompt="1"/>
          </p:nvPr>
        </p:nvSpPr>
        <p:spPr>
          <a:xfrm>
            <a:off x="6107907" y="2571751"/>
            <a:ext cx="2422922" cy="1925437"/>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3">
            <a:extLst>
              <a:ext uri="{FF2B5EF4-FFF2-40B4-BE49-F238E27FC236}">
                <a16:creationId xmlns:a16="http://schemas.microsoft.com/office/drawing/2014/main" id="{5ECFDF90-B5DA-4FD7-9AF2-00149918642F}"/>
              </a:ext>
            </a:extLst>
          </p:cNvPr>
          <p:cNvSpPr>
            <a:spLocks noGrp="1"/>
          </p:cNvSpPr>
          <p:nvPr>
            <p:ph type="body" sz="quarter" idx="20" hasCustomPrompt="1"/>
          </p:nvPr>
        </p:nvSpPr>
        <p:spPr>
          <a:xfrm>
            <a:off x="6107907" y="2195512"/>
            <a:ext cx="2416969" cy="376238"/>
          </a:xfrm>
        </p:spPr>
        <p:txBody>
          <a:bodyPr lIns="0" tIns="0" rIns="0" bIns="0">
            <a:normAutofit/>
          </a:bodyPr>
          <a:lstStyle>
            <a:lvl1pPr marL="0" indent="0">
              <a:spcBef>
                <a:spcPts val="0"/>
              </a:spcBef>
              <a:buNone/>
              <a:defRPr b="1"/>
            </a:lvl1pPr>
          </a:lstStyle>
          <a:p>
            <a:pPr lvl="0"/>
            <a:r>
              <a:rPr lang="en-GB"/>
              <a:t>Click to edit text styles</a:t>
            </a:r>
          </a:p>
        </p:txBody>
      </p:sp>
      <p:sp>
        <p:nvSpPr>
          <p:cNvPr id="22" name="Picture Placeholder 2">
            <a:extLst>
              <a:ext uri="{FF2B5EF4-FFF2-40B4-BE49-F238E27FC236}">
                <a16:creationId xmlns:a16="http://schemas.microsoft.com/office/drawing/2014/main" id="{6FBCB379-FD0C-4184-A635-CCC09D8ED0E7}"/>
              </a:ext>
            </a:extLst>
          </p:cNvPr>
          <p:cNvSpPr>
            <a:spLocks noGrp="1"/>
          </p:cNvSpPr>
          <p:nvPr>
            <p:ph type="pic" sz="quarter" idx="23"/>
          </p:nvPr>
        </p:nvSpPr>
        <p:spPr>
          <a:xfrm>
            <a:off x="6107907" y="1483519"/>
            <a:ext cx="509588" cy="523875"/>
          </a:xfrm>
        </p:spPr>
        <p:txBody>
          <a:bodyPr>
            <a:normAutofit/>
          </a:bodyPr>
          <a:lstStyle>
            <a:lvl1pPr marL="0" indent="0">
              <a:buNone/>
              <a:defRPr sz="750"/>
            </a:lvl1pPr>
          </a:lstStyle>
          <a:p>
            <a:r>
              <a:rPr lang="nb-NO"/>
              <a:t>Klikk på ikonet for å legge til et bilde</a:t>
            </a:r>
            <a:endParaRPr lang="en-US"/>
          </a:p>
        </p:txBody>
      </p:sp>
      <p:sp>
        <p:nvSpPr>
          <p:cNvPr id="15" name="Content Placeholder 4">
            <a:extLst>
              <a:ext uri="{FF2B5EF4-FFF2-40B4-BE49-F238E27FC236}">
                <a16:creationId xmlns:a16="http://schemas.microsoft.com/office/drawing/2014/main" id="{54AAFF74-A9A2-4829-8A8D-9C50A31467A7}"/>
              </a:ext>
            </a:extLst>
          </p:cNvPr>
          <p:cNvSpPr>
            <a:spLocks noGrp="1"/>
          </p:cNvSpPr>
          <p:nvPr>
            <p:ph sz="quarter" idx="17" hasCustomPrompt="1"/>
          </p:nvPr>
        </p:nvSpPr>
        <p:spPr>
          <a:xfrm>
            <a:off x="3233737" y="2571751"/>
            <a:ext cx="2416970" cy="1925437"/>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3">
            <a:extLst>
              <a:ext uri="{FF2B5EF4-FFF2-40B4-BE49-F238E27FC236}">
                <a16:creationId xmlns:a16="http://schemas.microsoft.com/office/drawing/2014/main" id="{993204DF-78E4-4303-AACE-17346DB5B014}"/>
              </a:ext>
            </a:extLst>
          </p:cNvPr>
          <p:cNvSpPr>
            <a:spLocks noGrp="1"/>
          </p:cNvSpPr>
          <p:nvPr>
            <p:ph type="body" sz="quarter" idx="18" hasCustomPrompt="1"/>
          </p:nvPr>
        </p:nvSpPr>
        <p:spPr>
          <a:xfrm>
            <a:off x="3227785" y="2195512"/>
            <a:ext cx="2416969" cy="376238"/>
          </a:xfrm>
        </p:spPr>
        <p:txBody>
          <a:bodyPr lIns="0" tIns="0" rIns="0" bIns="0">
            <a:normAutofit/>
          </a:bodyPr>
          <a:lstStyle>
            <a:lvl1pPr marL="0" indent="0">
              <a:spcBef>
                <a:spcPts val="0"/>
              </a:spcBef>
              <a:buNone/>
              <a:defRPr b="1"/>
            </a:lvl1pPr>
          </a:lstStyle>
          <a:p>
            <a:pPr lvl="0"/>
            <a:r>
              <a:rPr lang="en-GB"/>
              <a:t>Click to edit text styles</a:t>
            </a:r>
          </a:p>
        </p:txBody>
      </p:sp>
      <p:sp>
        <p:nvSpPr>
          <p:cNvPr id="21" name="Picture Placeholder 2">
            <a:extLst>
              <a:ext uri="{FF2B5EF4-FFF2-40B4-BE49-F238E27FC236}">
                <a16:creationId xmlns:a16="http://schemas.microsoft.com/office/drawing/2014/main" id="{2DB79318-2645-433D-995C-EEBEAA75B693}"/>
              </a:ext>
            </a:extLst>
          </p:cNvPr>
          <p:cNvSpPr>
            <a:spLocks noGrp="1"/>
          </p:cNvSpPr>
          <p:nvPr>
            <p:ph type="pic" sz="quarter" idx="22"/>
          </p:nvPr>
        </p:nvSpPr>
        <p:spPr>
          <a:xfrm>
            <a:off x="3227785" y="1491854"/>
            <a:ext cx="509588" cy="523875"/>
          </a:xfrm>
        </p:spPr>
        <p:txBody>
          <a:bodyPr>
            <a:normAutofit/>
          </a:bodyPr>
          <a:lstStyle>
            <a:lvl1pPr marL="0" indent="0">
              <a:buNone/>
              <a:defRPr sz="750"/>
            </a:lvl1pPr>
          </a:lstStyle>
          <a:p>
            <a:r>
              <a:rPr lang="nb-NO"/>
              <a:t>Klikk på ikonet for å legge til et bilde</a:t>
            </a:r>
            <a:endParaRPr lang="en-US"/>
          </a:p>
        </p:txBody>
      </p:sp>
      <p:sp>
        <p:nvSpPr>
          <p:cNvPr id="10" name="Content Placeholder 4">
            <a:extLst>
              <a:ext uri="{FF2B5EF4-FFF2-40B4-BE49-F238E27FC236}">
                <a16:creationId xmlns:a16="http://schemas.microsoft.com/office/drawing/2014/main" id="{CBC110BE-DB0A-433C-BB36-B049FCD6B505}"/>
              </a:ext>
            </a:extLst>
          </p:cNvPr>
          <p:cNvSpPr>
            <a:spLocks noGrp="1"/>
          </p:cNvSpPr>
          <p:nvPr>
            <p:ph sz="quarter" idx="15" hasCustomPrompt="1"/>
          </p:nvPr>
        </p:nvSpPr>
        <p:spPr>
          <a:xfrm>
            <a:off x="341115" y="2571751"/>
            <a:ext cx="2423518" cy="1925437"/>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341115" y="2195512"/>
            <a:ext cx="2417564" cy="376238"/>
          </a:xfrm>
        </p:spPr>
        <p:txBody>
          <a:bodyPr lIns="0" tIns="0" rIns="0" bIns="0">
            <a:normAutofit/>
          </a:bodyPr>
          <a:lstStyle>
            <a:lvl1pPr marL="0" indent="0">
              <a:spcBef>
                <a:spcPts val="0"/>
              </a:spcBef>
              <a:buNone/>
              <a:defRPr b="1"/>
            </a:lvl1pPr>
          </a:lstStyle>
          <a:p>
            <a:pPr lvl="0"/>
            <a:r>
              <a:rPr lang="en-GB"/>
              <a:t>Click to edit text styles</a:t>
            </a:r>
          </a:p>
        </p:txBody>
      </p:sp>
      <p:sp>
        <p:nvSpPr>
          <p:cNvPr id="20" name="Picture Placeholder 2">
            <a:extLst>
              <a:ext uri="{FF2B5EF4-FFF2-40B4-BE49-F238E27FC236}">
                <a16:creationId xmlns:a16="http://schemas.microsoft.com/office/drawing/2014/main" id="{B70EB998-EBA6-4FAF-8176-294CB640C92F}"/>
              </a:ext>
            </a:extLst>
          </p:cNvPr>
          <p:cNvSpPr>
            <a:spLocks noGrp="1"/>
          </p:cNvSpPr>
          <p:nvPr>
            <p:ph type="pic" sz="quarter" idx="21"/>
          </p:nvPr>
        </p:nvSpPr>
        <p:spPr>
          <a:xfrm>
            <a:off x="347662" y="1491854"/>
            <a:ext cx="509588" cy="523875"/>
          </a:xfrm>
        </p:spPr>
        <p:txBody>
          <a:bodyPr>
            <a:normAutofit/>
          </a:bodyPr>
          <a:lstStyle>
            <a:lvl1pPr marL="0" indent="0">
              <a:buNone/>
              <a:defRPr sz="750"/>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692AB08B-C67B-414F-88A4-8E5299203EC3}"/>
              </a:ext>
            </a:extLst>
          </p:cNvPr>
          <p:cNvSpPr>
            <a:spLocks noGrp="1"/>
          </p:cNvSpPr>
          <p:nvPr>
            <p:ph type="ctrTitle"/>
          </p:nvPr>
        </p:nvSpPr>
        <p:spPr>
          <a:xfrm>
            <a:off x="341115" y="485776"/>
            <a:ext cx="8189714" cy="6417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85757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cons and content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17" name="Foto cred">
            <a:extLst>
              <a:ext uri="{FF2B5EF4-FFF2-40B4-BE49-F238E27FC236}">
                <a16:creationId xmlns:a16="http://schemas.microsoft.com/office/drawing/2014/main" id="{CADEFFBC-1803-004B-A062-7160E2D679BE}"/>
              </a:ext>
            </a:extLst>
          </p:cNvPr>
          <p:cNvSpPr>
            <a:spLocks noGrp="1"/>
          </p:cNvSpPr>
          <p:nvPr>
            <p:ph type="body" sz="quarter" idx="33" hasCustomPrompt="1"/>
          </p:nvPr>
        </p:nvSpPr>
        <p:spPr>
          <a:xfrm>
            <a:off x="7292588" y="4778886"/>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060847" y="406777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hasCustomPrompt="1"/>
          </p:nvPr>
        </p:nvSpPr>
        <p:spPr>
          <a:xfrm>
            <a:off x="1060847" y="3883225"/>
            <a:ext cx="3407569" cy="184547"/>
          </a:xfrm>
        </p:spPr>
        <p:txBody>
          <a:bodyPr lIns="0" tIns="0" rIns="0" bIns="0">
            <a:normAutofit/>
          </a:bodyPr>
          <a:lstStyle>
            <a:lvl1pPr marL="0" indent="0">
              <a:spcBef>
                <a:spcPts val="0"/>
              </a:spcBef>
              <a:buNone/>
              <a:defRPr sz="1200" b="1"/>
            </a:lvl1pPr>
          </a:lstStyle>
          <a:p>
            <a:pPr lvl="0"/>
            <a:r>
              <a:rPr lang="en-GB"/>
              <a:t>Click to edit text styles</a:t>
            </a:r>
          </a:p>
        </p:txBody>
      </p:sp>
      <p:sp>
        <p:nvSpPr>
          <p:cNvPr id="29" name="Icon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339328" y="3895342"/>
            <a:ext cx="414338" cy="414338"/>
          </a:xfrm>
        </p:spPr>
        <p:txBody>
          <a:bodyPr>
            <a:normAutofit/>
          </a:bodyPr>
          <a:lstStyle>
            <a:lvl1pPr marL="0" indent="0">
              <a:buNone/>
              <a:defRPr sz="750"/>
            </a:lvl1pPr>
          </a:lstStyle>
          <a:p>
            <a:r>
              <a:rPr lang="nb-NO"/>
              <a:t>Klikk på ikonet for å legge til et bilde</a:t>
            </a:r>
            <a:endParaRPr lang="en-US"/>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067991" y="321052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hasCustomPrompt="1"/>
          </p:nvPr>
        </p:nvSpPr>
        <p:spPr>
          <a:xfrm>
            <a:off x="1067991" y="3025975"/>
            <a:ext cx="3407569" cy="184547"/>
          </a:xfrm>
        </p:spPr>
        <p:txBody>
          <a:bodyPr lIns="0" tIns="0" rIns="0" bIns="0">
            <a:normAutofit/>
          </a:bodyPr>
          <a:lstStyle>
            <a:lvl1pPr marL="0" indent="0">
              <a:spcBef>
                <a:spcPts val="0"/>
              </a:spcBef>
              <a:buNone/>
              <a:defRPr sz="1200" b="1"/>
            </a:lvl1pPr>
          </a:lstStyle>
          <a:p>
            <a:pPr lvl="0"/>
            <a:r>
              <a:rPr lang="en-GB"/>
              <a:t>Click to edit text styles</a:t>
            </a:r>
          </a:p>
        </p:txBody>
      </p:sp>
      <p:sp>
        <p:nvSpPr>
          <p:cNvPr id="26" name="Icon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339328" y="3025975"/>
            <a:ext cx="414338" cy="414338"/>
          </a:xfrm>
        </p:spPr>
        <p:txBody>
          <a:bodyPr>
            <a:normAutofit/>
          </a:bodyPr>
          <a:lstStyle>
            <a:lvl1pPr marL="0" indent="0">
              <a:buNone/>
              <a:defRPr sz="750"/>
            </a:lvl1pPr>
          </a:lstStyle>
          <a:p>
            <a:r>
              <a:rPr lang="nb-NO"/>
              <a:t>Klikk på ikonet for å legge til et bilde</a:t>
            </a:r>
            <a:endParaRPr lang="en-US"/>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060847" y="2360415"/>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hasCustomPrompt="1"/>
          </p:nvPr>
        </p:nvSpPr>
        <p:spPr>
          <a:xfrm>
            <a:off x="1060847" y="2175868"/>
            <a:ext cx="3407569" cy="184547"/>
          </a:xfrm>
        </p:spPr>
        <p:txBody>
          <a:bodyPr lIns="0" tIns="0" rIns="0" bIns="0">
            <a:normAutofit/>
          </a:bodyPr>
          <a:lstStyle>
            <a:lvl1pPr marL="0" indent="0">
              <a:spcBef>
                <a:spcPts val="0"/>
              </a:spcBef>
              <a:buNone/>
              <a:defRPr sz="1200" b="1"/>
            </a:lvl1pPr>
          </a:lstStyle>
          <a:p>
            <a:pPr lvl="0"/>
            <a:r>
              <a:rPr lang="en-GB"/>
              <a:t>Click to edit  text styles</a:t>
            </a:r>
          </a:p>
        </p:txBody>
      </p:sp>
      <p:sp>
        <p:nvSpPr>
          <p:cNvPr id="23" name="Icon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339329" y="2180928"/>
            <a:ext cx="414338" cy="414338"/>
          </a:xfrm>
        </p:spPr>
        <p:txBody>
          <a:bodyPr>
            <a:normAutofit/>
          </a:bodyPr>
          <a:lstStyle>
            <a:lvl1pPr marL="0" indent="0">
              <a:buNone/>
              <a:defRPr sz="750"/>
            </a:lvl1pPr>
          </a:lstStyle>
          <a:p>
            <a:r>
              <a:rPr lang="nb-NO"/>
              <a:t>Klikk på ikonet for å legge til et bilde</a:t>
            </a:r>
            <a:endParaRPr lang="en-US"/>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064419" y="1491854"/>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1064419" y="1307307"/>
            <a:ext cx="3407569" cy="184547"/>
          </a:xfrm>
        </p:spPr>
        <p:txBody>
          <a:bodyPr lIns="0" tIns="0" rIns="0" bIns="0">
            <a:normAutofit/>
          </a:bodyPr>
          <a:lstStyle>
            <a:lvl1pPr marL="0" indent="0">
              <a:spcBef>
                <a:spcPts val="0"/>
              </a:spcBef>
              <a:buNone/>
              <a:defRPr sz="1200" b="1"/>
            </a:lvl1pPr>
          </a:lstStyle>
          <a:p>
            <a:pPr lvl="0"/>
            <a:r>
              <a:rPr lang="en-GB"/>
              <a:t>Click to edit text styles</a:t>
            </a:r>
          </a:p>
        </p:txBody>
      </p:sp>
      <p:sp>
        <p:nvSpPr>
          <p:cNvPr id="20" name="Icon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39328" y="1307307"/>
            <a:ext cx="414338" cy="414338"/>
          </a:xfrm>
        </p:spPr>
        <p:txBody>
          <a:bodyPr>
            <a:normAutofit/>
          </a:bodyPr>
          <a:lstStyle>
            <a:lvl1pPr marL="0" indent="0">
              <a:buNone/>
              <a:defRPr sz="750"/>
            </a:lvl1p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341115" y="485776"/>
            <a:ext cx="4130873" cy="635793"/>
          </a:xfrm>
        </p:spPr>
        <p:txBody>
          <a:bodyPr lIns="0" tIns="0" rIns="0" bIns="0" anchor="t">
            <a:normAutofit/>
          </a:bodyPr>
          <a:lstStyle>
            <a:lvl1pPr algn="l">
              <a:defRPr sz="2100"/>
            </a:lvl1pPr>
          </a:lstStyle>
          <a:p>
            <a:r>
              <a:rPr lang="en-GB"/>
              <a:t>Click to edit title style</a:t>
            </a:r>
            <a:endParaRPr lang="en-US"/>
          </a:p>
        </p:txBody>
      </p:sp>
    </p:spTree>
    <p:extLst>
      <p:ext uri="{BB962C8B-B14F-4D97-AF65-F5344CB8AC3E}">
        <p14:creationId xmlns:p14="http://schemas.microsoft.com/office/powerpoint/2010/main" val="253599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icture  w. 4 text blocks">
    <p:spTree>
      <p:nvGrpSpPr>
        <p:cNvPr id="1" name=""/>
        <p:cNvGrpSpPr/>
        <p:nvPr/>
      </p:nvGrpSpPr>
      <p:grpSpPr>
        <a:xfrm>
          <a:off x="0" y="0"/>
          <a:ext cx="0" cy="0"/>
          <a:chOff x="0" y="0"/>
          <a:chExt cx="0" cy="0"/>
        </a:xfrm>
      </p:grpSpPr>
      <p:sp>
        <p:nvSpPr>
          <p:cNvPr id="13" name="Foto cred">
            <a:extLst>
              <a:ext uri="{FF2B5EF4-FFF2-40B4-BE49-F238E27FC236}">
                <a16:creationId xmlns:a16="http://schemas.microsoft.com/office/drawing/2014/main" id="{6F60397E-C904-6243-8CC1-686601CDE399}"/>
              </a:ext>
            </a:extLst>
          </p:cNvPr>
          <p:cNvSpPr>
            <a:spLocks noGrp="1"/>
          </p:cNvSpPr>
          <p:nvPr>
            <p:ph type="body" sz="quarter" idx="39" hasCustomPrompt="1"/>
          </p:nvPr>
        </p:nvSpPr>
        <p:spPr>
          <a:xfrm>
            <a:off x="7292588" y="4778886"/>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hasCustomPrompt="1"/>
          </p:nvPr>
        </p:nvSpPr>
        <p:spPr>
          <a:xfrm>
            <a:off x="2513707" y="3343868"/>
            <a:ext cx="1973461" cy="567336"/>
          </a:xfrm>
        </p:spPr>
        <p:txBody>
          <a:bodyPr lIns="0" tIns="0" rIns="0" bIns="0">
            <a:normAutofit/>
          </a:bodyPr>
          <a:lstStyle>
            <a:lvl1pPr marL="0" indent="0">
              <a:spcBef>
                <a:spcPts val="0"/>
              </a:spcBef>
              <a:buNone/>
              <a:defRPr sz="1200"/>
            </a:lvl1pPr>
          </a:lstStyle>
          <a:p>
            <a:pPr lvl="0"/>
            <a:r>
              <a:rPr lang="en-GB"/>
              <a:t>Click to edit text styles</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hasCustomPrompt="1"/>
          </p:nvPr>
        </p:nvSpPr>
        <p:spPr>
          <a:xfrm>
            <a:off x="2513707" y="2859287"/>
            <a:ext cx="1973461" cy="484581"/>
          </a:xfrm>
        </p:spPr>
        <p:txBody>
          <a:bodyPr lIns="0" tIns="0" rIns="0" bIns="0">
            <a:normAutofit/>
          </a:bodyPr>
          <a:lstStyle>
            <a:lvl1pPr marL="0" indent="0">
              <a:spcBef>
                <a:spcPts val="0"/>
              </a:spcBef>
              <a:buNone/>
              <a:defRPr sz="1500" b="1">
                <a:solidFill>
                  <a:srgbClr val="FF0000"/>
                </a:solidFill>
              </a:defRPr>
            </a:lvl1pPr>
          </a:lstStyle>
          <a:p>
            <a:pPr lvl="0"/>
            <a:r>
              <a:rPr lang="en-GB"/>
              <a:t>Click to edit text styles</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hasCustomPrompt="1"/>
          </p:nvPr>
        </p:nvSpPr>
        <p:spPr>
          <a:xfrm>
            <a:off x="341114" y="3343868"/>
            <a:ext cx="1973461" cy="567336"/>
          </a:xfrm>
        </p:spPr>
        <p:txBody>
          <a:bodyPr lIns="0" tIns="0" rIns="0" bIns="0">
            <a:normAutofit/>
          </a:bodyPr>
          <a:lstStyle>
            <a:lvl1pPr marL="0" indent="0">
              <a:spcBef>
                <a:spcPts val="0"/>
              </a:spcBef>
              <a:buNone/>
              <a:defRPr sz="1200"/>
            </a:lvl1pPr>
          </a:lstStyle>
          <a:p>
            <a:pPr lvl="0"/>
            <a:r>
              <a:rPr lang="en-GB"/>
              <a:t>Click to edit text styles</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hasCustomPrompt="1"/>
          </p:nvPr>
        </p:nvSpPr>
        <p:spPr>
          <a:xfrm>
            <a:off x="341114" y="2859287"/>
            <a:ext cx="1973461" cy="484581"/>
          </a:xfrm>
        </p:spPr>
        <p:txBody>
          <a:bodyPr lIns="0" tIns="0" rIns="0" bIns="0">
            <a:normAutofit/>
          </a:bodyPr>
          <a:lstStyle>
            <a:lvl1pPr marL="0" indent="0">
              <a:spcBef>
                <a:spcPts val="0"/>
              </a:spcBef>
              <a:buNone/>
              <a:defRPr sz="1500" b="1">
                <a:solidFill>
                  <a:srgbClr val="FF0000"/>
                </a:solidFill>
              </a:defRPr>
            </a:lvl1pPr>
          </a:lstStyle>
          <a:p>
            <a:pPr lvl="0"/>
            <a:r>
              <a:rPr lang="en-GB"/>
              <a:t>Click to edit text styles</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hasCustomPrompt="1"/>
          </p:nvPr>
        </p:nvSpPr>
        <p:spPr>
          <a:xfrm>
            <a:off x="2513707" y="1943099"/>
            <a:ext cx="1973461" cy="567336"/>
          </a:xfrm>
        </p:spPr>
        <p:txBody>
          <a:bodyPr lIns="0" tIns="0" rIns="0" bIns="0">
            <a:noAutofit/>
          </a:bodyPr>
          <a:lstStyle>
            <a:lvl1pPr marL="0" indent="0">
              <a:spcBef>
                <a:spcPts val="0"/>
              </a:spcBef>
              <a:buNone/>
              <a:defRPr sz="1200"/>
            </a:lvl1pPr>
          </a:lstStyle>
          <a:p>
            <a:pPr lvl="0"/>
            <a:r>
              <a:rPr lang="en-GB"/>
              <a:t>Click to edit text styles</a:t>
            </a:r>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hasCustomPrompt="1"/>
          </p:nvPr>
        </p:nvSpPr>
        <p:spPr>
          <a:xfrm>
            <a:off x="2513707" y="1458518"/>
            <a:ext cx="1973461" cy="484581"/>
          </a:xfrm>
        </p:spPr>
        <p:txBody>
          <a:bodyPr lIns="0" tIns="0" rIns="0" bIns="0">
            <a:normAutofit/>
          </a:bodyPr>
          <a:lstStyle>
            <a:lvl1pPr marL="0" indent="0">
              <a:spcBef>
                <a:spcPts val="0"/>
              </a:spcBef>
              <a:buNone/>
              <a:defRPr sz="1500" b="1">
                <a:solidFill>
                  <a:srgbClr val="FF0000"/>
                </a:solidFill>
              </a:defRPr>
            </a:lvl1pPr>
          </a:lstStyle>
          <a:p>
            <a:pPr lvl="0"/>
            <a:r>
              <a:rPr lang="en-GB"/>
              <a:t>Click to edit text styles</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hasCustomPrompt="1"/>
          </p:nvPr>
        </p:nvSpPr>
        <p:spPr>
          <a:xfrm>
            <a:off x="341114" y="1943099"/>
            <a:ext cx="1973461" cy="567336"/>
          </a:xfrm>
        </p:spPr>
        <p:txBody>
          <a:bodyPr lIns="0" tIns="0" rIns="0" bIns="0">
            <a:normAutofit/>
          </a:bodyPr>
          <a:lstStyle>
            <a:lvl1pPr marL="0" indent="0">
              <a:spcBef>
                <a:spcPts val="0"/>
              </a:spcBef>
              <a:buNone/>
              <a:defRPr sz="1200"/>
            </a:lvl1pPr>
          </a:lstStyle>
          <a:p>
            <a:pPr lvl="0"/>
            <a:r>
              <a:rPr lang="en-GB"/>
              <a:t>Click to edit text styles</a:t>
            </a:r>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341114" y="1458518"/>
            <a:ext cx="1973461" cy="484581"/>
          </a:xfrm>
        </p:spPr>
        <p:txBody>
          <a:bodyPr lIns="0" tIns="0" rIns="0" bIns="0">
            <a:normAutofit/>
          </a:bodyPr>
          <a:lstStyle>
            <a:lvl1pPr marL="0" indent="0">
              <a:spcBef>
                <a:spcPts val="0"/>
              </a:spcBef>
              <a:buNone/>
              <a:defRPr sz="1500" b="1">
                <a:solidFill>
                  <a:srgbClr val="FF0000"/>
                </a:solidFill>
              </a:defRPr>
            </a:lvl1pPr>
          </a:lstStyle>
          <a:p>
            <a:pPr lvl="0"/>
            <a:r>
              <a:rPr lang="en-GB"/>
              <a:t>Click to edit text styles</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341115" y="485776"/>
            <a:ext cx="4130873" cy="635793"/>
          </a:xfrm>
        </p:spPr>
        <p:txBody>
          <a:bodyPr lIns="0" tIns="0" rIns="0" bIns="0" anchor="t">
            <a:normAutofit/>
          </a:bodyPr>
          <a:lstStyle>
            <a:lvl1pPr algn="l">
              <a:defRPr sz="2100"/>
            </a:lvl1pPr>
          </a:lstStyle>
          <a:p>
            <a:r>
              <a:rPr lang="en-GB"/>
              <a:t>Click to edit title style</a:t>
            </a:r>
            <a:endParaRPr lang="en-US"/>
          </a:p>
        </p:txBody>
      </p:sp>
    </p:spTree>
    <p:extLst>
      <p:ext uri="{BB962C8B-B14F-4D97-AF65-F5344CB8AC3E}">
        <p14:creationId xmlns:p14="http://schemas.microsoft.com/office/powerpoint/2010/main" val="272626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black textboxes">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9E0E4652-ABC1-47B9-ACA5-9D288C224559}"/>
              </a:ext>
            </a:extLst>
          </p:cNvPr>
          <p:cNvSpPr/>
          <p:nvPr userDrawn="1"/>
        </p:nvSpPr>
        <p:spPr>
          <a:xfrm>
            <a:off x="5386387" y="3644027"/>
            <a:ext cx="3757613" cy="871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 Placeholder 16">
            <a:extLst>
              <a:ext uri="{FF2B5EF4-FFF2-40B4-BE49-F238E27FC236}">
                <a16:creationId xmlns:a16="http://schemas.microsoft.com/office/drawing/2014/main" id="{684405C4-7DA7-4CAC-B08B-91A0B6888D1B}"/>
              </a:ext>
            </a:extLst>
          </p:cNvPr>
          <p:cNvSpPr>
            <a:spLocks noGrp="1"/>
          </p:cNvSpPr>
          <p:nvPr>
            <p:ph type="body" sz="quarter" idx="21" hasCustomPrompt="1"/>
          </p:nvPr>
        </p:nvSpPr>
        <p:spPr>
          <a:xfrm>
            <a:off x="6349604" y="3833456"/>
            <a:ext cx="2468165" cy="502444"/>
          </a:xfrm>
        </p:spPr>
        <p:txBody>
          <a:bodyPr lIns="0" tIns="0" rIns="0" bIns="0" anchor="ctr"/>
          <a:lstStyle>
            <a:lvl1pPr marL="0" indent="0">
              <a:spcBef>
                <a:spcPts val="0"/>
              </a:spcBef>
              <a:buNone/>
              <a:defRPr>
                <a:solidFill>
                  <a:schemeClr val="bg1"/>
                </a:solidFill>
              </a:defRPr>
            </a:lvl1pPr>
          </a:lstStyle>
          <a:p>
            <a:pPr lvl="0"/>
            <a:r>
              <a:rPr lang="en-GB"/>
              <a:t>Click to edit text styles</a:t>
            </a:r>
          </a:p>
        </p:txBody>
      </p:sp>
      <p:sp>
        <p:nvSpPr>
          <p:cNvPr id="39" name="Icon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5651897" y="3833456"/>
            <a:ext cx="514350" cy="527447"/>
          </a:xfrm>
        </p:spPr>
        <p:txBody>
          <a:bodyPr>
            <a:normAutofit/>
          </a:bodyPr>
          <a:lstStyle>
            <a:lvl1pPr marL="0" indent="0">
              <a:buNone/>
              <a:defRPr sz="600"/>
            </a:lvl1pPr>
          </a:lstStyle>
          <a:p>
            <a:r>
              <a:rPr lang="nb-NO"/>
              <a:t>Klikk på ikonet for å legge til et bilde</a:t>
            </a:r>
            <a:endParaRPr lang="en-US"/>
          </a:p>
        </p:txBody>
      </p:sp>
      <p:sp>
        <p:nvSpPr>
          <p:cNvPr id="24" name="Rectangle 17">
            <a:extLst>
              <a:ext uri="{FF2B5EF4-FFF2-40B4-BE49-F238E27FC236}">
                <a16:creationId xmlns:a16="http://schemas.microsoft.com/office/drawing/2014/main" id="{77084621-A5AD-4B15-870B-1E628FF8005A}"/>
              </a:ext>
            </a:extLst>
          </p:cNvPr>
          <p:cNvSpPr/>
          <p:nvPr userDrawn="1"/>
        </p:nvSpPr>
        <p:spPr>
          <a:xfrm>
            <a:off x="5386387" y="2376487"/>
            <a:ext cx="3757613" cy="8715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 Placeholder 16">
            <a:extLst>
              <a:ext uri="{FF2B5EF4-FFF2-40B4-BE49-F238E27FC236}">
                <a16:creationId xmlns:a16="http://schemas.microsoft.com/office/drawing/2014/main" id="{4BA67CDD-5218-4DB9-98E1-BCEFAB94E9D5}"/>
              </a:ext>
            </a:extLst>
          </p:cNvPr>
          <p:cNvSpPr>
            <a:spLocks noGrp="1"/>
          </p:cNvSpPr>
          <p:nvPr>
            <p:ph type="body" sz="quarter" idx="19" hasCustomPrompt="1"/>
          </p:nvPr>
        </p:nvSpPr>
        <p:spPr>
          <a:xfrm>
            <a:off x="6349604" y="2537698"/>
            <a:ext cx="2468165" cy="502444"/>
          </a:xfrm>
        </p:spPr>
        <p:txBody>
          <a:bodyPr lIns="0" tIns="0" rIns="0" bIns="0" anchor="ctr"/>
          <a:lstStyle>
            <a:lvl1pPr marL="0" indent="0">
              <a:spcBef>
                <a:spcPts val="0"/>
              </a:spcBef>
              <a:buNone/>
              <a:defRPr>
                <a:solidFill>
                  <a:schemeClr val="bg1"/>
                </a:solidFill>
              </a:defRPr>
            </a:lvl1pPr>
          </a:lstStyle>
          <a:p>
            <a:pPr lvl="0"/>
            <a:r>
              <a:rPr lang="en-GB"/>
              <a:t>Click to edit text styles</a:t>
            </a:r>
          </a:p>
        </p:txBody>
      </p:sp>
      <p:sp>
        <p:nvSpPr>
          <p:cNvPr id="37" name="Icon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5651897" y="2537698"/>
            <a:ext cx="514350" cy="527447"/>
          </a:xfrm>
        </p:spPr>
        <p:txBody>
          <a:bodyPr>
            <a:normAutofit/>
          </a:bodyPr>
          <a:lstStyle>
            <a:lvl1pPr marL="0" indent="0">
              <a:buNone/>
              <a:defRPr sz="600"/>
            </a:lvl1pPr>
          </a:lstStyle>
          <a:p>
            <a:r>
              <a:rPr lang="nb-NO"/>
              <a:t>Klikk på ikonet for å legge til et bilde</a:t>
            </a:r>
            <a:endParaRPr lang="en-US"/>
          </a:p>
        </p:txBody>
      </p:sp>
      <p:sp>
        <p:nvSpPr>
          <p:cNvPr id="10" name="Rectangle 17">
            <a:extLst>
              <a:ext uri="{FF2B5EF4-FFF2-40B4-BE49-F238E27FC236}">
                <a16:creationId xmlns:a16="http://schemas.microsoft.com/office/drawing/2014/main" id="{2CB62C58-2CAC-44FA-BAA7-9ACE95E6489B}"/>
              </a:ext>
            </a:extLst>
          </p:cNvPr>
          <p:cNvSpPr/>
          <p:nvPr userDrawn="1"/>
        </p:nvSpPr>
        <p:spPr>
          <a:xfrm>
            <a:off x="5386387" y="1164431"/>
            <a:ext cx="3757613" cy="871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 Placeholder 16">
            <a:extLst>
              <a:ext uri="{FF2B5EF4-FFF2-40B4-BE49-F238E27FC236}">
                <a16:creationId xmlns:a16="http://schemas.microsoft.com/office/drawing/2014/main" id="{9B7F2CC4-45F1-47F5-A1BC-C1F29E1F0A58}"/>
              </a:ext>
            </a:extLst>
          </p:cNvPr>
          <p:cNvSpPr>
            <a:spLocks noGrp="1"/>
          </p:cNvSpPr>
          <p:nvPr>
            <p:ph type="body" sz="quarter" idx="17" hasCustomPrompt="1"/>
          </p:nvPr>
        </p:nvSpPr>
        <p:spPr>
          <a:xfrm>
            <a:off x="6349604" y="1343025"/>
            <a:ext cx="2468165" cy="502444"/>
          </a:xfrm>
        </p:spPr>
        <p:txBody>
          <a:bodyPr lIns="0" tIns="0" rIns="0" bIns="0" anchor="ctr"/>
          <a:lstStyle>
            <a:lvl1pPr marL="0" indent="0">
              <a:spcBef>
                <a:spcPts val="0"/>
              </a:spcBef>
              <a:buNone/>
              <a:defRPr>
                <a:solidFill>
                  <a:schemeClr val="bg1"/>
                </a:solidFill>
              </a:defRPr>
            </a:lvl1pPr>
          </a:lstStyle>
          <a:p>
            <a:pPr lvl="0"/>
            <a:r>
              <a:rPr lang="en-GB"/>
              <a:t>Click to edit text styles</a:t>
            </a:r>
          </a:p>
        </p:txBody>
      </p:sp>
      <p:sp>
        <p:nvSpPr>
          <p:cNvPr id="16" name="Icon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5651897" y="1343026"/>
            <a:ext cx="514350" cy="527447"/>
          </a:xfrm>
        </p:spPr>
        <p:txBody>
          <a:bodyPr>
            <a:normAutofit/>
          </a:bodyPr>
          <a:lstStyle>
            <a:lvl1pPr marL="0" indent="0">
              <a:buNone/>
              <a:defRPr sz="600"/>
            </a:lvl1pPr>
          </a:lstStyle>
          <a:p>
            <a:r>
              <a:rPr lang="nb-NO"/>
              <a:t>Klikk på ikonet for å legge til et bilde</a:t>
            </a:r>
            <a:endParaRPr lang="en-US"/>
          </a:p>
        </p:txBody>
      </p:sp>
      <p:sp>
        <p:nvSpPr>
          <p:cNvPr id="17" name="Content Placeholder 9">
            <a:extLst>
              <a:ext uri="{FF2B5EF4-FFF2-40B4-BE49-F238E27FC236}">
                <a16:creationId xmlns:a16="http://schemas.microsoft.com/office/drawing/2014/main" id="{E88AC9FB-24AC-C542-B361-F1F208D29F73}"/>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341115" y="485776"/>
            <a:ext cx="8459986" cy="387191"/>
          </a:xfrm>
        </p:spPr>
        <p:txBody>
          <a:bodyPr lIns="0" tIns="0" rIns="0" bIns="0" anchor="t">
            <a:noAutofit/>
          </a:bodyPr>
          <a:lstStyle>
            <a:lvl1pPr algn="l">
              <a:defRPr sz="2100"/>
            </a:lvl1pPr>
          </a:lstStyle>
          <a:p>
            <a:r>
              <a:rPr lang="en-GB"/>
              <a:t>Click to edit title style</a:t>
            </a:r>
            <a:endParaRPr lang="en-US"/>
          </a:p>
        </p:txBody>
      </p:sp>
    </p:spTree>
    <p:extLst>
      <p:ext uri="{BB962C8B-B14F-4D97-AF65-F5344CB8AC3E}">
        <p14:creationId xmlns:p14="http://schemas.microsoft.com/office/powerpoint/2010/main" val="376638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Header_foto / small logo">
    <p:spTree>
      <p:nvGrpSpPr>
        <p:cNvPr id="1" name=""/>
        <p:cNvGrpSpPr/>
        <p:nvPr/>
      </p:nvGrpSpPr>
      <p:grpSpPr>
        <a:xfrm>
          <a:off x="0" y="0"/>
          <a:ext cx="0" cy="0"/>
          <a:chOff x="0" y="0"/>
          <a:chExt cx="0" cy="0"/>
        </a:xfrm>
      </p:grpSpPr>
      <p:sp>
        <p:nvSpPr>
          <p:cNvPr id="5" name="Foto credit 3">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332185" y="2507457"/>
            <a:ext cx="6943724" cy="273844"/>
          </a:xfrm>
        </p:spPr>
        <p:txBody>
          <a:bodyPr lIns="0" tIns="0" rIns="0" bIns="0" anchor="t">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4" name="Heading">
            <a:extLst>
              <a:ext uri="{FF2B5EF4-FFF2-40B4-BE49-F238E27FC236}">
                <a16:creationId xmlns:a16="http://schemas.microsoft.com/office/drawing/2014/main" id="{BC9E28CE-C4DB-4E8C-A0AD-DC7F9A8768DD}"/>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11" name="Text Placeholder 8">
            <a:extLst>
              <a:ext uri="{FF2B5EF4-FFF2-40B4-BE49-F238E27FC236}">
                <a16:creationId xmlns:a16="http://schemas.microsoft.com/office/drawing/2014/main" id="{183090E8-49C5-CA41-B305-EC78CD5A6482}"/>
              </a:ext>
            </a:extLst>
          </p:cNvPr>
          <p:cNvSpPr>
            <a:spLocks noGrp="1"/>
          </p:cNvSpPr>
          <p:nvPr>
            <p:ph type="body" sz="quarter" idx="16" hasCustomPrompt="1"/>
          </p:nvPr>
        </p:nvSpPr>
        <p:spPr>
          <a:xfrm>
            <a:off x="295419" y="314138"/>
            <a:ext cx="849599" cy="314138"/>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91936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w./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9144000" cy="51435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nb-NO"/>
              <a:t>Klikk på ikonet for å legge til et bilde</a:t>
            </a:r>
            <a:endParaRPr lang="en-US"/>
          </a:p>
        </p:txBody>
      </p:sp>
      <p:sp>
        <p:nvSpPr>
          <p:cNvPr id="8" name="Foto cred">
            <a:extLst>
              <a:ext uri="{FF2B5EF4-FFF2-40B4-BE49-F238E27FC236}">
                <a16:creationId xmlns:a16="http://schemas.microsoft.com/office/drawing/2014/main" id="{BD8F4859-18C3-F54E-A986-4142AEF2A462}"/>
              </a:ext>
            </a:extLst>
          </p:cNvPr>
          <p:cNvSpPr>
            <a:spLocks noGrp="1"/>
          </p:cNvSpPr>
          <p:nvPr>
            <p:ph type="body" sz="quarter" idx="16" hasCustomPrompt="1"/>
          </p:nvPr>
        </p:nvSpPr>
        <p:spPr>
          <a:xfrm>
            <a:off x="7292588" y="4778886"/>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7" name="Line 2">
            <a:extLst>
              <a:ext uri="{FF2B5EF4-FFF2-40B4-BE49-F238E27FC236}">
                <a16:creationId xmlns:a16="http://schemas.microsoft.com/office/drawing/2014/main" id="{DE144414-19A4-431D-867C-130F344C043E}"/>
              </a:ext>
            </a:extLst>
          </p:cNvPr>
          <p:cNvSpPr/>
          <p:nvPr userDrawn="1"/>
        </p:nvSpPr>
        <p:spPr>
          <a:xfrm>
            <a:off x="341115" y="450057"/>
            <a:ext cx="4123730" cy="342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341115" y="652702"/>
            <a:ext cx="4123730" cy="2111929"/>
          </a:xfrm>
        </p:spPr>
        <p:txBody>
          <a:bodyPr lIns="0" tIns="0" rIns="0" bIns="0" anchor="t">
            <a:normAutofit/>
          </a:bodyPr>
          <a:lstStyle>
            <a:lvl1pPr algn="l">
              <a:defRPr sz="2100"/>
            </a:lvl1pPr>
          </a:lstStyle>
          <a:p>
            <a:r>
              <a:rPr lang="en-GB"/>
              <a:t>Click to edit title style</a:t>
            </a:r>
            <a:endParaRPr lang="en-US"/>
          </a:p>
        </p:txBody>
      </p:sp>
      <p:sp>
        <p:nvSpPr>
          <p:cNvPr id="13" name="Text Placeholder 8">
            <a:extLst>
              <a:ext uri="{FF2B5EF4-FFF2-40B4-BE49-F238E27FC236}">
                <a16:creationId xmlns:a16="http://schemas.microsoft.com/office/drawing/2014/main" id="{6F0C8350-C3B3-2B4E-A9C2-AC1BECF00DB5}"/>
              </a:ext>
            </a:extLst>
          </p:cNvPr>
          <p:cNvSpPr txBox="1">
            <a:spLocks/>
          </p:cNvSpPr>
          <p:nvPr userDrawn="1"/>
        </p:nvSpPr>
        <p:spPr>
          <a:xfrm>
            <a:off x="295419" y="4566543"/>
            <a:ext cx="849599" cy="314138"/>
          </a:xfrm>
          <a:prstGeom prst="rect">
            <a:avLst/>
          </a:prstGeom>
          <a:blipFill>
            <a:blip r:embed="rId2"/>
            <a:stretch>
              <a:fillRect/>
            </a:stretch>
          </a:blipFill>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100" kern="1200">
                <a:solidFill>
                  <a:srgbClr val="000000"/>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a:t> </a:t>
            </a:r>
            <a:endParaRPr lang="nb-NO" sz="100"/>
          </a:p>
        </p:txBody>
      </p:sp>
    </p:spTree>
    <p:extLst>
      <p:ext uri="{BB962C8B-B14F-4D97-AF65-F5344CB8AC3E}">
        <p14:creationId xmlns:p14="http://schemas.microsoft.com/office/powerpoint/2010/main" val="60509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4682157" y="2538116"/>
            <a:ext cx="4146947" cy="1955303"/>
          </a:xfrm>
        </p:spPr>
        <p:txBody>
          <a:bodyPr/>
          <a:lstStyle/>
          <a:p>
            <a:r>
              <a:rPr lang="nb-NO"/>
              <a:t>Klikk på ikonet for å legge til et bilde</a:t>
            </a:r>
            <a:endParaRPr lang="en-US"/>
          </a:p>
        </p:txBody>
      </p:sp>
      <p:sp>
        <p:nvSpPr>
          <p:cNvPr id="12" name="Foto cred">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7303307" y="4315219"/>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338117" y="2557166"/>
            <a:ext cx="4123155" cy="1946075"/>
          </a:xfrm>
        </p:spPr>
        <p:txBody>
          <a:bodyPr/>
          <a:lstStyle/>
          <a:p>
            <a:r>
              <a:rPr lang="nb-NO"/>
              <a:t>Klikk på ikonet for å legge til et bilde</a:t>
            </a:r>
            <a:endParaRPr lang="en-US"/>
          </a:p>
        </p:txBody>
      </p:sp>
      <p:sp>
        <p:nvSpPr>
          <p:cNvPr id="17" name="Foto cred">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2961085" y="4324647"/>
            <a:ext cx="1500188"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4679160" y="462559"/>
            <a:ext cx="4146947" cy="1964531"/>
          </a:xfrm>
        </p:spPr>
        <p:txBody>
          <a:bodyPr/>
          <a:lstStyle/>
          <a:p>
            <a:r>
              <a:rPr lang="nb-NO"/>
              <a:t>Klikk på ikonet for å legge til et bilde</a:t>
            </a:r>
            <a:endParaRPr lang="en-US"/>
          </a:p>
        </p:txBody>
      </p:sp>
      <p:sp>
        <p:nvSpPr>
          <p:cNvPr id="19" name="Foto cred">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7303307" y="2247353"/>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341114" y="464344"/>
            <a:ext cx="4120158" cy="1964531"/>
          </a:xfrm>
        </p:spPr>
        <p:txBody>
          <a:bodyPr/>
          <a:lstStyle/>
          <a:p>
            <a:r>
              <a:rPr lang="nb-NO"/>
              <a:t>Klikk på ikonet for å legge til et bilde</a:t>
            </a:r>
            <a:endParaRPr lang="en-US"/>
          </a:p>
        </p:txBody>
      </p:sp>
      <p:sp>
        <p:nvSpPr>
          <p:cNvPr id="18" name="Foto cred">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2961085" y="2247353"/>
            <a:ext cx="1500188" cy="178200"/>
          </a:xfrm>
        </p:spPr>
        <p:txBody>
          <a:bodyPr>
            <a:normAutofit/>
          </a:bodyPr>
          <a:lstStyle>
            <a:lvl1pPr marL="0" indent="0">
              <a:buNone/>
              <a:defRPr sz="750"/>
            </a:lvl1pPr>
          </a:lstStyle>
          <a:p>
            <a:pPr lvl="0"/>
            <a:r>
              <a:rPr lang="nb-NO"/>
              <a:t>FOTO: Navn </a:t>
            </a:r>
            <a:r>
              <a:rPr lang="nb-NO" err="1"/>
              <a:t>Navnesen</a:t>
            </a:r>
            <a:r>
              <a:rPr lang="nb-NO"/>
              <a:t> / selskap</a:t>
            </a:r>
          </a:p>
        </p:txBody>
      </p:sp>
    </p:spTree>
    <p:extLst>
      <p:ext uri="{BB962C8B-B14F-4D97-AF65-F5344CB8AC3E}">
        <p14:creationId xmlns:p14="http://schemas.microsoft.com/office/powerpoint/2010/main" val="36158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H1)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9BF90D-B49E-1C44-807C-BECE5994FE5C}"/>
              </a:ext>
            </a:extLst>
          </p:cNvPr>
          <p:cNvSpPr/>
          <p:nvPr userDrawn="1"/>
        </p:nvSpPr>
        <p:spPr>
          <a:xfrm>
            <a:off x="0" y="0"/>
            <a:ext cx="9144000" cy="51435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Title 1">
            <a:extLst>
              <a:ext uri="{FF2B5EF4-FFF2-40B4-BE49-F238E27FC236}">
                <a16:creationId xmlns:a16="http://schemas.microsoft.com/office/drawing/2014/main" id="{E53D1555-E763-CC45-AE8F-E7897315A6F2}"/>
              </a:ext>
            </a:extLst>
          </p:cNvPr>
          <p:cNvSpPr>
            <a:spLocks noGrp="1"/>
          </p:cNvSpPr>
          <p:nvPr>
            <p:ph type="ctrTitle" hasCustomPrompt="1"/>
          </p:nvPr>
        </p:nvSpPr>
        <p:spPr>
          <a:xfrm>
            <a:off x="413148" y="2133103"/>
            <a:ext cx="8301353" cy="819455"/>
          </a:xfrm>
          <a:prstGeom prst="rect">
            <a:avLst/>
          </a:prstGeom>
        </p:spPr>
        <p:txBody>
          <a:bodyPr wrap="square" lIns="0" anchor="ctr" anchorCtr="0">
            <a:spAutoFit/>
          </a:bodyPr>
          <a:lstStyle>
            <a:lvl1pPr algn="l">
              <a:defRPr sz="5250" b="0" i="0">
                <a:solidFill>
                  <a:schemeClr val="bg1"/>
                </a:solidFill>
                <a:latin typeface="+mj-lt"/>
              </a:defRPr>
            </a:lvl1pPr>
          </a:lstStyle>
          <a:p>
            <a:r>
              <a:rPr lang="en-US"/>
              <a:t>Chapter page</a:t>
            </a:r>
          </a:p>
        </p:txBody>
      </p:sp>
      <p:sp>
        <p:nvSpPr>
          <p:cNvPr id="4" name="Footer Placeholder 3">
            <a:extLst>
              <a:ext uri="{FF2B5EF4-FFF2-40B4-BE49-F238E27FC236}">
                <a16:creationId xmlns:a16="http://schemas.microsoft.com/office/drawing/2014/main" id="{8CCDF73A-CE1C-B44E-80CE-6DB09F582F3D}"/>
              </a:ext>
            </a:extLst>
          </p:cNvPr>
          <p:cNvSpPr>
            <a:spLocks noGrp="1"/>
          </p:cNvSpPr>
          <p:nvPr>
            <p:ph type="ftr" sz="quarter" idx="11"/>
          </p:nvPr>
        </p:nvSpPr>
        <p:spPr/>
        <p:txBody>
          <a:bodyPr/>
          <a:lstStyle>
            <a:lvl1pPr>
              <a:defRPr>
                <a:solidFill>
                  <a:schemeClr val="bg1"/>
                </a:solidFill>
              </a:defRPr>
            </a:lvl1pPr>
          </a:lstStyle>
          <a:p>
            <a:r>
              <a:rPr lang="nb-NO" err="1"/>
              <a:t>Branding</a:t>
            </a:r>
            <a:r>
              <a:rPr lang="nb-NO"/>
              <a:t> </a:t>
            </a:r>
            <a:r>
              <a:rPr lang="nb-NO" err="1"/>
              <a:t>the</a:t>
            </a:r>
            <a:r>
              <a:rPr lang="nb-NO"/>
              <a:t> Blue</a:t>
            </a:r>
            <a:endParaRPr lang="en-GB"/>
          </a:p>
        </p:txBody>
      </p:sp>
      <p:sp>
        <p:nvSpPr>
          <p:cNvPr id="5" name="Slide Number Placeholder 4">
            <a:extLst>
              <a:ext uri="{FF2B5EF4-FFF2-40B4-BE49-F238E27FC236}">
                <a16:creationId xmlns:a16="http://schemas.microsoft.com/office/drawing/2014/main" id="{29EBA3F3-DA93-3440-882D-E58DB75EE17D}"/>
              </a:ext>
            </a:extLst>
          </p:cNvPr>
          <p:cNvSpPr>
            <a:spLocks noGrp="1"/>
          </p:cNvSpPr>
          <p:nvPr>
            <p:ph type="sldNum" sz="quarter" idx="12"/>
          </p:nvPr>
        </p:nvSpPr>
        <p:spPr/>
        <p:txBody>
          <a:bodyPr/>
          <a:lstStyle>
            <a:lvl1pPr>
              <a:defRPr sz="900">
                <a:solidFill>
                  <a:schemeClr val="bg1"/>
                </a:solidFill>
                <a:latin typeface="+mj-lt"/>
              </a:defRPr>
            </a:lvl1pPr>
          </a:lstStyle>
          <a:p>
            <a:fld id="{F55C8C32-3726-474C-BF0E-FBF3A9F2C382}" type="slidenum">
              <a:rPr lang="nb-NO" smtClean="0"/>
              <a:pPr/>
              <a:t>‹#›</a:t>
            </a:fld>
            <a:endParaRPr lang="nb-NO"/>
          </a:p>
        </p:txBody>
      </p:sp>
      <p:pic>
        <p:nvPicPr>
          <p:cNvPr id="15" name="Picture 14">
            <a:extLst>
              <a:ext uri="{FF2B5EF4-FFF2-40B4-BE49-F238E27FC236}">
                <a16:creationId xmlns:a16="http://schemas.microsoft.com/office/drawing/2014/main" id="{424AB474-820E-F84F-BDBB-4D4C76778D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116" y="4729163"/>
            <a:ext cx="590091" cy="112887"/>
          </a:xfrm>
          <a:prstGeom prst="rect">
            <a:avLst/>
          </a:prstGeom>
        </p:spPr>
      </p:pic>
    </p:spTree>
    <p:extLst>
      <p:ext uri="{BB962C8B-B14F-4D97-AF65-F5344CB8AC3E}">
        <p14:creationId xmlns:p14="http://schemas.microsoft.com/office/powerpoint/2010/main" val="1316392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H2), picture (right)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275046B-99FA-0846-A0D3-67DC80CA4168}"/>
              </a:ext>
            </a:extLst>
          </p:cNvPr>
          <p:cNvSpPr>
            <a:spLocks noGrp="1"/>
          </p:cNvSpPr>
          <p:nvPr>
            <p:ph type="title" hasCustomPrompt="1"/>
          </p:nvPr>
        </p:nvSpPr>
        <p:spPr>
          <a:xfrm>
            <a:off x="413147" y="1600200"/>
            <a:ext cx="3327579" cy="530915"/>
          </a:xfrm>
          <a:prstGeom prst="rect">
            <a:avLst/>
          </a:prstGeom>
        </p:spPr>
        <p:txBody>
          <a:bodyPr/>
          <a:lstStyle>
            <a:lvl1pPr>
              <a:defRPr sz="3000"/>
            </a:lvl1pPr>
          </a:lstStyle>
          <a:p>
            <a:r>
              <a:rPr lang="en-US"/>
              <a:t>Click to edit title</a:t>
            </a:r>
          </a:p>
        </p:txBody>
      </p:sp>
      <p:sp>
        <p:nvSpPr>
          <p:cNvPr id="7" name="Plassholder for bilde 14">
            <a:extLst>
              <a:ext uri="{FF2B5EF4-FFF2-40B4-BE49-F238E27FC236}">
                <a16:creationId xmlns:a16="http://schemas.microsoft.com/office/drawing/2014/main" id="{E875C1EB-B876-C946-A91E-9EEC69DAB41C}"/>
              </a:ext>
            </a:extLst>
          </p:cNvPr>
          <p:cNvSpPr>
            <a:spLocks noGrp="1"/>
          </p:cNvSpPr>
          <p:nvPr>
            <p:ph type="pic" sz="quarter" idx="18"/>
          </p:nvPr>
        </p:nvSpPr>
        <p:spPr>
          <a:xfrm>
            <a:off x="4152072" y="641074"/>
            <a:ext cx="4991928" cy="4502426"/>
          </a:xfrm>
          <a:solidFill>
            <a:schemeClr val="bg1">
              <a:lumMod val="85000"/>
            </a:schemeClr>
          </a:solidFill>
        </p:spPr>
        <p:txBody>
          <a:bodyPr/>
          <a:lstStyle/>
          <a:p>
            <a:r>
              <a:rPr lang="en-US"/>
              <a:t>Click icon to add picture</a:t>
            </a:r>
            <a:endParaRPr lang="nb-NO"/>
          </a:p>
        </p:txBody>
      </p:sp>
      <p:sp>
        <p:nvSpPr>
          <p:cNvPr id="10" name="Footer Placeholder 9">
            <a:extLst>
              <a:ext uri="{FF2B5EF4-FFF2-40B4-BE49-F238E27FC236}">
                <a16:creationId xmlns:a16="http://schemas.microsoft.com/office/drawing/2014/main" id="{2AC6D139-8E0F-1543-BC9F-78F7883A3C96}"/>
              </a:ext>
            </a:extLst>
          </p:cNvPr>
          <p:cNvSpPr>
            <a:spLocks noGrp="1"/>
          </p:cNvSpPr>
          <p:nvPr>
            <p:ph type="ftr" sz="quarter" idx="20"/>
          </p:nvPr>
        </p:nvSpPr>
        <p:spPr/>
        <p:txBody>
          <a:bodyPr/>
          <a:lstStyle>
            <a:lvl1pPr>
              <a:defRPr/>
            </a:lvl1pPr>
          </a:lstStyle>
          <a:p>
            <a:r>
              <a:rPr lang="nb-NO" err="1"/>
              <a:t>Branding</a:t>
            </a:r>
            <a:r>
              <a:rPr lang="nb-NO"/>
              <a:t> </a:t>
            </a:r>
            <a:r>
              <a:rPr lang="nb-NO" err="1"/>
              <a:t>the</a:t>
            </a:r>
            <a:r>
              <a:rPr lang="nb-NO"/>
              <a:t> Blue</a:t>
            </a:r>
            <a:endParaRPr lang="en-GB"/>
          </a:p>
        </p:txBody>
      </p:sp>
      <p:sp>
        <p:nvSpPr>
          <p:cNvPr id="11" name="Slide Number Placeholder 10">
            <a:extLst>
              <a:ext uri="{FF2B5EF4-FFF2-40B4-BE49-F238E27FC236}">
                <a16:creationId xmlns:a16="http://schemas.microsoft.com/office/drawing/2014/main" id="{A12EB26B-31F2-6F49-93DC-9EB3AD5982FA}"/>
              </a:ext>
            </a:extLst>
          </p:cNvPr>
          <p:cNvSpPr>
            <a:spLocks noGrp="1"/>
          </p:cNvSpPr>
          <p:nvPr>
            <p:ph type="sldNum" sz="quarter" idx="21"/>
          </p:nvPr>
        </p:nvSpPr>
        <p:spPr/>
        <p:txBody>
          <a:bodyPr/>
          <a:lstStyle/>
          <a:p>
            <a:fld id="{F55C8C32-3726-474C-BF0E-FBF3A9F2C382}" type="slidenum">
              <a:rPr lang="nb-NO" smtClean="0"/>
              <a:pPr/>
              <a:t>‹#›</a:t>
            </a:fld>
            <a:endParaRPr lang="nb-NO"/>
          </a:p>
        </p:txBody>
      </p:sp>
      <p:sp>
        <p:nvSpPr>
          <p:cNvPr id="13" name="Content Placeholder 2">
            <a:extLst>
              <a:ext uri="{FF2B5EF4-FFF2-40B4-BE49-F238E27FC236}">
                <a16:creationId xmlns:a16="http://schemas.microsoft.com/office/drawing/2014/main" id="{B3393BA7-6354-B94E-ACDB-9D99465BFA7F}"/>
              </a:ext>
            </a:extLst>
          </p:cNvPr>
          <p:cNvSpPr>
            <a:spLocks noGrp="1"/>
          </p:cNvSpPr>
          <p:nvPr>
            <p:ph idx="10"/>
          </p:nvPr>
        </p:nvSpPr>
        <p:spPr>
          <a:xfrm>
            <a:off x="423376" y="3012387"/>
            <a:ext cx="3311615" cy="1491306"/>
          </a:xfrm>
        </p:spPr>
        <p:txBody>
          <a:bodyPr anchor="b" anchorCtr="0"/>
          <a:lstStyle>
            <a:lvl1pPr>
              <a:lnSpc>
                <a:spcPts val="1350"/>
              </a:lnSpc>
              <a:defRPr/>
            </a:lvl1pPr>
            <a:lvl2pPr>
              <a:lnSpc>
                <a:spcPts val="1350"/>
              </a:lnSpc>
              <a:defRPr/>
            </a:lvl2pPr>
            <a:lvl3pPr>
              <a:lnSpc>
                <a:spcPts val="1350"/>
              </a:lnSpc>
              <a:defRPr/>
            </a:lvl3pPr>
            <a:lvl4pPr>
              <a:lnSpc>
                <a:spcPts val="1350"/>
              </a:lnSpc>
              <a:defRPr/>
            </a:lvl4pPr>
            <a:lvl5pPr>
              <a:lnSpc>
                <a:spcPts val="1350"/>
              </a:lnSpc>
              <a:defRPr/>
            </a:lvl5pPr>
          </a:lstStyle>
          <a:p>
            <a:pPr lvl="0"/>
            <a:r>
              <a:rPr lang="en-US"/>
              <a:t>Edit Master text styles</a:t>
            </a:r>
          </a:p>
        </p:txBody>
      </p:sp>
      <p:sp>
        <p:nvSpPr>
          <p:cNvPr id="2" name="Text Placeholder 1">
            <a:extLst>
              <a:ext uri="{FF2B5EF4-FFF2-40B4-BE49-F238E27FC236}">
                <a16:creationId xmlns:a16="http://schemas.microsoft.com/office/drawing/2014/main" id="{36E5DE78-B819-4A37-B9EE-BC449564E0AC}"/>
              </a:ext>
            </a:extLst>
          </p:cNvPr>
          <p:cNvSpPr>
            <a:spLocks noGrp="1"/>
          </p:cNvSpPr>
          <p:nvPr>
            <p:ph type="body" sz="quarter" idx="22" hasCustomPrompt="1"/>
          </p:nvPr>
        </p:nvSpPr>
        <p:spPr>
          <a:xfrm rot="16200000">
            <a:off x="7903011" y="3630718"/>
            <a:ext cx="1560470" cy="185484"/>
          </a:xfrm>
          <a:prstGeom prst="rect">
            <a:avLst/>
          </a:prstGeom>
        </p:spPr>
        <p:txBody>
          <a:bodyPr lIns="0" tIns="46800" rIns="0" bIns="45720"/>
          <a:lstStyle>
            <a:lvl1pPr marL="0" marR="0" indent="0" algn="l" defTabSz="685835" rtl="0" eaLnBrk="1" fontAlgn="auto" latinLnBrk="0" hangingPunct="1">
              <a:lnSpc>
                <a:spcPct val="100000"/>
              </a:lnSpc>
              <a:spcBef>
                <a:spcPts val="750"/>
              </a:spcBef>
              <a:spcAft>
                <a:spcPts val="0"/>
              </a:spcAft>
              <a:buClr>
                <a:schemeClr val="accent1"/>
              </a:buClr>
              <a:buSzPct val="100000"/>
              <a:buFont typeface="Arial" panose="020B0604020202020204" pitchFamily="34" charset="0"/>
              <a:buNone/>
              <a:tabLst/>
              <a:defRPr sz="750"/>
            </a:lvl1pPr>
          </a:lstStyle>
          <a:p>
            <a:pPr marL="0" marR="0" lvl="0" indent="0" algn="l" defTabSz="685835" rtl="0" eaLnBrk="1" fontAlgn="auto" latinLnBrk="0" hangingPunct="1">
              <a:lnSpc>
                <a:spcPct val="100000"/>
              </a:lnSpc>
              <a:spcBef>
                <a:spcPts val="750"/>
              </a:spcBef>
              <a:spcAft>
                <a:spcPts val="0"/>
              </a:spcAft>
              <a:buClr>
                <a:schemeClr val="accent1"/>
              </a:buClr>
              <a:buSzPct val="100000"/>
              <a:buFont typeface="Arial" panose="020B0604020202020204" pitchFamily="34" charset="0"/>
              <a:buNone/>
              <a:tabLst/>
              <a:defRPr/>
            </a:pPr>
            <a:r>
              <a:rPr lang="en-GB"/>
              <a:t>© image credit</a:t>
            </a:r>
          </a:p>
        </p:txBody>
      </p:sp>
    </p:spTree>
    <p:extLst>
      <p:ext uri="{BB962C8B-B14F-4D97-AF65-F5344CB8AC3E}">
        <p14:creationId xmlns:p14="http://schemas.microsoft.com/office/powerpoint/2010/main" val="259525007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kolonner med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67129" cy="635793"/>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2571750"/>
            <a:ext cx="2423518"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5" y="2195512"/>
            <a:ext cx="2417564"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5" name="Content Placeholder 9">
            <a:extLst>
              <a:ext uri="{FF2B5EF4-FFF2-40B4-BE49-F238E27FC236}">
                <a16:creationId xmlns:a16="http://schemas.microsoft.com/office/drawing/2014/main" id="{54AAFF74-A9A2-4829-8A8D-9C50A31467A7}"/>
              </a:ext>
            </a:extLst>
          </p:cNvPr>
          <p:cNvSpPr>
            <a:spLocks noGrp="1"/>
          </p:cNvSpPr>
          <p:nvPr>
            <p:ph sz="quarter" idx="17"/>
          </p:nvPr>
        </p:nvSpPr>
        <p:spPr>
          <a:xfrm>
            <a:off x="3233737" y="2571750"/>
            <a:ext cx="2416970"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13">
            <a:extLst>
              <a:ext uri="{FF2B5EF4-FFF2-40B4-BE49-F238E27FC236}">
                <a16:creationId xmlns:a16="http://schemas.microsoft.com/office/drawing/2014/main" id="{993204DF-78E4-4303-AACE-17346DB5B014}"/>
              </a:ext>
            </a:extLst>
          </p:cNvPr>
          <p:cNvSpPr>
            <a:spLocks noGrp="1"/>
          </p:cNvSpPr>
          <p:nvPr>
            <p:ph type="body" sz="quarter" idx="18"/>
          </p:nvPr>
        </p:nvSpPr>
        <p:spPr>
          <a:xfrm>
            <a:off x="3227785"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98E5ED74-13CF-437C-A9DB-7BE2890D9162}"/>
              </a:ext>
            </a:extLst>
          </p:cNvPr>
          <p:cNvSpPr>
            <a:spLocks noGrp="1"/>
          </p:cNvSpPr>
          <p:nvPr>
            <p:ph sz="quarter" idx="19"/>
          </p:nvPr>
        </p:nvSpPr>
        <p:spPr>
          <a:xfrm>
            <a:off x="6107907" y="2571750"/>
            <a:ext cx="2422922"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Text Placeholder 13">
            <a:extLst>
              <a:ext uri="{FF2B5EF4-FFF2-40B4-BE49-F238E27FC236}">
                <a16:creationId xmlns:a16="http://schemas.microsoft.com/office/drawing/2014/main" id="{5ECFDF90-B5DA-4FD7-9AF2-00149918642F}"/>
              </a:ext>
            </a:extLst>
          </p:cNvPr>
          <p:cNvSpPr>
            <a:spLocks noGrp="1"/>
          </p:cNvSpPr>
          <p:nvPr>
            <p:ph type="body" sz="quarter" idx="20"/>
          </p:nvPr>
        </p:nvSpPr>
        <p:spPr>
          <a:xfrm>
            <a:off x="6107907"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47662" y="1491854"/>
            <a:ext cx="509588" cy="523875"/>
          </a:xfrm>
        </p:spPr>
        <p:txBody>
          <a:bodyPr>
            <a:normAutofit/>
          </a:bodyPr>
          <a:lstStyle>
            <a:lvl1pPr marL="0" indent="0">
              <a:buNone/>
              <a:defRPr sz="750"/>
            </a:lvl1pPr>
          </a:lstStyle>
          <a:p>
            <a:r>
              <a:rPr lang="nb-NO"/>
              <a:t>Klikk på ikonet for å legge til et bilde</a:t>
            </a:r>
            <a:endParaRPr lang="en-US"/>
          </a:p>
        </p:txBody>
      </p:sp>
      <p:sp>
        <p:nvSpPr>
          <p:cNvPr id="21" name="Picture Placeholder 19">
            <a:extLst>
              <a:ext uri="{FF2B5EF4-FFF2-40B4-BE49-F238E27FC236}">
                <a16:creationId xmlns:a16="http://schemas.microsoft.com/office/drawing/2014/main" id="{2DB79318-2645-433D-995C-EEBEAA75B693}"/>
              </a:ext>
            </a:extLst>
          </p:cNvPr>
          <p:cNvSpPr>
            <a:spLocks noGrp="1"/>
          </p:cNvSpPr>
          <p:nvPr>
            <p:ph type="pic" sz="quarter" idx="22"/>
          </p:nvPr>
        </p:nvSpPr>
        <p:spPr>
          <a:xfrm>
            <a:off x="3227785" y="1491854"/>
            <a:ext cx="509588" cy="523875"/>
          </a:xfrm>
        </p:spPr>
        <p:txBody>
          <a:bodyPr>
            <a:normAutofit/>
          </a:bodyPr>
          <a:lstStyle>
            <a:lvl1pPr marL="0" indent="0">
              <a:buNone/>
              <a:defRPr sz="750"/>
            </a:lvl1pPr>
          </a:lstStyle>
          <a:p>
            <a:r>
              <a:rPr lang="nb-NO"/>
              <a:t>Klikk på ikonet for å legge til et bilde</a:t>
            </a:r>
            <a:endParaRPr lang="en-US"/>
          </a:p>
        </p:txBody>
      </p:sp>
      <p:sp>
        <p:nvSpPr>
          <p:cNvPr id="22" name="Picture Placeholder 19">
            <a:extLst>
              <a:ext uri="{FF2B5EF4-FFF2-40B4-BE49-F238E27FC236}">
                <a16:creationId xmlns:a16="http://schemas.microsoft.com/office/drawing/2014/main" id="{6FBCB379-FD0C-4184-A635-CCC09D8ED0E7}"/>
              </a:ext>
            </a:extLst>
          </p:cNvPr>
          <p:cNvSpPr>
            <a:spLocks noGrp="1"/>
          </p:cNvSpPr>
          <p:nvPr>
            <p:ph type="pic" sz="quarter" idx="23"/>
          </p:nvPr>
        </p:nvSpPr>
        <p:spPr>
          <a:xfrm>
            <a:off x="6107907" y="1483519"/>
            <a:ext cx="509588" cy="523875"/>
          </a:xfrm>
        </p:spPr>
        <p:txBody>
          <a:bodyPr>
            <a:normAutofit/>
          </a:bodyPr>
          <a:lstStyle>
            <a:lvl1pPr marL="0" indent="0">
              <a:buNone/>
              <a:defRPr sz="750"/>
            </a:lvl1pPr>
          </a:lstStyle>
          <a:p>
            <a:r>
              <a:rPr lang="nb-NO"/>
              <a:t>Klikk på ikonet for å legge til et bilde</a:t>
            </a:r>
            <a:endParaRPr lang="en-US"/>
          </a:p>
        </p:txBody>
      </p:sp>
    </p:spTree>
    <p:extLst>
      <p:ext uri="{BB962C8B-B14F-4D97-AF65-F5344CB8AC3E}">
        <p14:creationId xmlns:p14="http://schemas.microsoft.com/office/powerpoint/2010/main" val="503542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7"/>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7" name="Plassholder for lysbildenummer 5"/>
          <p:cNvSpPr>
            <a:spLocks noGrp="1"/>
          </p:cNvSpPr>
          <p:nvPr>
            <p:ph type="sldNum" sz="quarter" idx="4"/>
          </p:nvPr>
        </p:nvSpPr>
        <p:spPr>
          <a:xfrm>
            <a:off x="8389093" y="4680587"/>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Plassholder for tekst 17">
            <a:extLst>
              <a:ext uri="{FF2B5EF4-FFF2-40B4-BE49-F238E27FC236}">
                <a16:creationId xmlns:a16="http://schemas.microsoft.com/office/drawing/2014/main" id="{44D3E619-250E-DD46-8D31-44BA2E8C2FD5}"/>
              </a:ext>
            </a:extLst>
          </p:cNvPr>
          <p:cNvSpPr>
            <a:spLocks noGrp="1"/>
          </p:cNvSpPr>
          <p:nvPr>
            <p:ph type="body" sz="quarter" idx="13"/>
          </p:nvPr>
        </p:nvSpPr>
        <p:spPr>
          <a:xfrm>
            <a:off x="396001" y="444387"/>
            <a:ext cx="8421687" cy="319088"/>
          </a:xfrm>
        </p:spPr>
        <p:txBody>
          <a:bodyPr anchor="b" anchorCtr="0"/>
          <a:lstStyle>
            <a:lvl1pPr marL="0" indent="0">
              <a:buNone/>
              <a:defRPr sz="2000" b="1" i="0"/>
            </a:lvl1pPr>
          </a:lstStyle>
          <a:p>
            <a:r>
              <a:rPr lang="nb-NO"/>
              <a:t>Rediger tekststiler i malen</a:t>
            </a:r>
          </a:p>
        </p:txBody>
      </p:sp>
    </p:spTree>
    <p:extLst>
      <p:ext uri="{BB962C8B-B14F-4D97-AF65-F5344CB8AC3E}">
        <p14:creationId xmlns:p14="http://schemas.microsoft.com/office/powerpoint/2010/main" val="297167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816001" y="0"/>
            <a:ext cx="1698714" cy="704777"/>
          </a:xfrm>
          <a:prstGeom prst="rect">
            <a:avLst/>
          </a:prstGeom>
          <a:blipFill>
            <a:blip r:embed="rId2" cstate="print"/>
            <a:stretch>
              <a:fillRect/>
            </a:stretch>
          </a:blipFill>
        </p:spPr>
        <p:txBody>
          <a:bodyPr wrap="square" lIns="0" tIns="0" rIns="0" bIns="0" rtlCol="0"/>
          <a:lstStyle/>
          <a:p>
            <a:endParaRPr sz="818"/>
          </a:p>
        </p:txBody>
      </p:sp>
      <p:sp>
        <p:nvSpPr>
          <p:cNvPr id="17" name="bk object 17"/>
          <p:cNvSpPr/>
          <p:nvPr/>
        </p:nvSpPr>
        <p:spPr>
          <a:xfrm>
            <a:off x="722921" y="258109"/>
            <a:ext cx="1081981" cy="446669"/>
          </a:xfrm>
          <a:prstGeom prst="rect">
            <a:avLst/>
          </a:prstGeom>
          <a:blipFill>
            <a:blip r:embed="rId3" cstate="print"/>
            <a:stretch>
              <a:fillRect/>
            </a:stretch>
          </a:blipFill>
        </p:spPr>
        <p:txBody>
          <a:bodyPr wrap="square" lIns="0" tIns="0" rIns="0" bIns="0" rtlCol="0"/>
          <a:lstStyle/>
          <a:p>
            <a:endParaRPr sz="818"/>
          </a:p>
        </p:txBody>
      </p:sp>
      <p:sp>
        <p:nvSpPr>
          <p:cNvPr id="2" name="Holder 2"/>
          <p:cNvSpPr>
            <a:spLocks noGrp="1"/>
          </p:cNvSpPr>
          <p:nvPr>
            <p:ph type="title"/>
          </p:nvPr>
        </p:nvSpPr>
        <p:spPr/>
        <p:txBody>
          <a:bodyPr lIns="0" tIns="0" rIns="0" bIns="0"/>
          <a:lstStyle>
            <a:lvl1pPr>
              <a:defRPr sz="2682"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386" b="1" i="0">
                <a:solidFill>
                  <a:srgbClr val="0F3B7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2708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90" y="1161882"/>
            <a:ext cx="8353425" cy="3065632"/>
          </a:xfrm>
        </p:spPr>
        <p:txBody>
          <a:bodyPr/>
          <a:lstStyle>
            <a:lvl1pPr>
              <a:spcBef>
                <a:spcPts val="0"/>
              </a:spcBef>
              <a:spcAft>
                <a:spcPts val="600"/>
              </a:spcAft>
              <a:defRPr/>
            </a:lvl1pPr>
            <a:lvl2pPr>
              <a:spcBef>
                <a:spcPts val="0"/>
              </a:spcBef>
              <a:spcAft>
                <a:spcPts val="600"/>
              </a:spcAft>
              <a:defRPr/>
            </a:lvl2pPr>
          </a:lstStyle>
          <a:p>
            <a:pPr lvl="0"/>
            <a:r>
              <a:rPr lang="en-US"/>
              <a:t>Click to edit Master text styles</a:t>
            </a:r>
          </a:p>
          <a:p>
            <a:pPr lvl="1"/>
            <a:r>
              <a:rPr lang="en-US"/>
              <a:t>Second level</a:t>
            </a:r>
          </a:p>
        </p:txBody>
      </p:sp>
      <p:sp>
        <p:nvSpPr>
          <p:cNvPr id="12" name="Plassholder for dato 3"/>
          <p:cNvSpPr>
            <a:spLocks noGrp="1"/>
          </p:cNvSpPr>
          <p:nvPr>
            <p:ph type="dt" sz="half" idx="2"/>
          </p:nvPr>
        </p:nvSpPr>
        <p:spPr>
          <a:xfrm>
            <a:off x="6363571" y="4680587"/>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3" name="Plassholder for lysbildenummer 5"/>
          <p:cNvSpPr>
            <a:spLocks noGrp="1"/>
          </p:cNvSpPr>
          <p:nvPr>
            <p:ph type="sldNum" sz="quarter" idx="4"/>
          </p:nvPr>
        </p:nvSpPr>
        <p:spPr>
          <a:xfrm>
            <a:off x="8389093" y="4680587"/>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1"/>
            <a:ext cx="8357328" cy="276999"/>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68708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
    <p:spTree>
      <p:nvGrpSpPr>
        <p:cNvPr id="1" name=""/>
        <p:cNvGrpSpPr/>
        <p:nvPr/>
      </p:nvGrpSpPr>
      <p:grpSpPr>
        <a:xfrm>
          <a:off x="0" y="0"/>
          <a:ext cx="0" cy="0"/>
          <a:chOff x="0" y="0"/>
          <a:chExt cx="0" cy="0"/>
        </a:xfrm>
      </p:grpSpPr>
      <p:pic>
        <p:nvPicPr>
          <p:cNvPr id="8" name="Picture 7" descr="A picture containing outdoor, snow, man, photo&#10;&#10;Description automatically generated">
            <a:extLst>
              <a:ext uri="{FF2B5EF4-FFF2-40B4-BE49-F238E27FC236}">
                <a16:creationId xmlns:a16="http://schemas.microsoft.com/office/drawing/2014/main" id="{2646B1B5-550B-4254-A51D-514C945C2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52"/>
            <a:ext cx="9144000" cy="5143500"/>
          </a:xfrm>
          <a:prstGeom prst="rect">
            <a:avLst/>
          </a:prstGeom>
        </p:spPr>
      </p:pic>
      <p:sp>
        <p:nvSpPr>
          <p:cNvPr id="13" name="Text Placeholder 12">
            <a:extLst>
              <a:ext uri="{FF2B5EF4-FFF2-40B4-BE49-F238E27FC236}">
                <a16:creationId xmlns:a16="http://schemas.microsoft.com/office/drawing/2014/main" id="{AB6979DF-3F20-424A-977A-87A26A210072}"/>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332186" y="2507457"/>
            <a:ext cx="6943725" cy="273844"/>
          </a:xfrm>
        </p:spPr>
        <p:txBody>
          <a:bodyPr lIns="0" tIns="0" rIns="0" bIns="0">
            <a:no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161C5688-89DB-CC43-BED3-602E1BD4E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2942262558"/>
      </p:ext>
    </p:extLst>
  </p:cSld>
  <p:clrMapOvr>
    <a:masterClrMapping/>
  </p:clrMapOvr>
  <p:extLst>
    <p:ext uri="{DCECCB84-F9BA-43D5-87BE-67443E8EF086}">
      <p15:sldGuideLst xmlns:p15="http://schemas.microsoft.com/office/powerpoint/2012/main">
        <p15:guide id="1" orient="horz" pos="64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de slide m/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4" name="Title 1">
            <a:extLst>
              <a:ext uri="{FF2B5EF4-FFF2-40B4-BE49-F238E27FC236}">
                <a16:creationId xmlns:a16="http://schemas.microsoft.com/office/drawing/2014/main" id="{BC9E28CE-C4DB-4E8C-A0AD-DC7F9A8768DD}"/>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332185" y="2507457"/>
            <a:ext cx="6943724" cy="273844"/>
          </a:xfrm>
        </p:spPr>
        <p:txBody>
          <a:bodyPr lIns="0" tIns="0" rIns="0" bIns="0">
            <a:no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
        <p:nvSpPr>
          <p:cNvPr id="15" name="Text Placeholder 8">
            <a:extLst>
              <a:ext uri="{FF2B5EF4-FFF2-40B4-BE49-F238E27FC236}">
                <a16:creationId xmlns:a16="http://schemas.microsoft.com/office/drawing/2014/main" id="{B546FE2B-83A9-E540-B019-77382B66215E}"/>
              </a:ext>
            </a:extLst>
          </p:cNvPr>
          <p:cNvSpPr>
            <a:spLocks noGrp="1"/>
          </p:cNvSpPr>
          <p:nvPr>
            <p:ph type="body" sz="quarter" idx="16" hasCustomPrompt="1"/>
          </p:nvPr>
        </p:nvSpPr>
        <p:spPr>
          <a:xfrm>
            <a:off x="337825" y="479732"/>
            <a:ext cx="835067" cy="287742"/>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518803120"/>
      </p:ext>
    </p:extLst>
  </p:cSld>
  <p:clrMapOvr>
    <a:masterClrMapping/>
  </p:clrMapOvr>
  <p:extLst>
    <p:ext uri="{DCECCB84-F9BA-43D5-87BE-67443E8EF086}">
      <p15:sldGuideLst xmlns:p15="http://schemas.microsoft.com/office/powerpoint/2012/main">
        <p15:guide id="1" orient="horz" pos="64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Header_photo w/small logo">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C1FE2D6C-4D0F-4A42-B10B-B3D536F5599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5" name="Foto credit 3">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332185" y="2507457"/>
            <a:ext cx="6943724" cy="273844"/>
          </a:xfrm>
        </p:spPr>
        <p:txBody>
          <a:bodyPr lIns="0" tIns="0" rIns="0" bIns="0" anchor="t">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4" name="Heading">
            <a:extLst>
              <a:ext uri="{FF2B5EF4-FFF2-40B4-BE49-F238E27FC236}">
                <a16:creationId xmlns:a16="http://schemas.microsoft.com/office/drawing/2014/main" id="{BC9E28CE-C4DB-4E8C-A0AD-DC7F9A8768DD}"/>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10" name="Text Placeholder 8">
            <a:extLst>
              <a:ext uri="{FF2B5EF4-FFF2-40B4-BE49-F238E27FC236}">
                <a16:creationId xmlns:a16="http://schemas.microsoft.com/office/drawing/2014/main" id="{D97106BA-3566-234F-BFB7-C961EE2D1B59}"/>
              </a:ext>
            </a:extLst>
          </p:cNvPr>
          <p:cNvSpPr>
            <a:spLocks noGrp="1"/>
          </p:cNvSpPr>
          <p:nvPr>
            <p:ph type="body" sz="quarter" idx="16" hasCustomPrompt="1"/>
          </p:nvPr>
        </p:nvSpPr>
        <p:spPr>
          <a:xfrm>
            <a:off x="295419" y="314138"/>
            <a:ext cx="849599" cy="314138"/>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2007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ilde slide u/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1177845252"/>
      </p:ext>
    </p:extLst>
  </p:cSld>
  <p:clrMapOvr>
    <a:masterClrMapping/>
  </p:clrMapOvr>
  <p:extLst>
    <p:ext uri="{DCECCB84-F9BA-43D5-87BE-67443E8EF086}">
      <p15:sldGuideLst xmlns:p15="http://schemas.microsoft.com/office/powerpoint/2012/main">
        <p15:guide id="1" orient="horz" pos="64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blå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2D44585A-7F77-8047-AAB8-CC1C9BC104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2180466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oransje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7" name="Picture 6">
            <a:extLst>
              <a:ext uri="{FF2B5EF4-FFF2-40B4-BE49-F238E27FC236}">
                <a16:creationId xmlns:a16="http://schemas.microsoft.com/office/drawing/2014/main" id="{D3F53F6D-1B96-3F49-9259-87588319B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3446591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ilde i bun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2350294"/>
            <a:ext cx="9144000" cy="2793206"/>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6" y="1146572"/>
            <a:ext cx="3423641" cy="989409"/>
          </a:xfrm>
        </p:spPr>
        <p:txBody>
          <a:bodyPr lIns="0" tIns="0" rIns="0" bIns="0" anchor="t">
            <a:normAutofit/>
          </a:bodyPr>
          <a:lstStyle>
            <a:lvl1pPr algn="l">
              <a:defRPr sz="21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1146572"/>
            <a:ext cx="4164806" cy="989409"/>
          </a:xfrm>
        </p:spPr>
        <p:txBody>
          <a:bodyPr lIns="0" tIns="0" rIns="0" bIns="0">
            <a:normAutofit/>
          </a:bodyPr>
          <a:lstStyle>
            <a:lvl1pPr marL="0" indent="0" algn="l">
              <a:spcBef>
                <a:spcPts val="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6" name="Text Placeholder 12">
            <a:extLst>
              <a:ext uri="{FF2B5EF4-FFF2-40B4-BE49-F238E27FC236}">
                <a16:creationId xmlns:a16="http://schemas.microsoft.com/office/drawing/2014/main" id="{D5C34F7B-757C-6A44-BCDD-8B9F442003F7}"/>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9274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e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485776"/>
            <a:ext cx="3443288" cy="4071937"/>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4" name="Text Placeholder 12">
            <a:extLst>
              <a:ext uri="{FF2B5EF4-FFF2-40B4-BE49-F238E27FC236}">
                <a16:creationId xmlns:a16="http://schemas.microsoft.com/office/drawing/2014/main" id="{225EB384-5F9C-42D8-8E71-B711AFCB3007}"/>
              </a:ext>
            </a:extLst>
          </p:cNvPr>
          <p:cNvSpPr>
            <a:spLocks noGrp="1"/>
          </p:cNvSpPr>
          <p:nvPr>
            <p:ph type="body" sz="quarter" idx="16" hasCustomPrompt="1"/>
          </p:nvPr>
        </p:nvSpPr>
        <p:spPr>
          <a:xfrm>
            <a:off x="7382895" y="4318988"/>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417401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ort bild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1"/>
            <a:ext cx="37719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8" name="Text Placeholder 12">
            <a:extLst>
              <a:ext uri="{FF2B5EF4-FFF2-40B4-BE49-F238E27FC236}">
                <a16:creationId xmlns:a16="http://schemas.microsoft.com/office/drawing/2014/main" id="{CC3B970C-63E5-4D8E-B95E-B803D5042CDE}"/>
              </a:ext>
            </a:extLst>
          </p:cNvPr>
          <p:cNvSpPr>
            <a:spLocks noGrp="1"/>
          </p:cNvSpPr>
          <p:nvPr>
            <p:ph type="body" sz="quarter" idx="16"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1232708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tort bilde og ikon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65915" y="0"/>
            <a:ext cx="3778085" cy="5143500"/>
          </a:xfrm>
        </p:spPr>
        <p:txBody>
          <a:bodyPr/>
          <a:lstStyle>
            <a:lvl1pPr marL="257175" indent="-257175">
              <a:buFont typeface="Arial" panose="020B0604020202020204" pitchFamily="34" charset="0"/>
              <a:buChar char="•"/>
              <a:defRPr/>
            </a:lvl1pPr>
          </a:lstStyle>
          <a:p>
            <a:r>
              <a:rPr lang="nb-NO"/>
              <a:t>Klikk på ikonet for å legge til et bilde</a:t>
            </a:r>
            <a:endParaRPr lang="en-US"/>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339453" y="1139106"/>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4" name="Text Placeholder 7">
            <a:extLst>
              <a:ext uri="{FF2B5EF4-FFF2-40B4-BE49-F238E27FC236}">
                <a16:creationId xmlns:a16="http://schemas.microsoft.com/office/drawing/2014/main" id="{013165E3-497F-5545-A7CC-F98F3BEAA7C3}"/>
              </a:ext>
            </a:extLst>
          </p:cNvPr>
          <p:cNvSpPr>
            <a:spLocks noGrp="1"/>
          </p:cNvSpPr>
          <p:nvPr>
            <p:ph type="body" sz="quarter" idx="34"/>
          </p:nvPr>
        </p:nvSpPr>
        <p:spPr>
          <a:xfrm>
            <a:off x="1060847" y="1139106"/>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5" name="Plassholder for tekst 2">
            <a:extLst>
              <a:ext uri="{FF2B5EF4-FFF2-40B4-BE49-F238E27FC236}">
                <a16:creationId xmlns:a16="http://schemas.microsoft.com/office/drawing/2014/main" id="{AB4E3CBC-9114-744C-8105-3B9D6CFF65B0}"/>
              </a:ext>
            </a:extLst>
          </p:cNvPr>
          <p:cNvSpPr>
            <a:spLocks noGrp="1"/>
          </p:cNvSpPr>
          <p:nvPr>
            <p:ph type="body" sz="quarter" idx="35" hasCustomPrompt="1"/>
          </p:nvPr>
        </p:nvSpPr>
        <p:spPr>
          <a:xfrm>
            <a:off x="336572" y="1779327"/>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6" name="Text Placeholder 7">
            <a:extLst>
              <a:ext uri="{FF2B5EF4-FFF2-40B4-BE49-F238E27FC236}">
                <a16:creationId xmlns:a16="http://schemas.microsoft.com/office/drawing/2014/main" id="{B141B712-90AE-8442-AAD2-4C960BBE2146}"/>
              </a:ext>
            </a:extLst>
          </p:cNvPr>
          <p:cNvSpPr>
            <a:spLocks noGrp="1"/>
          </p:cNvSpPr>
          <p:nvPr>
            <p:ph type="body" sz="quarter" idx="41"/>
          </p:nvPr>
        </p:nvSpPr>
        <p:spPr>
          <a:xfrm>
            <a:off x="1057093" y="1779327"/>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7" name="Plassholder for tekst 2">
            <a:extLst>
              <a:ext uri="{FF2B5EF4-FFF2-40B4-BE49-F238E27FC236}">
                <a16:creationId xmlns:a16="http://schemas.microsoft.com/office/drawing/2014/main" id="{6891FC0B-D103-A74D-A154-2AB2BB4871C9}"/>
              </a:ext>
            </a:extLst>
          </p:cNvPr>
          <p:cNvSpPr>
            <a:spLocks noGrp="1"/>
          </p:cNvSpPr>
          <p:nvPr>
            <p:ph type="body" sz="quarter" idx="42" hasCustomPrompt="1"/>
          </p:nvPr>
        </p:nvSpPr>
        <p:spPr>
          <a:xfrm>
            <a:off x="336572" y="2419548"/>
            <a:ext cx="396763"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8" name="Text Placeholder 7">
            <a:extLst>
              <a:ext uri="{FF2B5EF4-FFF2-40B4-BE49-F238E27FC236}">
                <a16:creationId xmlns:a16="http://schemas.microsoft.com/office/drawing/2014/main" id="{D126A573-B7E6-8B43-A5AE-5AEB07C37A5D}"/>
              </a:ext>
            </a:extLst>
          </p:cNvPr>
          <p:cNvSpPr>
            <a:spLocks noGrp="1"/>
          </p:cNvSpPr>
          <p:nvPr>
            <p:ph type="body" sz="quarter" idx="43"/>
          </p:nvPr>
        </p:nvSpPr>
        <p:spPr>
          <a:xfrm>
            <a:off x="1058031" y="2419547"/>
            <a:ext cx="3438778"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9" name="Plassholder for tekst 2">
            <a:extLst>
              <a:ext uri="{FF2B5EF4-FFF2-40B4-BE49-F238E27FC236}">
                <a16:creationId xmlns:a16="http://schemas.microsoft.com/office/drawing/2014/main" id="{6976C4FB-44F0-054D-A46E-8B77F90224D0}"/>
              </a:ext>
            </a:extLst>
          </p:cNvPr>
          <p:cNvSpPr>
            <a:spLocks noGrp="1"/>
          </p:cNvSpPr>
          <p:nvPr>
            <p:ph type="body" sz="quarter" idx="44" hasCustomPrompt="1"/>
          </p:nvPr>
        </p:nvSpPr>
        <p:spPr>
          <a:xfrm>
            <a:off x="336570" y="3059769"/>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0" name="Text Placeholder 7">
            <a:extLst>
              <a:ext uri="{FF2B5EF4-FFF2-40B4-BE49-F238E27FC236}">
                <a16:creationId xmlns:a16="http://schemas.microsoft.com/office/drawing/2014/main" id="{3C0E11F1-614D-F441-B95E-02429680702F}"/>
              </a:ext>
            </a:extLst>
          </p:cNvPr>
          <p:cNvSpPr>
            <a:spLocks noGrp="1"/>
          </p:cNvSpPr>
          <p:nvPr>
            <p:ph type="body" sz="quarter" idx="45"/>
          </p:nvPr>
        </p:nvSpPr>
        <p:spPr>
          <a:xfrm>
            <a:off x="1058969" y="3059768"/>
            <a:ext cx="3437839"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51" name="Plassholder for tekst 2">
            <a:extLst>
              <a:ext uri="{FF2B5EF4-FFF2-40B4-BE49-F238E27FC236}">
                <a16:creationId xmlns:a16="http://schemas.microsoft.com/office/drawing/2014/main" id="{CB0C5965-1295-DD4E-B5D1-606829AD17F4}"/>
              </a:ext>
            </a:extLst>
          </p:cNvPr>
          <p:cNvSpPr>
            <a:spLocks noGrp="1"/>
          </p:cNvSpPr>
          <p:nvPr>
            <p:ph type="body" sz="quarter" idx="46" hasCustomPrompt="1"/>
          </p:nvPr>
        </p:nvSpPr>
        <p:spPr>
          <a:xfrm>
            <a:off x="336569" y="3699988"/>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2" name="Text Placeholder 7">
            <a:extLst>
              <a:ext uri="{FF2B5EF4-FFF2-40B4-BE49-F238E27FC236}">
                <a16:creationId xmlns:a16="http://schemas.microsoft.com/office/drawing/2014/main" id="{837EC896-07A4-F94D-896B-A8D59E0FEC9E}"/>
              </a:ext>
            </a:extLst>
          </p:cNvPr>
          <p:cNvSpPr>
            <a:spLocks noGrp="1"/>
          </p:cNvSpPr>
          <p:nvPr>
            <p:ph type="body" sz="quarter" idx="47"/>
          </p:nvPr>
        </p:nvSpPr>
        <p:spPr>
          <a:xfrm>
            <a:off x="1057092" y="3699989"/>
            <a:ext cx="3439715"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6" name="Text Placeholder 12">
            <a:extLst>
              <a:ext uri="{FF2B5EF4-FFF2-40B4-BE49-F238E27FC236}">
                <a16:creationId xmlns:a16="http://schemas.microsoft.com/office/drawing/2014/main" id="{48954A43-F8A0-4C98-8FFB-5421C58FA173}"/>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69792516"/>
      </p:ext>
    </p:extLst>
  </p:cSld>
  <p:clrMapOvr>
    <a:masterClrMapping/>
  </p:clrMapOvr>
  <p:extLst>
    <p:ext uri="{DCECCB84-F9BA-43D5-87BE-67443E8EF086}">
      <p15:sldGuideLst xmlns:p15="http://schemas.microsoft.com/office/powerpoint/2012/main">
        <p15:guide id="1" orient="horz" pos="640">
          <p15:clr>
            <a:srgbClr val="FBAE40"/>
          </p15:clr>
        </p15:guide>
        <p15:guide id="2" pos="41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2250703610"/>
      </p:ext>
    </p:extLst>
  </p:cSld>
  <p:clrMapOvr>
    <a:masterClrMapping/>
  </p:clrMapOvr>
  <p:extLst>
    <p:ext uri="{DCECCB84-F9BA-43D5-87BE-67443E8EF086}">
      <p15:sldGuideLst xmlns:p15="http://schemas.microsoft.com/office/powerpoint/2012/main">
        <p15:guide id="1" orient="horz" pos="935">
          <p15:clr>
            <a:srgbClr val="FBAE40"/>
          </p15:clr>
        </p15:guide>
        <p15:guide id="2" pos="2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sides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87989" cy="343326"/>
          </a:xfrm>
        </p:spPr>
        <p:txBody>
          <a:bodyPr lIns="0" tIns="0" rIns="0" bIns="0" anchor="t">
            <a:normAutofit/>
          </a:bodyPr>
          <a:lstStyle>
            <a:lvl1pPr algn="l">
              <a:defRPr sz="2100"/>
            </a:lvl1pPr>
          </a:lstStyle>
          <a:p>
            <a:r>
              <a:rPr lang="nb-NO"/>
              <a:t>Klikk for å redigere tittelstil</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341116" y="1135856"/>
            <a:ext cx="8487989"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697259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ønn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1668928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Picture slide with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5" name="Text Placeholder 12">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15" name="Text Placeholder 8">
            <a:extLst>
              <a:ext uri="{FF2B5EF4-FFF2-40B4-BE49-F238E27FC236}">
                <a16:creationId xmlns:a16="http://schemas.microsoft.com/office/drawing/2014/main" id="{E8CB8DAA-DCAD-DC49-B105-EF0F808BBACB}"/>
              </a:ext>
            </a:extLst>
          </p:cNvPr>
          <p:cNvSpPr>
            <a:spLocks noGrp="1"/>
          </p:cNvSpPr>
          <p:nvPr>
            <p:ph type="body" sz="quarter" idx="16" hasCustomPrompt="1"/>
          </p:nvPr>
        </p:nvSpPr>
        <p:spPr>
          <a:xfrm>
            <a:off x="295419" y="314138"/>
            <a:ext cx="849599" cy="314138"/>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03991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ansje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078EF1D-3783-DE4B-83B1-366BA8B12C38}"/>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F78431C1-F8BC-466A-A625-6EB574E29376}"/>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3450920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å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682558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kolonner med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67129" cy="635793"/>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2571750"/>
            <a:ext cx="2423518"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5" y="2195512"/>
            <a:ext cx="2417564"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5" name="Content Placeholder 9">
            <a:extLst>
              <a:ext uri="{FF2B5EF4-FFF2-40B4-BE49-F238E27FC236}">
                <a16:creationId xmlns:a16="http://schemas.microsoft.com/office/drawing/2014/main" id="{54AAFF74-A9A2-4829-8A8D-9C50A31467A7}"/>
              </a:ext>
            </a:extLst>
          </p:cNvPr>
          <p:cNvSpPr>
            <a:spLocks noGrp="1"/>
          </p:cNvSpPr>
          <p:nvPr>
            <p:ph sz="quarter" idx="17"/>
          </p:nvPr>
        </p:nvSpPr>
        <p:spPr>
          <a:xfrm>
            <a:off x="3233737" y="2571750"/>
            <a:ext cx="2416970"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13">
            <a:extLst>
              <a:ext uri="{FF2B5EF4-FFF2-40B4-BE49-F238E27FC236}">
                <a16:creationId xmlns:a16="http://schemas.microsoft.com/office/drawing/2014/main" id="{993204DF-78E4-4303-AACE-17346DB5B014}"/>
              </a:ext>
            </a:extLst>
          </p:cNvPr>
          <p:cNvSpPr>
            <a:spLocks noGrp="1"/>
          </p:cNvSpPr>
          <p:nvPr>
            <p:ph type="body" sz="quarter" idx="18"/>
          </p:nvPr>
        </p:nvSpPr>
        <p:spPr>
          <a:xfrm>
            <a:off x="3227785"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98E5ED74-13CF-437C-A9DB-7BE2890D9162}"/>
              </a:ext>
            </a:extLst>
          </p:cNvPr>
          <p:cNvSpPr>
            <a:spLocks noGrp="1"/>
          </p:cNvSpPr>
          <p:nvPr>
            <p:ph sz="quarter" idx="19"/>
          </p:nvPr>
        </p:nvSpPr>
        <p:spPr>
          <a:xfrm>
            <a:off x="6107907" y="2571750"/>
            <a:ext cx="2422922"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Text Placeholder 13">
            <a:extLst>
              <a:ext uri="{FF2B5EF4-FFF2-40B4-BE49-F238E27FC236}">
                <a16:creationId xmlns:a16="http://schemas.microsoft.com/office/drawing/2014/main" id="{5ECFDF90-B5DA-4FD7-9AF2-00149918642F}"/>
              </a:ext>
            </a:extLst>
          </p:cNvPr>
          <p:cNvSpPr>
            <a:spLocks noGrp="1"/>
          </p:cNvSpPr>
          <p:nvPr>
            <p:ph type="body" sz="quarter" idx="20"/>
          </p:nvPr>
        </p:nvSpPr>
        <p:spPr>
          <a:xfrm>
            <a:off x="6107907"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47662" y="1491854"/>
            <a:ext cx="509588" cy="523875"/>
          </a:xfrm>
        </p:spPr>
        <p:txBody>
          <a:bodyPr>
            <a:normAutofit/>
          </a:bodyPr>
          <a:lstStyle>
            <a:lvl1pPr marL="0" indent="0">
              <a:buNone/>
              <a:defRPr sz="750"/>
            </a:lvl1pPr>
          </a:lstStyle>
          <a:p>
            <a:r>
              <a:rPr lang="nb-NO"/>
              <a:t>Klikk på ikonet for å legge til et bilde</a:t>
            </a:r>
            <a:endParaRPr lang="en-US"/>
          </a:p>
        </p:txBody>
      </p:sp>
      <p:sp>
        <p:nvSpPr>
          <p:cNvPr id="21" name="Picture Placeholder 19">
            <a:extLst>
              <a:ext uri="{FF2B5EF4-FFF2-40B4-BE49-F238E27FC236}">
                <a16:creationId xmlns:a16="http://schemas.microsoft.com/office/drawing/2014/main" id="{2DB79318-2645-433D-995C-EEBEAA75B693}"/>
              </a:ext>
            </a:extLst>
          </p:cNvPr>
          <p:cNvSpPr>
            <a:spLocks noGrp="1"/>
          </p:cNvSpPr>
          <p:nvPr>
            <p:ph type="pic" sz="quarter" idx="22"/>
          </p:nvPr>
        </p:nvSpPr>
        <p:spPr>
          <a:xfrm>
            <a:off x="3227785" y="1491854"/>
            <a:ext cx="509588" cy="523875"/>
          </a:xfrm>
        </p:spPr>
        <p:txBody>
          <a:bodyPr>
            <a:normAutofit/>
          </a:bodyPr>
          <a:lstStyle>
            <a:lvl1pPr marL="0" indent="0">
              <a:buNone/>
              <a:defRPr sz="750"/>
            </a:lvl1pPr>
          </a:lstStyle>
          <a:p>
            <a:r>
              <a:rPr lang="nb-NO"/>
              <a:t>Klikk på ikonet for å legge til et bilde</a:t>
            </a:r>
            <a:endParaRPr lang="en-US"/>
          </a:p>
        </p:txBody>
      </p:sp>
      <p:sp>
        <p:nvSpPr>
          <p:cNvPr id="22" name="Picture Placeholder 19">
            <a:extLst>
              <a:ext uri="{FF2B5EF4-FFF2-40B4-BE49-F238E27FC236}">
                <a16:creationId xmlns:a16="http://schemas.microsoft.com/office/drawing/2014/main" id="{6FBCB379-FD0C-4184-A635-CCC09D8ED0E7}"/>
              </a:ext>
            </a:extLst>
          </p:cNvPr>
          <p:cNvSpPr>
            <a:spLocks noGrp="1"/>
          </p:cNvSpPr>
          <p:nvPr>
            <p:ph type="pic" sz="quarter" idx="23"/>
          </p:nvPr>
        </p:nvSpPr>
        <p:spPr>
          <a:xfrm>
            <a:off x="6107907" y="1483519"/>
            <a:ext cx="509588" cy="523875"/>
          </a:xfrm>
        </p:spPr>
        <p:txBody>
          <a:bodyPr>
            <a:normAutofit/>
          </a:bodyPr>
          <a:lstStyle>
            <a:lvl1pPr marL="0" indent="0">
              <a:buNone/>
              <a:defRPr sz="750"/>
            </a:lvl1pPr>
          </a:lstStyle>
          <a:p>
            <a:r>
              <a:rPr lang="nb-NO"/>
              <a:t>Klikk på ikonet for å legge til et bilde</a:t>
            </a:r>
            <a:endParaRPr lang="en-US"/>
          </a:p>
        </p:txBody>
      </p:sp>
    </p:spTree>
    <p:extLst>
      <p:ext uri="{BB962C8B-B14F-4D97-AF65-F5344CB8AC3E}">
        <p14:creationId xmlns:p14="http://schemas.microsoft.com/office/powerpoint/2010/main" val="894866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ort bilde og iko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30873" cy="635793"/>
          </a:xfrm>
        </p:spPr>
        <p:txBody>
          <a:bodyPr lIns="0" tIns="0" rIns="0" bIns="0" anchor="t">
            <a:normAutofit/>
          </a:bodyPr>
          <a:lstStyle>
            <a:lvl1pPr algn="l">
              <a:defRPr sz="21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1064419" y="1307307"/>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39328" y="1307307"/>
            <a:ext cx="414338" cy="414338"/>
          </a:xfrm>
        </p:spPr>
        <p:txBody>
          <a:bodyPr>
            <a:normAutofit/>
          </a:bodyPr>
          <a:lstStyle>
            <a:lvl1pPr marL="0" indent="0">
              <a:buNone/>
              <a:defRPr sz="750"/>
            </a:lvl1pPr>
          </a:lstStyle>
          <a:p>
            <a:r>
              <a:rPr lang="nb-NO"/>
              <a:t>Klikk på ikonet for å legge til et bilde</a:t>
            </a:r>
            <a:endParaRPr lang="en-US"/>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064419" y="1491854"/>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p:nvPr>
        </p:nvSpPr>
        <p:spPr>
          <a:xfrm>
            <a:off x="1060847" y="2175868"/>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3" name="Picture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339329" y="2180928"/>
            <a:ext cx="414338" cy="414338"/>
          </a:xfrm>
        </p:spPr>
        <p:txBody>
          <a:bodyPr>
            <a:normAutofit/>
          </a:bodyPr>
          <a:lstStyle>
            <a:lvl1pPr marL="0" indent="0">
              <a:buNone/>
              <a:defRPr sz="750"/>
            </a:lvl1pPr>
          </a:lstStyle>
          <a:p>
            <a:r>
              <a:rPr lang="nb-NO"/>
              <a:t>Klikk på ikonet for å legge til et bilde</a:t>
            </a:r>
            <a:endParaRPr lang="en-US"/>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060847" y="2360415"/>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p:nvPr>
        </p:nvSpPr>
        <p:spPr>
          <a:xfrm>
            <a:off x="1067991" y="3025975"/>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6" name="Picture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339328" y="3025975"/>
            <a:ext cx="414338" cy="414338"/>
          </a:xfrm>
        </p:spPr>
        <p:txBody>
          <a:bodyPr>
            <a:normAutofit/>
          </a:bodyPr>
          <a:lstStyle>
            <a:lvl1pPr marL="0" indent="0">
              <a:buNone/>
              <a:defRPr sz="750"/>
            </a:lvl1pPr>
          </a:lstStyle>
          <a:p>
            <a:r>
              <a:rPr lang="nb-NO"/>
              <a:t>Klikk på ikonet for å legge til et bilde</a:t>
            </a:r>
            <a:endParaRPr lang="en-US"/>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067991" y="321052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p:nvPr>
        </p:nvSpPr>
        <p:spPr>
          <a:xfrm>
            <a:off x="1060847" y="3883225"/>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9" name="Picture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339328" y="3895342"/>
            <a:ext cx="414338" cy="414338"/>
          </a:xfrm>
        </p:spPr>
        <p:txBody>
          <a:bodyPr>
            <a:normAutofit/>
          </a:bodyPr>
          <a:lstStyle>
            <a:lvl1pPr marL="0" indent="0">
              <a:buNone/>
              <a:defRPr sz="750"/>
            </a:lvl1pPr>
          </a:lstStyle>
          <a:p>
            <a:r>
              <a:rPr lang="nb-NO"/>
              <a:t>Klikk på ikonet for å legge til et bilde</a:t>
            </a:r>
            <a:endParaRPr lang="en-US"/>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060847" y="406777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D3E05BAC-792E-4B17-B5EC-CC811982C9E4}"/>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1703652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t bilde med 4 tekstblok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30873" cy="635793"/>
          </a:xfrm>
        </p:spPr>
        <p:txBody>
          <a:bodyPr lIns="0" tIns="0" rIns="0" bIns="0" anchor="t">
            <a:normAutofit/>
          </a:bodyPr>
          <a:lstStyle>
            <a:lvl1pPr algn="l">
              <a:defRPr sz="21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4" y="1458518"/>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341114" y="1943099"/>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p:nvPr>
        </p:nvSpPr>
        <p:spPr>
          <a:xfrm>
            <a:off x="2513707" y="1458518"/>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p:nvPr>
        </p:nvSpPr>
        <p:spPr>
          <a:xfrm>
            <a:off x="2513707" y="1943099"/>
            <a:ext cx="1973461" cy="567336"/>
          </a:xfrm>
        </p:spPr>
        <p:txBody>
          <a:bodyPr lIns="0" tIns="0" rIns="0" bIns="0">
            <a:noAutofit/>
          </a:bodyPr>
          <a:lstStyle>
            <a:lvl1pPr marL="0" indent="0">
              <a:spcBef>
                <a:spcPts val="0"/>
              </a:spcBef>
              <a:buNone/>
              <a:defRPr sz="1200"/>
            </a:lvl1pPr>
          </a:lstStyle>
          <a:p>
            <a:pPr lvl="0"/>
            <a:r>
              <a:rPr lang="nb-NO"/>
              <a:t>Klikk for å redigere tekststiler i malen</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p:nvPr>
        </p:nvSpPr>
        <p:spPr>
          <a:xfrm>
            <a:off x="341114" y="2859287"/>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p:nvPr>
        </p:nvSpPr>
        <p:spPr>
          <a:xfrm>
            <a:off x="341114" y="3343868"/>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p:nvPr>
        </p:nvSpPr>
        <p:spPr>
          <a:xfrm>
            <a:off x="2513707" y="2859287"/>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p:nvPr>
        </p:nvSpPr>
        <p:spPr>
          <a:xfrm>
            <a:off x="2513707" y="3343868"/>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5" name="Text Placeholder 12">
            <a:extLst>
              <a:ext uri="{FF2B5EF4-FFF2-40B4-BE49-F238E27FC236}">
                <a16:creationId xmlns:a16="http://schemas.microsoft.com/office/drawing/2014/main" id="{FE025022-E210-4042-8BF6-D26DB60B04AD}"/>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1092293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nhold og grå tekstboks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B62C58-2CAC-44FA-BAA7-9ACE95E6489B}"/>
              </a:ext>
            </a:extLst>
          </p:cNvPr>
          <p:cNvSpPr/>
          <p:nvPr userDrawn="1"/>
        </p:nvSpPr>
        <p:spPr>
          <a:xfrm>
            <a:off x="5386387" y="1164431"/>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8F893861-7148-47B2-B986-492254301187}"/>
              </a:ext>
            </a:extLst>
          </p:cNvPr>
          <p:cNvSpPr/>
          <p:nvPr userDrawn="1"/>
        </p:nvSpPr>
        <p:spPr>
          <a:xfrm>
            <a:off x="5386387" y="2035966"/>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77084621-A5AD-4B15-870B-1E628FF8005A}"/>
              </a:ext>
            </a:extLst>
          </p:cNvPr>
          <p:cNvSpPr/>
          <p:nvPr userDrawn="1"/>
        </p:nvSpPr>
        <p:spPr>
          <a:xfrm>
            <a:off x="5386387" y="2376487"/>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4D613B87-5B66-46C5-B5F4-0C4619408692}"/>
              </a:ext>
            </a:extLst>
          </p:cNvPr>
          <p:cNvSpPr/>
          <p:nvPr userDrawn="1"/>
        </p:nvSpPr>
        <p:spPr>
          <a:xfrm>
            <a:off x="5386387" y="3248022"/>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9E0E4652-ABC1-47B9-ACA5-9D288C224559}"/>
              </a:ext>
            </a:extLst>
          </p:cNvPr>
          <p:cNvSpPr/>
          <p:nvPr userDrawn="1"/>
        </p:nvSpPr>
        <p:spPr>
          <a:xfrm>
            <a:off x="5386387" y="3644027"/>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538E02D7-416D-4AC2-9C8E-71AFBD170756}"/>
              </a:ext>
            </a:extLst>
          </p:cNvPr>
          <p:cNvSpPr/>
          <p:nvPr userDrawn="1"/>
        </p:nvSpPr>
        <p:spPr>
          <a:xfrm>
            <a:off x="5386387" y="4515562"/>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59986" cy="387191"/>
          </a:xfrm>
        </p:spPr>
        <p:txBody>
          <a:bodyPr lIns="0" tIns="0" rIns="0" bIns="0" anchor="t">
            <a:noAutofit/>
          </a:bodyPr>
          <a:lstStyle>
            <a:lvl1pPr algn="l">
              <a:defRPr sz="2100"/>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365D8211-4717-4E3E-BCCB-15257B1DAC80}"/>
              </a:ext>
            </a:extLst>
          </p:cNvPr>
          <p:cNvSpPr>
            <a:spLocks noGrp="1"/>
          </p:cNvSpPr>
          <p:nvPr>
            <p:ph sz="quarter" idx="15"/>
          </p:nvPr>
        </p:nvSpPr>
        <p:spPr>
          <a:xfrm>
            <a:off x="341115" y="1137710"/>
            <a:ext cx="4145161" cy="343138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Picture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5651897" y="1343026"/>
            <a:ext cx="514350" cy="527447"/>
          </a:xfrm>
        </p:spPr>
        <p:txBody>
          <a:bodyPr>
            <a:normAutofit/>
          </a:bodyPr>
          <a:lstStyle>
            <a:lvl1pPr marL="0" indent="0">
              <a:buNone/>
              <a:defRPr sz="600"/>
            </a:lvl1pPr>
          </a:lstStyle>
          <a:p>
            <a:r>
              <a:rPr lang="nb-NO"/>
              <a:t>Klikk på ikonet for å legge til et bilde</a:t>
            </a:r>
            <a:endParaRPr lang="en-US"/>
          </a:p>
        </p:txBody>
      </p:sp>
      <p:sp>
        <p:nvSpPr>
          <p:cNvPr id="18" name="Text Placeholder 17">
            <a:extLst>
              <a:ext uri="{FF2B5EF4-FFF2-40B4-BE49-F238E27FC236}">
                <a16:creationId xmlns:a16="http://schemas.microsoft.com/office/drawing/2014/main" id="{9B7F2CC4-45F1-47F5-A1BC-C1F29E1F0A58}"/>
              </a:ext>
            </a:extLst>
          </p:cNvPr>
          <p:cNvSpPr>
            <a:spLocks noGrp="1"/>
          </p:cNvSpPr>
          <p:nvPr>
            <p:ph type="body" sz="quarter" idx="17"/>
          </p:nvPr>
        </p:nvSpPr>
        <p:spPr>
          <a:xfrm>
            <a:off x="6349604" y="1343025"/>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37" name="Picture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5651897" y="2537698"/>
            <a:ext cx="514350" cy="527447"/>
          </a:xfrm>
        </p:spPr>
        <p:txBody>
          <a:bodyPr>
            <a:normAutofit/>
          </a:bodyPr>
          <a:lstStyle>
            <a:lvl1pPr marL="0" indent="0">
              <a:buNone/>
              <a:defRPr sz="600"/>
            </a:lvl1pPr>
          </a:lstStyle>
          <a:p>
            <a:r>
              <a:rPr lang="nb-NO"/>
              <a:t>Klikk på ikonet for å legge til et bilde</a:t>
            </a:r>
            <a:endParaRPr lang="en-US"/>
          </a:p>
        </p:txBody>
      </p:sp>
      <p:sp>
        <p:nvSpPr>
          <p:cNvPr id="38" name="Text Placeholder 17">
            <a:extLst>
              <a:ext uri="{FF2B5EF4-FFF2-40B4-BE49-F238E27FC236}">
                <a16:creationId xmlns:a16="http://schemas.microsoft.com/office/drawing/2014/main" id="{4BA67CDD-5218-4DB9-98E1-BCEFAB94E9D5}"/>
              </a:ext>
            </a:extLst>
          </p:cNvPr>
          <p:cNvSpPr>
            <a:spLocks noGrp="1"/>
          </p:cNvSpPr>
          <p:nvPr>
            <p:ph type="body" sz="quarter" idx="19"/>
          </p:nvPr>
        </p:nvSpPr>
        <p:spPr>
          <a:xfrm>
            <a:off x="6349604" y="2537698"/>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39" name="Picture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5651897" y="3833456"/>
            <a:ext cx="514350" cy="527447"/>
          </a:xfrm>
        </p:spPr>
        <p:txBody>
          <a:bodyPr>
            <a:normAutofit/>
          </a:bodyPr>
          <a:lstStyle>
            <a:lvl1pPr marL="0" indent="0">
              <a:buNone/>
              <a:defRPr sz="600"/>
            </a:lvl1pPr>
          </a:lstStyle>
          <a:p>
            <a:r>
              <a:rPr lang="nb-NO"/>
              <a:t>Klikk på ikonet for å legge til et bilde</a:t>
            </a:r>
            <a:endParaRPr lang="en-US"/>
          </a:p>
        </p:txBody>
      </p:sp>
      <p:sp>
        <p:nvSpPr>
          <p:cNvPr id="40" name="Text Placeholder 17">
            <a:extLst>
              <a:ext uri="{FF2B5EF4-FFF2-40B4-BE49-F238E27FC236}">
                <a16:creationId xmlns:a16="http://schemas.microsoft.com/office/drawing/2014/main" id="{684405C4-7DA7-4CAC-B08B-91A0B6888D1B}"/>
              </a:ext>
            </a:extLst>
          </p:cNvPr>
          <p:cNvSpPr>
            <a:spLocks noGrp="1"/>
          </p:cNvSpPr>
          <p:nvPr>
            <p:ph type="body" sz="quarter" idx="21"/>
          </p:nvPr>
        </p:nvSpPr>
        <p:spPr>
          <a:xfrm>
            <a:off x="6349604" y="3833456"/>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19" name="Text Placeholder 12">
            <a:extLst>
              <a:ext uri="{FF2B5EF4-FFF2-40B4-BE49-F238E27FC236}">
                <a16:creationId xmlns:a16="http://schemas.microsoft.com/office/drawing/2014/main" id="{EF04322E-717C-4E38-89C1-66A1D4B80501}"/>
              </a:ext>
            </a:extLst>
          </p:cNvPr>
          <p:cNvSpPr>
            <a:spLocks noGrp="1"/>
          </p:cNvSpPr>
          <p:nvPr>
            <p:ph type="body" sz="quarter" idx="22"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959264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teks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9144000" cy="51435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652702"/>
            <a:ext cx="4123730" cy="2111929"/>
          </a:xfrm>
        </p:spPr>
        <p:txBody>
          <a:bodyPr lIns="0" tIns="0" rIns="0" bIns="0" anchor="t">
            <a:normAutofit/>
          </a:bodyPr>
          <a:lstStyle>
            <a:lvl1pPr algn="l">
              <a:defRPr sz="2100"/>
            </a:lvl1pPr>
          </a:lstStyle>
          <a:p>
            <a:r>
              <a:rPr lang="nb-NO"/>
              <a:t>Klikk for å redigere tittelstil</a:t>
            </a:r>
            <a:endParaRPr lang="en-US"/>
          </a:p>
        </p:txBody>
      </p:sp>
      <p:sp>
        <p:nvSpPr>
          <p:cNvPr id="7" name="Rectangle 6">
            <a:extLst>
              <a:ext uri="{FF2B5EF4-FFF2-40B4-BE49-F238E27FC236}">
                <a16:creationId xmlns:a16="http://schemas.microsoft.com/office/drawing/2014/main" id="{DE144414-19A4-431D-867C-130F344C043E}"/>
              </a:ext>
            </a:extLst>
          </p:cNvPr>
          <p:cNvSpPr/>
          <p:nvPr userDrawn="1"/>
        </p:nvSpPr>
        <p:spPr>
          <a:xfrm>
            <a:off x="341115" y="450057"/>
            <a:ext cx="4123730"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12">
            <a:extLst>
              <a:ext uri="{FF2B5EF4-FFF2-40B4-BE49-F238E27FC236}">
                <a16:creationId xmlns:a16="http://schemas.microsoft.com/office/drawing/2014/main" id="{98DD43E5-5F6D-4AB1-9164-0A25535EF340}"/>
              </a:ext>
            </a:extLst>
          </p:cNvPr>
          <p:cNvSpPr>
            <a:spLocks noGrp="1"/>
          </p:cNvSpPr>
          <p:nvPr>
            <p:ph type="body" sz="quarter" idx="16" hasCustomPrompt="1"/>
          </p:nvPr>
        </p:nvSpPr>
        <p:spPr>
          <a:xfrm>
            <a:off x="7506900" y="476726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258236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4682157" y="2614316"/>
            <a:ext cx="4146947" cy="1955303"/>
          </a:xfrm>
        </p:spPr>
        <p:txBody>
          <a:bodyPr/>
          <a:lstStyle/>
          <a:p>
            <a:r>
              <a:rPr lang="nb-NO"/>
              <a:t>Klikk på ikonet for å legge til et bilde</a:t>
            </a:r>
            <a:endParaRPr lang="en-US"/>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314326" y="464344"/>
            <a:ext cx="4146947" cy="1964531"/>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2961085" y="2247353"/>
            <a:ext cx="1500188"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314326" y="2614316"/>
            <a:ext cx="4146947" cy="1946075"/>
          </a:xfrm>
        </p:spPr>
        <p:txBody>
          <a:bodyPr/>
          <a:lstStyle/>
          <a:p>
            <a:r>
              <a:rPr lang="nb-NO"/>
              <a:t>Klikk på ikonet for å legge til et bilde</a:t>
            </a:r>
            <a:endParaRPr lang="en-US"/>
          </a:p>
        </p:txBody>
      </p:sp>
      <p:sp>
        <p:nvSpPr>
          <p:cNvPr id="17" name="Text Placeholder 12">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2961085" y="4381797"/>
            <a:ext cx="1500188"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
        <p:nvSpPr>
          <p:cNvPr id="12" name="Text Placeholder 12">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7303307" y="4391419"/>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4679160" y="462559"/>
            <a:ext cx="4146947" cy="1964531"/>
          </a:xfrm>
        </p:spPr>
        <p:txBody>
          <a:bodyPr/>
          <a:lstStyle/>
          <a:p>
            <a:r>
              <a:rPr lang="nb-NO"/>
              <a:t>Klikk på ikonet for å legge til et bilde</a:t>
            </a:r>
            <a:endParaRPr lang="en-US"/>
          </a:p>
        </p:txBody>
      </p:sp>
      <p:sp>
        <p:nvSpPr>
          <p:cNvPr id="19" name="Text Placeholder 12">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7303307" y="2247353"/>
            <a:ext cx="1522800" cy="178200"/>
          </a:xfrm>
        </p:spPr>
        <p:txBody>
          <a:bodyPr>
            <a:normAutofit/>
          </a:bodyPr>
          <a:lstStyle>
            <a:lvl1pPr marL="0" indent="0">
              <a:buNone/>
              <a:defRPr sz="75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33950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7"/>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7" name="Plassholder for lysbildenummer 5"/>
          <p:cNvSpPr>
            <a:spLocks noGrp="1"/>
          </p:cNvSpPr>
          <p:nvPr>
            <p:ph type="sldNum" sz="quarter" idx="4"/>
          </p:nvPr>
        </p:nvSpPr>
        <p:spPr>
          <a:xfrm>
            <a:off x="8389093" y="4680587"/>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Plassholder for tekst 17">
            <a:extLst>
              <a:ext uri="{FF2B5EF4-FFF2-40B4-BE49-F238E27FC236}">
                <a16:creationId xmlns:a16="http://schemas.microsoft.com/office/drawing/2014/main" id="{44D3E619-250E-DD46-8D31-44BA2E8C2FD5}"/>
              </a:ext>
            </a:extLst>
          </p:cNvPr>
          <p:cNvSpPr>
            <a:spLocks noGrp="1"/>
          </p:cNvSpPr>
          <p:nvPr>
            <p:ph type="body" sz="quarter" idx="13"/>
          </p:nvPr>
        </p:nvSpPr>
        <p:spPr>
          <a:xfrm>
            <a:off x="396001" y="444387"/>
            <a:ext cx="8421687" cy="319088"/>
          </a:xfrm>
        </p:spPr>
        <p:txBody>
          <a:bodyPr anchor="b" anchorCtr="0"/>
          <a:lstStyle>
            <a:lvl1pPr marL="0" indent="0">
              <a:buNone/>
              <a:defRPr sz="2000" b="1" i="0"/>
            </a:lvl1pPr>
          </a:lstStyle>
          <a:p>
            <a:r>
              <a:rPr lang="nb-NO"/>
              <a:t>Rediger tekststiler i malen</a:t>
            </a:r>
          </a:p>
        </p:txBody>
      </p:sp>
    </p:spTree>
    <p:extLst>
      <p:ext uri="{BB962C8B-B14F-4D97-AF65-F5344CB8AC3E}">
        <p14:creationId xmlns:p14="http://schemas.microsoft.com/office/powerpoint/2010/main" val="336800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slide">
    <p:spTree>
      <p:nvGrpSpPr>
        <p:cNvPr id="1" name=""/>
        <p:cNvGrpSpPr/>
        <p:nvPr/>
      </p:nvGrpSpPr>
      <p:grpSpPr>
        <a:xfrm>
          <a:off x="0" y="0"/>
          <a:ext cx="0" cy="0"/>
          <a:chOff x="0" y="0"/>
          <a:chExt cx="0" cy="0"/>
        </a:xfrm>
      </p:grpSpPr>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Rectangle 4"/>
          <p:cNvSpPr>
            <a:spLocks noChangeAspect="1"/>
          </p:cNvSpPr>
          <p:nvPr userDrawn="1"/>
        </p:nvSpPr>
        <p:spPr>
          <a:xfrm>
            <a:off x="4040600" y="3346833"/>
            <a:ext cx="1062801" cy="370012"/>
          </a:xfrm>
          <a:prstGeom prst="rect">
            <a:avLst/>
          </a:prstGeom>
          <a:blipFill>
            <a:blip r:embed="rId2" cstate="email">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regjeringen.no/globalassets/departementene/ud/vedlegg/europapolitikk/eos-midlene/logoer/engelsk-versjoner/eea-and-norway_grants-3x-svart.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547405" y="2074119"/>
            <a:ext cx="2142221" cy="87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80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bla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solidFill>
                  <a:schemeClr val="bg1"/>
                </a:solidFill>
              </a:defRPr>
            </a:lvl1pPr>
          </a:lstStyle>
          <a:p>
            <a:r>
              <a:rPr lang="nb-NO"/>
              <a:t>Klikk for å redigere tittelstil</a:t>
            </a:r>
            <a:endParaRPr lang="en-US"/>
          </a:p>
        </p:txBody>
      </p:sp>
      <p:sp>
        <p:nvSpPr>
          <p:cNvPr id="9" name="Text Placeholder 8">
            <a:extLst>
              <a:ext uri="{FF2B5EF4-FFF2-40B4-BE49-F238E27FC236}">
                <a16:creationId xmlns:a16="http://schemas.microsoft.com/office/drawing/2014/main" id="{246237A7-9981-7344-B795-C70838C70801}"/>
              </a:ext>
            </a:extLst>
          </p:cNvPr>
          <p:cNvSpPr>
            <a:spLocks noGrp="1"/>
          </p:cNvSpPr>
          <p:nvPr>
            <p:ph type="body" sz="quarter" idx="16" hasCustomPrompt="1"/>
          </p:nvPr>
        </p:nvSpPr>
        <p:spPr>
          <a:xfrm>
            <a:off x="295419" y="314138"/>
            <a:ext cx="849599" cy="314138"/>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10571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p:nvPr>
        </p:nvSpPr>
        <p:spPr>
          <a:xfrm>
            <a:off x="828104" y="2048703"/>
            <a:ext cx="5254349" cy="492443"/>
          </a:xfrm>
        </p:spPr>
        <p:txBody>
          <a:bodyPr wrap="square" anchor="b">
            <a:spAutoFit/>
          </a:bodyPr>
          <a:lstStyle>
            <a:lvl1pPr algn="l">
              <a:defRPr sz="3200"/>
            </a:lvl1pPr>
          </a:lstStyle>
          <a:p>
            <a:r>
              <a:rPr lang="en-US"/>
              <a:t>Click to edit Master title style</a:t>
            </a:r>
            <a:endParaRPr lang="nb-NO"/>
          </a:p>
        </p:txBody>
      </p:sp>
      <p:sp>
        <p:nvSpPr>
          <p:cNvPr id="9" name="Undertittel 2"/>
          <p:cNvSpPr>
            <a:spLocks noGrp="1"/>
          </p:cNvSpPr>
          <p:nvPr>
            <p:ph type="subTitle" idx="1"/>
          </p:nvPr>
        </p:nvSpPr>
        <p:spPr>
          <a:xfrm>
            <a:off x="828105" y="2700339"/>
            <a:ext cx="4194524" cy="307777"/>
          </a:xfrm>
        </p:spPr>
        <p:txBody>
          <a:bodyPr wrap="square">
            <a:spAutoFit/>
          </a:bodyPr>
          <a:lstStyle>
            <a:lvl1pPr marL="0" indent="0" algn="l">
              <a:buNone/>
              <a:defRPr sz="2000"/>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5" name="Rectangle 4"/>
          <p:cNvSpPr/>
          <p:nvPr userDrawn="1"/>
        </p:nvSpPr>
        <p:spPr>
          <a:xfrm>
            <a:off x="404649" y="455804"/>
            <a:ext cx="929408" cy="328133"/>
          </a:xfrm>
          <a:prstGeom prst="rect">
            <a:avLst/>
          </a:prstGeom>
          <a:blipFill>
            <a:blip r:embed="rId3" cstate="email">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13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a:xfrm>
            <a:off x="396051" y="447675"/>
            <a:ext cx="1868487" cy="123111"/>
          </a:xfrm>
        </p:spPr>
        <p:txBody>
          <a:bodyPr anchor="t" anchorCtr="0">
            <a:spAutoFit/>
          </a:bodyPr>
          <a:lstStyle>
            <a:lvl1pPr marL="0" indent="0">
              <a:buNone/>
              <a:defRPr sz="800" b="1" u="sng"/>
            </a:lvl1pPr>
          </a:lstStyle>
          <a:p>
            <a:pPr lvl="0"/>
            <a:r>
              <a:rPr lang="en-US"/>
              <a:t>Click to edit Master text styles</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12"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3"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pic>
        <p:nvPicPr>
          <p:cNvPr id="9"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19297" y="2412846"/>
            <a:ext cx="2142221" cy="87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539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4" name="Plassholder for lysbildenummer 5"/>
          <p:cNvSpPr>
            <a:spLocks noGrp="1"/>
          </p:cNvSpPr>
          <p:nvPr>
            <p:ph type="sldNum" sz="quarter" idx="4"/>
          </p:nvPr>
        </p:nvSpPr>
        <p:spPr>
          <a:xfrm>
            <a:off x="1988902" y="1864455"/>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9"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grpSp>
        <p:nvGrpSpPr>
          <p:cNvPr id="3" name="Group 2"/>
          <p:cNvGrpSpPr/>
          <p:nvPr userDrawn="1"/>
        </p:nvGrpSpPr>
        <p:grpSpPr>
          <a:xfrm>
            <a:off x="93491" y="4270819"/>
            <a:ext cx="1601586" cy="759229"/>
            <a:chOff x="1368109" y="1538702"/>
            <a:chExt cx="1601586" cy="759229"/>
          </a:xfrm>
        </p:grpSpPr>
        <p:sp>
          <p:nvSpPr>
            <p:cNvPr id="2" name="Rectangle 1"/>
            <p:cNvSpPr/>
            <p:nvPr userDrawn="1"/>
          </p:nvSpPr>
          <p:spPr>
            <a:xfrm>
              <a:off x="1368109" y="1538702"/>
              <a:ext cx="1601586" cy="75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561784" y="1668934"/>
              <a:ext cx="1214237" cy="4987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899026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tellysbilde SORT">
    <p:spTree>
      <p:nvGrpSpPr>
        <p:cNvPr id="1" name=""/>
        <p:cNvGrpSpPr/>
        <p:nvPr/>
      </p:nvGrpSpPr>
      <p:grpSpPr>
        <a:xfrm>
          <a:off x="0" y="0"/>
          <a:ext cx="0" cy="0"/>
          <a:chOff x="0" y="0"/>
          <a:chExt cx="0" cy="0"/>
        </a:xfrm>
      </p:grpSpPr>
      <p:sp>
        <p:nvSpPr>
          <p:cNvPr id="9" name="Rektangel 8"/>
          <p:cNvSpPr/>
          <p:nvPr userDrawn="1"/>
        </p:nvSpPr>
        <p:spPr>
          <a:xfrm>
            <a:off x="0" y="1166815"/>
            <a:ext cx="9144000" cy="3976687"/>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2"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3"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19.10.2022</a:t>
            </a:fld>
            <a:endParaRPr lang="nb-NO"/>
          </a:p>
        </p:txBody>
      </p:sp>
      <p:sp>
        <p:nvSpPr>
          <p:cNvPr id="6" name="Plassholder for lysbildenummer 5"/>
          <p:cNvSpPr>
            <a:spLocks noGrp="1"/>
          </p:cNvSpPr>
          <p:nvPr>
            <p:ph type="sldNum" sz="quarter" idx="12"/>
          </p:nvPr>
        </p:nvSpPr>
        <p:spPr>
          <a:xfrm>
            <a:off x="8389093" y="4686861"/>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pic>
        <p:nvPicPr>
          <p:cNvPr id="10"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07925" y="333102"/>
            <a:ext cx="1515094" cy="62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18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19" name="Rektangel 8"/>
          <p:cNvSpPr/>
          <p:nvPr userDrawn="1"/>
        </p:nvSpPr>
        <p:spPr>
          <a:xfrm>
            <a:off x="0" y="1166815"/>
            <a:ext cx="9144000" cy="3976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19.10.2022</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pic>
        <p:nvPicPr>
          <p:cNvPr id="11"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41661" y="395121"/>
            <a:ext cx="1358539" cy="55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619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19.10.2022</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pic>
        <p:nvPicPr>
          <p:cNvPr id="12"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41661" y="395121"/>
            <a:ext cx="1358539" cy="55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785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17" name="Rektangel 8"/>
          <p:cNvSpPr/>
          <p:nvPr userDrawn="1"/>
        </p:nvSpPr>
        <p:spPr>
          <a:xfrm>
            <a:off x="0" y="1166815"/>
            <a:ext cx="9144000" cy="3976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19.10.2022</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pic>
        <p:nvPicPr>
          <p:cNvPr id="11"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41661" y="395121"/>
            <a:ext cx="1358539" cy="55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40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tellysbilde GUL">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tx2"/>
                </a:solidFill>
              </a:defRPr>
            </a:lvl1pPr>
          </a:lstStyle>
          <a:p>
            <a:fld id="{2F88B822-01D0-4E8C-B0A5-4D4EE916604E}" type="datetime1">
              <a:rPr lang="nb-NO" smtClean="0"/>
              <a:pPr/>
              <a:t>19.10.2022</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tx2"/>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pic>
        <p:nvPicPr>
          <p:cNvPr id="11" name="Picture 2" descr="https://www.regjeringen.no/globalassets/departementene/ud/vedlegg/europapolitikk/eos-midlene/logoer/engelsk-versjoner/eea-and-norway_grants-3x-svart.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41661" y="395121"/>
            <a:ext cx="1358539" cy="55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50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8353425" cy="3065632"/>
          </a:xfrm>
        </p:spPr>
        <p:txBody>
          <a:bodyPr/>
          <a:lstStyle>
            <a:lvl1pPr>
              <a:spcBef>
                <a:spcPts val="0"/>
              </a:spcBef>
              <a:spcAft>
                <a:spcPts val="600"/>
              </a:spcAft>
              <a:defRPr/>
            </a:lvl1pPr>
            <a:lvl2pPr>
              <a:spcBef>
                <a:spcPts val="0"/>
              </a:spcBef>
              <a:spcAft>
                <a:spcPts val="600"/>
              </a:spcAft>
              <a:defRPr/>
            </a:lvl2pPr>
          </a:lstStyle>
          <a:p>
            <a:pPr lvl="0"/>
            <a:r>
              <a:rPr lang="en-US"/>
              <a:t>Click to 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406623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395287" y="1161881"/>
            <a:ext cx="8353427" cy="3065632"/>
          </a:xfrm>
        </p:spPr>
        <p:txBody>
          <a:bodyPr lIns="0" tIns="0" rIns="0" bIns="0"/>
          <a:lstStyle>
            <a:lvl1pPr marL="0" indent="0">
              <a:buNone/>
              <a:defRPr/>
            </a:lvl1pPr>
          </a:lstStyle>
          <a:p>
            <a:pPr lvl="0"/>
            <a:r>
              <a:rPr lang="en-US"/>
              <a:t>Click to edit Master text styles</a:t>
            </a:r>
          </a:p>
        </p:txBody>
      </p:sp>
      <p:sp>
        <p:nvSpPr>
          <p:cNvPr id="8"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9"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401638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11" name="Text Placeholder 8">
            <a:extLst>
              <a:ext uri="{FF2B5EF4-FFF2-40B4-BE49-F238E27FC236}">
                <a16:creationId xmlns:a16="http://schemas.microsoft.com/office/drawing/2014/main" id="{865FEAA6-48E5-264A-97DD-E9CD9C82BAD9}"/>
              </a:ext>
            </a:extLst>
          </p:cNvPr>
          <p:cNvSpPr>
            <a:spLocks noGrp="1"/>
          </p:cNvSpPr>
          <p:nvPr>
            <p:ph type="body" sz="quarter" idx="16" hasCustomPrompt="1"/>
          </p:nvPr>
        </p:nvSpPr>
        <p:spPr>
          <a:xfrm>
            <a:off x="295419" y="314138"/>
            <a:ext cx="849599" cy="314138"/>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86296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3979488" cy="3065632"/>
          </a:xfrm>
        </p:spPr>
        <p:txBody>
          <a:bodyPr/>
          <a:lstStyle>
            <a:lvl1pPr>
              <a:spcBef>
                <a:spcPts val="0"/>
              </a:spcBef>
              <a:defRPr/>
            </a:lvl1pPr>
          </a:lstStyle>
          <a:p>
            <a:pPr lvl="0"/>
            <a:r>
              <a:rPr lang="en-US"/>
              <a:t>Click to edit Master text styles</a:t>
            </a:r>
          </a:p>
          <a:p>
            <a:pPr lvl="1"/>
            <a:r>
              <a:rPr lang="en-US"/>
              <a:t>Second level</a:t>
            </a:r>
          </a:p>
        </p:txBody>
      </p:sp>
      <p:sp>
        <p:nvSpPr>
          <p:cNvPr id="12" name="Plassholder for bilde 7"/>
          <p:cNvSpPr>
            <a:spLocks noGrp="1"/>
          </p:cNvSpPr>
          <p:nvPr>
            <p:ph type="pic" sz="quarter" idx="13"/>
          </p:nvPr>
        </p:nvSpPr>
        <p:spPr>
          <a:xfrm>
            <a:off x="4684900" y="1166813"/>
            <a:ext cx="4068795" cy="30607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2262559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tel, innhold og portrait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4901106" cy="3208238"/>
          </a:xfrm>
        </p:spPr>
        <p:txBody>
          <a:bodyPr/>
          <a:lstStyle>
            <a:lvl1pPr>
              <a:spcBef>
                <a:spcPts val="0"/>
              </a:spcBef>
              <a:defRPr/>
            </a:lvl1pPr>
          </a:lstStyle>
          <a:p>
            <a:pPr lvl="0"/>
            <a:r>
              <a:rPr lang="en-US"/>
              <a:t>Click to edit Master text styles</a:t>
            </a:r>
          </a:p>
          <a:p>
            <a:pPr lvl="1"/>
            <a:r>
              <a:rPr lang="en-US"/>
              <a:t>Second level</a:t>
            </a:r>
          </a:p>
        </p:txBody>
      </p:sp>
      <p:sp>
        <p:nvSpPr>
          <p:cNvPr id="5" name="Plassholder for tittel 1"/>
          <p:cNvSpPr>
            <a:spLocks noGrp="1"/>
          </p:cNvSpPr>
          <p:nvPr>
            <p:ph type="title"/>
          </p:nvPr>
        </p:nvSpPr>
        <p:spPr>
          <a:xfrm>
            <a:off x="391765" y="454840"/>
            <a:ext cx="4904630"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
        <p:nvSpPr>
          <p:cNvPr id="6" name="Plassholder for bilde 7"/>
          <p:cNvSpPr>
            <a:spLocks noGrp="1"/>
          </p:cNvSpPr>
          <p:nvPr>
            <p:ph type="pic" sz="quarter" idx="13"/>
          </p:nvPr>
        </p:nvSpPr>
        <p:spPr>
          <a:xfrm>
            <a:off x="5615872" y="0"/>
            <a:ext cx="3528128"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1939848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684900" y="396050"/>
            <a:ext cx="4068795"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0" name="Plassholder for bilde 7"/>
          <p:cNvSpPr>
            <a:spLocks noGrp="1"/>
          </p:cNvSpPr>
          <p:nvPr>
            <p:ph type="pic" sz="quarter" idx="14"/>
          </p:nvPr>
        </p:nvSpPr>
        <p:spPr>
          <a:xfrm>
            <a:off x="4684900" y="2670362"/>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1" name="Plassholder for bilde 7"/>
          <p:cNvSpPr>
            <a:spLocks noGrp="1"/>
          </p:cNvSpPr>
          <p:nvPr>
            <p:ph type="pic" sz="quarter" idx="15"/>
          </p:nvPr>
        </p:nvSpPr>
        <p:spPr>
          <a:xfrm>
            <a:off x="395290" y="396050"/>
            <a:ext cx="4078100"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bilde 7"/>
          <p:cNvSpPr>
            <a:spLocks noGrp="1"/>
          </p:cNvSpPr>
          <p:nvPr>
            <p:ph type="pic" sz="quarter" idx="16"/>
          </p:nvPr>
        </p:nvSpPr>
        <p:spPr>
          <a:xfrm>
            <a:off x="395288" y="2670362"/>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922691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1" name="Plassholder for bilde 7"/>
          <p:cNvSpPr>
            <a:spLocks noGrp="1"/>
          </p:cNvSpPr>
          <p:nvPr>
            <p:ph type="pic" sz="quarter" idx="15"/>
          </p:nvPr>
        </p:nvSpPr>
        <p:spPr>
          <a:xfrm>
            <a:off x="0" y="0"/>
            <a:ext cx="9144000"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34811864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ort bilde med tittel">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0" y="1166813"/>
            <a:ext cx="9144000" cy="3976688"/>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5" name="Plassholder for tittel 1"/>
          <p:cNvSpPr>
            <a:spLocks noGrp="1"/>
          </p:cNvSpPr>
          <p:nvPr>
            <p:ph type="title"/>
          </p:nvPr>
        </p:nvSpPr>
        <p:spPr>
          <a:xfrm>
            <a:off x="391765" y="454840"/>
            <a:ext cx="8357328" cy="492443"/>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1530814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tel, innhold og 2 små bilder">
    <p:spTree>
      <p:nvGrpSpPr>
        <p:cNvPr id="1" name=""/>
        <p:cNvGrpSpPr/>
        <p:nvPr/>
      </p:nvGrpSpPr>
      <p:grpSpPr>
        <a:xfrm>
          <a:off x="0" y="0"/>
          <a:ext cx="0" cy="0"/>
          <a:chOff x="0" y="0"/>
          <a:chExt cx="0" cy="0"/>
        </a:xfrm>
      </p:grpSpPr>
      <p:sp>
        <p:nvSpPr>
          <p:cNvPr id="7" name="Plassholder for tekst 10"/>
          <p:cNvSpPr>
            <a:spLocks noGrp="1"/>
          </p:cNvSpPr>
          <p:nvPr>
            <p:ph type="body" idx="15"/>
          </p:nvPr>
        </p:nvSpPr>
        <p:spPr>
          <a:xfrm>
            <a:off x="395287" y="1161883"/>
            <a:ext cx="8353427" cy="738637"/>
          </a:xfrm>
        </p:spPr>
        <p:txBody>
          <a:bodyPr lIns="0" tIns="0" rIns="0" bIns="0">
            <a:noAutofit/>
          </a:bodyPr>
          <a:lstStyle>
            <a:lvl1pPr marL="0" indent="0">
              <a:buNone/>
              <a:defRPr sz="2000"/>
            </a:lvl1pPr>
          </a:lstStyle>
          <a:p>
            <a:pPr lvl="0"/>
            <a:r>
              <a:rPr lang="en-US"/>
              <a:t>Click to edit Master text styles</a:t>
            </a:r>
          </a:p>
        </p:txBody>
      </p:sp>
      <p:sp>
        <p:nvSpPr>
          <p:cNvPr id="8" name="Plassholder for bilde 7"/>
          <p:cNvSpPr>
            <a:spLocks noGrp="1"/>
          </p:cNvSpPr>
          <p:nvPr>
            <p:ph type="pic" sz="quarter" idx="14"/>
          </p:nvPr>
        </p:nvSpPr>
        <p:spPr>
          <a:xfrm>
            <a:off x="4684900" y="2150423"/>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9" name="Plassholder for bilde 7"/>
          <p:cNvSpPr>
            <a:spLocks noGrp="1"/>
          </p:cNvSpPr>
          <p:nvPr>
            <p:ph type="pic" sz="quarter" idx="16"/>
          </p:nvPr>
        </p:nvSpPr>
        <p:spPr>
          <a:xfrm>
            <a:off x="395288" y="2150423"/>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10"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466810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0" name="Plassholder for innhold 2"/>
          <p:cNvSpPr>
            <a:spLocks noGrp="1"/>
          </p:cNvSpPr>
          <p:nvPr>
            <p:ph idx="14"/>
          </p:nvPr>
        </p:nvSpPr>
        <p:spPr>
          <a:xfrm>
            <a:off x="395289" y="1161881"/>
            <a:ext cx="3979488" cy="3065632"/>
          </a:xfrm>
        </p:spPr>
        <p:txBody>
          <a:bodyPr/>
          <a:lstStyle>
            <a:lvl1pPr>
              <a:spcBef>
                <a:spcPts val="0"/>
              </a:spcBef>
              <a:defRPr/>
            </a:lvl1pPr>
          </a:lstStyle>
          <a:p>
            <a:pPr lvl="0"/>
            <a:r>
              <a:rPr lang="en-US"/>
              <a:t>Click to edit Master text styles</a:t>
            </a:r>
          </a:p>
          <a:p>
            <a:pPr lvl="1"/>
            <a:r>
              <a:rPr lang="en-US"/>
              <a:t>Second level</a:t>
            </a:r>
          </a:p>
        </p:txBody>
      </p:sp>
      <p:sp>
        <p:nvSpPr>
          <p:cNvPr id="11" name="Plassholder for innhold 2"/>
          <p:cNvSpPr>
            <a:spLocks noGrp="1"/>
          </p:cNvSpPr>
          <p:nvPr>
            <p:ph idx="15"/>
          </p:nvPr>
        </p:nvSpPr>
        <p:spPr>
          <a:xfrm>
            <a:off x="4769225" y="1161881"/>
            <a:ext cx="3979488" cy="3065632"/>
          </a:xfrm>
        </p:spPr>
        <p:txBody>
          <a:bodyPr/>
          <a:lstStyle>
            <a:lvl1pPr>
              <a:spcBef>
                <a:spcPts val="0"/>
              </a:spcBef>
              <a:defRPr/>
            </a:lvl1pPr>
          </a:lstStyle>
          <a:p>
            <a:pPr lvl="0"/>
            <a:r>
              <a:rPr lang="en-US"/>
              <a:t>Click to 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742309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395289" y="1166815"/>
            <a:ext cx="3979489"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5" name="Plassholder for tekst 4"/>
          <p:cNvSpPr>
            <a:spLocks noGrp="1"/>
          </p:cNvSpPr>
          <p:nvPr>
            <p:ph type="body" sz="quarter" idx="3"/>
          </p:nvPr>
        </p:nvSpPr>
        <p:spPr>
          <a:xfrm>
            <a:off x="4769226" y="1166815"/>
            <a:ext cx="3979871"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10" name="Plassholder for innhold 2"/>
          <p:cNvSpPr>
            <a:spLocks noGrp="1"/>
          </p:cNvSpPr>
          <p:nvPr>
            <p:ph idx="14"/>
          </p:nvPr>
        </p:nvSpPr>
        <p:spPr>
          <a:xfrm>
            <a:off x="395289" y="1482291"/>
            <a:ext cx="3979488" cy="2745222"/>
          </a:xfrm>
        </p:spPr>
        <p:txBody>
          <a:bodyPr/>
          <a:lstStyle>
            <a:lvl1pPr>
              <a:spcBef>
                <a:spcPts val="0"/>
              </a:spcBef>
              <a:defRPr/>
            </a:lvl1pPr>
          </a:lstStyle>
          <a:p>
            <a:pPr lvl="0"/>
            <a:r>
              <a:rPr lang="en-US"/>
              <a:t>Click to edit Master text styles</a:t>
            </a:r>
          </a:p>
          <a:p>
            <a:pPr lvl="1"/>
            <a:r>
              <a:rPr lang="en-US"/>
              <a:t>Second level</a:t>
            </a:r>
          </a:p>
        </p:txBody>
      </p:sp>
      <p:sp>
        <p:nvSpPr>
          <p:cNvPr id="13" name="Plassholder for innhold 2"/>
          <p:cNvSpPr>
            <a:spLocks noGrp="1"/>
          </p:cNvSpPr>
          <p:nvPr>
            <p:ph idx="15"/>
          </p:nvPr>
        </p:nvSpPr>
        <p:spPr>
          <a:xfrm>
            <a:off x="4769225" y="1482291"/>
            <a:ext cx="3979488" cy="2745222"/>
          </a:xfrm>
        </p:spPr>
        <p:txBody>
          <a:bodyPr/>
          <a:lstStyle>
            <a:lvl1pPr>
              <a:spcBef>
                <a:spcPts val="0"/>
              </a:spcBef>
              <a:defRPr/>
            </a:lvl1pPr>
          </a:lstStyle>
          <a:p>
            <a:pPr lvl="0"/>
            <a:r>
              <a:rPr lang="en-US"/>
              <a:t>Click to edit Master text styles</a:t>
            </a:r>
          </a:p>
          <a:p>
            <a:pPr lvl="1"/>
            <a:r>
              <a:rPr lang="en-US"/>
              <a:t>Second level</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677389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7"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Plassholder for tittel 1"/>
          <p:cNvSpPr>
            <a:spLocks noGrp="1"/>
          </p:cNvSpPr>
          <p:nvPr>
            <p:ph type="title"/>
          </p:nvPr>
        </p:nvSpPr>
        <p:spPr>
          <a:xfrm>
            <a:off x="395288" y="447675"/>
            <a:ext cx="8357328" cy="307777"/>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347467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91559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2350294"/>
            <a:ext cx="9144000" cy="2793206"/>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5" name="Text Placeholder 12">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1146572"/>
            <a:ext cx="4164806" cy="989409"/>
          </a:xfrm>
        </p:spPr>
        <p:txBody>
          <a:bodyPr lIns="0" tIns="0" rIns="0" bIns="0">
            <a:normAutofit/>
          </a:bodyPr>
          <a:lstStyle>
            <a:lvl1pPr marL="0" indent="0" algn="l">
              <a:spcBef>
                <a:spcPts val="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6" y="1146572"/>
            <a:ext cx="3423641" cy="989409"/>
          </a:xfrm>
        </p:spPr>
        <p:txBody>
          <a:bodyPr lIns="0" tIns="0" rIns="0" bIns="0" anchor="t">
            <a:normAutofit/>
          </a:bodyPr>
          <a:lstStyle>
            <a:lvl1pPr algn="l">
              <a:defRPr sz="2100"/>
            </a:lvl1pPr>
          </a:lstStyle>
          <a:p>
            <a:r>
              <a:rPr lang="nb-NO"/>
              <a:t>Klikk for å redigere tittelstil</a:t>
            </a:r>
            <a:endParaRPr lang="en-US"/>
          </a:p>
        </p:txBody>
      </p:sp>
      <p:sp>
        <p:nvSpPr>
          <p:cNvPr id="8" name="Text Placeholder 8">
            <a:extLst>
              <a:ext uri="{FF2B5EF4-FFF2-40B4-BE49-F238E27FC236}">
                <a16:creationId xmlns:a16="http://schemas.microsoft.com/office/drawing/2014/main" id="{ED8FD7A3-9AF6-9146-9064-9C4509DD41CB}"/>
              </a:ext>
            </a:extLst>
          </p:cNvPr>
          <p:cNvSpPr>
            <a:spLocks noGrp="1"/>
          </p:cNvSpPr>
          <p:nvPr>
            <p:ph type="body" sz="quarter" idx="16" hasCustomPrompt="1"/>
          </p:nvPr>
        </p:nvSpPr>
        <p:spPr>
          <a:xfrm>
            <a:off x="295419" y="314138"/>
            <a:ext cx="849599" cy="314138"/>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41958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1_Tomt_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4053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Avslutningsslide">
    <p:spTree>
      <p:nvGrpSpPr>
        <p:cNvPr id="1" name=""/>
        <p:cNvGrpSpPr/>
        <p:nvPr/>
      </p:nvGrpSpPr>
      <p:grpSpPr>
        <a:xfrm>
          <a:off x="0" y="0"/>
          <a:ext cx="0" cy="0"/>
          <a:chOff x="0" y="0"/>
          <a:chExt cx="0" cy="0"/>
        </a:xfrm>
      </p:grpSpPr>
      <p:sp>
        <p:nvSpPr>
          <p:cNvPr id="4" name="TextBox 3"/>
          <p:cNvSpPr txBox="1"/>
          <p:nvPr userDrawn="1"/>
        </p:nvSpPr>
        <p:spPr>
          <a:xfrm>
            <a:off x="3388094" y="4237139"/>
            <a:ext cx="2367815" cy="400110"/>
          </a:xfrm>
          <a:prstGeom prst="rect">
            <a:avLst/>
          </a:prstGeom>
          <a:noFill/>
        </p:spPr>
        <p:txBody>
          <a:bodyPr wrap="square" rtlCol="0">
            <a:spAutoFit/>
          </a:bodyPr>
          <a:lstStyle/>
          <a:p>
            <a:pPr algn="ctr"/>
            <a:r>
              <a:rPr lang="en-US" sz="1000" b="1" u="sng" err="1"/>
              <a:t>Tusen</a:t>
            </a:r>
            <a:r>
              <a:rPr lang="en-US" sz="1000" b="1" u="sng"/>
              <a:t> </a:t>
            </a:r>
            <a:r>
              <a:rPr lang="en-US" sz="1000" b="1" u="sng" err="1"/>
              <a:t>takk</a:t>
            </a:r>
            <a:r>
              <a:rPr lang="en-US" sz="1000" b="1" u="sng"/>
              <a:t>!</a:t>
            </a:r>
          </a:p>
          <a:p>
            <a:pPr algn="ctr"/>
            <a:r>
              <a:rPr lang="en-US" sz="1000" b="1" u="sng" err="1"/>
              <a:t>www.innovasjonnorge.no</a:t>
            </a:r>
            <a:endParaRPr lang="en-US" sz="1000" b="1" u="sng"/>
          </a:p>
        </p:txBody>
      </p:sp>
      <p:sp>
        <p:nvSpPr>
          <p:cNvPr id="6" name="Rectangle 5"/>
          <p:cNvSpPr/>
          <p:nvPr userDrawn="1"/>
        </p:nvSpPr>
        <p:spPr>
          <a:xfrm>
            <a:off x="3047997" y="2061943"/>
            <a:ext cx="2987046" cy="1039935"/>
          </a:xfrm>
          <a:prstGeom prst="rect">
            <a:avLst/>
          </a:prstGeom>
          <a:blipFill>
            <a:blip r:embed="rId2" cstate="email">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47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485776"/>
            <a:ext cx="3443288" cy="4011412"/>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5" name="Foto cred">
            <a:extLst>
              <a:ext uri="{FF2B5EF4-FFF2-40B4-BE49-F238E27FC236}">
                <a16:creationId xmlns:a16="http://schemas.microsoft.com/office/drawing/2014/main" id="{17C6E161-A6B3-9946-951E-ABA5AE0FFBB4}"/>
              </a:ext>
            </a:extLst>
          </p:cNvPr>
          <p:cNvSpPr>
            <a:spLocks noGrp="1"/>
          </p:cNvSpPr>
          <p:nvPr>
            <p:ph type="body" sz="quarter" idx="17" hasCustomPrompt="1"/>
          </p:nvPr>
        </p:nvSpPr>
        <p:spPr>
          <a:xfrm>
            <a:off x="7167434" y="4746738"/>
            <a:ext cx="1675080" cy="178200"/>
          </a:xfrm>
        </p:spPr>
        <p:txBody>
          <a:bodyPr>
            <a:normAutofit/>
          </a:bodyPr>
          <a:lstStyle>
            <a:lvl1pPr marL="0" indent="0">
              <a:buNone/>
              <a:defRPr sz="750"/>
            </a:lvl1pPr>
          </a:lstStyle>
          <a:p>
            <a:pPr lvl="0"/>
            <a:r>
              <a:rPr lang="nb-NO"/>
              <a:t>FOTO: Navn </a:t>
            </a:r>
            <a:r>
              <a:rPr lang="nb-NO" err="1"/>
              <a:t>Navnesen</a:t>
            </a:r>
            <a:r>
              <a:rPr lang="nb-NO"/>
              <a:t> / selskap</a:t>
            </a:r>
          </a:p>
        </p:txBody>
      </p:sp>
    </p:spTree>
    <p:extLst>
      <p:ext uri="{BB962C8B-B14F-4D97-AF65-F5344CB8AC3E}">
        <p14:creationId xmlns:p14="http://schemas.microsoft.com/office/powerpoint/2010/main" val="291500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arge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1"/>
            <a:ext cx="37719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1" name="Foto cred">
            <a:extLst>
              <a:ext uri="{FF2B5EF4-FFF2-40B4-BE49-F238E27FC236}">
                <a16:creationId xmlns:a16="http://schemas.microsoft.com/office/drawing/2014/main" id="{2CB1CEEC-E918-474A-A7BD-243B80F93536}"/>
              </a:ext>
            </a:extLst>
          </p:cNvPr>
          <p:cNvSpPr>
            <a:spLocks noGrp="1"/>
          </p:cNvSpPr>
          <p:nvPr>
            <p:ph type="body" sz="quarter" idx="16" hasCustomPrompt="1"/>
          </p:nvPr>
        </p:nvSpPr>
        <p:spPr>
          <a:xfrm>
            <a:off x="7167434" y="4746738"/>
            <a:ext cx="1675080" cy="178200"/>
          </a:xfrm>
        </p:spPr>
        <p:txBody>
          <a:bodyPr>
            <a:normAutofit/>
          </a:bodyPr>
          <a:lstStyle>
            <a:lvl1pPr marL="0" indent="0">
              <a:buNone/>
              <a:defRPr sz="750"/>
            </a:lvl1pPr>
          </a:lstStyle>
          <a:p>
            <a:pPr lvl="0"/>
            <a:r>
              <a:rPr lang="nb-NO"/>
              <a:t>FOTO: Navn </a:t>
            </a:r>
            <a:r>
              <a:rPr lang="nb-NO" err="1"/>
              <a:t>Navnesen</a:t>
            </a:r>
            <a:r>
              <a:rPr lang="nb-NO"/>
              <a:t> / selskap</a:t>
            </a:r>
          </a:p>
        </p:txBody>
      </p:sp>
      <p:sp>
        <p:nvSpPr>
          <p:cNvPr id="6" name="Content Placeholder 9">
            <a:extLst>
              <a:ext uri="{FF2B5EF4-FFF2-40B4-BE49-F238E27FC236}">
                <a16:creationId xmlns:a16="http://schemas.microsoft.com/office/drawing/2014/main" id="{D4C44CE2-F204-2546-99E0-E541B9E5CF10}"/>
              </a:ext>
            </a:extLst>
          </p:cNvPr>
          <p:cNvSpPr>
            <a:spLocks noGrp="1"/>
          </p:cNvSpPr>
          <p:nvPr>
            <p:ph sz="quarter" idx="15"/>
          </p:nvPr>
        </p:nvSpPr>
        <p:spPr>
          <a:xfrm>
            <a:off x="341115" y="1135857"/>
            <a:ext cx="4159448" cy="336133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137381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6.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8.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628650" y="273844"/>
            <a:ext cx="7886700" cy="994172"/>
          </a:xfrm>
          <a:prstGeom prst="rect">
            <a:avLst/>
          </a:prstGeom>
          <a:ln>
            <a:noFill/>
          </a:ln>
        </p:spPr>
        <p:txBody>
          <a:bodyPr vert="horz" lIns="91440" tIns="45720" rIns="91440" bIns="45720" rtlCol="0" anchor="ctr">
            <a:normAutofit/>
          </a:bodyPr>
          <a:lstStyle/>
          <a:p>
            <a:r>
              <a:rPr lang="en-GB"/>
              <a:t>Click to edit title style</a:t>
            </a:r>
            <a:endParaRPr lang="en-US"/>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628650" y="1369219"/>
            <a:ext cx="7886700" cy="3263504"/>
          </a:xfrm>
          <a:prstGeom prst="rect">
            <a:avLst/>
          </a:prstGeom>
          <a:noFill/>
          <a:ln>
            <a:noFill/>
          </a:ln>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7872005" y="4699396"/>
            <a:ext cx="1008357" cy="273844"/>
          </a:xfrm>
          <a:prstGeom prst="rect">
            <a:avLst/>
          </a:prstGeom>
        </p:spPr>
        <p:txBody>
          <a:bodyPr vert="horz" lIns="91440" tIns="45720" rIns="91440" bIns="45720" rtlCol="0" anchor="ctr"/>
          <a:lstStyle>
            <a:lvl1pPr algn="r">
              <a:defRPr sz="750">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19.10.2022</a:t>
            </a:fld>
            <a:endParaRPr lang="nb-NO"/>
          </a:p>
        </p:txBody>
      </p:sp>
      <p:sp>
        <p:nvSpPr>
          <p:cNvPr id="14" name="Text Placeholder 8">
            <a:extLst>
              <a:ext uri="{FF2B5EF4-FFF2-40B4-BE49-F238E27FC236}">
                <a16:creationId xmlns:a16="http://schemas.microsoft.com/office/drawing/2014/main" id="{E90C0740-F38D-D24C-9AC7-CA84DCA8C242}"/>
              </a:ext>
            </a:extLst>
          </p:cNvPr>
          <p:cNvSpPr txBox="1">
            <a:spLocks/>
          </p:cNvSpPr>
          <p:nvPr userDrawn="1"/>
        </p:nvSpPr>
        <p:spPr>
          <a:xfrm>
            <a:off x="295419" y="4566543"/>
            <a:ext cx="849599" cy="314138"/>
          </a:xfrm>
          <a:prstGeom prst="rect">
            <a:avLst/>
          </a:prstGeom>
          <a:blipFill>
            <a:blip r:embed="rId29"/>
            <a:stretch>
              <a:fillRect/>
            </a:stretch>
          </a:blipFill>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100" kern="1200">
                <a:solidFill>
                  <a:srgbClr val="000000"/>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a:t> </a:t>
            </a:r>
            <a:endParaRPr lang="nb-NO" sz="100"/>
          </a:p>
        </p:txBody>
      </p:sp>
    </p:spTree>
    <p:extLst>
      <p:ext uri="{BB962C8B-B14F-4D97-AF65-F5344CB8AC3E}">
        <p14:creationId xmlns:p14="http://schemas.microsoft.com/office/powerpoint/2010/main" val="24013866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7" r:id="rId22"/>
    <p:sldLayoutId id="2147483698" r:id="rId23"/>
    <p:sldLayoutId id="2147483700" r:id="rId24"/>
    <p:sldLayoutId id="2147483701" r:id="rId25"/>
    <p:sldLayoutId id="2147483703" r:id="rId26"/>
    <p:sldLayoutId id="214748380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342900" indent="-34290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685800" indent="-34290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85875" indent="-257175" algn="l" defTabSz="685800"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4pPr>
      <a:lvl5pPr marL="1628775" indent="-257175"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7872005" y="4699396"/>
            <a:ext cx="1008357" cy="273844"/>
          </a:xfrm>
          <a:prstGeom prst="rect">
            <a:avLst/>
          </a:prstGeom>
        </p:spPr>
        <p:txBody>
          <a:bodyPr vert="horz" lIns="91440" tIns="45720" rIns="91440" bIns="45720" rtlCol="0" anchor="ctr"/>
          <a:lstStyle>
            <a:lvl1pPr algn="r">
              <a:defRPr sz="750">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19.10.2022</a:t>
            </a:fld>
            <a:endParaRPr lang="nb-NO"/>
          </a:p>
        </p:txBody>
      </p:sp>
      <p:pic>
        <p:nvPicPr>
          <p:cNvPr id="7" name="Picture 6">
            <a:extLst>
              <a:ext uri="{FF2B5EF4-FFF2-40B4-BE49-F238E27FC236}">
                <a16:creationId xmlns:a16="http://schemas.microsoft.com/office/drawing/2014/main" id="{4DFF1405-C7B7-C044-A6A7-D3F013A38BC4}"/>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05991" y="4649147"/>
            <a:ext cx="718000" cy="248399"/>
          </a:xfrm>
          <a:prstGeom prst="rect">
            <a:avLst/>
          </a:prstGeom>
        </p:spPr>
      </p:pic>
    </p:spTree>
    <p:extLst>
      <p:ext uri="{BB962C8B-B14F-4D97-AF65-F5344CB8AC3E}">
        <p14:creationId xmlns:p14="http://schemas.microsoft.com/office/powerpoint/2010/main" val="8435618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342900" indent="-34290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685800" indent="-34290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85875" indent="-257175" algn="l" defTabSz="685800"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4pPr>
      <a:lvl5pPr marL="1628775" indent="-257175"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p>
            <a:r>
              <a:rPr lang="en-GB" noProof="0" err="1"/>
              <a:t>Tittel</a:t>
            </a:r>
            <a:r>
              <a:rPr lang="en-GB" noProof="0"/>
              <a:t> </a:t>
            </a:r>
            <a:r>
              <a:rPr lang="en-GB" noProof="0" err="1"/>
              <a:t>skal</a:t>
            </a:r>
            <a:r>
              <a:rPr lang="en-GB" noProof="0"/>
              <a:t> ha font str. 32pt </a:t>
            </a:r>
            <a:r>
              <a:rPr lang="en-GB" noProof="0" err="1"/>
              <a:t>som</a:t>
            </a:r>
            <a:r>
              <a:rPr lang="en-GB" noProof="0"/>
              <a:t> default</a:t>
            </a:r>
          </a:p>
        </p:txBody>
      </p:sp>
      <p:sp>
        <p:nvSpPr>
          <p:cNvPr id="3" name="Plassholder for tekst 2"/>
          <p:cNvSpPr>
            <a:spLocks noGrp="1"/>
          </p:cNvSpPr>
          <p:nvPr>
            <p:ph type="body" idx="1"/>
          </p:nvPr>
        </p:nvSpPr>
        <p:spPr>
          <a:xfrm>
            <a:off x="391765" y="1161883"/>
            <a:ext cx="8360473" cy="3065631"/>
          </a:xfrm>
          <a:prstGeom prst="rect">
            <a:avLst/>
          </a:prstGeom>
        </p:spPr>
        <p:txBody>
          <a:bodyPr vert="horz" lIns="0" tIns="0" rIns="0" bIns="0" rtlCol="0" anchor="t" anchorCtr="0">
            <a:noAutofit/>
          </a:bodyPr>
          <a:lstStyle/>
          <a:p>
            <a:pPr lvl="0"/>
            <a:r>
              <a:rPr lang="en-GB" noProof="0" err="1"/>
              <a:t>Brødtekst</a:t>
            </a:r>
            <a:r>
              <a:rPr lang="en-GB" noProof="0"/>
              <a:t> </a:t>
            </a:r>
            <a:r>
              <a:rPr lang="en-GB" noProof="0" err="1"/>
              <a:t>skal</a:t>
            </a:r>
            <a:r>
              <a:rPr lang="en-GB" noProof="0"/>
              <a:t> ha font str. 20pt </a:t>
            </a:r>
            <a:r>
              <a:rPr lang="en-GB" noProof="0" err="1"/>
              <a:t>som</a:t>
            </a:r>
            <a:r>
              <a:rPr lang="en-GB" noProof="0"/>
              <a:t> default,</a:t>
            </a:r>
          </a:p>
          <a:p>
            <a:pPr lvl="1"/>
            <a:r>
              <a:rPr lang="en-GB" noProof="0" err="1"/>
              <a:t>Og</a:t>
            </a:r>
            <a:r>
              <a:rPr lang="en-GB" noProof="0"/>
              <a:t> 16pt </a:t>
            </a:r>
            <a:r>
              <a:rPr lang="en-GB" noProof="0" err="1"/>
              <a:t>som</a:t>
            </a:r>
            <a:r>
              <a:rPr lang="en-GB" noProof="0"/>
              <a:t> </a:t>
            </a:r>
            <a:r>
              <a:rPr lang="en-GB" noProof="0" err="1"/>
              <a:t>nedre</a:t>
            </a:r>
            <a:r>
              <a:rPr lang="en-GB" noProof="0"/>
              <a:t> </a:t>
            </a:r>
            <a:r>
              <a:rPr lang="en-GB" noProof="0" err="1"/>
              <a:t>grense</a:t>
            </a:r>
            <a:endParaRPr lang="en-GB" noProof="0"/>
          </a:p>
        </p:txBody>
      </p:sp>
      <p:sp>
        <p:nvSpPr>
          <p:cNvPr id="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19.10.2022</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grpSp>
        <p:nvGrpSpPr>
          <p:cNvPr id="8" name="Group 7"/>
          <p:cNvGrpSpPr>
            <a:grpSpLocks noChangeAspect="1"/>
          </p:cNvGrpSpPr>
          <p:nvPr userDrawn="1"/>
        </p:nvGrpSpPr>
        <p:grpSpPr>
          <a:xfrm>
            <a:off x="93491" y="4356046"/>
            <a:ext cx="1421800" cy="674002"/>
            <a:chOff x="1368109" y="1538702"/>
            <a:chExt cx="1601586" cy="759229"/>
          </a:xfrm>
        </p:grpSpPr>
        <p:sp>
          <p:nvSpPr>
            <p:cNvPr id="9" name="Rectangle 8"/>
            <p:cNvSpPr/>
            <p:nvPr userDrawn="1"/>
          </p:nvSpPr>
          <p:spPr>
            <a:xfrm>
              <a:off x="1368109" y="1538702"/>
              <a:ext cx="1601586" cy="75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https://www.regjeringen.no/globalassets/departementene/ud/vedlegg/europapolitikk/eos-midlene/logoer/engelsk-versjoner/eea-and-norway_grants-3x-svart.png"/>
            <p:cNvPicPr>
              <a:picLocks noChangeAspect="1" noChangeArrowheads="1"/>
            </p:cNvPicPr>
            <p:nvPr userDrawn="1"/>
          </p:nvPicPr>
          <p:blipFill>
            <a:blip r:embed="rId25" cstate="email">
              <a:extLst>
                <a:ext uri="{28A0092B-C50C-407E-A947-70E740481C1C}">
                  <a14:useLocalDpi xmlns:a14="http://schemas.microsoft.com/office/drawing/2010/main" val="0"/>
                </a:ext>
              </a:extLst>
            </a:blip>
            <a:srcRect/>
            <a:stretch>
              <a:fillRect/>
            </a:stretch>
          </p:blipFill>
          <p:spPr bwMode="auto">
            <a:xfrm>
              <a:off x="1561784" y="1668934"/>
              <a:ext cx="1214237" cy="4987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492538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Lst>
  <p:hf sldNum="0" hdr="0" dt="0"/>
  <p:txStyles>
    <p:title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p:titleStyle>
    <p:bodyStyle>
      <a:lvl1pPr marL="148496" indent="-148496" algn="l" defTabSz="514338" rtl="0" eaLnBrk="1" latinLnBrk="0" hangingPunct="1">
        <a:lnSpc>
          <a:spcPct val="100000"/>
        </a:lnSpc>
        <a:spcBef>
          <a:spcPts val="151"/>
        </a:spcBef>
        <a:buFont typeface="Arial" panose="020B0604020202020204" pitchFamily="34" charset="0"/>
        <a:buChar char="•"/>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b-NO"/>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F26B43"/>
          </p15:clr>
        </p15:guide>
        <p15:guide id="2" pos="5511">
          <p15:clr>
            <a:srgbClr val="F26B43"/>
          </p15:clr>
        </p15:guide>
        <p15:guide id="3" orient="horz" pos="282">
          <p15:clr>
            <a:srgbClr val="F26B43"/>
          </p15:clr>
        </p15:guide>
        <p15:guide id="4" orient="horz" pos="2663">
          <p15:clr>
            <a:srgbClr val="F26B43"/>
          </p15:clr>
        </p15:guide>
        <p15:guide id="5" orient="horz" pos="735">
          <p15:clr>
            <a:srgbClr val="F26B43"/>
          </p15:clr>
        </p15:guide>
        <p15:guide id="6"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5.svg"/><Relationship Id="rId32" Type="http://schemas.openxmlformats.org/officeDocument/2006/relationships/image" Target="../media/image43.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svg"/><Relationship Id="rId36" Type="http://schemas.openxmlformats.org/officeDocument/2006/relationships/image" Target="../media/image47.svg"/><Relationship Id="rId10" Type="http://schemas.openxmlformats.org/officeDocument/2006/relationships/image" Target="../media/image21.sv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8"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FBB102-6A6D-A156-2035-E804E3C121FE}"/>
              </a:ext>
            </a:extLst>
          </p:cNvPr>
          <p:cNvSpPr>
            <a:spLocks noGrp="1"/>
          </p:cNvSpPr>
          <p:nvPr>
            <p:ph type="ctrTitle"/>
          </p:nvPr>
        </p:nvSpPr>
        <p:spPr>
          <a:xfrm>
            <a:off x="828105" y="1556261"/>
            <a:ext cx="4386070" cy="984885"/>
          </a:xfrm>
        </p:spPr>
        <p:txBody>
          <a:bodyPr/>
          <a:lstStyle/>
          <a:p>
            <a:r>
              <a:rPr lang="en-GB" dirty="0"/>
              <a:t>Norway Grants and Innovation Norway</a:t>
            </a:r>
          </a:p>
        </p:txBody>
      </p:sp>
      <p:sp>
        <p:nvSpPr>
          <p:cNvPr id="7" name="Subtitle 6">
            <a:extLst>
              <a:ext uri="{FF2B5EF4-FFF2-40B4-BE49-F238E27FC236}">
                <a16:creationId xmlns:a16="http://schemas.microsoft.com/office/drawing/2014/main" id="{BB1CD2D9-3A3B-F93A-0248-1214620D2A99}"/>
              </a:ext>
            </a:extLst>
          </p:cNvPr>
          <p:cNvSpPr>
            <a:spLocks noGrp="1"/>
          </p:cNvSpPr>
          <p:nvPr>
            <p:ph type="subTitle" idx="1"/>
          </p:nvPr>
        </p:nvSpPr>
        <p:spPr>
          <a:xfrm>
            <a:off x="828105" y="2700339"/>
            <a:ext cx="4194524" cy="276999"/>
          </a:xfrm>
        </p:spPr>
        <p:txBody>
          <a:bodyPr/>
          <a:lstStyle/>
          <a:p>
            <a:r>
              <a:rPr lang="en-GB" sz="1800" dirty="0"/>
              <a:t>Konrad Konieczny, Programme Officer</a:t>
            </a:r>
          </a:p>
        </p:txBody>
      </p:sp>
    </p:spTree>
    <p:extLst>
      <p:ext uri="{BB962C8B-B14F-4D97-AF65-F5344CB8AC3E}">
        <p14:creationId xmlns:p14="http://schemas.microsoft.com/office/powerpoint/2010/main" val="3058557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7A95A48-5CAE-4C03-AE00-C2B9AAC641B4}"/>
              </a:ext>
            </a:extLst>
          </p:cNvPr>
          <p:cNvPicPr>
            <a:picLocks noChangeAspect="1"/>
          </p:cNvPicPr>
          <p:nvPr/>
        </p:nvPicPr>
        <p:blipFill rotWithShape="1">
          <a:blip r:embed="rId3"/>
          <a:srcRect r="22297"/>
          <a:stretch/>
        </p:blipFill>
        <p:spPr>
          <a:xfrm>
            <a:off x="0" y="0"/>
            <a:ext cx="6620005" cy="5143500"/>
          </a:xfrm>
          <a:prstGeom prst="rect">
            <a:avLst/>
          </a:prstGeom>
        </p:spPr>
      </p:pic>
      <p:cxnSp>
        <p:nvCxnSpPr>
          <p:cNvPr id="21" name="Rett linje 20">
            <a:extLst>
              <a:ext uri="{FF2B5EF4-FFF2-40B4-BE49-F238E27FC236}">
                <a16:creationId xmlns:a16="http://schemas.microsoft.com/office/drawing/2014/main" id="{573116A5-0D68-450A-BA2C-076EB9C600D5}"/>
              </a:ext>
            </a:extLst>
          </p:cNvPr>
          <p:cNvCxnSpPr>
            <a:cxnSpLocks/>
          </p:cNvCxnSpPr>
          <p:nvPr/>
        </p:nvCxnSpPr>
        <p:spPr>
          <a:xfrm>
            <a:off x="6931739" y="1138575"/>
            <a:ext cx="1091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AF2BEB9-CB10-4A4F-8AAF-912236087245}"/>
              </a:ext>
            </a:extLst>
          </p:cNvPr>
          <p:cNvCxnSpPr>
            <a:cxnSpLocks/>
          </p:cNvCxnSpPr>
          <p:nvPr/>
        </p:nvCxnSpPr>
        <p:spPr>
          <a:xfrm>
            <a:off x="6913062" y="1397164"/>
            <a:ext cx="15171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E8C2B7E8-4224-4F57-B51D-2DE72BF4AD4D}"/>
              </a:ext>
            </a:extLst>
          </p:cNvPr>
          <p:cNvPicPr>
            <a:picLocks noChangeAspect="1"/>
          </p:cNvPicPr>
          <p:nvPr/>
        </p:nvPicPr>
        <p:blipFill>
          <a:blip r:embed="rId4"/>
          <a:stretch>
            <a:fillRect/>
          </a:stretch>
        </p:blipFill>
        <p:spPr>
          <a:xfrm>
            <a:off x="6931738" y="1052850"/>
            <a:ext cx="1091379" cy="171450"/>
          </a:xfrm>
          <a:prstGeom prst="rect">
            <a:avLst/>
          </a:prstGeom>
        </p:spPr>
      </p:pic>
      <p:pic>
        <p:nvPicPr>
          <p:cNvPr id="13" name="Bilde 12">
            <a:extLst>
              <a:ext uri="{FF2B5EF4-FFF2-40B4-BE49-F238E27FC236}">
                <a16:creationId xmlns:a16="http://schemas.microsoft.com/office/drawing/2014/main" id="{894FAFFA-9564-4874-9107-6C82353F2769}"/>
              </a:ext>
            </a:extLst>
          </p:cNvPr>
          <p:cNvPicPr>
            <a:picLocks noChangeAspect="1"/>
          </p:cNvPicPr>
          <p:nvPr/>
        </p:nvPicPr>
        <p:blipFill>
          <a:blip r:embed="rId4"/>
          <a:stretch>
            <a:fillRect/>
          </a:stretch>
        </p:blipFill>
        <p:spPr>
          <a:xfrm>
            <a:off x="6907169" y="1230200"/>
            <a:ext cx="1623299" cy="258589"/>
          </a:xfrm>
          <a:prstGeom prst="rect">
            <a:avLst/>
          </a:prstGeom>
        </p:spPr>
      </p:pic>
      <p:pic>
        <p:nvPicPr>
          <p:cNvPr id="18" name="Picture 17">
            <a:extLst>
              <a:ext uri="{FF2B5EF4-FFF2-40B4-BE49-F238E27FC236}">
                <a16:creationId xmlns:a16="http://schemas.microsoft.com/office/drawing/2014/main" id="{99FFCEDA-97B0-63CC-2233-EACFB3B7F9D3}"/>
              </a:ext>
            </a:extLst>
          </p:cNvPr>
          <p:cNvPicPr>
            <a:picLocks noChangeAspect="1"/>
          </p:cNvPicPr>
          <p:nvPr/>
        </p:nvPicPr>
        <p:blipFill>
          <a:blip r:embed="rId5"/>
          <a:stretch>
            <a:fillRect/>
          </a:stretch>
        </p:blipFill>
        <p:spPr>
          <a:xfrm>
            <a:off x="7000376" y="0"/>
            <a:ext cx="2143624" cy="5143500"/>
          </a:xfrm>
          <a:prstGeom prst="rect">
            <a:avLst/>
          </a:prstGeom>
        </p:spPr>
      </p:pic>
    </p:spTree>
    <p:extLst>
      <p:ext uri="{BB962C8B-B14F-4D97-AF65-F5344CB8AC3E}">
        <p14:creationId xmlns:p14="http://schemas.microsoft.com/office/powerpoint/2010/main" val="66285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4898AFA-C807-47E7-B8F7-0427A6A1028D}"/>
              </a:ext>
            </a:extLst>
          </p:cNvPr>
          <p:cNvSpPr>
            <a:spLocks noGrp="1"/>
          </p:cNvSpPr>
          <p:nvPr>
            <p:ph idx="1"/>
          </p:nvPr>
        </p:nvSpPr>
        <p:spPr>
          <a:xfrm>
            <a:off x="672744" y="1338205"/>
            <a:ext cx="7561092" cy="3065632"/>
          </a:xfrm>
        </p:spPr>
        <p:txBody>
          <a:bodyPr/>
          <a:lstStyle/>
          <a:p>
            <a:r>
              <a:rPr lang="en-GB" dirty="0"/>
              <a:t>In the framework of EEA and Norway Grants, we provide </a:t>
            </a:r>
            <a:r>
              <a:rPr lang="en-GB" b="1" dirty="0"/>
              <a:t>financing</a:t>
            </a:r>
            <a:r>
              <a:rPr lang="en-GB" dirty="0"/>
              <a:t>, </a:t>
            </a:r>
            <a:r>
              <a:rPr lang="en-GB" b="1" dirty="0"/>
              <a:t>partner search </a:t>
            </a:r>
            <a:r>
              <a:rPr lang="en-GB" dirty="0"/>
              <a:t>and </a:t>
            </a:r>
            <a:r>
              <a:rPr lang="en-GB" b="1" dirty="0"/>
              <a:t>advice</a:t>
            </a:r>
            <a:r>
              <a:rPr lang="en-GB" dirty="0"/>
              <a:t>
Innovation Norway participates in business programs in 10 countries and in the decent work program in 12 countries
In the current period, we are responsible for the implementation of programmes totalling around EUR 190 million, and involved in partner role in programmes amounting another EUR 225 million.</a:t>
            </a:r>
            <a:endParaRPr lang="pl-PL" dirty="0"/>
          </a:p>
        </p:txBody>
      </p:sp>
      <p:sp>
        <p:nvSpPr>
          <p:cNvPr id="3" name="Tittel 2">
            <a:extLst>
              <a:ext uri="{FF2B5EF4-FFF2-40B4-BE49-F238E27FC236}">
                <a16:creationId xmlns:a16="http://schemas.microsoft.com/office/drawing/2014/main" id="{6A920522-0E53-4B1B-BB8F-AA4F151D1303}"/>
              </a:ext>
            </a:extLst>
          </p:cNvPr>
          <p:cNvSpPr>
            <a:spLocks noGrp="1"/>
          </p:cNvSpPr>
          <p:nvPr>
            <p:ph type="title"/>
          </p:nvPr>
        </p:nvSpPr>
        <p:spPr>
          <a:xfrm>
            <a:off x="391765" y="454840"/>
            <a:ext cx="8357328" cy="630942"/>
          </a:xfrm>
        </p:spPr>
        <p:txBody>
          <a:bodyPr/>
          <a:lstStyle/>
          <a:p>
            <a:r>
              <a:rPr lang="en-GB" dirty="0"/>
              <a:t>IN roles under the </a:t>
            </a:r>
            <a:r>
              <a:rPr lang="en-GB" sz="2100" dirty="0"/>
              <a:t>EEA</a:t>
            </a:r>
            <a:r>
              <a:rPr lang="en-GB" dirty="0"/>
              <a:t> and Norway Grants 
</a:t>
            </a:r>
            <a:endParaRPr lang="nb-NO" dirty="0"/>
          </a:p>
        </p:txBody>
      </p:sp>
    </p:spTree>
    <p:extLst>
      <p:ext uri="{BB962C8B-B14F-4D97-AF65-F5344CB8AC3E}">
        <p14:creationId xmlns:p14="http://schemas.microsoft.com/office/powerpoint/2010/main" val="60459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52572783"/>
              </p:ext>
            </p:extLst>
          </p:nvPr>
        </p:nvGraphicFramePr>
        <p:xfrm>
          <a:off x="565391" y="1070394"/>
          <a:ext cx="8089997" cy="2545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tel 2">
            <a:extLst>
              <a:ext uri="{FF2B5EF4-FFF2-40B4-BE49-F238E27FC236}">
                <a16:creationId xmlns:a16="http://schemas.microsoft.com/office/drawing/2014/main" id="{5F6F9FBC-BBAB-9E5F-4944-B6CFFEE3CC4F}"/>
              </a:ext>
            </a:extLst>
          </p:cNvPr>
          <p:cNvSpPr>
            <a:spLocks noGrp="1"/>
          </p:cNvSpPr>
          <p:nvPr>
            <p:ph type="title"/>
          </p:nvPr>
        </p:nvSpPr>
        <p:spPr>
          <a:xfrm>
            <a:off x="391765" y="454840"/>
            <a:ext cx="8357328" cy="646331"/>
          </a:xfrm>
        </p:spPr>
        <p:txBody>
          <a:bodyPr/>
          <a:lstStyle/>
          <a:p>
            <a:r>
              <a:rPr lang="en-GB" sz="2100" dirty="0"/>
              <a:t>Innovation Norway as Programme Operator
</a:t>
            </a:r>
            <a:endParaRPr lang="nb-NO" sz="2100" dirty="0"/>
          </a:p>
        </p:txBody>
      </p:sp>
    </p:spTree>
    <p:extLst>
      <p:ext uri="{BB962C8B-B14F-4D97-AF65-F5344CB8AC3E}">
        <p14:creationId xmlns:p14="http://schemas.microsoft.com/office/powerpoint/2010/main" val="2624793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905CB7-1192-FF85-E8DB-2D9B609A0BD7}"/>
              </a:ext>
            </a:extLst>
          </p:cNvPr>
          <p:cNvPicPr>
            <a:picLocks noChangeAspect="1"/>
          </p:cNvPicPr>
          <p:nvPr/>
        </p:nvPicPr>
        <p:blipFill rotWithShape="1">
          <a:blip r:embed="rId2"/>
          <a:srcRect t="8999" b="639"/>
          <a:stretch/>
        </p:blipFill>
        <p:spPr>
          <a:xfrm>
            <a:off x="20" y="10"/>
            <a:ext cx="9143980" cy="5143490"/>
          </a:xfrm>
          <a:prstGeom prst="rect">
            <a:avLst/>
          </a:prstGeom>
          <a:noFill/>
        </p:spPr>
      </p:pic>
      <p:sp>
        <p:nvSpPr>
          <p:cNvPr id="5" name="TextBox 4">
            <a:extLst>
              <a:ext uri="{FF2B5EF4-FFF2-40B4-BE49-F238E27FC236}">
                <a16:creationId xmlns:a16="http://schemas.microsoft.com/office/drawing/2014/main" id="{13E0EADF-8BE3-0EAA-AA4E-21D5872027C3}"/>
              </a:ext>
            </a:extLst>
          </p:cNvPr>
          <p:cNvSpPr txBox="1"/>
          <p:nvPr/>
        </p:nvSpPr>
        <p:spPr>
          <a:xfrm>
            <a:off x="8262027" y="4897279"/>
            <a:ext cx="881973" cy="246221"/>
          </a:xfrm>
          <a:prstGeom prst="rect">
            <a:avLst/>
          </a:prstGeom>
          <a:noFill/>
        </p:spPr>
        <p:txBody>
          <a:bodyPr wrap="none" rtlCol="0">
            <a:spAutoFit/>
          </a:bodyPr>
          <a:lstStyle/>
          <a:p>
            <a:r>
              <a:rPr lang="en-GB" sz="1000" dirty="0" err="1"/>
              <a:t>Foto</a:t>
            </a:r>
            <a:r>
              <a:rPr lang="en-GB" sz="1000" dirty="0"/>
              <a:t>: </a:t>
            </a:r>
            <a:r>
              <a:rPr lang="en-GB" sz="1000" dirty="0" err="1"/>
              <a:t>Pixabay</a:t>
            </a:r>
            <a:endParaRPr lang="en-GB" sz="1000" dirty="0"/>
          </a:p>
        </p:txBody>
      </p:sp>
    </p:spTree>
    <p:extLst>
      <p:ext uri="{BB962C8B-B14F-4D97-AF65-F5344CB8AC3E}">
        <p14:creationId xmlns:p14="http://schemas.microsoft.com/office/powerpoint/2010/main" val="846767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845891504"/>
              </p:ext>
            </p:extLst>
          </p:nvPr>
        </p:nvGraphicFramePr>
        <p:xfrm>
          <a:off x="153563" y="621234"/>
          <a:ext cx="8878756" cy="406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tel 2">
            <a:extLst>
              <a:ext uri="{FF2B5EF4-FFF2-40B4-BE49-F238E27FC236}">
                <a16:creationId xmlns:a16="http://schemas.microsoft.com/office/drawing/2014/main" id="{0B7528CF-3B7F-9947-8A18-4313DE76FB6F}"/>
              </a:ext>
            </a:extLst>
          </p:cNvPr>
          <p:cNvSpPr>
            <a:spLocks noGrp="1"/>
          </p:cNvSpPr>
          <p:nvPr>
            <p:ph type="title"/>
          </p:nvPr>
        </p:nvSpPr>
        <p:spPr>
          <a:xfrm>
            <a:off x="391765" y="454841"/>
            <a:ext cx="8357328" cy="323165"/>
          </a:xfrm>
        </p:spPr>
        <p:txBody>
          <a:bodyPr/>
          <a:lstStyle/>
          <a:p>
            <a:r>
              <a:rPr lang="en-GB" sz="2100" dirty="0"/>
              <a:t>Innovation Norway as Programme Partner</a:t>
            </a:r>
            <a:endParaRPr lang="nb-NO" sz="2100" dirty="0"/>
          </a:p>
        </p:txBody>
      </p:sp>
    </p:spTree>
    <p:extLst>
      <p:ext uri="{BB962C8B-B14F-4D97-AF65-F5344CB8AC3E}">
        <p14:creationId xmlns:p14="http://schemas.microsoft.com/office/powerpoint/2010/main" val="258057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DD645-A0CF-F378-9B9A-0C8274555B24}"/>
              </a:ext>
            </a:extLst>
          </p:cNvPr>
          <p:cNvPicPr>
            <a:picLocks noChangeAspect="1"/>
          </p:cNvPicPr>
          <p:nvPr/>
        </p:nvPicPr>
        <p:blipFill rotWithShape="1">
          <a:blip r:embed="rId2"/>
          <a:srcRect t="12663" b="13324"/>
          <a:stretch/>
        </p:blipFill>
        <p:spPr>
          <a:xfrm>
            <a:off x="20" y="10"/>
            <a:ext cx="9143980" cy="5143490"/>
          </a:xfrm>
          <a:prstGeom prst="rect">
            <a:avLst/>
          </a:prstGeom>
          <a:noFill/>
        </p:spPr>
      </p:pic>
      <p:sp>
        <p:nvSpPr>
          <p:cNvPr id="5" name="TextBox 4">
            <a:extLst>
              <a:ext uri="{FF2B5EF4-FFF2-40B4-BE49-F238E27FC236}">
                <a16:creationId xmlns:a16="http://schemas.microsoft.com/office/drawing/2014/main" id="{C8B42787-45DE-F5F2-3AB4-8B0AD47432E8}"/>
              </a:ext>
            </a:extLst>
          </p:cNvPr>
          <p:cNvSpPr txBox="1"/>
          <p:nvPr/>
        </p:nvSpPr>
        <p:spPr>
          <a:xfrm>
            <a:off x="8262027" y="4897279"/>
            <a:ext cx="881973" cy="246221"/>
          </a:xfrm>
          <a:prstGeom prst="rect">
            <a:avLst/>
          </a:prstGeom>
          <a:noFill/>
        </p:spPr>
        <p:txBody>
          <a:bodyPr wrap="none" rtlCol="0">
            <a:spAutoFit/>
          </a:bodyPr>
          <a:lstStyle/>
          <a:p>
            <a:r>
              <a:rPr lang="en-GB" sz="1000" dirty="0" err="1"/>
              <a:t>Foto</a:t>
            </a:r>
            <a:r>
              <a:rPr lang="en-GB" sz="1000" dirty="0"/>
              <a:t>: </a:t>
            </a:r>
            <a:r>
              <a:rPr lang="en-GB" sz="1000" dirty="0" err="1"/>
              <a:t>Pixabay</a:t>
            </a:r>
            <a:endParaRPr lang="en-GB" sz="1000" dirty="0"/>
          </a:p>
        </p:txBody>
      </p:sp>
    </p:spTree>
    <p:extLst>
      <p:ext uri="{BB962C8B-B14F-4D97-AF65-F5344CB8AC3E}">
        <p14:creationId xmlns:p14="http://schemas.microsoft.com/office/powerpoint/2010/main" val="410295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DA905E7-975E-9D48-AE6D-92B5FE3C68CD}"/>
              </a:ext>
            </a:extLst>
          </p:cNvPr>
          <p:cNvSpPr>
            <a:spLocks noGrp="1"/>
          </p:cNvSpPr>
          <p:nvPr>
            <p:ph idx="10"/>
          </p:nvPr>
        </p:nvSpPr>
        <p:spPr>
          <a:xfrm>
            <a:off x="-1646724" y="6201740"/>
            <a:ext cx="3396149" cy="1491306"/>
          </a:xfrm>
        </p:spPr>
        <p:txBody>
          <a:bodyPr/>
          <a:lstStyle/>
          <a:p>
            <a:pPr marL="0" indent="0">
              <a:buNone/>
            </a:pPr>
            <a:r>
              <a:rPr lang="nb-NO" sz="750"/>
              <a:t>Norges </a:t>
            </a:r>
            <a:r>
              <a:rPr lang="nb-NO" sz="750" b="1">
                <a:solidFill>
                  <a:schemeClr val="accent1"/>
                </a:solidFill>
              </a:rPr>
              <a:t>offisielle plattform </a:t>
            </a:r>
            <a:r>
              <a:rPr lang="nb-NO" sz="750"/>
              <a:t>for grønn teknologi, der målet er å </a:t>
            </a:r>
            <a:r>
              <a:rPr lang="nb-NO" sz="750" b="1">
                <a:solidFill>
                  <a:schemeClr val="accent1"/>
                </a:solidFill>
              </a:rPr>
              <a:t>koble</a:t>
            </a:r>
            <a:r>
              <a:rPr lang="nb-NO" sz="750"/>
              <a:t> internasjonale bedrifter med norske innovative løsninger. Plattformen inneholder </a:t>
            </a:r>
            <a:r>
              <a:rPr lang="nb-NO" sz="750" err="1"/>
              <a:t>ca</a:t>
            </a:r>
            <a:r>
              <a:rPr lang="nb-NO" sz="750"/>
              <a:t> </a:t>
            </a:r>
            <a:r>
              <a:rPr lang="nb-NO" sz="750" b="1">
                <a:solidFill>
                  <a:schemeClr val="tx2"/>
                </a:solidFill>
              </a:rPr>
              <a:t>430 godkjente bærekraftige løsninger «</a:t>
            </a:r>
            <a:r>
              <a:rPr lang="nb-NO" sz="750" b="1" err="1">
                <a:solidFill>
                  <a:schemeClr val="tx2"/>
                </a:solidFill>
              </a:rPr>
              <a:t>pioneered</a:t>
            </a:r>
            <a:r>
              <a:rPr lang="nb-NO" sz="750" b="1">
                <a:solidFill>
                  <a:schemeClr val="tx2"/>
                </a:solidFill>
              </a:rPr>
              <a:t> in Norway»</a:t>
            </a:r>
          </a:p>
          <a:p>
            <a:pPr marL="0" indent="0">
              <a:buNone/>
            </a:pPr>
            <a:r>
              <a:rPr lang="nb-NO" sz="750" err="1"/>
              <a:t>Ca</a:t>
            </a:r>
            <a:r>
              <a:rPr lang="nb-NO" sz="750"/>
              <a:t> 100 000 </a:t>
            </a:r>
            <a:r>
              <a:rPr lang="nb-NO" sz="750" b="1">
                <a:solidFill>
                  <a:srgbClr val="C00000"/>
                </a:solidFill>
                <a:latin typeface="Norway Sans Text" panose="020B0500030000000000" pitchFamily="34" charset="77"/>
              </a:rPr>
              <a:t> </a:t>
            </a:r>
            <a:r>
              <a:rPr lang="nb-NO" sz="750">
                <a:latin typeface="Norway Sans Text" panose="020B0500030000000000" pitchFamily="34" charset="77"/>
              </a:rPr>
              <a:t>gjennomsnittlig besøkende per </a:t>
            </a:r>
            <a:r>
              <a:rPr lang="nb-NO" sz="750" err="1">
                <a:latin typeface="Norway Sans Text" panose="020B0500030000000000" pitchFamily="34" charset="77"/>
              </a:rPr>
              <a:t>mnd</a:t>
            </a:r>
            <a:r>
              <a:rPr lang="nb-NO" sz="750">
                <a:latin typeface="Norway Sans Text" panose="020B0500030000000000" pitchFamily="34" charset="77"/>
              </a:rPr>
              <a:t>, og </a:t>
            </a:r>
            <a:r>
              <a:rPr lang="en-GB" sz="750" b="1">
                <a:solidFill>
                  <a:srgbClr val="C00000"/>
                </a:solidFill>
                <a:latin typeface="Norway Sans Text" panose="020B0500030000000000" pitchFamily="34" charset="77"/>
              </a:rPr>
              <a:t>1 </a:t>
            </a:r>
            <a:r>
              <a:rPr lang="en-GB" sz="750" b="1" err="1">
                <a:solidFill>
                  <a:srgbClr val="C00000"/>
                </a:solidFill>
                <a:latin typeface="Norway Sans Text" panose="020B0500030000000000" pitchFamily="34" charset="77"/>
              </a:rPr>
              <a:t>av</a:t>
            </a:r>
            <a:r>
              <a:rPr lang="en-GB" sz="750" b="1">
                <a:solidFill>
                  <a:srgbClr val="C00000"/>
                </a:solidFill>
                <a:latin typeface="Norway Sans Text" panose="020B0500030000000000" pitchFamily="34" charset="77"/>
              </a:rPr>
              <a:t> 4 </a:t>
            </a:r>
            <a:r>
              <a:rPr lang="en-GB" sz="750" err="1">
                <a:latin typeface="Norway Sans Text" panose="020B0500030000000000" pitchFamily="34" charset="77"/>
              </a:rPr>
              <a:t>bedrifter</a:t>
            </a:r>
            <a:r>
              <a:rPr lang="en-GB" sz="750">
                <a:latin typeface="Norway Sans Text" panose="020B0500030000000000" pitchFamily="34" charset="77"/>
              </a:rPr>
              <a:t> </a:t>
            </a:r>
            <a:r>
              <a:rPr lang="en-GB" sz="750" err="1">
                <a:latin typeface="Norway Sans Text" panose="020B0500030000000000" pitchFamily="34" charset="77"/>
              </a:rPr>
              <a:t>sier</a:t>
            </a:r>
            <a:r>
              <a:rPr lang="en-GB" sz="750">
                <a:latin typeface="Norway Sans Text" panose="020B0500030000000000" pitchFamily="34" charset="77"/>
              </a:rPr>
              <a:t> de har </a:t>
            </a:r>
            <a:r>
              <a:rPr lang="en-GB" sz="750" err="1">
                <a:latin typeface="Norway Sans Text" panose="020B0500030000000000" pitchFamily="34" charset="77"/>
              </a:rPr>
              <a:t>fått</a:t>
            </a:r>
            <a:r>
              <a:rPr lang="en-GB" sz="750">
                <a:latin typeface="Norway Sans Text" panose="020B0500030000000000" pitchFamily="34" charset="77"/>
              </a:rPr>
              <a:t> nye </a:t>
            </a:r>
            <a:r>
              <a:rPr lang="en-GB" sz="750" err="1">
                <a:latin typeface="Norway Sans Text" panose="020B0500030000000000" pitchFamily="34" charset="77"/>
              </a:rPr>
              <a:t>kontakter</a:t>
            </a:r>
            <a:r>
              <a:rPr lang="en-GB" sz="750">
                <a:latin typeface="Norway Sans Text" panose="020B0500030000000000" pitchFamily="34" charset="77"/>
              </a:rPr>
              <a:t>.</a:t>
            </a:r>
          </a:p>
        </p:txBody>
      </p:sp>
      <p:sp>
        <p:nvSpPr>
          <p:cNvPr id="21" name="Content Placeholder 5">
            <a:extLst>
              <a:ext uri="{FF2B5EF4-FFF2-40B4-BE49-F238E27FC236}">
                <a16:creationId xmlns:a16="http://schemas.microsoft.com/office/drawing/2014/main" id="{57903A2E-7297-C24C-86BC-0C098B31AC40}"/>
              </a:ext>
            </a:extLst>
          </p:cNvPr>
          <p:cNvSpPr txBox="1">
            <a:spLocks/>
          </p:cNvSpPr>
          <p:nvPr/>
        </p:nvSpPr>
        <p:spPr>
          <a:xfrm>
            <a:off x="423594" y="380814"/>
            <a:ext cx="7648560" cy="427512"/>
          </a:xfrm>
          <a:prstGeom prst="rect">
            <a:avLst/>
          </a:prstGeom>
        </p:spPr>
        <p:txBody>
          <a:bodyPr vert="horz" lIns="0" tIns="0" rIns="0" bIns="0" rtlCol="0" anchor="t" anchorCtr="0">
            <a:noAutofit/>
          </a:bodyPr>
          <a:lstStyle>
            <a:lvl1pPr marL="135027" indent="-135027" algn="l" defTabSz="914446" rtl="0" eaLnBrk="1" latinLnBrk="0" hangingPunct="1">
              <a:lnSpc>
                <a:spcPts val="1800"/>
              </a:lnSpc>
              <a:spcBef>
                <a:spcPts val="1000"/>
              </a:spcBef>
              <a:buClr>
                <a:schemeClr val="tx1"/>
              </a:buClr>
              <a:buSzPct val="100000"/>
              <a:buFont typeface="Arial" panose="020B0604020202020204" pitchFamily="34" charset="0"/>
              <a:buChar char="•"/>
              <a:defRPr sz="1400" kern="1200">
                <a:solidFill>
                  <a:schemeClr val="tx1"/>
                </a:solidFill>
                <a:latin typeface="Norway Sans Text" panose="020B0500030000000000" pitchFamily="34" charset="0"/>
                <a:ea typeface="+mn-ea"/>
                <a:cs typeface="+mn-cs"/>
              </a:defRPr>
            </a:lvl1pPr>
            <a:lvl2pPr marL="450090" marR="0" indent="-144029" algn="l" defTabSz="914446" rtl="0" eaLnBrk="1" fontAlgn="auto" latinLnBrk="0" hangingPunct="1">
              <a:lnSpc>
                <a:spcPts val="1800"/>
              </a:lnSpc>
              <a:spcBef>
                <a:spcPts val="500"/>
              </a:spcBef>
              <a:spcAft>
                <a:spcPts val="0"/>
              </a:spcAft>
              <a:buClr>
                <a:schemeClr val="tx1"/>
              </a:buClr>
              <a:buSzPct val="100000"/>
              <a:buFontTx/>
              <a:buChar char="◦"/>
              <a:tabLst/>
              <a:defRPr sz="1400" kern="1200">
                <a:solidFill>
                  <a:schemeClr val="tx1"/>
                </a:solidFill>
                <a:latin typeface="+mn-lt"/>
                <a:ea typeface="+mn-ea"/>
                <a:cs typeface="+mn-cs"/>
              </a:defRPr>
            </a:lvl2pPr>
            <a:lvl3pPr marL="1143057"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3pPr>
            <a:lvl4pPr marL="1600280"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4pPr>
            <a:lvl5pPr marL="2057503" indent="-228611" algn="l" defTabSz="914446" rtl="0" eaLnBrk="1" latinLnBrk="0" hangingPunct="1">
              <a:lnSpc>
                <a:spcPts val="1800"/>
              </a:lnSpc>
              <a:spcBef>
                <a:spcPts val="500"/>
              </a:spcBef>
              <a:buFont typeface="Arial" panose="020B0604020202020204" pitchFamily="34" charset="0"/>
              <a:buChar char="•"/>
              <a:defRPr sz="12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Fine" panose="020B0500030000000000" pitchFamily="34" charset="0"/>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Superfine" panose="020B0500030000000000" pitchFamily="34" charset="0"/>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latin typeface="+mn-lt"/>
              </a:rPr>
              <a:t>The Explorer </a:t>
            </a:r>
            <a:r>
              <a:rPr lang="nb-NO" sz="1800" dirty="0">
                <a:latin typeface="+mn-lt"/>
              </a:rPr>
              <a:t>is </a:t>
            </a:r>
            <a:r>
              <a:rPr lang="nb-NO" sz="1800" dirty="0" err="1">
                <a:latin typeface="+mn-lt"/>
              </a:rPr>
              <a:t>Norways</a:t>
            </a:r>
            <a:r>
              <a:rPr lang="nb-NO" sz="1800" dirty="0">
                <a:latin typeface="+mn-lt"/>
              </a:rPr>
              <a:t> </a:t>
            </a:r>
            <a:r>
              <a:rPr lang="nb-NO" sz="1800" dirty="0" err="1">
                <a:solidFill>
                  <a:schemeClr val="tx2"/>
                </a:solidFill>
                <a:latin typeface="+mn-lt"/>
              </a:rPr>
              <a:t>official</a:t>
            </a:r>
            <a:r>
              <a:rPr lang="nb-NO" sz="1800" dirty="0">
                <a:solidFill>
                  <a:schemeClr val="tx2"/>
                </a:solidFill>
                <a:latin typeface="+mn-lt"/>
              </a:rPr>
              <a:t> </a:t>
            </a:r>
            <a:r>
              <a:rPr lang="nb-NO" sz="1800" dirty="0" err="1">
                <a:solidFill>
                  <a:schemeClr val="tx2"/>
                </a:solidFill>
                <a:latin typeface="+mn-lt"/>
              </a:rPr>
              <a:t>platform</a:t>
            </a:r>
            <a:r>
              <a:rPr lang="nb-NO" sz="1800" dirty="0">
                <a:solidFill>
                  <a:schemeClr val="tx2"/>
                </a:solidFill>
                <a:latin typeface="+mn-lt"/>
              </a:rPr>
              <a:t> </a:t>
            </a:r>
            <a:r>
              <a:rPr lang="nb-NO" sz="1800" dirty="0" err="1">
                <a:latin typeface="+mn-lt"/>
              </a:rPr>
              <a:t>showcasing</a:t>
            </a:r>
            <a:r>
              <a:rPr lang="nb-NO" sz="1800" dirty="0">
                <a:latin typeface="+mn-lt"/>
              </a:rPr>
              <a:t> green and </a:t>
            </a:r>
            <a:r>
              <a:rPr lang="nb-NO" sz="1800" dirty="0" err="1">
                <a:latin typeface="+mn-lt"/>
              </a:rPr>
              <a:t>sustainable</a:t>
            </a:r>
            <a:r>
              <a:rPr lang="nb-NO" sz="1800" dirty="0">
                <a:latin typeface="+mn-lt"/>
              </a:rPr>
              <a:t> </a:t>
            </a:r>
            <a:r>
              <a:rPr lang="nb-NO" sz="1800" dirty="0" err="1">
                <a:latin typeface="+mn-lt"/>
              </a:rPr>
              <a:t>solutions</a:t>
            </a:r>
            <a:r>
              <a:rPr lang="nb-NO" sz="1800" dirty="0">
                <a:latin typeface="+mn-lt"/>
              </a:rPr>
              <a:t> </a:t>
            </a:r>
            <a:r>
              <a:rPr lang="nb-NO" sz="1800" dirty="0" err="1">
                <a:latin typeface="+mn-lt"/>
              </a:rPr>
              <a:t>with</a:t>
            </a:r>
            <a:r>
              <a:rPr lang="nb-NO" sz="1800" dirty="0">
                <a:latin typeface="+mn-lt"/>
              </a:rPr>
              <a:t> </a:t>
            </a:r>
            <a:r>
              <a:rPr lang="nb-NO" sz="1800" dirty="0" err="1">
                <a:latin typeface="+mn-lt"/>
              </a:rPr>
              <a:t>the</a:t>
            </a:r>
            <a:r>
              <a:rPr lang="nb-NO" sz="1800" dirty="0">
                <a:latin typeface="+mn-lt"/>
              </a:rPr>
              <a:t> goal to </a:t>
            </a:r>
            <a:r>
              <a:rPr lang="nb-NO" sz="1800" dirty="0">
                <a:solidFill>
                  <a:schemeClr val="accent1"/>
                </a:solidFill>
                <a:latin typeface="+mn-lt"/>
              </a:rPr>
              <a:t>match</a:t>
            </a:r>
            <a:r>
              <a:rPr lang="nb-NO" sz="1800" dirty="0">
                <a:latin typeface="+mn-lt"/>
              </a:rPr>
              <a:t> </a:t>
            </a:r>
            <a:r>
              <a:rPr lang="nb-NO" sz="1800" dirty="0" err="1">
                <a:latin typeface="+mn-lt"/>
              </a:rPr>
              <a:t>international</a:t>
            </a:r>
            <a:r>
              <a:rPr lang="nb-NO" sz="1800" dirty="0">
                <a:latin typeface="+mn-lt"/>
              </a:rPr>
              <a:t> </a:t>
            </a:r>
            <a:r>
              <a:rPr lang="nb-NO" sz="1800" dirty="0" err="1">
                <a:latin typeface="+mn-lt"/>
              </a:rPr>
              <a:t>businesses</a:t>
            </a:r>
            <a:r>
              <a:rPr lang="nb-NO" sz="1800" dirty="0">
                <a:latin typeface="+mn-lt"/>
              </a:rPr>
              <a:t> </a:t>
            </a:r>
            <a:r>
              <a:rPr lang="nb-NO" sz="1800" dirty="0" err="1">
                <a:latin typeface="+mn-lt"/>
              </a:rPr>
              <a:t>with</a:t>
            </a:r>
            <a:r>
              <a:rPr lang="nb-NO" sz="1800" dirty="0">
                <a:latin typeface="+mn-lt"/>
              </a:rPr>
              <a:t> Norwegian </a:t>
            </a:r>
            <a:r>
              <a:rPr lang="nb-NO" sz="1800" dirty="0" err="1">
                <a:latin typeface="+mn-lt"/>
              </a:rPr>
              <a:t>companies</a:t>
            </a:r>
            <a:endParaRPr lang="nb-NO" sz="1800" dirty="0">
              <a:solidFill>
                <a:schemeClr val="tx2"/>
              </a:solidFill>
              <a:latin typeface="+mn-lt"/>
            </a:endParaRPr>
          </a:p>
        </p:txBody>
      </p:sp>
      <p:pic>
        <p:nvPicPr>
          <p:cNvPr id="3076" name="Picture 4" descr="MacBook Pro 13 M1 2020 (sølv) - Bærbar PC - Elkjøp">
            <a:extLst>
              <a:ext uri="{FF2B5EF4-FFF2-40B4-BE49-F238E27FC236}">
                <a16:creationId xmlns:a16="http://schemas.microsoft.com/office/drawing/2014/main" id="{6F7FB3C6-066A-EA4B-9F5A-78F5833BE5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59"/>
          <a:stretch/>
        </p:blipFill>
        <p:spPr bwMode="auto">
          <a:xfrm>
            <a:off x="876794" y="1145746"/>
            <a:ext cx="5143500" cy="43946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e 6">
            <a:extLst>
              <a:ext uri="{FF2B5EF4-FFF2-40B4-BE49-F238E27FC236}">
                <a16:creationId xmlns:a16="http://schemas.microsoft.com/office/drawing/2014/main" id="{5591E118-C0E9-5641-8A06-4F44C3BE8DC2}"/>
              </a:ext>
            </a:extLst>
          </p:cNvPr>
          <p:cNvGrpSpPr/>
          <p:nvPr/>
        </p:nvGrpSpPr>
        <p:grpSpPr>
          <a:xfrm>
            <a:off x="1467343" y="1676240"/>
            <a:ext cx="3962400" cy="3411563"/>
            <a:chOff x="5582015" y="58790"/>
            <a:chExt cx="4419784" cy="4545047"/>
          </a:xfrm>
        </p:grpSpPr>
        <p:pic>
          <p:nvPicPr>
            <p:cNvPr id="8" name="Bilde 7">
              <a:extLst>
                <a:ext uri="{FF2B5EF4-FFF2-40B4-BE49-F238E27FC236}">
                  <a16:creationId xmlns:a16="http://schemas.microsoft.com/office/drawing/2014/main" id="{5295DB6B-1FC2-DA4F-847A-7839B4986DAF}"/>
                </a:ext>
              </a:extLst>
            </p:cNvPr>
            <p:cNvPicPr>
              <a:picLocks noChangeAspect="1"/>
            </p:cNvPicPr>
            <p:nvPr/>
          </p:nvPicPr>
          <p:blipFill rotWithShape="1">
            <a:blip r:embed="rId4"/>
            <a:srcRect b="27989"/>
            <a:stretch/>
          </p:blipFill>
          <p:spPr>
            <a:xfrm>
              <a:off x="5582015" y="58790"/>
              <a:ext cx="4419784" cy="3248480"/>
            </a:xfrm>
            <a:prstGeom prst="rect">
              <a:avLst/>
            </a:prstGeom>
          </p:spPr>
        </p:pic>
        <p:pic>
          <p:nvPicPr>
            <p:cNvPr id="9" name="Bilde 8">
              <a:extLst>
                <a:ext uri="{FF2B5EF4-FFF2-40B4-BE49-F238E27FC236}">
                  <a16:creationId xmlns:a16="http://schemas.microsoft.com/office/drawing/2014/main" id="{5C924518-5E4F-E34C-800F-735FBD9E2C8D}"/>
                </a:ext>
              </a:extLst>
            </p:cNvPr>
            <p:cNvPicPr>
              <a:picLocks noChangeAspect="1"/>
            </p:cNvPicPr>
            <p:nvPr/>
          </p:nvPicPr>
          <p:blipFill rotWithShape="1">
            <a:blip r:embed="rId5"/>
            <a:srcRect t="-38185" r="2670" b="99999"/>
            <a:stretch/>
          </p:blipFill>
          <p:spPr>
            <a:xfrm>
              <a:off x="5618177" y="3694542"/>
              <a:ext cx="4347461" cy="909295"/>
            </a:xfrm>
            <a:prstGeom prst="rect">
              <a:avLst/>
            </a:prstGeom>
          </p:spPr>
        </p:pic>
      </p:grpSp>
      <p:pic>
        <p:nvPicPr>
          <p:cNvPr id="3078" name="Picture 6" descr="iPhone 12 - 5G smarttelefon 256 GB (sort) - Mobiltelefon - Elkjøp">
            <a:extLst>
              <a:ext uri="{FF2B5EF4-FFF2-40B4-BE49-F238E27FC236}">
                <a16:creationId xmlns:a16="http://schemas.microsoft.com/office/drawing/2014/main" id="{91E7ACC2-D905-8A46-A383-249B1CAD3B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789" y="1518257"/>
            <a:ext cx="2900775" cy="2900775"/>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Et bilde som inneholder tekst&#10;&#10;Automatisk generert beskrivelse">
            <a:extLst>
              <a:ext uri="{FF2B5EF4-FFF2-40B4-BE49-F238E27FC236}">
                <a16:creationId xmlns:a16="http://schemas.microsoft.com/office/drawing/2014/main" id="{9754FAB0-5170-C140-B064-6C3084E4BF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4292" y="1765586"/>
            <a:ext cx="1173770" cy="2540159"/>
          </a:xfrm>
          <a:prstGeom prst="rect">
            <a:avLst/>
          </a:prstGeom>
        </p:spPr>
      </p:pic>
      <p:sp>
        <p:nvSpPr>
          <p:cNvPr id="15" name="Content Placeholder 5">
            <a:extLst>
              <a:ext uri="{FF2B5EF4-FFF2-40B4-BE49-F238E27FC236}">
                <a16:creationId xmlns:a16="http://schemas.microsoft.com/office/drawing/2014/main" id="{A075384E-4ADB-E446-A8AF-D9806F085A09}"/>
              </a:ext>
            </a:extLst>
          </p:cNvPr>
          <p:cNvSpPr txBox="1">
            <a:spLocks/>
          </p:cNvSpPr>
          <p:nvPr/>
        </p:nvSpPr>
        <p:spPr>
          <a:xfrm>
            <a:off x="7969060" y="2895413"/>
            <a:ext cx="1558925" cy="1491306"/>
          </a:xfrm>
          <a:prstGeom prst="rect">
            <a:avLst/>
          </a:prstGeom>
        </p:spPr>
        <p:txBody>
          <a:bodyPr vert="horz" lIns="0" tIns="0" rIns="0" bIns="0" rtlCol="0" anchor="b" anchorCtr="0">
            <a:noAutofit/>
          </a:bodyPr>
          <a:lstStyle>
            <a:lvl1pPr marL="135027" indent="-135027" algn="l" defTabSz="914446" rtl="0" eaLnBrk="1" latinLnBrk="0" hangingPunct="1">
              <a:lnSpc>
                <a:spcPts val="1800"/>
              </a:lnSpc>
              <a:spcBef>
                <a:spcPts val="1000"/>
              </a:spcBef>
              <a:buClr>
                <a:schemeClr val="tx1"/>
              </a:buClr>
              <a:buSzPct val="100000"/>
              <a:buFont typeface="Arial" panose="020B0604020202020204" pitchFamily="34" charset="0"/>
              <a:buChar char="•"/>
              <a:defRPr sz="1400" kern="1200">
                <a:solidFill>
                  <a:schemeClr val="tx1"/>
                </a:solidFill>
                <a:latin typeface="Norway Sans Text" panose="020B0500030000000000" pitchFamily="34" charset="0"/>
                <a:ea typeface="+mn-ea"/>
                <a:cs typeface="+mn-cs"/>
              </a:defRPr>
            </a:lvl1pPr>
            <a:lvl2pPr marL="450090" marR="0" indent="-144029" algn="l" defTabSz="914446" rtl="0" eaLnBrk="1" fontAlgn="auto" latinLnBrk="0" hangingPunct="1">
              <a:lnSpc>
                <a:spcPts val="1800"/>
              </a:lnSpc>
              <a:spcBef>
                <a:spcPts val="500"/>
              </a:spcBef>
              <a:spcAft>
                <a:spcPts val="0"/>
              </a:spcAft>
              <a:buClr>
                <a:schemeClr val="tx1"/>
              </a:buClr>
              <a:buSzPct val="100000"/>
              <a:buFontTx/>
              <a:buChar char="◦"/>
              <a:tabLst/>
              <a:defRPr sz="1400" kern="1200">
                <a:solidFill>
                  <a:schemeClr val="tx1"/>
                </a:solidFill>
                <a:latin typeface="+mn-lt"/>
                <a:ea typeface="+mn-ea"/>
                <a:cs typeface="+mn-cs"/>
              </a:defRPr>
            </a:lvl2pPr>
            <a:lvl3pPr marL="1143057"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3pPr>
            <a:lvl4pPr marL="1600280"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4pPr>
            <a:lvl5pPr marL="2057503" indent="-228611" algn="l" defTabSz="914446" rtl="0" eaLnBrk="1" latinLnBrk="0" hangingPunct="1">
              <a:lnSpc>
                <a:spcPts val="1800"/>
              </a:lnSpc>
              <a:spcBef>
                <a:spcPts val="500"/>
              </a:spcBef>
              <a:buFont typeface="Arial" panose="020B0604020202020204" pitchFamily="34" charset="0"/>
              <a:buChar char="•"/>
              <a:defRPr sz="12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Fine" panose="020B0500030000000000" pitchFamily="34" charset="0"/>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Superfine" panose="020B0500030000000000" pitchFamily="34" charset="0"/>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50">
                <a:latin typeface="Norway Sans Text" panose="020B0500030000000000" pitchFamily="34" charset="77"/>
              </a:rPr>
              <a:t>.</a:t>
            </a:r>
          </a:p>
        </p:txBody>
      </p:sp>
    </p:spTree>
    <p:extLst>
      <p:ext uri="{BB962C8B-B14F-4D97-AF65-F5344CB8AC3E}">
        <p14:creationId xmlns:p14="http://schemas.microsoft.com/office/powerpoint/2010/main" val="243035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10;&#10;Description automatically generated">
            <a:extLst>
              <a:ext uri="{FF2B5EF4-FFF2-40B4-BE49-F238E27FC236}">
                <a16:creationId xmlns:a16="http://schemas.microsoft.com/office/drawing/2014/main" id="{21484516-DEDD-5A87-43AD-F40F4802B3BB}"/>
              </a:ext>
            </a:extLst>
          </p:cNvPr>
          <p:cNvPicPr>
            <a:picLocks noGrp="1" noChangeAspect="1"/>
          </p:cNvPicPr>
          <p:nvPr>
            <p:ph idx="1"/>
          </p:nvPr>
        </p:nvPicPr>
        <p:blipFill>
          <a:blip r:embed="rId2"/>
          <a:stretch>
            <a:fillRect/>
          </a:stretch>
        </p:blipFill>
        <p:spPr>
          <a:xfrm>
            <a:off x="4361024" y="1122780"/>
            <a:ext cx="4335165" cy="3065463"/>
          </a:xfrm>
        </p:spPr>
      </p:pic>
      <p:sp>
        <p:nvSpPr>
          <p:cNvPr id="3" name="Title 2">
            <a:extLst>
              <a:ext uri="{FF2B5EF4-FFF2-40B4-BE49-F238E27FC236}">
                <a16:creationId xmlns:a16="http://schemas.microsoft.com/office/drawing/2014/main" id="{8B6EEADC-78A7-F3DA-8F23-5517755ADAB3}"/>
              </a:ext>
            </a:extLst>
          </p:cNvPr>
          <p:cNvSpPr>
            <a:spLocks noGrp="1"/>
          </p:cNvSpPr>
          <p:nvPr>
            <p:ph type="title"/>
          </p:nvPr>
        </p:nvSpPr>
        <p:spPr/>
        <p:txBody>
          <a:bodyPr/>
          <a:lstStyle/>
          <a:p>
            <a:endParaRPr lang="en-GB"/>
          </a:p>
        </p:txBody>
      </p:sp>
      <p:pic>
        <p:nvPicPr>
          <p:cNvPr id="7" name="Picture 6" descr="A picture containing logo&#10;&#10;Description automatically generated">
            <a:extLst>
              <a:ext uri="{FF2B5EF4-FFF2-40B4-BE49-F238E27FC236}">
                <a16:creationId xmlns:a16="http://schemas.microsoft.com/office/drawing/2014/main" id="{8327E73F-5FB0-2C6D-D2B3-88B5B842BF70}"/>
              </a:ext>
            </a:extLst>
          </p:cNvPr>
          <p:cNvPicPr>
            <a:picLocks noChangeAspect="1"/>
          </p:cNvPicPr>
          <p:nvPr/>
        </p:nvPicPr>
        <p:blipFill>
          <a:blip r:embed="rId3"/>
          <a:stretch>
            <a:fillRect/>
          </a:stretch>
        </p:blipFill>
        <p:spPr>
          <a:xfrm>
            <a:off x="1446682" y="1528653"/>
            <a:ext cx="1776394" cy="1992004"/>
          </a:xfrm>
          <a:prstGeom prst="rect">
            <a:avLst/>
          </a:prstGeom>
        </p:spPr>
      </p:pic>
    </p:spTree>
    <p:extLst>
      <p:ext uri="{BB962C8B-B14F-4D97-AF65-F5344CB8AC3E}">
        <p14:creationId xmlns:p14="http://schemas.microsoft.com/office/powerpoint/2010/main" val="1954462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descr="Water next to the ocean&#10;&#10;Description automatically generated">
            <a:extLst>
              <a:ext uri="{FF2B5EF4-FFF2-40B4-BE49-F238E27FC236}">
                <a16:creationId xmlns:a16="http://schemas.microsoft.com/office/drawing/2014/main" id="{63E79B75-95E6-459C-B385-32840E56B6D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7087" b="27087"/>
          <a:stretch/>
        </p:blipFill>
        <p:spPr>
          <a:xfrm>
            <a:off x="0" y="2505808"/>
            <a:ext cx="9144000" cy="2637692"/>
          </a:xfrm>
        </p:spPr>
      </p:pic>
      <p:sp>
        <p:nvSpPr>
          <p:cNvPr id="3" name="Tittel 2">
            <a:extLst>
              <a:ext uri="{FF2B5EF4-FFF2-40B4-BE49-F238E27FC236}">
                <a16:creationId xmlns:a16="http://schemas.microsoft.com/office/drawing/2014/main" id="{2178BA13-98EC-4F8C-B917-B8BB66995F02}"/>
              </a:ext>
            </a:extLst>
          </p:cNvPr>
          <p:cNvSpPr>
            <a:spLocks noGrp="1"/>
          </p:cNvSpPr>
          <p:nvPr>
            <p:ph type="ctrTitle"/>
          </p:nvPr>
        </p:nvSpPr>
        <p:spPr>
          <a:xfrm>
            <a:off x="328613" y="426790"/>
            <a:ext cx="3423641" cy="989409"/>
          </a:xfrm>
        </p:spPr>
        <p:txBody>
          <a:bodyPr>
            <a:normAutofit fontScale="90000"/>
          </a:bodyPr>
          <a:lstStyle/>
          <a:p>
            <a:pPr algn="l"/>
            <a:r>
              <a:rPr lang="en-US" sz="2325" dirty="0"/>
              <a:t>Innovation Norway</a:t>
            </a:r>
            <a:br>
              <a:rPr lang="en-US" sz="1350" dirty="0"/>
            </a:br>
            <a:br>
              <a:rPr lang="en-GB" sz="1800" b="0" i="0" u="none" strike="noStrike" baseline="0" dirty="0">
                <a:solidFill>
                  <a:srgbClr val="000000"/>
                </a:solidFill>
                <a:latin typeface="Calibri Light" panose="020F0302020204030204" pitchFamily="34" charset="0"/>
              </a:rPr>
            </a:br>
            <a:r>
              <a:rPr lang="en-GB" sz="1800" b="0" i="0" u="none" strike="noStrike" baseline="0" dirty="0">
                <a:latin typeface="Calibri Light" panose="020F0302020204030204" pitchFamily="34" charset="0"/>
              </a:rPr>
              <a:t>Innovation Norway is the Norwegian Government and regional authorities' main instrument for realising value-creating industrial and commercial development throughout the country</a:t>
            </a:r>
            <a:br>
              <a:rPr lang="en-US" sz="1500" dirty="0">
                <a:cs typeface="Calibri"/>
              </a:rPr>
            </a:br>
            <a:endParaRPr lang="nb-NO" sz="1500" dirty="0"/>
          </a:p>
        </p:txBody>
      </p:sp>
      <p:sp>
        <p:nvSpPr>
          <p:cNvPr id="4" name="Undertittel 3">
            <a:extLst>
              <a:ext uri="{FF2B5EF4-FFF2-40B4-BE49-F238E27FC236}">
                <a16:creationId xmlns:a16="http://schemas.microsoft.com/office/drawing/2014/main" id="{106A78CF-E5FD-44C3-8ABD-BC085119C48F}"/>
              </a:ext>
            </a:extLst>
          </p:cNvPr>
          <p:cNvSpPr>
            <a:spLocks noGrp="1"/>
          </p:cNvSpPr>
          <p:nvPr>
            <p:ph type="subTitle" idx="1"/>
          </p:nvPr>
        </p:nvSpPr>
        <p:spPr>
          <a:xfrm>
            <a:off x="4757052" y="745083"/>
            <a:ext cx="3910959" cy="989409"/>
          </a:xfrm>
        </p:spPr>
        <p:txBody>
          <a:bodyPr vert="horz" lIns="0" tIns="0" rIns="0" bIns="0" rtlCol="0" anchor="t">
            <a:normAutofit fontScale="85000" lnSpcReduction="10000"/>
          </a:bodyPr>
          <a:lstStyle/>
          <a:p>
            <a:pPr algn="l"/>
            <a:endParaRPr lang="en-GB" sz="1800" b="0" i="0" u="none" strike="noStrike" baseline="0" dirty="0">
              <a:solidFill>
                <a:srgbClr val="000000"/>
              </a:solidFill>
              <a:latin typeface="Calibri" panose="020F0502020204030204" pitchFamily="34" charset="0"/>
            </a:endParaRPr>
          </a:p>
          <a:p>
            <a:pPr marR="8680" algn="l"/>
            <a:r>
              <a:rPr lang="en-GB" sz="1900" b="0" i="0" u="none" strike="noStrike" baseline="0" dirty="0">
                <a:latin typeface="Calibri Light" panose="020F0302020204030204" pitchFamily="34" charset="0"/>
                <a:cs typeface="Calibri Light" panose="020F0302020204030204" pitchFamily="34" charset="0"/>
              </a:rPr>
              <a:t>Innovation Norway aims to stimulate commercially and socio-economically profitable business development, and realise the commercial potential of the regions</a:t>
            </a:r>
            <a:endParaRPr lang="nb-NO" sz="1700" dirty="0">
              <a:latin typeface="Calibri Light" panose="020F0302020204030204" pitchFamily="34" charset="0"/>
              <a:cs typeface="Calibri Light" panose="020F0302020204030204" pitchFamily="34" charset="0"/>
            </a:endParaRPr>
          </a:p>
        </p:txBody>
      </p:sp>
      <p:sp>
        <p:nvSpPr>
          <p:cNvPr id="2" name="Plassholder for tekst 3">
            <a:extLst>
              <a:ext uri="{FF2B5EF4-FFF2-40B4-BE49-F238E27FC236}">
                <a16:creationId xmlns:a16="http://schemas.microsoft.com/office/drawing/2014/main" id="{67077212-4AA4-488E-8153-050D909350B2}"/>
              </a:ext>
            </a:extLst>
          </p:cNvPr>
          <p:cNvSpPr txBox="1">
            <a:spLocks/>
          </p:cNvSpPr>
          <p:nvPr/>
        </p:nvSpPr>
        <p:spPr>
          <a:xfrm>
            <a:off x="8339057" y="4975219"/>
            <a:ext cx="1522800" cy="178200"/>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2000" b="1" kern="1200">
                <a:solidFill>
                  <a:schemeClr val="accent2"/>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nb-NO" sz="900" b="0">
                <a:solidFill>
                  <a:srgbClr val="FFFFFF">
                    <a:lumMod val="75000"/>
                  </a:srgbClr>
                </a:solidFill>
                <a:latin typeface="Calibri"/>
              </a:rPr>
              <a:t>Foto: Unsplash</a:t>
            </a:r>
          </a:p>
        </p:txBody>
      </p:sp>
    </p:spTree>
    <p:extLst>
      <p:ext uri="{BB962C8B-B14F-4D97-AF65-F5344CB8AC3E}">
        <p14:creationId xmlns:p14="http://schemas.microsoft.com/office/powerpoint/2010/main" val="208434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60588433-0EF8-9F43-A896-B71DD311A94E}"/>
              </a:ext>
            </a:extLst>
          </p:cNvPr>
          <p:cNvGrpSpPr/>
          <p:nvPr/>
        </p:nvGrpSpPr>
        <p:grpSpPr>
          <a:xfrm>
            <a:off x="227063" y="1864211"/>
            <a:ext cx="3246125" cy="2488336"/>
            <a:chOff x="1540537" y="344973"/>
            <a:chExt cx="8599739" cy="6301493"/>
          </a:xfrm>
        </p:grpSpPr>
        <p:pic>
          <p:nvPicPr>
            <p:cNvPr id="3" name="Grafikk 2">
              <a:extLst>
                <a:ext uri="{FF2B5EF4-FFF2-40B4-BE49-F238E27FC236}">
                  <a16:creationId xmlns:a16="http://schemas.microsoft.com/office/drawing/2014/main" id="{EA03473A-4AC1-4118-B517-296A4C051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3179" y="5768093"/>
              <a:ext cx="710300" cy="762273"/>
            </a:xfrm>
            <a:prstGeom prst="rect">
              <a:avLst/>
            </a:prstGeom>
          </p:spPr>
        </p:pic>
        <p:pic>
          <p:nvPicPr>
            <p:cNvPr id="4" name="Grafikk 3">
              <a:extLst>
                <a:ext uri="{FF2B5EF4-FFF2-40B4-BE49-F238E27FC236}">
                  <a16:creationId xmlns:a16="http://schemas.microsoft.com/office/drawing/2014/main" id="{A694715C-1B1F-471A-9286-A19FCCF594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8236" y="5517901"/>
              <a:ext cx="841792" cy="667944"/>
            </a:xfrm>
            <a:prstGeom prst="rect">
              <a:avLst/>
            </a:prstGeom>
          </p:spPr>
        </p:pic>
        <p:pic>
          <p:nvPicPr>
            <p:cNvPr id="5" name="Grafikk 4">
              <a:extLst>
                <a:ext uri="{FF2B5EF4-FFF2-40B4-BE49-F238E27FC236}">
                  <a16:creationId xmlns:a16="http://schemas.microsoft.com/office/drawing/2014/main" id="{35DC2C54-D447-403E-A257-8EC70FF2AC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4420" y="5123088"/>
              <a:ext cx="1037497" cy="993161"/>
            </a:xfrm>
            <a:prstGeom prst="rect">
              <a:avLst/>
            </a:prstGeom>
          </p:spPr>
        </p:pic>
        <p:pic>
          <p:nvPicPr>
            <p:cNvPr id="6" name="Grafikk 5">
              <a:extLst>
                <a:ext uri="{FF2B5EF4-FFF2-40B4-BE49-F238E27FC236}">
                  <a16:creationId xmlns:a16="http://schemas.microsoft.com/office/drawing/2014/main" id="{34C4060B-79C6-4BEE-BD2F-7D95B4B334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31162" y="344973"/>
              <a:ext cx="2267993" cy="1526047"/>
            </a:xfrm>
            <a:prstGeom prst="rect">
              <a:avLst/>
            </a:prstGeom>
          </p:spPr>
        </p:pic>
        <p:pic>
          <p:nvPicPr>
            <p:cNvPr id="7" name="Grafikk 6">
              <a:extLst>
                <a:ext uri="{FF2B5EF4-FFF2-40B4-BE49-F238E27FC236}">
                  <a16:creationId xmlns:a16="http://schemas.microsoft.com/office/drawing/2014/main" id="{D908AAF1-2BC7-4D75-95A5-5295AC939F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96999" y="4436662"/>
              <a:ext cx="1175967" cy="1252663"/>
            </a:xfrm>
            <a:prstGeom prst="rect">
              <a:avLst/>
            </a:prstGeom>
          </p:spPr>
        </p:pic>
        <p:pic>
          <p:nvPicPr>
            <p:cNvPr id="8" name="Grafikk 7">
              <a:extLst>
                <a:ext uri="{FF2B5EF4-FFF2-40B4-BE49-F238E27FC236}">
                  <a16:creationId xmlns:a16="http://schemas.microsoft.com/office/drawing/2014/main" id="{A0F214ED-14F5-45FF-A490-E474B9076B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7170" y="4095261"/>
              <a:ext cx="882031" cy="667945"/>
            </a:xfrm>
            <a:prstGeom prst="rect">
              <a:avLst/>
            </a:prstGeom>
          </p:spPr>
        </p:pic>
        <p:pic>
          <p:nvPicPr>
            <p:cNvPr id="9" name="Grafikk 8">
              <a:extLst>
                <a:ext uri="{FF2B5EF4-FFF2-40B4-BE49-F238E27FC236}">
                  <a16:creationId xmlns:a16="http://schemas.microsoft.com/office/drawing/2014/main" id="{B3BEB676-1B0F-45A1-B5FD-D6C5DF74D4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38244" y="1466595"/>
              <a:ext cx="1024717" cy="1989157"/>
            </a:xfrm>
            <a:prstGeom prst="rect">
              <a:avLst/>
            </a:prstGeom>
          </p:spPr>
        </p:pic>
        <p:pic>
          <p:nvPicPr>
            <p:cNvPr id="10" name="Grafikk 9">
              <a:extLst>
                <a:ext uri="{FF2B5EF4-FFF2-40B4-BE49-F238E27FC236}">
                  <a16:creationId xmlns:a16="http://schemas.microsoft.com/office/drawing/2014/main" id="{3C052BBD-A3D2-4CF4-8A08-B77BE4BD35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17241" y="5660759"/>
              <a:ext cx="583095" cy="737979"/>
            </a:xfrm>
            <a:prstGeom prst="rect">
              <a:avLst/>
            </a:prstGeom>
          </p:spPr>
        </p:pic>
        <p:pic>
          <p:nvPicPr>
            <p:cNvPr id="11" name="Grafikk 10">
              <a:extLst>
                <a:ext uri="{FF2B5EF4-FFF2-40B4-BE49-F238E27FC236}">
                  <a16:creationId xmlns:a16="http://schemas.microsoft.com/office/drawing/2014/main" id="{0D23B6BB-ECF9-400E-95AE-088F8EECE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24411" y="4621923"/>
              <a:ext cx="795077" cy="1205440"/>
            </a:xfrm>
            <a:prstGeom prst="rect">
              <a:avLst/>
            </a:prstGeom>
          </p:spPr>
        </p:pic>
        <p:pic>
          <p:nvPicPr>
            <p:cNvPr id="12" name="Grafikk 11">
              <a:extLst>
                <a:ext uri="{FF2B5EF4-FFF2-40B4-BE49-F238E27FC236}">
                  <a16:creationId xmlns:a16="http://schemas.microsoft.com/office/drawing/2014/main" id="{58D96009-D541-48D3-BBB3-16E59B35D20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95375" y="3336691"/>
              <a:ext cx="1154007" cy="1307876"/>
            </a:xfrm>
            <a:prstGeom prst="rect">
              <a:avLst/>
            </a:prstGeom>
          </p:spPr>
        </p:pic>
        <p:sp>
          <p:nvSpPr>
            <p:cNvPr id="13" name="TekstSylinder 12">
              <a:extLst>
                <a:ext uri="{FF2B5EF4-FFF2-40B4-BE49-F238E27FC236}">
                  <a16:creationId xmlns:a16="http://schemas.microsoft.com/office/drawing/2014/main" id="{3A75A3DD-F120-4C44-A973-C41718B5CD67}"/>
                </a:ext>
              </a:extLst>
            </p:cNvPr>
            <p:cNvSpPr txBox="1"/>
            <p:nvPr/>
          </p:nvSpPr>
          <p:spPr>
            <a:xfrm>
              <a:off x="8332991" y="572214"/>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Vadsø</a:t>
              </a:r>
            </a:p>
          </p:txBody>
        </p:sp>
        <p:sp>
          <p:nvSpPr>
            <p:cNvPr id="14" name="TekstSylinder 13">
              <a:extLst>
                <a:ext uri="{FF2B5EF4-FFF2-40B4-BE49-F238E27FC236}">
                  <a16:creationId xmlns:a16="http://schemas.microsoft.com/office/drawing/2014/main" id="{C03A34A4-81D1-4F27-A628-B9B3A58309C6}"/>
                </a:ext>
              </a:extLst>
            </p:cNvPr>
            <p:cNvSpPr txBox="1"/>
            <p:nvPr/>
          </p:nvSpPr>
          <p:spPr>
            <a:xfrm>
              <a:off x="3930129" y="2407770"/>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Bodø</a:t>
              </a:r>
            </a:p>
          </p:txBody>
        </p:sp>
        <p:sp>
          <p:nvSpPr>
            <p:cNvPr id="15" name="TekstSylinder 14">
              <a:extLst>
                <a:ext uri="{FF2B5EF4-FFF2-40B4-BE49-F238E27FC236}">
                  <a16:creationId xmlns:a16="http://schemas.microsoft.com/office/drawing/2014/main" id="{3CD46D72-0996-44E0-825A-F0219923ED4A}"/>
                </a:ext>
              </a:extLst>
            </p:cNvPr>
            <p:cNvSpPr txBox="1"/>
            <p:nvPr/>
          </p:nvSpPr>
          <p:spPr>
            <a:xfrm>
              <a:off x="4580367" y="1167865"/>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Tromsø</a:t>
              </a:r>
            </a:p>
          </p:txBody>
        </p:sp>
        <p:sp>
          <p:nvSpPr>
            <p:cNvPr id="16" name="TekstSylinder 15">
              <a:extLst>
                <a:ext uri="{FF2B5EF4-FFF2-40B4-BE49-F238E27FC236}">
                  <a16:creationId xmlns:a16="http://schemas.microsoft.com/office/drawing/2014/main" id="{248F0E1F-9EE5-44C7-899F-6B23EA3E0387}"/>
                </a:ext>
              </a:extLst>
            </p:cNvPr>
            <p:cNvSpPr txBox="1"/>
            <p:nvPr/>
          </p:nvSpPr>
          <p:spPr>
            <a:xfrm>
              <a:off x="5057054" y="758397"/>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Alta</a:t>
              </a:r>
            </a:p>
          </p:txBody>
        </p:sp>
        <p:sp>
          <p:nvSpPr>
            <p:cNvPr id="17" name="TekstSylinder 16">
              <a:extLst>
                <a:ext uri="{FF2B5EF4-FFF2-40B4-BE49-F238E27FC236}">
                  <a16:creationId xmlns:a16="http://schemas.microsoft.com/office/drawing/2014/main" id="{8E902355-12A7-4C88-A393-3CF8924325E3}"/>
                </a:ext>
              </a:extLst>
            </p:cNvPr>
            <p:cNvSpPr txBox="1"/>
            <p:nvPr/>
          </p:nvSpPr>
          <p:spPr>
            <a:xfrm>
              <a:off x="3369832" y="3778291"/>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Steinkjer</a:t>
              </a:r>
            </a:p>
          </p:txBody>
        </p:sp>
        <p:sp>
          <p:nvSpPr>
            <p:cNvPr id="18" name="TekstSylinder 17">
              <a:extLst>
                <a:ext uri="{FF2B5EF4-FFF2-40B4-BE49-F238E27FC236}">
                  <a16:creationId xmlns:a16="http://schemas.microsoft.com/office/drawing/2014/main" id="{789BBEF1-E9AE-46B9-A807-52A8B576118C}"/>
                </a:ext>
              </a:extLst>
            </p:cNvPr>
            <p:cNvSpPr txBox="1"/>
            <p:nvPr/>
          </p:nvSpPr>
          <p:spPr>
            <a:xfrm>
              <a:off x="5703546" y="4098378"/>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Trondheim</a:t>
              </a:r>
            </a:p>
          </p:txBody>
        </p:sp>
        <p:sp>
          <p:nvSpPr>
            <p:cNvPr id="19" name="TekstSylinder 18">
              <a:extLst>
                <a:ext uri="{FF2B5EF4-FFF2-40B4-BE49-F238E27FC236}">
                  <a16:creationId xmlns:a16="http://schemas.microsoft.com/office/drawing/2014/main" id="{A215683E-1CE1-41EF-9F3F-26F541BC03A6}"/>
                </a:ext>
              </a:extLst>
            </p:cNvPr>
            <p:cNvSpPr txBox="1"/>
            <p:nvPr/>
          </p:nvSpPr>
          <p:spPr>
            <a:xfrm>
              <a:off x="2375644" y="6038011"/>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Stavanger</a:t>
              </a:r>
            </a:p>
          </p:txBody>
        </p:sp>
        <p:sp>
          <p:nvSpPr>
            <p:cNvPr id="20" name="TekstSylinder 19">
              <a:extLst>
                <a:ext uri="{FF2B5EF4-FFF2-40B4-BE49-F238E27FC236}">
                  <a16:creationId xmlns:a16="http://schemas.microsoft.com/office/drawing/2014/main" id="{90287102-8D60-4F9A-895E-DD60AC688F31}"/>
                </a:ext>
              </a:extLst>
            </p:cNvPr>
            <p:cNvSpPr txBox="1"/>
            <p:nvPr/>
          </p:nvSpPr>
          <p:spPr>
            <a:xfrm>
              <a:off x="2278229" y="5314713"/>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Bergen</a:t>
              </a:r>
            </a:p>
          </p:txBody>
        </p:sp>
        <p:sp>
          <p:nvSpPr>
            <p:cNvPr id="21" name="TekstSylinder 20">
              <a:extLst>
                <a:ext uri="{FF2B5EF4-FFF2-40B4-BE49-F238E27FC236}">
                  <a16:creationId xmlns:a16="http://schemas.microsoft.com/office/drawing/2014/main" id="{184E45F5-84A6-4967-80EA-0EEB21F8753C}"/>
                </a:ext>
              </a:extLst>
            </p:cNvPr>
            <p:cNvSpPr txBox="1"/>
            <p:nvPr/>
          </p:nvSpPr>
          <p:spPr>
            <a:xfrm>
              <a:off x="2278229" y="5017686"/>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Sogndal</a:t>
              </a:r>
            </a:p>
          </p:txBody>
        </p:sp>
        <p:sp>
          <p:nvSpPr>
            <p:cNvPr id="22" name="TekstSylinder 21">
              <a:extLst>
                <a:ext uri="{FF2B5EF4-FFF2-40B4-BE49-F238E27FC236}">
                  <a16:creationId xmlns:a16="http://schemas.microsoft.com/office/drawing/2014/main" id="{E1412968-D4CC-499B-B468-5963927B3A7A}"/>
                </a:ext>
              </a:extLst>
            </p:cNvPr>
            <p:cNvSpPr txBox="1"/>
            <p:nvPr/>
          </p:nvSpPr>
          <p:spPr>
            <a:xfrm>
              <a:off x="1540537" y="4804549"/>
              <a:ext cx="2599164"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Vekst- og gründersenteret i Førde</a:t>
              </a:r>
            </a:p>
          </p:txBody>
        </p:sp>
        <p:sp>
          <p:nvSpPr>
            <p:cNvPr id="23" name="TekstSylinder 22">
              <a:extLst>
                <a:ext uri="{FF2B5EF4-FFF2-40B4-BE49-F238E27FC236}">
                  <a16:creationId xmlns:a16="http://schemas.microsoft.com/office/drawing/2014/main" id="{0CD58D77-DACC-4126-A220-0A0010FA5474}"/>
                </a:ext>
              </a:extLst>
            </p:cNvPr>
            <p:cNvSpPr txBox="1"/>
            <p:nvPr/>
          </p:nvSpPr>
          <p:spPr>
            <a:xfrm>
              <a:off x="4930590" y="6441870"/>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Grimstad</a:t>
              </a:r>
            </a:p>
          </p:txBody>
        </p:sp>
        <p:sp>
          <p:nvSpPr>
            <p:cNvPr id="24" name="TekstSylinder 23">
              <a:extLst>
                <a:ext uri="{FF2B5EF4-FFF2-40B4-BE49-F238E27FC236}">
                  <a16:creationId xmlns:a16="http://schemas.microsoft.com/office/drawing/2014/main" id="{995DCDC2-83F2-4F54-869E-E076A09C05F7}"/>
                </a:ext>
              </a:extLst>
            </p:cNvPr>
            <p:cNvSpPr txBox="1"/>
            <p:nvPr/>
          </p:nvSpPr>
          <p:spPr>
            <a:xfrm>
              <a:off x="5160845" y="6217569"/>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Skien</a:t>
              </a:r>
            </a:p>
          </p:txBody>
        </p:sp>
        <p:sp>
          <p:nvSpPr>
            <p:cNvPr id="25" name="TekstSylinder 24">
              <a:extLst>
                <a:ext uri="{FF2B5EF4-FFF2-40B4-BE49-F238E27FC236}">
                  <a16:creationId xmlns:a16="http://schemas.microsoft.com/office/drawing/2014/main" id="{1DE53424-A4D2-48D3-968E-7A1722BE530F}"/>
                </a:ext>
              </a:extLst>
            </p:cNvPr>
            <p:cNvSpPr txBox="1"/>
            <p:nvPr/>
          </p:nvSpPr>
          <p:spPr>
            <a:xfrm>
              <a:off x="5417074" y="6096575"/>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Borre</a:t>
              </a:r>
            </a:p>
          </p:txBody>
        </p:sp>
        <p:sp>
          <p:nvSpPr>
            <p:cNvPr id="26" name="TekstSylinder 25">
              <a:extLst>
                <a:ext uri="{FF2B5EF4-FFF2-40B4-BE49-F238E27FC236}">
                  <a16:creationId xmlns:a16="http://schemas.microsoft.com/office/drawing/2014/main" id="{FB4AB403-C70A-4691-B25A-5965706E4062}"/>
                </a:ext>
              </a:extLst>
            </p:cNvPr>
            <p:cNvSpPr txBox="1"/>
            <p:nvPr/>
          </p:nvSpPr>
          <p:spPr>
            <a:xfrm>
              <a:off x="5763106" y="5893177"/>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Sarpsborg</a:t>
              </a:r>
            </a:p>
          </p:txBody>
        </p:sp>
        <p:sp>
          <p:nvSpPr>
            <p:cNvPr id="27" name="TekstSylinder 26">
              <a:extLst>
                <a:ext uri="{FF2B5EF4-FFF2-40B4-BE49-F238E27FC236}">
                  <a16:creationId xmlns:a16="http://schemas.microsoft.com/office/drawing/2014/main" id="{0260B081-E939-463A-9484-D2F99B0C9B84}"/>
                </a:ext>
              </a:extLst>
            </p:cNvPr>
            <p:cNvSpPr txBox="1"/>
            <p:nvPr/>
          </p:nvSpPr>
          <p:spPr>
            <a:xfrm>
              <a:off x="5756236" y="5737264"/>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Drammen</a:t>
              </a:r>
            </a:p>
          </p:txBody>
        </p:sp>
        <p:sp>
          <p:nvSpPr>
            <p:cNvPr id="28" name="TekstSylinder 27">
              <a:extLst>
                <a:ext uri="{FF2B5EF4-FFF2-40B4-BE49-F238E27FC236}">
                  <a16:creationId xmlns:a16="http://schemas.microsoft.com/office/drawing/2014/main" id="{286FE039-AB56-4490-997C-67019F98E428}"/>
                </a:ext>
              </a:extLst>
            </p:cNvPr>
            <p:cNvSpPr txBox="1"/>
            <p:nvPr/>
          </p:nvSpPr>
          <p:spPr>
            <a:xfrm>
              <a:off x="5856939" y="5544910"/>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Oslo</a:t>
              </a:r>
            </a:p>
          </p:txBody>
        </p:sp>
        <p:grpSp>
          <p:nvGrpSpPr>
            <p:cNvPr id="29" name="Group 7">
              <a:extLst>
                <a:ext uri="{FF2B5EF4-FFF2-40B4-BE49-F238E27FC236}">
                  <a16:creationId xmlns:a16="http://schemas.microsoft.com/office/drawing/2014/main" id="{8C4FAD9B-5822-49BA-BE6E-264D7CEC687F}"/>
                </a:ext>
              </a:extLst>
            </p:cNvPr>
            <p:cNvGrpSpPr/>
            <p:nvPr/>
          </p:nvGrpSpPr>
          <p:grpSpPr>
            <a:xfrm>
              <a:off x="4205297" y="646252"/>
              <a:ext cx="3837268" cy="5685632"/>
              <a:chOff x="3153974" y="484688"/>
              <a:chExt cx="2877952" cy="4264218"/>
            </a:xfrm>
            <a:solidFill>
              <a:schemeClr val="accent2"/>
            </a:solidFill>
          </p:grpSpPr>
          <p:sp>
            <p:nvSpPr>
              <p:cNvPr id="30" name="Ellipse 29">
                <a:extLst>
                  <a:ext uri="{FF2B5EF4-FFF2-40B4-BE49-F238E27FC236}">
                    <a16:creationId xmlns:a16="http://schemas.microsoft.com/office/drawing/2014/main" id="{094201EC-6DDA-46A6-B0FB-9990F5B8DCC8}"/>
                  </a:ext>
                </a:extLst>
              </p:cNvPr>
              <p:cNvSpPr/>
              <p:nvPr/>
            </p:nvSpPr>
            <p:spPr>
              <a:xfrm>
                <a:off x="4062098" y="4134893"/>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1" name="Ellipse 30">
                <a:extLst>
                  <a:ext uri="{FF2B5EF4-FFF2-40B4-BE49-F238E27FC236}">
                    <a16:creationId xmlns:a16="http://schemas.microsoft.com/office/drawing/2014/main" id="{89FA657B-FF72-4BE2-AEFF-503848B11835}"/>
                  </a:ext>
                </a:extLst>
              </p:cNvPr>
              <p:cNvSpPr/>
              <p:nvPr/>
            </p:nvSpPr>
            <p:spPr>
              <a:xfrm>
                <a:off x="3418433" y="3738654"/>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2" name="Ellipse 31">
                <a:extLst>
                  <a:ext uri="{FF2B5EF4-FFF2-40B4-BE49-F238E27FC236}">
                    <a16:creationId xmlns:a16="http://schemas.microsoft.com/office/drawing/2014/main" id="{FE6C8836-28EF-4E1B-B660-C2D7EA683C3D}"/>
                  </a:ext>
                </a:extLst>
              </p:cNvPr>
              <p:cNvSpPr/>
              <p:nvPr/>
            </p:nvSpPr>
            <p:spPr>
              <a:xfrm>
                <a:off x="3226588" y="3660661"/>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3" name="Ellipse 32">
                <a:extLst>
                  <a:ext uri="{FF2B5EF4-FFF2-40B4-BE49-F238E27FC236}">
                    <a16:creationId xmlns:a16="http://schemas.microsoft.com/office/drawing/2014/main" id="{D57223BE-34BC-4084-995F-28AA1F042E08}"/>
                  </a:ext>
                </a:extLst>
              </p:cNvPr>
              <p:cNvSpPr/>
              <p:nvPr/>
            </p:nvSpPr>
            <p:spPr>
              <a:xfrm>
                <a:off x="3153974" y="4011181"/>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4" name="Ellipse 33">
                <a:extLst>
                  <a:ext uri="{FF2B5EF4-FFF2-40B4-BE49-F238E27FC236}">
                    <a16:creationId xmlns:a16="http://schemas.microsoft.com/office/drawing/2014/main" id="{781BC414-540E-4DB5-9EFE-CC7D0E935CEC}"/>
                  </a:ext>
                </a:extLst>
              </p:cNvPr>
              <p:cNvSpPr/>
              <p:nvPr/>
            </p:nvSpPr>
            <p:spPr>
              <a:xfrm>
                <a:off x="3226588" y="4520152"/>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5" name="Ellipse 34">
                <a:extLst>
                  <a:ext uri="{FF2B5EF4-FFF2-40B4-BE49-F238E27FC236}">
                    <a16:creationId xmlns:a16="http://schemas.microsoft.com/office/drawing/2014/main" id="{9D37EE0E-A8D6-4534-8A26-EC7CCECE7798}"/>
                  </a:ext>
                </a:extLst>
              </p:cNvPr>
              <p:cNvSpPr/>
              <p:nvPr/>
            </p:nvSpPr>
            <p:spPr>
              <a:xfrm>
                <a:off x="3664066" y="4676138"/>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6" name="Ellipse 35">
                <a:extLst>
                  <a:ext uri="{FF2B5EF4-FFF2-40B4-BE49-F238E27FC236}">
                    <a16:creationId xmlns:a16="http://schemas.microsoft.com/office/drawing/2014/main" id="{9DE1E7C3-FEC5-49B5-9033-D02AE88FA3BC}"/>
                  </a:ext>
                </a:extLst>
              </p:cNvPr>
              <p:cNvSpPr/>
              <p:nvPr/>
            </p:nvSpPr>
            <p:spPr>
              <a:xfrm>
                <a:off x="4102440" y="4364166"/>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7" name="Ellipse 36">
                <a:extLst>
                  <a:ext uri="{FF2B5EF4-FFF2-40B4-BE49-F238E27FC236}">
                    <a16:creationId xmlns:a16="http://schemas.microsoft.com/office/drawing/2014/main" id="{43DE59FC-2A74-4997-B5E8-16B9DFD65E6E}"/>
                  </a:ext>
                </a:extLst>
              </p:cNvPr>
              <p:cNvSpPr/>
              <p:nvPr/>
            </p:nvSpPr>
            <p:spPr>
              <a:xfrm>
                <a:off x="3911493" y="4238772"/>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8" name="Ellipse 37">
                <a:extLst>
                  <a:ext uri="{FF2B5EF4-FFF2-40B4-BE49-F238E27FC236}">
                    <a16:creationId xmlns:a16="http://schemas.microsoft.com/office/drawing/2014/main" id="{C88A1C7E-03C6-41F5-9222-9755F9B0738B}"/>
                  </a:ext>
                </a:extLst>
              </p:cNvPr>
              <p:cNvSpPr/>
              <p:nvPr/>
            </p:nvSpPr>
            <p:spPr>
              <a:xfrm>
                <a:off x="3916870" y="4410895"/>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39" name="Ellipse 38">
                <a:extLst>
                  <a:ext uri="{FF2B5EF4-FFF2-40B4-BE49-F238E27FC236}">
                    <a16:creationId xmlns:a16="http://schemas.microsoft.com/office/drawing/2014/main" id="{6AA93AAD-F1E8-452E-905D-9CC0EB9BEF81}"/>
                  </a:ext>
                </a:extLst>
              </p:cNvPr>
              <p:cNvSpPr/>
              <p:nvPr/>
            </p:nvSpPr>
            <p:spPr>
              <a:xfrm>
                <a:off x="3830858" y="4477624"/>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0" name="Ellipse 39">
                <a:extLst>
                  <a:ext uri="{FF2B5EF4-FFF2-40B4-BE49-F238E27FC236}">
                    <a16:creationId xmlns:a16="http://schemas.microsoft.com/office/drawing/2014/main" id="{ABA3D768-C049-4BC4-B99E-3D213A587E91}"/>
                  </a:ext>
                </a:extLst>
              </p:cNvPr>
              <p:cNvSpPr/>
              <p:nvPr/>
            </p:nvSpPr>
            <p:spPr>
              <a:xfrm>
                <a:off x="3949319" y="3074645"/>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1" name="Ellipse 40">
                <a:extLst>
                  <a:ext uri="{FF2B5EF4-FFF2-40B4-BE49-F238E27FC236}">
                    <a16:creationId xmlns:a16="http://schemas.microsoft.com/office/drawing/2014/main" id="{63727C4E-36DF-4892-A0AA-4DBA67D08105}"/>
                  </a:ext>
                </a:extLst>
              </p:cNvPr>
              <p:cNvSpPr/>
              <p:nvPr/>
            </p:nvSpPr>
            <p:spPr>
              <a:xfrm>
                <a:off x="4138159" y="2847221"/>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2" name="Ellipse 41">
                <a:extLst>
                  <a:ext uri="{FF2B5EF4-FFF2-40B4-BE49-F238E27FC236}">
                    <a16:creationId xmlns:a16="http://schemas.microsoft.com/office/drawing/2014/main" id="{7810EC65-F603-4CDC-B18F-D1E6E4099007}"/>
                  </a:ext>
                </a:extLst>
              </p:cNvPr>
              <p:cNvSpPr/>
              <p:nvPr/>
            </p:nvSpPr>
            <p:spPr>
              <a:xfrm>
                <a:off x="4405447" y="1825808"/>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3" name="Ellipse 42">
                <a:extLst>
                  <a:ext uri="{FF2B5EF4-FFF2-40B4-BE49-F238E27FC236}">
                    <a16:creationId xmlns:a16="http://schemas.microsoft.com/office/drawing/2014/main" id="{962414A2-CAF1-4F38-8404-CDF6CCBD2495}"/>
                  </a:ext>
                </a:extLst>
              </p:cNvPr>
              <p:cNvSpPr/>
              <p:nvPr/>
            </p:nvSpPr>
            <p:spPr>
              <a:xfrm>
                <a:off x="4885955" y="940095"/>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4" name="Ellipse 43">
                <a:extLst>
                  <a:ext uri="{FF2B5EF4-FFF2-40B4-BE49-F238E27FC236}">
                    <a16:creationId xmlns:a16="http://schemas.microsoft.com/office/drawing/2014/main" id="{59332D8A-6C63-4C16-B86F-B56280F0BEF8}"/>
                  </a:ext>
                </a:extLst>
              </p:cNvPr>
              <p:cNvSpPr/>
              <p:nvPr/>
            </p:nvSpPr>
            <p:spPr>
              <a:xfrm>
                <a:off x="5404115" y="784109"/>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5" name="Ellipse 44">
                <a:extLst>
                  <a:ext uri="{FF2B5EF4-FFF2-40B4-BE49-F238E27FC236}">
                    <a16:creationId xmlns:a16="http://schemas.microsoft.com/office/drawing/2014/main" id="{C5B04D60-005B-4FBF-AF24-41F437B51969}"/>
                  </a:ext>
                </a:extLst>
              </p:cNvPr>
              <p:cNvSpPr/>
              <p:nvPr/>
            </p:nvSpPr>
            <p:spPr>
              <a:xfrm>
                <a:off x="5959926" y="484688"/>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6" name="Ellipse 45">
                <a:extLst>
                  <a:ext uri="{FF2B5EF4-FFF2-40B4-BE49-F238E27FC236}">
                    <a16:creationId xmlns:a16="http://schemas.microsoft.com/office/drawing/2014/main" id="{25A6859C-E7DD-45BA-9016-B781BEF3AE60}"/>
                  </a:ext>
                </a:extLst>
              </p:cNvPr>
              <p:cNvSpPr/>
              <p:nvPr/>
            </p:nvSpPr>
            <p:spPr>
              <a:xfrm>
                <a:off x="4134712" y="3755050"/>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7" name="Ellipse 46">
                <a:extLst>
                  <a:ext uri="{FF2B5EF4-FFF2-40B4-BE49-F238E27FC236}">
                    <a16:creationId xmlns:a16="http://schemas.microsoft.com/office/drawing/2014/main" id="{D22CC81D-333D-45CE-95C3-C502FC6FA462}"/>
                  </a:ext>
                </a:extLst>
              </p:cNvPr>
              <p:cNvSpPr/>
              <p:nvPr/>
            </p:nvSpPr>
            <p:spPr>
              <a:xfrm>
                <a:off x="3327602" y="3354336"/>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sp>
            <p:nvSpPr>
              <p:cNvPr id="48" name="Ellipse 47">
                <a:extLst>
                  <a:ext uri="{FF2B5EF4-FFF2-40B4-BE49-F238E27FC236}">
                    <a16:creationId xmlns:a16="http://schemas.microsoft.com/office/drawing/2014/main" id="{CCC04573-6F3C-4B1E-88FA-6DA9F66EAE59}"/>
                  </a:ext>
                </a:extLst>
              </p:cNvPr>
              <p:cNvSpPr/>
              <p:nvPr/>
            </p:nvSpPr>
            <p:spPr>
              <a:xfrm>
                <a:off x="3470790" y="3258450"/>
                <a:ext cx="72000" cy="72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9" name="TekstSylinder 48">
              <a:extLst>
                <a:ext uri="{FF2B5EF4-FFF2-40B4-BE49-F238E27FC236}">
                  <a16:creationId xmlns:a16="http://schemas.microsoft.com/office/drawing/2014/main" id="{504147A9-F560-473B-ADF8-07EBD8298A49}"/>
                </a:ext>
              </a:extLst>
            </p:cNvPr>
            <p:cNvSpPr txBox="1"/>
            <p:nvPr/>
          </p:nvSpPr>
          <p:spPr>
            <a:xfrm>
              <a:off x="5902365" y="4932061"/>
              <a:ext cx="1807285" cy="204596"/>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Brumunddal</a:t>
              </a:r>
            </a:p>
          </p:txBody>
        </p:sp>
        <p:sp>
          <p:nvSpPr>
            <p:cNvPr id="51" name="TekstSylinder 50">
              <a:extLst>
                <a:ext uri="{FF2B5EF4-FFF2-40B4-BE49-F238E27FC236}">
                  <a16:creationId xmlns:a16="http://schemas.microsoft.com/office/drawing/2014/main" id="{1AB0E825-BC74-4262-906C-A417918C4025}"/>
                </a:ext>
              </a:extLst>
            </p:cNvPr>
            <p:cNvSpPr txBox="1"/>
            <p:nvPr/>
          </p:nvSpPr>
          <p:spPr>
            <a:xfrm>
              <a:off x="2520846" y="4448127"/>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Ålesund</a:t>
              </a:r>
            </a:p>
          </p:txBody>
        </p:sp>
        <p:sp>
          <p:nvSpPr>
            <p:cNvPr id="52" name="TekstSylinder 51">
              <a:extLst>
                <a:ext uri="{FF2B5EF4-FFF2-40B4-BE49-F238E27FC236}">
                  <a16:creationId xmlns:a16="http://schemas.microsoft.com/office/drawing/2014/main" id="{1F21918D-D455-4510-9508-9F67F8E8B8BC}"/>
                </a:ext>
              </a:extLst>
            </p:cNvPr>
            <p:cNvSpPr txBox="1"/>
            <p:nvPr/>
          </p:nvSpPr>
          <p:spPr>
            <a:xfrm>
              <a:off x="2727033" y="4255846"/>
              <a:ext cx="1807285" cy="204596"/>
            </a:xfrm>
            <a:prstGeom prst="rect">
              <a:avLst/>
            </a:prstGeom>
            <a:noFill/>
          </p:spPr>
          <p:txBody>
            <a:bodyPr wrap="square" lIns="0" tIns="0" rIns="0" bIns="0"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a:ln>
                    <a:noFill/>
                  </a:ln>
                  <a:solidFill>
                    <a:srgbClr val="000000"/>
                  </a:solidFill>
                  <a:effectLst/>
                  <a:uLnTx/>
                  <a:uFillTx/>
                  <a:latin typeface="Calibri"/>
                  <a:ea typeface="+mn-ea"/>
                  <a:cs typeface="+mn-cs"/>
                </a:rPr>
                <a:t>Molde</a:t>
              </a:r>
            </a:p>
          </p:txBody>
        </p:sp>
      </p:grpSp>
      <p:grpSp>
        <p:nvGrpSpPr>
          <p:cNvPr id="55" name="Gruppe 54">
            <a:extLst>
              <a:ext uri="{FF2B5EF4-FFF2-40B4-BE49-F238E27FC236}">
                <a16:creationId xmlns:a16="http://schemas.microsoft.com/office/drawing/2014/main" id="{5513665B-CFC4-844F-B7E8-C0DFBD5F3F3E}"/>
              </a:ext>
            </a:extLst>
          </p:cNvPr>
          <p:cNvGrpSpPr/>
          <p:nvPr/>
        </p:nvGrpSpPr>
        <p:grpSpPr>
          <a:xfrm>
            <a:off x="3541621" y="1791976"/>
            <a:ext cx="5308270" cy="2855969"/>
            <a:chOff x="829541" y="791253"/>
            <a:chExt cx="10382179" cy="5760973"/>
          </a:xfrm>
        </p:grpSpPr>
        <p:pic>
          <p:nvPicPr>
            <p:cNvPr id="56" name="Grafikk 55">
              <a:extLst>
                <a:ext uri="{FF2B5EF4-FFF2-40B4-BE49-F238E27FC236}">
                  <a16:creationId xmlns:a16="http://schemas.microsoft.com/office/drawing/2014/main" id="{C0D15E8E-43D3-2841-8BB4-F43AF037431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59129" y="3187876"/>
              <a:ext cx="1123313" cy="1123313"/>
            </a:xfrm>
            <a:prstGeom prst="rect">
              <a:avLst/>
            </a:prstGeom>
          </p:spPr>
        </p:pic>
        <p:grpSp>
          <p:nvGrpSpPr>
            <p:cNvPr id="57" name="Gruppe 56">
              <a:extLst>
                <a:ext uri="{FF2B5EF4-FFF2-40B4-BE49-F238E27FC236}">
                  <a16:creationId xmlns:a16="http://schemas.microsoft.com/office/drawing/2014/main" id="{3B06BE69-F3CF-7948-8465-3C74EF206EDB}"/>
                </a:ext>
              </a:extLst>
            </p:cNvPr>
            <p:cNvGrpSpPr/>
            <p:nvPr/>
          </p:nvGrpSpPr>
          <p:grpSpPr>
            <a:xfrm>
              <a:off x="829541" y="791253"/>
              <a:ext cx="10382179" cy="5760973"/>
              <a:chOff x="829541" y="791253"/>
              <a:chExt cx="10382179" cy="5760973"/>
            </a:xfrm>
          </p:grpSpPr>
          <p:pic>
            <p:nvPicPr>
              <p:cNvPr id="92" name="Grafikk 91">
                <a:extLst>
                  <a:ext uri="{FF2B5EF4-FFF2-40B4-BE49-F238E27FC236}">
                    <a16:creationId xmlns:a16="http://schemas.microsoft.com/office/drawing/2014/main" id="{53F1BD01-74B3-1B4C-BC05-CF814456AD2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29541" y="791253"/>
                <a:ext cx="3362964" cy="3727761"/>
              </a:xfrm>
              <a:prstGeom prst="rect">
                <a:avLst/>
              </a:prstGeom>
            </p:spPr>
          </p:pic>
          <p:pic>
            <p:nvPicPr>
              <p:cNvPr id="93" name="Grafikk 92">
                <a:extLst>
                  <a:ext uri="{FF2B5EF4-FFF2-40B4-BE49-F238E27FC236}">
                    <a16:creationId xmlns:a16="http://schemas.microsoft.com/office/drawing/2014/main" id="{BACDDC88-5CDC-2948-9612-39E156A6389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5849" y="934206"/>
                <a:ext cx="4595871" cy="5424263"/>
              </a:xfrm>
              <a:prstGeom prst="rect">
                <a:avLst/>
              </a:prstGeom>
            </p:spPr>
          </p:pic>
          <p:pic>
            <p:nvPicPr>
              <p:cNvPr id="94" name="Grafikk 93">
                <a:extLst>
                  <a:ext uri="{FF2B5EF4-FFF2-40B4-BE49-F238E27FC236}">
                    <a16:creationId xmlns:a16="http://schemas.microsoft.com/office/drawing/2014/main" id="{19DDC82F-6CF4-D441-B847-A3B0732A273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54322" y="3464773"/>
                <a:ext cx="2089653" cy="2370523"/>
              </a:xfrm>
              <a:prstGeom prst="rect">
                <a:avLst/>
              </a:prstGeom>
            </p:spPr>
          </p:pic>
          <p:pic>
            <p:nvPicPr>
              <p:cNvPr id="95" name="Grafikk 94">
                <a:extLst>
                  <a:ext uri="{FF2B5EF4-FFF2-40B4-BE49-F238E27FC236}">
                    <a16:creationId xmlns:a16="http://schemas.microsoft.com/office/drawing/2014/main" id="{9297964E-7B92-C14D-8D7C-41DDAD3791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731833" y="814433"/>
                <a:ext cx="3315424" cy="2695193"/>
              </a:xfrm>
              <a:prstGeom prst="rect">
                <a:avLst/>
              </a:prstGeom>
            </p:spPr>
          </p:pic>
          <p:pic>
            <p:nvPicPr>
              <p:cNvPr id="96" name="Grafikk 95">
                <a:extLst>
                  <a:ext uri="{FF2B5EF4-FFF2-40B4-BE49-F238E27FC236}">
                    <a16:creationId xmlns:a16="http://schemas.microsoft.com/office/drawing/2014/main" id="{B276157E-45EA-0447-9FDD-A8959721F2D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283939" y="4252891"/>
                <a:ext cx="1422855" cy="2299335"/>
              </a:xfrm>
              <a:prstGeom prst="rect">
                <a:avLst/>
              </a:prstGeom>
            </p:spPr>
          </p:pic>
        </p:grpSp>
        <p:pic>
          <p:nvPicPr>
            <p:cNvPr id="58" name="Grafikk 57">
              <a:extLst>
                <a:ext uri="{FF2B5EF4-FFF2-40B4-BE49-F238E27FC236}">
                  <a16:creationId xmlns:a16="http://schemas.microsoft.com/office/drawing/2014/main" id="{60F185D8-6386-F047-8AE3-F8847CC330C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926342" y="1539905"/>
              <a:ext cx="813249" cy="962156"/>
            </a:xfrm>
            <a:prstGeom prst="rect">
              <a:avLst/>
            </a:prstGeom>
          </p:spPr>
        </p:pic>
        <p:grpSp>
          <p:nvGrpSpPr>
            <p:cNvPr id="59" name="Group 2">
              <a:extLst>
                <a:ext uri="{FF2B5EF4-FFF2-40B4-BE49-F238E27FC236}">
                  <a16:creationId xmlns:a16="http://schemas.microsoft.com/office/drawing/2014/main" id="{DD31A90A-8619-0D4C-BEB3-88D0F04649C7}"/>
                </a:ext>
              </a:extLst>
            </p:cNvPr>
            <p:cNvGrpSpPr/>
            <p:nvPr/>
          </p:nvGrpSpPr>
          <p:grpSpPr>
            <a:xfrm>
              <a:off x="2001927" y="2351293"/>
              <a:ext cx="8098688" cy="3137296"/>
              <a:chOff x="1501445" y="1763470"/>
              <a:chExt cx="6074016" cy="2352972"/>
            </a:xfrm>
          </p:grpSpPr>
          <p:sp>
            <p:nvSpPr>
              <p:cNvPr id="60" name="Ellipse 59">
                <a:extLst>
                  <a:ext uri="{FF2B5EF4-FFF2-40B4-BE49-F238E27FC236}">
                    <a16:creationId xmlns:a16="http://schemas.microsoft.com/office/drawing/2014/main" id="{C94EA976-F8E8-CA43-9FF6-CC4078FAAD90}"/>
                  </a:ext>
                </a:extLst>
              </p:cNvPr>
              <p:cNvSpPr/>
              <p:nvPr/>
            </p:nvSpPr>
            <p:spPr>
              <a:xfrm>
                <a:off x="1501445" y="2534787"/>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1" name="Ellipse 60">
                <a:extLst>
                  <a:ext uri="{FF2B5EF4-FFF2-40B4-BE49-F238E27FC236}">
                    <a16:creationId xmlns:a16="http://schemas.microsoft.com/office/drawing/2014/main" id="{6AFAD1DD-D7C8-3D4D-B793-7C33C130E35B}"/>
                  </a:ext>
                </a:extLst>
              </p:cNvPr>
              <p:cNvSpPr/>
              <p:nvPr/>
            </p:nvSpPr>
            <p:spPr>
              <a:xfrm>
                <a:off x="5150670" y="3513238"/>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2" name="Ellipse 61">
                <a:extLst>
                  <a:ext uri="{FF2B5EF4-FFF2-40B4-BE49-F238E27FC236}">
                    <a16:creationId xmlns:a16="http://schemas.microsoft.com/office/drawing/2014/main" id="{873B1D82-B44F-B948-BBB7-C211A6009C46}"/>
                  </a:ext>
                </a:extLst>
              </p:cNvPr>
              <p:cNvSpPr/>
              <p:nvPr/>
            </p:nvSpPr>
            <p:spPr>
              <a:xfrm>
                <a:off x="3288900" y="4058842"/>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3" name="Ellipse 62">
                <a:extLst>
                  <a:ext uri="{FF2B5EF4-FFF2-40B4-BE49-F238E27FC236}">
                    <a16:creationId xmlns:a16="http://schemas.microsoft.com/office/drawing/2014/main" id="{4CFCABFF-0DC0-EB42-832E-9A3CA8A12E9F}"/>
                  </a:ext>
                </a:extLst>
              </p:cNvPr>
              <p:cNvSpPr/>
              <p:nvPr/>
            </p:nvSpPr>
            <p:spPr>
              <a:xfrm>
                <a:off x="2144715" y="2782033"/>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4" name="Ellipse 63">
                <a:extLst>
                  <a:ext uri="{FF2B5EF4-FFF2-40B4-BE49-F238E27FC236}">
                    <a16:creationId xmlns:a16="http://schemas.microsoft.com/office/drawing/2014/main" id="{E1F3504F-81D2-F342-BAD0-59223F78F969}"/>
                  </a:ext>
                </a:extLst>
              </p:cNvPr>
              <p:cNvSpPr/>
              <p:nvPr/>
            </p:nvSpPr>
            <p:spPr>
              <a:xfrm>
                <a:off x="2611075" y="2486940"/>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5" name="Ellipse 64">
                <a:extLst>
                  <a:ext uri="{FF2B5EF4-FFF2-40B4-BE49-F238E27FC236}">
                    <a16:creationId xmlns:a16="http://schemas.microsoft.com/office/drawing/2014/main" id="{AC152016-9C27-A543-A1BE-443E00DA8E0A}"/>
                  </a:ext>
                </a:extLst>
              </p:cNvPr>
              <p:cNvSpPr/>
              <p:nvPr/>
            </p:nvSpPr>
            <p:spPr>
              <a:xfrm>
                <a:off x="2553534" y="2535554"/>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Ellipse 65">
                <a:extLst>
                  <a:ext uri="{FF2B5EF4-FFF2-40B4-BE49-F238E27FC236}">
                    <a16:creationId xmlns:a16="http://schemas.microsoft.com/office/drawing/2014/main" id="{E90115AA-6907-F545-BB0D-DA5D24F07A46}"/>
                  </a:ext>
                </a:extLst>
              </p:cNvPr>
              <p:cNvSpPr/>
              <p:nvPr/>
            </p:nvSpPr>
            <p:spPr>
              <a:xfrm>
                <a:off x="2524294" y="2340019"/>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Ellipse 66">
                <a:extLst>
                  <a:ext uri="{FF2B5EF4-FFF2-40B4-BE49-F238E27FC236}">
                    <a16:creationId xmlns:a16="http://schemas.microsoft.com/office/drawing/2014/main" id="{8570A737-C9DF-E547-BC6F-6544928376B9}"/>
                  </a:ext>
                </a:extLst>
              </p:cNvPr>
              <p:cNvSpPr/>
              <p:nvPr/>
            </p:nvSpPr>
            <p:spPr>
              <a:xfrm>
                <a:off x="4533975" y="1763470"/>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8" name="Ellipse 67">
                <a:extLst>
                  <a:ext uri="{FF2B5EF4-FFF2-40B4-BE49-F238E27FC236}">
                    <a16:creationId xmlns:a16="http://schemas.microsoft.com/office/drawing/2014/main" id="{4D1C8AE4-8DE3-CF4A-AE6C-C5215E0F8A97}"/>
                  </a:ext>
                </a:extLst>
              </p:cNvPr>
              <p:cNvSpPr/>
              <p:nvPr/>
            </p:nvSpPr>
            <p:spPr>
              <a:xfrm>
                <a:off x="4690331" y="1791133"/>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69" name="Ellipse 68">
                <a:extLst>
                  <a:ext uri="{FF2B5EF4-FFF2-40B4-BE49-F238E27FC236}">
                    <a16:creationId xmlns:a16="http://schemas.microsoft.com/office/drawing/2014/main" id="{F557EA5E-396B-2B4C-AC69-27BC3A5A8223}"/>
                  </a:ext>
                </a:extLst>
              </p:cNvPr>
              <p:cNvSpPr/>
              <p:nvPr/>
            </p:nvSpPr>
            <p:spPr>
              <a:xfrm>
                <a:off x="4543200" y="2085046"/>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0" name="Ellipse 69">
                <a:extLst>
                  <a:ext uri="{FF2B5EF4-FFF2-40B4-BE49-F238E27FC236}">
                    <a16:creationId xmlns:a16="http://schemas.microsoft.com/office/drawing/2014/main" id="{F08825DF-513E-3841-88C7-9997D7F36CCA}"/>
                  </a:ext>
                </a:extLst>
              </p:cNvPr>
              <p:cNvSpPr/>
              <p:nvPr/>
            </p:nvSpPr>
            <p:spPr>
              <a:xfrm>
                <a:off x="4419433" y="2090436"/>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1" name="Ellipse 70">
                <a:extLst>
                  <a:ext uri="{FF2B5EF4-FFF2-40B4-BE49-F238E27FC236}">
                    <a16:creationId xmlns:a16="http://schemas.microsoft.com/office/drawing/2014/main" id="{34E631C2-B0BC-4849-9C5E-B96D0C73114C}"/>
                  </a:ext>
                </a:extLst>
              </p:cNvPr>
              <p:cNvSpPr/>
              <p:nvPr/>
            </p:nvSpPr>
            <p:spPr>
              <a:xfrm>
                <a:off x="4304233" y="2095274"/>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2" name="Ellipse 71">
                <a:extLst>
                  <a:ext uri="{FF2B5EF4-FFF2-40B4-BE49-F238E27FC236}">
                    <a16:creationId xmlns:a16="http://schemas.microsoft.com/office/drawing/2014/main" id="{C6E29452-B135-E249-A4D6-79CE36F3ED95}"/>
                  </a:ext>
                </a:extLst>
              </p:cNvPr>
              <p:cNvSpPr/>
              <p:nvPr/>
            </p:nvSpPr>
            <p:spPr>
              <a:xfrm>
                <a:off x="4401644" y="2152874"/>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3" name="Ellipse 72">
                <a:extLst>
                  <a:ext uri="{FF2B5EF4-FFF2-40B4-BE49-F238E27FC236}">
                    <a16:creationId xmlns:a16="http://schemas.microsoft.com/office/drawing/2014/main" id="{E5EE0F4C-70ED-7247-8924-21E5675ED0EC}"/>
                  </a:ext>
                </a:extLst>
              </p:cNvPr>
              <p:cNvSpPr/>
              <p:nvPr/>
            </p:nvSpPr>
            <p:spPr>
              <a:xfrm>
                <a:off x="4339910" y="2235851"/>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4" name="Ellipse 73">
                <a:extLst>
                  <a:ext uri="{FF2B5EF4-FFF2-40B4-BE49-F238E27FC236}">
                    <a16:creationId xmlns:a16="http://schemas.microsoft.com/office/drawing/2014/main" id="{7A3FB347-F59F-904A-B8C3-DF6FB3E1A389}"/>
                  </a:ext>
                </a:extLst>
              </p:cNvPr>
              <p:cNvSpPr/>
              <p:nvPr/>
            </p:nvSpPr>
            <p:spPr>
              <a:xfrm>
                <a:off x="4524190" y="2333711"/>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5" name="Ellipse 74">
                <a:extLst>
                  <a:ext uri="{FF2B5EF4-FFF2-40B4-BE49-F238E27FC236}">
                    <a16:creationId xmlns:a16="http://schemas.microsoft.com/office/drawing/2014/main" id="{41600301-A283-DF47-9136-62D201802768}"/>
                  </a:ext>
                </a:extLst>
              </p:cNvPr>
              <p:cNvSpPr/>
              <p:nvPr/>
            </p:nvSpPr>
            <p:spPr>
              <a:xfrm>
                <a:off x="4210292" y="2474662"/>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6" name="Ellipse 75">
                <a:extLst>
                  <a:ext uri="{FF2B5EF4-FFF2-40B4-BE49-F238E27FC236}">
                    <a16:creationId xmlns:a16="http://schemas.microsoft.com/office/drawing/2014/main" id="{953DBC22-619E-B346-9CC8-49E679976D5A}"/>
                  </a:ext>
                </a:extLst>
              </p:cNvPr>
              <p:cNvSpPr/>
              <p:nvPr/>
            </p:nvSpPr>
            <p:spPr>
              <a:xfrm>
                <a:off x="4560755" y="2235851"/>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7" name="Ellipse 76">
                <a:extLst>
                  <a:ext uri="{FF2B5EF4-FFF2-40B4-BE49-F238E27FC236}">
                    <a16:creationId xmlns:a16="http://schemas.microsoft.com/office/drawing/2014/main" id="{866042AF-C217-E94D-B0AE-F3A574E939BB}"/>
                  </a:ext>
                </a:extLst>
              </p:cNvPr>
              <p:cNvSpPr/>
              <p:nvPr/>
            </p:nvSpPr>
            <p:spPr>
              <a:xfrm>
                <a:off x="5208270" y="1938711"/>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8" name="Ellipse 77">
                <a:extLst>
                  <a:ext uri="{FF2B5EF4-FFF2-40B4-BE49-F238E27FC236}">
                    <a16:creationId xmlns:a16="http://schemas.microsoft.com/office/drawing/2014/main" id="{9EAB735F-D7CC-9048-9C3D-3767F29078B0}"/>
                  </a:ext>
                </a:extLst>
              </p:cNvPr>
              <p:cNvSpPr/>
              <p:nvPr/>
            </p:nvSpPr>
            <p:spPr>
              <a:xfrm>
                <a:off x="4904287" y="2351148"/>
                <a:ext cx="57600" cy="57600"/>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79" name="Ellipse 78">
                <a:extLst>
                  <a:ext uri="{FF2B5EF4-FFF2-40B4-BE49-F238E27FC236}">
                    <a16:creationId xmlns:a16="http://schemas.microsoft.com/office/drawing/2014/main" id="{33088BD8-6AFE-8542-84BC-4FB83EF81EFE}"/>
                  </a:ext>
                </a:extLst>
              </p:cNvPr>
              <p:cNvSpPr/>
              <p:nvPr/>
            </p:nvSpPr>
            <p:spPr>
              <a:xfrm>
                <a:off x="4852694" y="2408343"/>
                <a:ext cx="57600" cy="57600"/>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0" name="Ellipse 79">
                <a:extLst>
                  <a:ext uri="{FF2B5EF4-FFF2-40B4-BE49-F238E27FC236}">
                    <a16:creationId xmlns:a16="http://schemas.microsoft.com/office/drawing/2014/main" id="{411CDDEF-A894-CA40-A058-24A04E6A733F}"/>
                  </a:ext>
                </a:extLst>
              </p:cNvPr>
              <p:cNvSpPr/>
              <p:nvPr/>
            </p:nvSpPr>
            <p:spPr>
              <a:xfrm>
                <a:off x="5484962" y="2599119"/>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1" name="Ellipse 80">
                <a:extLst>
                  <a:ext uri="{FF2B5EF4-FFF2-40B4-BE49-F238E27FC236}">
                    <a16:creationId xmlns:a16="http://schemas.microsoft.com/office/drawing/2014/main" id="{7EC550A5-EED3-3A4C-B19F-DFB479ACDEB2}"/>
                  </a:ext>
                </a:extLst>
              </p:cNvPr>
              <p:cNvSpPr/>
              <p:nvPr/>
            </p:nvSpPr>
            <p:spPr>
              <a:xfrm>
                <a:off x="5579711" y="2909854"/>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2" name="Ellipse 81">
                <a:extLst>
                  <a:ext uri="{FF2B5EF4-FFF2-40B4-BE49-F238E27FC236}">
                    <a16:creationId xmlns:a16="http://schemas.microsoft.com/office/drawing/2014/main" id="{6E10FB5D-0CAC-4041-8416-06ADA70B0CF8}"/>
                  </a:ext>
                </a:extLst>
              </p:cNvPr>
              <p:cNvSpPr/>
              <p:nvPr/>
            </p:nvSpPr>
            <p:spPr>
              <a:xfrm>
                <a:off x="5978500" y="3089512"/>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3" name="Ellipse 82">
                <a:extLst>
                  <a:ext uri="{FF2B5EF4-FFF2-40B4-BE49-F238E27FC236}">
                    <a16:creationId xmlns:a16="http://schemas.microsoft.com/office/drawing/2014/main" id="{BC6950E9-61D2-1E46-B3BC-97D29140C9C5}"/>
                  </a:ext>
                </a:extLst>
              </p:cNvPr>
              <p:cNvSpPr/>
              <p:nvPr/>
            </p:nvSpPr>
            <p:spPr>
              <a:xfrm>
                <a:off x="6080831" y="2852254"/>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4" name="Ellipse 83">
                <a:extLst>
                  <a:ext uri="{FF2B5EF4-FFF2-40B4-BE49-F238E27FC236}">
                    <a16:creationId xmlns:a16="http://schemas.microsoft.com/office/drawing/2014/main" id="{534430FA-DAD9-B34F-92F9-E7582402B9B1}"/>
                  </a:ext>
                </a:extLst>
              </p:cNvPr>
              <p:cNvSpPr/>
              <p:nvPr/>
            </p:nvSpPr>
            <p:spPr>
              <a:xfrm>
                <a:off x="6684618" y="3431260"/>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5" name="Ellipse 84">
                <a:extLst>
                  <a:ext uri="{FF2B5EF4-FFF2-40B4-BE49-F238E27FC236}">
                    <a16:creationId xmlns:a16="http://schemas.microsoft.com/office/drawing/2014/main" id="{1E65D7CE-4B67-D845-8AEA-FC55422F7BDB}"/>
                  </a:ext>
                </a:extLst>
              </p:cNvPr>
              <p:cNvSpPr/>
              <p:nvPr/>
            </p:nvSpPr>
            <p:spPr>
              <a:xfrm>
                <a:off x="6723996" y="2982026"/>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6" name="Ellipse 85">
                <a:extLst>
                  <a:ext uri="{FF2B5EF4-FFF2-40B4-BE49-F238E27FC236}">
                    <a16:creationId xmlns:a16="http://schemas.microsoft.com/office/drawing/2014/main" id="{12D37C51-5AD7-524B-9F17-0EA8EBE914CC}"/>
                  </a:ext>
                </a:extLst>
              </p:cNvPr>
              <p:cNvSpPr/>
              <p:nvPr/>
            </p:nvSpPr>
            <p:spPr>
              <a:xfrm>
                <a:off x="7022765" y="2505987"/>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7" name="Ellipse 86">
                <a:extLst>
                  <a:ext uri="{FF2B5EF4-FFF2-40B4-BE49-F238E27FC236}">
                    <a16:creationId xmlns:a16="http://schemas.microsoft.com/office/drawing/2014/main" id="{330382DA-EC22-E744-A084-21B9A272F690}"/>
                  </a:ext>
                </a:extLst>
              </p:cNvPr>
              <p:cNvSpPr/>
              <p:nvPr/>
            </p:nvSpPr>
            <p:spPr>
              <a:xfrm>
                <a:off x="7099663" y="2781427"/>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8" name="Ellipse 87">
                <a:extLst>
                  <a:ext uri="{FF2B5EF4-FFF2-40B4-BE49-F238E27FC236}">
                    <a16:creationId xmlns:a16="http://schemas.microsoft.com/office/drawing/2014/main" id="{EC87DF58-2990-0345-AC05-9467A65043DA}"/>
                  </a:ext>
                </a:extLst>
              </p:cNvPr>
              <p:cNvSpPr/>
              <p:nvPr/>
            </p:nvSpPr>
            <p:spPr>
              <a:xfrm>
                <a:off x="7237976" y="2591607"/>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89" name="Ellipse 88">
                <a:extLst>
                  <a:ext uri="{FF2B5EF4-FFF2-40B4-BE49-F238E27FC236}">
                    <a16:creationId xmlns:a16="http://schemas.microsoft.com/office/drawing/2014/main" id="{D7A282BE-BA6D-1348-A434-CFB8F5F8421E}"/>
                  </a:ext>
                </a:extLst>
              </p:cNvPr>
              <p:cNvSpPr/>
              <p:nvPr/>
            </p:nvSpPr>
            <p:spPr>
              <a:xfrm>
                <a:off x="7517861" y="2632887"/>
                <a:ext cx="57600" cy="57600"/>
              </a:xfrm>
              <a:prstGeom prst="ellipse">
                <a:avLst/>
              </a:prstGeom>
              <a:solidFill>
                <a:srgbClr val="E03E5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90" name="Ellipse 50">
                <a:extLst>
                  <a:ext uri="{FF2B5EF4-FFF2-40B4-BE49-F238E27FC236}">
                    <a16:creationId xmlns:a16="http://schemas.microsoft.com/office/drawing/2014/main" id="{D4B64961-8EF2-4E41-973A-4F0F5FC4C392}"/>
                  </a:ext>
                </a:extLst>
              </p:cNvPr>
              <p:cNvSpPr/>
              <p:nvPr/>
            </p:nvSpPr>
            <p:spPr>
              <a:xfrm>
                <a:off x="4846717" y="2539081"/>
                <a:ext cx="57600" cy="57600"/>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sp>
            <p:nvSpPr>
              <p:cNvPr id="91" name="Ellipse 46">
                <a:extLst>
                  <a:ext uri="{FF2B5EF4-FFF2-40B4-BE49-F238E27FC236}">
                    <a16:creationId xmlns:a16="http://schemas.microsoft.com/office/drawing/2014/main" id="{D6FD6C96-2C34-1948-BF78-18A6A5154BD3}"/>
                  </a:ext>
                </a:extLst>
              </p:cNvPr>
              <p:cNvSpPr/>
              <p:nvPr/>
            </p:nvSpPr>
            <p:spPr>
              <a:xfrm>
                <a:off x="4672424" y="2354985"/>
                <a:ext cx="57600" cy="57600"/>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a:ea typeface="+mn-ea"/>
                  <a:cs typeface="+mn-cs"/>
                </a:endParaRPr>
              </a:p>
            </p:txBody>
          </p:sp>
        </p:grpSp>
      </p:grpSp>
      <p:sp>
        <p:nvSpPr>
          <p:cNvPr id="140" name="Content Placeholder 5">
            <a:extLst>
              <a:ext uri="{FF2B5EF4-FFF2-40B4-BE49-F238E27FC236}">
                <a16:creationId xmlns:a16="http://schemas.microsoft.com/office/drawing/2014/main" id="{FE7BA7CB-B630-7B48-8C70-7CF4743A7D2A}"/>
              </a:ext>
            </a:extLst>
          </p:cNvPr>
          <p:cNvSpPr txBox="1">
            <a:spLocks/>
          </p:cNvSpPr>
          <p:nvPr/>
        </p:nvSpPr>
        <p:spPr>
          <a:xfrm>
            <a:off x="510842" y="495555"/>
            <a:ext cx="8203208" cy="724643"/>
          </a:xfrm>
          <a:prstGeom prst="rect">
            <a:avLst/>
          </a:prstGeom>
        </p:spPr>
        <p:txBody>
          <a:bodyPr vert="horz" lIns="0" tIns="0" rIns="0" bIns="0" rtlCol="0" anchor="t" anchorCtr="0">
            <a:noAutofit/>
          </a:bodyPr>
          <a:lstStyle>
            <a:lvl1pPr marL="135027" indent="-135027" algn="l" defTabSz="914446" rtl="0" eaLnBrk="1" latinLnBrk="0" hangingPunct="1">
              <a:lnSpc>
                <a:spcPts val="1800"/>
              </a:lnSpc>
              <a:spcBef>
                <a:spcPts val="1000"/>
              </a:spcBef>
              <a:buClr>
                <a:schemeClr val="tx1"/>
              </a:buClr>
              <a:buSzPct val="100000"/>
              <a:buFont typeface="Arial" panose="020B0604020202020204" pitchFamily="34" charset="0"/>
              <a:buChar char="•"/>
              <a:defRPr sz="1400" kern="1200">
                <a:solidFill>
                  <a:schemeClr val="tx1"/>
                </a:solidFill>
                <a:latin typeface="Norway Sans Text" panose="020B0500030000000000" pitchFamily="34" charset="0"/>
                <a:ea typeface="+mn-ea"/>
                <a:cs typeface="+mn-cs"/>
              </a:defRPr>
            </a:lvl1pPr>
            <a:lvl2pPr marL="450090" marR="0" indent="-144029" algn="l" defTabSz="914446" rtl="0" eaLnBrk="1" fontAlgn="auto" latinLnBrk="0" hangingPunct="1">
              <a:lnSpc>
                <a:spcPts val="1800"/>
              </a:lnSpc>
              <a:spcBef>
                <a:spcPts val="500"/>
              </a:spcBef>
              <a:spcAft>
                <a:spcPts val="0"/>
              </a:spcAft>
              <a:buClr>
                <a:schemeClr val="tx1"/>
              </a:buClr>
              <a:buSzPct val="100000"/>
              <a:buFontTx/>
              <a:buChar char="◦"/>
              <a:tabLst/>
              <a:defRPr sz="1400" kern="1200">
                <a:solidFill>
                  <a:schemeClr val="tx1"/>
                </a:solidFill>
                <a:latin typeface="+mn-lt"/>
                <a:ea typeface="+mn-ea"/>
                <a:cs typeface="+mn-cs"/>
              </a:defRPr>
            </a:lvl2pPr>
            <a:lvl3pPr marL="1143057"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3pPr>
            <a:lvl4pPr marL="1600280"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4pPr>
            <a:lvl5pPr marL="2057503" indent="-228611" algn="l" defTabSz="914446" rtl="0" eaLnBrk="1" latinLnBrk="0" hangingPunct="1">
              <a:lnSpc>
                <a:spcPts val="1800"/>
              </a:lnSpc>
              <a:spcBef>
                <a:spcPts val="500"/>
              </a:spcBef>
              <a:buFont typeface="Arial" panose="020B0604020202020204" pitchFamily="34" charset="0"/>
              <a:buChar char="•"/>
              <a:defRPr sz="12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Fine" panose="020B0500030000000000" pitchFamily="34" charset="0"/>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Superfine" panose="020B0500030000000000" pitchFamily="34" charset="0"/>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fontAlgn="auto">
              <a:lnSpc>
                <a:spcPct val="90000"/>
              </a:lnSpc>
              <a:spcBef>
                <a:spcPts val="750"/>
              </a:spcBef>
              <a:spcAft>
                <a:spcPts val="0"/>
              </a:spcAft>
              <a:buClr>
                <a:srgbClr val="000000"/>
              </a:buClr>
              <a:buSzPct val="100000"/>
              <a:buNone/>
              <a:tabLst/>
              <a:defRPr/>
            </a:pPr>
            <a:r>
              <a:rPr lang="nb-NO" sz="2100" b="1" dirty="0" err="1">
                <a:latin typeface="+mj-lt"/>
              </a:rPr>
              <a:t>We</a:t>
            </a:r>
            <a:r>
              <a:rPr lang="nb-NO" sz="2100" b="1" dirty="0">
                <a:latin typeface="+mj-lt"/>
              </a:rPr>
              <a:t> </a:t>
            </a:r>
            <a:r>
              <a:rPr lang="nb-NO" sz="2100" b="1" dirty="0" err="1">
                <a:latin typeface="+mj-lt"/>
              </a:rPr>
              <a:t>give</a:t>
            </a:r>
            <a:r>
              <a:rPr lang="nb-NO" sz="2100" b="1" dirty="0">
                <a:latin typeface="+mj-lt"/>
              </a:rPr>
              <a:t> </a:t>
            </a:r>
            <a:r>
              <a:rPr lang="nb-NO" sz="2100" b="1" dirty="0" err="1">
                <a:latin typeface="+mj-lt"/>
              </a:rPr>
              <a:t>local</a:t>
            </a:r>
            <a:r>
              <a:rPr lang="nb-NO" sz="2100" b="1" dirty="0">
                <a:latin typeface="+mj-lt"/>
              </a:rPr>
              <a:t> </a:t>
            </a:r>
            <a:r>
              <a:rPr lang="nb-NO" sz="2100" b="1" dirty="0" err="1">
                <a:latin typeface="+mj-lt"/>
              </a:rPr>
              <a:t>ideas</a:t>
            </a:r>
            <a:r>
              <a:rPr lang="nb-NO" sz="2100" b="1" dirty="0">
                <a:latin typeface="+mj-lt"/>
              </a:rPr>
              <a:t> global </a:t>
            </a:r>
            <a:r>
              <a:rPr lang="nb-NO" sz="2100" b="1" dirty="0" err="1">
                <a:latin typeface="+mj-lt"/>
              </a:rPr>
              <a:t>opportunities</a:t>
            </a:r>
            <a:endParaRPr lang="nb-NO" sz="2100" b="1" dirty="0">
              <a:latin typeface="+mj-lt"/>
            </a:endParaRPr>
          </a:p>
          <a:p>
            <a:pPr marL="0" marR="0" lvl="0" indent="0" algn="l" defTabSz="685835" rtl="0" eaLnBrk="1" fontAlgn="auto" latinLnBrk="0" hangingPunct="1">
              <a:lnSpc>
                <a:spcPts val="1350"/>
              </a:lnSpc>
              <a:spcBef>
                <a:spcPts val="750"/>
              </a:spcBef>
              <a:spcAft>
                <a:spcPts val="0"/>
              </a:spcAft>
              <a:buClr>
                <a:srgbClr val="000000"/>
              </a:buClr>
              <a:buSzPct val="100000"/>
              <a:buFont typeface="Arial" panose="020B0604020202020204" pitchFamily="34" charset="0"/>
              <a:buNone/>
              <a:tabLst/>
              <a:defRPr/>
            </a:pPr>
            <a:endParaRPr kumimoji="0" lang="nb-NO" sz="105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43" name="Rett linje 142">
            <a:extLst>
              <a:ext uri="{FF2B5EF4-FFF2-40B4-BE49-F238E27FC236}">
                <a16:creationId xmlns:a16="http://schemas.microsoft.com/office/drawing/2014/main" id="{9B90A7EE-BD1F-5B45-973A-45778F8896F4}"/>
              </a:ext>
            </a:extLst>
          </p:cNvPr>
          <p:cNvCxnSpPr/>
          <p:nvPr/>
        </p:nvCxnSpPr>
        <p:spPr>
          <a:xfrm>
            <a:off x="3281737" y="1644364"/>
            <a:ext cx="0" cy="285596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7" name="TekstSylinder 96">
            <a:extLst>
              <a:ext uri="{FF2B5EF4-FFF2-40B4-BE49-F238E27FC236}">
                <a16:creationId xmlns:a16="http://schemas.microsoft.com/office/drawing/2014/main" id="{E6BAEC85-ECCB-42C7-B19C-EEFB36509427}"/>
              </a:ext>
            </a:extLst>
          </p:cNvPr>
          <p:cNvSpPr txBox="1"/>
          <p:nvPr/>
        </p:nvSpPr>
        <p:spPr>
          <a:xfrm>
            <a:off x="429950" y="1015145"/>
            <a:ext cx="8487778" cy="584775"/>
          </a:xfrm>
          <a:prstGeom prst="rect">
            <a:avLst/>
          </a:prstGeom>
          <a:noFill/>
        </p:spPr>
        <p:txBody>
          <a:bodyPr wrap="square">
            <a:spAutoFit/>
          </a:bodyPr>
          <a:lstStyle/>
          <a:p>
            <a:pPr algn="l"/>
            <a:r>
              <a:rPr lang="en-US" sz="1600" dirty="0"/>
              <a:t>We connect people, businesses and environments with ideas, knowledge and capital across borders</a:t>
            </a:r>
          </a:p>
          <a:p>
            <a:pPr algn="l"/>
            <a:endParaRPr lang="en-US" sz="1600" dirty="0"/>
          </a:p>
        </p:txBody>
      </p:sp>
    </p:spTree>
    <p:extLst>
      <p:ext uri="{BB962C8B-B14F-4D97-AF65-F5344CB8AC3E}">
        <p14:creationId xmlns:p14="http://schemas.microsoft.com/office/powerpoint/2010/main" val="24669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C4EB91-5D78-407D-951A-2BCB88A5B3E0}"/>
              </a:ext>
            </a:extLst>
          </p:cNvPr>
          <p:cNvSpPr>
            <a:spLocks noGrp="1"/>
          </p:cNvSpPr>
          <p:nvPr>
            <p:ph type="ctrTitle"/>
          </p:nvPr>
        </p:nvSpPr>
        <p:spPr/>
        <p:txBody>
          <a:bodyPr/>
          <a:lstStyle/>
          <a:p>
            <a:r>
              <a:rPr lang="nb-NO" b="1" dirty="0"/>
              <a:t>Our goals</a:t>
            </a:r>
          </a:p>
        </p:txBody>
      </p:sp>
      <p:sp>
        <p:nvSpPr>
          <p:cNvPr id="3" name="Plassholder for innhold 2">
            <a:extLst>
              <a:ext uri="{FF2B5EF4-FFF2-40B4-BE49-F238E27FC236}">
                <a16:creationId xmlns:a16="http://schemas.microsoft.com/office/drawing/2014/main" id="{E5B371CC-3CAB-4D9F-9A59-EE0976503FF5}"/>
              </a:ext>
            </a:extLst>
          </p:cNvPr>
          <p:cNvSpPr>
            <a:spLocks noGrp="1"/>
          </p:cNvSpPr>
          <p:nvPr>
            <p:ph sz="quarter" idx="15"/>
          </p:nvPr>
        </p:nvSpPr>
        <p:spPr/>
        <p:txBody>
          <a:bodyPr/>
          <a:lstStyle/>
          <a:p>
            <a:pPr marL="0" indent="0">
              <a:buNone/>
            </a:pPr>
            <a:r>
              <a:rPr lang="en-US" sz="1400" dirty="0">
                <a:solidFill>
                  <a:srgbClr val="000000"/>
                </a:solidFill>
                <a:latin typeface="Circular-Bold"/>
              </a:rPr>
              <a:t>Our regional offices are actively involved in building stronger structures for innovation and entrepreneurship in the different regions in Norway</a:t>
            </a:r>
            <a:r>
              <a:rPr lang="en-US" b="0" i="0" dirty="0">
                <a:solidFill>
                  <a:srgbClr val="000000"/>
                </a:solidFill>
                <a:effectLst/>
                <a:latin typeface="Circular-Bold"/>
              </a:rPr>
              <a:t>.</a:t>
            </a:r>
            <a:endParaRPr lang="nb-NO" dirty="0"/>
          </a:p>
        </p:txBody>
      </p:sp>
      <p:sp>
        <p:nvSpPr>
          <p:cNvPr id="4" name="Plassholder for tekst 3">
            <a:extLst>
              <a:ext uri="{FF2B5EF4-FFF2-40B4-BE49-F238E27FC236}">
                <a16:creationId xmlns:a16="http://schemas.microsoft.com/office/drawing/2014/main" id="{2B1345B3-2953-4694-9117-EC372575D19B}"/>
              </a:ext>
            </a:extLst>
          </p:cNvPr>
          <p:cNvSpPr>
            <a:spLocks noGrp="1"/>
          </p:cNvSpPr>
          <p:nvPr>
            <p:ph type="body" sz="quarter" idx="16"/>
          </p:nvPr>
        </p:nvSpPr>
        <p:spPr/>
        <p:txBody>
          <a:bodyPr>
            <a:normAutofit lnSpcReduction="10000"/>
          </a:bodyPr>
          <a:lstStyle/>
          <a:p>
            <a:r>
              <a:rPr lang="en-GB"/>
              <a:t>More successful entrepreneurs</a:t>
            </a:r>
            <a:endParaRPr lang="en-US"/>
          </a:p>
          <a:p>
            <a:endParaRPr lang="nb-NO"/>
          </a:p>
        </p:txBody>
      </p:sp>
      <p:sp>
        <p:nvSpPr>
          <p:cNvPr id="5" name="Plassholder for innhold 4">
            <a:extLst>
              <a:ext uri="{FF2B5EF4-FFF2-40B4-BE49-F238E27FC236}">
                <a16:creationId xmlns:a16="http://schemas.microsoft.com/office/drawing/2014/main" id="{B0805429-EDC2-47EA-98D7-33A1298421BE}"/>
              </a:ext>
            </a:extLst>
          </p:cNvPr>
          <p:cNvSpPr>
            <a:spLocks noGrp="1"/>
          </p:cNvSpPr>
          <p:nvPr>
            <p:ph sz="quarter" idx="17"/>
          </p:nvPr>
        </p:nvSpPr>
        <p:spPr/>
        <p:txBody>
          <a:bodyPr>
            <a:normAutofit/>
          </a:bodyPr>
          <a:lstStyle/>
          <a:p>
            <a:pPr marL="0" indent="0">
              <a:buNone/>
            </a:pPr>
            <a:r>
              <a:rPr lang="en-US" sz="1400" b="0" i="0">
                <a:solidFill>
                  <a:srgbClr val="000000"/>
                </a:solidFill>
                <a:effectLst/>
                <a:latin typeface="Circular-Bold"/>
              </a:rPr>
              <a:t>Norwegian economic restructuring depends on more companies growing and scaling successfully. </a:t>
            </a:r>
          </a:p>
        </p:txBody>
      </p:sp>
      <p:sp>
        <p:nvSpPr>
          <p:cNvPr id="6" name="Plassholder for tekst 5">
            <a:extLst>
              <a:ext uri="{FF2B5EF4-FFF2-40B4-BE49-F238E27FC236}">
                <a16:creationId xmlns:a16="http://schemas.microsoft.com/office/drawing/2014/main" id="{D35A4666-B09D-4DD4-B118-7BCE7C7F1B55}"/>
              </a:ext>
            </a:extLst>
          </p:cNvPr>
          <p:cNvSpPr>
            <a:spLocks noGrp="1"/>
          </p:cNvSpPr>
          <p:nvPr>
            <p:ph type="body" sz="quarter" idx="18"/>
          </p:nvPr>
        </p:nvSpPr>
        <p:spPr/>
        <p:txBody>
          <a:bodyPr>
            <a:normAutofit lnSpcReduction="10000"/>
          </a:bodyPr>
          <a:lstStyle/>
          <a:p>
            <a:r>
              <a:rPr lang="en-GB"/>
              <a:t>More companies with growth potential</a:t>
            </a:r>
            <a:endParaRPr lang="en-US"/>
          </a:p>
          <a:p>
            <a:endParaRPr lang="nb-NO"/>
          </a:p>
        </p:txBody>
      </p:sp>
      <p:sp>
        <p:nvSpPr>
          <p:cNvPr id="7" name="Plassholder for innhold 6">
            <a:extLst>
              <a:ext uri="{FF2B5EF4-FFF2-40B4-BE49-F238E27FC236}">
                <a16:creationId xmlns:a16="http://schemas.microsoft.com/office/drawing/2014/main" id="{88410318-F67C-4EC7-8CB4-01FDEAEEF0DA}"/>
              </a:ext>
            </a:extLst>
          </p:cNvPr>
          <p:cNvSpPr>
            <a:spLocks noGrp="1"/>
          </p:cNvSpPr>
          <p:nvPr>
            <p:ph sz="quarter" idx="19"/>
          </p:nvPr>
        </p:nvSpPr>
        <p:spPr/>
        <p:txBody>
          <a:bodyPr>
            <a:normAutofit/>
          </a:bodyPr>
          <a:lstStyle/>
          <a:p>
            <a:pPr marL="0" indent="0">
              <a:buNone/>
            </a:pPr>
            <a:r>
              <a:rPr lang="en-US" sz="1400" b="0" i="0">
                <a:solidFill>
                  <a:srgbClr val="000000"/>
                </a:solidFill>
                <a:effectLst/>
                <a:latin typeface="Circular-Bold"/>
              </a:rPr>
              <a:t>Companies that participate in networks and clusters experience more growth, are better at collaborating and utilize more instruments compared to other companies that don’t use Innovation Norway’s services.</a:t>
            </a:r>
            <a:r>
              <a:rPr lang="en-US" sz="1400" b="0" i="0">
                <a:solidFill>
                  <a:srgbClr val="000000"/>
                </a:solidFill>
                <a:effectLst/>
                <a:latin typeface="Circular-Book"/>
              </a:rPr>
              <a:t> </a:t>
            </a:r>
          </a:p>
        </p:txBody>
      </p:sp>
      <p:sp>
        <p:nvSpPr>
          <p:cNvPr id="8" name="Plassholder for tekst 7">
            <a:extLst>
              <a:ext uri="{FF2B5EF4-FFF2-40B4-BE49-F238E27FC236}">
                <a16:creationId xmlns:a16="http://schemas.microsoft.com/office/drawing/2014/main" id="{2CF0419A-859B-4047-9CB9-6B9176CA8295}"/>
              </a:ext>
            </a:extLst>
          </p:cNvPr>
          <p:cNvSpPr>
            <a:spLocks noGrp="1"/>
          </p:cNvSpPr>
          <p:nvPr>
            <p:ph type="body" sz="quarter" idx="20"/>
          </p:nvPr>
        </p:nvSpPr>
        <p:spPr/>
        <p:txBody>
          <a:bodyPr>
            <a:normAutofit lnSpcReduction="10000"/>
          </a:bodyPr>
          <a:lstStyle/>
          <a:p>
            <a:r>
              <a:rPr lang="en-GB"/>
              <a:t>More innovative business clusters</a:t>
            </a:r>
            <a:endParaRPr lang="en-US"/>
          </a:p>
          <a:p>
            <a:endParaRPr lang="nb-NO"/>
          </a:p>
        </p:txBody>
      </p:sp>
      <p:pic>
        <p:nvPicPr>
          <p:cNvPr id="16" name="Plassholder for bilde 12">
            <a:extLst>
              <a:ext uri="{FF2B5EF4-FFF2-40B4-BE49-F238E27FC236}">
                <a16:creationId xmlns:a16="http://schemas.microsoft.com/office/drawing/2014/main" id="{C6BF794F-902F-4809-86A1-8D48378D08B0}"/>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64" r="1364"/>
          <a:stretch/>
        </p:blipFill>
        <p:spPr>
          <a:prstGeom prst="rect">
            <a:avLst/>
          </a:prstGeom>
        </p:spPr>
      </p:pic>
      <p:pic>
        <p:nvPicPr>
          <p:cNvPr id="18" name="Plassholder for bilde 14">
            <a:extLst>
              <a:ext uri="{FF2B5EF4-FFF2-40B4-BE49-F238E27FC236}">
                <a16:creationId xmlns:a16="http://schemas.microsoft.com/office/drawing/2014/main" id="{6FCB59F3-988A-439B-B8CA-28534469623B}"/>
              </a:ext>
            </a:extLst>
          </p:cNvPr>
          <p:cNvPicPr>
            <a:picLocks noGrp="1" noChangeAspect="1"/>
          </p:cNvPicPr>
          <p:nvPr>
            <p:ph type="pic" sz="quarter" idx="22"/>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12" b="312"/>
          <a:stretch/>
        </p:blipFill>
        <p:spPr>
          <a:prstGeom prst="rect">
            <a:avLst/>
          </a:prstGeom>
        </p:spPr>
      </p:pic>
      <p:pic>
        <p:nvPicPr>
          <p:cNvPr id="20" name="Plassholder for bilde 16">
            <a:extLst>
              <a:ext uri="{FF2B5EF4-FFF2-40B4-BE49-F238E27FC236}">
                <a16:creationId xmlns:a16="http://schemas.microsoft.com/office/drawing/2014/main" id="{DE0A31C7-203C-410C-A190-A4561A9C8049}"/>
              </a:ext>
            </a:extLst>
          </p:cNvPr>
          <p:cNvPicPr>
            <a:picLocks noGrp="1" noChangeAspect="1"/>
          </p:cNvPicPr>
          <p:nvPr>
            <p:ph type="pic" sz="quarter" idx="23"/>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601" b="601"/>
          <a:stretch/>
        </p:blipFill>
        <p:spPr>
          <a:prstGeom prst="rect">
            <a:avLst/>
          </a:prstGeom>
        </p:spPr>
      </p:pic>
    </p:spTree>
    <p:extLst>
      <p:ext uri="{BB962C8B-B14F-4D97-AF65-F5344CB8AC3E}">
        <p14:creationId xmlns:p14="http://schemas.microsoft.com/office/powerpoint/2010/main" val="63185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1734EC21-FC9F-D34F-9DA3-761F666FB936}"/>
              </a:ext>
            </a:extLst>
          </p:cNvPr>
          <p:cNvSpPr txBox="1">
            <a:spLocks/>
          </p:cNvSpPr>
          <p:nvPr/>
        </p:nvSpPr>
        <p:spPr>
          <a:xfrm>
            <a:off x="423376" y="638155"/>
            <a:ext cx="1730465" cy="34289"/>
          </a:xfrm>
          <a:prstGeom prst="rect">
            <a:avLst/>
          </a:prstGeom>
        </p:spPr>
        <p:txBody>
          <a:bodyPr vert="horz" lIns="0" tIns="0" rIns="0" bIns="0" rtlCol="0" anchor="t" anchorCtr="0">
            <a:noAutofit/>
          </a:bodyPr>
          <a:lstStyle>
            <a:lvl1pPr marL="135027" indent="-135027" algn="l" defTabSz="914446" rtl="0" eaLnBrk="1" latinLnBrk="0" hangingPunct="1">
              <a:lnSpc>
                <a:spcPts val="1800"/>
              </a:lnSpc>
              <a:spcBef>
                <a:spcPts val="1000"/>
              </a:spcBef>
              <a:buClr>
                <a:schemeClr val="tx1"/>
              </a:buClr>
              <a:buSzPct val="100000"/>
              <a:buFont typeface="Arial" panose="020B0604020202020204" pitchFamily="34" charset="0"/>
              <a:buChar char="•"/>
              <a:defRPr sz="1400" kern="1200">
                <a:solidFill>
                  <a:schemeClr val="tx1"/>
                </a:solidFill>
                <a:latin typeface="Norway Sans Text" panose="020B0500030000000000" pitchFamily="34" charset="0"/>
                <a:ea typeface="+mn-ea"/>
                <a:cs typeface="+mn-cs"/>
              </a:defRPr>
            </a:lvl1pPr>
            <a:lvl2pPr marL="450090" marR="0" indent="-144029" algn="l" defTabSz="914446" rtl="0" eaLnBrk="1" fontAlgn="auto" latinLnBrk="0" hangingPunct="1">
              <a:lnSpc>
                <a:spcPts val="1800"/>
              </a:lnSpc>
              <a:spcBef>
                <a:spcPts val="500"/>
              </a:spcBef>
              <a:spcAft>
                <a:spcPts val="0"/>
              </a:spcAft>
              <a:buClr>
                <a:schemeClr val="tx1"/>
              </a:buClr>
              <a:buSzPct val="100000"/>
              <a:buFontTx/>
              <a:buChar char="◦"/>
              <a:tabLst/>
              <a:defRPr sz="1400" kern="1200">
                <a:solidFill>
                  <a:schemeClr val="tx1"/>
                </a:solidFill>
                <a:latin typeface="+mn-lt"/>
                <a:ea typeface="+mn-ea"/>
                <a:cs typeface="+mn-cs"/>
              </a:defRPr>
            </a:lvl2pPr>
            <a:lvl3pPr marL="1143057"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3pPr>
            <a:lvl4pPr marL="1600280" indent="-228611" algn="l" defTabSz="914446" rtl="0" eaLnBrk="1" latinLnBrk="0" hangingPunct="1">
              <a:lnSpc>
                <a:spcPts val="1800"/>
              </a:lnSpc>
              <a:spcBef>
                <a:spcPts val="500"/>
              </a:spcBef>
              <a:buFont typeface="Arial" panose="020B0604020202020204" pitchFamily="34" charset="0"/>
              <a:buChar char="•"/>
              <a:defRPr sz="1300" kern="1200">
                <a:solidFill>
                  <a:schemeClr val="tx1"/>
                </a:solidFill>
                <a:latin typeface="+mn-lt"/>
                <a:ea typeface="+mn-ea"/>
                <a:cs typeface="+mn-cs"/>
              </a:defRPr>
            </a:lvl4pPr>
            <a:lvl5pPr marL="2057503" indent="-228611" algn="l" defTabSz="914446" rtl="0" eaLnBrk="1" latinLnBrk="0" hangingPunct="1">
              <a:lnSpc>
                <a:spcPts val="1800"/>
              </a:lnSpc>
              <a:spcBef>
                <a:spcPts val="500"/>
              </a:spcBef>
              <a:buFont typeface="Arial" panose="020B0604020202020204" pitchFamily="34" charset="0"/>
              <a:buChar char="•"/>
              <a:defRPr sz="12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Fine" panose="020B0500030000000000" pitchFamily="34" charset="0"/>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Norway Sans Display Superfine" panose="020B0500030000000000" pitchFamily="34" charset="0"/>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35">
              <a:lnSpc>
                <a:spcPts val="1350"/>
              </a:lnSpc>
              <a:spcBef>
                <a:spcPts val="750"/>
              </a:spcBef>
              <a:buClr>
                <a:srgbClr val="000000"/>
              </a:buClr>
              <a:buNone/>
              <a:defRPr/>
            </a:pPr>
            <a:endParaRPr lang="nb-NO" sz="1050" b="1">
              <a:solidFill>
                <a:srgbClr val="C8102E"/>
              </a:solidFill>
              <a:latin typeface="Norway Sans Text" panose="020B0500030000000000" pitchFamily="34" charset="77"/>
            </a:endParaRPr>
          </a:p>
        </p:txBody>
      </p:sp>
      <p:sp>
        <p:nvSpPr>
          <p:cNvPr id="11" name="Title 1">
            <a:extLst>
              <a:ext uri="{FF2B5EF4-FFF2-40B4-BE49-F238E27FC236}">
                <a16:creationId xmlns:a16="http://schemas.microsoft.com/office/drawing/2014/main" id="{82BFFB58-E6B7-EE49-9633-48A65995167B}"/>
              </a:ext>
            </a:extLst>
          </p:cNvPr>
          <p:cNvSpPr txBox="1">
            <a:spLocks/>
          </p:cNvSpPr>
          <p:nvPr/>
        </p:nvSpPr>
        <p:spPr>
          <a:xfrm>
            <a:off x="393772" y="1607832"/>
            <a:ext cx="3280649" cy="992579"/>
          </a:xfrm>
          <a:prstGeom prst="rect">
            <a:avLst/>
          </a:prstGeom>
        </p:spPr>
        <p:txBody>
          <a:bodyPr vert="horz" wrap="square" lIns="0" tIns="34290" rIns="68580" bIns="34290" rtlCol="0" anchor="t" anchorCtr="0">
            <a:spAutoFit/>
          </a:bodyPr>
          <a:lstStyle>
            <a:lvl1pPr algn="l" defTabSz="914446" rtl="0" eaLnBrk="1" latinLnBrk="0" hangingPunct="1">
              <a:lnSpc>
                <a:spcPct val="100000"/>
              </a:lnSpc>
              <a:spcBef>
                <a:spcPct val="0"/>
              </a:spcBef>
              <a:buNone/>
              <a:defRPr sz="4000" kern="1200">
                <a:solidFill>
                  <a:schemeClr val="tx1"/>
                </a:solidFill>
                <a:latin typeface="Norway Sans Display" panose="020B0500030000000000" pitchFamily="34" charset="0"/>
                <a:ea typeface="+mj-ea"/>
                <a:cs typeface="+mj-cs"/>
              </a:defRPr>
            </a:lvl1pPr>
          </a:lstStyle>
          <a:p>
            <a:pPr defTabSz="685835">
              <a:defRPr/>
            </a:pPr>
            <a:r>
              <a:rPr lang="nb-NO" sz="2000">
                <a:solidFill>
                  <a:srgbClr val="000000"/>
                </a:solidFill>
                <a:latin typeface="+mn-lt"/>
              </a:rPr>
              <a:t>A </a:t>
            </a:r>
            <a:r>
              <a:rPr lang="nb-NO" sz="2000" err="1">
                <a:solidFill>
                  <a:srgbClr val="000000"/>
                </a:solidFill>
                <a:latin typeface="+mn-lt"/>
              </a:rPr>
              <a:t>holistic</a:t>
            </a:r>
            <a:r>
              <a:rPr lang="nb-NO" sz="2000">
                <a:solidFill>
                  <a:srgbClr val="000000"/>
                </a:solidFill>
                <a:latin typeface="+mn-lt"/>
              </a:rPr>
              <a:t> service </a:t>
            </a:r>
            <a:r>
              <a:rPr lang="nb-NO" sz="2000" err="1">
                <a:solidFill>
                  <a:srgbClr val="000000"/>
                </a:solidFill>
                <a:latin typeface="+mn-lt"/>
              </a:rPr>
              <a:t>offering</a:t>
            </a:r>
            <a:r>
              <a:rPr lang="nb-NO" sz="2000">
                <a:solidFill>
                  <a:srgbClr val="000000"/>
                </a:solidFill>
                <a:latin typeface="+mn-lt"/>
              </a:rPr>
              <a:t> </a:t>
            </a:r>
            <a:r>
              <a:rPr lang="nb-NO" sz="2000" err="1">
                <a:solidFill>
                  <a:srgbClr val="000000"/>
                </a:solidFill>
                <a:latin typeface="+mn-lt"/>
              </a:rPr>
              <a:t>that</a:t>
            </a:r>
            <a:r>
              <a:rPr lang="nb-NO" sz="2000">
                <a:solidFill>
                  <a:srgbClr val="000000"/>
                </a:solidFill>
                <a:latin typeface="+mn-lt"/>
              </a:rPr>
              <a:t> supports </a:t>
            </a:r>
            <a:r>
              <a:rPr lang="nb-NO" sz="2000" err="1">
                <a:solidFill>
                  <a:srgbClr val="000000"/>
                </a:solidFill>
                <a:latin typeface="+mn-lt"/>
              </a:rPr>
              <a:t>companies</a:t>
            </a:r>
            <a:r>
              <a:rPr lang="nb-NO" sz="2000">
                <a:solidFill>
                  <a:srgbClr val="000000"/>
                </a:solidFill>
                <a:latin typeface="+mn-lt"/>
              </a:rPr>
              <a:t> </a:t>
            </a:r>
            <a:r>
              <a:rPr lang="nb-NO" sz="2000" err="1">
                <a:solidFill>
                  <a:srgbClr val="000000"/>
                </a:solidFill>
                <a:latin typeface="+mn-lt"/>
              </a:rPr>
              <a:t>through</a:t>
            </a:r>
            <a:r>
              <a:rPr lang="nb-NO" sz="2000">
                <a:solidFill>
                  <a:srgbClr val="000000"/>
                </a:solidFill>
                <a:latin typeface="+mn-lt"/>
              </a:rPr>
              <a:t> </a:t>
            </a:r>
            <a:r>
              <a:rPr lang="nb-NO" sz="2000" err="1">
                <a:solidFill>
                  <a:srgbClr val="000000"/>
                </a:solidFill>
                <a:latin typeface="+mn-lt"/>
              </a:rPr>
              <a:t>the</a:t>
            </a:r>
            <a:r>
              <a:rPr lang="nb-NO" sz="2000">
                <a:solidFill>
                  <a:srgbClr val="000000"/>
                </a:solidFill>
                <a:latin typeface="+mn-lt"/>
              </a:rPr>
              <a:t> </a:t>
            </a:r>
            <a:r>
              <a:rPr lang="nb-NO" sz="2000" err="1">
                <a:solidFill>
                  <a:srgbClr val="000000"/>
                </a:solidFill>
                <a:latin typeface="+mn-lt"/>
              </a:rPr>
              <a:t>entire</a:t>
            </a:r>
            <a:r>
              <a:rPr lang="nb-NO" sz="2000">
                <a:solidFill>
                  <a:srgbClr val="000000"/>
                </a:solidFill>
                <a:latin typeface="+mn-lt"/>
              </a:rPr>
              <a:t> </a:t>
            </a:r>
            <a:r>
              <a:rPr lang="nb-NO" sz="2000" err="1">
                <a:solidFill>
                  <a:srgbClr val="C8102E"/>
                </a:solidFill>
                <a:latin typeface="+mn-lt"/>
              </a:rPr>
              <a:t>customer</a:t>
            </a:r>
            <a:r>
              <a:rPr lang="nb-NO" sz="2000">
                <a:solidFill>
                  <a:srgbClr val="C8102E"/>
                </a:solidFill>
                <a:latin typeface="+mn-lt"/>
              </a:rPr>
              <a:t> </a:t>
            </a:r>
            <a:r>
              <a:rPr lang="nb-NO" sz="2000" err="1">
                <a:solidFill>
                  <a:srgbClr val="C8102E"/>
                </a:solidFill>
                <a:latin typeface="+mn-lt"/>
              </a:rPr>
              <a:t>journey</a:t>
            </a:r>
            <a:endParaRPr lang="nb-NO" sz="2000">
              <a:solidFill>
                <a:srgbClr val="C8102E"/>
              </a:solidFill>
              <a:latin typeface="+mn-lt"/>
            </a:endParaRPr>
          </a:p>
        </p:txBody>
      </p:sp>
      <p:grpSp>
        <p:nvGrpSpPr>
          <p:cNvPr id="12" name="Group 19">
            <a:extLst>
              <a:ext uri="{FF2B5EF4-FFF2-40B4-BE49-F238E27FC236}">
                <a16:creationId xmlns:a16="http://schemas.microsoft.com/office/drawing/2014/main" id="{8F436C2E-1F28-8844-A7D0-B215217E62ED}"/>
              </a:ext>
            </a:extLst>
          </p:cNvPr>
          <p:cNvGrpSpPr/>
          <p:nvPr/>
        </p:nvGrpSpPr>
        <p:grpSpPr>
          <a:xfrm>
            <a:off x="4514190" y="638155"/>
            <a:ext cx="3943350" cy="3576638"/>
            <a:chOff x="3308350" y="882650"/>
            <a:chExt cx="5257800" cy="4768850"/>
          </a:xfrm>
        </p:grpSpPr>
        <p:sp>
          <p:nvSpPr>
            <p:cNvPr id="13" name="Oval 9">
              <a:extLst>
                <a:ext uri="{FF2B5EF4-FFF2-40B4-BE49-F238E27FC236}">
                  <a16:creationId xmlns:a16="http://schemas.microsoft.com/office/drawing/2014/main" id="{FF4EBB27-860A-2A4B-952D-2932BA0C8113}"/>
                </a:ext>
              </a:extLst>
            </p:cNvPr>
            <p:cNvSpPr/>
            <p:nvPr/>
          </p:nvSpPr>
          <p:spPr>
            <a:xfrm>
              <a:off x="3308350" y="2762250"/>
              <a:ext cx="2971800" cy="2889250"/>
            </a:xfrm>
            <a:prstGeom prst="ellipse">
              <a:avLst/>
            </a:prstGeom>
            <a:solidFill>
              <a:schemeClr val="bg1">
                <a:alpha val="7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Norway Sans Text"/>
              </a:endParaRPr>
            </a:p>
          </p:txBody>
        </p:sp>
        <p:sp>
          <p:nvSpPr>
            <p:cNvPr id="14" name="Oval 15">
              <a:extLst>
                <a:ext uri="{FF2B5EF4-FFF2-40B4-BE49-F238E27FC236}">
                  <a16:creationId xmlns:a16="http://schemas.microsoft.com/office/drawing/2014/main" id="{C65B53A2-044E-3049-A041-5E2CC1B091B4}"/>
                </a:ext>
              </a:extLst>
            </p:cNvPr>
            <p:cNvSpPr/>
            <p:nvPr/>
          </p:nvSpPr>
          <p:spPr>
            <a:xfrm>
              <a:off x="5594350" y="2762250"/>
              <a:ext cx="2971800" cy="288925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Norway Sans Text"/>
              </a:endParaRPr>
            </a:p>
          </p:txBody>
        </p:sp>
        <p:sp>
          <p:nvSpPr>
            <p:cNvPr id="15" name="Oval 14">
              <a:extLst>
                <a:ext uri="{FF2B5EF4-FFF2-40B4-BE49-F238E27FC236}">
                  <a16:creationId xmlns:a16="http://schemas.microsoft.com/office/drawing/2014/main" id="{7B638627-AF8F-B642-B5EE-44DB02D1715C}"/>
                </a:ext>
              </a:extLst>
            </p:cNvPr>
            <p:cNvSpPr/>
            <p:nvPr/>
          </p:nvSpPr>
          <p:spPr>
            <a:xfrm>
              <a:off x="4451350" y="882650"/>
              <a:ext cx="2971800" cy="2889250"/>
            </a:xfrm>
            <a:prstGeom prst="ellipse">
              <a:avLst/>
            </a:prstGeom>
            <a:solidFill>
              <a:schemeClr val="bg1">
                <a:alpha val="7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Norway Sans Text"/>
              </a:endParaRPr>
            </a:p>
          </p:txBody>
        </p:sp>
        <p:sp>
          <p:nvSpPr>
            <p:cNvPr id="16" name="TextBox 16">
              <a:extLst>
                <a:ext uri="{FF2B5EF4-FFF2-40B4-BE49-F238E27FC236}">
                  <a16:creationId xmlns:a16="http://schemas.microsoft.com/office/drawing/2014/main" id="{36635A75-00E0-8744-8549-FB4E4FEF13E8}"/>
                </a:ext>
              </a:extLst>
            </p:cNvPr>
            <p:cNvSpPr txBox="1"/>
            <p:nvPr/>
          </p:nvSpPr>
          <p:spPr>
            <a:xfrm>
              <a:off x="5146675" y="1727111"/>
              <a:ext cx="1581151" cy="861775"/>
            </a:xfrm>
            <a:prstGeom prst="rect">
              <a:avLst/>
            </a:prstGeom>
            <a:noFill/>
          </p:spPr>
          <p:txBody>
            <a:bodyPr wrap="square" rtlCol="0">
              <a:spAutoFit/>
            </a:bodyPr>
            <a:lstStyle/>
            <a:p>
              <a:pPr algn="ctr" defTabSz="685800">
                <a:defRPr/>
              </a:pPr>
              <a:r>
                <a:rPr lang="en-GB" sz="1200">
                  <a:solidFill>
                    <a:srgbClr val="000000"/>
                  </a:solidFill>
                  <a:latin typeface="Norway Sans Display"/>
                </a:rPr>
                <a:t>High Potential Innovation</a:t>
              </a:r>
            </a:p>
          </p:txBody>
        </p:sp>
        <p:sp>
          <p:nvSpPr>
            <p:cNvPr id="17" name="TextBox 17">
              <a:extLst>
                <a:ext uri="{FF2B5EF4-FFF2-40B4-BE49-F238E27FC236}">
                  <a16:creationId xmlns:a16="http://schemas.microsoft.com/office/drawing/2014/main" id="{31E14AC5-92CA-CD49-9809-E8274358256D}"/>
                </a:ext>
              </a:extLst>
            </p:cNvPr>
            <p:cNvSpPr txBox="1"/>
            <p:nvPr/>
          </p:nvSpPr>
          <p:spPr>
            <a:xfrm>
              <a:off x="3713986" y="3700338"/>
              <a:ext cx="1809751" cy="861775"/>
            </a:xfrm>
            <a:prstGeom prst="rect">
              <a:avLst/>
            </a:prstGeom>
            <a:noFill/>
          </p:spPr>
          <p:txBody>
            <a:bodyPr wrap="square" rtlCol="0">
              <a:spAutoFit/>
            </a:bodyPr>
            <a:lstStyle/>
            <a:p>
              <a:pPr algn="ctr" defTabSz="685800">
                <a:defRPr/>
              </a:pPr>
              <a:r>
                <a:rPr lang="en-GB" sz="1200">
                  <a:solidFill>
                    <a:srgbClr val="000000"/>
                  </a:solidFill>
                  <a:latin typeface="Norway Sans Display"/>
                </a:rPr>
                <a:t>High </a:t>
              </a:r>
            </a:p>
            <a:p>
              <a:pPr algn="ctr" defTabSz="685800">
                <a:defRPr/>
              </a:pPr>
              <a:r>
                <a:rPr lang="en-GB" sz="1200">
                  <a:solidFill>
                    <a:srgbClr val="000000"/>
                  </a:solidFill>
                  <a:latin typeface="Norway Sans Display"/>
                </a:rPr>
                <a:t>Quality Investments</a:t>
              </a:r>
            </a:p>
          </p:txBody>
        </p:sp>
        <p:sp>
          <p:nvSpPr>
            <p:cNvPr id="18" name="TextBox 18">
              <a:extLst>
                <a:ext uri="{FF2B5EF4-FFF2-40B4-BE49-F238E27FC236}">
                  <a16:creationId xmlns:a16="http://schemas.microsoft.com/office/drawing/2014/main" id="{302B0155-16C2-364F-857D-06B229933483}"/>
                </a:ext>
              </a:extLst>
            </p:cNvPr>
            <p:cNvSpPr txBox="1"/>
            <p:nvPr/>
          </p:nvSpPr>
          <p:spPr>
            <a:xfrm>
              <a:off x="6261101" y="3680642"/>
              <a:ext cx="1859629" cy="861775"/>
            </a:xfrm>
            <a:prstGeom prst="rect">
              <a:avLst/>
            </a:prstGeom>
            <a:noFill/>
          </p:spPr>
          <p:txBody>
            <a:bodyPr wrap="square" rtlCol="0">
              <a:spAutoFit/>
            </a:bodyPr>
            <a:lstStyle/>
            <a:p>
              <a:pPr algn="ctr" defTabSz="685800">
                <a:defRPr/>
              </a:pPr>
              <a:r>
                <a:rPr lang="en-GB" sz="1200">
                  <a:solidFill>
                    <a:srgbClr val="000000"/>
                  </a:solidFill>
                  <a:latin typeface="Norway Sans Display"/>
                </a:rPr>
                <a:t>High </a:t>
              </a:r>
            </a:p>
            <a:p>
              <a:pPr algn="ctr" defTabSz="685800">
                <a:defRPr/>
              </a:pPr>
              <a:r>
                <a:rPr lang="en-GB" sz="1200">
                  <a:solidFill>
                    <a:srgbClr val="000000"/>
                  </a:solidFill>
                  <a:latin typeface="Norway Sans Display"/>
                </a:rPr>
                <a:t>Potential Opportunities</a:t>
              </a:r>
            </a:p>
          </p:txBody>
        </p:sp>
      </p:grpSp>
      <p:sp>
        <p:nvSpPr>
          <p:cNvPr id="2" name="Ellipse 1">
            <a:extLst>
              <a:ext uri="{FF2B5EF4-FFF2-40B4-BE49-F238E27FC236}">
                <a16:creationId xmlns:a16="http://schemas.microsoft.com/office/drawing/2014/main" id="{AD887971-6871-D144-BE95-DD96973EB2A7}"/>
              </a:ext>
            </a:extLst>
          </p:cNvPr>
          <p:cNvSpPr/>
          <p:nvPr/>
        </p:nvSpPr>
        <p:spPr>
          <a:xfrm>
            <a:off x="5783154" y="1980191"/>
            <a:ext cx="1357313" cy="1240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00">
              <a:defRPr/>
            </a:pPr>
            <a:r>
              <a:rPr lang="en-GB" sz="900" b="1">
                <a:solidFill>
                  <a:srgbClr val="FFFFFF"/>
                </a:solidFill>
                <a:latin typeface="Norway Sans Text"/>
              </a:rPr>
              <a:t>Financing</a:t>
            </a:r>
          </a:p>
          <a:p>
            <a:pPr algn="ctr" defTabSz="685800">
              <a:defRPr/>
            </a:pPr>
            <a:r>
              <a:rPr lang="en-GB" sz="900" b="1">
                <a:solidFill>
                  <a:srgbClr val="FFFFFF"/>
                </a:solidFill>
                <a:latin typeface="Norway Sans Text"/>
              </a:rPr>
              <a:t>Competence</a:t>
            </a:r>
          </a:p>
          <a:p>
            <a:pPr algn="ctr" defTabSz="685800">
              <a:defRPr/>
            </a:pPr>
            <a:r>
              <a:rPr lang="en-GB" sz="900" b="1">
                <a:solidFill>
                  <a:srgbClr val="FFFFFF"/>
                </a:solidFill>
                <a:latin typeface="Norway Sans Text"/>
              </a:rPr>
              <a:t>Network</a:t>
            </a:r>
          </a:p>
          <a:p>
            <a:pPr algn="ctr" defTabSz="685800">
              <a:defRPr/>
            </a:pPr>
            <a:r>
              <a:rPr lang="en-GB" sz="900" b="1">
                <a:solidFill>
                  <a:srgbClr val="FFFFFF"/>
                </a:solidFill>
                <a:latin typeface="Norway Sans Text"/>
              </a:rPr>
              <a:t>Positioning</a:t>
            </a:r>
          </a:p>
        </p:txBody>
      </p:sp>
    </p:spTree>
    <p:extLst>
      <p:ext uri="{BB962C8B-B14F-4D97-AF65-F5344CB8AC3E}">
        <p14:creationId xmlns:p14="http://schemas.microsoft.com/office/powerpoint/2010/main" val="4090176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2188438-F373-45F6-9F00-CF96833A8674}"/>
              </a:ext>
            </a:extLst>
          </p:cNvPr>
          <p:cNvSpPr/>
          <p:nvPr/>
        </p:nvSpPr>
        <p:spPr>
          <a:xfrm>
            <a:off x="5382817" y="1135855"/>
            <a:ext cx="3446288" cy="3361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ormAutofit/>
          </a:bodyPr>
          <a:lstStyle/>
          <a:p>
            <a:pPr marL="285750" indent="-285750" defTabSz="685800">
              <a:lnSpc>
                <a:spcPct val="90000"/>
              </a:lnSpc>
              <a:spcAft>
                <a:spcPts val="600"/>
              </a:spcAft>
              <a:buFont typeface="Arial" panose="020B0604020202020204" pitchFamily="34" charset="0"/>
              <a:buChar char="•"/>
            </a:pPr>
            <a:r>
              <a:rPr lang="nb-NO" sz="1500">
                <a:solidFill>
                  <a:schemeClr val="tx1"/>
                </a:solidFill>
              </a:rPr>
              <a:t>Financial contributions to 8.100 innovation and transition projects in 2020 </a:t>
            </a:r>
          </a:p>
          <a:p>
            <a:pPr marL="285750" indent="-285750" defTabSz="685800">
              <a:lnSpc>
                <a:spcPct val="90000"/>
              </a:lnSpc>
              <a:spcAft>
                <a:spcPts val="600"/>
              </a:spcAft>
              <a:buFont typeface="Arial" panose="020B0604020202020204" pitchFamily="34" charset="0"/>
              <a:buChar char="•"/>
            </a:pPr>
            <a:endParaRPr lang="nb-NO" sz="1500">
              <a:solidFill>
                <a:schemeClr val="tx1"/>
              </a:solidFill>
            </a:endParaRPr>
          </a:p>
          <a:p>
            <a:pPr marL="285750" indent="-285750" defTabSz="685800">
              <a:lnSpc>
                <a:spcPct val="90000"/>
              </a:lnSpc>
              <a:spcAft>
                <a:spcPts val="600"/>
              </a:spcAft>
              <a:buFont typeface="Arial" panose="020B0604020202020204" pitchFamily="34" charset="0"/>
              <a:buChar char="•"/>
            </a:pPr>
            <a:r>
              <a:rPr lang="nb-NO" sz="1500">
                <a:solidFill>
                  <a:schemeClr val="tx1"/>
                </a:solidFill>
              </a:rPr>
              <a:t>9/10 customers state that support from IN was decisive for realizing their project</a:t>
            </a:r>
          </a:p>
        </p:txBody>
      </p:sp>
      <p:sp>
        <p:nvSpPr>
          <p:cNvPr id="10" name="Text Placeholder 2">
            <a:extLst>
              <a:ext uri="{FF2B5EF4-FFF2-40B4-BE49-F238E27FC236}">
                <a16:creationId xmlns:a16="http://schemas.microsoft.com/office/drawing/2014/main" id="{036C3BD7-3647-0498-0CC6-DF4E9AC5B6B7}"/>
              </a:ext>
            </a:extLst>
          </p:cNvPr>
          <p:cNvSpPr>
            <a:spLocks noGrp="1"/>
          </p:cNvSpPr>
          <p:nvPr>
            <p:ph type="body" sz="quarter" idx="17"/>
          </p:nvPr>
        </p:nvSpPr>
        <p:spPr>
          <a:xfrm>
            <a:off x="5382817" y="485776"/>
            <a:ext cx="3446288" cy="343326"/>
          </a:xfrm>
        </p:spPr>
        <p:txBody>
          <a:bodyPr/>
          <a:lstStyle/>
          <a:p>
            <a:endParaRPr lang="en-US"/>
          </a:p>
        </p:txBody>
      </p:sp>
      <p:sp>
        <p:nvSpPr>
          <p:cNvPr id="12" name="Title 3">
            <a:extLst>
              <a:ext uri="{FF2B5EF4-FFF2-40B4-BE49-F238E27FC236}">
                <a16:creationId xmlns:a16="http://schemas.microsoft.com/office/drawing/2014/main" id="{C347DA84-211A-0192-8E8F-32572CDDB5C1}"/>
              </a:ext>
            </a:extLst>
          </p:cNvPr>
          <p:cNvSpPr>
            <a:spLocks noGrp="1"/>
          </p:cNvSpPr>
          <p:nvPr>
            <p:ph type="ctrTitle"/>
          </p:nvPr>
        </p:nvSpPr>
        <p:spPr>
          <a:xfrm>
            <a:off x="341115" y="485776"/>
            <a:ext cx="4159448" cy="343326"/>
          </a:xfrm>
        </p:spPr>
        <p:txBody>
          <a:bodyPr/>
          <a:lstStyle/>
          <a:p>
            <a:r>
              <a:rPr lang="en-US" b="1" dirty="0"/>
              <a:t>Our results</a:t>
            </a:r>
          </a:p>
        </p:txBody>
      </p:sp>
      <p:pic>
        <p:nvPicPr>
          <p:cNvPr id="5" name="Plassholder for innhold 4" descr="Graphical user interface, website&#10;&#10;Description automatically generated">
            <a:extLst>
              <a:ext uri="{FF2B5EF4-FFF2-40B4-BE49-F238E27FC236}">
                <a16:creationId xmlns:a16="http://schemas.microsoft.com/office/drawing/2014/main" id="{6B77C337-8A71-4756-8991-072FD37D3223}"/>
              </a:ext>
            </a:extLst>
          </p:cNvPr>
          <p:cNvPicPr>
            <a:picLocks noGrp="1" noChangeAspect="1"/>
          </p:cNvPicPr>
          <p:nvPr>
            <p:ph sz="quarter" idx="15"/>
          </p:nvPr>
        </p:nvPicPr>
        <p:blipFill>
          <a:blip r:embed="rId2"/>
          <a:stretch>
            <a:fillRect/>
          </a:stretch>
        </p:blipFill>
        <p:spPr>
          <a:xfrm>
            <a:off x="341115" y="1142345"/>
            <a:ext cx="4159448" cy="3348355"/>
          </a:xfrm>
          <a:noFill/>
        </p:spPr>
      </p:pic>
    </p:spTree>
    <p:extLst>
      <p:ext uri="{BB962C8B-B14F-4D97-AF65-F5344CB8AC3E}">
        <p14:creationId xmlns:p14="http://schemas.microsoft.com/office/powerpoint/2010/main" val="111308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BFDB-511C-8B48-3933-A7E20E5D480E}"/>
              </a:ext>
            </a:extLst>
          </p:cNvPr>
          <p:cNvSpPr>
            <a:spLocks noGrp="1"/>
          </p:cNvSpPr>
          <p:nvPr>
            <p:ph type="ctrTitle"/>
          </p:nvPr>
        </p:nvSpPr>
        <p:spPr>
          <a:xfrm>
            <a:off x="413148" y="2122716"/>
            <a:ext cx="8301353" cy="840230"/>
          </a:xfrm>
        </p:spPr>
        <p:txBody>
          <a:bodyPr/>
          <a:lstStyle/>
          <a:p>
            <a:r>
              <a:rPr lang="nb-NO" sz="5400" dirty="0">
                <a:solidFill>
                  <a:schemeClr val="bg1"/>
                </a:solidFill>
                <a:latin typeface="Calibri"/>
                <a:cs typeface="Calibri"/>
              </a:rPr>
              <a:t>The EEA </a:t>
            </a:r>
            <a:r>
              <a:rPr lang="nb-NO" sz="5400" dirty="0">
                <a:latin typeface="Calibri"/>
                <a:cs typeface="Calibri"/>
              </a:rPr>
              <a:t>&amp; </a:t>
            </a:r>
            <a:r>
              <a:rPr lang="nb-NO" sz="5400" dirty="0">
                <a:solidFill>
                  <a:schemeClr val="bg1"/>
                </a:solidFill>
                <a:latin typeface="Calibri"/>
                <a:cs typeface="Calibri"/>
              </a:rPr>
              <a:t>Norway </a:t>
            </a:r>
            <a:r>
              <a:rPr lang="nb-NO" sz="5400" dirty="0" err="1">
                <a:solidFill>
                  <a:schemeClr val="bg1"/>
                </a:solidFill>
                <a:latin typeface="Calibri"/>
                <a:cs typeface="Calibri"/>
              </a:rPr>
              <a:t>Grants</a:t>
            </a:r>
            <a:r>
              <a:rPr lang="nb-NO" sz="5400" dirty="0">
                <a:solidFill>
                  <a:schemeClr val="bg1"/>
                </a:solidFill>
                <a:latin typeface="Calibri"/>
                <a:cs typeface="Calibri"/>
              </a:rPr>
              <a:t> </a:t>
            </a:r>
            <a:endParaRPr lang="nb-NO" sz="5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50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90" y="1161881"/>
            <a:ext cx="3716442" cy="3250559"/>
          </a:xfrm>
        </p:spPr>
        <p:txBody>
          <a:bodyPr>
            <a:normAutofit/>
          </a:bodyPr>
          <a:lstStyle/>
          <a:p>
            <a:pPr>
              <a:spcBef>
                <a:spcPts val="900"/>
              </a:spcBef>
              <a:spcAft>
                <a:spcPts val="1200"/>
              </a:spcAft>
            </a:pPr>
            <a:r>
              <a:rPr lang="en-US" sz="1350" dirty="0"/>
              <a:t>Contributing to </a:t>
            </a:r>
            <a:r>
              <a:rPr lang="en-GB" sz="1350" dirty="0"/>
              <a:t>reducing social and economical disparities in the European Economic Area</a:t>
            </a:r>
          </a:p>
          <a:p>
            <a:pPr>
              <a:spcBef>
                <a:spcPts val="900"/>
              </a:spcBef>
              <a:spcAft>
                <a:spcPts val="1200"/>
              </a:spcAft>
            </a:pPr>
            <a:r>
              <a:rPr lang="en-GB" sz="1350" dirty="0"/>
              <a:t>Strengthening relations between Norway, Iceland, Liechtenstein and the beneficiary countries</a:t>
            </a:r>
          </a:p>
          <a:p>
            <a:pPr marL="0" indent="0">
              <a:spcBef>
                <a:spcPts val="900"/>
              </a:spcBef>
              <a:buNone/>
            </a:pPr>
            <a:endParaRPr lang="en-GB" sz="1400" dirty="0"/>
          </a:p>
          <a:p>
            <a:pPr marL="0" indent="0">
              <a:spcBef>
                <a:spcPts val="900"/>
              </a:spcBef>
              <a:buNone/>
            </a:pPr>
            <a:r>
              <a:rPr lang="en-GB" sz="1400" dirty="0"/>
              <a:t>2017-2024: 2.8 billion EUR to programmes </a:t>
            </a:r>
            <a:br>
              <a:rPr lang="en-GB" sz="1400" dirty="0"/>
            </a:br>
            <a:r>
              <a:rPr lang="en-GB" sz="1400" dirty="0"/>
              <a:t>in 15 countries</a:t>
            </a:r>
            <a:endParaRPr lang="en-US" sz="1400" dirty="0"/>
          </a:p>
        </p:txBody>
      </p:sp>
      <p:sp>
        <p:nvSpPr>
          <p:cNvPr id="2" name="Title 1"/>
          <p:cNvSpPr>
            <a:spLocks noGrp="1"/>
          </p:cNvSpPr>
          <p:nvPr>
            <p:ph type="title"/>
          </p:nvPr>
        </p:nvSpPr>
        <p:spPr>
          <a:xfrm>
            <a:off x="391765" y="454841"/>
            <a:ext cx="8357328" cy="290849"/>
          </a:xfrm>
        </p:spPr>
        <p:txBody>
          <a:bodyPr/>
          <a:lstStyle/>
          <a:p>
            <a:r>
              <a:rPr lang="en-US" sz="2100" b="1" dirty="0"/>
              <a:t>Objectives of the EEA and Norway Grants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430" y="892367"/>
            <a:ext cx="4535380" cy="3777121"/>
          </a:xfrm>
          <a:prstGeom prst="rect">
            <a:avLst/>
          </a:prstGeom>
          <a:ln>
            <a:noFill/>
          </a:ln>
          <a:effectLst>
            <a:softEdge rad="112500"/>
          </a:effectLst>
        </p:spPr>
      </p:pic>
    </p:spTree>
    <p:extLst>
      <p:ext uri="{BB962C8B-B14F-4D97-AF65-F5344CB8AC3E}">
        <p14:creationId xmlns:p14="http://schemas.microsoft.com/office/powerpoint/2010/main" val="100209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43C766-3CFB-B17F-C7C0-E7411A585D76}"/>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37A23EBC-0D95-82CB-DB30-18BF034CA54E}"/>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FB7684BC-70E3-C686-4594-2E6F7BBCC67A}"/>
              </a:ext>
            </a:extLst>
          </p:cNvPr>
          <p:cNvPicPr>
            <a:picLocks noChangeAspect="1"/>
          </p:cNvPicPr>
          <p:nvPr/>
        </p:nvPicPr>
        <p:blipFill>
          <a:blip r:embed="rId2"/>
          <a:stretch>
            <a:fillRect/>
          </a:stretch>
        </p:blipFill>
        <p:spPr>
          <a:xfrm>
            <a:off x="1255795" y="0"/>
            <a:ext cx="6632409" cy="5143500"/>
          </a:xfrm>
          <a:prstGeom prst="rect">
            <a:avLst/>
          </a:prstGeom>
        </p:spPr>
      </p:pic>
    </p:spTree>
    <p:extLst>
      <p:ext uri="{BB962C8B-B14F-4D97-AF65-F5344CB8AC3E}">
        <p14:creationId xmlns:p14="http://schemas.microsoft.com/office/powerpoint/2010/main" val="4267406361"/>
      </p:ext>
    </p:extLst>
  </p:cSld>
  <p:clrMapOvr>
    <a:masterClrMapping/>
  </p:clrMapOvr>
</p:sld>
</file>

<file path=ppt/theme/theme1.xml><?xml version="1.0" encoding="utf-8"?>
<a:theme xmlns:a="http://schemas.openxmlformats.org/drawingml/2006/main" name="Office-tema">
  <a:themeElements>
    <a:clrScheme name="Innovasjon Norge_1">
      <a:dk1>
        <a:srgbClr val="000000"/>
      </a:dk1>
      <a:lt1>
        <a:srgbClr val="FFFFFF"/>
      </a:lt1>
      <a:dk2>
        <a:srgbClr val="7E7F7E"/>
      </a:dk2>
      <a:lt2>
        <a:srgbClr val="FEFFFF"/>
      </a:lt2>
      <a:accent1>
        <a:srgbClr val="FF0101"/>
      </a:accent1>
      <a:accent2>
        <a:srgbClr val="3BFB8D"/>
      </a:accent2>
      <a:accent3>
        <a:srgbClr val="57D6FC"/>
      </a:accent3>
      <a:accent4>
        <a:srgbClr val="000000"/>
      </a:accent4>
      <a:accent5>
        <a:srgbClr val="FFF672"/>
      </a:accent5>
      <a:accent6>
        <a:srgbClr val="C7C8CA"/>
      </a:accent6>
      <a:hlink>
        <a:srgbClr val="000000"/>
      </a:hlink>
      <a:folHlink>
        <a:srgbClr val="3BFD8D"/>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92738CD5-779E-C446-9FCE-E6B5217CAF48}" vid="{B7233C0D-FE2C-3645-B560-5E7EC579EB78}"/>
    </a:ext>
  </a:extLst>
</a:theme>
</file>

<file path=ppt/theme/theme2.xml><?xml version="1.0" encoding="utf-8"?>
<a:theme xmlns:a="http://schemas.openxmlformats.org/drawingml/2006/main" name="2_Office-tema">
  <a:themeElements>
    <a:clrScheme name="Custom 2">
      <a:dk1>
        <a:srgbClr val="000000"/>
      </a:dk1>
      <a:lt1>
        <a:srgbClr val="FFFFFF"/>
      </a:lt1>
      <a:dk2>
        <a:srgbClr val="44546A"/>
      </a:dk2>
      <a:lt2>
        <a:srgbClr val="E7E6E6"/>
      </a:lt2>
      <a:accent1>
        <a:srgbClr val="A4DBE8"/>
      </a:accent1>
      <a:accent2>
        <a:srgbClr val="E03D52"/>
      </a:accent2>
      <a:accent3>
        <a:srgbClr val="7AE1BF"/>
      </a:accent3>
      <a:accent4>
        <a:srgbClr val="FFD2BB"/>
      </a:accent4>
      <a:accent5>
        <a:srgbClr val="A4DBE8"/>
      </a:accent5>
      <a:accent6>
        <a:srgbClr val="FFD2BB"/>
      </a:accent6>
      <a:hlink>
        <a:srgbClr val="0563C1"/>
      </a:hlink>
      <a:folHlink>
        <a:srgbClr val="954F72"/>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on Norway ppt.template 2020 ENG" id="{5D6743A2-9D57-C247-ACCF-FAE205B29084}" vid="{9DBFF245-34AB-F044-9BD0-33E35EE1ABE9}"/>
    </a:ext>
  </a:extLst>
</a:theme>
</file>

<file path=ppt/theme/theme3.xml><?xml version="1.0" encoding="utf-8"?>
<a:theme xmlns:a="http://schemas.openxmlformats.org/drawingml/2006/main" name="English_16_9">
  <a:themeElements>
    <a:clrScheme name="IN_profilfarger 1">
      <a:dk1>
        <a:srgbClr val="000000"/>
      </a:dk1>
      <a:lt1>
        <a:srgbClr val="FFFFFF"/>
      </a:lt1>
      <a:dk2>
        <a:srgbClr val="53565A"/>
      </a:dk2>
      <a:lt2>
        <a:srgbClr val="D9D9D6"/>
      </a:lt2>
      <a:accent1>
        <a:srgbClr val="A4DBE8"/>
      </a:accent1>
      <a:accent2>
        <a:srgbClr val="E03E52"/>
      </a:accent2>
      <a:accent3>
        <a:srgbClr val="753BBD"/>
      </a:accent3>
      <a:accent4>
        <a:srgbClr val="F6EB61"/>
      </a:accent4>
      <a:accent5>
        <a:srgbClr val="C6D6E3"/>
      </a:accent5>
      <a:accent6>
        <a:srgbClr val="7AE1BF"/>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0DE6E11D-7E16-5B41-B566-F0F62DFA4E1C}" vid="{54764C10-A4F8-4B4E-8E41-09E5633598DE}"/>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IN_ArchiveCaseNumber xmlns="6ee981c3-3e74-458b-9583-f389e4bc4216" xsi:nil="true"/>
    <IN_ArchiveAccessCode xmlns="6ee981c3-3e74-458b-9583-f389e4bc4216">UI</IN_ArchiveAccessCode>
    <IN_Archiving_ArchiveId xmlns="62e8883c-5188-4302-a00a-120ef88c78b8" xsi:nil="true"/>
    <IN_Archiving_DocType xmlns="62e8883c-5188-4302-a00a-120ef88c78b8">Fundamental Document</IN_Archiving_DocType>
    <IN_DivisionName xmlns="6ee981c3-3e74-458b-9583-f389e4bc4216">Brand Norway</IN_DivisionName>
    <IN_DivisionNumber xmlns="6ee981c3-3e74-458b-9583-f389e4bc4216" xsi:nil="true"/>
    <SharedWithUsers xmlns="6ee981c3-3e74-458b-9583-f389e4bc4216">
      <UserInfo>
        <DisplayName>Elisabeth Svanholm Meyer</DisplayName>
        <AccountId>301</AccountId>
        <AccountType/>
      </UserInfo>
      <UserInfo>
        <DisplayName>Knut Roald Sørlie</DisplayName>
        <AccountId>443</AccountId>
        <AccountType/>
      </UserInfo>
      <UserInfo>
        <DisplayName>Rannveig Solumsmoen Gimse</DisplayName>
        <AccountId>3668</AccountId>
        <AccountType/>
      </UserInfo>
      <UserInfo>
        <DisplayName>Eli Wærum Rognerud</DisplayName>
        <AccountId>1713</AccountId>
        <AccountType/>
      </UserInfo>
      <UserInfo>
        <DisplayName>Sara Linnea Hansson Lier</DisplayName>
        <AccountId>3814</AccountId>
        <AccountType/>
      </UserInfo>
      <UserInfo>
        <DisplayName>Magnar Ødelien</DisplayName>
        <AccountId>82</AccountId>
        <AccountType/>
      </UserInfo>
      <UserInfo>
        <DisplayName>Konrad Konieczny</DisplayName>
        <AccountId>70</AccountId>
        <AccountType/>
      </UserInfo>
    </SharedWithUsers>
    <TaxCatchAll xmlns="62e8883c-5188-4302-a00a-120ef88c78b8" xsi:nil="true"/>
    <lcf76f155ced4ddcb4097134ff3c332f xmlns="9afd52f1-5c19-4352-a00b-d9c21e94471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4" ma:contentTypeDescription="Create a new document." ma:contentTypeScope="" ma:versionID="aaaf0c66928ed1f41da53f74ede69f98">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afdce5ac37b5f08ee0ff256aadcc852e"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03918563-c33c-4c1d-9189-b9eee4bdb2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ternalName="Archive_x0020_Number">
      <xsd:simpleType>
        <xsd:restriction base="dms:Text">
          <xsd:maxLength value="255"/>
        </xsd:restriction>
      </xsd:simpleType>
    </xsd:element>
    <xsd:element name="TaxCatchAll" ma:index="31" nillable="true" ma:displayName="Taxonomy Catch All Column" ma:hidden="true" ma:list="{f26c817f-0045-481c-9a53-54b4720e1a21}" ma:internalName="TaxCatchAll" ma:showField="CatchAllData" ma:web="6ee981c3-3e74-458b-9583-f389e4bc42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FA6BE0-F79C-4BA3-AE12-91A367C4A56F}">
  <ds:schemaRefs>
    <ds:schemaRef ds:uri="http://schemas.microsoft.com/office/infopath/2007/PartnerControls"/>
    <ds:schemaRef ds:uri="http://schemas.microsoft.com/sharepoint/v3"/>
    <ds:schemaRef ds:uri="http://purl.org/dc/dcmitype/"/>
    <ds:schemaRef ds:uri="http://purl.org/dc/terms/"/>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2006/documentManagement/types"/>
    <ds:schemaRef ds:uri="62e8883c-5188-4302-a00a-120ef88c78b8"/>
    <ds:schemaRef ds:uri="9afd52f1-5c19-4352-a00b-d9c21e944711"/>
    <ds:schemaRef ds:uri="6ee981c3-3e74-458b-9583-f389e4bc4216"/>
  </ds:schemaRefs>
</ds:datastoreItem>
</file>

<file path=customXml/itemProps2.xml><?xml version="1.0" encoding="utf-8"?>
<ds:datastoreItem xmlns:ds="http://schemas.openxmlformats.org/officeDocument/2006/customXml" ds:itemID="{EA02ACDA-194A-4332-8420-6E835434718D}">
  <ds:schemaRefs>
    <ds:schemaRef ds:uri="http://schemas.microsoft.com/sharepoint/v3/contenttype/forms"/>
  </ds:schemaRefs>
</ds:datastoreItem>
</file>

<file path=customXml/itemProps3.xml><?xml version="1.0" encoding="utf-8"?>
<ds:datastoreItem xmlns:ds="http://schemas.openxmlformats.org/officeDocument/2006/customXml" ds:itemID="{DD1ED8A0-946C-41F0-A7F5-D7219C7796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981c3-3e74-458b-9583-f389e4bc4216"/>
    <ds:schemaRef ds:uri="9afd52f1-5c19-4352-a00b-d9c21e944711"/>
    <ds:schemaRef ds:uri="62e8883c-5188-4302-a00a-120ef88c78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 Bokmål_16_9</Template>
  <TotalTime>0</TotalTime>
  <Words>1081</Words>
  <Application>Microsoft Office PowerPoint</Application>
  <PresentationFormat>On-screen Show (16:9)</PresentationFormat>
  <Paragraphs>134</Paragraphs>
  <Slides>17</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Calibri Light</vt:lpstr>
      <vt:lpstr>Circular-Bold</vt:lpstr>
      <vt:lpstr>Circular-Book</vt:lpstr>
      <vt:lpstr>Norway Sans Display</vt:lpstr>
      <vt:lpstr>Norway Sans Text</vt:lpstr>
      <vt:lpstr>Office-tema</vt:lpstr>
      <vt:lpstr>2_Office-tema</vt:lpstr>
      <vt:lpstr>English_16_9</vt:lpstr>
      <vt:lpstr>Norway Grants and Innovation Norway</vt:lpstr>
      <vt:lpstr>Innovation Norway  Innovation Norway is the Norwegian Government and regional authorities' main instrument for realising value-creating industrial and commercial development throughout the country </vt:lpstr>
      <vt:lpstr>PowerPoint Presentation</vt:lpstr>
      <vt:lpstr>Our goals</vt:lpstr>
      <vt:lpstr>PowerPoint Presentation</vt:lpstr>
      <vt:lpstr>Our results</vt:lpstr>
      <vt:lpstr>The EEA &amp; Norway Grants </vt:lpstr>
      <vt:lpstr>Objectives of the EEA and Norway Grants</vt:lpstr>
      <vt:lpstr>PowerPoint Presentation</vt:lpstr>
      <vt:lpstr>PowerPoint Presentation</vt:lpstr>
      <vt:lpstr>IN roles under the EEA and Norway Grants 
</vt:lpstr>
      <vt:lpstr>Innovation Norway as Programme Operator
</vt:lpstr>
      <vt:lpstr>PowerPoint Presentation</vt:lpstr>
      <vt:lpstr>Innovation Norway as Programme Partner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Kjøreplan for møtet med næringsminister Vestre fredag 3. desember 2021</dc:title>
  <dc:creator>Innovasjon Norge</dc:creator>
  <dc:description>template by addpoint.no</dc:description>
  <cp:lastModifiedBy>Konrad Konieczny</cp:lastModifiedBy>
  <cp:revision>2</cp:revision>
  <cp:lastPrinted>2021-12-03T12:41:08Z</cp:lastPrinted>
  <dcterms:created xsi:type="dcterms:W3CDTF">2021-11-30T14:25:27Z</dcterms:created>
  <dcterms:modified xsi:type="dcterms:W3CDTF">2022-10-19T09:17:07Z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ContentTypeId">
    <vt:lpwstr>0x010100A985430B3FFFA94E83F7932E1DE93B77</vt:lpwstr>
  </property>
  <property fmtid="{D5CDD505-2E9C-101B-9397-08002B2CF9AE}" pid="4" name="MSIP_Label_bcba7332-1be0-430e-aa19-ed0aa2128bff_Enabled">
    <vt:lpwstr>true</vt:lpwstr>
  </property>
  <property fmtid="{D5CDD505-2E9C-101B-9397-08002B2CF9AE}" pid="5" name="MSIP_Label_bcba7332-1be0-430e-aa19-ed0aa2128bff_SetDate">
    <vt:lpwstr>2022-10-19T07:20:17Z</vt:lpwstr>
  </property>
  <property fmtid="{D5CDD505-2E9C-101B-9397-08002B2CF9AE}" pid="6" name="MSIP_Label_bcba7332-1be0-430e-aa19-ed0aa2128bff_Method">
    <vt:lpwstr>Standard</vt:lpwstr>
  </property>
  <property fmtid="{D5CDD505-2E9C-101B-9397-08002B2CF9AE}" pid="7" name="MSIP_Label_bcba7332-1be0-430e-aa19-ed0aa2128bff_Name">
    <vt:lpwstr>Internal</vt:lpwstr>
  </property>
  <property fmtid="{D5CDD505-2E9C-101B-9397-08002B2CF9AE}" pid="8" name="MSIP_Label_bcba7332-1be0-430e-aa19-ed0aa2128bff_SiteId">
    <vt:lpwstr>c39d49f7-9eed-4307-b032-bb28f3cf9d79</vt:lpwstr>
  </property>
  <property fmtid="{D5CDD505-2E9C-101B-9397-08002B2CF9AE}" pid="9" name="MSIP_Label_bcba7332-1be0-430e-aa19-ed0aa2128bff_ActionId">
    <vt:lpwstr>94e0021b-6da2-45a7-8b20-ec61f496f28f</vt:lpwstr>
  </property>
  <property fmtid="{D5CDD505-2E9C-101B-9397-08002B2CF9AE}" pid="10" name="MSIP_Label_bcba7332-1be0-430e-aa19-ed0aa2128bff_ContentBits">
    <vt:lpwstr>0</vt:lpwstr>
  </property>
</Properties>
</file>