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713" r:id="rId5"/>
  </p:sldMasterIdLst>
  <p:notesMasterIdLst>
    <p:notesMasterId r:id="rId12"/>
  </p:notesMasterIdLst>
  <p:handoutMasterIdLst>
    <p:handoutMasterId r:id="rId13"/>
  </p:handoutMasterIdLst>
  <p:sldIdLst>
    <p:sldId id="462" r:id="rId6"/>
    <p:sldId id="463" r:id="rId7"/>
    <p:sldId id="470" r:id="rId8"/>
    <p:sldId id="453" r:id="rId9"/>
    <p:sldId id="469" r:id="rId10"/>
    <p:sldId id="471" r:id="rId11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i Stefanescu" initials="MS" lastIdx="3" clrIdx="0">
    <p:extLst>
      <p:ext uri="{19B8F6BF-5375-455C-9EA6-DF929625EA0E}">
        <p15:presenceInfo xmlns:p15="http://schemas.microsoft.com/office/powerpoint/2012/main" userId="S::mihai.stefanescu@innovationnorway.no::c2ba6468-0ace-42ff-921a-a473150246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1"/>
    <a:srgbClr val="EBF2FF"/>
    <a:srgbClr val="F3FFF3"/>
    <a:srgbClr val="E1FFE2"/>
    <a:srgbClr val="F65050"/>
    <a:srgbClr val="FBE1E1"/>
    <a:srgbClr val="FFCBCB"/>
    <a:srgbClr val="F0E8E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93EF1-6F22-476A-A04A-B5D4E5305CF4}" v="1561" dt="2021-05-17T10:12:46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0" y="6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9F76D-B809-46D8-B516-7EDFBBD86C9A}" type="doc">
      <dgm:prSet loTypeId="urn:microsoft.com/office/officeart/2005/8/layout/hList1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FCD4031-5505-4CF9-A9F5-1F6A83879664}">
      <dgm:prSet phldrT="[Text]"/>
      <dgm:spPr>
        <a:gradFill rotWithShape="0">
          <a:gsLst>
            <a:gs pos="0">
              <a:srgbClr val="F65050">
                <a:alpha val="89804"/>
              </a:srgbClr>
            </a:gs>
            <a:gs pos="50000">
              <a:srgbClr val="F65050"/>
            </a:gs>
            <a:gs pos="100000">
              <a:srgbClr val="F65050"/>
            </a:gs>
          </a:gsLst>
        </a:gradFill>
      </dgm:spPr>
      <dgm:t>
        <a:bodyPr/>
        <a:lstStyle/>
        <a:p>
          <a:r>
            <a:rPr lang="en-US" dirty="0"/>
            <a:t>Column #1</a:t>
          </a:r>
        </a:p>
      </dgm:t>
    </dgm:pt>
    <dgm:pt modelId="{629D58E0-00B0-4078-B19C-55EB030A7976}" type="parTrans" cxnId="{080F1D39-FFE9-4705-9488-A1555525D8CC}">
      <dgm:prSet/>
      <dgm:spPr/>
      <dgm:t>
        <a:bodyPr/>
        <a:lstStyle/>
        <a:p>
          <a:endParaRPr lang="en-US"/>
        </a:p>
      </dgm:t>
    </dgm:pt>
    <dgm:pt modelId="{8862FCCD-3B45-4C83-991C-6AE0D004397D}" type="sibTrans" cxnId="{080F1D39-FFE9-4705-9488-A1555525D8CC}">
      <dgm:prSet/>
      <dgm:spPr/>
      <dgm:t>
        <a:bodyPr/>
        <a:lstStyle/>
        <a:p>
          <a:endParaRPr lang="en-US"/>
        </a:p>
      </dgm:t>
    </dgm:pt>
    <dgm:pt modelId="{7CBD3749-09BB-4787-9A0A-01D5C0F27084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 dirty="0"/>
            <a:t>Example page 2 columns</a:t>
          </a:r>
        </a:p>
      </dgm:t>
    </dgm:pt>
    <dgm:pt modelId="{115EED9E-D1BD-48B1-924B-322DA9DD0915}" type="parTrans" cxnId="{69C024BA-9F4D-44A4-9E03-432F1A148840}">
      <dgm:prSet/>
      <dgm:spPr/>
      <dgm:t>
        <a:bodyPr/>
        <a:lstStyle/>
        <a:p>
          <a:endParaRPr lang="en-US"/>
        </a:p>
      </dgm:t>
    </dgm:pt>
    <dgm:pt modelId="{0DA3B75D-3B9A-40D1-A8BB-C87B695FFB0C}" type="sibTrans" cxnId="{69C024BA-9F4D-44A4-9E03-432F1A148840}">
      <dgm:prSet/>
      <dgm:spPr/>
      <dgm:t>
        <a:bodyPr/>
        <a:lstStyle/>
        <a:p>
          <a:endParaRPr lang="en-US"/>
        </a:p>
      </dgm:t>
    </dgm:pt>
    <dgm:pt modelId="{DDC70735-1165-410B-8593-5AC2E7F65368}">
      <dgm:prSet phldrT="[Text]"/>
      <dgm:spPr>
        <a:gradFill rotWithShape="0">
          <a:gsLst>
            <a:gs pos="0">
              <a:srgbClr val="F65050"/>
            </a:gs>
            <a:gs pos="50000">
              <a:srgbClr val="F65050"/>
            </a:gs>
            <a:gs pos="100000">
              <a:srgbClr val="FF0000"/>
            </a:gs>
          </a:gsLst>
        </a:gradFill>
      </dgm:spPr>
      <dgm:t>
        <a:bodyPr/>
        <a:lstStyle/>
        <a:p>
          <a:r>
            <a:rPr lang="en-US"/>
            <a:t>Column #2</a:t>
          </a:r>
          <a:endParaRPr lang="en-US" dirty="0"/>
        </a:p>
      </dgm:t>
    </dgm:pt>
    <dgm:pt modelId="{F89983E8-F755-4CC7-89B0-F48EF4E4807C}" type="parTrans" cxnId="{1F709367-3D44-405A-A73C-8A58E62C9BC1}">
      <dgm:prSet/>
      <dgm:spPr/>
      <dgm:t>
        <a:bodyPr/>
        <a:lstStyle/>
        <a:p>
          <a:endParaRPr lang="en-US"/>
        </a:p>
      </dgm:t>
    </dgm:pt>
    <dgm:pt modelId="{3D853B6A-E375-4E27-9F9C-5290816A548B}" type="sibTrans" cxnId="{1F709367-3D44-405A-A73C-8A58E62C9BC1}">
      <dgm:prSet/>
      <dgm:spPr/>
      <dgm:t>
        <a:bodyPr/>
        <a:lstStyle/>
        <a:p>
          <a:endParaRPr lang="en-US"/>
        </a:p>
      </dgm:t>
    </dgm:pt>
    <dgm:pt modelId="{41989A4C-AD6B-49A9-8D57-06C2EB01F059}">
      <dgm:prSet phldrT="[Text]"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 dirty="0"/>
            <a:t>Example page 2 columns</a:t>
          </a:r>
          <a:endParaRPr lang="en-US" dirty="0"/>
        </a:p>
      </dgm:t>
    </dgm:pt>
    <dgm:pt modelId="{BB86197B-16BB-424C-B061-55357EF9717B}" type="parTrans" cxnId="{5C55075C-B3F9-43E4-BF24-15864AC0206D}">
      <dgm:prSet/>
      <dgm:spPr/>
      <dgm:t>
        <a:bodyPr/>
        <a:lstStyle/>
        <a:p>
          <a:endParaRPr lang="en-US"/>
        </a:p>
      </dgm:t>
    </dgm:pt>
    <dgm:pt modelId="{861457B9-267F-4BE0-8BE1-F91744A14F36}" type="sibTrans" cxnId="{5C55075C-B3F9-43E4-BF24-15864AC0206D}">
      <dgm:prSet/>
      <dgm:spPr/>
      <dgm:t>
        <a:bodyPr/>
        <a:lstStyle/>
        <a:p>
          <a:endParaRPr lang="en-US"/>
        </a:p>
      </dgm:t>
    </dgm:pt>
    <dgm:pt modelId="{9976B5D2-3BD2-444D-AF16-8D22A296B5A7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6D8A77E-D9D0-43EC-8894-7B7DCE1AD3DC}" type="parTrans" cxnId="{7262059D-B9F5-442B-86A8-15ED48BF4823}">
      <dgm:prSet/>
      <dgm:spPr/>
      <dgm:t>
        <a:bodyPr/>
        <a:lstStyle/>
        <a:p>
          <a:endParaRPr lang="en-GB"/>
        </a:p>
      </dgm:t>
    </dgm:pt>
    <dgm:pt modelId="{1B5A3E71-7AD6-4CAD-93B5-8414C4A8F0ED}" type="sibTrans" cxnId="{7262059D-B9F5-442B-86A8-15ED48BF4823}">
      <dgm:prSet/>
      <dgm:spPr/>
      <dgm:t>
        <a:bodyPr/>
        <a:lstStyle/>
        <a:p>
          <a:endParaRPr lang="en-GB"/>
        </a:p>
      </dgm:t>
    </dgm:pt>
    <dgm:pt modelId="{40E28DB1-C248-494F-918B-CEC5C4DB69F8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600D89-AF26-4A51-B914-D893C8F272A2}" type="parTrans" cxnId="{07CA09EC-E232-44C2-AD50-56F7E2EA17CA}">
      <dgm:prSet/>
      <dgm:spPr/>
      <dgm:t>
        <a:bodyPr/>
        <a:lstStyle/>
        <a:p>
          <a:endParaRPr lang="en-GB"/>
        </a:p>
      </dgm:t>
    </dgm:pt>
    <dgm:pt modelId="{36CC8930-9AAF-41A8-9474-7C4A1A003E54}" type="sibTrans" cxnId="{07CA09EC-E232-44C2-AD50-56F7E2EA17CA}">
      <dgm:prSet/>
      <dgm:spPr/>
      <dgm:t>
        <a:bodyPr/>
        <a:lstStyle/>
        <a:p>
          <a:endParaRPr lang="en-GB"/>
        </a:p>
      </dgm:t>
    </dgm:pt>
    <dgm:pt modelId="{250A5992-9363-41D2-8145-1D3CFE69361E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Black font, 10-14 size, Calibri</a:t>
          </a:r>
        </a:p>
      </dgm:t>
    </dgm:pt>
    <dgm:pt modelId="{7FAA5942-4A19-4BCE-836B-7653CB760F3D}" type="parTrans" cxnId="{A89E8850-A3B0-4C4E-9174-5D67B436DE73}">
      <dgm:prSet/>
      <dgm:spPr/>
      <dgm:t>
        <a:bodyPr/>
        <a:lstStyle/>
        <a:p>
          <a:endParaRPr lang="en-GB"/>
        </a:p>
      </dgm:t>
    </dgm:pt>
    <dgm:pt modelId="{197961E5-6F2F-47A2-95A0-9AE4AD9B5446}" type="sibTrans" cxnId="{A89E8850-A3B0-4C4E-9174-5D67B436DE73}">
      <dgm:prSet/>
      <dgm:spPr/>
      <dgm:t>
        <a:bodyPr/>
        <a:lstStyle/>
        <a:p>
          <a:endParaRPr lang="en-GB"/>
        </a:p>
      </dgm:t>
    </dgm:pt>
    <dgm:pt modelId="{11054849-D936-4ED2-A6FE-767ADD1597AA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3EF34F4-F29B-40D4-87C9-FE10CE11826C}" type="parTrans" cxnId="{B9073BA0-A09A-44B5-BA97-9E6149ECEFB6}">
      <dgm:prSet/>
      <dgm:spPr/>
      <dgm:t>
        <a:bodyPr/>
        <a:lstStyle/>
        <a:p>
          <a:endParaRPr lang="en-GB"/>
        </a:p>
      </dgm:t>
    </dgm:pt>
    <dgm:pt modelId="{F9D426BF-408B-41C2-A689-2619D158140E}" type="sibTrans" cxnId="{B9073BA0-A09A-44B5-BA97-9E6149ECEFB6}">
      <dgm:prSet/>
      <dgm:spPr/>
      <dgm:t>
        <a:bodyPr/>
        <a:lstStyle/>
        <a:p>
          <a:endParaRPr lang="en-GB"/>
        </a:p>
      </dgm:t>
    </dgm:pt>
    <dgm:pt modelId="{A32481CB-E4FA-4573-9B0F-F1E211D08863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681F586C-D808-4A52-AA98-2EC26037F70C}" type="parTrans" cxnId="{F6BE1708-7D04-486A-8F98-AC1C616875E4}">
      <dgm:prSet/>
      <dgm:spPr/>
      <dgm:t>
        <a:bodyPr/>
        <a:lstStyle/>
        <a:p>
          <a:endParaRPr lang="en-GB"/>
        </a:p>
      </dgm:t>
    </dgm:pt>
    <dgm:pt modelId="{91CF57CD-B547-4974-9431-32EA04C24A99}" type="sibTrans" cxnId="{F6BE1708-7D04-486A-8F98-AC1C616875E4}">
      <dgm:prSet/>
      <dgm:spPr/>
      <dgm:t>
        <a:bodyPr/>
        <a:lstStyle/>
        <a:p>
          <a:endParaRPr lang="en-GB"/>
        </a:p>
      </dgm:t>
    </dgm:pt>
    <dgm:pt modelId="{8E5BD97A-7140-4489-90E5-E9B5DC09E995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A82D97C2-C94C-4D4E-B4E4-874A1F3ACEBE}" type="parTrans" cxnId="{3367C1C0-778C-492A-B2E3-3C76E4E9C6A9}">
      <dgm:prSet/>
      <dgm:spPr/>
      <dgm:t>
        <a:bodyPr/>
        <a:lstStyle/>
        <a:p>
          <a:endParaRPr lang="en-GB"/>
        </a:p>
      </dgm:t>
    </dgm:pt>
    <dgm:pt modelId="{3FB4376D-CBBC-48CD-8556-A41BEC36CBCB}" type="sibTrans" cxnId="{3367C1C0-778C-492A-B2E3-3C76E4E9C6A9}">
      <dgm:prSet/>
      <dgm:spPr/>
      <dgm:t>
        <a:bodyPr/>
        <a:lstStyle/>
        <a:p>
          <a:endParaRPr lang="en-GB"/>
        </a:p>
      </dgm:t>
    </dgm:pt>
    <dgm:pt modelId="{3AF94A46-909F-4A25-9A72-B043E424ACC5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8AC971FC-BA69-4D35-BCF3-0DC24DA05253}" type="parTrans" cxnId="{CDFA0A99-22F0-4F40-BCD7-C7F118971872}">
      <dgm:prSet/>
      <dgm:spPr/>
      <dgm:t>
        <a:bodyPr/>
        <a:lstStyle/>
        <a:p>
          <a:endParaRPr lang="en-GB"/>
        </a:p>
      </dgm:t>
    </dgm:pt>
    <dgm:pt modelId="{7FBC3E5A-F6DF-4889-8971-476343990CFF}" type="sibTrans" cxnId="{CDFA0A99-22F0-4F40-BCD7-C7F118971872}">
      <dgm:prSet/>
      <dgm:spPr/>
      <dgm:t>
        <a:bodyPr/>
        <a:lstStyle/>
        <a:p>
          <a:endParaRPr lang="en-GB"/>
        </a:p>
      </dgm:t>
    </dgm:pt>
    <dgm:pt modelId="{BC378C88-030E-4AB1-8D29-123CC9F027CA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07E71E98-D754-4F62-B98E-E95A06CE9D04}" type="parTrans" cxnId="{971C29A4-F44C-432E-AF58-CA272AD8867B}">
      <dgm:prSet/>
      <dgm:spPr/>
      <dgm:t>
        <a:bodyPr/>
        <a:lstStyle/>
        <a:p>
          <a:endParaRPr lang="en-GB"/>
        </a:p>
      </dgm:t>
    </dgm:pt>
    <dgm:pt modelId="{E15BD564-8E98-4174-959B-301330F52BB9}" type="sibTrans" cxnId="{971C29A4-F44C-432E-AF58-CA272AD8867B}">
      <dgm:prSet/>
      <dgm:spPr/>
      <dgm:t>
        <a:bodyPr/>
        <a:lstStyle/>
        <a:p>
          <a:endParaRPr lang="en-GB"/>
        </a:p>
      </dgm:t>
    </dgm:pt>
    <dgm:pt modelId="{256233D1-6625-433D-9B62-C7696CB45DB7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D52475B1-17CF-4EF0-BB8C-66C2A8ECE36B}" type="parTrans" cxnId="{9871DE53-82F1-45B0-8682-C4E8F17C6FEC}">
      <dgm:prSet/>
      <dgm:spPr/>
      <dgm:t>
        <a:bodyPr/>
        <a:lstStyle/>
        <a:p>
          <a:endParaRPr lang="en-GB"/>
        </a:p>
      </dgm:t>
    </dgm:pt>
    <dgm:pt modelId="{06D0CCD2-103D-491B-BC79-EBA14139B894}" type="sibTrans" cxnId="{9871DE53-82F1-45B0-8682-C4E8F17C6FEC}">
      <dgm:prSet/>
      <dgm:spPr/>
      <dgm:t>
        <a:bodyPr/>
        <a:lstStyle/>
        <a:p>
          <a:endParaRPr lang="en-GB"/>
        </a:p>
      </dgm:t>
    </dgm:pt>
    <dgm:pt modelId="{15E9E676-7651-43A1-8508-EBE411D4FB07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DBEEEB-F42E-4464-B91B-865ED33F2F87}" type="parTrans" cxnId="{56C1439D-75C3-424C-B9F3-B7E62D5088C5}">
      <dgm:prSet/>
      <dgm:spPr/>
      <dgm:t>
        <a:bodyPr/>
        <a:lstStyle/>
        <a:p>
          <a:endParaRPr lang="en-GB"/>
        </a:p>
      </dgm:t>
    </dgm:pt>
    <dgm:pt modelId="{2658C1F3-83C8-4A73-BC1D-42DA9C3AB789}" type="sibTrans" cxnId="{56C1439D-75C3-424C-B9F3-B7E62D5088C5}">
      <dgm:prSet/>
      <dgm:spPr/>
      <dgm:t>
        <a:bodyPr/>
        <a:lstStyle/>
        <a:p>
          <a:endParaRPr lang="en-GB"/>
        </a:p>
      </dgm:t>
    </dgm:pt>
    <dgm:pt modelId="{499DE7F7-A1F0-4F73-9009-41EDDC1F3421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81E3FBD6-A527-4418-A012-206B19F20629}" type="parTrans" cxnId="{875665A6-0EF4-45A9-A974-740CD31DCCC3}">
      <dgm:prSet/>
      <dgm:spPr/>
      <dgm:t>
        <a:bodyPr/>
        <a:lstStyle/>
        <a:p>
          <a:endParaRPr lang="en-GB"/>
        </a:p>
      </dgm:t>
    </dgm:pt>
    <dgm:pt modelId="{536FFCA7-733A-43C2-B814-7CC575E1864A}" type="sibTrans" cxnId="{875665A6-0EF4-45A9-A974-740CD31DCCC3}">
      <dgm:prSet/>
      <dgm:spPr/>
      <dgm:t>
        <a:bodyPr/>
        <a:lstStyle/>
        <a:p>
          <a:endParaRPr lang="en-GB"/>
        </a:p>
      </dgm:t>
    </dgm:pt>
    <dgm:pt modelId="{AE7CBC97-9B9C-4306-91C5-4F39855E5001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060746A5-7667-43A6-B849-56D230CE5FE7}" type="parTrans" cxnId="{D2B7864C-A85F-49A9-B349-FFDB31DA7AE3}">
      <dgm:prSet/>
      <dgm:spPr/>
      <dgm:t>
        <a:bodyPr/>
        <a:lstStyle/>
        <a:p>
          <a:endParaRPr lang="en-GB"/>
        </a:p>
      </dgm:t>
    </dgm:pt>
    <dgm:pt modelId="{61B63852-D45D-4D2A-AF89-4C2511383C37}" type="sibTrans" cxnId="{D2B7864C-A85F-49A9-B349-FFDB31DA7AE3}">
      <dgm:prSet/>
      <dgm:spPr/>
      <dgm:t>
        <a:bodyPr/>
        <a:lstStyle/>
        <a:p>
          <a:endParaRPr lang="en-GB"/>
        </a:p>
      </dgm:t>
    </dgm:pt>
    <dgm:pt modelId="{2FBF6990-C366-483D-B2A9-D26E55B7CAE0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007F8D29-F865-4E2A-AFFC-B0AA8F951421}" type="parTrans" cxnId="{81FF9249-9368-4CD7-AAD7-C4F4B62E4464}">
      <dgm:prSet/>
      <dgm:spPr/>
      <dgm:t>
        <a:bodyPr/>
        <a:lstStyle/>
        <a:p>
          <a:endParaRPr lang="en-GB"/>
        </a:p>
      </dgm:t>
    </dgm:pt>
    <dgm:pt modelId="{43FF1BDA-E3E6-46D8-B9AD-F231764FDB35}" type="sibTrans" cxnId="{81FF9249-9368-4CD7-AAD7-C4F4B62E4464}">
      <dgm:prSet/>
      <dgm:spPr/>
      <dgm:t>
        <a:bodyPr/>
        <a:lstStyle/>
        <a:p>
          <a:endParaRPr lang="en-GB"/>
        </a:p>
      </dgm:t>
    </dgm:pt>
    <dgm:pt modelId="{8CB949BE-0E6D-4857-AE5A-8435BB3E6A04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85D55440-D5C0-4C2D-A41E-76DC3CA74BB6}" type="parTrans" cxnId="{95BB59B4-C0E0-453D-A7F8-32D87D13FFF3}">
      <dgm:prSet/>
      <dgm:spPr/>
      <dgm:t>
        <a:bodyPr/>
        <a:lstStyle/>
        <a:p>
          <a:endParaRPr lang="en-GB"/>
        </a:p>
      </dgm:t>
    </dgm:pt>
    <dgm:pt modelId="{05A71804-38A8-4E74-9823-602856D9E839}" type="sibTrans" cxnId="{95BB59B4-C0E0-453D-A7F8-32D87D13FFF3}">
      <dgm:prSet/>
      <dgm:spPr/>
      <dgm:t>
        <a:bodyPr/>
        <a:lstStyle/>
        <a:p>
          <a:endParaRPr lang="en-GB"/>
        </a:p>
      </dgm:t>
    </dgm:pt>
    <dgm:pt modelId="{B821B2D1-262A-40D7-B0FF-5AE6AB290D29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7F4D8848-9AF9-48C6-B92D-C19EC6B82B3B}" type="parTrans" cxnId="{02E1BB4A-B4A8-4BC3-B944-D5B4EB8EFDF5}">
      <dgm:prSet/>
      <dgm:spPr/>
      <dgm:t>
        <a:bodyPr/>
        <a:lstStyle/>
        <a:p>
          <a:endParaRPr lang="en-GB"/>
        </a:p>
      </dgm:t>
    </dgm:pt>
    <dgm:pt modelId="{4494676F-3367-4E7D-9D50-86010C1EC68B}" type="sibTrans" cxnId="{02E1BB4A-B4A8-4BC3-B944-D5B4EB8EFDF5}">
      <dgm:prSet/>
      <dgm:spPr/>
      <dgm:t>
        <a:bodyPr/>
        <a:lstStyle/>
        <a:p>
          <a:endParaRPr lang="en-GB"/>
        </a:p>
      </dgm:t>
    </dgm:pt>
    <dgm:pt modelId="{EDAF3BF9-39BA-4973-AFC2-1EDF55BDEA5E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CA842BC8-2962-4EE5-8F8D-5CE140D8D6E1}" type="parTrans" cxnId="{4AC92C0E-541F-43A2-A2EF-2F7B73B87A21}">
      <dgm:prSet/>
      <dgm:spPr/>
      <dgm:t>
        <a:bodyPr/>
        <a:lstStyle/>
        <a:p>
          <a:endParaRPr lang="en-GB"/>
        </a:p>
      </dgm:t>
    </dgm:pt>
    <dgm:pt modelId="{FCAB2155-D10D-45D2-9618-B49250105C43}" type="sibTrans" cxnId="{4AC92C0E-541F-43A2-A2EF-2F7B73B87A21}">
      <dgm:prSet/>
      <dgm:spPr/>
      <dgm:t>
        <a:bodyPr/>
        <a:lstStyle/>
        <a:p>
          <a:endParaRPr lang="en-GB"/>
        </a:p>
      </dgm:t>
    </dgm:pt>
    <dgm:pt modelId="{3AD070EE-60B3-45F9-8BE7-EA3BF16B1F6C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E921F325-A496-402C-8DD2-CAD11B44C08E}" type="parTrans" cxnId="{1A1A3CD8-F4CE-40B6-8ABF-EBD22FBCE706}">
      <dgm:prSet/>
      <dgm:spPr/>
      <dgm:t>
        <a:bodyPr/>
        <a:lstStyle/>
        <a:p>
          <a:endParaRPr lang="en-GB"/>
        </a:p>
      </dgm:t>
    </dgm:pt>
    <dgm:pt modelId="{F9E3D749-3B2E-4736-BDB1-A494FBA508B1}" type="sibTrans" cxnId="{1A1A3CD8-F4CE-40B6-8ABF-EBD22FBCE706}">
      <dgm:prSet/>
      <dgm:spPr/>
      <dgm:t>
        <a:bodyPr/>
        <a:lstStyle/>
        <a:p>
          <a:endParaRPr lang="en-GB"/>
        </a:p>
      </dgm:t>
    </dgm:pt>
    <dgm:pt modelId="{1A375AA8-D357-4AB9-94E0-2B4D24D9499D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20F1492B-A919-4742-B40F-7608B18A2FD2}" type="parTrans" cxnId="{E3467B6C-611C-4CEC-B0AA-0066D374567E}">
      <dgm:prSet/>
      <dgm:spPr/>
      <dgm:t>
        <a:bodyPr/>
        <a:lstStyle/>
        <a:p>
          <a:endParaRPr lang="en-GB"/>
        </a:p>
      </dgm:t>
    </dgm:pt>
    <dgm:pt modelId="{8E96B6B2-E4DD-4520-B76F-194DCB86FFB0}" type="sibTrans" cxnId="{E3467B6C-611C-4CEC-B0AA-0066D374567E}">
      <dgm:prSet/>
      <dgm:spPr/>
      <dgm:t>
        <a:bodyPr/>
        <a:lstStyle/>
        <a:p>
          <a:endParaRPr lang="en-GB"/>
        </a:p>
      </dgm:t>
    </dgm:pt>
    <dgm:pt modelId="{78ACC50E-F14D-47DF-8C3D-3109BDC8AB59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CC779B1E-8789-4CF8-8BFD-D9C30697374D}" type="parTrans" cxnId="{81662A09-A597-4E99-A395-D1617E04ADF9}">
      <dgm:prSet/>
      <dgm:spPr/>
      <dgm:t>
        <a:bodyPr/>
        <a:lstStyle/>
        <a:p>
          <a:endParaRPr lang="en-GB"/>
        </a:p>
      </dgm:t>
    </dgm:pt>
    <dgm:pt modelId="{210F27D7-3B0E-4876-86D1-F15E449F72CF}" type="sibTrans" cxnId="{81662A09-A597-4E99-A395-D1617E04ADF9}">
      <dgm:prSet/>
      <dgm:spPr/>
      <dgm:t>
        <a:bodyPr/>
        <a:lstStyle/>
        <a:p>
          <a:endParaRPr lang="en-GB"/>
        </a:p>
      </dgm:t>
    </dgm:pt>
    <dgm:pt modelId="{AE815514-2B5D-49A9-B28C-8BF23502515E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9BBF8FD9-C5E0-4820-A17B-24C173A2DE75}" type="parTrans" cxnId="{2DA8C715-1C54-4ADD-83E1-014810823CDC}">
      <dgm:prSet/>
      <dgm:spPr/>
      <dgm:t>
        <a:bodyPr/>
        <a:lstStyle/>
        <a:p>
          <a:endParaRPr lang="en-GB"/>
        </a:p>
      </dgm:t>
    </dgm:pt>
    <dgm:pt modelId="{2D7EFBB5-027D-4906-851F-F960B0695D64}" type="sibTrans" cxnId="{2DA8C715-1C54-4ADD-83E1-014810823CDC}">
      <dgm:prSet/>
      <dgm:spPr/>
      <dgm:t>
        <a:bodyPr/>
        <a:lstStyle/>
        <a:p>
          <a:endParaRPr lang="en-GB"/>
        </a:p>
      </dgm:t>
    </dgm:pt>
    <dgm:pt modelId="{AD9A7631-2EDE-46C1-B91F-3EA24EC42412}">
      <dgm:prSet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None/>
          </a:pPr>
          <a:endParaRPr lang="en-US" dirty="0"/>
        </a:p>
      </dgm:t>
    </dgm:pt>
    <dgm:pt modelId="{3D475594-8CFB-4C9C-BC50-E2E0D86CAF98}" type="parTrans" cxnId="{639947B2-B0EA-47AD-B80A-3D974669E454}">
      <dgm:prSet/>
      <dgm:spPr/>
      <dgm:t>
        <a:bodyPr/>
        <a:lstStyle/>
        <a:p>
          <a:endParaRPr lang="en-GB"/>
        </a:p>
      </dgm:t>
    </dgm:pt>
    <dgm:pt modelId="{93172DA7-386E-483A-88E1-5905073B1E7F}" type="sibTrans" cxnId="{639947B2-B0EA-47AD-B80A-3D974669E454}">
      <dgm:prSet/>
      <dgm:spPr/>
      <dgm:t>
        <a:bodyPr/>
        <a:lstStyle/>
        <a:p>
          <a:endParaRPr lang="en-GB"/>
        </a:p>
      </dgm:t>
    </dgm:pt>
    <dgm:pt modelId="{C9F5BD94-013C-4621-B53C-EB5A77349066}">
      <dgm:prSet phldrT="[Text]"/>
      <dgm:spPr>
        <a:solidFill>
          <a:srgbClr val="F65050">
            <a:alpha val="44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Black font, 10-14 size, Calibri</a:t>
          </a:r>
        </a:p>
      </dgm:t>
    </dgm:pt>
    <dgm:pt modelId="{7D92A9BB-93D4-4BF4-BF3A-01784F75D61A}" type="parTrans" cxnId="{49132849-0F36-4FC7-BD1C-EF2D3BD51FE1}">
      <dgm:prSet/>
      <dgm:spPr/>
      <dgm:t>
        <a:bodyPr/>
        <a:lstStyle/>
        <a:p>
          <a:endParaRPr lang="en-GB"/>
        </a:p>
      </dgm:t>
    </dgm:pt>
    <dgm:pt modelId="{791AEF1D-42EA-4B6F-8AA0-35DC688D556F}" type="sibTrans" cxnId="{49132849-0F36-4FC7-BD1C-EF2D3BD51FE1}">
      <dgm:prSet/>
      <dgm:spPr/>
      <dgm:t>
        <a:bodyPr/>
        <a:lstStyle/>
        <a:p>
          <a:endParaRPr lang="en-GB"/>
        </a:p>
      </dgm:t>
    </dgm:pt>
    <dgm:pt modelId="{7538B55D-D716-42A0-A9FC-DA89CCC03D4B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ADADA6F8-ED78-4DE9-8D19-BE0D484F2E54}" type="parTrans" cxnId="{9C6F8566-305C-4F21-98F4-46E976D8F50F}">
      <dgm:prSet/>
      <dgm:spPr/>
      <dgm:t>
        <a:bodyPr/>
        <a:lstStyle/>
        <a:p>
          <a:endParaRPr lang="en-GB"/>
        </a:p>
      </dgm:t>
    </dgm:pt>
    <dgm:pt modelId="{6783CA03-4030-4C77-BDB3-50E8DE17A3E4}" type="sibTrans" cxnId="{9C6F8566-305C-4F21-98F4-46E976D8F50F}">
      <dgm:prSet/>
      <dgm:spPr/>
      <dgm:t>
        <a:bodyPr/>
        <a:lstStyle/>
        <a:p>
          <a:endParaRPr lang="en-GB"/>
        </a:p>
      </dgm:t>
    </dgm:pt>
    <dgm:pt modelId="{C8255FCE-6C80-43EB-B2C0-DFE8E4C23307}">
      <dgm:prSet phldrT="[Text]"/>
      <dgm:spPr>
        <a:solidFill>
          <a:srgbClr val="F65050">
            <a:alpha val="28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010B6199-4D77-427F-B933-27A7C2CF7D7E}" type="parTrans" cxnId="{4124B378-7285-40D0-8C2E-67D45AAA05D8}">
      <dgm:prSet/>
      <dgm:spPr/>
      <dgm:t>
        <a:bodyPr/>
        <a:lstStyle/>
        <a:p>
          <a:endParaRPr lang="en-GB"/>
        </a:p>
      </dgm:t>
    </dgm:pt>
    <dgm:pt modelId="{FE01BEB3-FC95-4DCB-BCD8-707D0A5C64AE}" type="sibTrans" cxnId="{4124B378-7285-40D0-8C2E-67D45AAA05D8}">
      <dgm:prSet/>
      <dgm:spPr/>
      <dgm:t>
        <a:bodyPr/>
        <a:lstStyle/>
        <a:p>
          <a:endParaRPr lang="en-GB"/>
        </a:p>
      </dgm:t>
    </dgm:pt>
    <dgm:pt modelId="{62CF8259-1340-4809-B3A7-BC92F7DB640C}" type="pres">
      <dgm:prSet presAssocID="{B0A9F76D-B809-46D8-B516-7EDFBBD86C9A}" presName="Name0" presStyleCnt="0">
        <dgm:presLayoutVars>
          <dgm:dir/>
          <dgm:animLvl val="lvl"/>
          <dgm:resizeHandles val="exact"/>
        </dgm:presLayoutVars>
      </dgm:prSet>
      <dgm:spPr/>
    </dgm:pt>
    <dgm:pt modelId="{839F4922-0147-4EB9-BD72-C2F54C24DA25}" type="pres">
      <dgm:prSet presAssocID="{4FCD4031-5505-4CF9-A9F5-1F6A83879664}" presName="composite" presStyleCnt="0"/>
      <dgm:spPr/>
    </dgm:pt>
    <dgm:pt modelId="{738E1389-3EF2-47E2-901F-DB3B04F21FFC}" type="pres">
      <dgm:prSet presAssocID="{4FCD4031-5505-4CF9-A9F5-1F6A8387966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10ABBC8-8CEC-413F-9045-7B228EA626A1}" type="pres">
      <dgm:prSet presAssocID="{4FCD4031-5505-4CF9-A9F5-1F6A83879664}" presName="desTx" presStyleLbl="alignAccFollowNode1" presStyleIdx="0" presStyleCnt="2">
        <dgm:presLayoutVars>
          <dgm:bulletEnabled val="1"/>
        </dgm:presLayoutVars>
      </dgm:prSet>
      <dgm:spPr/>
    </dgm:pt>
    <dgm:pt modelId="{F3D43C68-9581-455D-A017-2BC6B3A17F36}" type="pres">
      <dgm:prSet presAssocID="{8862FCCD-3B45-4C83-991C-6AE0D004397D}" presName="space" presStyleCnt="0"/>
      <dgm:spPr/>
    </dgm:pt>
    <dgm:pt modelId="{9387C848-4D8A-42B6-9D3A-A0285D96B173}" type="pres">
      <dgm:prSet presAssocID="{DDC70735-1165-410B-8593-5AC2E7F65368}" presName="composite" presStyleCnt="0"/>
      <dgm:spPr/>
    </dgm:pt>
    <dgm:pt modelId="{BF10327E-81A5-4220-939A-87C3BE58628A}" type="pres">
      <dgm:prSet presAssocID="{DDC70735-1165-410B-8593-5AC2E7F6536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450CB5A-1F44-49D7-95D0-C70A3089FCFB}" type="pres">
      <dgm:prSet presAssocID="{DDC70735-1165-410B-8593-5AC2E7F6536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6BE1708-7D04-486A-8F98-AC1C616875E4}" srcId="{7CBD3749-09BB-4787-9A0A-01D5C0F27084}" destId="{A32481CB-E4FA-4573-9B0F-F1E211D08863}" srcOrd="2" destOrd="0" parTransId="{681F586C-D808-4A52-AA98-2EC26037F70C}" sibTransId="{91CF57CD-B547-4974-9431-32EA04C24A99}"/>
    <dgm:cxn modelId="{81662A09-A597-4E99-A395-D1617E04ADF9}" srcId="{41989A4C-AD6B-49A9-8D57-06C2EB01F059}" destId="{78ACC50E-F14D-47DF-8C3D-3109BDC8AB59}" srcOrd="8" destOrd="0" parTransId="{CC779B1E-8789-4CF8-8BFD-D9C30697374D}" sibTransId="{210F27D7-3B0E-4876-86D1-F15E449F72CF}"/>
    <dgm:cxn modelId="{4AC92C0E-541F-43A2-A2EF-2F7B73B87A21}" srcId="{41989A4C-AD6B-49A9-8D57-06C2EB01F059}" destId="{EDAF3BF9-39BA-4973-AFC2-1EDF55BDEA5E}" srcOrd="5" destOrd="0" parTransId="{CA842BC8-2962-4EE5-8F8D-5CE140D8D6E1}" sibTransId="{FCAB2155-D10D-45D2-9618-B49250105C43}"/>
    <dgm:cxn modelId="{FD7C8712-E425-4333-92D6-45F7B61330BD}" type="presOf" srcId="{AE815514-2B5D-49A9-B28C-8BF23502515E}" destId="{4450CB5A-1F44-49D7-95D0-C70A3089FCFB}" srcOrd="0" destOrd="10" presId="urn:microsoft.com/office/officeart/2005/8/layout/hList1"/>
    <dgm:cxn modelId="{2DA8C715-1C54-4ADD-83E1-014810823CDC}" srcId="{DDC70735-1165-410B-8593-5AC2E7F65368}" destId="{AE815514-2B5D-49A9-B28C-8BF23502515E}" srcOrd="1" destOrd="0" parTransId="{9BBF8FD9-C5E0-4820-A17B-24C173A2DE75}" sibTransId="{2D7EFBB5-027D-4906-851F-F960B0695D64}"/>
    <dgm:cxn modelId="{A0230E18-09B2-4B4D-A436-D51534874519}" type="presOf" srcId="{DDC70735-1165-410B-8593-5AC2E7F65368}" destId="{BF10327E-81A5-4220-939A-87C3BE58628A}" srcOrd="0" destOrd="0" presId="urn:microsoft.com/office/officeart/2005/8/layout/hList1"/>
    <dgm:cxn modelId="{34A5CF20-9D15-4CE0-A5B0-1096CFE6EA48}" type="presOf" srcId="{8CB949BE-0E6D-4857-AE5A-8435BB3E6A04}" destId="{4450CB5A-1F44-49D7-95D0-C70A3089FCFB}" srcOrd="0" destOrd="4" presId="urn:microsoft.com/office/officeart/2005/8/layout/hList1"/>
    <dgm:cxn modelId="{269EF620-0E99-4465-A323-CEAF9BE5EE6F}" type="presOf" srcId="{BC378C88-030E-4AB1-8D29-123CC9F027CA}" destId="{410ABBC8-8CEC-413F-9045-7B228EA626A1}" srcOrd="0" destOrd="6" presId="urn:microsoft.com/office/officeart/2005/8/layout/hList1"/>
    <dgm:cxn modelId="{D9BC2929-C5DD-4DCC-A765-6F7CC28C1DB2}" type="presOf" srcId="{B0A9F76D-B809-46D8-B516-7EDFBBD86C9A}" destId="{62CF8259-1340-4809-B3A7-BC92F7DB640C}" srcOrd="0" destOrd="0" presId="urn:microsoft.com/office/officeart/2005/8/layout/hList1"/>
    <dgm:cxn modelId="{887DCA35-6904-400C-BE33-B0E2C34C15C3}" type="presOf" srcId="{256233D1-6625-433D-9B62-C7696CB45DB7}" destId="{410ABBC8-8CEC-413F-9045-7B228EA626A1}" srcOrd="0" destOrd="7" presId="urn:microsoft.com/office/officeart/2005/8/layout/hList1"/>
    <dgm:cxn modelId="{080F1D39-FFE9-4705-9488-A1555525D8CC}" srcId="{B0A9F76D-B809-46D8-B516-7EDFBBD86C9A}" destId="{4FCD4031-5505-4CF9-A9F5-1F6A83879664}" srcOrd="0" destOrd="0" parTransId="{629D58E0-00B0-4078-B19C-55EB030A7976}" sibTransId="{8862FCCD-3B45-4C83-991C-6AE0D004397D}"/>
    <dgm:cxn modelId="{E7C4503A-42B5-4E5C-8720-820B0A1251A4}" type="presOf" srcId="{C9F5BD94-013C-4621-B53C-EB5A77349066}" destId="{4450CB5A-1F44-49D7-95D0-C70A3089FCFB}" srcOrd="0" destOrd="1" presId="urn:microsoft.com/office/officeart/2005/8/layout/hList1"/>
    <dgm:cxn modelId="{5C55075C-B3F9-43E4-BF24-15864AC0206D}" srcId="{DDC70735-1165-410B-8593-5AC2E7F65368}" destId="{41989A4C-AD6B-49A9-8D57-06C2EB01F059}" srcOrd="0" destOrd="0" parTransId="{BB86197B-16BB-424C-B061-55357EF9717B}" sibTransId="{861457B9-267F-4BE0-8BE1-F91744A14F36}"/>
    <dgm:cxn modelId="{5A735546-4195-4A3F-A522-D7D761F4BB16}" type="presOf" srcId="{250A5992-9363-41D2-8145-1D3CFE69361E}" destId="{410ABBC8-8CEC-413F-9045-7B228EA626A1}" srcOrd="0" destOrd="1" presId="urn:microsoft.com/office/officeart/2005/8/layout/hList1"/>
    <dgm:cxn modelId="{9C6F8566-305C-4F21-98F4-46E976D8F50F}" srcId="{7CBD3749-09BB-4787-9A0A-01D5C0F27084}" destId="{7538B55D-D716-42A0-A9FC-DA89CCC03D4B}" srcOrd="8" destOrd="0" parTransId="{ADADA6F8-ED78-4DE9-8D19-BE0D484F2E54}" sibTransId="{6783CA03-4030-4C77-BDB3-50E8DE17A3E4}"/>
    <dgm:cxn modelId="{B0F26C47-714E-4BD4-9F3C-E93E220243A6}" type="presOf" srcId="{AD9A7631-2EDE-46C1-B91F-3EA24EC42412}" destId="{4450CB5A-1F44-49D7-95D0-C70A3089FCFB}" srcOrd="0" destOrd="11" presId="urn:microsoft.com/office/officeart/2005/8/layout/hList1"/>
    <dgm:cxn modelId="{1F709367-3D44-405A-A73C-8A58E62C9BC1}" srcId="{B0A9F76D-B809-46D8-B516-7EDFBBD86C9A}" destId="{DDC70735-1165-410B-8593-5AC2E7F65368}" srcOrd="1" destOrd="0" parTransId="{F89983E8-F755-4CC7-89B0-F48EF4E4807C}" sibTransId="{3D853B6A-E375-4E27-9F9C-5290816A548B}"/>
    <dgm:cxn modelId="{49132849-0F36-4FC7-BD1C-EF2D3BD51FE1}" srcId="{41989A4C-AD6B-49A9-8D57-06C2EB01F059}" destId="{C9F5BD94-013C-4621-B53C-EB5A77349066}" srcOrd="0" destOrd="0" parTransId="{7D92A9BB-93D4-4BF4-BF3A-01784F75D61A}" sibTransId="{791AEF1D-42EA-4B6F-8AA0-35DC688D556F}"/>
    <dgm:cxn modelId="{81FF9249-9368-4CD7-AAD7-C4F4B62E4464}" srcId="{41989A4C-AD6B-49A9-8D57-06C2EB01F059}" destId="{2FBF6990-C366-483D-B2A9-D26E55B7CAE0}" srcOrd="2" destOrd="0" parTransId="{007F8D29-F865-4E2A-AFFC-B0AA8F951421}" sibTransId="{43FF1BDA-E3E6-46D8-B9AD-F231764FDB35}"/>
    <dgm:cxn modelId="{02E1BB4A-B4A8-4BC3-B944-D5B4EB8EFDF5}" srcId="{41989A4C-AD6B-49A9-8D57-06C2EB01F059}" destId="{B821B2D1-262A-40D7-B0FF-5AE6AB290D29}" srcOrd="4" destOrd="0" parTransId="{7F4D8848-9AF9-48C6-B92D-C19EC6B82B3B}" sibTransId="{4494676F-3367-4E7D-9D50-86010C1EC68B}"/>
    <dgm:cxn modelId="{E3467B6C-611C-4CEC-B0AA-0066D374567E}" srcId="{41989A4C-AD6B-49A9-8D57-06C2EB01F059}" destId="{1A375AA8-D357-4AB9-94E0-2B4D24D9499D}" srcOrd="7" destOrd="0" parTransId="{20F1492B-A919-4742-B40F-7608B18A2FD2}" sibTransId="{8E96B6B2-E4DD-4520-B76F-194DCB86FFB0}"/>
    <dgm:cxn modelId="{D2B7864C-A85F-49A9-B349-FFDB31DA7AE3}" srcId="{41989A4C-AD6B-49A9-8D57-06C2EB01F059}" destId="{AE7CBC97-9B9C-4306-91C5-4F39855E5001}" srcOrd="1" destOrd="0" parTransId="{060746A5-7667-43A6-B849-56D230CE5FE7}" sibTransId="{61B63852-D45D-4D2A-AF89-4C2511383C37}"/>
    <dgm:cxn modelId="{A89E8850-A3B0-4C4E-9174-5D67B436DE73}" srcId="{7CBD3749-09BB-4787-9A0A-01D5C0F27084}" destId="{250A5992-9363-41D2-8145-1D3CFE69361E}" srcOrd="0" destOrd="0" parTransId="{7FAA5942-4A19-4BCE-836B-7653CB760F3D}" sibTransId="{197961E5-6F2F-47A2-95A0-9AE4AD9B5446}"/>
    <dgm:cxn modelId="{F86D5252-3BEF-49B4-A824-C11F2EB0F464}" type="presOf" srcId="{3AD070EE-60B3-45F9-8BE7-EA3BF16B1F6C}" destId="{4450CB5A-1F44-49D7-95D0-C70A3089FCFB}" srcOrd="0" destOrd="7" presId="urn:microsoft.com/office/officeart/2005/8/layout/hList1"/>
    <dgm:cxn modelId="{9871DE53-82F1-45B0-8682-C4E8F17C6FEC}" srcId="{7CBD3749-09BB-4787-9A0A-01D5C0F27084}" destId="{256233D1-6625-433D-9B62-C7696CB45DB7}" srcOrd="6" destOrd="0" parTransId="{D52475B1-17CF-4EF0-BB8C-66C2A8ECE36B}" sibTransId="{06D0CCD2-103D-491B-BC79-EBA14139B894}"/>
    <dgm:cxn modelId="{9E92BF74-08F2-42FC-B1B7-2AE351B9DF91}" type="presOf" srcId="{EDAF3BF9-39BA-4973-AFC2-1EDF55BDEA5E}" destId="{4450CB5A-1F44-49D7-95D0-C70A3089FCFB}" srcOrd="0" destOrd="6" presId="urn:microsoft.com/office/officeart/2005/8/layout/hList1"/>
    <dgm:cxn modelId="{F0C90B55-565D-4938-871E-A78B7FF0E7E7}" type="presOf" srcId="{11054849-D936-4ED2-A6FE-767ADD1597AA}" destId="{410ABBC8-8CEC-413F-9045-7B228EA626A1}" srcOrd="0" destOrd="2" presId="urn:microsoft.com/office/officeart/2005/8/layout/hList1"/>
    <dgm:cxn modelId="{7CA5DB56-771B-4C17-92EC-AE5CFEA0A71B}" type="presOf" srcId="{AE7CBC97-9B9C-4306-91C5-4F39855E5001}" destId="{4450CB5A-1F44-49D7-95D0-C70A3089FCFB}" srcOrd="0" destOrd="2" presId="urn:microsoft.com/office/officeart/2005/8/layout/hList1"/>
    <dgm:cxn modelId="{55C56478-8CEE-41F7-AF46-705F001EC92F}" type="presOf" srcId="{499DE7F7-A1F0-4F73-9009-41EDDC1F3421}" destId="{410ABBC8-8CEC-413F-9045-7B228EA626A1}" srcOrd="0" destOrd="11" presId="urn:microsoft.com/office/officeart/2005/8/layout/hList1"/>
    <dgm:cxn modelId="{4124B378-7285-40D0-8C2E-67D45AAA05D8}" srcId="{7CBD3749-09BB-4787-9A0A-01D5C0F27084}" destId="{C8255FCE-6C80-43EB-B2C0-DFE8E4C23307}" srcOrd="9" destOrd="0" parTransId="{010B6199-4D77-427F-B933-27A7C2CF7D7E}" sibTransId="{FE01BEB3-FC95-4DCB-BCD8-707D0A5C64AE}"/>
    <dgm:cxn modelId="{62177B7D-9427-42E4-BBC4-DBDD9E834872}" type="presOf" srcId="{40E28DB1-C248-494F-918B-CEC5C4DB69F8}" destId="{410ABBC8-8CEC-413F-9045-7B228EA626A1}" srcOrd="0" destOrd="12" presId="urn:microsoft.com/office/officeart/2005/8/layout/hList1"/>
    <dgm:cxn modelId="{4FD8E993-7A47-4151-8D36-4072311AFE58}" type="presOf" srcId="{7CBD3749-09BB-4787-9A0A-01D5C0F27084}" destId="{410ABBC8-8CEC-413F-9045-7B228EA626A1}" srcOrd="0" destOrd="0" presId="urn:microsoft.com/office/officeart/2005/8/layout/hList1"/>
    <dgm:cxn modelId="{12AB3D96-1F3D-4BCF-A1C3-065D08705C16}" type="presOf" srcId="{8E5BD97A-7140-4489-90E5-E9B5DC09E995}" destId="{410ABBC8-8CEC-413F-9045-7B228EA626A1}" srcOrd="0" destOrd="4" presId="urn:microsoft.com/office/officeart/2005/8/layout/hList1"/>
    <dgm:cxn modelId="{CDFA0A99-22F0-4F40-BCD7-C7F118971872}" srcId="{7CBD3749-09BB-4787-9A0A-01D5C0F27084}" destId="{3AF94A46-909F-4A25-9A72-B043E424ACC5}" srcOrd="4" destOrd="0" parTransId="{8AC971FC-BA69-4D35-BCF3-0DC24DA05253}" sibTransId="{7FBC3E5A-F6DF-4889-8971-476343990CFF}"/>
    <dgm:cxn modelId="{7262059D-B9F5-442B-86A8-15ED48BF4823}" srcId="{4FCD4031-5505-4CF9-A9F5-1F6A83879664}" destId="{9976B5D2-3BD2-444D-AF16-8D22A296B5A7}" srcOrd="2" destOrd="0" parTransId="{56D8A77E-D9D0-43EC-8894-7B7DCE1AD3DC}" sibTransId="{1B5A3E71-7AD6-4CAD-93B5-8414C4A8F0ED}"/>
    <dgm:cxn modelId="{56C1439D-75C3-424C-B9F3-B7E62D5088C5}" srcId="{7CBD3749-09BB-4787-9A0A-01D5C0F27084}" destId="{15E9E676-7651-43A1-8508-EBE411D4FB07}" srcOrd="7" destOrd="0" parTransId="{CBDBEEEB-F42E-4464-B91B-865ED33F2F87}" sibTransId="{2658C1F3-83C8-4A73-BC1D-42DA9C3AB789}"/>
    <dgm:cxn modelId="{B9073BA0-A09A-44B5-BA97-9E6149ECEFB6}" srcId="{7CBD3749-09BB-4787-9A0A-01D5C0F27084}" destId="{11054849-D936-4ED2-A6FE-767ADD1597AA}" srcOrd="1" destOrd="0" parTransId="{C3EF34F4-F29B-40D4-87C9-FE10CE11826C}" sibTransId="{F9D426BF-408B-41C2-A689-2619D158140E}"/>
    <dgm:cxn modelId="{73B336A2-1622-410B-99DC-628FA8F4BE93}" type="presOf" srcId="{2FBF6990-C366-483D-B2A9-D26E55B7CAE0}" destId="{4450CB5A-1F44-49D7-95D0-C70A3089FCFB}" srcOrd="0" destOrd="3" presId="urn:microsoft.com/office/officeart/2005/8/layout/hList1"/>
    <dgm:cxn modelId="{13A7E2A3-F7F8-4497-94C6-FD38F6ED83DA}" type="presOf" srcId="{9976B5D2-3BD2-444D-AF16-8D22A296B5A7}" destId="{410ABBC8-8CEC-413F-9045-7B228EA626A1}" srcOrd="0" destOrd="13" presId="urn:microsoft.com/office/officeart/2005/8/layout/hList1"/>
    <dgm:cxn modelId="{971C29A4-F44C-432E-AF58-CA272AD8867B}" srcId="{7CBD3749-09BB-4787-9A0A-01D5C0F27084}" destId="{BC378C88-030E-4AB1-8D29-123CC9F027CA}" srcOrd="5" destOrd="0" parTransId="{07E71E98-D754-4F62-B98E-E95A06CE9D04}" sibTransId="{E15BD564-8E98-4174-959B-301330F52BB9}"/>
    <dgm:cxn modelId="{875665A6-0EF4-45A9-A974-740CD31DCCC3}" srcId="{7CBD3749-09BB-4787-9A0A-01D5C0F27084}" destId="{499DE7F7-A1F0-4F73-9009-41EDDC1F3421}" srcOrd="10" destOrd="0" parTransId="{81E3FBD6-A527-4418-A012-206B19F20629}" sibTransId="{536FFCA7-733A-43C2-B814-7CC575E1864A}"/>
    <dgm:cxn modelId="{639947B2-B0EA-47AD-B80A-3D974669E454}" srcId="{DDC70735-1165-410B-8593-5AC2E7F65368}" destId="{AD9A7631-2EDE-46C1-B91F-3EA24EC42412}" srcOrd="2" destOrd="0" parTransId="{3D475594-8CFB-4C9C-BC50-E2E0D86CAF98}" sibTransId="{93172DA7-386E-483A-88E1-5905073B1E7F}"/>
    <dgm:cxn modelId="{95BB59B4-C0E0-453D-A7F8-32D87D13FFF3}" srcId="{41989A4C-AD6B-49A9-8D57-06C2EB01F059}" destId="{8CB949BE-0E6D-4857-AE5A-8435BB3E6A04}" srcOrd="3" destOrd="0" parTransId="{85D55440-D5C0-4C2D-A41E-76DC3CA74BB6}" sibTransId="{05A71804-38A8-4E74-9823-602856D9E839}"/>
    <dgm:cxn modelId="{69C024BA-9F4D-44A4-9E03-432F1A148840}" srcId="{4FCD4031-5505-4CF9-A9F5-1F6A83879664}" destId="{7CBD3749-09BB-4787-9A0A-01D5C0F27084}" srcOrd="0" destOrd="0" parTransId="{115EED9E-D1BD-48B1-924B-322DA9DD0915}" sibTransId="{0DA3B75D-3B9A-40D1-A8BB-C87B695FFB0C}"/>
    <dgm:cxn modelId="{2E4C3ABB-7CC7-4048-B57D-7CEF2C7B716F}" type="presOf" srcId="{B821B2D1-262A-40D7-B0FF-5AE6AB290D29}" destId="{4450CB5A-1F44-49D7-95D0-C70A3089FCFB}" srcOrd="0" destOrd="5" presId="urn:microsoft.com/office/officeart/2005/8/layout/hList1"/>
    <dgm:cxn modelId="{90900FBC-0FEA-4FFE-87B9-12754B938AB6}" type="presOf" srcId="{4FCD4031-5505-4CF9-A9F5-1F6A83879664}" destId="{738E1389-3EF2-47E2-901F-DB3B04F21FFC}" srcOrd="0" destOrd="0" presId="urn:microsoft.com/office/officeart/2005/8/layout/hList1"/>
    <dgm:cxn modelId="{3367C1C0-778C-492A-B2E3-3C76E4E9C6A9}" srcId="{7CBD3749-09BB-4787-9A0A-01D5C0F27084}" destId="{8E5BD97A-7140-4489-90E5-E9B5DC09E995}" srcOrd="3" destOrd="0" parTransId="{A82D97C2-C94C-4D4E-B4E4-874A1F3ACEBE}" sibTransId="{3FB4376D-CBBC-48CD-8556-A41BEC36CBCB}"/>
    <dgm:cxn modelId="{3DAF7CCD-79F2-4FBF-A42B-FD806579D653}" type="presOf" srcId="{15E9E676-7651-43A1-8508-EBE411D4FB07}" destId="{410ABBC8-8CEC-413F-9045-7B228EA626A1}" srcOrd="0" destOrd="8" presId="urn:microsoft.com/office/officeart/2005/8/layout/hList1"/>
    <dgm:cxn modelId="{4BBB07D3-9E04-4172-BA14-992BED21DF53}" type="presOf" srcId="{1A375AA8-D357-4AB9-94E0-2B4D24D9499D}" destId="{4450CB5A-1F44-49D7-95D0-C70A3089FCFB}" srcOrd="0" destOrd="8" presId="urn:microsoft.com/office/officeart/2005/8/layout/hList1"/>
    <dgm:cxn modelId="{DC4A0CD7-2F8E-4039-A517-C8AD758A21F9}" type="presOf" srcId="{3AF94A46-909F-4A25-9A72-B043E424ACC5}" destId="{410ABBC8-8CEC-413F-9045-7B228EA626A1}" srcOrd="0" destOrd="5" presId="urn:microsoft.com/office/officeart/2005/8/layout/hList1"/>
    <dgm:cxn modelId="{1A1A3CD8-F4CE-40B6-8ABF-EBD22FBCE706}" srcId="{41989A4C-AD6B-49A9-8D57-06C2EB01F059}" destId="{3AD070EE-60B3-45F9-8BE7-EA3BF16B1F6C}" srcOrd="6" destOrd="0" parTransId="{E921F325-A496-402C-8DD2-CAD11B44C08E}" sibTransId="{F9E3D749-3B2E-4736-BDB1-A494FBA508B1}"/>
    <dgm:cxn modelId="{B64A2DE6-3BAF-4096-B536-AD5E741E2BEC}" type="presOf" srcId="{78ACC50E-F14D-47DF-8C3D-3109BDC8AB59}" destId="{4450CB5A-1F44-49D7-95D0-C70A3089FCFB}" srcOrd="0" destOrd="9" presId="urn:microsoft.com/office/officeart/2005/8/layout/hList1"/>
    <dgm:cxn modelId="{07CA09EC-E232-44C2-AD50-56F7E2EA17CA}" srcId="{4FCD4031-5505-4CF9-A9F5-1F6A83879664}" destId="{40E28DB1-C248-494F-918B-CEC5C4DB69F8}" srcOrd="1" destOrd="0" parTransId="{CB600D89-AF26-4A51-B914-D893C8F272A2}" sibTransId="{36CC8930-9AAF-41A8-9474-7C4A1A003E54}"/>
    <dgm:cxn modelId="{2548DBEF-1DD3-400A-AD4C-9031976392B0}" type="presOf" srcId="{C8255FCE-6C80-43EB-B2C0-DFE8E4C23307}" destId="{410ABBC8-8CEC-413F-9045-7B228EA626A1}" srcOrd="0" destOrd="10" presId="urn:microsoft.com/office/officeart/2005/8/layout/hList1"/>
    <dgm:cxn modelId="{04F1E5F8-DC90-4A3F-8C6A-7BC270E9C65D}" type="presOf" srcId="{7538B55D-D716-42A0-A9FC-DA89CCC03D4B}" destId="{410ABBC8-8CEC-413F-9045-7B228EA626A1}" srcOrd="0" destOrd="9" presId="urn:microsoft.com/office/officeart/2005/8/layout/hList1"/>
    <dgm:cxn modelId="{EA8E6BF9-450E-492B-8790-E2E32CD24FB6}" type="presOf" srcId="{A32481CB-E4FA-4573-9B0F-F1E211D08863}" destId="{410ABBC8-8CEC-413F-9045-7B228EA626A1}" srcOrd="0" destOrd="3" presId="urn:microsoft.com/office/officeart/2005/8/layout/hList1"/>
    <dgm:cxn modelId="{E86810FE-0A36-4248-969C-116B915ADD55}" type="presOf" srcId="{41989A4C-AD6B-49A9-8D57-06C2EB01F059}" destId="{4450CB5A-1F44-49D7-95D0-C70A3089FCFB}" srcOrd="0" destOrd="0" presId="urn:microsoft.com/office/officeart/2005/8/layout/hList1"/>
    <dgm:cxn modelId="{5C50759F-1C6F-4BB2-A20E-BE607769B637}" type="presParOf" srcId="{62CF8259-1340-4809-B3A7-BC92F7DB640C}" destId="{839F4922-0147-4EB9-BD72-C2F54C24DA25}" srcOrd="0" destOrd="0" presId="urn:microsoft.com/office/officeart/2005/8/layout/hList1"/>
    <dgm:cxn modelId="{84C9085D-83CC-4CD8-B282-94DD244ED8C6}" type="presParOf" srcId="{839F4922-0147-4EB9-BD72-C2F54C24DA25}" destId="{738E1389-3EF2-47E2-901F-DB3B04F21FFC}" srcOrd="0" destOrd="0" presId="urn:microsoft.com/office/officeart/2005/8/layout/hList1"/>
    <dgm:cxn modelId="{75BD6FC9-C736-4C0B-B7C0-752F1756B0D5}" type="presParOf" srcId="{839F4922-0147-4EB9-BD72-C2F54C24DA25}" destId="{410ABBC8-8CEC-413F-9045-7B228EA626A1}" srcOrd="1" destOrd="0" presId="urn:microsoft.com/office/officeart/2005/8/layout/hList1"/>
    <dgm:cxn modelId="{E6B80A27-5FF5-4077-9746-2F89D6DF036B}" type="presParOf" srcId="{62CF8259-1340-4809-B3A7-BC92F7DB640C}" destId="{F3D43C68-9581-455D-A017-2BC6B3A17F36}" srcOrd="1" destOrd="0" presId="urn:microsoft.com/office/officeart/2005/8/layout/hList1"/>
    <dgm:cxn modelId="{5EE1ABD5-7BCC-4AA4-A9D0-662FED037281}" type="presParOf" srcId="{62CF8259-1340-4809-B3A7-BC92F7DB640C}" destId="{9387C848-4D8A-42B6-9D3A-A0285D96B173}" srcOrd="2" destOrd="0" presId="urn:microsoft.com/office/officeart/2005/8/layout/hList1"/>
    <dgm:cxn modelId="{D8ABA1AB-0763-400C-A83C-8A6DBBC8357C}" type="presParOf" srcId="{9387C848-4D8A-42B6-9D3A-A0285D96B173}" destId="{BF10327E-81A5-4220-939A-87C3BE58628A}" srcOrd="0" destOrd="0" presId="urn:microsoft.com/office/officeart/2005/8/layout/hList1"/>
    <dgm:cxn modelId="{0E09CE7F-B6F6-4B99-9A7C-19EC81A28750}" type="presParOf" srcId="{9387C848-4D8A-42B6-9D3A-A0285D96B173}" destId="{4450CB5A-1F44-49D7-95D0-C70A3089FC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9F76D-B809-46D8-B516-7EDFBBD86C9A}" type="doc">
      <dgm:prSet loTypeId="urn:microsoft.com/office/officeart/2005/8/layout/h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FCD4031-5505-4CF9-A9F5-1F6A83879664}">
      <dgm:prSet phldrT="[Text]"/>
      <dgm:spPr/>
      <dgm:t>
        <a:bodyPr/>
        <a:lstStyle/>
        <a:p>
          <a:r>
            <a:rPr lang="en-US"/>
            <a:t>Column #1</a:t>
          </a:r>
          <a:endParaRPr lang="en-US" dirty="0"/>
        </a:p>
      </dgm:t>
    </dgm:pt>
    <dgm:pt modelId="{629D58E0-00B0-4078-B19C-55EB030A7976}" type="parTrans" cxnId="{080F1D39-FFE9-4705-9488-A1555525D8CC}">
      <dgm:prSet/>
      <dgm:spPr/>
      <dgm:t>
        <a:bodyPr/>
        <a:lstStyle/>
        <a:p>
          <a:endParaRPr lang="en-US"/>
        </a:p>
      </dgm:t>
    </dgm:pt>
    <dgm:pt modelId="{8862FCCD-3B45-4C83-991C-6AE0D004397D}" type="sibTrans" cxnId="{080F1D39-FFE9-4705-9488-A1555525D8CC}">
      <dgm:prSet/>
      <dgm:spPr/>
      <dgm:t>
        <a:bodyPr/>
        <a:lstStyle/>
        <a:p>
          <a:endParaRPr lang="en-US"/>
        </a:p>
      </dgm:t>
    </dgm:pt>
    <dgm:pt modelId="{7CBD3749-09BB-4787-9A0A-01D5C0F2708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 dirty="0"/>
            <a:t>Example page 5 columns</a:t>
          </a:r>
        </a:p>
      </dgm:t>
    </dgm:pt>
    <dgm:pt modelId="{115EED9E-D1BD-48B1-924B-322DA9DD0915}" type="parTrans" cxnId="{69C024BA-9F4D-44A4-9E03-432F1A148840}">
      <dgm:prSet/>
      <dgm:spPr/>
      <dgm:t>
        <a:bodyPr/>
        <a:lstStyle/>
        <a:p>
          <a:endParaRPr lang="en-US"/>
        </a:p>
      </dgm:t>
    </dgm:pt>
    <dgm:pt modelId="{0DA3B75D-3B9A-40D1-A8BB-C87B695FFB0C}" type="sibTrans" cxnId="{69C024BA-9F4D-44A4-9E03-432F1A148840}">
      <dgm:prSet/>
      <dgm:spPr/>
      <dgm:t>
        <a:bodyPr/>
        <a:lstStyle/>
        <a:p>
          <a:endParaRPr lang="en-US"/>
        </a:p>
      </dgm:t>
    </dgm:pt>
    <dgm:pt modelId="{DDC70735-1165-410B-8593-5AC2E7F65368}">
      <dgm:prSet phldrT="[Text]"/>
      <dgm:spPr/>
      <dgm:t>
        <a:bodyPr/>
        <a:lstStyle/>
        <a:p>
          <a:r>
            <a:rPr lang="en-US"/>
            <a:t>Column #2</a:t>
          </a:r>
          <a:endParaRPr lang="en-US" dirty="0"/>
        </a:p>
      </dgm:t>
    </dgm:pt>
    <dgm:pt modelId="{F89983E8-F755-4CC7-89B0-F48EF4E4807C}" type="parTrans" cxnId="{1F709367-3D44-405A-A73C-8A58E62C9BC1}">
      <dgm:prSet/>
      <dgm:spPr/>
      <dgm:t>
        <a:bodyPr/>
        <a:lstStyle/>
        <a:p>
          <a:endParaRPr lang="en-US"/>
        </a:p>
      </dgm:t>
    </dgm:pt>
    <dgm:pt modelId="{3D853B6A-E375-4E27-9F9C-5290816A548B}" type="sibTrans" cxnId="{1F709367-3D44-405A-A73C-8A58E62C9BC1}">
      <dgm:prSet/>
      <dgm:spPr/>
      <dgm:t>
        <a:bodyPr/>
        <a:lstStyle/>
        <a:p>
          <a:endParaRPr lang="en-US"/>
        </a:p>
      </dgm:t>
    </dgm:pt>
    <dgm:pt modelId="{41989A4C-AD6B-49A9-8D57-06C2EB01F059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BB86197B-16BB-424C-B061-55357EF9717B}" type="parTrans" cxnId="{5C55075C-B3F9-43E4-BF24-15864AC0206D}">
      <dgm:prSet/>
      <dgm:spPr/>
      <dgm:t>
        <a:bodyPr/>
        <a:lstStyle/>
        <a:p>
          <a:endParaRPr lang="en-US"/>
        </a:p>
      </dgm:t>
    </dgm:pt>
    <dgm:pt modelId="{861457B9-267F-4BE0-8BE1-F91744A14F36}" type="sibTrans" cxnId="{5C55075C-B3F9-43E4-BF24-15864AC0206D}">
      <dgm:prSet/>
      <dgm:spPr/>
      <dgm:t>
        <a:bodyPr/>
        <a:lstStyle/>
        <a:p>
          <a:endParaRPr lang="en-US"/>
        </a:p>
      </dgm:t>
    </dgm:pt>
    <dgm:pt modelId="{4CA623C6-B3B7-4E01-A70E-328CEBE21CC8}">
      <dgm:prSet phldrT="[Text]"/>
      <dgm:spPr/>
      <dgm:t>
        <a:bodyPr/>
        <a:lstStyle/>
        <a:p>
          <a:r>
            <a:rPr lang="en-US"/>
            <a:t>Column #3</a:t>
          </a:r>
          <a:endParaRPr lang="en-US" dirty="0"/>
        </a:p>
      </dgm:t>
    </dgm:pt>
    <dgm:pt modelId="{4B6BB942-7BDE-4CF9-BA55-1A671519458D}" type="parTrans" cxnId="{51BA18C9-35CD-4082-AE7A-3F407D7BEC2B}">
      <dgm:prSet/>
      <dgm:spPr/>
      <dgm:t>
        <a:bodyPr/>
        <a:lstStyle/>
        <a:p>
          <a:endParaRPr lang="en-US"/>
        </a:p>
      </dgm:t>
    </dgm:pt>
    <dgm:pt modelId="{03D94260-C5F5-4829-8409-C975E0CF622C}" type="sibTrans" cxnId="{51BA18C9-35CD-4082-AE7A-3F407D7BEC2B}">
      <dgm:prSet/>
      <dgm:spPr/>
      <dgm:t>
        <a:bodyPr/>
        <a:lstStyle/>
        <a:p>
          <a:endParaRPr lang="en-US"/>
        </a:p>
      </dgm:t>
    </dgm:pt>
    <dgm:pt modelId="{73C87874-CC10-4BB3-8231-D0A4CB2A369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570772B6-88DF-4AF5-A470-4CC58012BC5D}" type="parTrans" cxnId="{5E66A4BC-CBD3-42FC-9B35-D3C22CD7157D}">
      <dgm:prSet/>
      <dgm:spPr/>
      <dgm:t>
        <a:bodyPr/>
        <a:lstStyle/>
        <a:p>
          <a:endParaRPr lang="en-US"/>
        </a:p>
      </dgm:t>
    </dgm:pt>
    <dgm:pt modelId="{465D23D6-AB8A-4B33-8FF4-7EFF8CF4E8F9}" type="sibTrans" cxnId="{5E66A4BC-CBD3-42FC-9B35-D3C22CD7157D}">
      <dgm:prSet/>
      <dgm:spPr/>
      <dgm:t>
        <a:bodyPr/>
        <a:lstStyle/>
        <a:p>
          <a:endParaRPr lang="en-US"/>
        </a:p>
      </dgm:t>
    </dgm:pt>
    <dgm:pt modelId="{9976B5D2-3BD2-444D-AF16-8D22A296B5A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6D8A77E-D9D0-43EC-8894-7B7DCE1AD3DC}" type="parTrans" cxnId="{7262059D-B9F5-442B-86A8-15ED48BF4823}">
      <dgm:prSet/>
      <dgm:spPr/>
      <dgm:t>
        <a:bodyPr/>
        <a:lstStyle/>
        <a:p>
          <a:endParaRPr lang="en-GB"/>
        </a:p>
      </dgm:t>
    </dgm:pt>
    <dgm:pt modelId="{1B5A3E71-7AD6-4CAD-93B5-8414C4A8F0ED}" type="sibTrans" cxnId="{7262059D-B9F5-442B-86A8-15ED48BF4823}">
      <dgm:prSet/>
      <dgm:spPr/>
      <dgm:t>
        <a:bodyPr/>
        <a:lstStyle/>
        <a:p>
          <a:endParaRPr lang="en-GB"/>
        </a:p>
      </dgm:t>
    </dgm:pt>
    <dgm:pt modelId="{40E28DB1-C248-494F-918B-CEC5C4DB69F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600D89-AF26-4A51-B914-D893C8F272A2}" type="parTrans" cxnId="{07CA09EC-E232-44C2-AD50-56F7E2EA17CA}">
      <dgm:prSet/>
      <dgm:spPr/>
      <dgm:t>
        <a:bodyPr/>
        <a:lstStyle/>
        <a:p>
          <a:endParaRPr lang="en-GB"/>
        </a:p>
      </dgm:t>
    </dgm:pt>
    <dgm:pt modelId="{36CC8930-9AAF-41A8-9474-7C4A1A003E54}" type="sibTrans" cxnId="{07CA09EC-E232-44C2-AD50-56F7E2EA17CA}">
      <dgm:prSet/>
      <dgm:spPr/>
      <dgm:t>
        <a:bodyPr/>
        <a:lstStyle/>
        <a:p>
          <a:endParaRPr lang="en-GB"/>
        </a:p>
      </dgm:t>
    </dgm:pt>
    <dgm:pt modelId="{250A5992-9363-41D2-8145-1D3CFE69361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Black font, 10-14 size, Calibri</a:t>
          </a:r>
        </a:p>
      </dgm:t>
    </dgm:pt>
    <dgm:pt modelId="{7FAA5942-4A19-4BCE-836B-7653CB760F3D}" type="parTrans" cxnId="{A89E8850-A3B0-4C4E-9174-5D67B436DE73}">
      <dgm:prSet/>
      <dgm:spPr/>
      <dgm:t>
        <a:bodyPr/>
        <a:lstStyle/>
        <a:p>
          <a:endParaRPr lang="en-GB"/>
        </a:p>
      </dgm:t>
    </dgm:pt>
    <dgm:pt modelId="{197961E5-6F2F-47A2-95A0-9AE4AD9B5446}" type="sibTrans" cxnId="{A89E8850-A3B0-4C4E-9174-5D67B436DE73}">
      <dgm:prSet/>
      <dgm:spPr/>
      <dgm:t>
        <a:bodyPr/>
        <a:lstStyle/>
        <a:p>
          <a:endParaRPr lang="en-GB"/>
        </a:p>
      </dgm:t>
    </dgm:pt>
    <dgm:pt modelId="{11054849-D936-4ED2-A6FE-767ADD1597A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3EF34F4-F29B-40D4-87C9-FE10CE11826C}" type="parTrans" cxnId="{B9073BA0-A09A-44B5-BA97-9E6149ECEFB6}">
      <dgm:prSet/>
      <dgm:spPr/>
      <dgm:t>
        <a:bodyPr/>
        <a:lstStyle/>
        <a:p>
          <a:endParaRPr lang="en-GB"/>
        </a:p>
      </dgm:t>
    </dgm:pt>
    <dgm:pt modelId="{F9D426BF-408B-41C2-A689-2619D158140E}" type="sibTrans" cxnId="{B9073BA0-A09A-44B5-BA97-9E6149ECEFB6}">
      <dgm:prSet/>
      <dgm:spPr/>
      <dgm:t>
        <a:bodyPr/>
        <a:lstStyle/>
        <a:p>
          <a:endParaRPr lang="en-GB"/>
        </a:p>
      </dgm:t>
    </dgm:pt>
    <dgm:pt modelId="{A32481CB-E4FA-4573-9B0F-F1E211D0886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681F586C-D808-4A52-AA98-2EC26037F70C}" type="parTrans" cxnId="{F6BE1708-7D04-486A-8F98-AC1C616875E4}">
      <dgm:prSet/>
      <dgm:spPr/>
      <dgm:t>
        <a:bodyPr/>
        <a:lstStyle/>
        <a:p>
          <a:endParaRPr lang="en-GB"/>
        </a:p>
      </dgm:t>
    </dgm:pt>
    <dgm:pt modelId="{91CF57CD-B547-4974-9431-32EA04C24A99}" type="sibTrans" cxnId="{F6BE1708-7D04-486A-8F98-AC1C616875E4}">
      <dgm:prSet/>
      <dgm:spPr/>
      <dgm:t>
        <a:bodyPr/>
        <a:lstStyle/>
        <a:p>
          <a:endParaRPr lang="en-GB"/>
        </a:p>
      </dgm:t>
    </dgm:pt>
    <dgm:pt modelId="{8E5BD97A-7140-4489-90E5-E9B5DC09E99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A82D97C2-C94C-4D4E-B4E4-874A1F3ACEBE}" type="parTrans" cxnId="{3367C1C0-778C-492A-B2E3-3C76E4E9C6A9}">
      <dgm:prSet/>
      <dgm:spPr/>
      <dgm:t>
        <a:bodyPr/>
        <a:lstStyle/>
        <a:p>
          <a:endParaRPr lang="en-GB"/>
        </a:p>
      </dgm:t>
    </dgm:pt>
    <dgm:pt modelId="{3FB4376D-CBBC-48CD-8556-A41BEC36CBCB}" type="sibTrans" cxnId="{3367C1C0-778C-492A-B2E3-3C76E4E9C6A9}">
      <dgm:prSet/>
      <dgm:spPr/>
      <dgm:t>
        <a:bodyPr/>
        <a:lstStyle/>
        <a:p>
          <a:endParaRPr lang="en-GB"/>
        </a:p>
      </dgm:t>
    </dgm:pt>
    <dgm:pt modelId="{3AF94A46-909F-4A25-9A72-B043E424ACC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8AC971FC-BA69-4D35-BCF3-0DC24DA05253}" type="parTrans" cxnId="{CDFA0A99-22F0-4F40-BCD7-C7F118971872}">
      <dgm:prSet/>
      <dgm:spPr/>
      <dgm:t>
        <a:bodyPr/>
        <a:lstStyle/>
        <a:p>
          <a:endParaRPr lang="en-GB"/>
        </a:p>
      </dgm:t>
    </dgm:pt>
    <dgm:pt modelId="{7FBC3E5A-F6DF-4889-8971-476343990CFF}" type="sibTrans" cxnId="{CDFA0A99-22F0-4F40-BCD7-C7F118971872}">
      <dgm:prSet/>
      <dgm:spPr/>
      <dgm:t>
        <a:bodyPr/>
        <a:lstStyle/>
        <a:p>
          <a:endParaRPr lang="en-GB"/>
        </a:p>
      </dgm:t>
    </dgm:pt>
    <dgm:pt modelId="{BC378C88-030E-4AB1-8D29-123CC9F027C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07E71E98-D754-4F62-B98E-E95A06CE9D04}" type="parTrans" cxnId="{971C29A4-F44C-432E-AF58-CA272AD8867B}">
      <dgm:prSet/>
      <dgm:spPr/>
      <dgm:t>
        <a:bodyPr/>
        <a:lstStyle/>
        <a:p>
          <a:endParaRPr lang="en-GB"/>
        </a:p>
      </dgm:t>
    </dgm:pt>
    <dgm:pt modelId="{E15BD564-8E98-4174-959B-301330F52BB9}" type="sibTrans" cxnId="{971C29A4-F44C-432E-AF58-CA272AD8867B}">
      <dgm:prSet/>
      <dgm:spPr/>
      <dgm:t>
        <a:bodyPr/>
        <a:lstStyle/>
        <a:p>
          <a:endParaRPr lang="en-GB"/>
        </a:p>
      </dgm:t>
    </dgm:pt>
    <dgm:pt modelId="{256233D1-6625-433D-9B62-C7696CB45DB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D52475B1-17CF-4EF0-BB8C-66C2A8ECE36B}" type="parTrans" cxnId="{9871DE53-82F1-45B0-8682-C4E8F17C6FEC}">
      <dgm:prSet/>
      <dgm:spPr/>
      <dgm:t>
        <a:bodyPr/>
        <a:lstStyle/>
        <a:p>
          <a:endParaRPr lang="en-GB"/>
        </a:p>
      </dgm:t>
    </dgm:pt>
    <dgm:pt modelId="{06D0CCD2-103D-491B-BC79-EBA14139B894}" type="sibTrans" cxnId="{9871DE53-82F1-45B0-8682-C4E8F17C6FEC}">
      <dgm:prSet/>
      <dgm:spPr/>
      <dgm:t>
        <a:bodyPr/>
        <a:lstStyle/>
        <a:p>
          <a:endParaRPr lang="en-GB"/>
        </a:p>
      </dgm:t>
    </dgm:pt>
    <dgm:pt modelId="{15E9E676-7651-43A1-8508-EBE411D4FB0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DBEEEB-F42E-4464-B91B-865ED33F2F87}" type="parTrans" cxnId="{56C1439D-75C3-424C-B9F3-B7E62D5088C5}">
      <dgm:prSet/>
      <dgm:spPr/>
      <dgm:t>
        <a:bodyPr/>
        <a:lstStyle/>
        <a:p>
          <a:endParaRPr lang="en-GB"/>
        </a:p>
      </dgm:t>
    </dgm:pt>
    <dgm:pt modelId="{2658C1F3-83C8-4A73-BC1D-42DA9C3AB789}" type="sibTrans" cxnId="{56C1439D-75C3-424C-B9F3-B7E62D5088C5}">
      <dgm:prSet/>
      <dgm:spPr/>
      <dgm:t>
        <a:bodyPr/>
        <a:lstStyle/>
        <a:p>
          <a:endParaRPr lang="en-GB"/>
        </a:p>
      </dgm:t>
    </dgm:pt>
    <dgm:pt modelId="{BDFD0CB9-2FA3-4F5D-9A22-19C2DE99D6C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B553DCD5-E0C6-49AB-90E5-D027633D5F16}" type="parTrans" cxnId="{73533F86-FDC8-4C87-BCC1-2DDCAF1E1275}">
      <dgm:prSet/>
      <dgm:spPr/>
      <dgm:t>
        <a:bodyPr/>
        <a:lstStyle/>
        <a:p>
          <a:endParaRPr lang="en-GB"/>
        </a:p>
      </dgm:t>
    </dgm:pt>
    <dgm:pt modelId="{58FB0E54-CAED-4F8E-BC7C-48553C5F3142}" type="sibTrans" cxnId="{73533F86-FDC8-4C87-BCC1-2DDCAF1E1275}">
      <dgm:prSet/>
      <dgm:spPr/>
      <dgm:t>
        <a:bodyPr/>
        <a:lstStyle/>
        <a:p>
          <a:endParaRPr lang="en-GB"/>
        </a:p>
      </dgm:t>
    </dgm:pt>
    <dgm:pt modelId="{2F0167D2-4A8D-4B2E-943A-6F765A35D79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111FC95-7187-48B5-84D4-2B7F31A74E5C}" type="parTrans" cxnId="{A9B1BECE-632C-4B49-A08D-33AF984C8819}">
      <dgm:prSet/>
      <dgm:spPr/>
      <dgm:t>
        <a:bodyPr/>
        <a:lstStyle/>
        <a:p>
          <a:endParaRPr lang="en-GB"/>
        </a:p>
      </dgm:t>
    </dgm:pt>
    <dgm:pt modelId="{EB6647A4-ADE4-4413-9F2A-E43F088D9F85}" type="sibTrans" cxnId="{A9B1BECE-632C-4B49-A08D-33AF984C8819}">
      <dgm:prSet/>
      <dgm:spPr/>
      <dgm:t>
        <a:bodyPr/>
        <a:lstStyle/>
        <a:p>
          <a:endParaRPr lang="en-GB"/>
        </a:p>
      </dgm:t>
    </dgm:pt>
    <dgm:pt modelId="{9CE8F76C-DEF1-4A22-8F2B-868D4383720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86C3FA2-E1B4-4B10-AD91-86420E8CE7FA}" type="parTrans" cxnId="{2ED3C769-E5B6-48B0-9413-5F24DF291CB5}">
      <dgm:prSet/>
      <dgm:spPr/>
      <dgm:t>
        <a:bodyPr/>
        <a:lstStyle/>
        <a:p>
          <a:endParaRPr lang="en-GB"/>
        </a:p>
      </dgm:t>
    </dgm:pt>
    <dgm:pt modelId="{E406B315-F406-408B-A709-53A8310E3CDA}" type="sibTrans" cxnId="{2ED3C769-E5B6-48B0-9413-5F24DF291CB5}">
      <dgm:prSet/>
      <dgm:spPr/>
      <dgm:t>
        <a:bodyPr/>
        <a:lstStyle/>
        <a:p>
          <a:endParaRPr lang="en-GB"/>
        </a:p>
      </dgm:t>
    </dgm:pt>
    <dgm:pt modelId="{62CF8259-1340-4809-B3A7-BC92F7DB640C}" type="pres">
      <dgm:prSet presAssocID="{B0A9F76D-B809-46D8-B516-7EDFBBD86C9A}" presName="Name0" presStyleCnt="0">
        <dgm:presLayoutVars>
          <dgm:dir/>
          <dgm:animLvl val="lvl"/>
          <dgm:resizeHandles val="exact"/>
        </dgm:presLayoutVars>
      </dgm:prSet>
      <dgm:spPr/>
    </dgm:pt>
    <dgm:pt modelId="{839F4922-0147-4EB9-BD72-C2F54C24DA25}" type="pres">
      <dgm:prSet presAssocID="{4FCD4031-5505-4CF9-A9F5-1F6A83879664}" presName="composite" presStyleCnt="0"/>
      <dgm:spPr/>
    </dgm:pt>
    <dgm:pt modelId="{738E1389-3EF2-47E2-901F-DB3B04F21FFC}" type="pres">
      <dgm:prSet presAssocID="{4FCD4031-5505-4CF9-A9F5-1F6A8387966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10ABBC8-8CEC-413F-9045-7B228EA626A1}" type="pres">
      <dgm:prSet presAssocID="{4FCD4031-5505-4CF9-A9F5-1F6A83879664}" presName="desTx" presStyleLbl="alignAccFollowNode1" presStyleIdx="0" presStyleCnt="3">
        <dgm:presLayoutVars>
          <dgm:bulletEnabled val="1"/>
        </dgm:presLayoutVars>
      </dgm:prSet>
      <dgm:spPr/>
    </dgm:pt>
    <dgm:pt modelId="{F3D43C68-9581-455D-A017-2BC6B3A17F36}" type="pres">
      <dgm:prSet presAssocID="{8862FCCD-3B45-4C83-991C-6AE0D004397D}" presName="space" presStyleCnt="0"/>
      <dgm:spPr/>
    </dgm:pt>
    <dgm:pt modelId="{9387C848-4D8A-42B6-9D3A-A0285D96B173}" type="pres">
      <dgm:prSet presAssocID="{DDC70735-1165-410B-8593-5AC2E7F65368}" presName="composite" presStyleCnt="0"/>
      <dgm:spPr/>
    </dgm:pt>
    <dgm:pt modelId="{BF10327E-81A5-4220-939A-87C3BE58628A}" type="pres">
      <dgm:prSet presAssocID="{DDC70735-1165-410B-8593-5AC2E7F6536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450CB5A-1F44-49D7-95D0-C70A3089FCFB}" type="pres">
      <dgm:prSet presAssocID="{DDC70735-1165-410B-8593-5AC2E7F65368}" presName="desTx" presStyleLbl="alignAccFollowNode1" presStyleIdx="1" presStyleCnt="3">
        <dgm:presLayoutVars>
          <dgm:bulletEnabled val="1"/>
        </dgm:presLayoutVars>
      </dgm:prSet>
      <dgm:spPr/>
    </dgm:pt>
    <dgm:pt modelId="{91014228-B33E-4320-AA79-869CD4D3EAF2}" type="pres">
      <dgm:prSet presAssocID="{3D853B6A-E375-4E27-9F9C-5290816A548B}" presName="space" presStyleCnt="0"/>
      <dgm:spPr/>
    </dgm:pt>
    <dgm:pt modelId="{4E001088-45D5-4F5D-9DCF-15323A359395}" type="pres">
      <dgm:prSet presAssocID="{4CA623C6-B3B7-4E01-A70E-328CEBE21CC8}" presName="composite" presStyleCnt="0"/>
      <dgm:spPr/>
    </dgm:pt>
    <dgm:pt modelId="{1ACC007F-FF13-403A-AB26-8CE36792F0E1}" type="pres">
      <dgm:prSet presAssocID="{4CA623C6-B3B7-4E01-A70E-328CEBE21C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EC10E2D-C160-4FFA-BD31-3B1D3CEC246D}" type="pres">
      <dgm:prSet presAssocID="{4CA623C6-B3B7-4E01-A70E-328CEBE21C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2DEA805-8AB6-4D2F-AC92-B108FC00A9B6}" type="presOf" srcId="{73C87874-CC10-4BB3-8231-D0A4CB2A369A}" destId="{5EC10E2D-C160-4FFA-BD31-3B1D3CEC246D}" srcOrd="0" destOrd="0" presId="urn:microsoft.com/office/officeart/2005/8/layout/hList1"/>
    <dgm:cxn modelId="{F6BE1708-7D04-486A-8F98-AC1C616875E4}" srcId="{7CBD3749-09BB-4787-9A0A-01D5C0F27084}" destId="{A32481CB-E4FA-4573-9B0F-F1E211D08863}" srcOrd="2" destOrd="0" parTransId="{681F586C-D808-4A52-AA98-2EC26037F70C}" sibTransId="{91CF57CD-B547-4974-9431-32EA04C24A99}"/>
    <dgm:cxn modelId="{DAB6D80B-9540-4B13-8C88-1324543800DD}" type="presOf" srcId="{2F0167D2-4A8D-4B2E-943A-6F765A35D799}" destId="{410ABBC8-8CEC-413F-9045-7B228EA626A1}" srcOrd="0" destOrd="9" presId="urn:microsoft.com/office/officeart/2005/8/layout/hList1"/>
    <dgm:cxn modelId="{A0230E18-09B2-4B4D-A436-D51534874519}" type="presOf" srcId="{DDC70735-1165-410B-8593-5AC2E7F65368}" destId="{BF10327E-81A5-4220-939A-87C3BE58628A}" srcOrd="0" destOrd="0" presId="urn:microsoft.com/office/officeart/2005/8/layout/hList1"/>
    <dgm:cxn modelId="{269EF620-0E99-4465-A323-CEAF9BE5EE6F}" type="presOf" srcId="{BC378C88-030E-4AB1-8D29-123CC9F027CA}" destId="{410ABBC8-8CEC-413F-9045-7B228EA626A1}" srcOrd="0" destOrd="6" presId="urn:microsoft.com/office/officeart/2005/8/layout/hList1"/>
    <dgm:cxn modelId="{D9BC2929-C5DD-4DCC-A765-6F7CC28C1DB2}" type="presOf" srcId="{B0A9F76D-B809-46D8-B516-7EDFBBD86C9A}" destId="{62CF8259-1340-4809-B3A7-BC92F7DB640C}" srcOrd="0" destOrd="0" presId="urn:microsoft.com/office/officeart/2005/8/layout/hList1"/>
    <dgm:cxn modelId="{887DCA35-6904-400C-BE33-B0E2C34C15C3}" type="presOf" srcId="{256233D1-6625-433D-9B62-C7696CB45DB7}" destId="{410ABBC8-8CEC-413F-9045-7B228EA626A1}" srcOrd="0" destOrd="7" presId="urn:microsoft.com/office/officeart/2005/8/layout/hList1"/>
    <dgm:cxn modelId="{080F1D39-FFE9-4705-9488-A1555525D8CC}" srcId="{B0A9F76D-B809-46D8-B516-7EDFBBD86C9A}" destId="{4FCD4031-5505-4CF9-A9F5-1F6A83879664}" srcOrd="0" destOrd="0" parTransId="{629D58E0-00B0-4078-B19C-55EB030A7976}" sibTransId="{8862FCCD-3B45-4C83-991C-6AE0D004397D}"/>
    <dgm:cxn modelId="{5C55075C-B3F9-43E4-BF24-15864AC0206D}" srcId="{DDC70735-1165-410B-8593-5AC2E7F65368}" destId="{41989A4C-AD6B-49A9-8D57-06C2EB01F059}" srcOrd="0" destOrd="0" parTransId="{BB86197B-16BB-424C-B061-55357EF9717B}" sibTransId="{861457B9-267F-4BE0-8BE1-F91744A14F36}"/>
    <dgm:cxn modelId="{5A735546-4195-4A3F-A522-D7D761F4BB16}" type="presOf" srcId="{250A5992-9363-41D2-8145-1D3CFE69361E}" destId="{410ABBC8-8CEC-413F-9045-7B228EA626A1}" srcOrd="0" destOrd="1" presId="urn:microsoft.com/office/officeart/2005/8/layout/hList1"/>
    <dgm:cxn modelId="{1F709367-3D44-405A-A73C-8A58E62C9BC1}" srcId="{B0A9F76D-B809-46D8-B516-7EDFBBD86C9A}" destId="{DDC70735-1165-410B-8593-5AC2E7F65368}" srcOrd="1" destOrd="0" parTransId="{F89983E8-F755-4CC7-89B0-F48EF4E4807C}" sibTransId="{3D853B6A-E375-4E27-9F9C-5290816A548B}"/>
    <dgm:cxn modelId="{2ED3C769-E5B6-48B0-9413-5F24DF291CB5}" srcId="{7CBD3749-09BB-4787-9A0A-01D5C0F27084}" destId="{9CE8F76C-DEF1-4A22-8F2B-868D4383720D}" srcOrd="9" destOrd="0" parTransId="{586C3FA2-E1B4-4B10-AD91-86420E8CE7FA}" sibTransId="{E406B315-F406-408B-A709-53A8310E3CDA}"/>
    <dgm:cxn modelId="{A89E8850-A3B0-4C4E-9174-5D67B436DE73}" srcId="{7CBD3749-09BB-4787-9A0A-01D5C0F27084}" destId="{250A5992-9363-41D2-8145-1D3CFE69361E}" srcOrd="0" destOrd="0" parTransId="{7FAA5942-4A19-4BCE-836B-7653CB760F3D}" sibTransId="{197961E5-6F2F-47A2-95A0-9AE4AD9B5446}"/>
    <dgm:cxn modelId="{9871DE53-82F1-45B0-8682-C4E8F17C6FEC}" srcId="{7CBD3749-09BB-4787-9A0A-01D5C0F27084}" destId="{256233D1-6625-433D-9B62-C7696CB45DB7}" srcOrd="6" destOrd="0" parTransId="{D52475B1-17CF-4EF0-BB8C-66C2A8ECE36B}" sibTransId="{06D0CCD2-103D-491B-BC79-EBA14139B894}"/>
    <dgm:cxn modelId="{F0C90B55-565D-4938-871E-A78B7FF0E7E7}" type="presOf" srcId="{11054849-D936-4ED2-A6FE-767ADD1597AA}" destId="{410ABBC8-8CEC-413F-9045-7B228EA626A1}" srcOrd="0" destOrd="2" presId="urn:microsoft.com/office/officeart/2005/8/layout/hList1"/>
    <dgm:cxn modelId="{8E0D6A55-5395-4DC3-8F11-D15321E4F8D5}" type="presOf" srcId="{4CA623C6-B3B7-4E01-A70E-328CEBE21CC8}" destId="{1ACC007F-FF13-403A-AB26-8CE36792F0E1}" srcOrd="0" destOrd="0" presId="urn:microsoft.com/office/officeart/2005/8/layout/hList1"/>
    <dgm:cxn modelId="{62177B7D-9427-42E4-BBC4-DBDD9E834872}" type="presOf" srcId="{40E28DB1-C248-494F-918B-CEC5C4DB69F8}" destId="{410ABBC8-8CEC-413F-9045-7B228EA626A1}" srcOrd="0" destOrd="12" presId="urn:microsoft.com/office/officeart/2005/8/layout/hList1"/>
    <dgm:cxn modelId="{73533F86-FDC8-4C87-BCC1-2DDCAF1E1275}" srcId="{7CBD3749-09BB-4787-9A0A-01D5C0F27084}" destId="{BDFD0CB9-2FA3-4F5D-9A22-19C2DE99D6C5}" srcOrd="7" destOrd="0" parTransId="{B553DCD5-E0C6-49AB-90E5-D027633D5F16}" sibTransId="{58FB0E54-CAED-4F8E-BC7C-48553C5F3142}"/>
    <dgm:cxn modelId="{E5F1C18F-B988-43A5-BE8F-A33AABAF4F70}" type="presOf" srcId="{BDFD0CB9-2FA3-4F5D-9A22-19C2DE99D6C5}" destId="{410ABBC8-8CEC-413F-9045-7B228EA626A1}" srcOrd="0" destOrd="8" presId="urn:microsoft.com/office/officeart/2005/8/layout/hList1"/>
    <dgm:cxn modelId="{4FD8E993-7A47-4151-8D36-4072311AFE58}" type="presOf" srcId="{7CBD3749-09BB-4787-9A0A-01D5C0F27084}" destId="{410ABBC8-8CEC-413F-9045-7B228EA626A1}" srcOrd="0" destOrd="0" presId="urn:microsoft.com/office/officeart/2005/8/layout/hList1"/>
    <dgm:cxn modelId="{12AB3D96-1F3D-4BCF-A1C3-065D08705C16}" type="presOf" srcId="{8E5BD97A-7140-4489-90E5-E9B5DC09E995}" destId="{410ABBC8-8CEC-413F-9045-7B228EA626A1}" srcOrd="0" destOrd="4" presId="urn:microsoft.com/office/officeart/2005/8/layout/hList1"/>
    <dgm:cxn modelId="{CDFA0A99-22F0-4F40-BCD7-C7F118971872}" srcId="{7CBD3749-09BB-4787-9A0A-01D5C0F27084}" destId="{3AF94A46-909F-4A25-9A72-B043E424ACC5}" srcOrd="4" destOrd="0" parTransId="{8AC971FC-BA69-4D35-BCF3-0DC24DA05253}" sibTransId="{7FBC3E5A-F6DF-4889-8971-476343990CFF}"/>
    <dgm:cxn modelId="{7262059D-B9F5-442B-86A8-15ED48BF4823}" srcId="{4FCD4031-5505-4CF9-A9F5-1F6A83879664}" destId="{9976B5D2-3BD2-444D-AF16-8D22A296B5A7}" srcOrd="2" destOrd="0" parTransId="{56D8A77E-D9D0-43EC-8894-7B7DCE1AD3DC}" sibTransId="{1B5A3E71-7AD6-4CAD-93B5-8414C4A8F0ED}"/>
    <dgm:cxn modelId="{56C1439D-75C3-424C-B9F3-B7E62D5088C5}" srcId="{7CBD3749-09BB-4787-9A0A-01D5C0F27084}" destId="{15E9E676-7651-43A1-8508-EBE411D4FB07}" srcOrd="10" destOrd="0" parTransId="{CBDBEEEB-F42E-4464-B91B-865ED33F2F87}" sibTransId="{2658C1F3-83C8-4A73-BC1D-42DA9C3AB789}"/>
    <dgm:cxn modelId="{B9073BA0-A09A-44B5-BA97-9E6149ECEFB6}" srcId="{7CBD3749-09BB-4787-9A0A-01D5C0F27084}" destId="{11054849-D936-4ED2-A6FE-767ADD1597AA}" srcOrd="1" destOrd="0" parTransId="{C3EF34F4-F29B-40D4-87C9-FE10CE11826C}" sibTransId="{F9D426BF-408B-41C2-A689-2619D158140E}"/>
    <dgm:cxn modelId="{13A7E2A3-F7F8-4497-94C6-FD38F6ED83DA}" type="presOf" srcId="{9976B5D2-3BD2-444D-AF16-8D22A296B5A7}" destId="{410ABBC8-8CEC-413F-9045-7B228EA626A1}" srcOrd="0" destOrd="13" presId="urn:microsoft.com/office/officeart/2005/8/layout/hList1"/>
    <dgm:cxn modelId="{971C29A4-F44C-432E-AF58-CA272AD8867B}" srcId="{7CBD3749-09BB-4787-9A0A-01D5C0F27084}" destId="{BC378C88-030E-4AB1-8D29-123CC9F027CA}" srcOrd="5" destOrd="0" parTransId="{07E71E98-D754-4F62-B98E-E95A06CE9D04}" sibTransId="{E15BD564-8E98-4174-959B-301330F52BB9}"/>
    <dgm:cxn modelId="{5143BEB6-A0A4-4403-897C-B12494B7F22F}" type="presOf" srcId="{9CE8F76C-DEF1-4A22-8F2B-868D4383720D}" destId="{410ABBC8-8CEC-413F-9045-7B228EA626A1}" srcOrd="0" destOrd="10" presId="urn:microsoft.com/office/officeart/2005/8/layout/hList1"/>
    <dgm:cxn modelId="{69C024BA-9F4D-44A4-9E03-432F1A148840}" srcId="{4FCD4031-5505-4CF9-A9F5-1F6A83879664}" destId="{7CBD3749-09BB-4787-9A0A-01D5C0F27084}" srcOrd="0" destOrd="0" parTransId="{115EED9E-D1BD-48B1-924B-322DA9DD0915}" sibTransId="{0DA3B75D-3B9A-40D1-A8BB-C87B695FFB0C}"/>
    <dgm:cxn modelId="{90900FBC-0FEA-4FFE-87B9-12754B938AB6}" type="presOf" srcId="{4FCD4031-5505-4CF9-A9F5-1F6A83879664}" destId="{738E1389-3EF2-47E2-901F-DB3B04F21FFC}" srcOrd="0" destOrd="0" presId="urn:microsoft.com/office/officeart/2005/8/layout/hList1"/>
    <dgm:cxn modelId="{5E66A4BC-CBD3-42FC-9B35-D3C22CD7157D}" srcId="{4CA623C6-B3B7-4E01-A70E-328CEBE21CC8}" destId="{73C87874-CC10-4BB3-8231-D0A4CB2A369A}" srcOrd="0" destOrd="0" parTransId="{570772B6-88DF-4AF5-A470-4CC58012BC5D}" sibTransId="{465D23D6-AB8A-4B33-8FF4-7EFF8CF4E8F9}"/>
    <dgm:cxn modelId="{3367C1C0-778C-492A-B2E3-3C76E4E9C6A9}" srcId="{7CBD3749-09BB-4787-9A0A-01D5C0F27084}" destId="{8E5BD97A-7140-4489-90E5-E9B5DC09E995}" srcOrd="3" destOrd="0" parTransId="{A82D97C2-C94C-4D4E-B4E4-874A1F3ACEBE}" sibTransId="{3FB4376D-CBBC-48CD-8556-A41BEC36CBCB}"/>
    <dgm:cxn modelId="{51BA18C9-35CD-4082-AE7A-3F407D7BEC2B}" srcId="{B0A9F76D-B809-46D8-B516-7EDFBBD86C9A}" destId="{4CA623C6-B3B7-4E01-A70E-328CEBE21CC8}" srcOrd="2" destOrd="0" parTransId="{4B6BB942-7BDE-4CF9-BA55-1A671519458D}" sibTransId="{03D94260-C5F5-4829-8409-C975E0CF622C}"/>
    <dgm:cxn modelId="{3DAF7CCD-79F2-4FBF-A42B-FD806579D653}" type="presOf" srcId="{15E9E676-7651-43A1-8508-EBE411D4FB07}" destId="{410ABBC8-8CEC-413F-9045-7B228EA626A1}" srcOrd="0" destOrd="11" presId="urn:microsoft.com/office/officeart/2005/8/layout/hList1"/>
    <dgm:cxn modelId="{A9B1BECE-632C-4B49-A08D-33AF984C8819}" srcId="{7CBD3749-09BB-4787-9A0A-01D5C0F27084}" destId="{2F0167D2-4A8D-4B2E-943A-6F765A35D799}" srcOrd="8" destOrd="0" parTransId="{5111FC95-7187-48B5-84D4-2B7F31A74E5C}" sibTransId="{EB6647A4-ADE4-4413-9F2A-E43F088D9F85}"/>
    <dgm:cxn modelId="{DC4A0CD7-2F8E-4039-A517-C8AD758A21F9}" type="presOf" srcId="{3AF94A46-909F-4A25-9A72-B043E424ACC5}" destId="{410ABBC8-8CEC-413F-9045-7B228EA626A1}" srcOrd="0" destOrd="5" presId="urn:microsoft.com/office/officeart/2005/8/layout/hList1"/>
    <dgm:cxn modelId="{07CA09EC-E232-44C2-AD50-56F7E2EA17CA}" srcId="{4FCD4031-5505-4CF9-A9F5-1F6A83879664}" destId="{40E28DB1-C248-494F-918B-CEC5C4DB69F8}" srcOrd="1" destOrd="0" parTransId="{CB600D89-AF26-4A51-B914-D893C8F272A2}" sibTransId="{36CC8930-9AAF-41A8-9474-7C4A1A003E54}"/>
    <dgm:cxn modelId="{EA8E6BF9-450E-492B-8790-E2E32CD24FB6}" type="presOf" srcId="{A32481CB-E4FA-4573-9B0F-F1E211D08863}" destId="{410ABBC8-8CEC-413F-9045-7B228EA626A1}" srcOrd="0" destOrd="3" presId="urn:microsoft.com/office/officeart/2005/8/layout/hList1"/>
    <dgm:cxn modelId="{E86810FE-0A36-4248-969C-116B915ADD55}" type="presOf" srcId="{41989A4C-AD6B-49A9-8D57-06C2EB01F059}" destId="{4450CB5A-1F44-49D7-95D0-C70A3089FCFB}" srcOrd="0" destOrd="0" presId="urn:microsoft.com/office/officeart/2005/8/layout/hList1"/>
    <dgm:cxn modelId="{5C50759F-1C6F-4BB2-A20E-BE607769B637}" type="presParOf" srcId="{62CF8259-1340-4809-B3A7-BC92F7DB640C}" destId="{839F4922-0147-4EB9-BD72-C2F54C24DA25}" srcOrd="0" destOrd="0" presId="urn:microsoft.com/office/officeart/2005/8/layout/hList1"/>
    <dgm:cxn modelId="{84C9085D-83CC-4CD8-B282-94DD244ED8C6}" type="presParOf" srcId="{839F4922-0147-4EB9-BD72-C2F54C24DA25}" destId="{738E1389-3EF2-47E2-901F-DB3B04F21FFC}" srcOrd="0" destOrd="0" presId="urn:microsoft.com/office/officeart/2005/8/layout/hList1"/>
    <dgm:cxn modelId="{75BD6FC9-C736-4C0B-B7C0-752F1756B0D5}" type="presParOf" srcId="{839F4922-0147-4EB9-BD72-C2F54C24DA25}" destId="{410ABBC8-8CEC-413F-9045-7B228EA626A1}" srcOrd="1" destOrd="0" presId="urn:microsoft.com/office/officeart/2005/8/layout/hList1"/>
    <dgm:cxn modelId="{E6B80A27-5FF5-4077-9746-2F89D6DF036B}" type="presParOf" srcId="{62CF8259-1340-4809-B3A7-BC92F7DB640C}" destId="{F3D43C68-9581-455D-A017-2BC6B3A17F36}" srcOrd="1" destOrd="0" presId="urn:microsoft.com/office/officeart/2005/8/layout/hList1"/>
    <dgm:cxn modelId="{5EE1ABD5-7BCC-4AA4-A9D0-662FED037281}" type="presParOf" srcId="{62CF8259-1340-4809-B3A7-BC92F7DB640C}" destId="{9387C848-4D8A-42B6-9D3A-A0285D96B173}" srcOrd="2" destOrd="0" presId="urn:microsoft.com/office/officeart/2005/8/layout/hList1"/>
    <dgm:cxn modelId="{D8ABA1AB-0763-400C-A83C-8A6DBBC8357C}" type="presParOf" srcId="{9387C848-4D8A-42B6-9D3A-A0285D96B173}" destId="{BF10327E-81A5-4220-939A-87C3BE58628A}" srcOrd="0" destOrd="0" presId="urn:microsoft.com/office/officeart/2005/8/layout/hList1"/>
    <dgm:cxn modelId="{0E09CE7F-B6F6-4B99-9A7C-19EC81A28750}" type="presParOf" srcId="{9387C848-4D8A-42B6-9D3A-A0285D96B173}" destId="{4450CB5A-1F44-49D7-95D0-C70A3089FCFB}" srcOrd="1" destOrd="0" presId="urn:microsoft.com/office/officeart/2005/8/layout/hList1"/>
    <dgm:cxn modelId="{0688FA80-52A6-4102-A6B3-377F53273B2A}" type="presParOf" srcId="{62CF8259-1340-4809-B3A7-BC92F7DB640C}" destId="{91014228-B33E-4320-AA79-869CD4D3EAF2}" srcOrd="3" destOrd="0" presId="urn:microsoft.com/office/officeart/2005/8/layout/hList1"/>
    <dgm:cxn modelId="{81ABD30D-CA3F-45C7-915C-101A867A9C5F}" type="presParOf" srcId="{62CF8259-1340-4809-B3A7-BC92F7DB640C}" destId="{4E001088-45D5-4F5D-9DCF-15323A359395}" srcOrd="4" destOrd="0" presId="urn:microsoft.com/office/officeart/2005/8/layout/hList1"/>
    <dgm:cxn modelId="{58B412D8-680A-400E-8675-A1F508AC441C}" type="presParOf" srcId="{4E001088-45D5-4F5D-9DCF-15323A359395}" destId="{1ACC007F-FF13-403A-AB26-8CE36792F0E1}" srcOrd="0" destOrd="0" presId="urn:microsoft.com/office/officeart/2005/8/layout/hList1"/>
    <dgm:cxn modelId="{3A719ECC-DE18-4C57-B514-AF8558F0C03D}" type="presParOf" srcId="{4E001088-45D5-4F5D-9DCF-15323A359395}" destId="{5EC10E2D-C160-4FFA-BD31-3B1D3CEC24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9F76D-B809-46D8-B516-7EDFBBD86C9A}" type="doc">
      <dgm:prSet loTypeId="urn:microsoft.com/office/officeart/2005/8/layout/h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FCD4031-5505-4CF9-A9F5-1F6A83879664}">
      <dgm:prSet phldrT="[Text]"/>
      <dgm:spPr/>
      <dgm:t>
        <a:bodyPr/>
        <a:lstStyle/>
        <a:p>
          <a:r>
            <a:rPr lang="en-US"/>
            <a:t>Column #1</a:t>
          </a:r>
          <a:endParaRPr lang="en-US" dirty="0"/>
        </a:p>
      </dgm:t>
    </dgm:pt>
    <dgm:pt modelId="{629D58E0-00B0-4078-B19C-55EB030A7976}" type="parTrans" cxnId="{080F1D39-FFE9-4705-9488-A1555525D8CC}">
      <dgm:prSet/>
      <dgm:spPr/>
      <dgm:t>
        <a:bodyPr/>
        <a:lstStyle/>
        <a:p>
          <a:endParaRPr lang="en-US"/>
        </a:p>
      </dgm:t>
    </dgm:pt>
    <dgm:pt modelId="{8862FCCD-3B45-4C83-991C-6AE0D004397D}" type="sibTrans" cxnId="{080F1D39-FFE9-4705-9488-A1555525D8CC}">
      <dgm:prSet/>
      <dgm:spPr/>
      <dgm:t>
        <a:bodyPr/>
        <a:lstStyle/>
        <a:p>
          <a:endParaRPr lang="en-US"/>
        </a:p>
      </dgm:t>
    </dgm:pt>
    <dgm:pt modelId="{7CBD3749-09BB-4787-9A0A-01D5C0F2708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 dirty="0"/>
            <a:t>Example page 5 columns</a:t>
          </a:r>
        </a:p>
      </dgm:t>
    </dgm:pt>
    <dgm:pt modelId="{115EED9E-D1BD-48B1-924B-322DA9DD0915}" type="parTrans" cxnId="{69C024BA-9F4D-44A4-9E03-432F1A148840}">
      <dgm:prSet/>
      <dgm:spPr/>
      <dgm:t>
        <a:bodyPr/>
        <a:lstStyle/>
        <a:p>
          <a:endParaRPr lang="en-US"/>
        </a:p>
      </dgm:t>
    </dgm:pt>
    <dgm:pt modelId="{0DA3B75D-3B9A-40D1-A8BB-C87B695FFB0C}" type="sibTrans" cxnId="{69C024BA-9F4D-44A4-9E03-432F1A148840}">
      <dgm:prSet/>
      <dgm:spPr/>
      <dgm:t>
        <a:bodyPr/>
        <a:lstStyle/>
        <a:p>
          <a:endParaRPr lang="en-US"/>
        </a:p>
      </dgm:t>
    </dgm:pt>
    <dgm:pt modelId="{DDC70735-1165-410B-8593-5AC2E7F65368}">
      <dgm:prSet phldrT="[Text]"/>
      <dgm:spPr/>
      <dgm:t>
        <a:bodyPr/>
        <a:lstStyle/>
        <a:p>
          <a:r>
            <a:rPr lang="en-US"/>
            <a:t>Column #2</a:t>
          </a:r>
          <a:endParaRPr lang="en-US" dirty="0"/>
        </a:p>
      </dgm:t>
    </dgm:pt>
    <dgm:pt modelId="{F89983E8-F755-4CC7-89B0-F48EF4E4807C}" type="parTrans" cxnId="{1F709367-3D44-405A-A73C-8A58E62C9BC1}">
      <dgm:prSet/>
      <dgm:spPr/>
      <dgm:t>
        <a:bodyPr/>
        <a:lstStyle/>
        <a:p>
          <a:endParaRPr lang="en-US"/>
        </a:p>
      </dgm:t>
    </dgm:pt>
    <dgm:pt modelId="{3D853B6A-E375-4E27-9F9C-5290816A548B}" type="sibTrans" cxnId="{1F709367-3D44-405A-A73C-8A58E62C9BC1}">
      <dgm:prSet/>
      <dgm:spPr/>
      <dgm:t>
        <a:bodyPr/>
        <a:lstStyle/>
        <a:p>
          <a:endParaRPr lang="en-US"/>
        </a:p>
      </dgm:t>
    </dgm:pt>
    <dgm:pt modelId="{41989A4C-AD6B-49A9-8D57-06C2EB01F059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BB86197B-16BB-424C-B061-55357EF9717B}" type="parTrans" cxnId="{5C55075C-B3F9-43E4-BF24-15864AC0206D}">
      <dgm:prSet/>
      <dgm:spPr/>
      <dgm:t>
        <a:bodyPr/>
        <a:lstStyle/>
        <a:p>
          <a:endParaRPr lang="en-US"/>
        </a:p>
      </dgm:t>
    </dgm:pt>
    <dgm:pt modelId="{861457B9-267F-4BE0-8BE1-F91744A14F36}" type="sibTrans" cxnId="{5C55075C-B3F9-43E4-BF24-15864AC0206D}">
      <dgm:prSet/>
      <dgm:spPr/>
      <dgm:t>
        <a:bodyPr/>
        <a:lstStyle/>
        <a:p>
          <a:endParaRPr lang="en-US"/>
        </a:p>
      </dgm:t>
    </dgm:pt>
    <dgm:pt modelId="{4CA623C6-B3B7-4E01-A70E-328CEBE21CC8}">
      <dgm:prSet phldrT="[Text]"/>
      <dgm:spPr/>
      <dgm:t>
        <a:bodyPr/>
        <a:lstStyle/>
        <a:p>
          <a:r>
            <a:rPr lang="en-US"/>
            <a:t>Column #3</a:t>
          </a:r>
          <a:endParaRPr lang="en-US" dirty="0"/>
        </a:p>
      </dgm:t>
    </dgm:pt>
    <dgm:pt modelId="{4B6BB942-7BDE-4CF9-BA55-1A671519458D}" type="parTrans" cxnId="{51BA18C9-35CD-4082-AE7A-3F407D7BEC2B}">
      <dgm:prSet/>
      <dgm:spPr/>
      <dgm:t>
        <a:bodyPr/>
        <a:lstStyle/>
        <a:p>
          <a:endParaRPr lang="en-US"/>
        </a:p>
      </dgm:t>
    </dgm:pt>
    <dgm:pt modelId="{03D94260-C5F5-4829-8409-C975E0CF622C}" type="sibTrans" cxnId="{51BA18C9-35CD-4082-AE7A-3F407D7BEC2B}">
      <dgm:prSet/>
      <dgm:spPr/>
      <dgm:t>
        <a:bodyPr/>
        <a:lstStyle/>
        <a:p>
          <a:endParaRPr lang="en-US"/>
        </a:p>
      </dgm:t>
    </dgm:pt>
    <dgm:pt modelId="{73C87874-CC10-4BB3-8231-D0A4CB2A369A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570772B6-88DF-4AF5-A470-4CC58012BC5D}" type="parTrans" cxnId="{5E66A4BC-CBD3-42FC-9B35-D3C22CD7157D}">
      <dgm:prSet/>
      <dgm:spPr/>
      <dgm:t>
        <a:bodyPr/>
        <a:lstStyle/>
        <a:p>
          <a:endParaRPr lang="en-US"/>
        </a:p>
      </dgm:t>
    </dgm:pt>
    <dgm:pt modelId="{465D23D6-AB8A-4B33-8FF4-7EFF8CF4E8F9}" type="sibTrans" cxnId="{5E66A4BC-CBD3-42FC-9B35-D3C22CD7157D}">
      <dgm:prSet/>
      <dgm:spPr/>
      <dgm:t>
        <a:bodyPr/>
        <a:lstStyle/>
        <a:p>
          <a:endParaRPr lang="en-US"/>
        </a:p>
      </dgm:t>
    </dgm:pt>
    <dgm:pt modelId="{A340E29B-7096-439D-AC25-025DABB60679}">
      <dgm:prSet phldrT="[Text]"/>
      <dgm:spPr/>
      <dgm:t>
        <a:bodyPr/>
        <a:lstStyle/>
        <a:p>
          <a:r>
            <a:rPr lang="en-US"/>
            <a:t>Column #4</a:t>
          </a:r>
          <a:endParaRPr lang="en-US" dirty="0"/>
        </a:p>
      </dgm:t>
    </dgm:pt>
    <dgm:pt modelId="{2D7AC388-F28A-4E03-91AC-D0FEA7D52C83}" type="parTrans" cxnId="{933B9812-DFE4-4475-A4D2-1183F96EEC49}">
      <dgm:prSet/>
      <dgm:spPr/>
      <dgm:t>
        <a:bodyPr/>
        <a:lstStyle/>
        <a:p>
          <a:endParaRPr lang="en-US"/>
        </a:p>
      </dgm:t>
    </dgm:pt>
    <dgm:pt modelId="{D46E9718-9470-4456-A9AC-FDBF2B40E240}" type="sibTrans" cxnId="{933B9812-DFE4-4475-A4D2-1183F96EEC49}">
      <dgm:prSet/>
      <dgm:spPr/>
      <dgm:t>
        <a:bodyPr/>
        <a:lstStyle/>
        <a:p>
          <a:endParaRPr lang="en-US"/>
        </a:p>
      </dgm:t>
    </dgm:pt>
    <dgm:pt modelId="{7D6CF403-CA6B-4B57-8E28-248FE918994E}">
      <dgm:prSet/>
      <dgm:spPr/>
      <dgm:t>
        <a:bodyPr/>
        <a:lstStyle/>
        <a:p>
          <a:pPr>
            <a:buNone/>
          </a:pPr>
          <a:endParaRPr lang="en-US" dirty="0"/>
        </a:p>
      </dgm:t>
    </dgm:pt>
    <dgm:pt modelId="{D8A7FF46-27F4-4AA3-8E0E-E25BBD0C8AFB}" type="parTrans" cxnId="{E0BFCE51-6BC3-4EB4-9A42-D7C82BFBEEC5}">
      <dgm:prSet/>
      <dgm:spPr/>
      <dgm:t>
        <a:bodyPr/>
        <a:lstStyle/>
        <a:p>
          <a:endParaRPr lang="en-US"/>
        </a:p>
      </dgm:t>
    </dgm:pt>
    <dgm:pt modelId="{CCEEFBC8-E8B3-4765-A4EC-0652B9CF77D1}" type="sibTrans" cxnId="{E0BFCE51-6BC3-4EB4-9A42-D7C82BFBEEC5}">
      <dgm:prSet/>
      <dgm:spPr/>
      <dgm:t>
        <a:bodyPr/>
        <a:lstStyle/>
        <a:p>
          <a:endParaRPr lang="en-US"/>
        </a:p>
      </dgm:t>
    </dgm:pt>
    <dgm:pt modelId="{681B6ABA-1869-4FBE-BA4A-D6F71DDF8A7E}">
      <dgm:prSet/>
      <dgm:spPr/>
      <dgm:t>
        <a:bodyPr/>
        <a:lstStyle/>
        <a:p>
          <a:r>
            <a:rPr lang="en-US"/>
            <a:t>Column #5</a:t>
          </a:r>
          <a:endParaRPr lang="en-US" dirty="0"/>
        </a:p>
      </dgm:t>
    </dgm:pt>
    <dgm:pt modelId="{7C8CE8DF-DBED-45DA-8002-6309BFC60FEB}" type="parTrans" cxnId="{F16C3684-421D-469E-BB17-3DC42C139787}">
      <dgm:prSet/>
      <dgm:spPr/>
      <dgm:t>
        <a:bodyPr/>
        <a:lstStyle/>
        <a:p>
          <a:endParaRPr lang="en-US"/>
        </a:p>
      </dgm:t>
    </dgm:pt>
    <dgm:pt modelId="{38B1E82A-71D1-4A8F-AE07-340A836A5EF0}" type="sibTrans" cxnId="{F16C3684-421D-469E-BB17-3DC42C139787}">
      <dgm:prSet/>
      <dgm:spPr/>
      <dgm:t>
        <a:bodyPr/>
        <a:lstStyle/>
        <a:p>
          <a:endParaRPr lang="en-US"/>
        </a:p>
      </dgm:t>
    </dgm:pt>
    <dgm:pt modelId="{441B8122-BAB6-4DC4-BE87-F8F2220A3E63}">
      <dgm:prSet/>
      <dgm:spPr/>
      <dgm:t>
        <a:bodyPr/>
        <a:lstStyle/>
        <a:p>
          <a:pPr>
            <a:buNone/>
          </a:pPr>
          <a:endParaRPr lang="en-US" dirty="0"/>
        </a:p>
      </dgm:t>
    </dgm:pt>
    <dgm:pt modelId="{2851B240-9A7C-407E-8DB8-13FB982BAC2A}" type="parTrans" cxnId="{7FC9605A-ED08-4C5D-A6C5-A569E209375F}">
      <dgm:prSet/>
      <dgm:spPr/>
      <dgm:t>
        <a:bodyPr/>
        <a:lstStyle/>
        <a:p>
          <a:endParaRPr lang="en-US"/>
        </a:p>
      </dgm:t>
    </dgm:pt>
    <dgm:pt modelId="{1CC8D684-7135-40C8-9DED-F617B8072391}" type="sibTrans" cxnId="{7FC9605A-ED08-4C5D-A6C5-A569E209375F}">
      <dgm:prSet/>
      <dgm:spPr/>
      <dgm:t>
        <a:bodyPr/>
        <a:lstStyle/>
        <a:p>
          <a:endParaRPr lang="en-US"/>
        </a:p>
      </dgm:t>
    </dgm:pt>
    <dgm:pt modelId="{9976B5D2-3BD2-444D-AF16-8D22A296B5A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6D8A77E-D9D0-43EC-8894-7B7DCE1AD3DC}" type="parTrans" cxnId="{7262059D-B9F5-442B-86A8-15ED48BF4823}">
      <dgm:prSet/>
      <dgm:spPr/>
      <dgm:t>
        <a:bodyPr/>
        <a:lstStyle/>
        <a:p>
          <a:endParaRPr lang="en-GB"/>
        </a:p>
      </dgm:t>
    </dgm:pt>
    <dgm:pt modelId="{1B5A3E71-7AD6-4CAD-93B5-8414C4A8F0ED}" type="sibTrans" cxnId="{7262059D-B9F5-442B-86A8-15ED48BF4823}">
      <dgm:prSet/>
      <dgm:spPr/>
      <dgm:t>
        <a:bodyPr/>
        <a:lstStyle/>
        <a:p>
          <a:endParaRPr lang="en-GB"/>
        </a:p>
      </dgm:t>
    </dgm:pt>
    <dgm:pt modelId="{40E28DB1-C248-494F-918B-CEC5C4DB69F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600D89-AF26-4A51-B914-D893C8F272A2}" type="parTrans" cxnId="{07CA09EC-E232-44C2-AD50-56F7E2EA17CA}">
      <dgm:prSet/>
      <dgm:spPr/>
      <dgm:t>
        <a:bodyPr/>
        <a:lstStyle/>
        <a:p>
          <a:endParaRPr lang="en-GB"/>
        </a:p>
      </dgm:t>
    </dgm:pt>
    <dgm:pt modelId="{36CC8930-9AAF-41A8-9474-7C4A1A003E54}" type="sibTrans" cxnId="{07CA09EC-E232-44C2-AD50-56F7E2EA17CA}">
      <dgm:prSet/>
      <dgm:spPr/>
      <dgm:t>
        <a:bodyPr/>
        <a:lstStyle/>
        <a:p>
          <a:endParaRPr lang="en-GB"/>
        </a:p>
      </dgm:t>
    </dgm:pt>
    <dgm:pt modelId="{250A5992-9363-41D2-8145-1D3CFE69361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Black font, 10-14 size, Calibri</a:t>
          </a:r>
        </a:p>
      </dgm:t>
    </dgm:pt>
    <dgm:pt modelId="{7FAA5942-4A19-4BCE-836B-7653CB760F3D}" type="parTrans" cxnId="{A89E8850-A3B0-4C4E-9174-5D67B436DE73}">
      <dgm:prSet/>
      <dgm:spPr/>
      <dgm:t>
        <a:bodyPr/>
        <a:lstStyle/>
        <a:p>
          <a:endParaRPr lang="en-GB"/>
        </a:p>
      </dgm:t>
    </dgm:pt>
    <dgm:pt modelId="{197961E5-6F2F-47A2-95A0-9AE4AD9B5446}" type="sibTrans" cxnId="{A89E8850-A3B0-4C4E-9174-5D67B436DE73}">
      <dgm:prSet/>
      <dgm:spPr/>
      <dgm:t>
        <a:bodyPr/>
        <a:lstStyle/>
        <a:p>
          <a:endParaRPr lang="en-GB"/>
        </a:p>
      </dgm:t>
    </dgm:pt>
    <dgm:pt modelId="{11054849-D936-4ED2-A6FE-767ADD1597A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3EF34F4-F29B-40D4-87C9-FE10CE11826C}" type="parTrans" cxnId="{B9073BA0-A09A-44B5-BA97-9E6149ECEFB6}">
      <dgm:prSet/>
      <dgm:spPr/>
      <dgm:t>
        <a:bodyPr/>
        <a:lstStyle/>
        <a:p>
          <a:endParaRPr lang="en-GB"/>
        </a:p>
      </dgm:t>
    </dgm:pt>
    <dgm:pt modelId="{F9D426BF-408B-41C2-A689-2619D158140E}" type="sibTrans" cxnId="{B9073BA0-A09A-44B5-BA97-9E6149ECEFB6}">
      <dgm:prSet/>
      <dgm:spPr/>
      <dgm:t>
        <a:bodyPr/>
        <a:lstStyle/>
        <a:p>
          <a:endParaRPr lang="en-GB"/>
        </a:p>
      </dgm:t>
    </dgm:pt>
    <dgm:pt modelId="{A32481CB-E4FA-4573-9B0F-F1E211D0886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681F586C-D808-4A52-AA98-2EC26037F70C}" type="parTrans" cxnId="{F6BE1708-7D04-486A-8F98-AC1C616875E4}">
      <dgm:prSet/>
      <dgm:spPr/>
      <dgm:t>
        <a:bodyPr/>
        <a:lstStyle/>
        <a:p>
          <a:endParaRPr lang="en-GB"/>
        </a:p>
      </dgm:t>
    </dgm:pt>
    <dgm:pt modelId="{91CF57CD-B547-4974-9431-32EA04C24A99}" type="sibTrans" cxnId="{F6BE1708-7D04-486A-8F98-AC1C616875E4}">
      <dgm:prSet/>
      <dgm:spPr/>
      <dgm:t>
        <a:bodyPr/>
        <a:lstStyle/>
        <a:p>
          <a:endParaRPr lang="en-GB"/>
        </a:p>
      </dgm:t>
    </dgm:pt>
    <dgm:pt modelId="{8E5BD97A-7140-4489-90E5-E9B5DC09E99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A82D97C2-C94C-4D4E-B4E4-874A1F3ACEBE}" type="parTrans" cxnId="{3367C1C0-778C-492A-B2E3-3C76E4E9C6A9}">
      <dgm:prSet/>
      <dgm:spPr/>
      <dgm:t>
        <a:bodyPr/>
        <a:lstStyle/>
        <a:p>
          <a:endParaRPr lang="en-GB"/>
        </a:p>
      </dgm:t>
    </dgm:pt>
    <dgm:pt modelId="{3FB4376D-CBBC-48CD-8556-A41BEC36CBCB}" type="sibTrans" cxnId="{3367C1C0-778C-492A-B2E3-3C76E4E9C6A9}">
      <dgm:prSet/>
      <dgm:spPr/>
      <dgm:t>
        <a:bodyPr/>
        <a:lstStyle/>
        <a:p>
          <a:endParaRPr lang="en-GB"/>
        </a:p>
      </dgm:t>
    </dgm:pt>
    <dgm:pt modelId="{3AF94A46-909F-4A25-9A72-B043E424ACC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8AC971FC-BA69-4D35-BCF3-0DC24DA05253}" type="parTrans" cxnId="{CDFA0A99-22F0-4F40-BCD7-C7F118971872}">
      <dgm:prSet/>
      <dgm:spPr/>
      <dgm:t>
        <a:bodyPr/>
        <a:lstStyle/>
        <a:p>
          <a:endParaRPr lang="en-GB"/>
        </a:p>
      </dgm:t>
    </dgm:pt>
    <dgm:pt modelId="{7FBC3E5A-F6DF-4889-8971-476343990CFF}" type="sibTrans" cxnId="{CDFA0A99-22F0-4F40-BCD7-C7F118971872}">
      <dgm:prSet/>
      <dgm:spPr/>
      <dgm:t>
        <a:bodyPr/>
        <a:lstStyle/>
        <a:p>
          <a:endParaRPr lang="en-GB"/>
        </a:p>
      </dgm:t>
    </dgm:pt>
    <dgm:pt modelId="{BC378C88-030E-4AB1-8D29-123CC9F027C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07E71E98-D754-4F62-B98E-E95A06CE9D04}" type="parTrans" cxnId="{971C29A4-F44C-432E-AF58-CA272AD8867B}">
      <dgm:prSet/>
      <dgm:spPr/>
      <dgm:t>
        <a:bodyPr/>
        <a:lstStyle/>
        <a:p>
          <a:endParaRPr lang="en-GB"/>
        </a:p>
      </dgm:t>
    </dgm:pt>
    <dgm:pt modelId="{E15BD564-8E98-4174-959B-301330F52BB9}" type="sibTrans" cxnId="{971C29A4-F44C-432E-AF58-CA272AD8867B}">
      <dgm:prSet/>
      <dgm:spPr/>
      <dgm:t>
        <a:bodyPr/>
        <a:lstStyle/>
        <a:p>
          <a:endParaRPr lang="en-GB"/>
        </a:p>
      </dgm:t>
    </dgm:pt>
    <dgm:pt modelId="{256233D1-6625-433D-9B62-C7696CB45DB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D52475B1-17CF-4EF0-BB8C-66C2A8ECE36B}" type="parTrans" cxnId="{9871DE53-82F1-45B0-8682-C4E8F17C6FEC}">
      <dgm:prSet/>
      <dgm:spPr/>
      <dgm:t>
        <a:bodyPr/>
        <a:lstStyle/>
        <a:p>
          <a:endParaRPr lang="en-GB"/>
        </a:p>
      </dgm:t>
    </dgm:pt>
    <dgm:pt modelId="{06D0CCD2-103D-491B-BC79-EBA14139B894}" type="sibTrans" cxnId="{9871DE53-82F1-45B0-8682-C4E8F17C6FEC}">
      <dgm:prSet/>
      <dgm:spPr/>
      <dgm:t>
        <a:bodyPr/>
        <a:lstStyle/>
        <a:p>
          <a:endParaRPr lang="en-GB"/>
        </a:p>
      </dgm:t>
    </dgm:pt>
    <dgm:pt modelId="{15E9E676-7651-43A1-8508-EBE411D4FB0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CBDBEEEB-F42E-4464-B91B-865ED33F2F87}" type="parTrans" cxnId="{56C1439D-75C3-424C-B9F3-B7E62D5088C5}">
      <dgm:prSet/>
      <dgm:spPr/>
      <dgm:t>
        <a:bodyPr/>
        <a:lstStyle/>
        <a:p>
          <a:endParaRPr lang="en-GB"/>
        </a:p>
      </dgm:t>
    </dgm:pt>
    <dgm:pt modelId="{2658C1F3-83C8-4A73-BC1D-42DA9C3AB789}" type="sibTrans" cxnId="{56C1439D-75C3-424C-B9F3-B7E62D5088C5}">
      <dgm:prSet/>
      <dgm:spPr/>
      <dgm:t>
        <a:bodyPr/>
        <a:lstStyle/>
        <a:p>
          <a:endParaRPr lang="en-GB"/>
        </a:p>
      </dgm:t>
    </dgm:pt>
    <dgm:pt modelId="{BDFD0CB9-2FA3-4F5D-9A22-19C2DE99D6C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B553DCD5-E0C6-49AB-90E5-D027633D5F16}" type="parTrans" cxnId="{73533F86-FDC8-4C87-BCC1-2DDCAF1E1275}">
      <dgm:prSet/>
      <dgm:spPr/>
      <dgm:t>
        <a:bodyPr/>
        <a:lstStyle/>
        <a:p>
          <a:endParaRPr lang="en-GB"/>
        </a:p>
      </dgm:t>
    </dgm:pt>
    <dgm:pt modelId="{58FB0E54-CAED-4F8E-BC7C-48553C5F3142}" type="sibTrans" cxnId="{73533F86-FDC8-4C87-BCC1-2DDCAF1E1275}">
      <dgm:prSet/>
      <dgm:spPr/>
      <dgm:t>
        <a:bodyPr/>
        <a:lstStyle/>
        <a:p>
          <a:endParaRPr lang="en-GB"/>
        </a:p>
      </dgm:t>
    </dgm:pt>
    <dgm:pt modelId="{2F0167D2-4A8D-4B2E-943A-6F765A35D79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111FC95-7187-48B5-84D4-2B7F31A74E5C}" type="parTrans" cxnId="{A9B1BECE-632C-4B49-A08D-33AF984C8819}">
      <dgm:prSet/>
      <dgm:spPr/>
      <dgm:t>
        <a:bodyPr/>
        <a:lstStyle/>
        <a:p>
          <a:endParaRPr lang="en-GB"/>
        </a:p>
      </dgm:t>
    </dgm:pt>
    <dgm:pt modelId="{EB6647A4-ADE4-4413-9F2A-E43F088D9F85}" type="sibTrans" cxnId="{A9B1BECE-632C-4B49-A08D-33AF984C8819}">
      <dgm:prSet/>
      <dgm:spPr/>
      <dgm:t>
        <a:bodyPr/>
        <a:lstStyle/>
        <a:p>
          <a:endParaRPr lang="en-GB"/>
        </a:p>
      </dgm:t>
    </dgm:pt>
    <dgm:pt modelId="{9CE8F76C-DEF1-4A22-8F2B-868D4383720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586C3FA2-E1B4-4B10-AD91-86420E8CE7FA}" type="parTrans" cxnId="{2ED3C769-E5B6-48B0-9413-5F24DF291CB5}">
      <dgm:prSet/>
      <dgm:spPr/>
      <dgm:t>
        <a:bodyPr/>
        <a:lstStyle/>
        <a:p>
          <a:endParaRPr lang="en-GB"/>
        </a:p>
      </dgm:t>
    </dgm:pt>
    <dgm:pt modelId="{E406B315-F406-408B-A709-53A8310E3CDA}" type="sibTrans" cxnId="{2ED3C769-E5B6-48B0-9413-5F24DF291CB5}">
      <dgm:prSet/>
      <dgm:spPr/>
      <dgm:t>
        <a:bodyPr/>
        <a:lstStyle/>
        <a:p>
          <a:endParaRPr lang="en-GB"/>
        </a:p>
      </dgm:t>
    </dgm:pt>
    <dgm:pt modelId="{62CF8259-1340-4809-B3A7-BC92F7DB640C}" type="pres">
      <dgm:prSet presAssocID="{B0A9F76D-B809-46D8-B516-7EDFBBD86C9A}" presName="Name0" presStyleCnt="0">
        <dgm:presLayoutVars>
          <dgm:dir/>
          <dgm:animLvl val="lvl"/>
          <dgm:resizeHandles val="exact"/>
        </dgm:presLayoutVars>
      </dgm:prSet>
      <dgm:spPr/>
    </dgm:pt>
    <dgm:pt modelId="{839F4922-0147-4EB9-BD72-C2F54C24DA25}" type="pres">
      <dgm:prSet presAssocID="{4FCD4031-5505-4CF9-A9F5-1F6A83879664}" presName="composite" presStyleCnt="0"/>
      <dgm:spPr/>
    </dgm:pt>
    <dgm:pt modelId="{738E1389-3EF2-47E2-901F-DB3B04F21FFC}" type="pres">
      <dgm:prSet presAssocID="{4FCD4031-5505-4CF9-A9F5-1F6A83879664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410ABBC8-8CEC-413F-9045-7B228EA626A1}" type="pres">
      <dgm:prSet presAssocID="{4FCD4031-5505-4CF9-A9F5-1F6A83879664}" presName="desTx" presStyleLbl="alignAccFollowNode1" presStyleIdx="0" presStyleCnt="5">
        <dgm:presLayoutVars>
          <dgm:bulletEnabled val="1"/>
        </dgm:presLayoutVars>
      </dgm:prSet>
      <dgm:spPr/>
    </dgm:pt>
    <dgm:pt modelId="{F3D43C68-9581-455D-A017-2BC6B3A17F36}" type="pres">
      <dgm:prSet presAssocID="{8862FCCD-3B45-4C83-991C-6AE0D004397D}" presName="space" presStyleCnt="0"/>
      <dgm:spPr/>
    </dgm:pt>
    <dgm:pt modelId="{9387C848-4D8A-42B6-9D3A-A0285D96B173}" type="pres">
      <dgm:prSet presAssocID="{DDC70735-1165-410B-8593-5AC2E7F65368}" presName="composite" presStyleCnt="0"/>
      <dgm:spPr/>
    </dgm:pt>
    <dgm:pt modelId="{BF10327E-81A5-4220-939A-87C3BE58628A}" type="pres">
      <dgm:prSet presAssocID="{DDC70735-1165-410B-8593-5AC2E7F6536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450CB5A-1F44-49D7-95D0-C70A3089FCFB}" type="pres">
      <dgm:prSet presAssocID="{DDC70735-1165-410B-8593-5AC2E7F65368}" presName="desTx" presStyleLbl="alignAccFollowNode1" presStyleIdx="1" presStyleCnt="5">
        <dgm:presLayoutVars>
          <dgm:bulletEnabled val="1"/>
        </dgm:presLayoutVars>
      </dgm:prSet>
      <dgm:spPr/>
    </dgm:pt>
    <dgm:pt modelId="{91014228-B33E-4320-AA79-869CD4D3EAF2}" type="pres">
      <dgm:prSet presAssocID="{3D853B6A-E375-4E27-9F9C-5290816A548B}" presName="space" presStyleCnt="0"/>
      <dgm:spPr/>
    </dgm:pt>
    <dgm:pt modelId="{4E001088-45D5-4F5D-9DCF-15323A359395}" type="pres">
      <dgm:prSet presAssocID="{4CA623C6-B3B7-4E01-A70E-328CEBE21CC8}" presName="composite" presStyleCnt="0"/>
      <dgm:spPr/>
    </dgm:pt>
    <dgm:pt modelId="{1ACC007F-FF13-403A-AB26-8CE36792F0E1}" type="pres">
      <dgm:prSet presAssocID="{4CA623C6-B3B7-4E01-A70E-328CEBE21CC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5EC10E2D-C160-4FFA-BD31-3B1D3CEC246D}" type="pres">
      <dgm:prSet presAssocID="{4CA623C6-B3B7-4E01-A70E-328CEBE21CC8}" presName="desTx" presStyleLbl="alignAccFollowNode1" presStyleIdx="2" presStyleCnt="5">
        <dgm:presLayoutVars>
          <dgm:bulletEnabled val="1"/>
        </dgm:presLayoutVars>
      </dgm:prSet>
      <dgm:spPr/>
    </dgm:pt>
    <dgm:pt modelId="{F6071F4D-9210-484E-967E-15D34F73528D}" type="pres">
      <dgm:prSet presAssocID="{03D94260-C5F5-4829-8409-C975E0CF622C}" presName="space" presStyleCnt="0"/>
      <dgm:spPr/>
    </dgm:pt>
    <dgm:pt modelId="{F5310512-AAE0-42BD-8870-58526EEB569B}" type="pres">
      <dgm:prSet presAssocID="{A340E29B-7096-439D-AC25-025DABB60679}" presName="composite" presStyleCnt="0"/>
      <dgm:spPr/>
    </dgm:pt>
    <dgm:pt modelId="{C0363380-2180-496B-9AFB-A8EF6D926AF0}" type="pres">
      <dgm:prSet presAssocID="{A340E29B-7096-439D-AC25-025DABB6067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88FDE6F-502C-444E-BEB7-04194F3E9D1E}" type="pres">
      <dgm:prSet presAssocID="{A340E29B-7096-439D-AC25-025DABB60679}" presName="desTx" presStyleLbl="alignAccFollowNode1" presStyleIdx="3" presStyleCnt="5">
        <dgm:presLayoutVars>
          <dgm:bulletEnabled val="1"/>
        </dgm:presLayoutVars>
      </dgm:prSet>
      <dgm:spPr/>
    </dgm:pt>
    <dgm:pt modelId="{A4EC756B-EEB2-4C2C-8935-36B391B943EF}" type="pres">
      <dgm:prSet presAssocID="{D46E9718-9470-4456-A9AC-FDBF2B40E240}" presName="space" presStyleCnt="0"/>
      <dgm:spPr/>
    </dgm:pt>
    <dgm:pt modelId="{7D151E07-7203-4C22-9C4B-695E4DF89696}" type="pres">
      <dgm:prSet presAssocID="{681B6ABA-1869-4FBE-BA4A-D6F71DDF8A7E}" presName="composite" presStyleCnt="0"/>
      <dgm:spPr/>
    </dgm:pt>
    <dgm:pt modelId="{BCD7C73D-B092-42A7-AFE4-4E509548A33D}" type="pres">
      <dgm:prSet presAssocID="{681B6ABA-1869-4FBE-BA4A-D6F71DDF8A7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B3E14CC-530E-4ACA-BE89-8D06F1155C17}" type="pres">
      <dgm:prSet presAssocID="{681B6ABA-1869-4FBE-BA4A-D6F71DDF8A7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02DEA805-8AB6-4D2F-AC92-B108FC00A9B6}" type="presOf" srcId="{73C87874-CC10-4BB3-8231-D0A4CB2A369A}" destId="{5EC10E2D-C160-4FFA-BD31-3B1D3CEC246D}" srcOrd="0" destOrd="0" presId="urn:microsoft.com/office/officeart/2005/8/layout/hList1"/>
    <dgm:cxn modelId="{F6BE1708-7D04-486A-8F98-AC1C616875E4}" srcId="{7CBD3749-09BB-4787-9A0A-01D5C0F27084}" destId="{A32481CB-E4FA-4573-9B0F-F1E211D08863}" srcOrd="2" destOrd="0" parTransId="{681F586C-D808-4A52-AA98-2EC26037F70C}" sibTransId="{91CF57CD-B547-4974-9431-32EA04C24A99}"/>
    <dgm:cxn modelId="{DAB6D80B-9540-4B13-8C88-1324543800DD}" type="presOf" srcId="{2F0167D2-4A8D-4B2E-943A-6F765A35D799}" destId="{410ABBC8-8CEC-413F-9045-7B228EA626A1}" srcOrd="0" destOrd="9" presId="urn:microsoft.com/office/officeart/2005/8/layout/hList1"/>
    <dgm:cxn modelId="{933B9812-DFE4-4475-A4D2-1183F96EEC49}" srcId="{B0A9F76D-B809-46D8-B516-7EDFBBD86C9A}" destId="{A340E29B-7096-439D-AC25-025DABB60679}" srcOrd="3" destOrd="0" parTransId="{2D7AC388-F28A-4E03-91AC-D0FEA7D52C83}" sibTransId="{D46E9718-9470-4456-A9AC-FDBF2B40E240}"/>
    <dgm:cxn modelId="{A0230E18-09B2-4B4D-A436-D51534874519}" type="presOf" srcId="{DDC70735-1165-410B-8593-5AC2E7F65368}" destId="{BF10327E-81A5-4220-939A-87C3BE58628A}" srcOrd="0" destOrd="0" presId="urn:microsoft.com/office/officeart/2005/8/layout/hList1"/>
    <dgm:cxn modelId="{269EF620-0E99-4465-A323-CEAF9BE5EE6F}" type="presOf" srcId="{BC378C88-030E-4AB1-8D29-123CC9F027CA}" destId="{410ABBC8-8CEC-413F-9045-7B228EA626A1}" srcOrd="0" destOrd="6" presId="urn:microsoft.com/office/officeart/2005/8/layout/hList1"/>
    <dgm:cxn modelId="{D9BC2929-C5DD-4DCC-A765-6F7CC28C1DB2}" type="presOf" srcId="{B0A9F76D-B809-46D8-B516-7EDFBBD86C9A}" destId="{62CF8259-1340-4809-B3A7-BC92F7DB640C}" srcOrd="0" destOrd="0" presId="urn:microsoft.com/office/officeart/2005/8/layout/hList1"/>
    <dgm:cxn modelId="{887DCA35-6904-400C-BE33-B0E2C34C15C3}" type="presOf" srcId="{256233D1-6625-433D-9B62-C7696CB45DB7}" destId="{410ABBC8-8CEC-413F-9045-7B228EA626A1}" srcOrd="0" destOrd="7" presId="urn:microsoft.com/office/officeart/2005/8/layout/hList1"/>
    <dgm:cxn modelId="{080F1D39-FFE9-4705-9488-A1555525D8CC}" srcId="{B0A9F76D-B809-46D8-B516-7EDFBBD86C9A}" destId="{4FCD4031-5505-4CF9-A9F5-1F6A83879664}" srcOrd="0" destOrd="0" parTransId="{629D58E0-00B0-4078-B19C-55EB030A7976}" sibTransId="{8862FCCD-3B45-4C83-991C-6AE0D004397D}"/>
    <dgm:cxn modelId="{5C55075C-B3F9-43E4-BF24-15864AC0206D}" srcId="{DDC70735-1165-410B-8593-5AC2E7F65368}" destId="{41989A4C-AD6B-49A9-8D57-06C2EB01F059}" srcOrd="0" destOrd="0" parTransId="{BB86197B-16BB-424C-B061-55357EF9717B}" sibTransId="{861457B9-267F-4BE0-8BE1-F91744A14F36}"/>
    <dgm:cxn modelId="{5A735546-4195-4A3F-A522-D7D761F4BB16}" type="presOf" srcId="{250A5992-9363-41D2-8145-1D3CFE69361E}" destId="{410ABBC8-8CEC-413F-9045-7B228EA626A1}" srcOrd="0" destOrd="1" presId="urn:microsoft.com/office/officeart/2005/8/layout/hList1"/>
    <dgm:cxn modelId="{1F709367-3D44-405A-A73C-8A58E62C9BC1}" srcId="{B0A9F76D-B809-46D8-B516-7EDFBBD86C9A}" destId="{DDC70735-1165-410B-8593-5AC2E7F65368}" srcOrd="1" destOrd="0" parTransId="{F89983E8-F755-4CC7-89B0-F48EF4E4807C}" sibTransId="{3D853B6A-E375-4E27-9F9C-5290816A548B}"/>
    <dgm:cxn modelId="{2ED3C769-E5B6-48B0-9413-5F24DF291CB5}" srcId="{7CBD3749-09BB-4787-9A0A-01D5C0F27084}" destId="{9CE8F76C-DEF1-4A22-8F2B-868D4383720D}" srcOrd="9" destOrd="0" parTransId="{586C3FA2-E1B4-4B10-AD91-86420E8CE7FA}" sibTransId="{E406B315-F406-408B-A709-53A8310E3CDA}"/>
    <dgm:cxn modelId="{CC52A44E-EA80-4FAA-871B-BEA4C62E094C}" type="presOf" srcId="{681B6ABA-1869-4FBE-BA4A-D6F71DDF8A7E}" destId="{BCD7C73D-B092-42A7-AFE4-4E509548A33D}" srcOrd="0" destOrd="0" presId="urn:microsoft.com/office/officeart/2005/8/layout/hList1"/>
    <dgm:cxn modelId="{A89E8850-A3B0-4C4E-9174-5D67B436DE73}" srcId="{7CBD3749-09BB-4787-9A0A-01D5C0F27084}" destId="{250A5992-9363-41D2-8145-1D3CFE69361E}" srcOrd="0" destOrd="0" parTransId="{7FAA5942-4A19-4BCE-836B-7653CB760F3D}" sibTransId="{197961E5-6F2F-47A2-95A0-9AE4AD9B5446}"/>
    <dgm:cxn modelId="{E0BFCE51-6BC3-4EB4-9A42-D7C82BFBEEC5}" srcId="{A340E29B-7096-439D-AC25-025DABB60679}" destId="{7D6CF403-CA6B-4B57-8E28-248FE918994E}" srcOrd="0" destOrd="0" parTransId="{D8A7FF46-27F4-4AA3-8E0E-E25BBD0C8AFB}" sibTransId="{CCEEFBC8-E8B3-4765-A4EC-0652B9CF77D1}"/>
    <dgm:cxn modelId="{9871DE53-82F1-45B0-8682-C4E8F17C6FEC}" srcId="{7CBD3749-09BB-4787-9A0A-01D5C0F27084}" destId="{256233D1-6625-433D-9B62-C7696CB45DB7}" srcOrd="6" destOrd="0" parTransId="{D52475B1-17CF-4EF0-BB8C-66C2A8ECE36B}" sibTransId="{06D0CCD2-103D-491B-BC79-EBA14139B894}"/>
    <dgm:cxn modelId="{F0C90B55-565D-4938-871E-A78B7FF0E7E7}" type="presOf" srcId="{11054849-D936-4ED2-A6FE-767ADD1597AA}" destId="{410ABBC8-8CEC-413F-9045-7B228EA626A1}" srcOrd="0" destOrd="2" presId="urn:microsoft.com/office/officeart/2005/8/layout/hList1"/>
    <dgm:cxn modelId="{8E0D6A55-5395-4DC3-8F11-D15321E4F8D5}" type="presOf" srcId="{4CA623C6-B3B7-4E01-A70E-328CEBE21CC8}" destId="{1ACC007F-FF13-403A-AB26-8CE36792F0E1}" srcOrd="0" destOrd="0" presId="urn:microsoft.com/office/officeart/2005/8/layout/hList1"/>
    <dgm:cxn modelId="{7FC9605A-ED08-4C5D-A6C5-A569E209375F}" srcId="{681B6ABA-1869-4FBE-BA4A-D6F71DDF8A7E}" destId="{441B8122-BAB6-4DC4-BE87-F8F2220A3E63}" srcOrd="0" destOrd="0" parTransId="{2851B240-9A7C-407E-8DB8-13FB982BAC2A}" sibTransId="{1CC8D684-7135-40C8-9DED-F617B8072391}"/>
    <dgm:cxn modelId="{62177B7D-9427-42E4-BBC4-DBDD9E834872}" type="presOf" srcId="{40E28DB1-C248-494F-918B-CEC5C4DB69F8}" destId="{410ABBC8-8CEC-413F-9045-7B228EA626A1}" srcOrd="0" destOrd="12" presId="urn:microsoft.com/office/officeart/2005/8/layout/hList1"/>
    <dgm:cxn modelId="{F16C3684-421D-469E-BB17-3DC42C139787}" srcId="{B0A9F76D-B809-46D8-B516-7EDFBBD86C9A}" destId="{681B6ABA-1869-4FBE-BA4A-D6F71DDF8A7E}" srcOrd="4" destOrd="0" parTransId="{7C8CE8DF-DBED-45DA-8002-6309BFC60FEB}" sibTransId="{38B1E82A-71D1-4A8F-AE07-340A836A5EF0}"/>
    <dgm:cxn modelId="{73533F86-FDC8-4C87-BCC1-2DDCAF1E1275}" srcId="{7CBD3749-09BB-4787-9A0A-01D5C0F27084}" destId="{BDFD0CB9-2FA3-4F5D-9A22-19C2DE99D6C5}" srcOrd="7" destOrd="0" parTransId="{B553DCD5-E0C6-49AB-90E5-D027633D5F16}" sibTransId="{58FB0E54-CAED-4F8E-BC7C-48553C5F3142}"/>
    <dgm:cxn modelId="{E5F1C18F-B988-43A5-BE8F-A33AABAF4F70}" type="presOf" srcId="{BDFD0CB9-2FA3-4F5D-9A22-19C2DE99D6C5}" destId="{410ABBC8-8CEC-413F-9045-7B228EA626A1}" srcOrd="0" destOrd="8" presId="urn:microsoft.com/office/officeart/2005/8/layout/hList1"/>
    <dgm:cxn modelId="{4FD8E993-7A47-4151-8D36-4072311AFE58}" type="presOf" srcId="{7CBD3749-09BB-4787-9A0A-01D5C0F27084}" destId="{410ABBC8-8CEC-413F-9045-7B228EA626A1}" srcOrd="0" destOrd="0" presId="urn:microsoft.com/office/officeart/2005/8/layout/hList1"/>
    <dgm:cxn modelId="{12AB3D96-1F3D-4BCF-A1C3-065D08705C16}" type="presOf" srcId="{8E5BD97A-7140-4489-90E5-E9B5DC09E995}" destId="{410ABBC8-8CEC-413F-9045-7B228EA626A1}" srcOrd="0" destOrd="4" presId="urn:microsoft.com/office/officeart/2005/8/layout/hList1"/>
    <dgm:cxn modelId="{CDFA0A99-22F0-4F40-BCD7-C7F118971872}" srcId="{7CBD3749-09BB-4787-9A0A-01D5C0F27084}" destId="{3AF94A46-909F-4A25-9A72-B043E424ACC5}" srcOrd="4" destOrd="0" parTransId="{8AC971FC-BA69-4D35-BCF3-0DC24DA05253}" sibTransId="{7FBC3E5A-F6DF-4889-8971-476343990CFF}"/>
    <dgm:cxn modelId="{7262059D-B9F5-442B-86A8-15ED48BF4823}" srcId="{4FCD4031-5505-4CF9-A9F5-1F6A83879664}" destId="{9976B5D2-3BD2-444D-AF16-8D22A296B5A7}" srcOrd="2" destOrd="0" parTransId="{56D8A77E-D9D0-43EC-8894-7B7DCE1AD3DC}" sibTransId="{1B5A3E71-7AD6-4CAD-93B5-8414C4A8F0ED}"/>
    <dgm:cxn modelId="{56C1439D-75C3-424C-B9F3-B7E62D5088C5}" srcId="{7CBD3749-09BB-4787-9A0A-01D5C0F27084}" destId="{15E9E676-7651-43A1-8508-EBE411D4FB07}" srcOrd="10" destOrd="0" parTransId="{CBDBEEEB-F42E-4464-B91B-865ED33F2F87}" sibTransId="{2658C1F3-83C8-4A73-BC1D-42DA9C3AB789}"/>
    <dgm:cxn modelId="{B9073BA0-A09A-44B5-BA97-9E6149ECEFB6}" srcId="{7CBD3749-09BB-4787-9A0A-01D5C0F27084}" destId="{11054849-D936-4ED2-A6FE-767ADD1597AA}" srcOrd="1" destOrd="0" parTransId="{C3EF34F4-F29B-40D4-87C9-FE10CE11826C}" sibTransId="{F9D426BF-408B-41C2-A689-2619D158140E}"/>
    <dgm:cxn modelId="{13A7E2A3-F7F8-4497-94C6-FD38F6ED83DA}" type="presOf" srcId="{9976B5D2-3BD2-444D-AF16-8D22A296B5A7}" destId="{410ABBC8-8CEC-413F-9045-7B228EA626A1}" srcOrd="0" destOrd="13" presId="urn:microsoft.com/office/officeart/2005/8/layout/hList1"/>
    <dgm:cxn modelId="{971C29A4-F44C-432E-AF58-CA272AD8867B}" srcId="{7CBD3749-09BB-4787-9A0A-01D5C0F27084}" destId="{BC378C88-030E-4AB1-8D29-123CC9F027CA}" srcOrd="5" destOrd="0" parTransId="{07E71E98-D754-4F62-B98E-E95A06CE9D04}" sibTransId="{E15BD564-8E98-4174-959B-301330F52BB9}"/>
    <dgm:cxn modelId="{5143BEB6-A0A4-4403-897C-B12494B7F22F}" type="presOf" srcId="{9CE8F76C-DEF1-4A22-8F2B-868D4383720D}" destId="{410ABBC8-8CEC-413F-9045-7B228EA626A1}" srcOrd="0" destOrd="10" presId="urn:microsoft.com/office/officeart/2005/8/layout/hList1"/>
    <dgm:cxn modelId="{69C024BA-9F4D-44A4-9E03-432F1A148840}" srcId="{4FCD4031-5505-4CF9-A9F5-1F6A83879664}" destId="{7CBD3749-09BB-4787-9A0A-01D5C0F27084}" srcOrd="0" destOrd="0" parTransId="{115EED9E-D1BD-48B1-924B-322DA9DD0915}" sibTransId="{0DA3B75D-3B9A-40D1-A8BB-C87B695FFB0C}"/>
    <dgm:cxn modelId="{90900FBC-0FEA-4FFE-87B9-12754B938AB6}" type="presOf" srcId="{4FCD4031-5505-4CF9-A9F5-1F6A83879664}" destId="{738E1389-3EF2-47E2-901F-DB3B04F21FFC}" srcOrd="0" destOrd="0" presId="urn:microsoft.com/office/officeart/2005/8/layout/hList1"/>
    <dgm:cxn modelId="{5E66A4BC-CBD3-42FC-9B35-D3C22CD7157D}" srcId="{4CA623C6-B3B7-4E01-A70E-328CEBE21CC8}" destId="{73C87874-CC10-4BB3-8231-D0A4CB2A369A}" srcOrd="0" destOrd="0" parTransId="{570772B6-88DF-4AF5-A470-4CC58012BC5D}" sibTransId="{465D23D6-AB8A-4B33-8FF4-7EFF8CF4E8F9}"/>
    <dgm:cxn modelId="{3367C1C0-778C-492A-B2E3-3C76E4E9C6A9}" srcId="{7CBD3749-09BB-4787-9A0A-01D5C0F27084}" destId="{8E5BD97A-7140-4489-90E5-E9B5DC09E995}" srcOrd="3" destOrd="0" parTransId="{A82D97C2-C94C-4D4E-B4E4-874A1F3ACEBE}" sibTransId="{3FB4376D-CBBC-48CD-8556-A41BEC36CBCB}"/>
    <dgm:cxn modelId="{51BA18C9-35CD-4082-AE7A-3F407D7BEC2B}" srcId="{B0A9F76D-B809-46D8-B516-7EDFBBD86C9A}" destId="{4CA623C6-B3B7-4E01-A70E-328CEBE21CC8}" srcOrd="2" destOrd="0" parTransId="{4B6BB942-7BDE-4CF9-BA55-1A671519458D}" sibTransId="{03D94260-C5F5-4829-8409-C975E0CF622C}"/>
    <dgm:cxn modelId="{3DAF7CCD-79F2-4FBF-A42B-FD806579D653}" type="presOf" srcId="{15E9E676-7651-43A1-8508-EBE411D4FB07}" destId="{410ABBC8-8CEC-413F-9045-7B228EA626A1}" srcOrd="0" destOrd="11" presId="urn:microsoft.com/office/officeart/2005/8/layout/hList1"/>
    <dgm:cxn modelId="{A9B1BECE-632C-4B49-A08D-33AF984C8819}" srcId="{7CBD3749-09BB-4787-9A0A-01D5C0F27084}" destId="{2F0167D2-4A8D-4B2E-943A-6F765A35D799}" srcOrd="8" destOrd="0" parTransId="{5111FC95-7187-48B5-84D4-2B7F31A74E5C}" sibTransId="{EB6647A4-ADE4-4413-9F2A-E43F088D9F85}"/>
    <dgm:cxn modelId="{DC4A0CD7-2F8E-4039-A517-C8AD758A21F9}" type="presOf" srcId="{3AF94A46-909F-4A25-9A72-B043E424ACC5}" destId="{410ABBC8-8CEC-413F-9045-7B228EA626A1}" srcOrd="0" destOrd="5" presId="urn:microsoft.com/office/officeart/2005/8/layout/hList1"/>
    <dgm:cxn modelId="{6BF643EB-7982-4A6A-91D5-5FDD29DAE4F8}" type="presOf" srcId="{441B8122-BAB6-4DC4-BE87-F8F2220A3E63}" destId="{4B3E14CC-530E-4ACA-BE89-8D06F1155C17}" srcOrd="0" destOrd="0" presId="urn:microsoft.com/office/officeart/2005/8/layout/hList1"/>
    <dgm:cxn modelId="{07CA09EC-E232-44C2-AD50-56F7E2EA17CA}" srcId="{4FCD4031-5505-4CF9-A9F5-1F6A83879664}" destId="{40E28DB1-C248-494F-918B-CEC5C4DB69F8}" srcOrd="1" destOrd="0" parTransId="{CB600D89-AF26-4A51-B914-D893C8F272A2}" sibTransId="{36CC8930-9AAF-41A8-9474-7C4A1A003E54}"/>
    <dgm:cxn modelId="{05AF8BF1-4472-4611-B48A-6FBA28F40EA7}" type="presOf" srcId="{A340E29B-7096-439D-AC25-025DABB60679}" destId="{C0363380-2180-496B-9AFB-A8EF6D926AF0}" srcOrd="0" destOrd="0" presId="urn:microsoft.com/office/officeart/2005/8/layout/hList1"/>
    <dgm:cxn modelId="{EA8E6BF9-450E-492B-8790-E2E32CD24FB6}" type="presOf" srcId="{A32481CB-E4FA-4573-9B0F-F1E211D08863}" destId="{410ABBC8-8CEC-413F-9045-7B228EA626A1}" srcOrd="0" destOrd="3" presId="urn:microsoft.com/office/officeart/2005/8/layout/hList1"/>
    <dgm:cxn modelId="{E86810FE-0A36-4248-969C-116B915ADD55}" type="presOf" srcId="{41989A4C-AD6B-49A9-8D57-06C2EB01F059}" destId="{4450CB5A-1F44-49D7-95D0-C70A3089FCFB}" srcOrd="0" destOrd="0" presId="urn:microsoft.com/office/officeart/2005/8/layout/hList1"/>
    <dgm:cxn modelId="{12BB60FE-07EB-4DE2-804E-7F3F1BFC992C}" type="presOf" srcId="{7D6CF403-CA6B-4B57-8E28-248FE918994E}" destId="{F88FDE6F-502C-444E-BEB7-04194F3E9D1E}" srcOrd="0" destOrd="0" presId="urn:microsoft.com/office/officeart/2005/8/layout/hList1"/>
    <dgm:cxn modelId="{5C50759F-1C6F-4BB2-A20E-BE607769B637}" type="presParOf" srcId="{62CF8259-1340-4809-B3A7-BC92F7DB640C}" destId="{839F4922-0147-4EB9-BD72-C2F54C24DA25}" srcOrd="0" destOrd="0" presId="urn:microsoft.com/office/officeart/2005/8/layout/hList1"/>
    <dgm:cxn modelId="{84C9085D-83CC-4CD8-B282-94DD244ED8C6}" type="presParOf" srcId="{839F4922-0147-4EB9-BD72-C2F54C24DA25}" destId="{738E1389-3EF2-47E2-901F-DB3B04F21FFC}" srcOrd="0" destOrd="0" presId="urn:microsoft.com/office/officeart/2005/8/layout/hList1"/>
    <dgm:cxn modelId="{75BD6FC9-C736-4C0B-B7C0-752F1756B0D5}" type="presParOf" srcId="{839F4922-0147-4EB9-BD72-C2F54C24DA25}" destId="{410ABBC8-8CEC-413F-9045-7B228EA626A1}" srcOrd="1" destOrd="0" presId="urn:microsoft.com/office/officeart/2005/8/layout/hList1"/>
    <dgm:cxn modelId="{E6B80A27-5FF5-4077-9746-2F89D6DF036B}" type="presParOf" srcId="{62CF8259-1340-4809-B3A7-BC92F7DB640C}" destId="{F3D43C68-9581-455D-A017-2BC6B3A17F36}" srcOrd="1" destOrd="0" presId="urn:microsoft.com/office/officeart/2005/8/layout/hList1"/>
    <dgm:cxn modelId="{5EE1ABD5-7BCC-4AA4-A9D0-662FED037281}" type="presParOf" srcId="{62CF8259-1340-4809-B3A7-BC92F7DB640C}" destId="{9387C848-4D8A-42B6-9D3A-A0285D96B173}" srcOrd="2" destOrd="0" presId="urn:microsoft.com/office/officeart/2005/8/layout/hList1"/>
    <dgm:cxn modelId="{D8ABA1AB-0763-400C-A83C-8A6DBBC8357C}" type="presParOf" srcId="{9387C848-4D8A-42B6-9D3A-A0285D96B173}" destId="{BF10327E-81A5-4220-939A-87C3BE58628A}" srcOrd="0" destOrd="0" presId="urn:microsoft.com/office/officeart/2005/8/layout/hList1"/>
    <dgm:cxn modelId="{0E09CE7F-B6F6-4B99-9A7C-19EC81A28750}" type="presParOf" srcId="{9387C848-4D8A-42B6-9D3A-A0285D96B173}" destId="{4450CB5A-1F44-49D7-95D0-C70A3089FCFB}" srcOrd="1" destOrd="0" presId="urn:microsoft.com/office/officeart/2005/8/layout/hList1"/>
    <dgm:cxn modelId="{0688FA80-52A6-4102-A6B3-377F53273B2A}" type="presParOf" srcId="{62CF8259-1340-4809-B3A7-BC92F7DB640C}" destId="{91014228-B33E-4320-AA79-869CD4D3EAF2}" srcOrd="3" destOrd="0" presId="urn:microsoft.com/office/officeart/2005/8/layout/hList1"/>
    <dgm:cxn modelId="{81ABD30D-CA3F-45C7-915C-101A867A9C5F}" type="presParOf" srcId="{62CF8259-1340-4809-B3A7-BC92F7DB640C}" destId="{4E001088-45D5-4F5D-9DCF-15323A359395}" srcOrd="4" destOrd="0" presId="urn:microsoft.com/office/officeart/2005/8/layout/hList1"/>
    <dgm:cxn modelId="{58B412D8-680A-400E-8675-A1F508AC441C}" type="presParOf" srcId="{4E001088-45D5-4F5D-9DCF-15323A359395}" destId="{1ACC007F-FF13-403A-AB26-8CE36792F0E1}" srcOrd="0" destOrd="0" presId="urn:microsoft.com/office/officeart/2005/8/layout/hList1"/>
    <dgm:cxn modelId="{3A719ECC-DE18-4C57-B514-AF8558F0C03D}" type="presParOf" srcId="{4E001088-45D5-4F5D-9DCF-15323A359395}" destId="{5EC10E2D-C160-4FFA-BD31-3B1D3CEC246D}" srcOrd="1" destOrd="0" presId="urn:microsoft.com/office/officeart/2005/8/layout/hList1"/>
    <dgm:cxn modelId="{82ECB7D9-AB5D-404F-ADA9-1ED422829967}" type="presParOf" srcId="{62CF8259-1340-4809-B3A7-BC92F7DB640C}" destId="{F6071F4D-9210-484E-967E-15D34F73528D}" srcOrd="5" destOrd="0" presId="urn:microsoft.com/office/officeart/2005/8/layout/hList1"/>
    <dgm:cxn modelId="{C9E4A848-1342-476A-B262-0A6596959D70}" type="presParOf" srcId="{62CF8259-1340-4809-B3A7-BC92F7DB640C}" destId="{F5310512-AAE0-42BD-8870-58526EEB569B}" srcOrd="6" destOrd="0" presId="urn:microsoft.com/office/officeart/2005/8/layout/hList1"/>
    <dgm:cxn modelId="{C388C9D4-64ED-4F30-B706-434B6BDBA86D}" type="presParOf" srcId="{F5310512-AAE0-42BD-8870-58526EEB569B}" destId="{C0363380-2180-496B-9AFB-A8EF6D926AF0}" srcOrd="0" destOrd="0" presId="urn:microsoft.com/office/officeart/2005/8/layout/hList1"/>
    <dgm:cxn modelId="{76086187-64DC-42A5-92FE-765F043F7F95}" type="presParOf" srcId="{F5310512-AAE0-42BD-8870-58526EEB569B}" destId="{F88FDE6F-502C-444E-BEB7-04194F3E9D1E}" srcOrd="1" destOrd="0" presId="urn:microsoft.com/office/officeart/2005/8/layout/hList1"/>
    <dgm:cxn modelId="{4E302BF0-A11B-4697-BA1D-764B73D7BCF8}" type="presParOf" srcId="{62CF8259-1340-4809-B3A7-BC92F7DB640C}" destId="{A4EC756B-EEB2-4C2C-8935-36B391B943EF}" srcOrd="7" destOrd="0" presId="urn:microsoft.com/office/officeart/2005/8/layout/hList1"/>
    <dgm:cxn modelId="{EF24F17D-64B2-459B-8AA9-5B4BE49DDDBD}" type="presParOf" srcId="{62CF8259-1340-4809-B3A7-BC92F7DB640C}" destId="{7D151E07-7203-4C22-9C4B-695E4DF89696}" srcOrd="8" destOrd="0" presId="urn:microsoft.com/office/officeart/2005/8/layout/hList1"/>
    <dgm:cxn modelId="{C64D5C04-694A-4657-94AE-690199B8683E}" type="presParOf" srcId="{7D151E07-7203-4C22-9C4B-695E4DF89696}" destId="{BCD7C73D-B092-42A7-AFE4-4E509548A33D}" srcOrd="0" destOrd="0" presId="urn:microsoft.com/office/officeart/2005/8/layout/hList1"/>
    <dgm:cxn modelId="{EED02CFF-0C72-4D52-9E42-20E0BB12A956}" type="presParOf" srcId="{7D151E07-7203-4C22-9C4B-695E4DF89696}" destId="{4B3E14CC-530E-4ACA-BE89-8D06F1155C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ABF59D-8C52-4C26-8CEA-B1911E34354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465E82D-FA3A-4C08-9FD2-E5E8F89A02D1}">
      <dgm:prSet phldrT="[Tekst]" phldr="1" custT="1"/>
      <dgm:spPr/>
      <dgm:t>
        <a:bodyPr/>
        <a:lstStyle/>
        <a:p>
          <a:endParaRPr lang="en-GB" sz="1600" dirty="0"/>
        </a:p>
      </dgm:t>
    </dgm:pt>
    <dgm:pt modelId="{0313809B-84EA-41F0-A63E-3A2C56C39A0F}" type="parTrans" cxnId="{0F8B48B5-1B18-4625-84AC-DE8D5C8A4FB8}">
      <dgm:prSet/>
      <dgm:spPr/>
      <dgm:t>
        <a:bodyPr/>
        <a:lstStyle/>
        <a:p>
          <a:endParaRPr lang="en-GB"/>
        </a:p>
      </dgm:t>
    </dgm:pt>
    <dgm:pt modelId="{79AE429F-3B40-4E00-843E-144938113214}" type="sibTrans" cxnId="{0F8B48B5-1B18-4625-84AC-DE8D5C8A4FB8}">
      <dgm:prSet/>
      <dgm:spPr/>
      <dgm:t>
        <a:bodyPr/>
        <a:lstStyle/>
        <a:p>
          <a:endParaRPr lang="en-GB"/>
        </a:p>
      </dgm:t>
    </dgm:pt>
    <dgm:pt modelId="{C9CC2B90-88F5-4262-80DD-75BB944E4720}">
      <dgm:prSet phldrT="[Tekst]" custT="1"/>
      <dgm:spPr/>
      <dgm:t>
        <a:bodyPr/>
        <a:lstStyle/>
        <a:p>
          <a:r>
            <a:rPr lang="nb-NO" sz="1600" dirty="0"/>
            <a:t>Black, 14-20, </a:t>
          </a:r>
          <a:r>
            <a:rPr lang="nb-NO" sz="1600" dirty="0" err="1"/>
            <a:t>Calibri</a:t>
          </a:r>
          <a:endParaRPr lang="en-GB" sz="1600" dirty="0"/>
        </a:p>
      </dgm:t>
    </dgm:pt>
    <dgm:pt modelId="{7EE95EDE-694E-4B52-A113-37099B2A9570}" type="parTrans" cxnId="{6615AB79-5C2D-4F29-A5BA-FF2DDF3B1AE3}">
      <dgm:prSet/>
      <dgm:spPr/>
      <dgm:t>
        <a:bodyPr/>
        <a:lstStyle/>
        <a:p>
          <a:endParaRPr lang="en-GB"/>
        </a:p>
      </dgm:t>
    </dgm:pt>
    <dgm:pt modelId="{87E0892D-A95B-42CB-870F-FC995DE62653}" type="sibTrans" cxnId="{6615AB79-5C2D-4F29-A5BA-FF2DDF3B1AE3}">
      <dgm:prSet/>
      <dgm:spPr/>
      <dgm:t>
        <a:bodyPr/>
        <a:lstStyle/>
        <a:p>
          <a:endParaRPr lang="en-GB"/>
        </a:p>
      </dgm:t>
    </dgm:pt>
    <dgm:pt modelId="{330A156E-D401-457D-8DAF-7740B55F0549}">
      <dgm:prSet phldrT="[Tekst]" phldr="1" custT="1"/>
      <dgm:spPr/>
      <dgm:t>
        <a:bodyPr/>
        <a:lstStyle/>
        <a:p>
          <a:endParaRPr lang="en-GB" sz="1800" dirty="0"/>
        </a:p>
      </dgm:t>
    </dgm:pt>
    <dgm:pt modelId="{BC08072B-1FA9-4BC7-8CC0-563DE5AA131A}" type="parTrans" cxnId="{D5812BF3-0B56-4EF8-976A-4FAF8C5FF3EF}">
      <dgm:prSet/>
      <dgm:spPr/>
      <dgm:t>
        <a:bodyPr/>
        <a:lstStyle/>
        <a:p>
          <a:endParaRPr lang="en-GB"/>
        </a:p>
      </dgm:t>
    </dgm:pt>
    <dgm:pt modelId="{84CC5553-A57A-4929-9B1F-4A163F380535}" type="sibTrans" cxnId="{D5812BF3-0B56-4EF8-976A-4FAF8C5FF3EF}">
      <dgm:prSet/>
      <dgm:spPr/>
      <dgm:t>
        <a:bodyPr/>
        <a:lstStyle/>
        <a:p>
          <a:endParaRPr lang="en-GB"/>
        </a:p>
      </dgm:t>
    </dgm:pt>
    <dgm:pt modelId="{F0322832-1457-4426-8D57-59D993E48ECF}" type="pres">
      <dgm:prSet presAssocID="{B0ABF59D-8C52-4C26-8CEA-B1911E343546}" presName="Name0" presStyleCnt="0">
        <dgm:presLayoutVars>
          <dgm:dir/>
          <dgm:animLvl val="lvl"/>
          <dgm:resizeHandles val="exact"/>
        </dgm:presLayoutVars>
      </dgm:prSet>
      <dgm:spPr/>
    </dgm:pt>
    <dgm:pt modelId="{9D11849A-6C85-43D9-B178-2EE1A0754895}" type="pres">
      <dgm:prSet presAssocID="{E465E82D-FA3A-4C08-9FD2-E5E8F89A02D1}" presName="Name8" presStyleCnt="0"/>
      <dgm:spPr/>
    </dgm:pt>
    <dgm:pt modelId="{FFC7DAE0-76DC-4C49-ACAD-B3723657A99E}" type="pres">
      <dgm:prSet presAssocID="{E465E82D-FA3A-4C08-9FD2-E5E8F89A02D1}" presName="level" presStyleLbl="node1" presStyleIdx="0" presStyleCnt="3">
        <dgm:presLayoutVars>
          <dgm:chMax val="1"/>
          <dgm:bulletEnabled val="1"/>
        </dgm:presLayoutVars>
      </dgm:prSet>
      <dgm:spPr/>
    </dgm:pt>
    <dgm:pt modelId="{061B32FC-C635-420C-B771-04B5FA6AB64A}" type="pres">
      <dgm:prSet presAssocID="{E465E82D-FA3A-4C08-9FD2-E5E8F89A02D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C0FB0F-91D7-4035-A4A7-25A5D4FF5126}" type="pres">
      <dgm:prSet presAssocID="{C9CC2B90-88F5-4262-80DD-75BB944E4720}" presName="Name8" presStyleCnt="0"/>
      <dgm:spPr/>
    </dgm:pt>
    <dgm:pt modelId="{F983D108-3B8D-484F-B6BD-2B0707462FEB}" type="pres">
      <dgm:prSet presAssocID="{C9CC2B90-88F5-4262-80DD-75BB944E4720}" presName="level" presStyleLbl="node1" presStyleIdx="1" presStyleCnt="3">
        <dgm:presLayoutVars>
          <dgm:chMax val="1"/>
          <dgm:bulletEnabled val="1"/>
        </dgm:presLayoutVars>
      </dgm:prSet>
      <dgm:spPr/>
    </dgm:pt>
    <dgm:pt modelId="{7317098E-B935-4F9A-97FD-D09481CEFF3E}" type="pres">
      <dgm:prSet presAssocID="{C9CC2B90-88F5-4262-80DD-75BB944E47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4C9B73-F42E-4FCA-A3A6-F334B0E75AB4}" type="pres">
      <dgm:prSet presAssocID="{330A156E-D401-457D-8DAF-7740B55F0549}" presName="Name8" presStyleCnt="0"/>
      <dgm:spPr/>
    </dgm:pt>
    <dgm:pt modelId="{3978AE07-3F25-499A-AF7C-8C0BAB113161}" type="pres">
      <dgm:prSet presAssocID="{330A156E-D401-457D-8DAF-7740B55F0549}" presName="level" presStyleLbl="node1" presStyleIdx="2" presStyleCnt="3">
        <dgm:presLayoutVars>
          <dgm:chMax val="1"/>
          <dgm:bulletEnabled val="1"/>
        </dgm:presLayoutVars>
      </dgm:prSet>
      <dgm:spPr/>
    </dgm:pt>
    <dgm:pt modelId="{AC38453C-748A-46B3-A7F8-E65864DEC28C}" type="pres">
      <dgm:prSet presAssocID="{330A156E-D401-457D-8DAF-7740B55F054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5723E25-F278-4F90-AB34-D2AD07DBEACF}" type="presOf" srcId="{C9CC2B90-88F5-4262-80DD-75BB944E4720}" destId="{7317098E-B935-4F9A-97FD-D09481CEFF3E}" srcOrd="1" destOrd="0" presId="urn:microsoft.com/office/officeart/2005/8/layout/pyramid1"/>
    <dgm:cxn modelId="{8E149267-75B5-4608-B5F5-B7635EAA48AD}" type="presOf" srcId="{330A156E-D401-457D-8DAF-7740B55F0549}" destId="{3978AE07-3F25-499A-AF7C-8C0BAB113161}" srcOrd="0" destOrd="0" presId="urn:microsoft.com/office/officeart/2005/8/layout/pyramid1"/>
    <dgm:cxn modelId="{B1CF6957-C55E-4442-A28B-798A20809318}" type="presOf" srcId="{E465E82D-FA3A-4C08-9FD2-E5E8F89A02D1}" destId="{061B32FC-C635-420C-B771-04B5FA6AB64A}" srcOrd="1" destOrd="0" presId="urn:microsoft.com/office/officeart/2005/8/layout/pyramid1"/>
    <dgm:cxn modelId="{6615AB79-5C2D-4F29-A5BA-FF2DDF3B1AE3}" srcId="{B0ABF59D-8C52-4C26-8CEA-B1911E343546}" destId="{C9CC2B90-88F5-4262-80DD-75BB944E4720}" srcOrd="1" destOrd="0" parTransId="{7EE95EDE-694E-4B52-A113-37099B2A9570}" sibTransId="{87E0892D-A95B-42CB-870F-FC995DE62653}"/>
    <dgm:cxn modelId="{213B70AC-F0C6-40EC-B7F6-CB0250F3309A}" type="presOf" srcId="{E465E82D-FA3A-4C08-9FD2-E5E8F89A02D1}" destId="{FFC7DAE0-76DC-4C49-ACAD-B3723657A99E}" srcOrd="0" destOrd="0" presId="urn:microsoft.com/office/officeart/2005/8/layout/pyramid1"/>
    <dgm:cxn modelId="{0F8B48B5-1B18-4625-84AC-DE8D5C8A4FB8}" srcId="{B0ABF59D-8C52-4C26-8CEA-B1911E343546}" destId="{E465E82D-FA3A-4C08-9FD2-E5E8F89A02D1}" srcOrd="0" destOrd="0" parTransId="{0313809B-84EA-41F0-A63E-3A2C56C39A0F}" sibTransId="{79AE429F-3B40-4E00-843E-144938113214}"/>
    <dgm:cxn modelId="{EED8F1F2-C49D-44FA-B606-5EDB73AFF9DF}" type="presOf" srcId="{330A156E-D401-457D-8DAF-7740B55F0549}" destId="{AC38453C-748A-46B3-A7F8-E65864DEC28C}" srcOrd="1" destOrd="0" presId="urn:microsoft.com/office/officeart/2005/8/layout/pyramid1"/>
    <dgm:cxn modelId="{D5812BF3-0B56-4EF8-976A-4FAF8C5FF3EF}" srcId="{B0ABF59D-8C52-4C26-8CEA-B1911E343546}" destId="{330A156E-D401-457D-8DAF-7740B55F0549}" srcOrd="2" destOrd="0" parTransId="{BC08072B-1FA9-4BC7-8CC0-563DE5AA131A}" sibTransId="{84CC5553-A57A-4929-9B1F-4A163F380535}"/>
    <dgm:cxn modelId="{4B3CB0F5-7A0F-4300-BAA3-0D10C6BD1AF9}" type="presOf" srcId="{B0ABF59D-8C52-4C26-8CEA-B1911E343546}" destId="{F0322832-1457-4426-8D57-59D993E48ECF}" srcOrd="0" destOrd="0" presId="urn:microsoft.com/office/officeart/2005/8/layout/pyramid1"/>
    <dgm:cxn modelId="{4D5974F6-80BC-44B5-AF5B-2911C558F462}" type="presOf" srcId="{C9CC2B90-88F5-4262-80DD-75BB944E4720}" destId="{F983D108-3B8D-484F-B6BD-2B0707462FEB}" srcOrd="0" destOrd="0" presId="urn:microsoft.com/office/officeart/2005/8/layout/pyramid1"/>
    <dgm:cxn modelId="{6E01E321-BF0B-44AF-B589-F3ED7C9701BA}" type="presParOf" srcId="{F0322832-1457-4426-8D57-59D993E48ECF}" destId="{9D11849A-6C85-43D9-B178-2EE1A0754895}" srcOrd="0" destOrd="0" presId="urn:microsoft.com/office/officeart/2005/8/layout/pyramid1"/>
    <dgm:cxn modelId="{3A5E63DB-F17D-4CEF-9E32-0E05BB6A7AFB}" type="presParOf" srcId="{9D11849A-6C85-43D9-B178-2EE1A0754895}" destId="{FFC7DAE0-76DC-4C49-ACAD-B3723657A99E}" srcOrd="0" destOrd="0" presId="urn:microsoft.com/office/officeart/2005/8/layout/pyramid1"/>
    <dgm:cxn modelId="{6617FCBA-C1FF-45A7-8176-7DA52406E85E}" type="presParOf" srcId="{9D11849A-6C85-43D9-B178-2EE1A0754895}" destId="{061B32FC-C635-420C-B771-04B5FA6AB64A}" srcOrd="1" destOrd="0" presId="urn:microsoft.com/office/officeart/2005/8/layout/pyramid1"/>
    <dgm:cxn modelId="{0049AD4A-02DC-42B0-B242-510A61B2F64E}" type="presParOf" srcId="{F0322832-1457-4426-8D57-59D993E48ECF}" destId="{DBC0FB0F-91D7-4035-A4A7-25A5D4FF5126}" srcOrd="1" destOrd="0" presId="urn:microsoft.com/office/officeart/2005/8/layout/pyramid1"/>
    <dgm:cxn modelId="{F0CC068C-88CD-4D0E-B4F0-5FBC2100E1F4}" type="presParOf" srcId="{DBC0FB0F-91D7-4035-A4A7-25A5D4FF5126}" destId="{F983D108-3B8D-484F-B6BD-2B0707462FEB}" srcOrd="0" destOrd="0" presId="urn:microsoft.com/office/officeart/2005/8/layout/pyramid1"/>
    <dgm:cxn modelId="{4C64C0A4-AF16-4388-867A-298156D3CC75}" type="presParOf" srcId="{DBC0FB0F-91D7-4035-A4A7-25A5D4FF5126}" destId="{7317098E-B935-4F9A-97FD-D09481CEFF3E}" srcOrd="1" destOrd="0" presId="urn:microsoft.com/office/officeart/2005/8/layout/pyramid1"/>
    <dgm:cxn modelId="{AF38EBB7-C5A3-4C2D-836F-C0E5C4B982BB}" type="presParOf" srcId="{F0322832-1457-4426-8D57-59D993E48ECF}" destId="{D14C9B73-F42E-4FCA-A3A6-F334B0E75AB4}" srcOrd="2" destOrd="0" presId="urn:microsoft.com/office/officeart/2005/8/layout/pyramid1"/>
    <dgm:cxn modelId="{48D8FC13-EEA4-4A84-9A82-B0732A4FA36F}" type="presParOf" srcId="{D14C9B73-F42E-4FCA-A3A6-F334B0E75AB4}" destId="{3978AE07-3F25-499A-AF7C-8C0BAB113161}" srcOrd="0" destOrd="0" presId="urn:microsoft.com/office/officeart/2005/8/layout/pyramid1"/>
    <dgm:cxn modelId="{0ADFF9B3-8A13-4A97-B600-06F707BC1950}" type="presParOf" srcId="{D14C9B73-F42E-4FCA-A3A6-F334B0E75AB4}" destId="{AC38453C-748A-46B3-A7F8-E65864DEC28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A9F76D-B809-46D8-B516-7EDFBBD86C9A}" type="doc">
      <dgm:prSet loTypeId="urn:microsoft.com/office/officeart/2005/8/layout/hList1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FCD4031-5505-4CF9-A9F5-1F6A83879664}">
      <dgm:prSet phldrT="[Text]"/>
      <dgm:spPr/>
      <dgm:t>
        <a:bodyPr/>
        <a:lstStyle/>
        <a:p>
          <a:r>
            <a:rPr lang="en-US" dirty="0"/>
            <a:t>Bulgaria</a:t>
          </a:r>
        </a:p>
      </dgm:t>
    </dgm:pt>
    <dgm:pt modelId="{629D58E0-00B0-4078-B19C-55EB030A7976}" type="parTrans" cxnId="{080F1D39-FFE9-4705-9488-A1555525D8CC}">
      <dgm:prSet/>
      <dgm:spPr/>
      <dgm:t>
        <a:bodyPr/>
        <a:lstStyle/>
        <a:p>
          <a:endParaRPr lang="en-US"/>
        </a:p>
      </dgm:t>
    </dgm:pt>
    <dgm:pt modelId="{8862FCCD-3B45-4C83-991C-6AE0D004397D}" type="sibTrans" cxnId="{080F1D39-FFE9-4705-9488-A1555525D8CC}">
      <dgm:prSet/>
      <dgm:spPr/>
      <dgm:t>
        <a:bodyPr/>
        <a:lstStyle/>
        <a:p>
          <a:endParaRPr lang="en-US"/>
        </a:p>
      </dgm:t>
    </dgm:pt>
    <dgm:pt modelId="{7CBD3749-09BB-4787-9A0A-01D5C0F27084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b="1" i="1" u="sng" dirty="0"/>
            <a:t>Overall Call Budget: EUR 2 </a:t>
          </a:r>
          <a:r>
            <a:rPr lang="en-GB" b="1" i="1" u="sng" dirty="0" err="1"/>
            <a:t>mln</a:t>
          </a:r>
          <a:endParaRPr lang="en-US" b="1" i="1" u="sng" dirty="0"/>
        </a:p>
      </dgm:t>
    </dgm:pt>
    <dgm:pt modelId="{115EED9E-D1BD-48B1-924B-322DA9DD0915}" type="parTrans" cxnId="{69C024BA-9F4D-44A4-9E03-432F1A148840}">
      <dgm:prSet/>
      <dgm:spPr/>
      <dgm:t>
        <a:bodyPr/>
        <a:lstStyle/>
        <a:p>
          <a:endParaRPr lang="en-US"/>
        </a:p>
      </dgm:t>
    </dgm:pt>
    <dgm:pt modelId="{0DA3B75D-3B9A-40D1-A8BB-C87B695FFB0C}" type="sibTrans" cxnId="{69C024BA-9F4D-44A4-9E03-432F1A148840}">
      <dgm:prSet/>
      <dgm:spPr/>
      <dgm:t>
        <a:bodyPr/>
        <a:lstStyle/>
        <a:p>
          <a:endParaRPr lang="en-US"/>
        </a:p>
      </dgm:t>
    </dgm:pt>
    <dgm:pt modelId="{DDC70735-1165-410B-8593-5AC2E7F65368}">
      <dgm:prSet phldrT="[Text]"/>
      <dgm:spPr/>
      <dgm:t>
        <a:bodyPr/>
        <a:lstStyle/>
        <a:p>
          <a:r>
            <a:rPr lang="en-US" dirty="0"/>
            <a:t>Romania</a:t>
          </a:r>
        </a:p>
      </dgm:t>
    </dgm:pt>
    <dgm:pt modelId="{F89983E8-F755-4CC7-89B0-F48EF4E4807C}" type="parTrans" cxnId="{1F709367-3D44-405A-A73C-8A58E62C9BC1}">
      <dgm:prSet/>
      <dgm:spPr/>
      <dgm:t>
        <a:bodyPr/>
        <a:lstStyle/>
        <a:p>
          <a:endParaRPr lang="en-US"/>
        </a:p>
      </dgm:t>
    </dgm:pt>
    <dgm:pt modelId="{3D853B6A-E375-4E27-9F9C-5290816A548B}" type="sibTrans" cxnId="{1F709367-3D44-405A-A73C-8A58E62C9BC1}">
      <dgm:prSet/>
      <dgm:spPr/>
      <dgm:t>
        <a:bodyPr/>
        <a:lstStyle/>
        <a:p>
          <a:endParaRPr lang="en-US"/>
        </a:p>
      </dgm:t>
    </dgm:pt>
    <dgm:pt modelId="{41989A4C-AD6B-49A9-8D57-06C2EB01F059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b="1" i="1" u="sng" dirty="0"/>
            <a:t>Overall Call Budget: EUR 1 </a:t>
          </a:r>
          <a:r>
            <a:rPr lang="en-GB" b="1" i="1" u="sng" dirty="0" err="1"/>
            <a:t>mln</a:t>
          </a:r>
          <a:endParaRPr lang="en-US" dirty="0"/>
        </a:p>
      </dgm:t>
    </dgm:pt>
    <dgm:pt modelId="{BB86197B-16BB-424C-B061-55357EF9717B}" type="parTrans" cxnId="{5C55075C-B3F9-43E4-BF24-15864AC0206D}">
      <dgm:prSet/>
      <dgm:spPr/>
      <dgm:t>
        <a:bodyPr/>
        <a:lstStyle/>
        <a:p>
          <a:endParaRPr lang="en-US"/>
        </a:p>
      </dgm:t>
    </dgm:pt>
    <dgm:pt modelId="{861457B9-267F-4BE0-8BE1-F91744A14F36}" type="sibTrans" cxnId="{5C55075C-B3F9-43E4-BF24-15864AC0206D}">
      <dgm:prSet/>
      <dgm:spPr/>
      <dgm:t>
        <a:bodyPr/>
        <a:lstStyle/>
        <a:p>
          <a:endParaRPr lang="en-US"/>
        </a:p>
      </dgm:t>
    </dgm:pt>
    <dgm:pt modelId="{11054849-D936-4ED2-A6FE-767ADD1597A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Not to be registered less than 6 months before the deadline and not more than 4 years before the deadline</a:t>
          </a:r>
        </a:p>
      </dgm:t>
    </dgm:pt>
    <dgm:pt modelId="{C3EF34F4-F29B-40D4-87C9-FE10CE11826C}" type="parTrans" cxnId="{B9073BA0-A09A-44B5-BA97-9E6149ECEFB6}">
      <dgm:prSet/>
      <dgm:spPr/>
      <dgm:t>
        <a:bodyPr/>
        <a:lstStyle/>
        <a:p>
          <a:endParaRPr lang="en-GB"/>
        </a:p>
      </dgm:t>
    </dgm:pt>
    <dgm:pt modelId="{F9D426BF-408B-41C2-A689-2619D158140E}" type="sibTrans" cxnId="{B9073BA0-A09A-44B5-BA97-9E6149ECEFB6}">
      <dgm:prSet/>
      <dgm:spPr/>
      <dgm:t>
        <a:bodyPr/>
        <a:lstStyle/>
        <a:p>
          <a:endParaRPr lang="en-GB"/>
        </a:p>
      </dgm:t>
    </dgm:pt>
    <dgm:pt modelId="{AD9A7631-2EDE-46C1-B91F-3EA24EC42412}">
      <dgm:prSet/>
      <dgm:spPr/>
      <dgm:t>
        <a:bodyPr/>
        <a:lstStyle/>
        <a:p>
          <a:pPr>
            <a:buNone/>
          </a:pPr>
          <a:endParaRPr lang="en-US" dirty="0"/>
        </a:p>
      </dgm:t>
    </dgm:pt>
    <dgm:pt modelId="{3D475594-8CFB-4C9C-BC50-E2E0D86CAF98}" type="parTrans" cxnId="{639947B2-B0EA-47AD-B80A-3D974669E454}">
      <dgm:prSet/>
      <dgm:spPr/>
      <dgm:t>
        <a:bodyPr/>
        <a:lstStyle/>
        <a:p>
          <a:endParaRPr lang="en-GB"/>
        </a:p>
      </dgm:t>
    </dgm:pt>
    <dgm:pt modelId="{93172DA7-386E-483A-88E1-5905073B1E7F}" type="sibTrans" cxnId="{639947B2-B0EA-47AD-B80A-3D974669E454}">
      <dgm:prSet/>
      <dgm:spPr/>
      <dgm:t>
        <a:bodyPr/>
        <a:lstStyle/>
        <a:p>
          <a:endParaRPr lang="en-GB"/>
        </a:p>
      </dgm:t>
    </dgm:pt>
    <dgm:pt modelId="{91050FFE-41CE-4F3C-9998-20A8645F37A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i="1" dirty="0"/>
            <a:t>Focus area: Green Industry Innovation – EUR 1.5 </a:t>
          </a:r>
          <a:r>
            <a:rPr lang="en-GB" i="1" dirty="0" err="1"/>
            <a:t>mln</a:t>
          </a:r>
          <a:endParaRPr lang="en-US" i="1" dirty="0"/>
        </a:p>
      </dgm:t>
    </dgm:pt>
    <dgm:pt modelId="{BBB9B66F-193A-437C-AD6B-CBA4769EB82C}" type="parTrans" cxnId="{CF00A555-5E16-4041-812A-175123A11433}">
      <dgm:prSet/>
      <dgm:spPr/>
      <dgm:t>
        <a:bodyPr/>
        <a:lstStyle/>
        <a:p>
          <a:endParaRPr lang="en-GB"/>
        </a:p>
      </dgm:t>
    </dgm:pt>
    <dgm:pt modelId="{E726E88A-E7D6-470F-BA84-C8D1F4C6B50E}" type="sibTrans" cxnId="{CF00A555-5E16-4041-812A-175123A11433}">
      <dgm:prSet/>
      <dgm:spPr/>
      <dgm:t>
        <a:bodyPr/>
        <a:lstStyle/>
        <a:p>
          <a:endParaRPr lang="en-GB"/>
        </a:p>
      </dgm:t>
    </dgm:pt>
    <dgm:pt modelId="{FA9902A4-A5A9-468D-8071-B8793F72119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i="1" dirty="0"/>
            <a:t>Focus area: Welfare Technology – EUR 0.5 </a:t>
          </a:r>
          <a:r>
            <a:rPr lang="en-GB" i="1" dirty="0" err="1"/>
            <a:t>mln</a:t>
          </a:r>
          <a:endParaRPr lang="en-US" i="1" dirty="0"/>
        </a:p>
      </dgm:t>
    </dgm:pt>
    <dgm:pt modelId="{CCF432CE-E936-4512-B284-63715068F445}" type="parTrans" cxnId="{54961B9B-F154-4867-B26E-04BC64F7F6AD}">
      <dgm:prSet/>
      <dgm:spPr/>
      <dgm:t>
        <a:bodyPr/>
        <a:lstStyle/>
        <a:p>
          <a:endParaRPr lang="en-GB"/>
        </a:p>
      </dgm:t>
    </dgm:pt>
    <dgm:pt modelId="{8B750704-655B-4FFF-9221-9162AD62B85A}" type="sibTrans" cxnId="{54961B9B-F154-4867-B26E-04BC64F7F6AD}">
      <dgm:prSet/>
      <dgm:spPr/>
      <dgm:t>
        <a:bodyPr/>
        <a:lstStyle/>
        <a:p>
          <a:endParaRPr lang="en-GB"/>
        </a:p>
      </dgm:t>
    </dgm:pt>
    <dgm:pt modelId="{F95B63AD-D2CE-4F69-BF41-EC8443C08F6C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i="1" u="sng" dirty="0"/>
            <a:t>Grant support Thresholds: </a:t>
          </a:r>
        </a:p>
      </dgm:t>
    </dgm:pt>
    <dgm:pt modelId="{B839B733-D162-48FF-AA7D-822B8369DBDA}" type="parTrans" cxnId="{DE7529FC-1AD7-48EE-A0F2-15F82CB0F13B}">
      <dgm:prSet/>
      <dgm:spPr/>
      <dgm:t>
        <a:bodyPr/>
        <a:lstStyle/>
        <a:p>
          <a:endParaRPr lang="en-GB"/>
        </a:p>
      </dgm:t>
    </dgm:pt>
    <dgm:pt modelId="{C44910D7-1239-47B7-BC88-F59473D31206}" type="sibTrans" cxnId="{DE7529FC-1AD7-48EE-A0F2-15F82CB0F13B}">
      <dgm:prSet/>
      <dgm:spPr/>
      <dgm:t>
        <a:bodyPr/>
        <a:lstStyle/>
        <a:p>
          <a:endParaRPr lang="en-GB"/>
        </a:p>
      </dgm:t>
    </dgm:pt>
    <dgm:pt modelId="{07C48A72-FEFA-4D5B-AC23-477F3902D6D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1" u="none" dirty="0"/>
            <a:t>Minimum grant amount: EUR 5 000</a:t>
          </a:r>
        </a:p>
      </dgm:t>
    </dgm:pt>
    <dgm:pt modelId="{48B62A38-85FD-4C0C-A6A1-19CD2AEE707A}" type="parTrans" cxnId="{E497F9AD-183B-479B-BE14-7CA6C6D92F42}">
      <dgm:prSet/>
      <dgm:spPr/>
      <dgm:t>
        <a:bodyPr/>
        <a:lstStyle/>
        <a:p>
          <a:endParaRPr lang="en-GB"/>
        </a:p>
      </dgm:t>
    </dgm:pt>
    <dgm:pt modelId="{003C4826-4FF0-47F3-B38B-9111DC18B9A8}" type="sibTrans" cxnId="{E497F9AD-183B-479B-BE14-7CA6C6D92F42}">
      <dgm:prSet/>
      <dgm:spPr/>
      <dgm:t>
        <a:bodyPr/>
        <a:lstStyle/>
        <a:p>
          <a:endParaRPr lang="en-GB"/>
        </a:p>
      </dgm:t>
    </dgm:pt>
    <dgm:pt modelId="{BF76FB4D-81C0-4961-B92C-4B5DA02705F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1" u="none" dirty="0"/>
            <a:t>Maximum grant amount: EUR 80 000</a:t>
          </a:r>
        </a:p>
      </dgm:t>
    </dgm:pt>
    <dgm:pt modelId="{41273330-CE53-47BB-91B4-A4C6B0ECD2CC}" type="parTrans" cxnId="{FE035AB4-A4BA-4643-B2CD-C54E5BB8E39D}">
      <dgm:prSet/>
      <dgm:spPr/>
      <dgm:t>
        <a:bodyPr/>
        <a:lstStyle/>
        <a:p>
          <a:endParaRPr lang="en-GB"/>
        </a:p>
      </dgm:t>
    </dgm:pt>
    <dgm:pt modelId="{B204121D-0A39-4D9C-A2C6-CD7069EFDAB7}" type="sibTrans" cxnId="{FE035AB4-A4BA-4643-B2CD-C54E5BB8E39D}">
      <dgm:prSet/>
      <dgm:spPr/>
      <dgm:t>
        <a:bodyPr/>
        <a:lstStyle/>
        <a:p>
          <a:endParaRPr lang="en-GB"/>
        </a:p>
      </dgm:t>
    </dgm:pt>
    <dgm:pt modelId="{5D64517C-A6CE-4032-995D-544E6112D786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i="1" u="sng" dirty="0"/>
            <a:t>Registration parameters:</a:t>
          </a:r>
        </a:p>
      </dgm:t>
    </dgm:pt>
    <dgm:pt modelId="{9579540D-4B60-4179-892E-1CCAFE4F630A}" type="parTrans" cxnId="{A8B497F9-7739-4421-808F-9B1BF2E935D4}">
      <dgm:prSet/>
      <dgm:spPr/>
      <dgm:t>
        <a:bodyPr/>
        <a:lstStyle/>
        <a:p>
          <a:endParaRPr lang="en-GB"/>
        </a:p>
      </dgm:t>
    </dgm:pt>
    <dgm:pt modelId="{ED526166-A94D-47CA-A628-66FD0B271847}" type="sibTrans" cxnId="{A8B497F9-7739-4421-808F-9B1BF2E935D4}">
      <dgm:prSet/>
      <dgm:spPr/>
      <dgm:t>
        <a:bodyPr/>
        <a:lstStyle/>
        <a:p>
          <a:endParaRPr lang="en-GB"/>
        </a:p>
      </dgm:t>
    </dgm:pt>
    <dgm:pt modelId="{273D8B3E-BE0F-4B54-95A0-BE8773CAC3E3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b="1" i="1" u="sng" dirty="0"/>
        </a:p>
      </dgm:t>
    </dgm:pt>
    <dgm:pt modelId="{BDA925E2-77A5-43A5-A579-F694960023C0}" type="parTrans" cxnId="{B0EF2138-DF8B-457E-8361-A95441C07DEE}">
      <dgm:prSet/>
      <dgm:spPr/>
      <dgm:t>
        <a:bodyPr/>
        <a:lstStyle/>
        <a:p>
          <a:endParaRPr lang="en-GB"/>
        </a:p>
      </dgm:t>
    </dgm:pt>
    <dgm:pt modelId="{AB5B97B4-BC11-4529-BD2E-FBA700C068E1}" type="sibTrans" cxnId="{B0EF2138-DF8B-457E-8361-A95441C07DEE}">
      <dgm:prSet/>
      <dgm:spPr/>
      <dgm:t>
        <a:bodyPr/>
        <a:lstStyle/>
        <a:p>
          <a:endParaRPr lang="en-GB"/>
        </a:p>
      </dgm:t>
    </dgm:pt>
    <dgm:pt modelId="{EF59E5E2-7EFC-4BF3-B5BF-1BF229A448B0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b="1" i="1" u="sng" dirty="0"/>
        </a:p>
      </dgm:t>
    </dgm:pt>
    <dgm:pt modelId="{40C32C08-C999-43CB-9D31-3B4A2A624ADA}" type="parTrans" cxnId="{1B15CDAB-0E72-407E-80C2-9303072C24C1}">
      <dgm:prSet/>
      <dgm:spPr/>
      <dgm:t>
        <a:bodyPr/>
        <a:lstStyle/>
        <a:p>
          <a:endParaRPr lang="en-GB"/>
        </a:p>
      </dgm:t>
    </dgm:pt>
    <dgm:pt modelId="{3ACD5BB9-CEC6-4950-BCB9-75E9DB8E3C26}" type="sibTrans" cxnId="{1B15CDAB-0E72-407E-80C2-9303072C24C1}">
      <dgm:prSet/>
      <dgm:spPr/>
      <dgm:t>
        <a:bodyPr/>
        <a:lstStyle/>
        <a:p>
          <a:endParaRPr lang="en-GB"/>
        </a:p>
      </dgm:t>
    </dgm:pt>
    <dgm:pt modelId="{0E602DC0-6A9A-46D6-AA07-009C4C834C06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i="1" dirty="0"/>
        </a:p>
      </dgm:t>
    </dgm:pt>
    <dgm:pt modelId="{7CDDB7BA-A61D-43CE-BC66-183CBF54FBC9}" type="parTrans" cxnId="{7BFAD79F-414D-4760-AE7F-BF7E0D964962}">
      <dgm:prSet/>
      <dgm:spPr/>
      <dgm:t>
        <a:bodyPr/>
        <a:lstStyle/>
        <a:p>
          <a:endParaRPr lang="en-GB"/>
        </a:p>
      </dgm:t>
    </dgm:pt>
    <dgm:pt modelId="{D11A469E-C1D0-4430-A874-7882396F7B15}" type="sibTrans" cxnId="{7BFAD79F-414D-4760-AE7F-BF7E0D964962}">
      <dgm:prSet/>
      <dgm:spPr/>
      <dgm:t>
        <a:bodyPr/>
        <a:lstStyle/>
        <a:p>
          <a:endParaRPr lang="en-GB"/>
        </a:p>
      </dgm:t>
    </dgm:pt>
    <dgm:pt modelId="{501408D0-029A-4D69-9A37-BC52D03F841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b="0" i="1" u="none" dirty="0"/>
        </a:p>
      </dgm:t>
    </dgm:pt>
    <dgm:pt modelId="{8EB45E40-6E51-4166-B6D4-8362E0B3747D}" type="parTrans" cxnId="{739F53EB-D071-4437-843A-74AF421131F9}">
      <dgm:prSet/>
      <dgm:spPr/>
      <dgm:t>
        <a:bodyPr/>
        <a:lstStyle/>
        <a:p>
          <a:endParaRPr lang="en-GB"/>
        </a:p>
      </dgm:t>
    </dgm:pt>
    <dgm:pt modelId="{6C85D397-6432-432D-B2D5-6F9F20A69ED5}" type="sibTrans" cxnId="{739F53EB-D071-4437-843A-74AF421131F9}">
      <dgm:prSet/>
      <dgm:spPr/>
      <dgm:t>
        <a:bodyPr/>
        <a:lstStyle/>
        <a:p>
          <a:endParaRPr lang="en-GB"/>
        </a:p>
      </dgm:t>
    </dgm:pt>
    <dgm:pt modelId="{DC3704AE-5823-465D-AC23-DCD592833792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b="1" i="1" u="sng" dirty="0"/>
        </a:p>
      </dgm:t>
    </dgm:pt>
    <dgm:pt modelId="{553FCD1E-1205-43EC-A403-A4973369FC38}" type="parTrans" cxnId="{F3BF5E6C-0C6F-4152-BF74-98F7CAC32A86}">
      <dgm:prSet/>
      <dgm:spPr/>
      <dgm:t>
        <a:bodyPr/>
        <a:lstStyle/>
        <a:p>
          <a:endParaRPr lang="en-GB"/>
        </a:p>
      </dgm:t>
    </dgm:pt>
    <dgm:pt modelId="{A8D15826-1ABC-4AA5-9EB4-2926F8340704}" type="sibTrans" cxnId="{F3BF5E6C-0C6F-4152-BF74-98F7CAC32A86}">
      <dgm:prSet/>
      <dgm:spPr/>
      <dgm:t>
        <a:bodyPr/>
        <a:lstStyle/>
        <a:p>
          <a:endParaRPr lang="en-GB"/>
        </a:p>
      </dgm:t>
    </dgm:pt>
    <dgm:pt modelId="{735CBD3A-DCB3-48CA-B484-D0F72CD0EFA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B3EF960C-E32F-43EB-89F5-C28D86268AD0}" type="parTrans" cxnId="{E42A9B56-38E8-4EA9-8231-64A18FC229C1}">
      <dgm:prSet/>
      <dgm:spPr/>
      <dgm:t>
        <a:bodyPr/>
        <a:lstStyle/>
        <a:p>
          <a:endParaRPr lang="en-GB"/>
        </a:p>
      </dgm:t>
    </dgm:pt>
    <dgm:pt modelId="{09538660-1A4F-4C19-9CBB-ABDF6D0B14CA}" type="sibTrans" cxnId="{E42A9B56-38E8-4EA9-8231-64A18FC229C1}">
      <dgm:prSet/>
      <dgm:spPr/>
      <dgm:t>
        <a:bodyPr/>
        <a:lstStyle/>
        <a:p>
          <a:endParaRPr lang="en-GB"/>
        </a:p>
      </dgm:t>
    </dgm:pt>
    <dgm:pt modelId="{500BC59B-4B80-46A4-94DB-F12B2FC53F76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E2C1FF27-A583-4B3D-9B70-1F7FF69915F7}" type="parTrans" cxnId="{39DCB4C8-B928-4C92-8AE6-1AE11F908E4D}">
      <dgm:prSet/>
      <dgm:spPr/>
      <dgm:t>
        <a:bodyPr/>
        <a:lstStyle/>
        <a:p>
          <a:endParaRPr lang="en-GB"/>
        </a:p>
      </dgm:t>
    </dgm:pt>
    <dgm:pt modelId="{676C8B17-F532-4331-9E96-1987A73F6F6F}" type="sibTrans" cxnId="{39DCB4C8-B928-4C92-8AE6-1AE11F908E4D}">
      <dgm:prSet/>
      <dgm:spPr/>
      <dgm:t>
        <a:bodyPr/>
        <a:lstStyle/>
        <a:p>
          <a:endParaRPr lang="en-GB"/>
        </a:p>
      </dgm:t>
    </dgm:pt>
    <dgm:pt modelId="{C45A2228-F618-4C24-B7D1-46299C8DC347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i="1" u="sng" dirty="0"/>
            <a:t>Donor partnership:</a:t>
          </a:r>
          <a:endParaRPr lang="en-US" dirty="0"/>
        </a:p>
      </dgm:t>
    </dgm:pt>
    <dgm:pt modelId="{F666D18F-2740-4FD7-AB1E-2533F1166107}" type="parTrans" cxnId="{6071E330-2CA7-4599-8E9A-E06638994258}">
      <dgm:prSet/>
      <dgm:spPr/>
    </dgm:pt>
    <dgm:pt modelId="{1A336BA0-3F6F-4A51-B5D1-6FB20A61E1E3}" type="sibTrans" cxnId="{6071E330-2CA7-4599-8E9A-E06638994258}">
      <dgm:prSet/>
      <dgm:spPr/>
    </dgm:pt>
    <dgm:pt modelId="{5723B76D-7AB0-4454-8A93-DB4AC556896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b="1" i="1" u="sng" dirty="0"/>
        </a:p>
      </dgm:t>
    </dgm:pt>
    <dgm:pt modelId="{5EE25897-9A20-4317-9260-8DA8C57ADC6A}" type="parTrans" cxnId="{E108AF3F-396F-4644-AB93-027A0BFF0985}">
      <dgm:prSet/>
      <dgm:spPr/>
      <dgm:t>
        <a:bodyPr/>
        <a:lstStyle/>
        <a:p>
          <a:endParaRPr lang="en-GB"/>
        </a:p>
      </dgm:t>
    </dgm:pt>
    <dgm:pt modelId="{93DEFE23-D391-4FC1-AA8E-37094DC8F23E}" type="sibTrans" cxnId="{E108AF3F-396F-4644-AB93-027A0BFF0985}">
      <dgm:prSet/>
      <dgm:spPr/>
      <dgm:t>
        <a:bodyPr/>
        <a:lstStyle/>
        <a:p>
          <a:endParaRPr lang="en-GB"/>
        </a:p>
      </dgm:t>
    </dgm:pt>
    <dgm:pt modelId="{E01119C4-C2D8-47B0-B916-E7A5F31916A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i="1" dirty="0"/>
            <a:t>Focus area: Green Industry Innovation</a:t>
          </a:r>
          <a:endParaRPr lang="en-US" i="1" dirty="0"/>
        </a:p>
      </dgm:t>
    </dgm:pt>
    <dgm:pt modelId="{8EC6113F-8472-4D64-BE43-4736F8A1D927}" type="parTrans" cxnId="{BABFCBDD-5A6F-4FD9-B24F-868FA1179589}">
      <dgm:prSet/>
      <dgm:spPr/>
      <dgm:t>
        <a:bodyPr/>
        <a:lstStyle/>
        <a:p>
          <a:endParaRPr lang="en-GB"/>
        </a:p>
      </dgm:t>
    </dgm:pt>
    <dgm:pt modelId="{A94E2B93-3AB5-481E-A534-48B9A233112E}" type="sibTrans" cxnId="{BABFCBDD-5A6F-4FD9-B24F-868FA1179589}">
      <dgm:prSet/>
      <dgm:spPr/>
      <dgm:t>
        <a:bodyPr/>
        <a:lstStyle/>
        <a:p>
          <a:endParaRPr lang="en-GB"/>
        </a:p>
      </dgm:t>
    </dgm:pt>
    <dgm:pt modelId="{93FD5C76-5DC1-4642-B5BA-4B918C587FD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i="1" dirty="0"/>
            <a:t>Focus area: Blue Growth</a:t>
          </a:r>
          <a:endParaRPr lang="en-US" i="1" dirty="0"/>
        </a:p>
      </dgm:t>
    </dgm:pt>
    <dgm:pt modelId="{FE3F09C2-DCB2-48BB-BF7B-054209FB939C}" type="parTrans" cxnId="{2744B0B7-8166-49F1-95FF-1BC442D9FB28}">
      <dgm:prSet/>
      <dgm:spPr/>
      <dgm:t>
        <a:bodyPr/>
        <a:lstStyle/>
        <a:p>
          <a:endParaRPr lang="en-GB"/>
        </a:p>
      </dgm:t>
    </dgm:pt>
    <dgm:pt modelId="{7F31DC0E-3B81-4A76-A42C-AFE7810FEAEF}" type="sibTrans" cxnId="{2744B0B7-8166-49F1-95FF-1BC442D9FB28}">
      <dgm:prSet/>
      <dgm:spPr/>
      <dgm:t>
        <a:bodyPr/>
        <a:lstStyle/>
        <a:p>
          <a:endParaRPr lang="en-GB"/>
        </a:p>
      </dgm:t>
    </dgm:pt>
    <dgm:pt modelId="{DEDE55F1-F0C2-4C6D-9629-3F8250FFBF59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i="1" u="sng" dirty="0"/>
            <a:t>Grant support Thresholds: </a:t>
          </a:r>
        </a:p>
      </dgm:t>
    </dgm:pt>
    <dgm:pt modelId="{053CF76A-7850-4832-83E3-BD6D9FABE9E7}" type="parTrans" cxnId="{F5B45647-7099-4560-AA79-70A2F348492E}">
      <dgm:prSet/>
      <dgm:spPr/>
      <dgm:t>
        <a:bodyPr/>
        <a:lstStyle/>
        <a:p>
          <a:endParaRPr lang="en-GB"/>
        </a:p>
      </dgm:t>
    </dgm:pt>
    <dgm:pt modelId="{A943A280-824D-4629-B7AB-891FE85A63CF}" type="sibTrans" cxnId="{F5B45647-7099-4560-AA79-70A2F348492E}">
      <dgm:prSet/>
      <dgm:spPr/>
      <dgm:t>
        <a:bodyPr/>
        <a:lstStyle/>
        <a:p>
          <a:endParaRPr lang="en-GB"/>
        </a:p>
      </dgm:t>
    </dgm:pt>
    <dgm:pt modelId="{8A7A4832-EA4C-4476-8ADC-602467B74FC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b="1" i="1" u="sng" dirty="0"/>
        </a:p>
      </dgm:t>
    </dgm:pt>
    <dgm:pt modelId="{F22C331E-0C05-4EB9-A5B2-B50AF59E5EE7}" type="parTrans" cxnId="{A404923F-AE63-4AF5-8B99-6117929339BE}">
      <dgm:prSet/>
      <dgm:spPr/>
      <dgm:t>
        <a:bodyPr/>
        <a:lstStyle/>
        <a:p>
          <a:endParaRPr lang="en-GB"/>
        </a:p>
      </dgm:t>
    </dgm:pt>
    <dgm:pt modelId="{D50D47CE-3E5A-4799-AEF2-CA055E1045FE}" type="sibTrans" cxnId="{A404923F-AE63-4AF5-8B99-6117929339BE}">
      <dgm:prSet/>
      <dgm:spPr/>
      <dgm:t>
        <a:bodyPr/>
        <a:lstStyle/>
        <a:p>
          <a:endParaRPr lang="en-GB"/>
        </a:p>
      </dgm:t>
    </dgm:pt>
    <dgm:pt modelId="{9FAC4206-3D90-47A5-A427-A08934E034D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1" u="none" dirty="0"/>
            <a:t>Minimum grant amount: EUR 10 000</a:t>
          </a:r>
        </a:p>
      </dgm:t>
    </dgm:pt>
    <dgm:pt modelId="{D27D0FF4-E8C1-4955-99FD-3D26C6509EEB}" type="parTrans" cxnId="{C3E68064-529A-41E0-BEEA-C75F9C6FB55A}">
      <dgm:prSet/>
      <dgm:spPr/>
      <dgm:t>
        <a:bodyPr/>
        <a:lstStyle/>
        <a:p>
          <a:endParaRPr lang="en-GB"/>
        </a:p>
      </dgm:t>
    </dgm:pt>
    <dgm:pt modelId="{7E60378D-B70A-47FE-AD84-DEEBA9580F1B}" type="sibTrans" cxnId="{C3E68064-529A-41E0-BEEA-C75F9C6FB55A}">
      <dgm:prSet/>
      <dgm:spPr/>
      <dgm:t>
        <a:bodyPr/>
        <a:lstStyle/>
        <a:p>
          <a:endParaRPr lang="en-GB"/>
        </a:p>
      </dgm:t>
    </dgm:pt>
    <dgm:pt modelId="{15943FCE-90DB-4F9E-982F-8C13D0BF753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1" u="none" dirty="0"/>
            <a:t>Maximum grant amount: EUR 200 000</a:t>
          </a:r>
        </a:p>
      </dgm:t>
    </dgm:pt>
    <dgm:pt modelId="{F89A7A96-9481-485C-B5B6-461F3A1D4DC9}" type="parTrans" cxnId="{6DA7E390-A9EB-4A23-B879-A2B3E8D83D63}">
      <dgm:prSet/>
      <dgm:spPr/>
      <dgm:t>
        <a:bodyPr/>
        <a:lstStyle/>
        <a:p>
          <a:endParaRPr lang="en-GB"/>
        </a:p>
      </dgm:t>
    </dgm:pt>
    <dgm:pt modelId="{ED06E8A6-D5B1-4607-9074-C610E5130755}" type="sibTrans" cxnId="{6DA7E390-A9EB-4A23-B879-A2B3E8D83D63}">
      <dgm:prSet/>
      <dgm:spPr/>
      <dgm:t>
        <a:bodyPr/>
        <a:lstStyle/>
        <a:p>
          <a:endParaRPr lang="en-GB"/>
        </a:p>
      </dgm:t>
    </dgm:pt>
    <dgm:pt modelId="{614D6D81-0FE6-4E24-9590-E4056FB4A92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b="0" i="1" u="none" dirty="0"/>
        </a:p>
      </dgm:t>
    </dgm:pt>
    <dgm:pt modelId="{5B7B981A-A271-4DC0-9B11-677BE749F2E9}" type="parTrans" cxnId="{17EDBE45-DC2D-4C9F-81E1-3BD4E2AA7E2B}">
      <dgm:prSet/>
      <dgm:spPr/>
      <dgm:t>
        <a:bodyPr/>
        <a:lstStyle/>
        <a:p>
          <a:endParaRPr lang="en-GB"/>
        </a:p>
      </dgm:t>
    </dgm:pt>
    <dgm:pt modelId="{EC9C6690-A857-4380-BE04-1250B6A4D1B3}" type="sibTrans" cxnId="{17EDBE45-DC2D-4C9F-81E1-3BD4E2AA7E2B}">
      <dgm:prSet/>
      <dgm:spPr/>
      <dgm:t>
        <a:bodyPr/>
        <a:lstStyle/>
        <a:p>
          <a:endParaRPr lang="en-GB"/>
        </a:p>
      </dgm:t>
    </dgm:pt>
    <dgm:pt modelId="{6B3B28CD-857A-4134-A87E-F9252874B7FA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i="1" u="sng" dirty="0"/>
            <a:t>Registration parameters:</a:t>
          </a:r>
        </a:p>
      </dgm:t>
    </dgm:pt>
    <dgm:pt modelId="{959F28FC-5A81-46C8-BD21-A02D4450A1AA}" type="parTrans" cxnId="{FC2D2D7E-BCDA-4CBC-B6C6-BC189143F31C}">
      <dgm:prSet/>
      <dgm:spPr/>
      <dgm:t>
        <a:bodyPr/>
        <a:lstStyle/>
        <a:p>
          <a:endParaRPr lang="en-GB"/>
        </a:p>
      </dgm:t>
    </dgm:pt>
    <dgm:pt modelId="{BE2E32BD-4226-4BF2-937A-0106DC272E2D}" type="sibTrans" cxnId="{FC2D2D7E-BCDA-4CBC-B6C6-BC189143F31C}">
      <dgm:prSet/>
      <dgm:spPr/>
      <dgm:t>
        <a:bodyPr/>
        <a:lstStyle/>
        <a:p>
          <a:endParaRPr lang="en-GB"/>
        </a:p>
      </dgm:t>
    </dgm:pt>
    <dgm:pt modelId="{4057A0FE-FF49-42ED-9A13-13D8B2863AF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b="1" i="1" u="sng" dirty="0"/>
        </a:p>
      </dgm:t>
    </dgm:pt>
    <dgm:pt modelId="{7568FBAF-0215-49AF-A6CE-A2B51D0456C9}" type="parTrans" cxnId="{E22D8350-CFFD-4913-A7D7-18E846374D95}">
      <dgm:prSet/>
      <dgm:spPr/>
      <dgm:t>
        <a:bodyPr/>
        <a:lstStyle/>
        <a:p>
          <a:endParaRPr lang="en-GB"/>
        </a:p>
      </dgm:t>
    </dgm:pt>
    <dgm:pt modelId="{4A0C521A-130D-45D6-829C-F01FD243C807}" type="sibTrans" cxnId="{E22D8350-CFFD-4913-A7D7-18E846374D95}">
      <dgm:prSet/>
      <dgm:spPr/>
      <dgm:t>
        <a:bodyPr/>
        <a:lstStyle/>
        <a:p>
          <a:endParaRPr lang="en-GB"/>
        </a:p>
      </dgm:t>
    </dgm:pt>
    <dgm:pt modelId="{3C5F5656-241F-4533-AA6A-CD8F3F5E61C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Not to be registered less than 6 months before the deadline and not more than 4 years before the deadline</a:t>
          </a:r>
        </a:p>
      </dgm:t>
    </dgm:pt>
    <dgm:pt modelId="{892D8D32-393B-4A67-BFF3-14CAE85BC840}" type="parTrans" cxnId="{5D1AE2BF-7CC6-49A2-A8F3-AEFCAD3A014C}">
      <dgm:prSet/>
      <dgm:spPr/>
      <dgm:t>
        <a:bodyPr/>
        <a:lstStyle/>
        <a:p>
          <a:endParaRPr lang="en-GB"/>
        </a:p>
      </dgm:t>
    </dgm:pt>
    <dgm:pt modelId="{17DD8F4E-1C30-4C79-BFF5-F03CA4D1F35C}" type="sibTrans" cxnId="{5D1AE2BF-7CC6-49A2-A8F3-AEFCAD3A014C}">
      <dgm:prSet/>
      <dgm:spPr/>
      <dgm:t>
        <a:bodyPr/>
        <a:lstStyle/>
        <a:p>
          <a:endParaRPr lang="en-GB"/>
        </a:p>
      </dgm:t>
    </dgm:pt>
    <dgm:pt modelId="{3DCF5084-7977-47E0-858F-C8180DD0A940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i="1" dirty="0"/>
        </a:p>
      </dgm:t>
    </dgm:pt>
    <dgm:pt modelId="{16F7F710-BA43-4D5E-82CB-872E049CD1F4}" type="parTrans" cxnId="{78C37246-E72B-4C20-AD64-582B67105EF3}">
      <dgm:prSet/>
      <dgm:spPr/>
    </dgm:pt>
    <dgm:pt modelId="{6DC212C6-B459-49F8-80D1-21377E513476}" type="sibTrans" cxnId="{78C37246-E72B-4C20-AD64-582B67105EF3}">
      <dgm:prSet/>
      <dgm:spPr/>
    </dgm:pt>
    <dgm:pt modelId="{1CBE3AF2-A30D-45C8-97D2-EF97DBB1FAE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1" dirty="0"/>
            <a:t>Focus area: ICT </a:t>
          </a:r>
        </a:p>
      </dgm:t>
    </dgm:pt>
    <dgm:pt modelId="{EBB5C315-A42A-4652-9851-248BA3A179BF}" type="parTrans" cxnId="{F091BD88-431A-420D-A1A2-4EDFFC2C3053}">
      <dgm:prSet/>
      <dgm:spPr/>
    </dgm:pt>
    <dgm:pt modelId="{34A8F8BA-10F7-4043-96E8-B5579CB749B7}" type="sibTrans" cxnId="{F091BD88-431A-420D-A1A2-4EDFFC2C3053}">
      <dgm:prSet/>
      <dgm:spPr/>
    </dgm:pt>
    <dgm:pt modelId="{FB47B6F1-6A57-49F2-A68A-55D00BDA8191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40F27F77-2006-44A3-9C42-D74D0369367B}" type="parTrans" cxnId="{6E38EE14-C092-4887-9E6B-4410E5CCA1C8}">
      <dgm:prSet/>
      <dgm:spPr/>
    </dgm:pt>
    <dgm:pt modelId="{C596009B-B6C1-4565-A91A-DF23008FABCF}" type="sibTrans" cxnId="{6E38EE14-C092-4887-9E6B-4410E5CCA1C8}">
      <dgm:prSet/>
      <dgm:spPr/>
    </dgm:pt>
    <dgm:pt modelId="{8446934E-5F1D-4ACD-A4E5-30C2B9902D5C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Norway !!!</a:t>
          </a:r>
        </a:p>
      </dgm:t>
    </dgm:pt>
    <dgm:pt modelId="{37F097A7-FE4B-4B58-B17C-AF93ED3ADA76}" type="parTrans" cxnId="{CCEC0D16-72D2-46D7-B0BC-18DCB577C2C0}">
      <dgm:prSet/>
      <dgm:spPr/>
    </dgm:pt>
    <dgm:pt modelId="{16C6B970-F7FF-4333-A76D-38C1C3C9257A}" type="sibTrans" cxnId="{CCEC0D16-72D2-46D7-B0BC-18DCB577C2C0}">
      <dgm:prSet/>
      <dgm:spPr/>
    </dgm:pt>
    <dgm:pt modelId="{68B31E0A-E7BA-4DFC-B8DA-415C338DD476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1" i="1" u="sng" dirty="0"/>
            <a:t>Donor partnership:</a:t>
          </a:r>
          <a:endParaRPr lang="en-US" dirty="0"/>
        </a:p>
      </dgm:t>
    </dgm:pt>
    <dgm:pt modelId="{614CE5BF-B1AC-4CE2-8211-2F17C0E6DDFF}" type="parTrans" cxnId="{B949427A-42B7-4FBA-BAC5-0A806CD7E388}">
      <dgm:prSet/>
      <dgm:spPr/>
    </dgm:pt>
    <dgm:pt modelId="{E52F1E6F-1AF1-4481-B0FA-CA53EBEC60E2}" type="sibTrans" cxnId="{B949427A-42B7-4FBA-BAC5-0A806CD7E388}">
      <dgm:prSet/>
      <dgm:spPr/>
    </dgm:pt>
    <dgm:pt modelId="{C8CEF1D7-182A-44C0-B412-16B7B49AB1E0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0C5A0F9B-02DE-416C-A122-AB61253FC734}" type="parTrans" cxnId="{A47B7634-4E33-4C6E-95E5-125EEA020B1D}">
      <dgm:prSet/>
      <dgm:spPr/>
    </dgm:pt>
    <dgm:pt modelId="{94C1D804-C21A-4000-B5B0-DFA4640A1CAB}" type="sibTrans" cxnId="{A47B7634-4E33-4C6E-95E5-125EEA020B1D}">
      <dgm:prSet/>
      <dgm:spPr/>
    </dgm:pt>
    <dgm:pt modelId="{6C6A942B-1A80-4A74-9267-236E0CCDF592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b="0" i="0" dirty="0"/>
            <a:t>Iceland, Liechtenstein, and Norway !!!</a:t>
          </a:r>
          <a:endParaRPr lang="en-US" dirty="0"/>
        </a:p>
      </dgm:t>
    </dgm:pt>
    <dgm:pt modelId="{CE57AA76-3AFB-44D9-8A4C-84F3390EDFDE}" type="parTrans" cxnId="{0D945DC9-381A-4F27-B33F-863DB25A2601}">
      <dgm:prSet/>
      <dgm:spPr/>
    </dgm:pt>
    <dgm:pt modelId="{98E8B791-3285-4DDA-B1D8-B986442932F9}" type="sibTrans" cxnId="{0D945DC9-381A-4F27-B33F-863DB25A2601}">
      <dgm:prSet/>
      <dgm:spPr/>
    </dgm:pt>
    <dgm:pt modelId="{62CF8259-1340-4809-B3A7-BC92F7DB640C}" type="pres">
      <dgm:prSet presAssocID="{B0A9F76D-B809-46D8-B516-7EDFBBD86C9A}" presName="Name0" presStyleCnt="0">
        <dgm:presLayoutVars>
          <dgm:dir/>
          <dgm:animLvl val="lvl"/>
          <dgm:resizeHandles val="exact"/>
        </dgm:presLayoutVars>
      </dgm:prSet>
      <dgm:spPr/>
    </dgm:pt>
    <dgm:pt modelId="{839F4922-0147-4EB9-BD72-C2F54C24DA25}" type="pres">
      <dgm:prSet presAssocID="{4FCD4031-5505-4CF9-A9F5-1F6A83879664}" presName="composite" presStyleCnt="0"/>
      <dgm:spPr/>
    </dgm:pt>
    <dgm:pt modelId="{738E1389-3EF2-47E2-901F-DB3B04F21FFC}" type="pres">
      <dgm:prSet presAssocID="{4FCD4031-5505-4CF9-A9F5-1F6A8387966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10ABBC8-8CEC-413F-9045-7B228EA626A1}" type="pres">
      <dgm:prSet presAssocID="{4FCD4031-5505-4CF9-A9F5-1F6A83879664}" presName="desTx" presStyleLbl="alignAccFollowNode1" presStyleIdx="0" presStyleCnt="2" custLinFactNeighborX="-894">
        <dgm:presLayoutVars>
          <dgm:bulletEnabled val="1"/>
        </dgm:presLayoutVars>
      </dgm:prSet>
      <dgm:spPr/>
    </dgm:pt>
    <dgm:pt modelId="{F3D43C68-9581-455D-A017-2BC6B3A17F36}" type="pres">
      <dgm:prSet presAssocID="{8862FCCD-3B45-4C83-991C-6AE0D004397D}" presName="space" presStyleCnt="0"/>
      <dgm:spPr/>
    </dgm:pt>
    <dgm:pt modelId="{9387C848-4D8A-42B6-9D3A-A0285D96B173}" type="pres">
      <dgm:prSet presAssocID="{DDC70735-1165-410B-8593-5AC2E7F65368}" presName="composite" presStyleCnt="0"/>
      <dgm:spPr/>
    </dgm:pt>
    <dgm:pt modelId="{BF10327E-81A5-4220-939A-87C3BE58628A}" type="pres">
      <dgm:prSet presAssocID="{DDC70735-1165-410B-8593-5AC2E7F6536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450CB5A-1F44-49D7-95D0-C70A3089FCFB}" type="pres">
      <dgm:prSet presAssocID="{DDC70735-1165-410B-8593-5AC2E7F6536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E38EE14-C092-4887-9E6B-4410E5CCA1C8}" srcId="{4FCD4031-5505-4CF9-A9F5-1F6A83879664}" destId="{FB47B6F1-6A57-49F2-A68A-55D00BDA8191}" srcOrd="13" destOrd="0" parTransId="{40F27F77-2006-44A3-9C42-D74D0369367B}" sibTransId="{C596009B-B6C1-4565-A91A-DF23008FABCF}"/>
    <dgm:cxn modelId="{CCEC0D16-72D2-46D7-B0BC-18DCB577C2C0}" srcId="{4FCD4031-5505-4CF9-A9F5-1F6A83879664}" destId="{8446934E-5F1D-4ACD-A4E5-30C2B9902D5C}" srcOrd="15" destOrd="0" parTransId="{37F097A7-FE4B-4B58-B17C-AF93ED3ADA76}" sibTransId="{16C6B970-F7FF-4333-A76D-38C1C3C9257A}"/>
    <dgm:cxn modelId="{A0230E18-09B2-4B4D-A436-D51534874519}" type="presOf" srcId="{DDC70735-1165-410B-8593-5AC2E7F65368}" destId="{BF10327E-81A5-4220-939A-87C3BE58628A}" srcOrd="0" destOrd="0" presId="urn:microsoft.com/office/officeart/2005/8/layout/hList1"/>
    <dgm:cxn modelId="{EB88531E-E680-471C-8525-1295448A3086}" type="presOf" srcId="{614D6D81-0FE6-4E24-9590-E4056FB4A92B}" destId="{4450CB5A-1F44-49D7-95D0-C70A3089FCFB}" srcOrd="0" destOrd="10" presId="urn:microsoft.com/office/officeart/2005/8/layout/hList1"/>
    <dgm:cxn modelId="{A9842C26-80EC-44F0-8E9E-9882D2AA60E7}" type="presOf" srcId="{8446934E-5F1D-4ACD-A4E5-30C2B9902D5C}" destId="{410ABBC8-8CEC-413F-9045-7B228EA626A1}" srcOrd="0" destOrd="15" presId="urn:microsoft.com/office/officeart/2005/8/layout/hList1"/>
    <dgm:cxn modelId="{D9BC2929-C5DD-4DCC-A765-6F7CC28C1DB2}" type="presOf" srcId="{B0A9F76D-B809-46D8-B516-7EDFBBD86C9A}" destId="{62CF8259-1340-4809-B3A7-BC92F7DB640C}" srcOrd="0" destOrd="0" presId="urn:microsoft.com/office/officeart/2005/8/layout/hList1"/>
    <dgm:cxn modelId="{6071E330-2CA7-4599-8E9A-E06638994258}" srcId="{4FCD4031-5505-4CF9-A9F5-1F6A83879664}" destId="{C45A2228-F618-4C24-B7D1-46299C8DC347}" srcOrd="14" destOrd="0" parTransId="{F666D18F-2740-4FD7-AB1E-2533F1166107}" sibTransId="{1A336BA0-3F6F-4A51-B5D1-6FB20A61E1E3}"/>
    <dgm:cxn modelId="{E5B00933-E3CB-4CC1-AF0F-F23FF1DFEA6D}" type="presOf" srcId="{273D8B3E-BE0F-4B54-95A0-BE8773CAC3E3}" destId="{410ABBC8-8CEC-413F-9045-7B228EA626A1}" srcOrd="0" destOrd="6" presId="urn:microsoft.com/office/officeart/2005/8/layout/hList1"/>
    <dgm:cxn modelId="{A47B7634-4E33-4C6E-95E5-125EEA020B1D}" srcId="{DDC70735-1165-410B-8593-5AC2E7F65368}" destId="{C8CEF1D7-182A-44C0-B412-16B7B49AB1E0}" srcOrd="14" destOrd="0" parTransId="{0C5A0F9B-02DE-416C-A122-AB61253FC734}" sibTransId="{94C1D804-C21A-4000-B5B0-DFA4640A1CAB}"/>
    <dgm:cxn modelId="{B0EF2138-DF8B-457E-8361-A95441C07DEE}" srcId="{4FCD4031-5505-4CF9-A9F5-1F6A83879664}" destId="{273D8B3E-BE0F-4B54-95A0-BE8773CAC3E3}" srcOrd="6" destOrd="0" parTransId="{BDA925E2-77A5-43A5-A579-F694960023C0}" sibTransId="{AB5B97B4-BC11-4529-BD2E-FBA700C068E1}"/>
    <dgm:cxn modelId="{080F1D39-FFE9-4705-9488-A1555525D8CC}" srcId="{B0A9F76D-B809-46D8-B516-7EDFBBD86C9A}" destId="{4FCD4031-5505-4CF9-A9F5-1F6A83879664}" srcOrd="0" destOrd="0" parTransId="{629D58E0-00B0-4078-B19C-55EB030A7976}" sibTransId="{8862FCCD-3B45-4C83-991C-6AE0D004397D}"/>
    <dgm:cxn modelId="{A404923F-AE63-4AF5-8B99-6117929339BE}" srcId="{DDC70735-1165-410B-8593-5AC2E7F65368}" destId="{8A7A4832-EA4C-4476-8ADC-602467B74FC9}" srcOrd="7" destOrd="0" parTransId="{F22C331E-0C05-4EB9-A5B2-B50AF59E5EE7}" sibTransId="{D50D47CE-3E5A-4799-AEF2-CA055E1045FE}"/>
    <dgm:cxn modelId="{E108AF3F-396F-4644-AB93-027A0BFF0985}" srcId="{DDC70735-1165-410B-8593-5AC2E7F65368}" destId="{5723B76D-7AB0-4454-8A93-DB4AC5568969}" srcOrd="1" destOrd="0" parTransId="{5EE25897-9A20-4317-9260-8DA8C57ADC6A}" sibTransId="{93DEFE23-D391-4FC1-AA8E-37094DC8F23E}"/>
    <dgm:cxn modelId="{5C55075C-B3F9-43E4-BF24-15864AC0206D}" srcId="{DDC70735-1165-410B-8593-5AC2E7F65368}" destId="{41989A4C-AD6B-49A9-8D57-06C2EB01F059}" srcOrd="0" destOrd="0" parTransId="{BB86197B-16BB-424C-B061-55357EF9717B}" sibTransId="{861457B9-267F-4BE0-8BE1-F91744A14F36}"/>
    <dgm:cxn modelId="{C3E68064-529A-41E0-BEEA-C75F9C6FB55A}" srcId="{DDC70735-1165-410B-8593-5AC2E7F65368}" destId="{9FAC4206-3D90-47A5-A427-A08934E034D1}" srcOrd="8" destOrd="0" parTransId="{D27D0FF4-E8C1-4955-99FD-3D26C6509EEB}" sibTransId="{7E60378D-B70A-47FE-AD84-DEEBA9580F1B}"/>
    <dgm:cxn modelId="{17EDBE45-DC2D-4C9F-81E1-3BD4E2AA7E2B}" srcId="{DDC70735-1165-410B-8593-5AC2E7F65368}" destId="{614D6D81-0FE6-4E24-9590-E4056FB4A92B}" srcOrd="10" destOrd="0" parTransId="{5B7B981A-A271-4DC0-9B11-677BE749F2E9}" sibTransId="{EC9C6690-A857-4380-BE04-1250B6A4D1B3}"/>
    <dgm:cxn modelId="{78C37246-E72B-4C20-AD64-582B67105EF3}" srcId="{DDC70735-1165-410B-8593-5AC2E7F65368}" destId="{3DCF5084-7977-47E0-858F-C8180DD0A940}" srcOrd="5" destOrd="0" parTransId="{16F7F710-BA43-4D5E-82CB-872E049CD1F4}" sibTransId="{6DC212C6-B459-49F8-80D1-21377E513476}"/>
    <dgm:cxn modelId="{B0F26C47-714E-4BD4-9F3C-E93E220243A6}" type="presOf" srcId="{AD9A7631-2EDE-46C1-B91F-3EA24EC42412}" destId="{4450CB5A-1F44-49D7-95D0-C70A3089FCFB}" srcOrd="0" destOrd="17" presId="urn:microsoft.com/office/officeart/2005/8/layout/hList1"/>
    <dgm:cxn modelId="{F5B45647-7099-4560-AA79-70A2F348492E}" srcId="{DDC70735-1165-410B-8593-5AC2E7F65368}" destId="{DEDE55F1-F0C2-4C6D-9629-3F8250FFBF59}" srcOrd="6" destOrd="0" parTransId="{053CF76A-7850-4832-83E3-BD6D9FABE9E7}" sibTransId="{A943A280-824D-4629-B7AB-891FE85A63CF}"/>
    <dgm:cxn modelId="{1F709367-3D44-405A-A73C-8A58E62C9BC1}" srcId="{B0A9F76D-B809-46D8-B516-7EDFBBD86C9A}" destId="{DDC70735-1165-410B-8593-5AC2E7F65368}" srcOrd="1" destOrd="0" parTransId="{F89983E8-F755-4CC7-89B0-F48EF4E4807C}" sibTransId="{3D853B6A-E375-4E27-9F9C-5290816A548B}"/>
    <dgm:cxn modelId="{7D78244C-E03C-4B5B-A044-7AB606538641}" type="presOf" srcId="{15943FCE-90DB-4F9E-982F-8C13D0BF7532}" destId="{4450CB5A-1F44-49D7-95D0-C70A3089FCFB}" srcOrd="0" destOrd="9" presId="urn:microsoft.com/office/officeart/2005/8/layout/hList1"/>
    <dgm:cxn modelId="{F3BF5E6C-0C6F-4152-BF74-98F7CAC32A86}" srcId="{4FCD4031-5505-4CF9-A9F5-1F6A83879664}" destId="{DC3704AE-5823-465D-AC23-DCD592833792}" srcOrd="11" destOrd="0" parTransId="{553FCD1E-1205-43EC-A403-A4973369FC38}" sibTransId="{A8D15826-1ABC-4AA5-9EB4-2926F8340704}"/>
    <dgm:cxn modelId="{4651166D-6374-46CF-A3B9-0AB6D13C69DE}" type="presOf" srcId="{6C6A942B-1A80-4A74-9267-236E0CCDF592}" destId="{4450CB5A-1F44-49D7-95D0-C70A3089FCFB}" srcOrd="0" destOrd="16" presId="urn:microsoft.com/office/officeart/2005/8/layout/hList1"/>
    <dgm:cxn modelId="{E22D8350-CFFD-4913-A7D7-18E846374D95}" srcId="{DDC70735-1165-410B-8593-5AC2E7F65368}" destId="{4057A0FE-FF49-42ED-9A13-13D8B2863AFE}" srcOrd="12" destOrd="0" parTransId="{7568FBAF-0215-49AF-A6CE-A2B51D0456C9}" sibTransId="{4A0C521A-130D-45D6-829C-F01FD243C807}"/>
    <dgm:cxn modelId="{E56B6F51-A43A-4EB4-8BF3-B539DB1464A0}" type="presOf" srcId="{FA9902A4-A5A9-468D-8071-B8793F721199}" destId="{410ABBC8-8CEC-413F-9045-7B228EA626A1}" srcOrd="0" destOrd="3" presId="urn:microsoft.com/office/officeart/2005/8/layout/hList1"/>
    <dgm:cxn modelId="{0F4AFD73-771F-46F8-81D9-34671AB40D6C}" type="presOf" srcId="{8A7A4832-EA4C-4476-8ADC-602467B74FC9}" destId="{4450CB5A-1F44-49D7-95D0-C70A3089FCFB}" srcOrd="0" destOrd="7" presId="urn:microsoft.com/office/officeart/2005/8/layout/hList1"/>
    <dgm:cxn modelId="{F0C90B55-565D-4938-871E-A78B7FF0E7E7}" type="presOf" srcId="{11054849-D936-4ED2-A6FE-767ADD1597AA}" destId="{410ABBC8-8CEC-413F-9045-7B228EA626A1}" srcOrd="0" destOrd="12" presId="urn:microsoft.com/office/officeart/2005/8/layout/hList1"/>
    <dgm:cxn modelId="{CF00A555-5E16-4041-812A-175123A11433}" srcId="{4FCD4031-5505-4CF9-A9F5-1F6A83879664}" destId="{91050FFE-41CE-4F3C-9998-20A8645F37A5}" srcOrd="2" destOrd="0" parTransId="{BBB9B66F-193A-437C-AD6B-CBA4769EB82C}" sibTransId="{E726E88A-E7D6-470F-BA84-C8D1F4C6B50E}"/>
    <dgm:cxn modelId="{6B93BA75-B88E-498A-BC8F-9C3604AF83DC}" type="presOf" srcId="{93FD5C76-5DC1-4642-B5BA-4B918C587FD8}" destId="{4450CB5A-1F44-49D7-95D0-C70A3089FCFB}" srcOrd="0" destOrd="3" presId="urn:microsoft.com/office/officeart/2005/8/layout/hList1"/>
    <dgm:cxn modelId="{E42A9B56-38E8-4EA9-8231-64A18FC229C1}" srcId="{4FCD4031-5505-4CF9-A9F5-1F6A83879664}" destId="{735CBD3A-DCB3-48CA-B484-D0F72CD0EFA1}" srcOrd="17" destOrd="0" parTransId="{B3EF960C-E32F-43EB-89F5-C28D86268AD0}" sibTransId="{09538660-1A4F-4C19-9CBB-ABDF6D0B14CA}"/>
    <dgm:cxn modelId="{AA02E276-AEFB-431E-8D79-0383A052C873}" type="presOf" srcId="{07C48A72-FEFA-4D5B-AC23-477F3902D6DB}" destId="{410ABBC8-8CEC-413F-9045-7B228EA626A1}" srcOrd="0" destOrd="7" presId="urn:microsoft.com/office/officeart/2005/8/layout/hList1"/>
    <dgm:cxn modelId="{B949427A-42B7-4FBA-BAC5-0A806CD7E388}" srcId="{DDC70735-1165-410B-8593-5AC2E7F65368}" destId="{68B31E0A-E7BA-4DFC-B8DA-415C338DD476}" srcOrd="15" destOrd="0" parTransId="{614CE5BF-B1AC-4CE2-8211-2F17C0E6DDFF}" sibTransId="{E52F1E6F-1AF1-4481-B0FA-CA53EBEC60E2}"/>
    <dgm:cxn modelId="{FC2D2D7E-BCDA-4CBC-B6C6-BC189143F31C}" srcId="{DDC70735-1165-410B-8593-5AC2E7F65368}" destId="{6B3B28CD-857A-4134-A87E-F9252874B7FA}" srcOrd="11" destOrd="0" parTransId="{959F28FC-5A81-46C8-BD21-A02D4450A1AA}" sibTransId="{BE2E32BD-4226-4BF2-937A-0106DC272E2D}"/>
    <dgm:cxn modelId="{F091BD88-431A-420D-A1A2-4EDFFC2C3053}" srcId="{DDC70735-1165-410B-8593-5AC2E7F65368}" destId="{1CBE3AF2-A30D-45C8-97D2-EF97DBB1FAEC}" srcOrd="4" destOrd="0" parTransId="{EBB5C315-A42A-4652-9851-248BA3A179BF}" sibTransId="{34A8F8BA-10F7-4043-96E8-B5579CB749B7}"/>
    <dgm:cxn modelId="{F8B83B8A-DDCE-40A8-B5A8-873583C0B072}" type="presOf" srcId="{501408D0-029A-4D69-9A37-BC52D03F8415}" destId="{410ABBC8-8CEC-413F-9045-7B228EA626A1}" srcOrd="0" destOrd="9" presId="urn:microsoft.com/office/officeart/2005/8/layout/hList1"/>
    <dgm:cxn modelId="{EC3FFF8F-B0DB-4F41-B744-54FE71BEE868}" type="presOf" srcId="{68B31E0A-E7BA-4DFC-B8DA-415C338DD476}" destId="{4450CB5A-1F44-49D7-95D0-C70A3089FCFB}" srcOrd="0" destOrd="15" presId="urn:microsoft.com/office/officeart/2005/8/layout/hList1"/>
    <dgm:cxn modelId="{6DA7E390-A9EB-4A23-B879-A2B3E8D83D63}" srcId="{DDC70735-1165-410B-8593-5AC2E7F65368}" destId="{15943FCE-90DB-4F9E-982F-8C13D0BF7532}" srcOrd="9" destOrd="0" parTransId="{F89A7A96-9481-485C-B5B6-461F3A1D4DC9}" sibTransId="{ED06E8A6-D5B1-4607-9074-C610E5130755}"/>
    <dgm:cxn modelId="{4FD8E993-7A47-4151-8D36-4072311AFE58}" type="presOf" srcId="{7CBD3749-09BB-4787-9A0A-01D5C0F27084}" destId="{410ABBC8-8CEC-413F-9045-7B228EA626A1}" srcOrd="0" destOrd="0" presId="urn:microsoft.com/office/officeart/2005/8/layout/hList1"/>
    <dgm:cxn modelId="{54961B9B-F154-4867-B26E-04BC64F7F6AD}" srcId="{4FCD4031-5505-4CF9-A9F5-1F6A83879664}" destId="{FA9902A4-A5A9-468D-8071-B8793F721199}" srcOrd="3" destOrd="0" parTransId="{CCF432CE-E936-4512-B284-63715068F445}" sibTransId="{8B750704-655B-4FFF-9221-9162AD62B85A}"/>
    <dgm:cxn modelId="{E9858E9B-A7DF-4E07-AB9B-516135A0F47D}" type="presOf" srcId="{C45A2228-F618-4C24-B7D1-46299C8DC347}" destId="{410ABBC8-8CEC-413F-9045-7B228EA626A1}" srcOrd="0" destOrd="14" presId="urn:microsoft.com/office/officeart/2005/8/layout/hList1"/>
    <dgm:cxn modelId="{7BFAD79F-414D-4760-AE7F-BF7E0D964962}" srcId="{4FCD4031-5505-4CF9-A9F5-1F6A83879664}" destId="{0E602DC0-6A9A-46D6-AA07-009C4C834C06}" srcOrd="4" destOrd="0" parTransId="{7CDDB7BA-A61D-43CE-BC66-183CBF54FBC9}" sibTransId="{D11A469E-C1D0-4430-A874-7882396F7B15}"/>
    <dgm:cxn modelId="{B9073BA0-A09A-44B5-BA97-9E6149ECEFB6}" srcId="{4FCD4031-5505-4CF9-A9F5-1F6A83879664}" destId="{11054849-D936-4ED2-A6FE-767ADD1597AA}" srcOrd="12" destOrd="0" parTransId="{C3EF34F4-F29B-40D4-87C9-FE10CE11826C}" sibTransId="{F9D426BF-408B-41C2-A689-2619D158140E}"/>
    <dgm:cxn modelId="{19E049A3-6501-4081-99E7-E6D13860F658}" type="presOf" srcId="{3DCF5084-7977-47E0-858F-C8180DD0A940}" destId="{4450CB5A-1F44-49D7-95D0-C70A3089FCFB}" srcOrd="0" destOrd="5" presId="urn:microsoft.com/office/officeart/2005/8/layout/hList1"/>
    <dgm:cxn modelId="{1B15CDAB-0E72-407E-80C2-9303072C24C1}" srcId="{4FCD4031-5505-4CF9-A9F5-1F6A83879664}" destId="{EF59E5E2-7EFC-4BF3-B5BF-1BF229A448B0}" srcOrd="1" destOrd="0" parTransId="{40C32C08-C999-43CB-9D31-3B4A2A624ADA}" sibTransId="{3ACD5BB9-CEC6-4950-BCB9-75E9DB8E3C26}"/>
    <dgm:cxn modelId="{E497F9AD-183B-479B-BE14-7CA6C6D92F42}" srcId="{4FCD4031-5505-4CF9-A9F5-1F6A83879664}" destId="{07C48A72-FEFA-4D5B-AC23-477F3902D6DB}" srcOrd="7" destOrd="0" parTransId="{48B62A38-85FD-4C0C-A6A1-19CD2AEE707A}" sibTransId="{003C4826-4FF0-47F3-B38B-9111DC18B9A8}"/>
    <dgm:cxn modelId="{B2EE10B0-EFF3-4910-B299-FEF5D5CCB6A5}" type="presOf" srcId="{3C5F5656-241F-4533-AA6A-CD8F3F5E61CE}" destId="{4450CB5A-1F44-49D7-95D0-C70A3089FCFB}" srcOrd="0" destOrd="13" presId="urn:microsoft.com/office/officeart/2005/8/layout/hList1"/>
    <dgm:cxn modelId="{FB0A4CB0-EB29-472B-8C8B-04124BFDBF0F}" type="presOf" srcId="{C8CEF1D7-182A-44C0-B412-16B7B49AB1E0}" destId="{4450CB5A-1F44-49D7-95D0-C70A3089FCFB}" srcOrd="0" destOrd="14" presId="urn:microsoft.com/office/officeart/2005/8/layout/hList1"/>
    <dgm:cxn modelId="{639947B2-B0EA-47AD-B80A-3D974669E454}" srcId="{DDC70735-1165-410B-8593-5AC2E7F65368}" destId="{AD9A7631-2EDE-46C1-B91F-3EA24EC42412}" srcOrd="17" destOrd="0" parTransId="{3D475594-8CFB-4C9C-BC50-E2E0D86CAF98}" sibTransId="{93172DA7-386E-483A-88E1-5905073B1E7F}"/>
    <dgm:cxn modelId="{FE035AB4-A4BA-4643-B2CD-C54E5BB8E39D}" srcId="{4FCD4031-5505-4CF9-A9F5-1F6A83879664}" destId="{BF76FB4D-81C0-4961-B92C-4B5DA02705F9}" srcOrd="8" destOrd="0" parTransId="{41273330-CE53-47BB-91B4-A4C6B0ECD2CC}" sibTransId="{B204121D-0A39-4D9C-A2C6-CD7069EFDAB7}"/>
    <dgm:cxn modelId="{64FF09B5-AB2F-475B-9161-33155E340224}" type="presOf" srcId="{FB47B6F1-6A57-49F2-A68A-55D00BDA8191}" destId="{410ABBC8-8CEC-413F-9045-7B228EA626A1}" srcOrd="0" destOrd="13" presId="urn:microsoft.com/office/officeart/2005/8/layout/hList1"/>
    <dgm:cxn modelId="{BE2E53B6-F88E-49E9-897B-CFE4BDAAA281}" type="presOf" srcId="{EF59E5E2-7EFC-4BF3-B5BF-1BF229A448B0}" destId="{410ABBC8-8CEC-413F-9045-7B228EA626A1}" srcOrd="0" destOrd="1" presId="urn:microsoft.com/office/officeart/2005/8/layout/hList1"/>
    <dgm:cxn modelId="{2744B0B7-8166-49F1-95FF-1BC442D9FB28}" srcId="{DDC70735-1165-410B-8593-5AC2E7F65368}" destId="{93FD5C76-5DC1-4642-B5BA-4B918C587FD8}" srcOrd="3" destOrd="0" parTransId="{FE3F09C2-DCB2-48BB-BF7B-054209FB939C}" sibTransId="{7F31DC0E-3B81-4A76-A42C-AFE7810FEAEF}"/>
    <dgm:cxn modelId="{69C024BA-9F4D-44A4-9E03-432F1A148840}" srcId="{4FCD4031-5505-4CF9-A9F5-1F6A83879664}" destId="{7CBD3749-09BB-4787-9A0A-01D5C0F27084}" srcOrd="0" destOrd="0" parTransId="{115EED9E-D1BD-48B1-924B-322DA9DD0915}" sibTransId="{0DA3B75D-3B9A-40D1-A8BB-C87B695FFB0C}"/>
    <dgm:cxn modelId="{90900FBC-0FEA-4FFE-87B9-12754B938AB6}" type="presOf" srcId="{4FCD4031-5505-4CF9-A9F5-1F6A83879664}" destId="{738E1389-3EF2-47E2-901F-DB3B04F21FFC}" srcOrd="0" destOrd="0" presId="urn:microsoft.com/office/officeart/2005/8/layout/hList1"/>
    <dgm:cxn modelId="{80F1AABE-ED78-4E19-9DAF-7147070A6361}" type="presOf" srcId="{5D64517C-A6CE-4032-995D-544E6112D786}" destId="{410ABBC8-8CEC-413F-9045-7B228EA626A1}" srcOrd="0" destOrd="10" presId="urn:microsoft.com/office/officeart/2005/8/layout/hList1"/>
    <dgm:cxn modelId="{5D1AE2BF-7CC6-49A2-A8F3-AEFCAD3A014C}" srcId="{DDC70735-1165-410B-8593-5AC2E7F65368}" destId="{3C5F5656-241F-4533-AA6A-CD8F3F5E61CE}" srcOrd="13" destOrd="0" parTransId="{892D8D32-393B-4A67-BFF3-14CAE85BC840}" sibTransId="{17DD8F4E-1C30-4C79-BFF5-F03CA4D1F35C}"/>
    <dgm:cxn modelId="{513F11C2-598C-4AC6-A383-EEF63CD3E752}" type="presOf" srcId="{6B3B28CD-857A-4134-A87E-F9252874B7FA}" destId="{4450CB5A-1F44-49D7-95D0-C70A3089FCFB}" srcOrd="0" destOrd="11" presId="urn:microsoft.com/office/officeart/2005/8/layout/hList1"/>
    <dgm:cxn modelId="{24923AC5-EBD4-4856-A38B-95BD49008E0D}" type="presOf" srcId="{91050FFE-41CE-4F3C-9998-20A8645F37A5}" destId="{410ABBC8-8CEC-413F-9045-7B228EA626A1}" srcOrd="0" destOrd="2" presId="urn:microsoft.com/office/officeart/2005/8/layout/hList1"/>
    <dgm:cxn modelId="{39DCB4C8-B928-4C92-8AE6-1AE11F908E4D}" srcId="{4FCD4031-5505-4CF9-A9F5-1F6A83879664}" destId="{500BC59B-4B80-46A4-94DB-F12B2FC53F76}" srcOrd="16" destOrd="0" parTransId="{E2C1FF27-A583-4B3D-9B70-1F7FF69915F7}" sibTransId="{676C8B17-F532-4331-9E96-1987A73F6F6F}"/>
    <dgm:cxn modelId="{0D945DC9-381A-4F27-B33F-863DB25A2601}" srcId="{DDC70735-1165-410B-8593-5AC2E7F65368}" destId="{6C6A942B-1A80-4A74-9267-236E0CCDF592}" srcOrd="16" destOrd="0" parTransId="{CE57AA76-3AFB-44D9-8A4C-84F3390EDFDE}" sibTransId="{98E8B791-3285-4DDA-B1D8-B986442932F9}"/>
    <dgm:cxn modelId="{238E8CC9-98D9-4A79-9311-E274F840F2CC}" type="presOf" srcId="{500BC59B-4B80-46A4-94DB-F12B2FC53F76}" destId="{410ABBC8-8CEC-413F-9045-7B228EA626A1}" srcOrd="0" destOrd="16" presId="urn:microsoft.com/office/officeart/2005/8/layout/hList1"/>
    <dgm:cxn modelId="{52C14CCA-8E78-4598-B988-9550BCBB03CA}" type="presOf" srcId="{DEDE55F1-F0C2-4C6D-9629-3F8250FFBF59}" destId="{4450CB5A-1F44-49D7-95D0-C70A3089FCFB}" srcOrd="0" destOrd="6" presId="urn:microsoft.com/office/officeart/2005/8/layout/hList1"/>
    <dgm:cxn modelId="{5CBE21D0-0F60-4322-88DD-29FBBFD8E7F3}" type="presOf" srcId="{DC3704AE-5823-465D-AC23-DCD592833792}" destId="{410ABBC8-8CEC-413F-9045-7B228EA626A1}" srcOrd="0" destOrd="11" presId="urn:microsoft.com/office/officeart/2005/8/layout/hList1"/>
    <dgm:cxn modelId="{235220D6-AFA1-4A56-94A4-39F4FEBF389E}" type="presOf" srcId="{4057A0FE-FF49-42ED-9A13-13D8B2863AFE}" destId="{4450CB5A-1F44-49D7-95D0-C70A3089FCFB}" srcOrd="0" destOrd="12" presId="urn:microsoft.com/office/officeart/2005/8/layout/hList1"/>
    <dgm:cxn modelId="{BABFCBDD-5A6F-4FD9-B24F-868FA1179589}" srcId="{DDC70735-1165-410B-8593-5AC2E7F65368}" destId="{E01119C4-C2D8-47B0-B916-E7A5F31916AC}" srcOrd="2" destOrd="0" parTransId="{8EC6113F-8472-4D64-BE43-4736F8A1D927}" sibTransId="{A94E2B93-3AB5-481E-A534-48B9A233112E}"/>
    <dgm:cxn modelId="{ED0C04E8-A387-4142-97C2-2FFB27B79571}" type="presOf" srcId="{F95B63AD-D2CE-4F69-BF41-EC8443C08F6C}" destId="{410ABBC8-8CEC-413F-9045-7B228EA626A1}" srcOrd="0" destOrd="5" presId="urn:microsoft.com/office/officeart/2005/8/layout/hList1"/>
    <dgm:cxn modelId="{E77956E8-238C-47A1-9A06-C0E52934B91F}" type="presOf" srcId="{1CBE3AF2-A30D-45C8-97D2-EF97DBB1FAEC}" destId="{4450CB5A-1F44-49D7-95D0-C70A3089FCFB}" srcOrd="0" destOrd="4" presId="urn:microsoft.com/office/officeart/2005/8/layout/hList1"/>
    <dgm:cxn modelId="{5688E9E8-5BC1-4551-B72B-FD690C5094FD}" type="presOf" srcId="{9FAC4206-3D90-47A5-A427-A08934E034D1}" destId="{4450CB5A-1F44-49D7-95D0-C70A3089FCFB}" srcOrd="0" destOrd="8" presId="urn:microsoft.com/office/officeart/2005/8/layout/hList1"/>
    <dgm:cxn modelId="{739F53EB-D071-4437-843A-74AF421131F9}" srcId="{4FCD4031-5505-4CF9-A9F5-1F6A83879664}" destId="{501408D0-029A-4D69-9A37-BC52D03F8415}" srcOrd="9" destOrd="0" parTransId="{8EB45E40-6E51-4166-B6D4-8362E0B3747D}" sibTransId="{6C85D397-6432-432D-B2D5-6F9F20A69ED5}"/>
    <dgm:cxn modelId="{71B9EEEF-B893-4D68-88E5-AA38CDC5E7E1}" type="presOf" srcId="{5723B76D-7AB0-4454-8A93-DB4AC5568969}" destId="{4450CB5A-1F44-49D7-95D0-C70A3089FCFB}" srcOrd="0" destOrd="1" presId="urn:microsoft.com/office/officeart/2005/8/layout/hList1"/>
    <dgm:cxn modelId="{9FD931F2-5747-4121-9F5E-35938D3F571D}" type="presOf" srcId="{E01119C4-C2D8-47B0-B916-E7A5F31916AC}" destId="{4450CB5A-1F44-49D7-95D0-C70A3089FCFB}" srcOrd="0" destOrd="2" presId="urn:microsoft.com/office/officeart/2005/8/layout/hList1"/>
    <dgm:cxn modelId="{FB6DE0F4-5767-47B8-B59B-0C2692D7A956}" type="presOf" srcId="{BF76FB4D-81C0-4961-B92C-4B5DA02705F9}" destId="{410ABBC8-8CEC-413F-9045-7B228EA626A1}" srcOrd="0" destOrd="8" presId="urn:microsoft.com/office/officeart/2005/8/layout/hList1"/>
    <dgm:cxn modelId="{AB35A3F7-37F2-4396-BF24-2E03F826EA15}" type="presOf" srcId="{735CBD3A-DCB3-48CA-B484-D0F72CD0EFA1}" destId="{410ABBC8-8CEC-413F-9045-7B228EA626A1}" srcOrd="0" destOrd="17" presId="urn:microsoft.com/office/officeart/2005/8/layout/hList1"/>
    <dgm:cxn modelId="{A8B497F9-7739-4421-808F-9B1BF2E935D4}" srcId="{4FCD4031-5505-4CF9-A9F5-1F6A83879664}" destId="{5D64517C-A6CE-4032-995D-544E6112D786}" srcOrd="10" destOrd="0" parTransId="{9579540D-4B60-4179-892E-1CCAFE4F630A}" sibTransId="{ED526166-A94D-47CA-A628-66FD0B271847}"/>
    <dgm:cxn modelId="{A7CA19FA-7CEE-4BB8-BDB8-A51F83A35322}" type="presOf" srcId="{0E602DC0-6A9A-46D6-AA07-009C4C834C06}" destId="{410ABBC8-8CEC-413F-9045-7B228EA626A1}" srcOrd="0" destOrd="4" presId="urn:microsoft.com/office/officeart/2005/8/layout/hList1"/>
    <dgm:cxn modelId="{DE7529FC-1AD7-48EE-A0F2-15F82CB0F13B}" srcId="{4FCD4031-5505-4CF9-A9F5-1F6A83879664}" destId="{F95B63AD-D2CE-4F69-BF41-EC8443C08F6C}" srcOrd="5" destOrd="0" parTransId="{B839B733-D162-48FF-AA7D-822B8369DBDA}" sibTransId="{C44910D7-1239-47B7-BC88-F59473D31206}"/>
    <dgm:cxn modelId="{E86810FE-0A36-4248-969C-116B915ADD55}" type="presOf" srcId="{41989A4C-AD6B-49A9-8D57-06C2EB01F059}" destId="{4450CB5A-1F44-49D7-95D0-C70A3089FCFB}" srcOrd="0" destOrd="0" presId="urn:microsoft.com/office/officeart/2005/8/layout/hList1"/>
    <dgm:cxn modelId="{5C50759F-1C6F-4BB2-A20E-BE607769B637}" type="presParOf" srcId="{62CF8259-1340-4809-B3A7-BC92F7DB640C}" destId="{839F4922-0147-4EB9-BD72-C2F54C24DA25}" srcOrd="0" destOrd="0" presId="urn:microsoft.com/office/officeart/2005/8/layout/hList1"/>
    <dgm:cxn modelId="{84C9085D-83CC-4CD8-B282-94DD244ED8C6}" type="presParOf" srcId="{839F4922-0147-4EB9-BD72-C2F54C24DA25}" destId="{738E1389-3EF2-47E2-901F-DB3B04F21FFC}" srcOrd="0" destOrd="0" presId="urn:microsoft.com/office/officeart/2005/8/layout/hList1"/>
    <dgm:cxn modelId="{75BD6FC9-C736-4C0B-B7C0-752F1756B0D5}" type="presParOf" srcId="{839F4922-0147-4EB9-BD72-C2F54C24DA25}" destId="{410ABBC8-8CEC-413F-9045-7B228EA626A1}" srcOrd="1" destOrd="0" presId="urn:microsoft.com/office/officeart/2005/8/layout/hList1"/>
    <dgm:cxn modelId="{E6B80A27-5FF5-4077-9746-2F89D6DF036B}" type="presParOf" srcId="{62CF8259-1340-4809-B3A7-BC92F7DB640C}" destId="{F3D43C68-9581-455D-A017-2BC6B3A17F36}" srcOrd="1" destOrd="0" presId="urn:microsoft.com/office/officeart/2005/8/layout/hList1"/>
    <dgm:cxn modelId="{5EE1ABD5-7BCC-4AA4-A9D0-662FED037281}" type="presParOf" srcId="{62CF8259-1340-4809-B3A7-BC92F7DB640C}" destId="{9387C848-4D8A-42B6-9D3A-A0285D96B173}" srcOrd="2" destOrd="0" presId="urn:microsoft.com/office/officeart/2005/8/layout/hList1"/>
    <dgm:cxn modelId="{D8ABA1AB-0763-400C-A83C-8A6DBBC8357C}" type="presParOf" srcId="{9387C848-4D8A-42B6-9D3A-A0285D96B173}" destId="{BF10327E-81A5-4220-939A-87C3BE58628A}" srcOrd="0" destOrd="0" presId="urn:microsoft.com/office/officeart/2005/8/layout/hList1"/>
    <dgm:cxn modelId="{0E09CE7F-B6F6-4B99-9A7C-19EC81A28750}" type="presParOf" srcId="{9387C848-4D8A-42B6-9D3A-A0285D96B173}" destId="{4450CB5A-1F44-49D7-95D0-C70A3089FC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A9F76D-B809-46D8-B516-7EDFBBD86C9A}" type="doc">
      <dgm:prSet loTypeId="urn:microsoft.com/office/officeart/2005/8/layout/hList1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FCD4031-5505-4CF9-A9F5-1F6A83879664}">
      <dgm:prSet phldrT="[Text]"/>
      <dgm:spPr/>
      <dgm:t>
        <a:bodyPr/>
        <a:lstStyle/>
        <a:p>
          <a:r>
            <a:rPr lang="en-US" dirty="0"/>
            <a:t>Bulgaria</a:t>
          </a:r>
        </a:p>
      </dgm:t>
    </dgm:pt>
    <dgm:pt modelId="{629D58E0-00B0-4078-B19C-55EB030A7976}" type="parTrans" cxnId="{080F1D39-FFE9-4705-9488-A1555525D8CC}">
      <dgm:prSet/>
      <dgm:spPr/>
      <dgm:t>
        <a:bodyPr/>
        <a:lstStyle/>
        <a:p>
          <a:endParaRPr lang="en-US"/>
        </a:p>
      </dgm:t>
    </dgm:pt>
    <dgm:pt modelId="{8862FCCD-3B45-4C83-991C-6AE0D004397D}" type="sibTrans" cxnId="{080F1D39-FFE9-4705-9488-A1555525D8CC}">
      <dgm:prSet/>
      <dgm:spPr/>
      <dgm:t>
        <a:bodyPr/>
        <a:lstStyle/>
        <a:p>
          <a:endParaRPr lang="en-US"/>
        </a:p>
      </dgm:t>
    </dgm:pt>
    <dgm:pt modelId="{7CBD3749-09BB-4787-9A0A-01D5C0F27084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1400" b="1" i="1" u="sng" dirty="0"/>
            <a:t>State Aid, Grant rates, Co-financing</a:t>
          </a:r>
          <a:endParaRPr lang="en-US" sz="1400" b="1" i="1" u="sng" dirty="0"/>
        </a:p>
      </dgm:t>
    </dgm:pt>
    <dgm:pt modelId="{115EED9E-D1BD-48B1-924B-322DA9DD0915}" type="parTrans" cxnId="{69C024BA-9F4D-44A4-9E03-432F1A148840}">
      <dgm:prSet/>
      <dgm:spPr/>
      <dgm:t>
        <a:bodyPr/>
        <a:lstStyle/>
        <a:p>
          <a:endParaRPr lang="en-US"/>
        </a:p>
      </dgm:t>
    </dgm:pt>
    <dgm:pt modelId="{0DA3B75D-3B9A-40D1-A8BB-C87B695FFB0C}" type="sibTrans" cxnId="{69C024BA-9F4D-44A4-9E03-432F1A148840}">
      <dgm:prSet/>
      <dgm:spPr/>
      <dgm:t>
        <a:bodyPr/>
        <a:lstStyle/>
        <a:p>
          <a:endParaRPr lang="en-US"/>
        </a:p>
      </dgm:t>
    </dgm:pt>
    <dgm:pt modelId="{DDC70735-1165-410B-8593-5AC2E7F65368}">
      <dgm:prSet phldrT="[Text]"/>
      <dgm:spPr/>
      <dgm:t>
        <a:bodyPr/>
        <a:lstStyle/>
        <a:p>
          <a:r>
            <a:rPr lang="en-US" dirty="0"/>
            <a:t>Romania</a:t>
          </a:r>
        </a:p>
      </dgm:t>
    </dgm:pt>
    <dgm:pt modelId="{F89983E8-F755-4CC7-89B0-F48EF4E4807C}" type="parTrans" cxnId="{1F709367-3D44-405A-A73C-8A58E62C9BC1}">
      <dgm:prSet/>
      <dgm:spPr/>
      <dgm:t>
        <a:bodyPr/>
        <a:lstStyle/>
        <a:p>
          <a:endParaRPr lang="en-US"/>
        </a:p>
      </dgm:t>
    </dgm:pt>
    <dgm:pt modelId="{3D853B6A-E375-4E27-9F9C-5290816A548B}" type="sibTrans" cxnId="{1F709367-3D44-405A-A73C-8A58E62C9BC1}">
      <dgm:prSet/>
      <dgm:spPr/>
      <dgm:t>
        <a:bodyPr/>
        <a:lstStyle/>
        <a:p>
          <a:endParaRPr lang="en-US"/>
        </a:p>
      </dgm:t>
    </dgm:pt>
    <dgm:pt modelId="{41989A4C-AD6B-49A9-8D57-06C2EB01F059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1400" b="1" i="1" u="sng" dirty="0"/>
            <a:t>State Aid, Grant rates, Co-financing</a:t>
          </a:r>
          <a:endParaRPr lang="en-US" sz="1400" dirty="0"/>
        </a:p>
      </dgm:t>
    </dgm:pt>
    <dgm:pt modelId="{BB86197B-16BB-424C-B061-55357EF9717B}" type="parTrans" cxnId="{5C55075C-B3F9-43E4-BF24-15864AC0206D}">
      <dgm:prSet/>
      <dgm:spPr/>
      <dgm:t>
        <a:bodyPr/>
        <a:lstStyle/>
        <a:p>
          <a:endParaRPr lang="en-US"/>
        </a:p>
      </dgm:t>
    </dgm:pt>
    <dgm:pt modelId="{861457B9-267F-4BE0-8BE1-F91744A14F36}" type="sibTrans" cxnId="{5C55075C-B3F9-43E4-BF24-15864AC0206D}">
      <dgm:prSet/>
      <dgm:spPr/>
      <dgm:t>
        <a:bodyPr/>
        <a:lstStyle/>
        <a:p>
          <a:endParaRPr lang="en-US"/>
        </a:p>
      </dgm:t>
    </dgm:pt>
    <dgm:pt modelId="{5293DFA2-E72F-432C-BFD9-B3FC9EFF3308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200" b="0" i="0" u="none" dirty="0"/>
        </a:p>
      </dgm:t>
    </dgm:pt>
    <dgm:pt modelId="{15A4D5A2-8187-4537-A28C-065B5378D638}" type="parTrans" cxnId="{FBDDBBEB-BBF8-4BFE-B170-2EA4BC0CDF1D}">
      <dgm:prSet/>
      <dgm:spPr/>
    </dgm:pt>
    <dgm:pt modelId="{0FD84E4C-4BE6-42EA-89EA-178164D06291}" type="sibTrans" cxnId="{FBDDBBEB-BBF8-4BFE-B170-2EA4BC0CDF1D}">
      <dgm:prSet/>
      <dgm:spPr/>
    </dgm:pt>
    <dgm:pt modelId="{957450DF-08F3-46EE-BC54-614E419C0BB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0" u="none" dirty="0"/>
            <a:t> </a:t>
          </a:r>
          <a:r>
            <a:rPr lang="en-US" sz="1200" b="0" i="1" u="none" dirty="0"/>
            <a:t>under Article 22 of </a:t>
          </a:r>
          <a:r>
            <a:rPr lang="en-US" sz="1200" b="0" i="1" u="none" dirty="0" err="1"/>
            <a:t>GBER</a:t>
          </a:r>
          <a:r>
            <a:rPr lang="en-US" sz="1200" b="0" i="1" u="none" dirty="0"/>
            <a:t>, exceptionally De minimis;</a:t>
          </a:r>
          <a:endParaRPr lang="en-US" sz="1200" b="0" i="0" u="none" dirty="0"/>
        </a:p>
      </dgm:t>
    </dgm:pt>
    <dgm:pt modelId="{3B4EB442-C203-4F10-A692-54F5A6239C15}" type="parTrans" cxnId="{26845354-C640-4BBC-B3C7-B3D744893141}">
      <dgm:prSet/>
      <dgm:spPr/>
    </dgm:pt>
    <dgm:pt modelId="{A76CA7BF-4B80-4C53-9FD0-2C56BB7F9ECA}" type="sibTrans" cxnId="{26845354-C640-4BBC-B3C7-B3D744893141}">
      <dgm:prSet/>
      <dgm:spPr/>
    </dgm:pt>
    <dgm:pt modelId="{C79C88B1-9460-4CC2-AD74-D4DD6C47CEF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Not later than October 31, 2023</a:t>
          </a:r>
        </a:p>
      </dgm:t>
    </dgm:pt>
    <dgm:pt modelId="{9935FBF4-963D-4434-B271-613402F1EFE9}" type="parTrans" cxnId="{E9FAF60B-E944-432D-A687-34E67E3E6672}">
      <dgm:prSet/>
      <dgm:spPr/>
    </dgm:pt>
    <dgm:pt modelId="{64E7AE30-E67B-4CF4-8E07-158582EC797A}" type="sibTrans" cxnId="{E9FAF60B-E944-432D-A687-34E67E3E6672}">
      <dgm:prSet/>
      <dgm:spPr/>
    </dgm:pt>
    <dgm:pt modelId="{54B90C09-B7B3-40ED-ADE7-0B64E74479B2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1400" b="1" i="1" u="sng" dirty="0"/>
            <a:t>Eligibility of  the costs</a:t>
          </a:r>
          <a:endParaRPr lang="en-US" sz="1400" b="0" i="0" u="none" dirty="0"/>
        </a:p>
      </dgm:t>
    </dgm:pt>
    <dgm:pt modelId="{F3A53D08-F1BD-4A0C-A3AC-682F0225C7F5}" type="parTrans" cxnId="{37D59887-C253-4736-909E-B8037A815857}">
      <dgm:prSet/>
      <dgm:spPr/>
    </dgm:pt>
    <dgm:pt modelId="{38778336-D54F-44F5-B4B8-A8FC10BFFD68}" type="sibTrans" cxnId="{37D59887-C253-4736-909E-B8037A815857}">
      <dgm:prSet/>
      <dgm:spPr/>
    </dgm:pt>
    <dgm:pt modelId="{3311EA26-18A7-4449-B0A7-4074649B3EF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1" u="none" dirty="0"/>
            <a:t>up to 85% grant rate;</a:t>
          </a:r>
          <a:endParaRPr lang="en-US" sz="1200" b="0" i="0" u="none" dirty="0"/>
        </a:p>
      </dgm:t>
    </dgm:pt>
    <dgm:pt modelId="{C6F2500B-4153-4761-86B9-6B534A6BE878}" type="parTrans" cxnId="{9339C853-375B-4B8C-8385-971BDD5FE3C3}">
      <dgm:prSet/>
      <dgm:spPr/>
    </dgm:pt>
    <dgm:pt modelId="{7B07C0AF-ABAA-4AA7-9192-F947A8C0E3C5}" type="sibTrans" cxnId="{9339C853-375B-4B8C-8385-971BDD5FE3C3}">
      <dgm:prSet/>
      <dgm:spPr/>
    </dgm:pt>
    <dgm:pt modelId="{3FD956B4-0E6D-4A07-9971-8C95B1EB61C6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200" b="0" i="0" u="none" dirty="0"/>
        </a:p>
      </dgm:t>
    </dgm:pt>
    <dgm:pt modelId="{CAAC2AA9-3477-4B6F-A742-4FD885111C16}" type="parTrans" cxnId="{D9C0C91C-A9A6-4CDD-9C7B-773F8538810B}">
      <dgm:prSet/>
      <dgm:spPr/>
    </dgm:pt>
    <dgm:pt modelId="{1DB2609B-80EF-452B-AFED-04F4B2491F9D}" type="sibTrans" cxnId="{D9C0C91C-A9A6-4CDD-9C7B-773F8538810B}">
      <dgm:prSet/>
      <dgm:spPr/>
    </dgm:pt>
    <dgm:pt modelId="{7A183C6F-EA14-4C86-A4A5-31E50799ECE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200" b="0" i="0" u="none" dirty="0"/>
        </a:p>
      </dgm:t>
    </dgm:pt>
    <dgm:pt modelId="{10579B39-5FA3-45C5-9772-EE2C87464228}" type="parTrans" cxnId="{D09D98EC-41D6-4914-870F-D6D13487E0A7}">
      <dgm:prSet/>
      <dgm:spPr/>
    </dgm:pt>
    <dgm:pt modelId="{7CAA3B77-741B-4587-ACE1-348CEB728BF1}" type="sibTrans" cxnId="{D09D98EC-41D6-4914-870F-D6D13487E0A7}">
      <dgm:prSet/>
      <dgm:spPr/>
    </dgm:pt>
    <dgm:pt modelId="{DF3B0050-F106-406F-A755-1DD4C6F1C876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1" i="1" u="sng" dirty="0"/>
            <a:t>Eligible costs</a:t>
          </a:r>
        </a:p>
      </dgm:t>
    </dgm:pt>
    <dgm:pt modelId="{9EE305D7-55F6-45E7-A1A5-DE7A96233841}" type="parTrans" cxnId="{60BFC6A3-3029-4D8F-942F-51D6B2BBA589}">
      <dgm:prSet/>
      <dgm:spPr/>
    </dgm:pt>
    <dgm:pt modelId="{D6B22FFD-D036-4C2A-A7D7-B65E56094039}" type="sibTrans" cxnId="{60BFC6A3-3029-4D8F-942F-51D6B2BBA589}">
      <dgm:prSet/>
      <dgm:spPr/>
    </dgm:pt>
    <dgm:pt modelId="{16046DD2-1865-4675-BE30-83CCCB990D0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200" b="0" i="1" u="none" dirty="0"/>
        </a:p>
      </dgm:t>
    </dgm:pt>
    <dgm:pt modelId="{BCC7B25D-A341-43A6-967B-9F52D0BE4245}" type="parTrans" cxnId="{F97D6086-1533-4404-BD68-AF8377EB8277}">
      <dgm:prSet/>
      <dgm:spPr/>
    </dgm:pt>
    <dgm:pt modelId="{7E6CC7AF-5516-45B2-9D6E-31EA3B99E747}" type="sibTrans" cxnId="{F97D6086-1533-4404-BD68-AF8377EB8277}">
      <dgm:prSet/>
      <dgm:spPr/>
    </dgm:pt>
    <dgm:pt modelId="{3A9F0798-600B-4272-8E2A-CEDA36425B8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Remuneration costs – R&amp;D and management;</a:t>
          </a:r>
        </a:p>
      </dgm:t>
    </dgm:pt>
    <dgm:pt modelId="{D44B70D0-9CDD-4486-8B9F-C0CF3D424349}" type="parTrans" cxnId="{CE1C58F5-DF50-4291-A66B-31044111EAB6}">
      <dgm:prSet/>
      <dgm:spPr/>
    </dgm:pt>
    <dgm:pt modelId="{4900B7F3-9CE1-4FAC-AA54-18077AD0C587}" type="sibTrans" cxnId="{CE1C58F5-DF50-4291-A66B-31044111EAB6}">
      <dgm:prSet/>
      <dgm:spPr/>
    </dgm:pt>
    <dgm:pt modelId="{6D83A43E-4A39-4995-B591-375578B99B7F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200" b="0" i="1" u="none" dirty="0"/>
        </a:p>
      </dgm:t>
    </dgm:pt>
    <dgm:pt modelId="{2B07E81A-0C98-4EE1-92C4-0E49FD8C2278}" type="parTrans" cxnId="{899DC777-E074-4547-BF3B-A1ECADD76CD2}">
      <dgm:prSet/>
      <dgm:spPr/>
    </dgm:pt>
    <dgm:pt modelId="{345D4068-AAAE-4F6E-8A55-F213F880B841}" type="sibTrans" cxnId="{899DC777-E074-4547-BF3B-A1ECADD76CD2}">
      <dgm:prSet/>
      <dgm:spPr/>
    </dgm:pt>
    <dgm:pt modelId="{47126295-B572-4735-B8EC-4B0ACE1D49E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Purchase of new and second-hand equipment;</a:t>
          </a:r>
        </a:p>
      </dgm:t>
    </dgm:pt>
    <dgm:pt modelId="{4D57DD4C-1882-4650-84B4-22CDBD28C1A9}" type="parTrans" cxnId="{8FE3C80F-8C10-4B19-B2D6-551313042308}">
      <dgm:prSet/>
      <dgm:spPr/>
    </dgm:pt>
    <dgm:pt modelId="{635C9257-C86C-488C-BE99-C1E7ED1F4FA7}" type="sibTrans" cxnId="{8FE3C80F-8C10-4B19-B2D6-551313042308}">
      <dgm:prSet/>
      <dgm:spPr/>
    </dgm:pt>
    <dgm:pt modelId="{5DE065FC-ADE9-4988-AE31-FB65C2B4A48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Costs for consumables and supplies;</a:t>
          </a:r>
        </a:p>
      </dgm:t>
    </dgm:pt>
    <dgm:pt modelId="{44BAD814-D4D1-4EC0-BAB6-710BAEF1659B}" type="parTrans" cxnId="{F7F7B5C5-8642-47F2-92C8-4BC9831C2235}">
      <dgm:prSet/>
      <dgm:spPr/>
    </dgm:pt>
    <dgm:pt modelId="{E10BDF13-A420-40E5-B309-95DB6EC11639}" type="sibTrans" cxnId="{F7F7B5C5-8642-47F2-92C8-4BC9831C2235}">
      <dgm:prSet/>
      <dgm:spPr/>
    </dgm:pt>
    <dgm:pt modelId="{09D2A79E-3E1E-4B63-92D2-E85E1A91A73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Costs for intangible assets;</a:t>
          </a:r>
        </a:p>
      </dgm:t>
    </dgm:pt>
    <dgm:pt modelId="{0E092BE1-F103-458D-81AD-4B64219B533A}" type="parTrans" cxnId="{B28DAD3F-E316-4721-B5D1-655C9BCABA7B}">
      <dgm:prSet/>
      <dgm:spPr/>
    </dgm:pt>
    <dgm:pt modelId="{8DFB453C-B05C-4A5B-9664-044552664C34}" type="sibTrans" cxnId="{B28DAD3F-E316-4721-B5D1-655C9BCABA7B}">
      <dgm:prSet/>
      <dgm:spPr/>
    </dgm:pt>
    <dgm:pt modelId="{025F7786-E2C0-410C-B073-DD67A1E50E3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Costs for consultancy;</a:t>
          </a:r>
        </a:p>
      </dgm:t>
    </dgm:pt>
    <dgm:pt modelId="{B89771DE-2E89-4DE3-8305-748C0F21486A}" type="parTrans" cxnId="{8ED6C4BD-1D97-41AF-A736-1EF5034F1D06}">
      <dgm:prSet/>
      <dgm:spPr/>
    </dgm:pt>
    <dgm:pt modelId="{2021DA6B-3A19-4355-B705-3E33B0706A68}" type="sibTrans" cxnId="{8ED6C4BD-1D97-41AF-A736-1EF5034F1D06}">
      <dgm:prSet/>
      <dgm:spPr/>
    </dgm:pt>
    <dgm:pt modelId="{6C84D6E3-9F60-45A0-9B12-A1A492301711}">
      <dgm:prSet phldrT="[Text]" custT="1"/>
      <dgm:spPr/>
      <dgm:t>
        <a:bodyPr/>
        <a:lstStyle/>
        <a:p>
          <a:r>
            <a:rPr lang="en-US" sz="1200" b="0" i="1" dirty="0"/>
            <a:t>Non-deductible value added tax (VAT)</a:t>
          </a:r>
          <a:endParaRPr lang="en-US" sz="1200" b="0" i="1" u="none" dirty="0"/>
        </a:p>
      </dgm:t>
    </dgm:pt>
    <dgm:pt modelId="{9923EA88-79CE-49F1-9445-F144025AFF3A}" type="parTrans" cxnId="{E93F4D54-C1F5-4784-999F-CCB2C6F51F7D}">
      <dgm:prSet/>
      <dgm:spPr/>
    </dgm:pt>
    <dgm:pt modelId="{0B5FB7BA-E966-4C28-B827-C8CAEE2B337C}" type="sibTrans" cxnId="{E93F4D54-C1F5-4784-999F-CCB2C6F51F7D}">
      <dgm:prSet/>
      <dgm:spPr/>
    </dgm:pt>
    <dgm:pt modelId="{1BB4C6C0-BEF6-48FB-A786-253340414FB3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200" b="0" i="0" u="none" dirty="0"/>
        </a:p>
      </dgm:t>
    </dgm:pt>
    <dgm:pt modelId="{86DAD6B4-86C7-46EB-9655-54E1540938AD}" type="parTrans" cxnId="{AB8C5ED4-0E90-4DBD-892A-F85D926EE44A}">
      <dgm:prSet/>
      <dgm:spPr/>
      <dgm:t>
        <a:bodyPr/>
        <a:lstStyle/>
        <a:p>
          <a:endParaRPr lang="en-GB"/>
        </a:p>
      </dgm:t>
    </dgm:pt>
    <dgm:pt modelId="{F99024AD-2106-45E2-9671-36A4E510B121}" type="sibTrans" cxnId="{AB8C5ED4-0E90-4DBD-892A-F85D926EE44A}">
      <dgm:prSet/>
      <dgm:spPr/>
      <dgm:t>
        <a:bodyPr/>
        <a:lstStyle/>
        <a:p>
          <a:endParaRPr lang="en-GB"/>
        </a:p>
      </dgm:t>
    </dgm:pt>
    <dgm:pt modelId="{F1C893A4-E930-46E1-832C-ADA0F17E269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1" u="none" dirty="0"/>
            <a:t>up to 85% grant rate;</a:t>
          </a:r>
          <a:endParaRPr lang="en-US" sz="1200" b="0" i="0" u="none" dirty="0"/>
        </a:p>
      </dgm:t>
    </dgm:pt>
    <dgm:pt modelId="{7A5EC9E5-0DCD-48D5-8A64-BC2FDC66AEA3}" type="parTrans" cxnId="{4CC40294-9753-43CA-9335-1ECD0DE07E40}">
      <dgm:prSet/>
      <dgm:spPr/>
      <dgm:t>
        <a:bodyPr/>
        <a:lstStyle/>
        <a:p>
          <a:endParaRPr lang="en-GB"/>
        </a:p>
      </dgm:t>
    </dgm:pt>
    <dgm:pt modelId="{84F9F06D-6A14-4AE9-AB6C-C7C305715D5C}" type="sibTrans" cxnId="{4CC40294-9753-43CA-9335-1ECD0DE07E40}">
      <dgm:prSet/>
      <dgm:spPr/>
      <dgm:t>
        <a:bodyPr/>
        <a:lstStyle/>
        <a:p>
          <a:endParaRPr lang="en-GB"/>
        </a:p>
      </dgm:t>
    </dgm:pt>
    <dgm:pt modelId="{C2BA1489-4EA4-4B3A-953F-010E1284A38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under Article 22 of </a:t>
          </a:r>
          <a:r>
            <a:rPr lang="en-US" sz="1200" b="0" i="1" u="none" dirty="0" err="1"/>
            <a:t>GBER</a:t>
          </a:r>
          <a:r>
            <a:rPr lang="en-US" sz="1200" b="0" i="1" u="none" dirty="0"/>
            <a:t>, exceptionally De minimis;</a:t>
          </a:r>
          <a:endParaRPr lang="en-US" sz="1200" b="0" i="0" u="none" dirty="0"/>
        </a:p>
      </dgm:t>
    </dgm:pt>
    <dgm:pt modelId="{DED956BD-468E-483C-A094-32519408F3D1}" type="parTrans" cxnId="{B1EB3D57-A601-4D8B-AA91-EB87FAFF768A}">
      <dgm:prSet/>
      <dgm:spPr/>
      <dgm:t>
        <a:bodyPr/>
        <a:lstStyle/>
        <a:p>
          <a:endParaRPr lang="en-GB"/>
        </a:p>
      </dgm:t>
    </dgm:pt>
    <dgm:pt modelId="{62520993-9F6F-4AFB-A1F1-3E0B49AB7895}" type="sibTrans" cxnId="{B1EB3D57-A601-4D8B-AA91-EB87FAFF768A}">
      <dgm:prSet/>
      <dgm:spPr/>
      <dgm:t>
        <a:bodyPr/>
        <a:lstStyle/>
        <a:p>
          <a:endParaRPr lang="en-GB"/>
        </a:p>
      </dgm:t>
    </dgm:pt>
    <dgm:pt modelId="{B0B58752-458D-4EA5-A513-D95FD3BDAF86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200" b="0" i="0" u="none" dirty="0"/>
        </a:p>
      </dgm:t>
    </dgm:pt>
    <dgm:pt modelId="{553B5B42-8542-47A4-AD8C-36A8DDB6C7E3}" type="parTrans" cxnId="{98E18E07-462D-441E-B69F-0CBE3C231E65}">
      <dgm:prSet/>
      <dgm:spPr/>
      <dgm:t>
        <a:bodyPr/>
        <a:lstStyle/>
        <a:p>
          <a:endParaRPr lang="en-GB"/>
        </a:p>
      </dgm:t>
    </dgm:pt>
    <dgm:pt modelId="{D230382D-0C1F-4FEC-BFD1-B3B3EE3F2843}" type="sibTrans" cxnId="{98E18E07-462D-441E-B69F-0CBE3C231E65}">
      <dgm:prSet/>
      <dgm:spPr/>
      <dgm:t>
        <a:bodyPr/>
        <a:lstStyle/>
        <a:p>
          <a:endParaRPr lang="en-GB"/>
        </a:p>
      </dgm:t>
    </dgm:pt>
    <dgm:pt modelId="{B8E441F9-4E8F-485D-AC56-B85A7E58F0A1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1400" b="1" i="1" u="sng" dirty="0"/>
            <a:t>Eligibility of  the costs</a:t>
          </a:r>
          <a:endParaRPr lang="en-US" sz="1400" b="0" i="0" u="none" dirty="0"/>
        </a:p>
      </dgm:t>
    </dgm:pt>
    <dgm:pt modelId="{CF4B7651-2558-4CCA-8239-58E1B282CB6F}" type="parTrans" cxnId="{14199F7D-6BBA-49F5-84CC-8B11C9429AED}">
      <dgm:prSet/>
      <dgm:spPr/>
      <dgm:t>
        <a:bodyPr/>
        <a:lstStyle/>
        <a:p>
          <a:endParaRPr lang="en-GB"/>
        </a:p>
      </dgm:t>
    </dgm:pt>
    <dgm:pt modelId="{B71E42F0-3DF6-43CC-94D5-CCE3C964070C}" type="sibTrans" cxnId="{14199F7D-6BBA-49F5-84CC-8B11C9429AED}">
      <dgm:prSet/>
      <dgm:spPr/>
      <dgm:t>
        <a:bodyPr/>
        <a:lstStyle/>
        <a:p>
          <a:endParaRPr lang="en-GB"/>
        </a:p>
      </dgm:t>
    </dgm:pt>
    <dgm:pt modelId="{F648D489-D927-4134-8BFA-687AD084E11E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200" b="0" i="0" u="none" dirty="0"/>
        </a:p>
      </dgm:t>
    </dgm:pt>
    <dgm:pt modelId="{03823228-BC78-49A7-8B07-ABEFC514F357}" type="parTrans" cxnId="{01211ED4-65AE-4DEB-B272-E5CFBA7E0C9A}">
      <dgm:prSet/>
      <dgm:spPr/>
      <dgm:t>
        <a:bodyPr/>
        <a:lstStyle/>
        <a:p>
          <a:endParaRPr lang="en-GB"/>
        </a:p>
      </dgm:t>
    </dgm:pt>
    <dgm:pt modelId="{5A7EC0AB-B578-4893-ACE6-CDF83C31FF52}" type="sibTrans" cxnId="{01211ED4-65AE-4DEB-B272-E5CFBA7E0C9A}">
      <dgm:prSet/>
      <dgm:spPr/>
      <dgm:t>
        <a:bodyPr/>
        <a:lstStyle/>
        <a:p>
          <a:endParaRPr lang="en-GB"/>
        </a:p>
      </dgm:t>
    </dgm:pt>
    <dgm:pt modelId="{E74836FC-238C-45FE-A14C-1B1BB2C3EEB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Not later than October 31, 2023</a:t>
          </a:r>
        </a:p>
      </dgm:t>
    </dgm:pt>
    <dgm:pt modelId="{67EB9469-6FE6-45DE-B1A1-3C46E94151AD}" type="parTrans" cxnId="{4DBC19EC-9C63-4FB8-AE96-23F78C6F6148}">
      <dgm:prSet/>
      <dgm:spPr/>
      <dgm:t>
        <a:bodyPr/>
        <a:lstStyle/>
        <a:p>
          <a:endParaRPr lang="en-GB"/>
        </a:p>
      </dgm:t>
    </dgm:pt>
    <dgm:pt modelId="{7FD3E83F-3297-421A-8E42-1378553FF735}" type="sibTrans" cxnId="{4DBC19EC-9C63-4FB8-AE96-23F78C6F6148}">
      <dgm:prSet/>
      <dgm:spPr/>
      <dgm:t>
        <a:bodyPr/>
        <a:lstStyle/>
        <a:p>
          <a:endParaRPr lang="en-GB"/>
        </a:p>
      </dgm:t>
    </dgm:pt>
    <dgm:pt modelId="{100BC69F-4923-4553-8C19-020650D696C8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200" b="0" i="1" u="none" dirty="0"/>
        </a:p>
      </dgm:t>
    </dgm:pt>
    <dgm:pt modelId="{DEBC7775-6CAE-43F8-BD8E-63350BB92CDD}" type="parTrans" cxnId="{40CD0423-7077-4A57-8952-919D031A07F0}">
      <dgm:prSet/>
      <dgm:spPr/>
      <dgm:t>
        <a:bodyPr/>
        <a:lstStyle/>
        <a:p>
          <a:endParaRPr lang="en-GB"/>
        </a:p>
      </dgm:t>
    </dgm:pt>
    <dgm:pt modelId="{2A316D1F-6803-4ADD-B0A7-A0CEC3E1889B}" type="sibTrans" cxnId="{40CD0423-7077-4A57-8952-919D031A07F0}">
      <dgm:prSet/>
      <dgm:spPr/>
      <dgm:t>
        <a:bodyPr/>
        <a:lstStyle/>
        <a:p>
          <a:endParaRPr lang="en-GB"/>
        </a:p>
      </dgm:t>
    </dgm:pt>
    <dgm:pt modelId="{ED7602BD-8369-4EE8-BFDE-475A64829229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400" b="1" i="1" u="sng" dirty="0"/>
            <a:t>Eligible costs</a:t>
          </a:r>
        </a:p>
      </dgm:t>
    </dgm:pt>
    <dgm:pt modelId="{5986009A-5789-4958-A5B2-93A3A5B8CC24}" type="parTrans" cxnId="{2BE86ADC-130E-4E03-93DD-C9662A096B05}">
      <dgm:prSet/>
      <dgm:spPr/>
      <dgm:t>
        <a:bodyPr/>
        <a:lstStyle/>
        <a:p>
          <a:endParaRPr lang="en-GB"/>
        </a:p>
      </dgm:t>
    </dgm:pt>
    <dgm:pt modelId="{62F50284-2821-46B8-B9BE-3B1CFE3D1D61}" type="sibTrans" cxnId="{2BE86ADC-130E-4E03-93DD-C9662A096B05}">
      <dgm:prSet/>
      <dgm:spPr/>
      <dgm:t>
        <a:bodyPr/>
        <a:lstStyle/>
        <a:p>
          <a:endParaRPr lang="en-GB"/>
        </a:p>
      </dgm:t>
    </dgm:pt>
    <dgm:pt modelId="{0601FB55-A074-4A8D-9F43-C17E27855133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200" b="0" i="1" u="none" dirty="0"/>
        </a:p>
      </dgm:t>
    </dgm:pt>
    <dgm:pt modelId="{15F373D0-F628-4FC4-B3FF-23F5636A7ADD}" type="parTrans" cxnId="{FCC55D0D-98C2-4557-9DD5-55EA849474B6}">
      <dgm:prSet/>
      <dgm:spPr/>
      <dgm:t>
        <a:bodyPr/>
        <a:lstStyle/>
        <a:p>
          <a:endParaRPr lang="en-GB"/>
        </a:p>
      </dgm:t>
    </dgm:pt>
    <dgm:pt modelId="{4BEF5E5F-391D-43BC-9B06-B9CE562DED29}" type="sibTrans" cxnId="{FCC55D0D-98C2-4557-9DD5-55EA849474B6}">
      <dgm:prSet/>
      <dgm:spPr/>
      <dgm:t>
        <a:bodyPr/>
        <a:lstStyle/>
        <a:p>
          <a:endParaRPr lang="en-GB"/>
        </a:p>
      </dgm:t>
    </dgm:pt>
    <dgm:pt modelId="{0D9AB603-79C9-4AE5-977C-64B2528A689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Remuneration costs – R&amp;D and management;</a:t>
          </a:r>
        </a:p>
      </dgm:t>
    </dgm:pt>
    <dgm:pt modelId="{A6C9413E-B969-48EC-AD12-89B275714C36}" type="parTrans" cxnId="{F3DACE76-184B-474B-89F8-670BF76A0EB3}">
      <dgm:prSet/>
      <dgm:spPr/>
      <dgm:t>
        <a:bodyPr/>
        <a:lstStyle/>
        <a:p>
          <a:endParaRPr lang="en-GB"/>
        </a:p>
      </dgm:t>
    </dgm:pt>
    <dgm:pt modelId="{603B91C9-DC7D-4253-AA2F-5AC1D3FE48B9}" type="sibTrans" cxnId="{F3DACE76-184B-474B-89F8-670BF76A0EB3}">
      <dgm:prSet/>
      <dgm:spPr/>
      <dgm:t>
        <a:bodyPr/>
        <a:lstStyle/>
        <a:p>
          <a:endParaRPr lang="en-GB"/>
        </a:p>
      </dgm:t>
    </dgm:pt>
    <dgm:pt modelId="{1AC55368-87DE-4B48-9574-DC2B0E930F9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Purchase of new and second-hand equipment;</a:t>
          </a:r>
        </a:p>
      </dgm:t>
    </dgm:pt>
    <dgm:pt modelId="{7D40ED1C-3E11-45E0-B33B-4A6D9855B628}" type="parTrans" cxnId="{E1A23E30-22B0-4D47-BDCF-EA3919A9AFD7}">
      <dgm:prSet/>
      <dgm:spPr/>
      <dgm:t>
        <a:bodyPr/>
        <a:lstStyle/>
        <a:p>
          <a:endParaRPr lang="en-GB"/>
        </a:p>
      </dgm:t>
    </dgm:pt>
    <dgm:pt modelId="{816E1FF5-9447-4EEA-B982-8F3F21CE610C}" type="sibTrans" cxnId="{E1A23E30-22B0-4D47-BDCF-EA3919A9AFD7}">
      <dgm:prSet/>
      <dgm:spPr/>
      <dgm:t>
        <a:bodyPr/>
        <a:lstStyle/>
        <a:p>
          <a:endParaRPr lang="en-GB"/>
        </a:p>
      </dgm:t>
    </dgm:pt>
    <dgm:pt modelId="{63B4D38A-AFA1-4FF0-89BC-A71F34082D4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Costs for consumables and supplies;</a:t>
          </a:r>
        </a:p>
      </dgm:t>
    </dgm:pt>
    <dgm:pt modelId="{B0132E94-462F-419D-829E-A33437162912}" type="parTrans" cxnId="{F5ED5EF5-9C2E-4190-A5B7-58AF50F1AC33}">
      <dgm:prSet/>
      <dgm:spPr/>
      <dgm:t>
        <a:bodyPr/>
        <a:lstStyle/>
        <a:p>
          <a:endParaRPr lang="en-GB"/>
        </a:p>
      </dgm:t>
    </dgm:pt>
    <dgm:pt modelId="{E296181C-7462-44D0-B740-AD54869A1FDF}" type="sibTrans" cxnId="{F5ED5EF5-9C2E-4190-A5B7-58AF50F1AC33}">
      <dgm:prSet/>
      <dgm:spPr/>
      <dgm:t>
        <a:bodyPr/>
        <a:lstStyle/>
        <a:p>
          <a:endParaRPr lang="en-GB"/>
        </a:p>
      </dgm:t>
    </dgm:pt>
    <dgm:pt modelId="{43E6D316-C244-4797-A2C1-FAE5540C7FE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Costs for intangible assets;</a:t>
          </a:r>
        </a:p>
      </dgm:t>
    </dgm:pt>
    <dgm:pt modelId="{CF63CD7A-52AB-41B3-A244-39F7F35ABA31}" type="parTrans" cxnId="{1607C90E-3AE5-4250-A69F-8C71FC99DB68}">
      <dgm:prSet/>
      <dgm:spPr/>
      <dgm:t>
        <a:bodyPr/>
        <a:lstStyle/>
        <a:p>
          <a:endParaRPr lang="en-GB"/>
        </a:p>
      </dgm:t>
    </dgm:pt>
    <dgm:pt modelId="{08367CA5-D447-46C0-8454-2C6A32FE1025}" type="sibTrans" cxnId="{1607C90E-3AE5-4250-A69F-8C71FC99DB68}">
      <dgm:prSet/>
      <dgm:spPr/>
      <dgm:t>
        <a:bodyPr/>
        <a:lstStyle/>
        <a:p>
          <a:endParaRPr lang="en-GB"/>
        </a:p>
      </dgm:t>
    </dgm:pt>
    <dgm:pt modelId="{DB9598E8-9ABA-4DE0-81AA-CE37F3F88C4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u="none" dirty="0"/>
            <a:t>Costs for consultancy;</a:t>
          </a:r>
        </a:p>
      </dgm:t>
    </dgm:pt>
    <dgm:pt modelId="{CA8988BA-890A-4625-99DD-461E1C0A7E94}" type="parTrans" cxnId="{4571772A-812E-4D5C-8691-E967D0CEFCF5}">
      <dgm:prSet/>
      <dgm:spPr/>
      <dgm:t>
        <a:bodyPr/>
        <a:lstStyle/>
        <a:p>
          <a:endParaRPr lang="en-GB"/>
        </a:p>
      </dgm:t>
    </dgm:pt>
    <dgm:pt modelId="{0CE2154D-0AD4-4F9D-A8AC-13B479110B18}" type="sibTrans" cxnId="{4571772A-812E-4D5C-8691-E967D0CEFCF5}">
      <dgm:prSet/>
      <dgm:spPr/>
      <dgm:t>
        <a:bodyPr/>
        <a:lstStyle/>
        <a:p>
          <a:endParaRPr lang="en-GB"/>
        </a:p>
      </dgm:t>
    </dgm:pt>
    <dgm:pt modelId="{ACAC3369-D08C-4549-AFED-65C69F5C72A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i="1" dirty="0"/>
            <a:t>Non-deductible value added tax (VAT)</a:t>
          </a:r>
          <a:endParaRPr lang="en-US" sz="1200" b="0" i="1" u="none" dirty="0"/>
        </a:p>
      </dgm:t>
    </dgm:pt>
    <dgm:pt modelId="{1C68FC2C-D8C3-43CD-B5F5-CB0CB64F3FF0}" type="parTrans" cxnId="{3D1C31D4-19AE-4A6E-BAB6-80FBF2BEC163}">
      <dgm:prSet/>
      <dgm:spPr/>
      <dgm:t>
        <a:bodyPr/>
        <a:lstStyle/>
        <a:p>
          <a:endParaRPr lang="en-GB"/>
        </a:p>
      </dgm:t>
    </dgm:pt>
    <dgm:pt modelId="{439BAEED-1275-4A58-B948-6D09C2FD8F6B}" type="sibTrans" cxnId="{3D1C31D4-19AE-4A6E-BAB6-80FBF2BEC163}">
      <dgm:prSet/>
      <dgm:spPr/>
      <dgm:t>
        <a:bodyPr/>
        <a:lstStyle/>
        <a:p>
          <a:endParaRPr lang="en-GB"/>
        </a:p>
      </dgm:t>
    </dgm:pt>
    <dgm:pt modelId="{62CF8259-1340-4809-B3A7-BC92F7DB640C}" type="pres">
      <dgm:prSet presAssocID="{B0A9F76D-B809-46D8-B516-7EDFBBD86C9A}" presName="Name0" presStyleCnt="0">
        <dgm:presLayoutVars>
          <dgm:dir/>
          <dgm:animLvl val="lvl"/>
          <dgm:resizeHandles val="exact"/>
        </dgm:presLayoutVars>
      </dgm:prSet>
      <dgm:spPr/>
    </dgm:pt>
    <dgm:pt modelId="{839F4922-0147-4EB9-BD72-C2F54C24DA25}" type="pres">
      <dgm:prSet presAssocID="{4FCD4031-5505-4CF9-A9F5-1F6A83879664}" presName="composite" presStyleCnt="0"/>
      <dgm:spPr/>
    </dgm:pt>
    <dgm:pt modelId="{738E1389-3EF2-47E2-901F-DB3B04F21FFC}" type="pres">
      <dgm:prSet presAssocID="{4FCD4031-5505-4CF9-A9F5-1F6A8387966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10ABBC8-8CEC-413F-9045-7B228EA626A1}" type="pres">
      <dgm:prSet presAssocID="{4FCD4031-5505-4CF9-A9F5-1F6A83879664}" presName="desTx" presStyleLbl="alignAccFollowNode1" presStyleIdx="0" presStyleCnt="2" custLinFactNeighborX="-894">
        <dgm:presLayoutVars>
          <dgm:bulletEnabled val="1"/>
        </dgm:presLayoutVars>
      </dgm:prSet>
      <dgm:spPr/>
    </dgm:pt>
    <dgm:pt modelId="{F3D43C68-9581-455D-A017-2BC6B3A17F36}" type="pres">
      <dgm:prSet presAssocID="{8862FCCD-3B45-4C83-991C-6AE0D004397D}" presName="space" presStyleCnt="0"/>
      <dgm:spPr/>
    </dgm:pt>
    <dgm:pt modelId="{9387C848-4D8A-42B6-9D3A-A0285D96B173}" type="pres">
      <dgm:prSet presAssocID="{DDC70735-1165-410B-8593-5AC2E7F65368}" presName="composite" presStyleCnt="0"/>
      <dgm:spPr/>
    </dgm:pt>
    <dgm:pt modelId="{BF10327E-81A5-4220-939A-87C3BE58628A}" type="pres">
      <dgm:prSet presAssocID="{DDC70735-1165-410B-8593-5AC2E7F6536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450CB5A-1F44-49D7-95D0-C70A3089FCFB}" type="pres">
      <dgm:prSet presAssocID="{DDC70735-1165-410B-8593-5AC2E7F65368}" presName="desTx" presStyleLbl="alignAccFollowNode1" presStyleIdx="1" presStyleCnt="2" custLinFactNeighborX="-382">
        <dgm:presLayoutVars>
          <dgm:bulletEnabled val="1"/>
        </dgm:presLayoutVars>
      </dgm:prSet>
      <dgm:spPr/>
    </dgm:pt>
  </dgm:ptLst>
  <dgm:cxnLst>
    <dgm:cxn modelId="{98E18E07-462D-441E-B69F-0CBE3C231E65}" srcId="{DDC70735-1165-410B-8593-5AC2E7F65368}" destId="{B0B58752-458D-4EA5-A513-D95FD3BDAF86}" srcOrd="4" destOrd="0" parTransId="{553B5B42-8542-47A4-AD8C-36A8DDB6C7E3}" sibTransId="{D230382D-0C1F-4FEC-BFD1-B3B3EE3F2843}"/>
    <dgm:cxn modelId="{5786CE0B-471A-4B6F-A3C9-918420CAC459}" type="presOf" srcId="{63B4D38A-AFA1-4FF0-89BC-A71F34082D43}" destId="{4450CB5A-1F44-49D7-95D0-C70A3089FCFB}" srcOrd="0" destOrd="13" presId="urn:microsoft.com/office/officeart/2005/8/layout/hList1"/>
    <dgm:cxn modelId="{E9FAF60B-E944-432D-A687-34E67E3E6672}" srcId="{4FCD4031-5505-4CF9-A9F5-1F6A83879664}" destId="{C79C88B1-9460-4CC2-AD74-D4DD6C47CEF1}" srcOrd="7" destOrd="0" parTransId="{9935FBF4-963D-4434-B271-613402F1EFE9}" sibTransId="{64E7AE30-E67B-4CF4-8E07-158582EC797A}"/>
    <dgm:cxn modelId="{FCC55D0D-98C2-4557-9DD5-55EA849474B6}" srcId="{DDC70735-1165-410B-8593-5AC2E7F65368}" destId="{0601FB55-A074-4A8D-9F43-C17E27855133}" srcOrd="10" destOrd="0" parTransId="{15F373D0-F628-4FC4-B3FF-23F5636A7ADD}" sibTransId="{4BEF5E5F-391D-43BC-9B06-B9CE562DED29}"/>
    <dgm:cxn modelId="{1607C90E-3AE5-4250-A69F-8C71FC99DB68}" srcId="{DDC70735-1165-410B-8593-5AC2E7F65368}" destId="{43E6D316-C244-4797-A2C1-FAE5540C7FEF}" srcOrd="14" destOrd="0" parTransId="{CF63CD7A-52AB-41B3-A244-39F7F35ABA31}" sibTransId="{08367CA5-D447-46C0-8454-2C6A32FE1025}"/>
    <dgm:cxn modelId="{8FE3C80F-8C10-4B19-B2D6-551313042308}" srcId="{4FCD4031-5505-4CF9-A9F5-1F6A83879664}" destId="{47126295-B572-4735-B8EC-4B0ACE1D49ED}" srcOrd="12" destOrd="0" parTransId="{4D57DD4C-1882-4650-84B4-22CDBD28C1A9}" sibTransId="{635C9257-C86C-488C-BE99-C1E7ED1F4FA7}"/>
    <dgm:cxn modelId="{A0230E18-09B2-4B4D-A436-D51534874519}" type="presOf" srcId="{DDC70735-1165-410B-8593-5AC2E7F65368}" destId="{BF10327E-81A5-4220-939A-87C3BE58628A}" srcOrd="0" destOrd="0" presId="urn:microsoft.com/office/officeart/2005/8/layout/hList1"/>
    <dgm:cxn modelId="{D9C0C91C-A9A6-4CDD-9C7B-773F8538810B}" srcId="{4FCD4031-5505-4CF9-A9F5-1F6A83879664}" destId="{3FD956B4-0E6D-4A07-9971-8C95B1EB61C6}" srcOrd="4" destOrd="0" parTransId="{CAAC2AA9-3477-4B6F-A742-4FD885111C16}" sibTransId="{1DB2609B-80EF-452B-AFED-04F4B2491F9D}"/>
    <dgm:cxn modelId="{87A7441E-604A-437B-9FA6-869F090F374F}" type="presOf" srcId="{16046DD2-1865-4675-BE30-83CCCB990D07}" destId="{410ABBC8-8CEC-413F-9045-7B228EA626A1}" srcOrd="0" destOrd="8" presId="urn:microsoft.com/office/officeart/2005/8/layout/hList1"/>
    <dgm:cxn modelId="{0E769320-B362-46A6-AC72-46CACA61EA23}" type="presOf" srcId="{957450DF-08F3-46EE-BC54-614E419C0BB1}" destId="{410ABBC8-8CEC-413F-9045-7B228EA626A1}" srcOrd="0" destOrd="3" presId="urn:microsoft.com/office/officeart/2005/8/layout/hList1"/>
    <dgm:cxn modelId="{40CD0423-7077-4A57-8952-919D031A07F0}" srcId="{DDC70735-1165-410B-8593-5AC2E7F65368}" destId="{100BC69F-4923-4553-8C19-020650D696C8}" srcOrd="8" destOrd="0" parTransId="{DEBC7775-6CAE-43F8-BD8E-63350BB92CDD}" sibTransId="{2A316D1F-6803-4ADD-B0A7-A0CEC3E1889B}"/>
    <dgm:cxn modelId="{D9BC2929-C5DD-4DCC-A765-6F7CC28C1DB2}" type="presOf" srcId="{B0A9F76D-B809-46D8-B516-7EDFBBD86C9A}" destId="{62CF8259-1340-4809-B3A7-BC92F7DB640C}" srcOrd="0" destOrd="0" presId="urn:microsoft.com/office/officeart/2005/8/layout/hList1"/>
    <dgm:cxn modelId="{4571772A-812E-4D5C-8691-E967D0CEFCF5}" srcId="{DDC70735-1165-410B-8593-5AC2E7F65368}" destId="{DB9598E8-9ABA-4DE0-81AA-CE37F3F88C4F}" srcOrd="15" destOrd="0" parTransId="{CA8988BA-890A-4625-99DD-461E1C0A7E94}" sibTransId="{0CE2154D-0AD4-4F9D-A8AC-13B479110B18}"/>
    <dgm:cxn modelId="{C14F662F-EDAC-48B0-B8D1-0DA480083D19}" type="presOf" srcId="{C79C88B1-9460-4CC2-AD74-D4DD6C47CEF1}" destId="{410ABBC8-8CEC-413F-9045-7B228EA626A1}" srcOrd="0" destOrd="7" presId="urn:microsoft.com/office/officeart/2005/8/layout/hList1"/>
    <dgm:cxn modelId="{FD68E22F-0C2E-42F9-8CA9-DB0F162AECEB}" type="presOf" srcId="{3FD956B4-0E6D-4A07-9971-8C95B1EB61C6}" destId="{410ABBC8-8CEC-413F-9045-7B228EA626A1}" srcOrd="0" destOrd="4" presId="urn:microsoft.com/office/officeart/2005/8/layout/hList1"/>
    <dgm:cxn modelId="{E1A23E30-22B0-4D47-BDCF-EA3919A9AFD7}" srcId="{DDC70735-1165-410B-8593-5AC2E7F65368}" destId="{1AC55368-87DE-4B48-9574-DC2B0E930F95}" srcOrd="12" destOrd="0" parTransId="{7D40ED1C-3E11-45E0-B33B-4A6D9855B628}" sibTransId="{816E1FF5-9447-4EEA-B982-8F3F21CE610C}"/>
    <dgm:cxn modelId="{6DCD8D30-9094-49E4-ACF7-59E58A1AAF39}" type="presOf" srcId="{6C84D6E3-9F60-45A0-9B12-A1A492301711}" destId="{410ABBC8-8CEC-413F-9045-7B228EA626A1}" srcOrd="0" destOrd="16" presId="urn:microsoft.com/office/officeart/2005/8/layout/hList1"/>
    <dgm:cxn modelId="{080F1D39-FFE9-4705-9488-A1555525D8CC}" srcId="{B0A9F76D-B809-46D8-B516-7EDFBBD86C9A}" destId="{4FCD4031-5505-4CF9-A9F5-1F6A83879664}" srcOrd="0" destOrd="0" parTransId="{629D58E0-00B0-4078-B19C-55EB030A7976}" sibTransId="{8862FCCD-3B45-4C83-991C-6AE0D004397D}"/>
    <dgm:cxn modelId="{79247E3C-0C68-4AAA-94E8-62C3B8FCF290}" type="presOf" srcId="{54B90C09-B7B3-40ED-ADE7-0B64E74479B2}" destId="{410ABBC8-8CEC-413F-9045-7B228EA626A1}" srcOrd="0" destOrd="5" presId="urn:microsoft.com/office/officeart/2005/8/layout/hList1"/>
    <dgm:cxn modelId="{B28DAD3F-E316-4721-B5D1-655C9BCABA7B}" srcId="{4FCD4031-5505-4CF9-A9F5-1F6A83879664}" destId="{09D2A79E-3E1E-4B63-92D2-E85E1A91A733}" srcOrd="14" destOrd="0" parTransId="{0E092BE1-F103-458D-81AD-4B64219B533A}" sibTransId="{8DFB453C-B05C-4A5B-9664-044552664C34}"/>
    <dgm:cxn modelId="{C6BD0B40-3A6C-4A0F-B6E5-26FBEDB81A82}" type="presOf" srcId="{43E6D316-C244-4797-A2C1-FAE5540C7FEF}" destId="{4450CB5A-1F44-49D7-95D0-C70A3089FCFB}" srcOrd="0" destOrd="14" presId="urn:microsoft.com/office/officeart/2005/8/layout/hList1"/>
    <dgm:cxn modelId="{5C55075C-B3F9-43E4-BF24-15864AC0206D}" srcId="{DDC70735-1165-410B-8593-5AC2E7F65368}" destId="{41989A4C-AD6B-49A9-8D57-06C2EB01F059}" srcOrd="0" destOrd="0" parTransId="{BB86197B-16BB-424C-B061-55357EF9717B}" sibTransId="{861457B9-267F-4BE0-8BE1-F91744A14F36}"/>
    <dgm:cxn modelId="{DBD84A5F-E8A9-4C2F-80FB-D4FAF4DF5C75}" type="presOf" srcId="{DF3B0050-F106-406F-A755-1DD4C6F1C876}" destId="{410ABBC8-8CEC-413F-9045-7B228EA626A1}" srcOrd="0" destOrd="9" presId="urn:microsoft.com/office/officeart/2005/8/layout/hList1"/>
    <dgm:cxn modelId="{1F709367-3D44-405A-A73C-8A58E62C9BC1}" srcId="{B0A9F76D-B809-46D8-B516-7EDFBBD86C9A}" destId="{DDC70735-1165-410B-8593-5AC2E7F65368}" srcOrd="1" destOrd="0" parTransId="{F89983E8-F755-4CC7-89B0-F48EF4E4807C}" sibTransId="{3D853B6A-E375-4E27-9F9C-5290816A548B}"/>
    <dgm:cxn modelId="{A5986F48-09A1-48E7-8DDB-C26F8284FFDC}" type="presOf" srcId="{09D2A79E-3E1E-4B63-92D2-E85E1A91A733}" destId="{410ABBC8-8CEC-413F-9045-7B228EA626A1}" srcOrd="0" destOrd="14" presId="urn:microsoft.com/office/officeart/2005/8/layout/hList1"/>
    <dgm:cxn modelId="{85DCB66D-70B8-4A6B-97AE-FDBA5C70D0EE}" type="presOf" srcId="{47126295-B572-4735-B8EC-4B0ACE1D49ED}" destId="{410ABBC8-8CEC-413F-9045-7B228EA626A1}" srcOrd="0" destOrd="12" presId="urn:microsoft.com/office/officeart/2005/8/layout/hList1"/>
    <dgm:cxn modelId="{875EC36F-052E-4D4A-9473-83D7B166B218}" type="presOf" srcId="{ED7602BD-8369-4EE8-BFDE-475A64829229}" destId="{4450CB5A-1F44-49D7-95D0-C70A3089FCFB}" srcOrd="0" destOrd="9" presId="urn:microsoft.com/office/officeart/2005/8/layout/hList1"/>
    <dgm:cxn modelId="{9339C853-375B-4B8C-8385-971BDD5FE3C3}" srcId="{4FCD4031-5505-4CF9-A9F5-1F6A83879664}" destId="{3311EA26-18A7-4449-B0A7-4074649B3EF9}" srcOrd="2" destOrd="0" parTransId="{C6F2500B-4153-4761-86B9-6B534A6BE878}" sibTransId="{7B07C0AF-ABAA-4AA7-9192-F947A8C0E3C5}"/>
    <dgm:cxn modelId="{E93F4D54-C1F5-4784-999F-CCB2C6F51F7D}" srcId="{4FCD4031-5505-4CF9-A9F5-1F6A83879664}" destId="{6C84D6E3-9F60-45A0-9B12-A1A492301711}" srcOrd="16" destOrd="0" parTransId="{9923EA88-79CE-49F1-9445-F144025AFF3A}" sibTransId="{0B5FB7BA-E966-4C28-B827-C8CAEE2B337C}"/>
    <dgm:cxn modelId="{26845354-C640-4BBC-B3C7-B3D744893141}" srcId="{4FCD4031-5505-4CF9-A9F5-1F6A83879664}" destId="{957450DF-08F3-46EE-BC54-614E419C0BB1}" srcOrd="3" destOrd="0" parTransId="{3B4EB442-C203-4F10-A692-54F5A6239C15}" sibTransId="{A76CA7BF-4B80-4C53-9FD0-2C56BB7F9ECA}"/>
    <dgm:cxn modelId="{FD5A8B74-0A76-4C3C-A5A6-EAE8DC1CE602}" type="presOf" srcId="{1BB4C6C0-BEF6-48FB-A786-253340414FB3}" destId="{4450CB5A-1F44-49D7-95D0-C70A3089FCFB}" srcOrd="0" destOrd="1" presId="urn:microsoft.com/office/officeart/2005/8/layout/hList1"/>
    <dgm:cxn modelId="{F3DACE76-184B-474B-89F8-670BF76A0EB3}" srcId="{DDC70735-1165-410B-8593-5AC2E7F65368}" destId="{0D9AB603-79C9-4AE5-977C-64B2528A689E}" srcOrd="11" destOrd="0" parTransId="{A6C9413E-B969-48EC-AD12-89B275714C36}" sibTransId="{603B91C9-DC7D-4253-AA2F-5AC1D3FE48B9}"/>
    <dgm:cxn modelId="{B1EB3D57-A601-4D8B-AA91-EB87FAFF768A}" srcId="{DDC70735-1165-410B-8593-5AC2E7F65368}" destId="{C2BA1489-4EA4-4B3A-953F-010E1284A380}" srcOrd="3" destOrd="0" parTransId="{DED956BD-468E-483C-A094-32519408F3D1}" sibTransId="{62520993-9F6F-4AFB-A1F1-3E0B49AB7895}"/>
    <dgm:cxn modelId="{899DC777-E074-4547-BF3B-A1ECADD76CD2}" srcId="{4FCD4031-5505-4CF9-A9F5-1F6A83879664}" destId="{6D83A43E-4A39-4995-B591-375578B99B7F}" srcOrd="10" destOrd="0" parTransId="{2B07E81A-0C98-4EE1-92C4-0E49FD8C2278}" sibTransId="{345D4068-AAAE-4F6E-8A55-F213F880B841}"/>
    <dgm:cxn modelId="{14199F7D-6BBA-49F5-84CC-8B11C9429AED}" srcId="{DDC70735-1165-410B-8593-5AC2E7F65368}" destId="{B8E441F9-4E8F-485D-AC56-B85A7E58F0A1}" srcOrd="5" destOrd="0" parTransId="{CF4B7651-2558-4CCA-8239-58E1B282CB6F}" sibTransId="{B71E42F0-3DF6-43CC-94D5-CCE3C964070C}"/>
    <dgm:cxn modelId="{F97D6086-1533-4404-BD68-AF8377EB8277}" srcId="{4FCD4031-5505-4CF9-A9F5-1F6A83879664}" destId="{16046DD2-1865-4675-BE30-83CCCB990D07}" srcOrd="8" destOrd="0" parTransId="{BCC7B25D-A341-43A6-967B-9F52D0BE4245}" sibTransId="{7E6CC7AF-5516-45B2-9D6E-31EA3B99E747}"/>
    <dgm:cxn modelId="{37D59887-C253-4736-909E-B8037A815857}" srcId="{4FCD4031-5505-4CF9-A9F5-1F6A83879664}" destId="{54B90C09-B7B3-40ED-ADE7-0B64E74479B2}" srcOrd="5" destOrd="0" parTransId="{F3A53D08-F1BD-4A0C-A3AC-682F0225C7F5}" sibTransId="{38778336-D54F-44F5-B4B8-A8FC10BFFD68}"/>
    <dgm:cxn modelId="{92FFCA93-9FE7-4F78-B968-811CDBBBEA24}" type="presOf" srcId="{B8E441F9-4E8F-485D-AC56-B85A7E58F0A1}" destId="{4450CB5A-1F44-49D7-95D0-C70A3089FCFB}" srcOrd="0" destOrd="5" presId="urn:microsoft.com/office/officeart/2005/8/layout/hList1"/>
    <dgm:cxn modelId="{4FD8E993-7A47-4151-8D36-4072311AFE58}" type="presOf" srcId="{7CBD3749-09BB-4787-9A0A-01D5C0F27084}" destId="{410ABBC8-8CEC-413F-9045-7B228EA626A1}" srcOrd="0" destOrd="0" presId="urn:microsoft.com/office/officeart/2005/8/layout/hList1"/>
    <dgm:cxn modelId="{4CC40294-9753-43CA-9335-1ECD0DE07E40}" srcId="{DDC70735-1165-410B-8593-5AC2E7F65368}" destId="{F1C893A4-E930-46E1-832C-ADA0F17E2695}" srcOrd="2" destOrd="0" parTransId="{7A5EC9E5-0DCD-48D5-8A64-BC2FDC66AEA3}" sibTransId="{84F9F06D-6A14-4AE9-AB6C-C7C305715D5C}"/>
    <dgm:cxn modelId="{3C8F1097-C666-417F-AD31-0D399BE7FFE6}" type="presOf" srcId="{E74836FC-238C-45FE-A14C-1B1BB2C3EEBA}" destId="{4450CB5A-1F44-49D7-95D0-C70A3089FCFB}" srcOrd="0" destOrd="7" presId="urn:microsoft.com/office/officeart/2005/8/layout/hList1"/>
    <dgm:cxn modelId="{60BFC6A3-3029-4D8F-942F-51D6B2BBA589}" srcId="{4FCD4031-5505-4CF9-A9F5-1F6A83879664}" destId="{DF3B0050-F106-406F-A755-1DD4C6F1C876}" srcOrd="9" destOrd="0" parTransId="{9EE305D7-55F6-45E7-A1A5-DE7A96233841}" sibTransId="{D6B22FFD-D036-4C2A-A7D7-B65E56094039}"/>
    <dgm:cxn modelId="{0B0FC4A7-3880-4A0B-A6BF-2D1518154A36}" type="presOf" srcId="{100BC69F-4923-4553-8C19-020650D696C8}" destId="{4450CB5A-1F44-49D7-95D0-C70A3089FCFB}" srcOrd="0" destOrd="8" presId="urn:microsoft.com/office/officeart/2005/8/layout/hList1"/>
    <dgm:cxn modelId="{5432C0AB-5A35-4E01-BCAA-25C862C006EC}" type="presOf" srcId="{C2BA1489-4EA4-4B3A-953F-010E1284A380}" destId="{4450CB5A-1F44-49D7-95D0-C70A3089FCFB}" srcOrd="0" destOrd="3" presId="urn:microsoft.com/office/officeart/2005/8/layout/hList1"/>
    <dgm:cxn modelId="{69C024BA-9F4D-44A4-9E03-432F1A148840}" srcId="{4FCD4031-5505-4CF9-A9F5-1F6A83879664}" destId="{7CBD3749-09BB-4787-9A0A-01D5C0F27084}" srcOrd="0" destOrd="0" parTransId="{115EED9E-D1BD-48B1-924B-322DA9DD0915}" sibTransId="{0DA3B75D-3B9A-40D1-A8BB-C87B695FFB0C}"/>
    <dgm:cxn modelId="{90900FBC-0FEA-4FFE-87B9-12754B938AB6}" type="presOf" srcId="{4FCD4031-5505-4CF9-A9F5-1F6A83879664}" destId="{738E1389-3EF2-47E2-901F-DB3B04F21FFC}" srcOrd="0" destOrd="0" presId="urn:microsoft.com/office/officeart/2005/8/layout/hList1"/>
    <dgm:cxn modelId="{8ED6C4BD-1D97-41AF-A736-1EF5034F1D06}" srcId="{4FCD4031-5505-4CF9-A9F5-1F6A83879664}" destId="{025F7786-E2C0-410C-B073-DD67A1E50E3E}" srcOrd="15" destOrd="0" parTransId="{B89771DE-2E89-4DE3-8305-748C0F21486A}" sibTransId="{2021DA6B-3A19-4355-B705-3E33B0706A68}"/>
    <dgm:cxn modelId="{EF740FBE-0CC6-445B-BF64-1F4BB60C32F1}" type="presOf" srcId="{1AC55368-87DE-4B48-9574-DC2B0E930F95}" destId="{4450CB5A-1F44-49D7-95D0-C70A3089FCFB}" srcOrd="0" destOrd="12" presId="urn:microsoft.com/office/officeart/2005/8/layout/hList1"/>
    <dgm:cxn modelId="{2EA3B6BF-9CBF-473D-BDED-01CF99D463F1}" type="presOf" srcId="{0601FB55-A074-4A8D-9F43-C17E27855133}" destId="{4450CB5A-1F44-49D7-95D0-C70A3089FCFB}" srcOrd="0" destOrd="10" presId="urn:microsoft.com/office/officeart/2005/8/layout/hList1"/>
    <dgm:cxn modelId="{F7F7B5C5-8642-47F2-92C8-4BC9831C2235}" srcId="{4FCD4031-5505-4CF9-A9F5-1F6A83879664}" destId="{5DE065FC-ADE9-4988-AE31-FB65C2B4A48C}" srcOrd="13" destOrd="0" parTransId="{44BAD814-D4D1-4EC0-BAB6-710BAEF1659B}" sibTransId="{E10BDF13-A420-40E5-B309-95DB6EC11639}"/>
    <dgm:cxn modelId="{E3DADDCE-3E9A-412D-9810-E53CA4A63A7F}" type="presOf" srcId="{6D83A43E-4A39-4995-B591-375578B99B7F}" destId="{410ABBC8-8CEC-413F-9045-7B228EA626A1}" srcOrd="0" destOrd="10" presId="urn:microsoft.com/office/officeart/2005/8/layout/hList1"/>
    <dgm:cxn modelId="{01211ED4-65AE-4DEB-B272-E5CFBA7E0C9A}" srcId="{DDC70735-1165-410B-8593-5AC2E7F65368}" destId="{F648D489-D927-4134-8BFA-687AD084E11E}" srcOrd="6" destOrd="0" parTransId="{03823228-BC78-49A7-8B07-ABEFC514F357}" sibTransId="{5A7EC0AB-B578-4893-ACE6-CDF83C31FF52}"/>
    <dgm:cxn modelId="{3D1C31D4-19AE-4A6E-BAB6-80FBF2BEC163}" srcId="{DDC70735-1165-410B-8593-5AC2E7F65368}" destId="{ACAC3369-D08C-4549-AFED-65C69F5C72A4}" srcOrd="16" destOrd="0" parTransId="{1C68FC2C-D8C3-43CD-B5F5-CB0CB64F3FF0}" sibTransId="{439BAEED-1275-4A58-B948-6D09C2FD8F6B}"/>
    <dgm:cxn modelId="{AB8C5ED4-0E90-4DBD-892A-F85D926EE44A}" srcId="{DDC70735-1165-410B-8593-5AC2E7F65368}" destId="{1BB4C6C0-BEF6-48FB-A786-253340414FB3}" srcOrd="1" destOrd="0" parTransId="{86DAD6B4-86C7-46EB-9655-54E1540938AD}" sibTransId="{F99024AD-2106-45E2-9671-36A4E510B121}"/>
    <dgm:cxn modelId="{5B8B76D8-97CD-4163-AF14-E3174F23C23C}" type="presOf" srcId="{7A183C6F-EA14-4C86-A4A5-31E50799ECE5}" destId="{410ABBC8-8CEC-413F-9045-7B228EA626A1}" srcOrd="0" destOrd="6" presId="urn:microsoft.com/office/officeart/2005/8/layout/hList1"/>
    <dgm:cxn modelId="{2BE86ADC-130E-4E03-93DD-C9662A096B05}" srcId="{DDC70735-1165-410B-8593-5AC2E7F65368}" destId="{ED7602BD-8369-4EE8-BFDE-475A64829229}" srcOrd="9" destOrd="0" parTransId="{5986009A-5789-4958-A5B2-93A3A5B8CC24}" sibTransId="{62F50284-2821-46B8-B9BE-3B1CFE3D1D61}"/>
    <dgm:cxn modelId="{9A0846DF-FF7D-438C-9226-31C560C223A8}" type="presOf" srcId="{ACAC3369-D08C-4549-AFED-65C69F5C72A4}" destId="{4450CB5A-1F44-49D7-95D0-C70A3089FCFB}" srcOrd="0" destOrd="16" presId="urn:microsoft.com/office/officeart/2005/8/layout/hList1"/>
    <dgm:cxn modelId="{96DF63E0-8252-404B-8FA3-7BDA023DD2DC}" type="presOf" srcId="{3A9F0798-600B-4272-8E2A-CEDA36425B88}" destId="{410ABBC8-8CEC-413F-9045-7B228EA626A1}" srcOrd="0" destOrd="11" presId="urn:microsoft.com/office/officeart/2005/8/layout/hList1"/>
    <dgm:cxn modelId="{EBDBBDE6-54AB-43E0-94EE-224ADD6CDB83}" type="presOf" srcId="{0D9AB603-79C9-4AE5-977C-64B2528A689E}" destId="{4450CB5A-1F44-49D7-95D0-C70A3089FCFB}" srcOrd="0" destOrd="11" presId="urn:microsoft.com/office/officeart/2005/8/layout/hList1"/>
    <dgm:cxn modelId="{993320E7-9BF6-4244-9E8F-12FEBFDC7C71}" type="presOf" srcId="{DB9598E8-9ABA-4DE0-81AA-CE37F3F88C4F}" destId="{4450CB5A-1F44-49D7-95D0-C70A3089FCFB}" srcOrd="0" destOrd="15" presId="urn:microsoft.com/office/officeart/2005/8/layout/hList1"/>
    <dgm:cxn modelId="{A62A72E9-962C-4C5F-8C3C-F06740ABB0AA}" type="presOf" srcId="{B0B58752-458D-4EA5-A513-D95FD3BDAF86}" destId="{4450CB5A-1F44-49D7-95D0-C70A3089FCFB}" srcOrd="0" destOrd="4" presId="urn:microsoft.com/office/officeart/2005/8/layout/hList1"/>
    <dgm:cxn modelId="{9053B3EB-FDA6-44C8-B5B8-1BA16F006CB8}" type="presOf" srcId="{3311EA26-18A7-4449-B0A7-4074649B3EF9}" destId="{410ABBC8-8CEC-413F-9045-7B228EA626A1}" srcOrd="0" destOrd="2" presId="urn:microsoft.com/office/officeart/2005/8/layout/hList1"/>
    <dgm:cxn modelId="{FBDDBBEB-BBF8-4BFE-B170-2EA4BC0CDF1D}" srcId="{4FCD4031-5505-4CF9-A9F5-1F6A83879664}" destId="{5293DFA2-E72F-432C-BFD9-B3FC9EFF3308}" srcOrd="1" destOrd="0" parTransId="{15A4D5A2-8187-4537-A28C-065B5378D638}" sibTransId="{0FD84E4C-4BE6-42EA-89EA-178164D06291}"/>
    <dgm:cxn modelId="{4DBC19EC-9C63-4FB8-AE96-23F78C6F6148}" srcId="{DDC70735-1165-410B-8593-5AC2E7F65368}" destId="{E74836FC-238C-45FE-A14C-1B1BB2C3EEBA}" srcOrd="7" destOrd="0" parTransId="{67EB9469-6FE6-45DE-B1A1-3C46E94151AD}" sibTransId="{7FD3E83F-3297-421A-8E42-1378553FF735}"/>
    <dgm:cxn modelId="{D09D98EC-41D6-4914-870F-D6D13487E0A7}" srcId="{4FCD4031-5505-4CF9-A9F5-1F6A83879664}" destId="{7A183C6F-EA14-4C86-A4A5-31E50799ECE5}" srcOrd="6" destOrd="0" parTransId="{10579B39-5FA3-45C5-9772-EE2C87464228}" sibTransId="{7CAA3B77-741B-4587-ACE1-348CEB728BF1}"/>
    <dgm:cxn modelId="{CA77FCEF-5D7E-4F6B-B722-3AFE211F2EE4}" type="presOf" srcId="{F648D489-D927-4134-8BFA-687AD084E11E}" destId="{4450CB5A-1F44-49D7-95D0-C70A3089FCFB}" srcOrd="0" destOrd="6" presId="urn:microsoft.com/office/officeart/2005/8/layout/hList1"/>
    <dgm:cxn modelId="{C4BB41F0-AA93-4F2D-B389-5D2E829BCE57}" type="presOf" srcId="{5DE065FC-ADE9-4988-AE31-FB65C2B4A48C}" destId="{410ABBC8-8CEC-413F-9045-7B228EA626A1}" srcOrd="0" destOrd="13" presId="urn:microsoft.com/office/officeart/2005/8/layout/hList1"/>
    <dgm:cxn modelId="{762299F0-435F-444E-8A4D-64FFA9B45AE1}" type="presOf" srcId="{F1C893A4-E930-46E1-832C-ADA0F17E2695}" destId="{4450CB5A-1F44-49D7-95D0-C70A3089FCFB}" srcOrd="0" destOrd="2" presId="urn:microsoft.com/office/officeart/2005/8/layout/hList1"/>
    <dgm:cxn modelId="{CFD852F1-6B1A-46D1-B0B2-C89E99CD12DE}" type="presOf" srcId="{025F7786-E2C0-410C-B073-DD67A1E50E3E}" destId="{410ABBC8-8CEC-413F-9045-7B228EA626A1}" srcOrd="0" destOrd="15" presId="urn:microsoft.com/office/officeart/2005/8/layout/hList1"/>
    <dgm:cxn modelId="{F5ED5EF5-9C2E-4190-A5B7-58AF50F1AC33}" srcId="{DDC70735-1165-410B-8593-5AC2E7F65368}" destId="{63B4D38A-AFA1-4FF0-89BC-A71F34082D43}" srcOrd="13" destOrd="0" parTransId="{B0132E94-462F-419D-829E-A33437162912}" sibTransId="{E296181C-7462-44D0-B740-AD54869A1FDF}"/>
    <dgm:cxn modelId="{CE1C58F5-DF50-4291-A66B-31044111EAB6}" srcId="{4FCD4031-5505-4CF9-A9F5-1F6A83879664}" destId="{3A9F0798-600B-4272-8E2A-CEDA36425B88}" srcOrd="11" destOrd="0" parTransId="{D44B70D0-9CDD-4486-8B9F-C0CF3D424349}" sibTransId="{4900B7F3-9CE1-4FAC-AA54-18077AD0C587}"/>
    <dgm:cxn modelId="{BB46B6FA-7D66-46A8-952A-FCCED619B4A4}" type="presOf" srcId="{5293DFA2-E72F-432C-BFD9-B3FC9EFF3308}" destId="{410ABBC8-8CEC-413F-9045-7B228EA626A1}" srcOrd="0" destOrd="1" presId="urn:microsoft.com/office/officeart/2005/8/layout/hList1"/>
    <dgm:cxn modelId="{E86810FE-0A36-4248-969C-116B915ADD55}" type="presOf" srcId="{41989A4C-AD6B-49A9-8D57-06C2EB01F059}" destId="{4450CB5A-1F44-49D7-95D0-C70A3089FCFB}" srcOrd="0" destOrd="0" presId="urn:microsoft.com/office/officeart/2005/8/layout/hList1"/>
    <dgm:cxn modelId="{5C50759F-1C6F-4BB2-A20E-BE607769B637}" type="presParOf" srcId="{62CF8259-1340-4809-B3A7-BC92F7DB640C}" destId="{839F4922-0147-4EB9-BD72-C2F54C24DA25}" srcOrd="0" destOrd="0" presId="urn:microsoft.com/office/officeart/2005/8/layout/hList1"/>
    <dgm:cxn modelId="{84C9085D-83CC-4CD8-B282-94DD244ED8C6}" type="presParOf" srcId="{839F4922-0147-4EB9-BD72-C2F54C24DA25}" destId="{738E1389-3EF2-47E2-901F-DB3B04F21FFC}" srcOrd="0" destOrd="0" presId="urn:microsoft.com/office/officeart/2005/8/layout/hList1"/>
    <dgm:cxn modelId="{75BD6FC9-C736-4C0B-B7C0-752F1756B0D5}" type="presParOf" srcId="{839F4922-0147-4EB9-BD72-C2F54C24DA25}" destId="{410ABBC8-8CEC-413F-9045-7B228EA626A1}" srcOrd="1" destOrd="0" presId="urn:microsoft.com/office/officeart/2005/8/layout/hList1"/>
    <dgm:cxn modelId="{E6B80A27-5FF5-4077-9746-2F89D6DF036B}" type="presParOf" srcId="{62CF8259-1340-4809-B3A7-BC92F7DB640C}" destId="{F3D43C68-9581-455D-A017-2BC6B3A17F36}" srcOrd="1" destOrd="0" presId="urn:microsoft.com/office/officeart/2005/8/layout/hList1"/>
    <dgm:cxn modelId="{5EE1ABD5-7BCC-4AA4-A9D0-662FED037281}" type="presParOf" srcId="{62CF8259-1340-4809-B3A7-BC92F7DB640C}" destId="{9387C848-4D8A-42B6-9D3A-A0285D96B173}" srcOrd="2" destOrd="0" presId="urn:microsoft.com/office/officeart/2005/8/layout/hList1"/>
    <dgm:cxn modelId="{D8ABA1AB-0763-400C-A83C-8A6DBBC8357C}" type="presParOf" srcId="{9387C848-4D8A-42B6-9D3A-A0285D96B173}" destId="{BF10327E-81A5-4220-939A-87C3BE58628A}" srcOrd="0" destOrd="0" presId="urn:microsoft.com/office/officeart/2005/8/layout/hList1"/>
    <dgm:cxn modelId="{0E09CE7F-B6F6-4B99-9A7C-19EC81A28750}" type="presParOf" srcId="{9387C848-4D8A-42B6-9D3A-A0285D96B173}" destId="{4450CB5A-1F44-49D7-95D0-C70A3089FC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F084EF-8E66-449C-B60F-F08B7049769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39589D-303F-4B53-933F-51B857208E3F}">
      <dgm:prSet phldrT="[Text]"/>
      <dgm:spPr/>
      <dgm:t>
        <a:bodyPr/>
        <a:lstStyle/>
        <a:p>
          <a:r>
            <a:rPr lang="en-GB" dirty="0"/>
            <a:t>Q2, 2021 </a:t>
          </a:r>
        </a:p>
        <a:p>
          <a:r>
            <a:rPr lang="en-GB" dirty="0"/>
            <a:t>Launching the call</a:t>
          </a:r>
        </a:p>
      </dgm:t>
    </dgm:pt>
    <dgm:pt modelId="{6A3DE623-D82C-4ABB-8608-D7ADFF4B4645}" type="parTrans" cxnId="{801E8A0D-1B2F-4F58-83A9-2CDA5BDB5288}">
      <dgm:prSet/>
      <dgm:spPr/>
      <dgm:t>
        <a:bodyPr/>
        <a:lstStyle/>
        <a:p>
          <a:endParaRPr lang="en-GB"/>
        </a:p>
      </dgm:t>
    </dgm:pt>
    <dgm:pt modelId="{C9C3B28C-170F-4410-AA5D-C4D7931B03E0}" type="sibTrans" cxnId="{801E8A0D-1B2F-4F58-83A9-2CDA5BDB5288}">
      <dgm:prSet/>
      <dgm:spPr/>
      <dgm:t>
        <a:bodyPr/>
        <a:lstStyle/>
        <a:p>
          <a:endParaRPr lang="en-GB"/>
        </a:p>
      </dgm:t>
    </dgm:pt>
    <dgm:pt modelId="{F9B24904-E695-4178-9FE5-4FF412D801D6}">
      <dgm:prSet phldrT="[Text]"/>
      <dgm:spPr/>
      <dgm:t>
        <a:bodyPr/>
        <a:lstStyle/>
        <a:p>
          <a:r>
            <a:rPr lang="en-GB" dirty="0"/>
            <a:t>Q3, 2021</a:t>
          </a:r>
        </a:p>
        <a:p>
          <a:r>
            <a:rPr lang="en-GB" dirty="0"/>
            <a:t>Promotional &amp;  information campaign</a:t>
          </a:r>
        </a:p>
      </dgm:t>
    </dgm:pt>
    <dgm:pt modelId="{66939A78-2075-46B1-A5F0-7DF49D13CC23}" type="parTrans" cxnId="{5583F217-93D4-4E24-A5C2-4F1FF0B44AF0}">
      <dgm:prSet/>
      <dgm:spPr/>
      <dgm:t>
        <a:bodyPr/>
        <a:lstStyle/>
        <a:p>
          <a:endParaRPr lang="en-GB"/>
        </a:p>
      </dgm:t>
    </dgm:pt>
    <dgm:pt modelId="{A38451DC-1CD1-42E3-A415-641CC3B7DA9C}" type="sibTrans" cxnId="{5583F217-93D4-4E24-A5C2-4F1FF0B44AF0}">
      <dgm:prSet/>
      <dgm:spPr/>
      <dgm:t>
        <a:bodyPr/>
        <a:lstStyle/>
        <a:p>
          <a:endParaRPr lang="en-GB"/>
        </a:p>
      </dgm:t>
    </dgm:pt>
    <dgm:pt modelId="{28BB409C-0678-43CC-A3B2-489171A4204A}">
      <dgm:prSet phldrT="[Text]"/>
      <dgm:spPr/>
      <dgm:t>
        <a:bodyPr/>
        <a:lstStyle/>
        <a:p>
          <a:r>
            <a:rPr lang="en-GB" dirty="0"/>
            <a:t>Q4, 2021</a:t>
          </a:r>
        </a:p>
        <a:p>
          <a:r>
            <a:rPr lang="en-GB" dirty="0"/>
            <a:t>Call Deadline</a:t>
          </a:r>
        </a:p>
      </dgm:t>
    </dgm:pt>
    <dgm:pt modelId="{2B78BD77-438F-4281-B720-F3D5DDC46F81}" type="parTrans" cxnId="{7EB31FBF-930F-4EB0-947B-E228F7CC5E75}">
      <dgm:prSet/>
      <dgm:spPr/>
      <dgm:t>
        <a:bodyPr/>
        <a:lstStyle/>
        <a:p>
          <a:endParaRPr lang="en-GB"/>
        </a:p>
      </dgm:t>
    </dgm:pt>
    <dgm:pt modelId="{586ED41B-0FB6-4C1B-B76F-B547BD08AE22}" type="sibTrans" cxnId="{7EB31FBF-930F-4EB0-947B-E228F7CC5E75}">
      <dgm:prSet/>
      <dgm:spPr/>
      <dgm:t>
        <a:bodyPr/>
        <a:lstStyle/>
        <a:p>
          <a:endParaRPr lang="en-GB"/>
        </a:p>
      </dgm:t>
    </dgm:pt>
    <dgm:pt modelId="{3CEEBFE7-9B00-48F9-A6B7-BFE7BAA53D4F}">
      <dgm:prSet/>
      <dgm:spPr>
        <a:solidFill>
          <a:srgbClr val="00B050"/>
        </a:solidFill>
      </dgm:spPr>
      <dgm:t>
        <a:bodyPr/>
        <a:lstStyle/>
        <a:p>
          <a:r>
            <a:rPr lang="en-GB" b="1" dirty="0"/>
            <a:t>Q1, 2022</a:t>
          </a:r>
        </a:p>
        <a:p>
          <a:r>
            <a:rPr lang="en-GB" b="1" dirty="0"/>
            <a:t>Project start &amp; Contracts presented</a:t>
          </a:r>
        </a:p>
      </dgm:t>
    </dgm:pt>
    <dgm:pt modelId="{E14D4628-E0CA-404E-B301-FF3C97A4823A}" type="parTrans" cxnId="{6BDB8575-03A3-4A8B-A700-5C74765942A4}">
      <dgm:prSet/>
      <dgm:spPr/>
      <dgm:t>
        <a:bodyPr/>
        <a:lstStyle/>
        <a:p>
          <a:endParaRPr lang="en-GB"/>
        </a:p>
      </dgm:t>
    </dgm:pt>
    <dgm:pt modelId="{CBEC2CEA-10DC-430C-95E8-18404C0726D5}" type="sibTrans" cxnId="{6BDB8575-03A3-4A8B-A700-5C74765942A4}">
      <dgm:prSet/>
      <dgm:spPr/>
      <dgm:t>
        <a:bodyPr/>
        <a:lstStyle/>
        <a:p>
          <a:endParaRPr lang="en-GB"/>
        </a:p>
      </dgm:t>
    </dgm:pt>
    <dgm:pt modelId="{65A1F894-5D9E-44AD-B1D6-973C723B3CFB}">
      <dgm:prSet/>
      <dgm:spPr/>
      <dgm:t>
        <a:bodyPr/>
        <a:lstStyle/>
        <a:p>
          <a:r>
            <a:rPr lang="en-GB" dirty="0"/>
            <a:t>Q4, 2021</a:t>
          </a:r>
        </a:p>
        <a:p>
          <a:r>
            <a:rPr lang="en-GB" dirty="0"/>
            <a:t>Assessment Process &amp; Interviews with the shortlisted Applicants</a:t>
          </a:r>
        </a:p>
      </dgm:t>
    </dgm:pt>
    <dgm:pt modelId="{15DBA15A-BF3F-4612-8B4B-F4E686A19395}" type="parTrans" cxnId="{DE4213FA-F359-4EE5-A486-DC3B33997014}">
      <dgm:prSet/>
      <dgm:spPr/>
      <dgm:t>
        <a:bodyPr/>
        <a:lstStyle/>
        <a:p>
          <a:endParaRPr lang="en-US"/>
        </a:p>
      </dgm:t>
    </dgm:pt>
    <dgm:pt modelId="{02AA9D4A-8EA4-4BBD-B19F-96F4296284DE}" type="sibTrans" cxnId="{DE4213FA-F359-4EE5-A486-DC3B33997014}">
      <dgm:prSet/>
      <dgm:spPr/>
      <dgm:t>
        <a:bodyPr/>
        <a:lstStyle/>
        <a:p>
          <a:endParaRPr lang="en-US"/>
        </a:p>
      </dgm:t>
    </dgm:pt>
    <dgm:pt modelId="{E28CF4BF-7976-4DE5-9BBE-5DC237BB4FA9}">
      <dgm:prSet/>
      <dgm:spPr>
        <a:solidFill>
          <a:srgbClr val="00B050"/>
        </a:solidFill>
      </dgm:spPr>
      <dgm:t>
        <a:bodyPr/>
        <a:lstStyle/>
        <a:p>
          <a:r>
            <a:rPr lang="en-GB" b="1" dirty="0"/>
            <a:t>Q4, 2023</a:t>
          </a:r>
        </a:p>
        <a:p>
          <a:r>
            <a:rPr lang="en-GB" b="1" dirty="0"/>
            <a:t>Projects completed</a:t>
          </a:r>
        </a:p>
        <a:p>
          <a:r>
            <a:rPr lang="en-GB" b="1" dirty="0"/>
            <a:t>31 of October 2023</a:t>
          </a:r>
        </a:p>
      </dgm:t>
    </dgm:pt>
    <dgm:pt modelId="{1FD92218-82D6-4262-80EE-89FF76CA85B2}" type="parTrans" cxnId="{FB06D66F-0844-4F12-95A9-60A034DF7EE7}">
      <dgm:prSet/>
      <dgm:spPr/>
      <dgm:t>
        <a:bodyPr/>
        <a:lstStyle/>
        <a:p>
          <a:endParaRPr lang="en-US"/>
        </a:p>
      </dgm:t>
    </dgm:pt>
    <dgm:pt modelId="{8BFF2A1B-E8FC-446D-9F97-1532DB8A29C5}" type="sibTrans" cxnId="{FB06D66F-0844-4F12-95A9-60A034DF7EE7}">
      <dgm:prSet/>
      <dgm:spPr/>
      <dgm:t>
        <a:bodyPr/>
        <a:lstStyle/>
        <a:p>
          <a:endParaRPr lang="en-US"/>
        </a:p>
      </dgm:t>
    </dgm:pt>
    <dgm:pt modelId="{1C5E94F8-3840-48CE-893E-7E4941A9D06A}" type="pres">
      <dgm:prSet presAssocID="{73F084EF-8E66-449C-B60F-F08B70497690}" presName="Name0" presStyleCnt="0">
        <dgm:presLayoutVars>
          <dgm:dir/>
          <dgm:resizeHandles val="exact"/>
        </dgm:presLayoutVars>
      </dgm:prSet>
      <dgm:spPr/>
    </dgm:pt>
    <dgm:pt modelId="{B4D936C3-8A92-4A2B-87E7-FE914B8D189C}" type="pres">
      <dgm:prSet presAssocID="{3639589D-303F-4B53-933F-51B857208E3F}" presName="parTxOnly" presStyleLbl="node1" presStyleIdx="0" presStyleCnt="6" custScaleX="140163" custScaleY="159057" custLinFactX="20142" custLinFactY="-100000" custLinFactNeighborX="100000" custLinFactNeighborY="-103701">
        <dgm:presLayoutVars>
          <dgm:bulletEnabled val="1"/>
        </dgm:presLayoutVars>
      </dgm:prSet>
      <dgm:spPr/>
    </dgm:pt>
    <dgm:pt modelId="{0966CE2E-2DCF-46D3-A4CF-9510B7E873E1}" type="pres">
      <dgm:prSet presAssocID="{C9C3B28C-170F-4410-AA5D-C4D7931B03E0}" presName="parSpace" presStyleCnt="0"/>
      <dgm:spPr/>
    </dgm:pt>
    <dgm:pt modelId="{E3548AE0-5D7E-495B-BCC0-216A6188785A}" type="pres">
      <dgm:prSet presAssocID="{F9B24904-E695-4178-9FE5-4FF412D801D6}" presName="parTxOnly" presStyleLbl="node1" presStyleIdx="1" presStyleCnt="6" custScaleX="144308" custScaleY="158240" custLinFactX="20142" custLinFactY="-100000" custLinFactNeighborX="100000" custLinFactNeighborY="-103701">
        <dgm:presLayoutVars>
          <dgm:bulletEnabled val="1"/>
        </dgm:presLayoutVars>
      </dgm:prSet>
      <dgm:spPr/>
    </dgm:pt>
    <dgm:pt modelId="{4A628392-0360-4216-9935-37C498583324}" type="pres">
      <dgm:prSet presAssocID="{A38451DC-1CD1-42E3-A415-641CC3B7DA9C}" presName="parSpace" presStyleCnt="0"/>
      <dgm:spPr/>
    </dgm:pt>
    <dgm:pt modelId="{F2F7BFAD-B670-413F-81AC-17C1C77236E0}" type="pres">
      <dgm:prSet presAssocID="{28BB409C-0678-43CC-A3B2-489171A4204A}" presName="parTxOnly" presStyleLbl="node1" presStyleIdx="2" presStyleCnt="6" custScaleX="124998" custScaleY="160177" custLinFactX="20142" custLinFactY="-100000" custLinFactNeighborX="100000" custLinFactNeighborY="-103701">
        <dgm:presLayoutVars>
          <dgm:bulletEnabled val="1"/>
        </dgm:presLayoutVars>
      </dgm:prSet>
      <dgm:spPr/>
    </dgm:pt>
    <dgm:pt modelId="{B4E9AD32-74AE-44E9-8493-47CB76AEF4F6}" type="pres">
      <dgm:prSet presAssocID="{586ED41B-0FB6-4C1B-B76F-B547BD08AE22}" presName="parSpace" presStyleCnt="0"/>
      <dgm:spPr/>
    </dgm:pt>
    <dgm:pt modelId="{5697DE20-33CA-4BFA-BF79-DDBBEC79FA36}" type="pres">
      <dgm:prSet presAssocID="{3CEEBFE7-9B00-48F9-A6B7-BFE7BAA53D4F}" presName="parTxOnly" presStyleLbl="node1" presStyleIdx="3" presStyleCnt="6" custScaleX="146869" custScaleY="158659" custLinFactX="-253937" custLinFactY="74642" custLinFactNeighborX="-300000" custLinFactNeighborY="100000">
        <dgm:presLayoutVars>
          <dgm:bulletEnabled val="1"/>
        </dgm:presLayoutVars>
      </dgm:prSet>
      <dgm:spPr/>
    </dgm:pt>
    <dgm:pt modelId="{BFC887DC-0F2B-4460-B0A4-57BE158A1E80}" type="pres">
      <dgm:prSet presAssocID="{CBEC2CEA-10DC-430C-95E8-18404C0726D5}" presName="parSpace" presStyleCnt="0"/>
      <dgm:spPr/>
    </dgm:pt>
    <dgm:pt modelId="{10415763-0D41-427B-B45A-5681460F64C1}" type="pres">
      <dgm:prSet presAssocID="{65A1F894-5D9E-44AD-B1D6-973C723B3CFB}" presName="parTxOnly" presStyleLbl="node1" presStyleIdx="4" presStyleCnt="6" custScaleX="160032" custScaleY="173094" custLinFactX="-66240" custLinFactY="-99781" custLinFactNeighborX="-100000" custLinFactNeighborY="-100000">
        <dgm:presLayoutVars>
          <dgm:bulletEnabled val="1"/>
        </dgm:presLayoutVars>
      </dgm:prSet>
      <dgm:spPr/>
    </dgm:pt>
    <dgm:pt modelId="{6F69AB43-07EA-4D05-8774-EC432D9EC61B}" type="pres">
      <dgm:prSet presAssocID="{02AA9D4A-8EA4-4BBD-B19F-96F4296284DE}" presName="parSpace" presStyleCnt="0"/>
      <dgm:spPr/>
    </dgm:pt>
    <dgm:pt modelId="{F2BDF523-1168-4F20-8739-0F8EB231E5B7}" type="pres">
      <dgm:prSet presAssocID="{E28CF4BF-7976-4DE5-9BBE-5DC237BB4FA9}" presName="parTxOnly" presStyleLbl="node1" presStyleIdx="5" presStyleCnt="6" custScaleX="139208" custScaleY="153203" custLinFactX="-374610" custLinFactY="73919" custLinFactNeighborX="-400000" custLinFactNeighborY="100000">
        <dgm:presLayoutVars>
          <dgm:bulletEnabled val="1"/>
        </dgm:presLayoutVars>
      </dgm:prSet>
      <dgm:spPr/>
    </dgm:pt>
  </dgm:ptLst>
  <dgm:cxnLst>
    <dgm:cxn modelId="{801E8A0D-1B2F-4F58-83A9-2CDA5BDB5288}" srcId="{73F084EF-8E66-449C-B60F-F08B70497690}" destId="{3639589D-303F-4B53-933F-51B857208E3F}" srcOrd="0" destOrd="0" parTransId="{6A3DE623-D82C-4ABB-8608-D7ADFF4B4645}" sibTransId="{C9C3B28C-170F-4410-AA5D-C4D7931B03E0}"/>
    <dgm:cxn modelId="{5583F217-93D4-4E24-A5C2-4F1FF0B44AF0}" srcId="{73F084EF-8E66-449C-B60F-F08B70497690}" destId="{F9B24904-E695-4178-9FE5-4FF412D801D6}" srcOrd="1" destOrd="0" parTransId="{66939A78-2075-46B1-A5F0-7DF49D13CC23}" sibTransId="{A38451DC-1CD1-42E3-A415-641CC3B7DA9C}"/>
    <dgm:cxn modelId="{9BD0A618-B6D7-4147-ABA4-42F6BC9A70D9}" type="presOf" srcId="{3639589D-303F-4B53-933F-51B857208E3F}" destId="{B4D936C3-8A92-4A2B-87E7-FE914B8D189C}" srcOrd="0" destOrd="0" presId="urn:microsoft.com/office/officeart/2005/8/layout/hChevron3"/>
    <dgm:cxn modelId="{5035121A-4B58-41FD-B32F-23F26173BE3E}" type="presOf" srcId="{3CEEBFE7-9B00-48F9-A6B7-BFE7BAA53D4F}" destId="{5697DE20-33CA-4BFA-BF79-DDBBEC79FA36}" srcOrd="0" destOrd="0" presId="urn:microsoft.com/office/officeart/2005/8/layout/hChevron3"/>
    <dgm:cxn modelId="{0D75751D-8474-4337-9FB5-80767F3C6854}" type="presOf" srcId="{73F084EF-8E66-449C-B60F-F08B70497690}" destId="{1C5E94F8-3840-48CE-893E-7E4941A9D06A}" srcOrd="0" destOrd="0" presId="urn:microsoft.com/office/officeart/2005/8/layout/hChevron3"/>
    <dgm:cxn modelId="{60C3B730-FBE8-4BF9-9DF4-8736A578282B}" type="presOf" srcId="{F9B24904-E695-4178-9FE5-4FF412D801D6}" destId="{E3548AE0-5D7E-495B-BCC0-216A6188785A}" srcOrd="0" destOrd="0" presId="urn:microsoft.com/office/officeart/2005/8/layout/hChevron3"/>
    <dgm:cxn modelId="{3C8EB14F-9FD9-4E44-AC45-CA7C463EB5FD}" type="presOf" srcId="{28BB409C-0678-43CC-A3B2-489171A4204A}" destId="{F2F7BFAD-B670-413F-81AC-17C1C77236E0}" srcOrd="0" destOrd="0" presId="urn:microsoft.com/office/officeart/2005/8/layout/hChevron3"/>
    <dgm:cxn modelId="{FB06D66F-0844-4F12-95A9-60A034DF7EE7}" srcId="{73F084EF-8E66-449C-B60F-F08B70497690}" destId="{E28CF4BF-7976-4DE5-9BBE-5DC237BB4FA9}" srcOrd="5" destOrd="0" parTransId="{1FD92218-82D6-4262-80EE-89FF76CA85B2}" sibTransId="{8BFF2A1B-E8FC-446D-9F97-1532DB8A29C5}"/>
    <dgm:cxn modelId="{6BDB8575-03A3-4A8B-A700-5C74765942A4}" srcId="{73F084EF-8E66-449C-B60F-F08B70497690}" destId="{3CEEBFE7-9B00-48F9-A6B7-BFE7BAA53D4F}" srcOrd="3" destOrd="0" parTransId="{E14D4628-E0CA-404E-B301-FF3C97A4823A}" sibTransId="{CBEC2CEA-10DC-430C-95E8-18404C0726D5}"/>
    <dgm:cxn modelId="{3BCA149E-4AB8-4A0A-B411-FC2AA1C073B1}" type="presOf" srcId="{65A1F894-5D9E-44AD-B1D6-973C723B3CFB}" destId="{10415763-0D41-427B-B45A-5681460F64C1}" srcOrd="0" destOrd="0" presId="urn:microsoft.com/office/officeart/2005/8/layout/hChevron3"/>
    <dgm:cxn modelId="{7EB31FBF-930F-4EB0-947B-E228F7CC5E75}" srcId="{73F084EF-8E66-449C-B60F-F08B70497690}" destId="{28BB409C-0678-43CC-A3B2-489171A4204A}" srcOrd="2" destOrd="0" parTransId="{2B78BD77-438F-4281-B720-F3D5DDC46F81}" sibTransId="{586ED41B-0FB6-4C1B-B76F-B547BD08AE22}"/>
    <dgm:cxn modelId="{973D9ED1-D7BD-437B-BAFD-1E6DB2E6C916}" type="presOf" srcId="{E28CF4BF-7976-4DE5-9BBE-5DC237BB4FA9}" destId="{F2BDF523-1168-4F20-8739-0F8EB231E5B7}" srcOrd="0" destOrd="0" presId="urn:microsoft.com/office/officeart/2005/8/layout/hChevron3"/>
    <dgm:cxn modelId="{DE4213FA-F359-4EE5-A486-DC3B33997014}" srcId="{73F084EF-8E66-449C-B60F-F08B70497690}" destId="{65A1F894-5D9E-44AD-B1D6-973C723B3CFB}" srcOrd="4" destOrd="0" parTransId="{15DBA15A-BF3F-4612-8B4B-F4E686A19395}" sibTransId="{02AA9D4A-8EA4-4BBD-B19F-96F4296284DE}"/>
    <dgm:cxn modelId="{10C940F5-0B4D-441D-BCBB-4D8898263693}" type="presParOf" srcId="{1C5E94F8-3840-48CE-893E-7E4941A9D06A}" destId="{B4D936C3-8A92-4A2B-87E7-FE914B8D189C}" srcOrd="0" destOrd="0" presId="urn:microsoft.com/office/officeart/2005/8/layout/hChevron3"/>
    <dgm:cxn modelId="{4941AE14-E0B6-45D8-972C-F4C61652226D}" type="presParOf" srcId="{1C5E94F8-3840-48CE-893E-7E4941A9D06A}" destId="{0966CE2E-2DCF-46D3-A4CF-9510B7E873E1}" srcOrd="1" destOrd="0" presId="urn:microsoft.com/office/officeart/2005/8/layout/hChevron3"/>
    <dgm:cxn modelId="{617E5562-8853-434F-8F8D-505478DF7DFB}" type="presParOf" srcId="{1C5E94F8-3840-48CE-893E-7E4941A9D06A}" destId="{E3548AE0-5D7E-495B-BCC0-216A6188785A}" srcOrd="2" destOrd="0" presId="urn:microsoft.com/office/officeart/2005/8/layout/hChevron3"/>
    <dgm:cxn modelId="{93D44D42-8D04-490C-B4B8-3DBC291DE54D}" type="presParOf" srcId="{1C5E94F8-3840-48CE-893E-7E4941A9D06A}" destId="{4A628392-0360-4216-9935-37C498583324}" srcOrd="3" destOrd="0" presId="urn:microsoft.com/office/officeart/2005/8/layout/hChevron3"/>
    <dgm:cxn modelId="{549C14A4-67D5-4021-B6A0-38BB7497A395}" type="presParOf" srcId="{1C5E94F8-3840-48CE-893E-7E4941A9D06A}" destId="{F2F7BFAD-B670-413F-81AC-17C1C77236E0}" srcOrd="4" destOrd="0" presId="urn:microsoft.com/office/officeart/2005/8/layout/hChevron3"/>
    <dgm:cxn modelId="{077F5165-74F7-40D2-A4F5-D0311DA6775E}" type="presParOf" srcId="{1C5E94F8-3840-48CE-893E-7E4941A9D06A}" destId="{B4E9AD32-74AE-44E9-8493-47CB76AEF4F6}" srcOrd="5" destOrd="0" presId="urn:microsoft.com/office/officeart/2005/8/layout/hChevron3"/>
    <dgm:cxn modelId="{94609444-444F-4C78-85CE-0DE7C434D649}" type="presParOf" srcId="{1C5E94F8-3840-48CE-893E-7E4941A9D06A}" destId="{5697DE20-33CA-4BFA-BF79-DDBBEC79FA36}" srcOrd="6" destOrd="0" presId="urn:microsoft.com/office/officeart/2005/8/layout/hChevron3"/>
    <dgm:cxn modelId="{88CD9D0C-E060-4BA3-8882-9B69AEC3AF32}" type="presParOf" srcId="{1C5E94F8-3840-48CE-893E-7E4941A9D06A}" destId="{BFC887DC-0F2B-4460-B0A4-57BE158A1E80}" srcOrd="7" destOrd="0" presId="urn:microsoft.com/office/officeart/2005/8/layout/hChevron3"/>
    <dgm:cxn modelId="{4241BAA0-C7CE-4D03-BBFA-4308471CCC92}" type="presParOf" srcId="{1C5E94F8-3840-48CE-893E-7E4941A9D06A}" destId="{10415763-0D41-427B-B45A-5681460F64C1}" srcOrd="8" destOrd="0" presId="urn:microsoft.com/office/officeart/2005/8/layout/hChevron3"/>
    <dgm:cxn modelId="{A2CD13F5-4B07-4C0C-95C0-7A793DAFA640}" type="presParOf" srcId="{1C5E94F8-3840-48CE-893E-7E4941A9D06A}" destId="{6F69AB43-07EA-4D05-8774-EC432D9EC61B}" srcOrd="9" destOrd="0" presId="urn:microsoft.com/office/officeart/2005/8/layout/hChevron3"/>
    <dgm:cxn modelId="{FD735148-65E6-49E3-80E2-0797611C0396}" type="presParOf" srcId="{1C5E94F8-3840-48CE-893E-7E4941A9D06A}" destId="{F2BDF523-1168-4F20-8739-0F8EB231E5B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E1389-3EF2-47E2-901F-DB3B04F21FFC}">
      <dsp:nvSpPr>
        <dsp:cNvPr id="0" name=""/>
        <dsp:cNvSpPr/>
      </dsp:nvSpPr>
      <dsp:spPr>
        <a:xfrm>
          <a:off x="41" y="109613"/>
          <a:ext cx="3939353" cy="403200"/>
        </a:xfrm>
        <a:prstGeom prst="rect">
          <a:avLst/>
        </a:prstGeom>
        <a:gradFill rotWithShape="0">
          <a:gsLst>
            <a:gs pos="0">
              <a:srgbClr val="F65050">
                <a:alpha val="89804"/>
              </a:srgbClr>
            </a:gs>
            <a:gs pos="50000">
              <a:srgbClr val="F65050"/>
            </a:gs>
            <a:gs pos="100000">
              <a:srgbClr val="F65050"/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Column #1</a:t>
          </a:r>
        </a:p>
      </dsp:txBody>
      <dsp:txXfrm>
        <a:off x="41" y="109613"/>
        <a:ext cx="3939353" cy="403200"/>
      </dsp:txXfrm>
    </dsp:sp>
    <dsp:sp modelId="{410ABBC8-8CEC-413F-9045-7B228EA626A1}">
      <dsp:nvSpPr>
        <dsp:cNvPr id="0" name=""/>
        <dsp:cNvSpPr/>
      </dsp:nvSpPr>
      <dsp:spPr>
        <a:xfrm>
          <a:off x="41" y="512814"/>
          <a:ext cx="3939353" cy="3381840"/>
        </a:xfrm>
        <a:prstGeom prst="rect">
          <a:avLst/>
        </a:prstGeom>
        <a:solidFill>
          <a:srgbClr val="F65050">
            <a:alpha val="28000"/>
          </a:srgb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i="1" kern="1200" dirty="0"/>
            <a:t>Example page 2 columns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Black font, 10-14 size, Calibri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</dsp:txBody>
      <dsp:txXfrm>
        <a:off x="41" y="512814"/>
        <a:ext cx="3939353" cy="3381840"/>
      </dsp:txXfrm>
    </dsp:sp>
    <dsp:sp modelId="{BF10327E-81A5-4220-939A-87C3BE58628A}">
      <dsp:nvSpPr>
        <dsp:cNvPr id="0" name=""/>
        <dsp:cNvSpPr/>
      </dsp:nvSpPr>
      <dsp:spPr>
        <a:xfrm>
          <a:off x="4490904" y="109613"/>
          <a:ext cx="3939353" cy="403200"/>
        </a:xfrm>
        <a:prstGeom prst="rect">
          <a:avLst/>
        </a:prstGeom>
        <a:gradFill rotWithShape="0">
          <a:gsLst>
            <a:gs pos="0">
              <a:srgbClr val="F65050"/>
            </a:gs>
            <a:gs pos="50000">
              <a:srgbClr val="F65050"/>
            </a:gs>
            <a:gs pos="100000">
              <a:srgbClr val="FF0000"/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#2</a:t>
          </a:r>
          <a:endParaRPr lang="en-US" sz="1400" kern="1200" dirty="0"/>
        </a:p>
      </dsp:txBody>
      <dsp:txXfrm>
        <a:off x="4490904" y="109613"/>
        <a:ext cx="3939353" cy="403200"/>
      </dsp:txXfrm>
    </dsp:sp>
    <dsp:sp modelId="{4450CB5A-1F44-49D7-95D0-C70A3089FCFB}">
      <dsp:nvSpPr>
        <dsp:cNvPr id="0" name=""/>
        <dsp:cNvSpPr/>
      </dsp:nvSpPr>
      <dsp:spPr>
        <a:xfrm>
          <a:off x="4490904" y="512814"/>
          <a:ext cx="3939353" cy="3381840"/>
        </a:xfrm>
        <a:prstGeom prst="rect">
          <a:avLst/>
        </a:prstGeom>
        <a:solidFill>
          <a:srgbClr val="F65050">
            <a:alpha val="44000"/>
          </a:srgb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i="1" kern="1200" dirty="0"/>
            <a:t>Example page 2 columns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Black font, 10-14 size, Calibri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</dsp:txBody>
      <dsp:txXfrm>
        <a:off x="4490904" y="512814"/>
        <a:ext cx="3939353" cy="338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E1389-3EF2-47E2-901F-DB3B04F21FFC}">
      <dsp:nvSpPr>
        <dsp:cNvPr id="0" name=""/>
        <dsp:cNvSpPr/>
      </dsp:nvSpPr>
      <dsp:spPr>
        <a:xfrm>
          <a:off x="2798" y="180134"/>
          <a:ext cx="2728483" cy="4320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Column #1</a:t>
          </a:r>
          <a:endParaRPr lang="en-US" sz="1500" kern="1200" dirty="0"/>
        </a:p>
      </dsp:txBody>
      <dsp:txXfrm>
        <a:off x="2798" y="180134"/>
        <a:ext cx="2728483" cy="432000"/>
      </dsp:txXfrm>
    </dsp:sp>
    <dsp:sp modelId="{410ABBC8-8CEC-413F-9045-7B228EA626A1}">
      <dsp:nvSpPr>
        <dsp:cNvPr id="0" name=""/>
        <dsp:cNvSpPr/>
      </dsp:nvSpPr>
      <dsp:spPr>
        <a:xfrm>
          <a:off x="2798" y="612134"/>
          <a:ext cx="2728483" cy="3623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i="1" kern="1200" dirty="0"/>
            <a:t>Example page 5 columns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/>
            <a:t>Black font, 10-14 size, Calibri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500" kern="1200" dirty="0"/>
        </a:p>
      </dsp:txBody>
      <dsp:txXfrm>
        <a:off x="2798" y="612134"/>
        <a:ext cx="2728483" cy="3623400"/>
      </dsp:txXfrm>
    </dsp:sp>
    <dsp:sp modelId="{BF10327E-81A5-4220-939A-87C3BE58628A}">
      <dsp:nvSpPr>
        <dsp:cNvPr id="0" name=""/>
        <dsp:cNvSpPr/>
      </dsp:nvSpPr>
      <dsp:spPr>
        <a:xfrm>
          <a:off x="3113270" y="180134"/>
          <a:ext cx="2728483" cy="4320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6564"/>
                <a:lumOff val="145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6564"/>
                <a:lumOff val="145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6564"/>
                <a:lumOff val="145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6564"/>
              <a:lumOff val="1457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Column #2</a:t>
          </a:r>
          <a:endParaRPr lang="en-US" sz="1500" kern="1200" dirty="0"/>
        </a:p>
      </dsp:txBody>
      <dsp:txXfrm>
        <a:off x="3113270" y="180134"/>
        <a:ext cx="2728483" cy="432000"/>
      </dsp:txXfrm>
    </dsp:sp>
    <dsp:sp modelId="{4450CB5A-1F44-49D7-95D0-C70A3089FCFB}">
      <dsp:nvSpPr>
        <dsp:cNvPr id="0" name=""/>
        <dsp:cNvSpPr/>
      </dsp:nvSpPr>
      <dsp:spPr>
        <a:xfrm>
          <a:off x="3113270" y="612134"/>
          <a:ext cx="2728483" cy="3623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 dirty="0"/>
        </a:p>
      </dsp:txBody>
      <dsp:txXfrm>
        <a:off x="3113270" y="612134"/>
        <a:ext cx="2728483" cy="3623400"/>
      </dsp:txXfrm>
    </dsp:sp>
    <dsp:sp modelId="{1ACC007F-FF13-403A-AB26-8CE36792F0E1}">
      <dsp:nvSpPr>
        <dsp:cNvPr id="0" name=""/>
        <dsp:cNvSpPr/>
      </dsp:nvSpPr>
      <dsp:spPr>
        <a:xfrm>
          <a:off x="6223741" y="180134"/>
          <a:ext cx="2728483" cy="4320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13128"/>
                <a:lumOff val="291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13128"/>
                <a:lumOff val="291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13128"/>
                <a:lumOff val="291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13128"/>
              <a:lumOff val="2914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Column #3</a:t>
          </a:r>
          <a:endParaRPr lang="en-US" sz="1500" kern="1200" dirty="0"/>
        </a:p>
      </dsp:txBody>
      <dsp:txXfrm>
        <a:off x="6223741" y="180134"/>
        <a:ext cx="2728483" cy="432000"/>
      </dsp:txXfrm>
    </dsp:sp>
    <dsp:sp modelId="{5EC10E2D-C160-4FFA-BD31-3B1D3CEC246D}">
      <dsp:nvSpPr>
        <dsp:cNvPr id="0" name=""/>
        <dsp:cNvSpPr/>
      </dsp:nvSpPr>
      <dsp:spPr>
        <a:xfrm>
          <a:off x="6223741" y="612134"/>
          <a:ext cx="2728483" cy="3623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500" kern="1200" dirty="0"/>
        </a:p>
      </dsp:txBody>
      <dsp:txXfrm>
        <a:off x="6223741" y="612134"/>
        <a:ext cx="2728483" cy="3623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E1389-3EF2-47E2-901F-DB3B04F21FFC}">
      <dsp:nvSpPr>
        <dsp:cNvPr id="0" name=""/>
        <dsp:cNvSpPr/>
      </dsp:nvSpPr>
      <dsp:spPr>
        <a:xfrm>
          <a:off x="4197" y="123165"/>
          <a:ext cx="1609105" cy="403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#1</a:t>
          </a:r>
          <a:endParaRPr lang="en-US" sz="1400" kern="1200" dirty="0"/>
        </a:p>
      </dsp:txBody>
      <dsp:txXfrm>
        <a:off x="4197" y="123165"/>
        <a:ext cx="1609105" cy="403200"/>
      </dsp:txXfrm>
    </dsp:sp>
    <dsp:sp modelId="{410ABBC8-8CEC-413F-9045-7B228EA626A1}">
      <dsp:nvSpPr>
        <dsp:cNvPr id="0" name=""/>
        <dsp:cNvSpPr/>
      </dsp:nvSpPr>
      <dsp:spPr>
        <a:xfrm>
          <a:off x="4197" y="526365"/>
          <a:ext cx="1609105" cy="37661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i="1" kern="1200" dirty="0"/>
            <a:t>Example page 5 columns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Black font, 10-14 size, Calibri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</dsp:txBody>
      <dsp:txXfrm>
        <a:off x="4197" y="526365"/>
        <a:ext cx="1609105" cy="3766139"/>
      </dsp:txXfrm>
    </dsp:sp>
    <dsp:sp modelId="{BF10327E-81A5-4220-939A-87C3BE58628A}">
      <dsp:nvSpPr>
        <dsp:cNvPr id="0" name=""/>
        <dsp:cNvSpPr/>
      </dsp:nvSpPr>
      <dsp:spPr>
        <a:xfrm>
          <a:off x="1838578" y="123165"/>
          <a:ext cx="1609105" cy="403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3282"/>
                <a:lumOff val="72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3282"/>
                <a:lumOff val="72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3282"/>
                <a:lumOff val="72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3282"/>
              <a:lumOff val="728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#2</a:t>
          </a:r>
          <a:endParaRPr lang="en-US" sz="1400" kern="1200" dirty="0"/>
        </a:p>
      </dsp:txBody>
      <dsp:txXfrm>
        <a:off x="1838578" y="123165"/>
        <a:ext cx="1609105" cy="403200"/>
      </dsp:txXfrm>
    </dsp:sp>
    <dsp:sp modelId="{4450CB5A-1F44-49D7-95D0-C70A3089FCFB}">
      <dsp:nvSpPr>
        <dsp:cNvPr id="0" name=""/>
        <dsp:cNvSpPr/>
      </dsp:nvSpPr>
      <dsp:spPr>
        <a:xfrm>
          <a:off x="1838578" y="526365"/>
          <a:ext cx="1609105" cy="37661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</dsp:txBody>
      <dsp:txXfrm>
        <a:off x="1838578" y="526365"/>
        <a:ext cx="1609105" cy="3766139"/>
      </dsp:txXfrm>
    </dsp:sp>
    <dsp:sp modelId="{1ACC007F-FF13-403A-AB26-8CE36792F0E1}">
      <dsp:nvSpPr>
        <dsp:cNvPr id="0" name=""/>
        <dsp:cNvSpPr/>
      </dsp:nvSpPr>
      <dsp:spPr>
        <a:xfrm>
          <a:off x="3672959" y="123165"/>
          <a:ext cx="1609105" cy="403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6564"/>
                <a:lumOff val="145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6564"/>
                <a:lumOff val="145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6564"/>
                <a:lumOff val="145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6564"/>
              <a:lumOff val="1457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#3</a:t>
          </a:r>
          <a:endParaRPr lang="en-US" sz="1400" kern="1200" dirty="0"/>
        </a:p>
      </dsp:txBody>
      <dsp:txXfrm>
        <a:off x="3672959" y="123165"/>
        <a:ext cx="1609105" cy="403200"/>
      </dsp:txXfrm>
    </dsp:sp>
    <dsp:sp modelId="{5EC10E2D-C160-4FFA-BD31-3B1D3CEC246D}">
      <dsp:nvSpPr>
        <dsp:cNvPr id="0" name=""/>
        <dsp:cNvSpPr/>
      </dsp:nvSpPr>
      <dsp:spPr>
        <a:xfrm>
          <a:off x="3672959" y="526365"/>
          <a:ext cx="1609105" cy="37661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</dsp:txBody>
      <dsp:txXfrm>
        <a:off x="3672959" y="526365"/>
        <a:ext cx="1609105" cy="3766139"/>
      </dsp:txXfrm>
    </dsp:sp>
    <dsp:sp modelId="{C0363380-2180-496B-9AFB-A8EF6D926AF0}">
      <dsp:nvSpPr>
        <dsp:cNvPr id="0" name=""/>
        <dsp:cNvSpPr/>
      </dsp:nvSpPr>
      <dsp:spPr>
        <a:xfrm>
          <a:off x="5507339" y="123165"/>
          <a:ext cx="1609105" cy="403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9846"/>
                <a:lumOff val="218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9846"/>
                <a:lumOff val="218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9846"/>
                <a:lumOff val="218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9846"/>
              <a:lumOff val="218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#4</a:t>
          </a:r>
          <a:endParaRPr lang="en-US" sz="1400" kern="1200" dirty="0"/>
        </a:p>
      </dsp:txBody>
      <dsp:txXfrm>
        <a:off x="5507339" y="123165"/>
        <a:ext cx="1609105" cy="403200"/>
      </dsp:txXfrm>
    </dsp:sp>
    <dsp:sp modelId="{F88FDE6F-502C-444E-BEB7-04194F3E9D1E}">
      <dsp:nvSpPr>
        <dsp:cNvPr id="0" name=""/>
        <dsp:cNvSpPr/>
      </dsp:nvSpPr>
      <dsp:spPr>
        <a:xfrm>
          <a:off x="5507339" y="526365"/>
          <a:ext cx="1609105" cy="37661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</dsp:txBody>
      <dsp:txXfrm>
        <a:off x="5507339" y="526365"/>
        <a:ext cx="1609105" cy="3766139"/>
      </dsp:txXfrm>
    </dsp:sp>
    <dsp:sp modelId="{BCD7C73D-B092-42A7-AFE4-4E509548A33D}">
      <dsp:nvSpPr>
        <dsp:cNvPr id="0" name=""/>
        <dsp:cNvSpPr/>
      </dsp:nvSpPr>
      <dsp:spPr>
        <a:xfrm>
          <a:off x="7341720" y="123165"/>
          <a:ext cx="1609105" cy="4032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13128"/>
                <a:lumOff val="291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13128"/>
                <a:lumOff val="291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13128"/>
                <a:lumOff val="291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13128"/>
              <a:lumOff val="2914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Column #5</a:t>
          </a:r>
          <a:endParaRPr lang="en-US" sz="1400" kern="1200" dirty="0"/>
        </a:p>
      </dsp:txBody>
      <dsp:txXfrm>
        <a:off x="7341720" y="123165"/>
        <a:ext cx="1609105" cy="403200"/>
      </dsp:txXfrm>
    </dsp:sp>
    <dsp:sp modelId="{4B3E14CC-530E-4ACA-BE89-8D06F1155C17}">
      <dsp:nvSpPr>
        <dsp:cNvPr id="0" name=""/>
        <dsp:cNvSpPr/>
      </dsp:nvSpPr>
      <dsp:spPr>
        <a:xfrm>
          <a:off x="7341720" y="526365"/>
          <a:ext cx="1609105" cy="37661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kern="1200" dirty="0"/>
        </a:p>
      </dsp:txBody>
      <dsp:txXfrm>
        <a:off x="7341720" y="526365"/>
        <a:ext cx="1609105" cy="3766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7DAE0-76DC-4C49-ACAD-B3723657A99E}">
      <dsp:nvSpPr>
        <dsp:cNvPr id="0" name=""/>
        <dsp:cNvSpPr/>
      </dsp:nvSpPr>
      <dsp:spPr>
        <a:xfrm>
          <a:off x="1467021" y="0"/>
          <a:ext cx="1467021" cy="1036194"/>
        </a:xfrm>
        <a:prstGeom prst="trapezoid">
          <a:avLst>
            <a:gd name="adj" fmla="val 70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1467021" y="0"/>
        <a:ext cx="1467021" cy="1036194"/>
      </dsp:txXfrm>
    </dsp:sp>
    <dsp:sp modelId="{F983D108-3B8D-484F-B6BD-2B0707462FEB}">
      <dsp:nvSpPr>
        <dsp:cNvPr id="0" name=""/>
        <dsp:cNvSpPr/>
      </dsp:nvSpPr>
      <dsp:spPr>
        <a:xfrm>
          <a:off x="733510" y="1036194"/>
          <a:ext cx="2934043" cy="1036194"/>
        </a:xfrm>
        <a:prstGeom prst="trapezoid">
          <a:avLst>
            <a:gd name="adj" fmla="val 70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Black, 14-20, </a:t>
          </a:r>
          <a:r>
            <a:rPr lang="nb-NO" sz="1600" kern="1200" dirty="0" err="1"/>
            <a:t>Calibri</a:t>
          </a:r>
          <a:endParaRPr lang="en-GB" sz="1600" kern="1200" dirty="0"/>
        </a:p>
      </dsp:txBody>
      <dsp:txXfrm>
        <a:off x="1246968" y="1036194"/>
        <a:ext cx="1907128" cy="1036194"/>
      </dsp:txXfrm>
    </dsp:sp>
    <dsp:sp modelId="{3978AE07-3F25-499A-AF7C-8C0BAB113161}">
      <dsp:nvSpPr>
        <dsp:cNvPr id="0" name=""/>
        <dsp:cNvSpPr/>
      </dsp:nvSpPr>
      <dsp:spPr>
        <a:xfrm>
          <a:off x="0" y="2072388"/>
          <a:ext cx="4401065" cy="1036194"/>
        </a:xfrm>
        <a:prstGeom prst="trapezoid">
          <a:avLst>
            <a:gd name="adj" fmla="val 707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770186" y="2072388"/>
        <a:ext cx="2860692" cy="1036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E1389-3EF2-47E2-901F-DB3B04F21FFC}">
      <dsp:nvSpPr>
        <dsp:cNvPr id="0" name=""/>
        <dsp:cNvSpPr/>
      </dsp:nvSpPr>
      <dsp:spPr>
        <a:xfrm>
          <a:off x="41" y="278042"/>
          <a:ext cx="3939353" cy="3456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Bulgaria</a:t>
          </a:r>
        </a:p>
      </dsp:txBody>
      <dsp:txXfrm>
        <a:off x="41" y="278042"/>
        <a:ext cx="3939353" cy="345600"/>
      </dsp:txXfrm>
    </dsp:sp>
    <dsp:sp modelId="{410ABBC8-8CEC-413F-9045-7B228EA626A1}">
      <dsp:nvSpPr>
        <dsp:cNvPr id="0" name=""/>
        <dsp:cNvSpPr/>
      </dsp:nvSpPr>
      <dsp:spPr>
        <a:xfrm>
          <a:off x="0" y="623642"/>
          <a:ext cx="3939353" cy="38210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200" b="1" i="1" u="sng" kern="1200" dirty="0"/>
            <a:t>Overall Call Budget: EUR 2 </a:t>
          </a:r>
          <a:r>
            <a:rPr lang="en-GB" sz="1200" b="1" i="1" u="sng" kern="1200" dirty="0" err="1"/>
            <a:t>mln</a:t>
          </a:r>
          <a:endParaRPr lang="en-US" sz="1200" b="1" i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b="1" i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i="1" kern="1200" dirty="0"/>
            <a:t>Focus area: Green Industry Innovation – EUR 1.5 </a:t>
          </a:r>
          <a:r>
            <a:rPr lang="en-GB" sz="1200" i="1" kern="1200" dirty="0" err="1"/>
            <a:t>mln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i="1" kern="1200" dirty="0"/>
            <a:t>Focus area: Welfare Technology – EUR 0.5 </a:t>
          </a:r>
          <a:r>
            <a:rPr lang="en-GB" sz="1200" i="1" kern="1200" dirty="0" err="1"/>
            <a:t>mln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200" b="1" i="1" u="sng" kern="1200" dirty="0"/>
            <a:t>Grant support Thresholds: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b="1" i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Minimum grant amount: EUR 5 000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Maximum grant amount: EUR 80 000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i="1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200" b="1" i="1" u="sng" kern="1200" dirty="0"/>
            <a:t>Registration parameters: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b="1" i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Not to be registered less than 6 months before the deadline and not more than 4 years before the deadline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200" b="1" i="1" u="sng" kern="1200" dirty="0"/>
            <a:t>Donor partnership: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200" kern="1200" dirty="0"/>
            <a:t>Norway !!!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 dirty="0"/>
        </a:p>
      </dsp:txBody>
      <dsp:txXfrm>
        <a:off x="0" y="623642"/>
        <a:ext cx="3939353" cy="3821040"/>
      </dsp:txXfrm>
    </dsp:sp>
    <dsp:sp modelId="{BF10327E-81A5-4220-939A-87C3BE58628A}">
      <dsp:nvSpPr>
        <dsp:cNvPr id="0" name=""/>
        <dsp:cNvSpPr/>
      </dsp:nvSpPr>
      <dsp:spPr>
        <a:xfrm>
          <a:off x="4490904" y="278042"/>
          <a:ext cx="3939353" cy="3456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Romania</a:t>
          </a:r>
        </a:p>
      </dsp:txBody>
      <dsp:txXfrm>
        <a:off x="4490904" y="278042"/>
        <a:ext cx="3939353" cy="345600"/>
      </dsp:txXfrm>
    </dsp:sp>
    <dsp:sp modelId="{4450CB5A-1F44-49D7-95D0-C70A3089FCFB}">
      <dsp:nvSpPr>
        <dsp:cNvPr id="0" name=""/>
        <dsp:cNvSpPr/>
      </dsp:nvSpPr>
      <dsp:spPr>
        <a:xfrm>
          <a:off x="4490904" y="623642"/>
          <a:ext cx="3939353" cy="38210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200" b="1" i="1" u="sng" kern="1200" dirty="0"/>
            <a:t>Overall Call Budget: EUR 1 </a:t>
          </a:r>
          <a:r>
            <a:rPr lang="en-GB" sz="1200" b="1" i="1" u="sng" kern="1200" dirty="0" err="1"/>
            <a:t>mln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1" i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i="1" kern="1200" dirty="0"/>
            <a:t>Focus area: Green Industry Innovation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i="1" kern="1200" dirty="0"/>
            <a:t>Focus area: Blue Growth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i="1" kern="1200" dirty="0"/>
            <a:t>Focus area: ICT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200" b="1" i="1" u="sng" kern="1200" dirty="0"/>
            <a:t>Grant support Thresholds: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1" i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Minimum grant amount: EUR 10 000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Maximum grant amount: EUR 200 000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i="1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200" b="1" i="1" u="sng" kern="1200" dirty="0"/>
            <a:t>Registration parameters: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1" i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Not to be registered less than 6 months before the deadline and not more than 4 years before the deadline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200" b="1" i="1" u="sng" kern="1200" dirty="0"/>
            <a:t>Donor partnership: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200" b="0" i="0" kern="1200" dirty="0"/>
            <a:t>Iceland, Liechtenstein, and Norway !!!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200" kern="1200" dirty="0"/>
        </a:p>
      </dsp:txBody>
      <dsp:txXfrm>
        <a:off x="4490904" y="623642"/>
        <a:ext cx="3939353" cy="3821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E1389-3EF2-47E2-901F-DB3B04F21FFC}">
      <dsp:nvSpPr>
        <dsp:cNvPr id="0" name=""/>
        <dsp:cNvSpPr/>
      </dsp:nvSpPr>
      <dsp:spPr>
        <a:xfrm>
          <a:off x="41" y="392"/>
          <a:ext cx="3939353" cy="10656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Bulgaria</a:t>
          </a:r>
        </a:p>
      </dsp:txBody>
      <dsp:txXfrm>
        <a:off x="41" y="392"/>
        <a:ext cx="3939353" cy="1065600"/>
      </dsp:txXfrm>
    </dsp:sp>
    <dsp:sp modelId="{410ABBC8-8CEC-413F-9045-7B228EA626A1}">
      <dsp:nvSpPr>
        <dsp:cNvPr id="0" name=""/>
        <dsp:cNvSpPr/>
      </dsp:nvSpPr>
      <dsp:spPr>
        <a:xfrm>
          <a:off x="0" y="1065992"/>
          <a:ext cx="3939353" cy="36563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400" b="1" i="1" u="sng" kern="1200" dirty="0"/>
            <a:t>State Aid, Grant rates, Co-financing</a:t>
          </a:r>
          <a:endParaRPr lang="en-US" sz="1400" b="1" i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b="0" i="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0" i="1" u="none" kern="1200" dirty="0"/>
            <a:t>up to 85% grant rate;</a:t>
          </a:r>
          <a:endParaRPr lang="en-US" sz="1200" b="0" i="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0" u="none" kern="1200" dirty="0"/>
            <a:t> </a:t>
          </a:r>
          <a:r>
            <a:rPr lang="en-US" sz="1200" b="0" i="1" u="none" kern="1200" dirty="0"/>
            <a:t>under Article 22 of </a:t>
          </a:r>
          <a:r>
            <a:rPr lang="en-US" sz="1200" b="0" i="1" u="none" kern="1200" dirty="0" err="1"/>
            <a:t>GBER</a:t>
          </a:r>
          <a:r>
            <a:rPr lang="en-US" sz="1200" b="0" i="1" u="none" kern="1200" dirty="0"/>
            <a:t>, exceptionally De minimis;</a:t>
          </a:r>
          <a:endParaRPr lang="en-US" sz="1200" b="0" i="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b="0" i="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400" b="1" i="1" u="sng" kern="1200" dirty="0"/>
            <a:t>Eligibility of  the costs</a:t>
          </a:r>
          <a:endParaRPr lang="en-US" sz="1400" b="0" i="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i="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Not later than October 31, 2023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b="0" i="1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1" i="1" u="sng" kern="1200" dirty="0"/>
            <a:t>Eligible costs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b="0" i="1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Remuneration costs – R&amp;D and management;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Purchase of new and second-hand equipment;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Costs for consumables and supplies;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Costs for intangible assets;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Costs for consultancy;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1" kern="1200" dirty="0"/>
            <a:t>Non-deductible value added tax (VAT)</a:t>
          </a:r>
          <a:endParaRPr lang="en-US" sz="1200" b="0" i="1" u="none" kern="1200" dirty="0"/>
        </a:p>
      </dsp:txBody>
      <dsp:txXfrm>
        <a:off x="0" y="1065992"/>
        <a:ext cx="3939353" cy="3656340"/>
      </dsp:txXfrm>
    </dsp:sp>
    <dsp:sp modelId="{BF10327E-81A5-4220-939A-87C3BE58628A}">
      <dsp:nvSpPr>
        <dsp:cNvPr id="0" name=""/>
        <dsp:cNvSpPr/>
      </dsp:nvSpPr>
      <dsp:spPr>
        <a:xfrm>
          <a:off x="4490904" y="392"/>
          <a:ext cx="3939353" cy="1065600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Romania</a:t>
          </a:r>
        </a:p>
      </dsp:txBody>
      <dsp:txXfrm>
        <a:off x="4490904" y="392"/>
        <a:ext cx="3939353" cy="1065600"/>
      </dsp:txXfrm>
    </dsp:sp>
    <dsp:sp modelId="{4450CB5A-1F44-49D7-95D0-C70A3089FCFB}">
      <dsp:nvSpPr>
        <dsp:cNvPr id="0" name=""/>
        <dsp:cNvSpPr/>
      </dsp:nvSpPr>
      <dsp:spPr>
        <a:xfrm>
          <a:off x="4475855" y="1065992"/>
          <a:ext cx="3939353" cy="36563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400" b="1" i="1" u="sng" kern="1200" dirty="0"/>
            <a:t>State Aid, Grant rates, Co-financing</a:t>
          </a:r>
          <a:endParaRPr lang="en-US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b="0" i="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0" i="1" u="none" kern="1200" dirty="0"/>
            <a:t>up to 85% grant rate;</a:t>
          </a:r>
          <a:endParaRPr lang="en-US" sz="1200" b="0" i="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under Article 22 of </a:t>
          </a:r>
          <a:r>
            <a:rPr lang="en-US" sz="1200" b="0" i="1" u="none" kern="1200" dirty="0" err="1"/>
            <a:t>GBER</a:t>
          </a:r>
          <a:r>
            <a:rPr lang="en-US" sz="1200" b="0" i="1" u="none" kern="1200" dirty="0"/>
            <a:t>, exceptionally De minimis;</a:t>
          </a:r>
          <a:endParaRPr lang="en-US" sz="1200" b="0" i="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b="0" i="0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400" b="1" i="1" u="sng" kern="1200" dirty="0"/>
            <a:t>Eligibility of  the costs</a:t>
          </a:r>
          <a:endParaRPr lang="en-US" sz="1400" b="0" i="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b="0" i="0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Not later than October 31, 2023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b="0" i="1" u="none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b="1" i="1" u="sng" kern="1200" dirty="0"/>
            <a:t>Eligible costs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200" b="0" i="1" u="none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Remuneration costs – R&amp;D and management;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Purchase of new and second-hand equipment;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Costs for consumables and supplies;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Costs for intangible assets;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u="none" kern="1200" dirty="0"/>
            <a:t>Costs for consultancy;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i="1" kern="1200" dirty="0"/>
            <a:t>Non-deductible value added tax (VAT)</a:t>
          </a:r>
          <a:endParaRPr lang="en-US" sz="1200" b="0" i="1" u="none" kern="1200" dirty="0"/>
        </a:p>
      </dsp:txBody>
      <dsp:txXfrm>
        <a:off x="4475855" y="1065992"/>
        <a:ext cx="3939353" cy="3656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936C3-8A92-4A2B-87E7-FE914B8D189C}">
      <dsp:nvSpPr>
        <dsp:cNvPr id="0" name=""/>
        <dsp:cNvSpPr/>
      </dsp:nvSpPr>
      <dsp:spPr>
        <a:xfrm>
          <a:off x="460183" y="585627"/>
          <a:ext cx="1603983" cy="7280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Q2, 2021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Launching the call</a:t>
          </a:r>
        </a:p>
      </dsp:txBody>
      <dsp:txXfrm>
        <a:off x="460183" y="585627"/>
        <a:ext cx="1421963" cy="728080"/>
      </dsp:txXfrm>
    </dsp:sp>
    <dsp:sp modelId="{E3548AE0-5D7E-495B-BCC0-216A6188785A}">
      <dsp:nvSpPr>
        <dsp:cNvPr id="0" name=""/>
        <dsp:cNvSpPr/>
      </dsp:nvSpPr>
      <dsp:spPr>
        <a:xfrm>
          <a:off x="1835292" y="587497"/>
          <a:ext cx="1651417" cy="7243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Q3, 2021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Promotional &amp;  information campaign</a:t>
          </a:r>
        </a:p>
      </dsp:txBody>
      <dsp:txXfrm>
        <a:off x="2197462" y="587497"/>
        <a:ext cx="927077" cy="724340"/>
      </dsp:txXfrm>
    </dsp:sp>
    <dsp:sp modelId="{F2F7BFAD-B670-413F-81AC-17C1C77236E0}">
      <dsp:nvSpPr>
        <dsp:cNvPr id="0" name=""/>
        <dsp:cNvSpPr/>
      </dsp:nvSpPr>
      <dsp:spPr>
        <a:xfrm>
          <a:off x="3257836" y="583064"/>
          <a:ext cx="1430439" cy="7332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Q4, 2021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Call Deadline</a:t>
          </a:r>
        </a:p>
      </dsp:txBody>
      <dsp:txXfrm>
        <a:off x="3624440" y="583064"/>
        <a:ext cx="697232" cy="733207"/>
      </dsp:txXfrm>
    </dsp:sp>
    <dsp:sp modelId="{5697DE20-33CA-4BFA-BF79-DDBBEC79FA36}">
      <dsp:nvSpPr>
        <dsp:cNvPr id="0" name=""/>
        <dsp:cNvSpPr/>
      </dsp:nvSpPr>
      <dsp:spPr>
        <a:xfrm>
          <a:off x="407427" y="2318396"/>
          <a:ext cx="1680724" cy="72625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/>
            <a:t>Q1, 2022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 dirty="0"/>
            <a:t>Project start &amp; Contracts presented</a:t>
          </a:r>
        </a:p>
      </dsp:txBody>
      <dsp:txXfrm>
        <a:off x="770556" y="2318396"/>
        <a:ext cx="954466" cy="726258"/>
      </dsp:txXfrm>
    </dsp:sp>
    <dsp:sp modelId="{10415763-0D41-427B-B45A-5681460F64C1}">
      <dsp:nvSpPr>
        <dsp:cNvPr id="0" name=""/>
        <dsp:cNvSpPr/>
      </dsp:nvSpPr>
      <dsp:spPr>
        <a:xfrm>
          <a:off x="4464975" y="571444"/>
          <a:ext cx="1831358" cy="7923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Q4, 2021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Assessment Process &amp; Interviews with the shortlisted Applicants</a:t>
          </a:r>
        </a:p>
      </dsp:txBody>
      <dsp:txXfrm>
        <a:off x="4861142" y="571444"/>
        <a:ext cx="1039024" cy="792334"/>
      </dsp:txXfrm>
    </dsp:sp>
    <dsp:sp modelId="{F2BDF523-1168-4F20-8739-0F8EB231E5B7}">
      <dsp:nvSpPr>
        <dsp:cNvPr id="0" name=""/>
        <dsp:cNvSpPr/>
      </dsp:nvSpPr>
      <dsp:spPr>
        <a:xfrm>
          <a:off x="1851943" y="2327573"/>
          <a:ext cx="1593054" cy="701283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/>
            <a:t>Q4, 2023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/>
            <a:t>Projects completed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/>
            <a:t>31 of October 2023</a:t>
          </a:r>
        </a:p>
      </dsp:txBody>
      <dsp:txXfrm>
        <a:off x="2202585" y="2327573"/>
        <a:ext cx="891771" cy="70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4E4B1-3AE2-D248-B8AE-CF4B338802B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E80DF-CF2D-E74B-81B8-020F14A7F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B05C7-2979-4A09-A3FC-F50EDF6A753F}" type="datetimeFigureOut">
              <a:rPr lang="nb-NO" smtClean="0"/>
              <a:t>18.05.2021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D09A1-4EAF-4301-81B7-2D5498A8DC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11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78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213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06D6FC-9A20-4DA4-99AB-E83FB02E7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37" y="1598209"/>
            <a:ext cx="2291336" cy="16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4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8"/>
          <p:cNvSpPr/>
          <p:nvPr userDrawn="1"/>
        </p:nvSpPr>
        <p:spPr>
          <a:xfrm>
            <a:off x="0" y="1166816"/>
            <a:ext cx="9144000" cy="39766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7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7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1" y="1890987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1" y="3155159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1" name="Picture 2" descr="https://www.regjeringen.no/globalassets/departementene/ud/vedlegg/europapolitikk/eos-midlene/logoer/norsk-versjon/eos_midlene-3x-svart.png">
            <a:extLst>
              <a:ext uri="{FF2B5EF4-FFF2-40B4-BE49-F238E27FC236}">
                <a16:creationId xmlns:a16="http://schemas.microsoft.com/office/drawing/2014/main" id="{12C46CE0-46A7-424B-93A4-62877985E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5" y="108285"/>
            <a:ext cx="812132" cy="9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57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6"/>
            <a:ext cx="9144000" cy="3976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7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7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1" y="1890987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1" y="3155159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1" name="Picture 2" descr="https://www.regjeringen.no/globalassets/departementene/ud/vedlegg/europapolitikk/eos-midlene/logoer/norsk-versjon/eos_midlene-3x-svart.png">
            <a:extLst>
              <a:ext uri="{FF2B5EF4-FFF2-40B4-BE49-F238E27FC236}">
                <a16:creationId xmlns:a16="http://schemas.microsoft.com/office/drawing/2014/main" id="{C94F556D-AD48-4DA1-8A38-CF24C2280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5" y="108285"/>
            <a:ext cx="812132" cy="9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1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95290" y="1161882"/>
            <a:ext cx="8353425" cy="306563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200"/>
              </a:spcBef>
              <a:defRPr sz="1350"/>
            </a:lvl1pPr>
            <a:lvl2pPr>
              <a:lnSpc>
                <a:spcPct val="130000"/>
              </a:lnSpc>
              <a:spcBef>
                <a:spcPts val="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395288" y="1161882"/>
            <a:ext cx="8353427" cy="3065632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04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2"/>
            <a:ext cx="3979488" cy="3065632"/>
          </a:xfrm>
        </p:spPr>
        <p:txBody>
          <a:bodyPr/>
          <a:lstStyle>
            <a:lvl1pPr marL="148493" indent="-148493" algn="l" defTabSz="514325" rtl="0" eaLnBrk="1" latinLnBrk="0" hangingPunct="1">
              <a:lnSpc>
                <a:spcPct val="13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6986" indent="-147632" algn="l" defTabSz="514325" rtl="0" eaLnBrk="1" latinLnBrk="0" hangingPunct="1">
              <a:lnSpc>
                <a:spcPct val="13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1" y="1166814"/>
            <a:ext cx="4068795" cy="30607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39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portra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2"/>
            <a:ext cx="4901106" cy="3208238"/>
          </a:xfrm>
        </p:spPr>
        <p:txBody>
          <a:bodyPr/>
          <a:lstStyle>
            <a:lvl1pPr marL="148493" indent="-148493" algn="l" defTabSz="514325" rtl="0" eaLnBrk="1" latinLnBrk="0" hangingPunct="1">
              <a:lnSpc>
                <a:spcPct val="13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6986" indent="-147632" algn="l" defTabSz="514325" rtl="0" eaLnBrk="1" latinLnBrk="0" hangingPunct="1">
              <a:lnSpc>
                <a:spcPct val="13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490463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15872" y="0"/>
            <a:ext cx="3528128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67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1" y="396051"/>
            <a:ext cx="4068795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1" y="2670363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395290" y="396051"/>
            <a:ext cx="4078100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670363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881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103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166814"/>
            <a:ext cx="9144000" cy="3976688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186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0"/>
          <p:cNvSpPr>
            <a:spLocks noGrp="1"/>
          </p:cNvSpPr>
          <p:nvPr>
            <p:ph type="body" idx="15"/>
          </p:nvPr>
        </p:nvSpPr>
        <p:spPr>
          <a:xfrm>
            <a:off x="395288" y="1161884"/>
            <a:ext cx="8353427" cy="7386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1" y="2150424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150424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70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28105" y="2048704"/>
            <a:ext cx="5254349" cy="492443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828106" y="2700340"/>
            <a:ext cx="4194524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/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18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161882"/>
            <a:ext cx="3979488" cy="3065632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275"/>
            </a:lvl1pPr>
            <a:lvl2pPr>
              <a:defRPr sz="1125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4769225" y="1161882"/>
            <a:ext cx="3979488" cy="306563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75"/>
            </a:lvl1pPr>
            <a:lvl2pPr>
              <a:defRPr sz="1125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24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5290" y="1166816"/>
            <a:ext cx="3979489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8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9227" y="1166816"/>
            <a:ext cx="3979871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8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 sz="1350"/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5"/>
          </p:nvPr>
        </p:nvSpPr>
        <p:spPr>
          <a:xfrm>
            <a:off x="4769225" y="1482291"/>
            <a:ext cx="3979488" cy="2745222"/>
          </a:xfrm>
        </p:spPr>
        <p:txBody>
          <a:bodyPr/>
          <a:lstStyle>
            <a:lvl1pPr marL="148493" indent="-148493">
              <a:spcBef>
                <a:spcPts val="0"/>
              </a:spcBef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6986" indent="-147632"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48493" lvl="0" indent="-148493" algn="l" defTabSz="51432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96986" lvl="1" indent="-147632" algn="l" defTabSz="514325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3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95288" y="447676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689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99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_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67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388095" y="4237140"/>
            <a:ext cx="2367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err="1"/>
              <a:t>Tusen</a:t>
            </a:r>
            <a:r>
              <a:rPr lang="en-US" sz="1000" b="1" u="sng"/>
              <a:t> </a:t>
            </a:r>
            <a:r>
              <a:rPr lang="en-US" sz="1000" b="1" u="sng" err="1"/>
              <a:t>takk</a:t>
            </a:r>
            <a:r>
              <a:rPr lang="en-US" sz="1000" b="1" u="sng"/>
              <a:t>!</a:t>
            </a:r>
          </a:p>
          <a:p>
            <a:pPr algn="ctr"/>
            <a:r>
              <a:rPr lang="en-US" sz="1000" b="1" u="sng" err="1"/>
              <a:t>www.innovasjonnorge.no</a:t>
            </a:r>
            <a:endParaRPr lang="en-US" sz="1000" b="1" u="sn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6C88A-CEC6-42B1-A247-BEF7EAE91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28" y="1598209"/>
            <a:ext cx="3420404" cy="241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1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B827D-61A7-463F-8A9C-FAA576DF9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3253" y="2097031"/>
            <a:ext cx="2907767" cy="11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55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28105" y="2048704"/>
            <a:ext cx="5254349" cy="492443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828106" y="2700340"/>
            <a:ext cx="4194524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/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5" name="Rectangle 4"/>
          <p:cNvSpPr/>
          <p:nvPr userDrawn="1"/>
        </p:nvSpPr>
        <p:spPr>
          <a:xfrm>
            <a:off x="404650" y="455805"/>
            <a:ext cx="929408" cy="32813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95975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396052" y="447676"/>
            <a:ext cx="1868487" cy="123111"/>
          </a:xfrm>
        </p:spPr>
        <p:txBody>
          <a:bodyPr anchor="t" anchorCtr="0">
            <a:spAutoFit/>
          </a:bodyPr>
          <a:lstStyle>
            <a:lvl1pPr marL="0" indent="0">
              <a:buNone/>
              <a:defRPr sz="800" b="1" u="sng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39262"/>
            <a:ext cx="2962663" cy="96012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572001" y="1787349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51521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405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2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572001" y="1787349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51521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449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45A5A-2005-4F65-8A5D-BE72191C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21C6350-4119-42C1-B3CC-6CD14E65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6A1AB3-CD97-414C-B341-E5657E934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940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90" y="1161882"/>
            <a:ext cx="8353425" cy="3065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078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395288" y="1161882"/>
            <a:ext cx="8353427" cy="3065632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718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2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1" y="1166814"/>
            <a:ext cx="4068795" cy="30607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195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og portra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2"/>
            <a:ext cx="4901106" cy="32082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490463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15872" y="0"/>
            <a:ext cx="3528128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1" y="396051"/>
            <a:ext cx="4068795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1" y="2670363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395290" y="396051"/>
            <a:ext cx="4078100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670363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561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743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166814"/>
            <a:ext cx="9144000" cy="3976688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6035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0"/>
          <p:cNvSpPr>
            <a:spLocks noGrp="1"/>
          </p:cNvSpPr>
          <p:nvPr>
            <p:ph type="body" idx="15"/>
          </p:nvPr>
        </p:nvSpPr>
        <p:spPr>
          <a:xfrm>
            <a:off x="395288" y="1161884"/>
            <a:ext cx="8353427" cy="7386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1" y="2150424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150424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644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161882"/>
            <a:ext cx="3979488" cy="3065632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275"/>
            </a:lvl1pPr>
            <a:lvl2pPr>
              <a:defRPr sz="1125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4769225" y="1161882"/>
            <a:ext cx="3979488" cy="306563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75"/>
            </a:lvl1pPr>
            <a:lvl2pPr>
              <a:defRPr sz="1125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000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5290" y="1166816"/>
            <a:ext cx="3979489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8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9227" y="1166816"/>
            <a:ext cx="3979871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8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5"/>
          </p:nvPr>
        </p:nvSpPr>
        <p:spPr>
          <a:xfrm>
            <a:off x="4769225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55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396052" y="447676"/>
            <a:ext cx="1868487" cy="123111"/>
          </a:xfrm>
        </p:spPr>
        <p:txBody>
          <a:bodyPr anchor="t" anchorCtr="0">
            <a:spAutoFit/>
          </a:bodyPr>
          <a:lstStyle>
            <a:lvl1pPr marL="0" indent="0">
              <a:buNone/>
              <a:defRPr sz="800" b="1" u="sng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39262"/>
            <a:ext cx="2962663" cy="960122"/>
          </a:xfrm>
          <a:prstGeom prst="rect">
            <a:avLst/>
          </a:prstGeom>
        </p:spPr>
      </p:pic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572001" y="1787349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51521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807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95288" y="447676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124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Rectangle 4"/>
          <p:cNvSpPr>
            <a:spLocks noChangeAspect="1"/>
          </p:cNvSpPr>
          <p:nvPr userDrawn="1"/>
        </p:nvSpPr>
        <p:spPr>
          <a:xfrm>
            <a:off x="3016004" y="3838454"/>
            <a:ext cx="1062801" cy="3700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05" y="2074119"/>
            <a:ext cx="2142221" cy="8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harek.forskningsradet.no/images/logo/FR_logo_Eng_rgb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02" y="3943048"/>
            <a:ext cx="1442269" cy="2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792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28104" y="2048703"/>
            <a:ext cx="5254349" cy="492443"/>
          </a:xfrm>
        </p:spPr>
        <p:txBody>
          <a:bodyPr wrap="square" anchor="b">
            <a:sp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828105" y="2700339"/>
            <a:ext cx="4194524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/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5" name="Rectangle 4"/>
          <p:cNvSpPr/>
          <p:nvPr userDrawn="1"/>
        </p:nvSpPr>
        <p:spPr>
          <a:xfrm>
            <a:off x="404649" y="455804"/>
            <a:ext cx="929408" cy="32813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53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396051" y="447675"/>
            <a:ext cx="1868487" cy="123111"/>
          </a:xfrm>
        </p:spPr>
        <p:txBody>
          <a:bodyPr anchor="t" anchorCtr="0">
            <a:spAutoFit/>
          </a:bodyPr>
          <a:lstStyle>
            <a:lvl1pPr marL="0" indent="0">
              <a:buNone/>
              <a:defRPr sz="800" b="1" u="sng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4572000" y="2279886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4572000" y="3051520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9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7" y="2412846"/>
            <a:ext cx="2142221" cy="8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988902" y="1864455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572000" y="2279886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572000" y="3051520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93491" y="4270819"/>
            <a:ext cx="1601586" cy="759229"/>
            <a:chOff x="1368109" y="1538702"/>
            <a:chExt cx="1601586" cy="759229"/>
          </a:xfrm>
        </p:grpSpPr>
        <p:sp>
          <p:nvSpPr>
            <p:cNvPr id="2" name="Rectangle 1"/>
            <p:cNvSpPr/>
            <p:nvPr userDrawn="1"/>
          </p:nvSpPr>
          <p:spPr>
            <a:xfrm>
              <a:off x="1368109" y="1538702"/>
              <a:ext cx="1601586" cy="759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https://www.regjeringen.no/globalassets/departementene/ud/vedlegg/europapolitikk/eos-midlene/logoer/engelsk-versjoner/eea-and-norway_grants-3x-svart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784" y="1668934"/>
              <a:ext cx="1214237" cy="498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93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7A22E56-8378-4939-A2BD-893D50C10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31104" y="306162"/>
            <a:ext cx="1211821" cy="498287"/>
          </a:xfrm>
          <a:prstGeom prst="rect">
            <a:avLst/>
          </a:prstGeom>
        </p:spPr>
      </p:pic>
      <p:pic>
        <p:nvPicPr>
          <p:cNvPr id="12" name="Bilde 11" descr="Et bilde som inneholder tegning&#10;&#10;Automatisk generert beskrivelse">
            <a:extLst>
              <a:ext uri="{FF2B5EF4-FFF2-40B4-BE49-F238E27FC236}">
                <a16:creationId xmlns:a16="http://schemas.microsoft.com/office/drawing/2014/main" id="{6473A373-99A7-4329-8FC2-FCB152FAAA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209" y="364344"/>
            <a:ext cx="1067429" cy="3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77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2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79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1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1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5"/>
            <a:ext cx="9144000" cy="39766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6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6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0" y="2383524"/>
            <a:ext cx="4177093" cy="492443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0" y="3155158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1" name="Picture 2" descr="https://www.regjeringen.no/globalassets/departementene/ud/vedlegg/europapolitikk/eos-midlene/logoer/engelsk-versjoner/eea-and-norway_grants-3x-svar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1" y="395121"/>
            <a:ext cx="1358539" cy="5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21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8353425" cy="3065632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08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2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4572001" y="1787349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572001" y="3051521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571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tekst /u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tekst 10"/>
          <p:cNvSpPr>
            <a:spLocks noGrp="1"/>
          </p:cNvSpPr>
          <p:nvPr>
            <p:ph type="body" idx="14"/>
          </p:nvPr>
        </p:nvSpPr>
        <p:spPr>
          <a:xfrm>
            <a:off x="395287" y="1161881"/>
            <a:ext cx="8353427" cy="3065632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097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3979488" cy="3065632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800"/>
            </a:lvl1pPr>
            <a:lvl2pPr>
              <a:lnSpc>
                <a:spcPct val="13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0" y="1166813"/>
            <a:ext cx="4068795" cy="30607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7094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og portra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289" y="1161881"/>
            <a:ext cx="4901106" cy="3208238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 sz="1800"/>
            </a:lvl1pPr>
            <a:lvl2pPr>
              <a:lnSpc>
                <a:spcPct val="13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4904630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615872" y="0"/>
            <a:ext cx="3528128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03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684900" y="396050"/>
            <a:ext cx="4068795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0" y="2670362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395290" y="396050"/>
            <a:ext cx="4078100" cy="2077091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670362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871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92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0" y="1166813"/>
            <a:ext cx="9144000" cy="3976688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3096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og 2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10"/>
          <p:cNvSpPr>
            <a:spLocks noGrp="1"/>
          </p:cNvSpPr>
          <p:nvPr>
            <p:ph type="body" idx="15"/>
          </p:nvPr>
        </p:nvSpPr>
        <p:spPr>
          <a:xfrm>
            <a:off x="395287" y="1161883"/>
            <a:ext cx="8353427" cy="7386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4684900" y="2150423"/>
            <a:ext cx="4068795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6"/>
          </p:nvPr>
        </p:nvSpPr>
        <p:spPr>
          <a:xfrm>
            <a:off x="395288" y="2150423"/>
            <a:ext cx="4078101" cy="2077090"/>
          </a:xfrm>
          <a:solidFill>
            <a:schemeClr val="bg2"/>
          </a:solidFill>
        </p:spPr>
        <p:txBody>
          <a:bodyPr lIns="360000" tIns="540000" rIns="360000" anchor="t" anchorCtr="1">
            <a:noAutofit/>
          </a:bodyPr>
          <a:lstStyle>
            <a:lvl1pPr marL="0" indent="0" algn="ctr" rtl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221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5"/>
          </p:nvPr>
        </p:nvSpPr>
        <p:spPr>
          <a:xfrm>
            <a:off x="4769225" y="1161881"/>
            <a:ext cx="3979488" cy="306563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6107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5289" y="1166815"/>
            <a:ext cx="3979489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9226" y="1166815"/>
            <a:ext cx="3979871" cy="246221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600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4"/>
          </p:nvPr>
        </p:nvSpPr>
        <p:spPr>
          <a:xfrm>
            <a:off x="395289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idx="15"/>
          </p:nvPr>
        </p:nvSpPr>
        <p:spPr>
          <a:xfrm>
            <a:off x="4769225" y="1482291"/>
            <a:ext cx="3979488" cy="2745222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0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28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95288" y="447675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85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166816"/>
            <a:ext cx="9144000" cy="39766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1" y="1890987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1" y="3155159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7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6861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Picture 2" descr="https://www.regjeringen.no/globalassets/departementene/ud/vedlegg/europapolitikk/eos-midlene/logoer/norsk-versjon/eos_midlene-3x-svart.png">
            <a:extLst>
              <a:ext uri="{FF2B5EF4-FFF2-40B4-BE49-F238E27FC236}">
                <a16:creationId xmlns:a16="http://schemas.microsoft.com/office/drawing/2014/main" id="{7AA10A12-1464-45EF-80F0-EBA5C738CC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5" y="108285"/>
            <a:ext cx="812132" cy="9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89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rgbClr val="EBF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8022981" cy="960437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7EB4C-194C-485C-88AA-134A86ADDDF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</a:t>
            </a:r>
            <a:r>
              <a:rPr lang="nb-NO" dirty="0"/>
              <a:t> </a:t>
            </a:r>
            <a:r>
              <a:rPr lang="nb-NO" dirty="0" err="1"/>
              <a:t>page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302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_Text_Boxes">
    <p:bg>
      <p:bgPr>
        <a:solidFill>
          <a:srgbClr val="F3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395289" y="1161881"/>
            <a:ext cx="3979488" cy="30656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/>
            </a:lvl1pPr>
            <a:lvl2pPr>
              <a:defRPr sz="16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boxes</a:t>
            </a:r>
            <a:r>
              <a:rPr lang="nb-NO" dirty="0"/>
              <a:t> </a:t>
            </a:r>
            <a:r>
              <a:rPr lang="nb-NO" dirty="0" err="1"/>
              <a:t>page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5"/>
          </p:nvPr>
        </p:nvSpPr>
        <p:spPr>
          <a:xfrm>
            <a:off x="4769225" y="1161881"/>
            <a:ext cx="3979488" cy="30656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391765" y="454840"/>
            <a:ext cx="835732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0681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_Text_Boxes">
    <p:bg>
      <p:bgPr>
        <a:solidFill>
          <a:srgbClr val="FB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240830" y="1124810"/>
            <a:ext cx="2749506" cy="30656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boxes</a:t>
            </a:r>
            <a:r>
              <a:rPr lang="nb-NO" dirty="0"/>
              <a:t> </a:t>
            </a:r>
            <a:r>
              <a:rPr lang="nb-NO" dirty="0" err="1"/>
              <a:t>page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6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6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 hasCustomPrompt="1"/>
          </p:nvPr>
        </p:nvSpPr>
        <p:spPr>
          <a:xfrm>
            <a:off x="391765" y="454840"/>
            <a:ext cx="835732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endParaRPr lang="nb-NO" dirty="0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0D26A2AB-875B-4678-AEB5-8C50C9C155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30252" y="1124810"/>
            <a:ext cx="2749506" cy="30656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boxes</a:t>
            </a:r>
            <a:r>
              <a:rPr lang="nb-NO" dirty="0"/>
              <a:t> </a:t>
            </a:r>
            <a:r>
              <a:rPr lang="nb-NO" dirty="0" err="1"/>
              <a:t>page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62F5CEF2-5B95-4352-BDF1-EB41FEE017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019674" y="1124810"/>
            <a:ext cx="2749506" cy="306563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boxes</a:t>
            </a:r>
            <a:r>
              <a:rPr lang="nb-NO" dirty="0"/>
              <a:t> </a:t>
            </a:r>
            <a:r>
              <a:rPr lang="nb-NO" dirty="0" err="1"/>
              <a:t>page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493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546" y="231453"/>
            <a:ext cx="4431443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7EB4C-194C-485C-88AA-134A86ADDD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6546" y="1302051"/>
            <a:ext cx="4382015" cy="3262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2/3 </a:t>
            </a:r>
            <a:r>
              <a:rPr lang="nb-NO" dirty="0" err="1"/>
              <a:t>page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</a:t>
            </a:r>
            <a:r>
              <a:rPr lang="nb-NO" dirty="0"/>
              <a:t>, 1/3 </a:t>
            </a:r>
            <a:r>
              <a:rPr lang="nb-NO" dirty="0" err="1"/>
              <a:t>page</a:t>
            </a:r>
            <a:r>
              <a:rPr lang="nb-NO" dirty="0"/>
              <a:t> </a:t>
            </a:r>
            <a:r>
              <a:rPr lang="nb-NO" dirty="0" err="1"/>
              <a:t>photo</a:t>
            </a:r>
            <a:r>
              <a:rPr lang="nb-NO" dirty="0"/>
              <a:t>/</a:t>
            </a:r>
            <a:r>
              <a:rPr lang="nb-NO" dirty="0" err="1"/>
              <a:t>illustration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  <a:p>
            <a:endParaRPr lang="nb-NO" sz="1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C0D0BBD-9F8D-48A3-9658-17C09C6DB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2235" y="0"/>
            <a:ext cx="3361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174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4431443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7EB4C-194C-485C-88AA-134A86ADDD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903" y="1031790"/>
            <a:ext cx="3690037" cy="35943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</a:lstStyle>
          <a:p>
            <a:r>
              <a:rPr lang="nb-NO" i="1" dirty="0" err="1"/>
              <a:t>Example</a:t>
            </a:r>
            <a:r>
              <a:rPr lang="nb-NO" i="1" dirty="0"/>
              <a:t> </a:t>
            </a:r>
            <a:r>
              <a:rPr lang="nb-NO" i="1" dirty="0" err="1"/>
              <a:t>page</a:t>
            </a:r>
            <a:r>
              <a:rPr lang="nb-NO" dirty="0"/>
              <a:t>: half </a:t>
            </a:r>
            <a:r>
              <a:rPr lang="nb-NO" dirty="0" err="1"/>
              <a:t>page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box</a:t>
            </a:r>
            <a:r>
              <a:rPr lang="nb-NO" dirty="0"/>
              <a:t>, half </a:t>
            </a:r>
            <a:r>
              <a:rPr lang="nb-NO" dirty="0" err="1"/>
              <a:t>page</a:t>
            </a:r>
            <a:r>
              <a:rPr lang="nb-NO" dirty="0"/>
              <a:t> </a:t>
            </a:r>
            <a:r>
              <a:rPr lang="nb-NO" dirty="0" err="1"/>
              <a:t>photo</a:t>
            </a:r>
            <a:r>
              <a:rPr lang="nb-NO" dirty="0"/>
              <a:t> </a:t>
            </a:r>
            <a:r>
              <a:rPr lang="nb-NO" dirty="0" err="1"/>
              <a:t>photo</a:t>
            </a:r>
            <a:r>
              <a:rPr lang="nb-NO" dirty="0"/>
              <a:t>/</a:t>
            </a:r>
            <a:r>
              <a:rPr lang="nb-NO" dirty="0" err="1"/>
              <a:t>illustration</a:t>
            </a:r>
            <a:endParaRPr lang="nb-NO" dirty="0"/>
          </a:p>
          <a:p>
            <a:pPr lvl="1"/>
            <a:r>
              <a:rPr lang="nb-NO" dirty="0"/>
              <a:t>Black font, 10-16 </a:t>
            </a:r>
            <a:r>
              <a:rPr lang="nb-NO" dirty="0" err="1"/>
              <a:t>size</a:t>
            </a:r>
            <a:r>
              <a:rPr lang="nb-NO" dirty="0"/>
              <a:t>, </a:t>
            </a:r>
            <a:r>
              <a:rPr lang="nb-NO" dirty="0" err="1"/>
              <a:t>Calibri</a:t>
            </a:r>
            <a:endParaRPr lang="en-GB" dirty="0"/>
          </a:p>
          <a:p>
            <a:pPr>
              <a:spcAft>
                <a:spcPts val="1200"/>
              </a:spcAft>
            </a:pPr>
            <a:endParaRPr lang="nb-NO" sz="1400" noProof="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8B8EDB1-63AD-4892-B343-8805B9738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1330697"/>
            <a:ext cx="4364051" cy="30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99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i="1" dirty="0"/>
              <a:t>Full </a:t>
            </a:r>
            <a:r>
              <a:rPr lang="nb-NO" sz="2400" i="1" dirty="0" err="1"/>
              <a:t>page</a:t>
            </a:r>
            <a:r>
              <a:rPr lang="nb-NO" sz="2400" i="1" dirty="0"/>
              <a:t> </a:t>
            </a:r>
            <a:r>
              <a:rPr lang="nb-NO" sz="2400" i="1" dirty="0" err="1"/>
              <a:t>photo</a:t>
            </a:r>
            <a:r>
              <a:rPr lang="nb-NO" sz="2400" i="1" dirty="0"/>
              <a:t>/</a:t>
            </a:r>
            <a:r>
              <a:rPr lang="nb-NO" sz="2400" i="1" dirty="0" err="1"/>
              <a:t>illustration</a:t>
            </a:r>
            <a:r>
              <a:rPr lang="nb-NO" sz="2400" i="1" dirty="0"/>
              <a:t> </a:t>
            </a:r>
            <a:r>
              <a:rPr lang="nb-NO" sz="2400" i="1" dirty="0" err="1"/>
              <a:t>with</a:t>
            </a:r>
            <a:r>
              <a:rPr lang="nb-NO" sz="2400" i="1" dirty="0"/>
              <a:t> </a:t>
            </a:r>
            <a:r>
              <a:rPr lang="nb-NO" sz="2400" i="1" dirty="0" err="1"/>
              <a:t>title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2CAA11-2C94-42FA-BB1C-B12A66057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743" y="1054199"/>
            <a:ext cx="5282513" cy="36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53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73" y="64638"/>
            <a:ext cx="3251373" cy="306066"/>
          </a:xfrm>
        </p:spPr>
        <p:txBody>
          <a:bodyPr>
            <a:noAutofit/>
          </a:bodyPr>
          <a:lstStyle>
            <a:lvl1pPr>
              <a:defRPr sz="1400" b="1">
                <a:latin typeface="+mn-lt"/>
              </a:defRPr>
            </a:lvl1pPr>
          </a:lstStyle>
          <a:p>
            <a:r>
              <a:rPr lang="nb-NO" sz="1400" i="1" dirty="0"/>
              <a:t>Full </a:t>
            </a:r>
            <a:r>
              <a:rPr lang="nb-NO" sz="1400" i="1" dirty="0" err="1"/>
              <a:t>page</a:t>
            </a:r>
            <a:r>
              <a:rPr lang="nb-NO" sz="1400" i="1" dirty="0"/>
              <a:t> </a:t>
            </a:r>
            <a:r>
              <a:rPr lang="nb-NO" sz="1400" i="1" dirty="0" err="1"/>
              <a:t>photo</a:t>
            </a:r>
            <a:r>
              <a:rPr lang="nb-NO" sz="1400" i="1" dirty="0"/>
              <a:t>/</a:t>
            </a:r>
            <a:r>
              <a:rPr lang="nb-NO" sz="1400" i="1" dirty="0" err="1"/>
              <a:t>illustration</a:t>
            </a:r>
            <a:r>
              <a:rPr lang="nb-NO" sz="1400" i="1" dirty="0"/>
              <a:t> </a:t>
            </a:r>
            <a:r>
              <a:rPr lang="nb-NO" sz="1400" i="1" dirty="0" err="1"/>
              <a:t>without</a:t>
            </a:r>
            <a:r>
              <a:rPr lang="nb-NO" sz="1400" i="1" dirty="0"/>
              <a:t> </a:t>
            </a:r>
            <a:r>
              <a:rPr lang="nb-NO" sz="1400" i="1" dirty="0" err="1"/>
              <a:t>title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2CAA11-2C94-42FA-BB1C-B12A66057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572" y="342338"/>
            <a:ext cx="6802395" cy="467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68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/>
              <a:t>Full </a:t>
            </a:r>
            <a:r>
              <a:rPr lang="nb-NO" sz="2400" dirty="0" err="1"/>
              <a:t>page</a:t>
            </a:r>
            <a:r>
              <a:rPr lang="nb-NO" sz="2400" dirty="0"/>
              <a:t>, </a:t>
            </a:r>
            <a:r>
              <a:rPr lang="nb-NO" sz="2400" dirty="0" err="1"/>
              <a:t>two</a:t>
            </a:r>
            <a:r>
              <a:rPr lang="nb-NO" sz="2400" dirty="0"/>
              <a:t> </a:t>
            </a:r>
            <a:r>
              <a:rPr lang="nb-NO" sz="2400" dirty="0" err="1"/>
              <a:t>photos</a:t>
            </a:r>
            <a:r>
              <a:rPr lang="nb-NO" sz="2400" dirty="0"/>
              <a:t>/</a:t>
            </a:r>
            <a:r>
              <a:rPr lang="nb-NO" sz="2400" dirty="0" err="1"/>
              <a:t>illustrations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2CAA11-2C94-42FA-BB1C-B12A66057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125" y="1476632"/>
            <a:ext cx="3980421" cy="273800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E039DE1-2848-48E5-8A60-E57307076B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9033" y="1476632"/>
            <a:ext cx="3980421" cy="27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3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/>
              <a:t>Full </a:t>
            </a:r>
            <a:r>
              <a:rPr lang="nb-NO" sz="2400" dirty="0" err="1"/>
              <a:t>page</a:t>
            </a:r>
            <a:r>
              <a:rPr lang="nb-NO" sz="2400" dirty="0"/>
              <a:t>, </a:t>
            </a:r>
            <a:r>
              <a:rPr lang="nb-NO" sz="2400" dirty="0" err="1"/>
              <a:t>three</a:t>
            </a:r>
            <a:r>
              <a:rPr lang="nb-NO" sz="2400" dirty="0"/>
              <a:t> </a:t>
            </a:r>
            <a:r>
              <a:rPr lang="nb-NO" sz="2400" dirty="0" err="1"/>
              <a:t>photos</a:t>
            </a:r>
            <a:r>
              <a:rPr lang="nb-NO" sz="2400" dirty="0"/>
              <a:t>/</a:t>
            </a:r>
            <a:r>
              <a:rPr lang="nb-NO" sz="2400" dirty="0" err="1"/>
              <a:t>illustrations</a:t>
            </a:r>
            <a:endParaRPr lang="en-GB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42CAA11-2C94-42FA-BB1C-B12A66057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636" y="1779373"/>
            <a:ext cx="2749897" cy="189156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82AF2D7-C562-4D1C-8975-1090FDF75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7051" y="1779371"/>
            <a:ext cx="2749897" cy="189156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51F87F8-9609-421F-AE3F-48000570C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9466" y="1779371"/>
            <a:ext cx="2749897" cy="18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18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AC1BA9-C0FA-489C-8968-9EC02269194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51288235"/>
              </p:ext>
            </p:extLst>
          </p:nvPr>
        </p:nvGraphicFramePr>
        <p:xfrm>
          <a:off x="356850" y="792326"/>
          <a:ext cx="8430299" cy="400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tel 1">
            <a:extLst>
              <a:ext uri="{FF2B5EF4-FFF2-40B4-BE49-F238E27FC236}">
                <a16:creationId xmlns:a16="http://schemas.microsoft.com/office/drawing/2014/main" id="{8804A5F2-FAE8-44B2-AC7A-8C3253EB7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 2 </a:t>
            </a:r>
            <a:r>
              <a:rPr lang="nb-NO" sz="2400" dirty="0" err="1"/>
              <a:t>column</a:t>
            </a:r>
            <a:r>
              <a:rPr lang="nb-NO" sz="2400" dirty="0"/>
              <a:t> lists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76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1127070" y="774968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1127070" y="1970145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2021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8804A5F2-FAE8-44B2-AC7A-8C3253EB7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 3 </a:t>
            </a:r>
            <a:r>
              <a:rPr lang="nb-NO" sz="2400" dirty="0" err="1"/>
              <a:t>column</a:t>
            </a:r>
            <a:r>
              <a:rPr lang="nb-NO" sz="2400" dirty="0"/>
              <a:t> lists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A291B2-F20E-45D0-B939-74C9FBE2A2B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20492360"/>
              </p:ext>
            </p:extLst>
          </p:nvPr>
        </p:nvGraphicFramePr>
        <p:xfrm>
          <a:off x="94488" y="727830"/>
          <a:ext cx="8955024" cy="441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032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8804A5F2-FAE8-44B2-AC7A-8C3253EB7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903" y="225275"/>
            <a:ext cx="5172848" cy="559443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 5 </a:t>
            </a:r>
            <a:r>
              <a:rPr lang="nb-NO" sz="2400" dirty="0" err="1"/>
              <a:t>column</a:t>
            </a:r>
            <a:r>
              <a:rPr lang="nb-NO" sz="2400" dirty="0"/>
              <a:t> lists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AA291B2-F20E-45D0-B939-74C9FBE2A2B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12100021"/>
              </p:ext>
            </p:extLst>
          </p:nvPr>
        </p:nvGraphicFramePr>
        <p:xfrm>
          <a:off x="94488" y="727830"/>
          <a:ext cx="8955024" cy="4415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2076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 og innhold">
    <p:bg>
      <p:bgPr>
        <a:solidFill>
          <a:srgbClr val="FF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8022981" cy="960437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: </a:t>
            </a:r>
            <a:r>
              <a:rPr lang="nb-NO" sz="2400" dirty="0" err="1"/>
              <a:t>SmartArt</a:t>
            </a:r>
            <a:r>
              <a:rPr lang="nb-NO" sz="2400" dirty="0"/>
              <a:t> (</a:t>
            </a:r>
            <a:r>
              <a:rPr lang="nb-NO" sz="2400" dirty="0" err="1"/>
              <a:t>change</a:t>
            </a:r>
            <a:r>
              <a:rPr lang="nb-NO" sz="2400" dirty="0"/>
              <a:t> </a:t>
            </a:r>
            <a:r>
              <a:rPr lang="nb-NO" sz="2400" dirty="0" err="1"/>
              <a:t>according</a:t>
            </a:r>
            <a:r>
              <a:rPr lang="nb-NO" sz="2400" dirty="0"/>
              <a:t> to </a:t>
            </a:r>
            <a:r>
              <a:rPr lang="nb-NO" sz="2400" dirty="0" err="1"/>
              <a:t>need</a:t>
            </a:r>
            <a:r>
              <a:rPr lang="nb-NO" sz="2400" dirty="0"/>
              <a:t>)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69947A-DF5A-4D51-8CB6-B58348E87FA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62204247"/>
              </p:ext>
            </p:extLst>
          </p:nvPr>
        </p:nvGraphicFramePr>
        <p:xfrm>
          <a:off x="2371467" y="1488989"/>
          <a:ext cx="4401065" cy="310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457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 og innhold">
    <p:bg>
      <p:bgPr>
        <a:solidFill>
          <a:srgbClr val="FF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8022981" cy="497659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/>
              <a:t>Three </a:t>
            </a:r>
            <a:r>
              <a:rPr lang="nb-NO" sz="2400" dirty="0" err="1"/>
              <a:t>box</a:t>
            </a:r>
            <a:r>
              <a:rPr lang="nb-NO" sz="2400" dirty="0"/>
              <a:t> </a:t>
            </a:r>
            <a:r>
              <a:rPr lang="nb-NO" sz="2400" dirty="0" err="1"/>
              <a:t>points</a:t>
            </a:r>
            <a:r>
              <a:rPr lang="nb-NO" sz="2400" dirty="0"/>
              <a:t> </a:t>
            </a:r>
            <a:r>
              <a:rPr lang="nb-NO" sz="2400" dirty="0" err="1"/>
              <a:t>example</a:t>
            </a:r>
            <a:endParaRPr lang="en-GB" dirty="0"/>
          </a:p>
        </p:txBody>
      </p:sp>
      <p:sp>
        <p:nvSpPr>
          <p:cNvPr id="4" name="Rektangel 15">
            <a:extLst>
              <a:ext uri="{FF2B5EF4-FFF2-40B4-BE49-F238E27FC236}">
                <a16:creationId xmlns:a16="http://schemas.microsoft.com/office/drawing/2014/main" id="{3D0DFC60-4441-4F67-BDFC-0A348DD1A074}"/>
              </a:ext>
            </a:extLst>
          </p:cNvPr>
          <p:cNvSpPr/>
          <p:nvPr userDrawn="1"/>
        </p:nvSpPr>
        <p:spPr>
          <a:xfrm>
            <a:off x="691085" y="2454677"/>
            <a:ext cx="1338998" cy="15331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5" name="Rektangel 13">
            <a:extLst>
              <a:ext uri="{FF2B5EF4-FFF2-40B4-BE49-F238E27FC236}">
                <a16:creationId xmlns:a16="http://schemas.microsoft.com/office/drawing/2014/main" id="{2C09AA4A-79AA-4C06-A64B-A88995F4C825}"/>
              </a:ext>
            </a:extLst>
          </p:cNvPr>
          <p:cNvSpPr/>
          <p:nvPr userDrawn="1"/>
        </p:nvSpPr>
        <p:spPr>
          <a:xfrm flipV="1">
            <a:off x="7021902" y="2711084"/>
            <a:ext cx="1431013" cy="1297324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dirty="0"/>
          </a:p>
        </p:txBody>
      </p:sp>
      <p:sp>
        <p:nvSpPr>
          <p:cNvPr id="6" name="Rektangel 2">
            <a:extLst>
              <a:ext uri="{FF2B5EF4-FFF2-40B4-BE49-F238E27FC236}">
                <a16:creationId xmlns:a16="http://schemas.microsoft.com/office/drawing/2014/main" id="{AF01B7BA-9BAD-4F67-8258-729CF6E226DF}"/>
              </a:ext>
            </a:extLst>
          </p:cNvPr>
          <p:cNvSpPr/>
          <p:nvPr userDrawn="1"/>
        </p:nvSpPr>
        <p:spPr>
          <a:xfrm>
            <a:off x="941294" y="1625438"/>
            <a:ext cx="2134786" cy="2135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b-NO" dirty="0">
                <a:solidFill>
                  <a:schemeClr val="tx1"/>
                </a:solidFill>
              </a:rPr>
              <a:t>Point #1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(</a:t>
            </a:r>
            <a:r>
              <a:rPr lang="nb-NO" dirty="0" err="1">
                <a:solidFill>
                  <a:schemeClr val="tx1"/>
                </a:solidFill>
              </a:rPr>
              <a:t>black</a:t>
            </a:r>
            <a:r>
              <a:rPr lang="nb-NO" dirty="0">
                <a:solidFill>
                  <a:schemeClr val="tx1"/>
                </a:solidFill>
              </a:rPr>
              <a:t> font, 12-18 </a:t>
            </a:r>
            <a:r>
              <a:rPr lang="nb-NO" dirty="0" err="1">
                <a:solidFill>
                  <a:schemeClr val="tx1"/>
                </a:solidFill>
              </a:rPr>
              <a:t>size</a:t>
            </a:r>
            <a:r>
              <a:rPr lang="nb-NO" dirty="0">
                <a:solidFill>
                  <a:schemeClr val="tx1"/>
                </a:solidFill>
              </a:rPr>
              <a:t>, </a:t>
            </a:r>
            <a:r>
              <a:rPr lang="nb-NO" dirty="0" err="1">
                <a:solidFill>
                  <a:schemeClr val="tx1"/>
                </a:solidFill>
              </a:rPr>
              <a:t>Calibri</a:t>
            </a:r>
            <a:r>
              <a:rPr lang="nb-NO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Rektangel 4">
            <a:extLst>
              <a:ext uri="{FF2B5EF4-FFF2-40B4-BE49-F238E27FC236}">
                <a16:creationId xmlns:a16="http://schemas.microsoft.com/office/drawing/2014/main" id="{4D207AD9-98B6-4613-B3D4-57E6666BBF15}"/>
              </a:ext>
            </a:extLst>
          </p:cNvPr>
          <p:cNvSpPr/>
          <p:nvPr userDrawn="1"/>
        </p:nvSpPr>
        <p:spPr>
          <a:xfrm>
            <a:off x="3512675" y="1614488"/>
            <a:ext cx="2134786" cy="215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tx1"/>
                </a:solidFill>
              </a:rPr>
              <a:t>Point #2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67AECEE-8C77-4B80-B0B8-DC6513CBC15B}"/>
              </a:ext>
            </a:extLst>
          </p:cNvPr>
          <p:cNvSpPr/>
          <p:nvPr userDrawn="1"/>
        </p:nvSpPr>
        <p:spPr>
          <a:xfrm>
            <a:off x="6084056" y="1614488"/>
            <a:ext cx="2134786" cy="215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tx1"/>
                </a:solidFill>
              </a:rPr>
              <a:t>Point #3</a:t>
            </a:r>
          </a:p>
          <a:p>
            <a:pPr algn="ctr" rtl="0"/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850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8022981" cy="960437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: </a:t>
            </a:r>
            <a:r>
              <a:rPr lang="nb-NO" sz="2400" dirty="0" err="1"/>
              <a:t>table</a:t>
            </a:r>
            <a:r>
              <a:rPr lang="nb-NO" sz="2400" dirty="0"/>
              <a:t> (</a:t>
            </a:r>
            <a:r>
              <a:rPr lang="nb-NO" sz="2400" dirty="0" err="1"/>
              <a:t>small</a:t>
            </a:r>
            <a:r>
              <a:rPr lang="nb-NO" sz="2400" dirty="0"/>
              <a:t>)</a:t>
            </a:r>
            <a:endParaRPr lang="en-GB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3D708814-2362-4081-A694-85A2E1C3231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30267866"/>
              </p:ext>
            </p:extLst>
          </p:nvPr>
        </p:nvGraphicFramePr>
        <p:xfrm>
          <a:off x="1524000" y="2170842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094216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357743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30887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White, 14-18, </a:t>
                      </a:r>
                      <a:r>
                        <a:rPr lang="nb-NO" dirty="0" err="1"/>
                        <a:t>Calibri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7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Black, 12-18, </a:t>
                      </a:r>
                      <a:r>
                        <a:rPr lang="nb-NO" dirty="0" err="1"/>
                        <a:t>Calibri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300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6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444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6729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3B4F46-7F8A-4EF6-8C51-EFD3F52B9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74638"/>
            <a:ext cx="8022981" cy="960437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nb-NO" sz="2400" dirty="0"/>
              <a:t>«</a:t>
            </a:r>
            <a:r>
              <a:rPr lang="nb-NO" sz="2400" dirty="0" err="1"/>
              <a:t>Title</a:t>
            </a:r>
            <a:r>
              <a:rPr lang="nb-NO" sz="2400" dirty="0"/>
              <a:t>» (</a:t>
            </a:r>
            <a:r>
              <a:rPr lang="nb-NO" sz="2400" dirty="0" err="1"/>
              <a:t>black</a:t>
            </a:r>
            <a:r>
              <a:rPr lang="nb-NO" sz="2400" dirty="0"/>
              <a:t>, 24-30 </a:t>
            </a:r>
            <a:r>
              <a:rPr lang="nb-NO" sz="2400" dirty="0" err="1"/>
              <a:t>size</a:t>
            </a:r>
            <a:r>
              <a:rPr lang="nb-NO" sz="2400" dirty="0"/>
              <a:t>, </a:t>
            </a:r>
            <a:r>
              <a:rPr lang="nb-NO" sz="2400" dirty="0" err="1"/>
              <a:t>Calibri</a:t>
            </a:r>
            <a:r>
              <a:rPr lang="nb-NO" sz="2400" dirty="0"/>
              <a:t>)</a:t>
            </a:r>
            <a:br>
              <a:rPr lang="nb-NO" sz="2400" dirty="0"/>
            </a:br>
            <a:r>
              <a:rPr lang="nb-NO" sz="2400" dirty="0" err="1"/>
              <a:t>Example</a:t>
            </a:r>
            <a:r>
              <a:rPr lang="nb-NO" sz="2400" dirty="0"/>
              <a:t> </a:t>
            </a:r>
            <a:r>
              <a:rPr lang="nb-NO" sz="2400" dirty="0" err="1"/>
              <a:t>page</a:t>
            </a:r>
            <a:r>
              <a:rPr lang="nb-NO" sz="2400" dirty="0"/>
              <a:t>: </a:t>
            </a:r>
            <a:r>
              <a:rPr lang="nb-NO" sz="2400" dirty="0" err="1"/>
              <a:t>table</a:t>
            </a:r>
            <a:r>
              <a:rPr lang="nb-NO" sz="2400" dirty="0"/>
              <a:t> (</a:t>
            </a:r>
            <a:r>
              <a:rPr lang="nb-NO" sz="2400" dirty="0" err="1"/>
              <a:t>large</a:t>
            </a:r>
            <a:r>
              <a:rPr lang="nb-NO" sz="2400" dirty="0"/>
              <a:t>)</a:t>
            </a:r>
            <a:endParaRPr lang="en-GB" dirty="0"/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BE069013-3038-4F44-9932-58714B887D9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0562684"/>
              </p:ext>
            </p:extLst>
          </p:nvPr>
        </p:nvGraphicFramePr>
        <p:xfrm>
          <a:off x="628649" y="1478863"/>
          <a:ext cx="802298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298">
                  <a:extLst>
                    <a:ext uri="{9D8B030D-6E8A-4147-A177-3AD203B41FA5}">
                      <a16:colId xmlns:a16="http://schemas.microsoft.com/office/drawing/2014/main" val="1647169957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1173298214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519805430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981983593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732755524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3365415315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740729214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2888020687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2630470763"/>
                    </a:ext>
                  </a:extLst>
                </a:gridCol>
                <a:gridCol w="802298">
                  <a:extLst>
                    <a:ext uri="{9D8B030D-6E8A-4147-A177-3AD203B41FA5}">
                      <a16:colId xmlns:a16="http://schemas.microsoft.com/office/drawing/2014/main" val="3358520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White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14-18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Calibri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81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Black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12-18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Calibri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01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62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43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4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36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62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703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928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A5F01-0112-47E8-84D8-17276B5C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506EA4-12FC-4B73-81AC-568FD876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A162D3-92B5-4896-9EE2-D2F450E3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A9B8BA-007A-4B44-BE9A-7E4EA8CF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A20E5E-B262-4FBF-A98A-D177BD9B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70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6DD9AA-792D-4BB0-BC7C-5ADC9A59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3DE921B-5964-40A5-8B2F-B7A4725F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E6CEE53-9C66-40D1-A6A1-64941026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348FB92-F631-4F02-ACE6-2380D5FF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38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B18DED4-FE99-4046-AC9F-BDE0D174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95FDA76-A45E-4919-8650-00222489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664A0F9-7954-44A4-97C0-53998A61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44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F636CE-CB6B-4D4D-A947-8937BA89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9DB3C-6150-457E-A481-7F7439BE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8AAB485-1AB0-4F7E-853D-5EDFD68D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17EC2F-70D7-47F7-9D9C-B2E7EE92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650D9B-B0BD-4311-BD7C-2A7F3FF9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9C5224-6D5A-47BD-A189-728BF8E7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5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8"/>
          <p:cNvSpPr/>
          <p:nvPr userDrawn="1"/>
        </p:nvSpPr>
        <p:spPr>
          <a:xfrm>
            <a:off x="648457" y="389443"/>
            <a:ext cx="8263478" cy="35338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7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7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1127070" y="774968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1127070" y="1970145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3" name="Prosess 2">
            <a:extLst>
              <a:ext uri="{FF2B5EF4-FFF2-40B4-BE49-F238E27FC236}">
                <a16:creationId xmlns:a16="http://schemas.microsoft.com/office/drawing/2014/main" id="{381D51F0-5D4A-4DE0-9759-48AFDA534FCD}"/>
              </a:ext>
            </a:extLst>
          </p:cNvPr>
          <p:cNvSpPr/>
          <p:nvPr userDrawn="1"/>
        </p:nvSpPr>
        <p:spPr>
          <a:xfrm>
            <a:off x="512805" y="4293973"/>
            <a:ext cx="1062681" cy="49433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4712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784FF1-61C2-4B2C-8F35-9E9AD49F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D8A89C6-0722-4124-8391-838A9BDDA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C215DF-2431-49A5-B625-BB76ADB08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D1E71D5-7CDD-4C42-8DE1-04053F34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8A9BC51-D3EF-41CB-901E-8A18104F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37B3C46-DDDA-44D5-829C-20350DA3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776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0267AA-4109-4F95-A15E-E58FAE9D3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90F3E4-B700-4451-9F3E-452BD0A03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D838C3-4D48-44A1-BE1C-6F0A801B4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76DF49-497A-4133-B5BF-9813DDAA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9129C1-35BE-4492-BDE7-8D1A53A9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53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6F3FBFE-4876-4045-889A-33B1BFE54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D560B94-FC66-4004-92A3-B7880D8E1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1FFAC4-BB4E-469C-8EE3-58C61826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A8CF-05AA-4455-B75B-758B07C764F9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ACAF79-8BF5-4192-815C-D9BDF55A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E9ECCA-3118-47EE-9499-17E291E6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8854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395290" y="1161882"/>
            <a:ext cx="8353425" cy="3065632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200"/>
              </a:spcBef>
              <a:defRPr sz="1350"/>
            </a:lvl1pPr>
            <a:lvl2pPr>
              <a:lnSpc>
                <a:spcPct val="130000"/>
              </a:lnSpc>
              <a:spcBef>
                <a:spcPts val="200"/>
              </a:spcBef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0048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B827D-61A7-463F-8A9C-FAA576DF9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03253" y="2097031"/>
            <a:ext cx="2907767" cy="119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8"/>
          <p:cNvSpPr/>
          <p:nvPr userDrawn="1"/>
        </p:nvSpPr>
        <p:spPr>
          <a:xfrm>
            <a:off x="0" y="1166816"/>
            <a:ext cx="9144000" cy="39766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351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656701" y="4680587"/>
            <a:ext cx="144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8B822-01D0-4E8C-B0A5-4D4EE916604E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89093" y="4680587"/>
            <a:ext cx="360000" cy="10772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4572001" y="1890987"/>
            <a:ext cx="4177093" cy="984981"/>
          </a:xfrm>
        </p:spPr>
        <p:txBody>
          <a:bodyPr wrap="square"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4572001" y="3155159"/>
            <a:ext cx="4177093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8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4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11" name="Picture 2" descr="https://www.regjeringen.no/globalassets/departementene/ud/vedlegg/europapolitikk/eos-midlene/logoer/norsk-versjon/eos_midlene-3x-svart.png">
            <a:extLst>
              <a:ext uri="{FF2B5EF4-FFF2-40B4-BE49-F238E27FC236}">
                <a16:creationId xmlns:a16="http://schemas.microsoft.com/office/drawing/2014/main" id="{426ECB6D-8292-4075-940A-652BF10002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5" y="108285"/>
            <a:ext cx="812132" cy="9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6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/>
              <a:t>Tittel skal ha font </a:t>
            </a:r>
            <a:r>
              <a:rPr lang="nb-NO" err="1"/>
              <a:t>str</a:t>
            </a:r>
            <a:r>
              <a:rPr lang="nb-NO"/>
              <a:t>. 32pt som </a:t>
            </a:r>
            <a:r>
              <a:rPr lang="nb-NO" err="1"/>
              <a:t>default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91766" y="1161884"/>
            <a:ext cx="8360473" cy="30656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/>
              <a:t>Brødtekst skal ha font </a:t>
            </a:r>
            <a:r>
              <a:rPr lang="nb-NO" err="1"/>
              <a:t>str</a:t>
            </a:r>
            <a:r>
              <a:rPr lang="nb-NO"/>
              <a:t>. 20pt som </a:t>
            </a:r>
            <a:r>
              <a:rPr lang="nb-NO" err="1"/>
              <a:t>default</a:t>
            </a:r>
            <a:r>
              <a:rPr lang="nb-NO"/>
              <a:t>,</a:t>
            </a:r>
          </a:p>
          <a:p>
            <a:pPr lvl="1"/>
            <a:r>
              <a:rPr lang="nb-NO"/>
              <a:t>Og 16pt som nedre grense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363571" y="4680587"/>
            <a:ext cx="144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18.05.2021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389093" y="4680587"/>
            <a:ext cx="360000" cy="10772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700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rosess 11">
            <a:extLst>
              <a:ext uri="{FF2B5EF4-FFF2-40B4-BE49-F238E27FC236}">
                <a16:creationId xmlns:a16="http://schemas.microsoft.com/office/drawing/2014/main" id="{83041AC4-B460-4D5F-A5E8-29D054A499D5}"/>
              </a:ext>
            </a:extLst>
          </p:cNvPr>
          <p:cNvSpPr/>
          <p:nvPr userDrawn="1"/>
        </p:nvSpPr>
        <p:spPr>
          <a:xfrm>
            <a:off x="214446" y="4780967"/>
            <a:ext cx="696320" cy="250108"/>
          </a:xfrm>
          <a:prstGeom prst="flowChartProcess">
            <a:avLst/>
          </a:prstGeom>
          <a:blipFill dpi="0" rotWithShape="1"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482CE58-D163-41E6-98C9-643C0BF8FA45}"/>
              </a:ext>
            </a:extLst>
          </p:cNvPr>
          <p:cNvSpPr/>
          <p:nvPr userDrawn="1"/>
        </p:nvSpPr>
        <p:spPr>
          <a:xfrm>
            <a:off x="1055068" y="4722598"/>
            <a:ext cx="784654" cy="366846"/>
          </a:xfrm>
          <a:prstGeom prst="rect">
            <a:avLst/>
          </a:prstGeom>
          <a:blipFill>
            <a:blip r:embed="rId6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3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26" r:id="rId3"/>
    <p:sldLayoutId id="2147483677" r:id="rId4"/>
    <p:sldLayoutId id="2147483678" r:id="rId5"/>
    <p:sldLayoutId id="2147483679" r:id="rId6"/>
    <p:sldLayoutId id="2147483680" r:id="rId7"/>
    <p:sldLayoutId id="2147483725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670" r:id="rId41"/>
    <p:sldLayoutId id="2147483651" r:id="rId42"/>
    <p:sldLayoutId id="2147483649" r:id="rId43"/>
    <p:sldLayoutId id="2147483662" r:id="rId44"/>
    <p:sldLayoutId id="2147483658" r:id="rId45"/>
    <p:sldLayoutId id="2147483659" r:id="rId46"/>
    <p:sldLayoutId id="2147483660" r:id="rId47"/>
    <p:sldLayoutId id="2147483661" r:id="rId48"/>
    <p:sldLayoutId id="2147483650" r:id="rId49"/>
    <p:sldLayoutId id="2147483671" r:id="rId50"/>
    <p:sldLayoutId id="2147483656" r:id="rId51"/>
    <p:sldLayoutId id="2147483673" r:id="rId52"/>
    <p:sldLayoutId id="2147483664" r:id="rId53"/>
    <p:sldLayoutId id="2147483665" r:id="rId54"/>
    <p:sldLayoutId id="2147483667" r:id="rId55"/>
    <p:sldLayoutId id="2147483668" r:id="rId56"/>
    <p:sldLayoutId id="2147483652" r:id="rId57"/>
    <p:sldLayoutId id="2147483653" r:id="rId58"/>
    <p:sldLayoutId id="2147483654" r:id="rId59"/>
  </p:sldLayoutIdLst>
  <p:hf sldNum="0" hdr="0" dt="0"/>
  <p:txStyles>
    <p:titleStyle>
      <a:lvl1pPr marL="0" algn="l" defTabSz="514325" rtl="0" eaLnBrk="1" latinLnBrk="0" hangingPunct="1">
        <a:lnSpc>
          <a:spcPct val="100000"/>
        </a:lnSpc>
        <a:spcBef>
          <a:spcPts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493" indent="-148493" algn="l" defTabSz="514325" rtl="0" eaLnBrk="1" latinLnBrk="0" hangingPunct="1">
        <a:lnSpc>
          <a:spcPct val="100000"/>
        </a:lnSpc>
        <a:spcBef>
          <a:spcPts val="151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96986" indent="-147632" algn="l" defTabSz="51432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45478" indent="-148493" algn="l" defTabSz="51432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3970" indent="-148493" algn="l" defTabSz="51432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85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42463" indent="-148493" algn="l" defTabSz="51432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788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392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5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78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8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4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pos="5511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2663">
          <p15:clr>
            <a:srgbClr val="F26B43"/>
          </p15:clr>
        </p15:guide>
        <p15:guide id="5" orient="horz" pos="735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9CA1B18-1E90-4BA5-A274-DFC1F619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DBB04F-C423-492D-9D28-0ECC3B00C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076C47-45D8-4274-9020-EAB572B92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4A8CF-05AA-4455-B75B-758B07C764F9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504C2E-AE10-4798-BFF0-F1C1AABA6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C6E8C8-F81B-4FCA-B53C-D3F78E8C7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FD3F-C10B-41F0-91F6-33DA067FF4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0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7" r:id="rId2"/>
    <p:sldLayoutId id="2147483728" r:id="rId3"/>
    <p:sldLayoutId id="2147483730" r:id="rId4"/>
    <p:sldLayoutId id="2147483731" r:id="rId5"/>
    <p:sldLayoutId id="2147483732" r:id="rId6"/>
    <p:sldLayoutId id="2147483735" r:id="rId7"/>
    <p:sldLayoutId id="2147483733" r:id="rId8"/>
    <p:sldLayoutId id="2147483734" r:id="rId9"/>
    <p:sldLayoutId id="2147483736" r:id="rId10"/>
    <p:sldLayoutId id="2147483737" r:id="rId11"/>
    <p:sldLayoutId id="2147483738" r:id="rId12"/>
    <p:sldLayoutId id="2147483742" r:id="rId13"/>
    <p:sldLayoutId id="2147483739" r:id="rId14"/>
    <p:sldLayoutId id="2147483740" r:id="rId15"/>
    <p:sldLayoutId id="2147483741" r:id="rId16"/>
    <p:sldLayoutId id="2147483716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43" r:id="rId24"/>
    <p:sldLayoutId id="214748374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1D36D8-F32D-404C-992A-4552F82E881F}"/>
              </a:ext>
            </a:extLst>
          </p:cNvPr>
          <p:cNvSpPr txBox="1">
            <a:spLocks/>
          </p:cNvSpPr>
          <p:nvPr/>
        </p:nvSpPr>
        <p:spPr>
          <a:xfrm>
            <a:off x="4823073" y="496672"/>
            <a:ext cx="3017289" cy="307777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softEdge rad="31750"/>
          </a:effectLst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514325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32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03A65-FBAA-4294-B246-250BC035B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014199"/>
            <a:ext cx="4177093" cy="861774"/>
          </a:xfrm>
        </p:spPr>
        <p:txBody>
          <a:bodyPr/>
          <a:lstStyle/>
          <a:p>
            <a:r>
              <a:rPr lang="nb-NO" sz="2800" dirty="0" err="1">
                <a:solidFill>
                  <a:schemeClr val="bg1"/>
                </a:solidFill>
              </a:rPr>
              <a:t>Teaser</a:t>
            </a:r>
            <a:r>
              <a:rPr lang="nb-NO" sz="2800" dirty="0">
                <a:solidFill>
                  <a:schemeClr val="bg1"/>
                </a:solidFill>
              </a:rPr>
              <a:t> </a:t>
            </a:r>
            <a:r>
              <a:rPr lang="nb-NO" sz="2800" dirty="0" err="1">
                <a:solidFill>
                  <a:schemeClr val="bg1"/>
                </a:solidFill>
              </a:rPr>
              <a:t>on</a:t>
            </a:r>
            <a:r>
              <a:rPr lang="nb-NO" sz="2800" dirty="0">
                <a:solidFill>
                  <a:schemeClr val="bg1"/>
                </a:solidFill>
              </a:rPr>
              <a:t> Start-up </a:t>
            </a:r>
            <a:r>
              <a:rPr lang="nb-NO" sz="2800" dirty="0" err="1">
                <a:solidFill>
                  <a:schemeClr val="bg1"/>
                </a:solidFill>
              </a:rPr>
              <a:t>call</a:t>
            </a:r>
            <a:r>
              <a:rPr lang="nb-NO" sz="2800" dirty="0" err="1"/>
              <a:t>s</a:t>
            </a:r>
            <a:r>
              <a:rPr lang="nb-NO" sz="2800" dirty="0"/>
              <a:t> in Bulgaria and Romania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E02110-7D03-48E4-9D48-214BBE890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3155159"/>
            <a:ext cx="4177093" cy="161583"/>
          </a:xfrm>
        </p:spPr>
        <p:txBody>
          <a:bodyPr/>
          <a:lstStyle/>
          <a:p>
            <a:r>
              <a:rPr lang="en-US" sz="1050" dirty="0">
                <a:solidFill>
                  <a:schemeClr val="bg1"/>
                </a:solidFill>
              </a:rPr>
              <a:t>May 19, 2021</a:t>
            </a:r>
          </a:p>
        </p:txBody>
      </p:sp>
    </p:spTree>
    <p:extLst>
      <p:ext uri="{BB962C8B-B14F-4D97-AF65-F5344CB8AC3E}">
        <p14:creationId xmlns:p14="http://schemas.microsoft.com/office/powerpoint/2010/main" val="418511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A5BAF20-5384-47B7-9772-ED9714C556C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b-NO" dirty="0"/>
              <a:t>Calls` </a:t>
            </a:r>
            <a:r>
              <a:rPr lang="nb-NO" dirty="0" err="1"/>
              <a:t>Background</a:t>
            </a:r>
            <a:r>
              <a:rPr lang="nb-NO" dirty="0"/>
              <a:t> &amp; General Frameworks</a:t>
            </a:r>
            <a:endParaRPr lang="en-GB" sz="2400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9E02A93-B16F-4C1D-BACB-D10F46C8E4B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nb-NO" i="1" dirty="0"/>
              <a:t>First start-up </a:t>
            </a:r>
            <a:r>
              <a:rPr lang="nb-NO" i="1" dirty="0" err="1"/>
              <a:t>calls</a:t>
            </a:r>
            <a:r>
              <a:rPr lang="nb-NO" i="1" dirty="0"/>
              <a:t> for Bulgaria and Romania</a:t>
            </a:r>
            <a:endParaRPr lang="nb-NO" dirty="0"/>
          </a:p>
          <a:p>
            <a:pPr lvl="1"/>
            <a:endParaRPr lang="bg-BG" dirty="0"/>
          </a:p>
          <a:p>
            <a:pPr lvl="1"/>
            <a:r>
              <a:rPr lang="nb-NO" dirty="0" err="1"/>
              <a:t>Simplified</a:t>
            </a:r>
            <a:r>
              <a:rPr lang="nb-NO" dirty="0"/>
              <a:t> </a:t>
            </a:r>
            <a:r>
              <a:rPr lang="nb-NO" dirty="0" err="1"/>
              <a:t>application</a:t>
            </a:r>
            <a:r>
              <a:rPr lang="nb-NO" dirty="0"/>
              <a:t> </a:t>
            </a:r>
            <a:r>
              <a:rPr lang="nb-NO" dirty="0" err="1"/>
              <a:t>package</a:t>
            </a:r>
            <a:r>
              <a:rPr lang="nb-NO" dirty="0"/>
              <a:t> – less </a:t>
            </a:r>
            <a:r>
              <a:rPr lang="nb-NO" dirty="0" err="1"/>
              <a:t>documents</a:t>
            </a:r>
            <a:r>
              <a:rPr lang="nb-NO" dirty="0"/>
              <a:t> and less </a:t>
            </a:r>
            <a:r>
              <a:rPr lang="nb-NO" dirty="0" err="1"/>
              <a:t>information</a:t>
            </a:r>
            <a:r>
              <a:rPr lang="nb-NO" dirty="0"/>
              <a:t> to be </a:t>
            </a:r>
            <a:r>
              <a:rPr lang="nb-NO" dirty="0" err="1"/>
              <a:t>provided</a:t>
            </a:r>
            <a:r>
              <a:rPr lang="nb-NO" dirty="0"/>
              <a:t>;</a:t>
            </a:r>
            <a:endParaRPr lang="bg-BG" dirty="0"/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/>
              <a:t>Shorter </a:t>
            </a:r>
            <a:r>
              <a:rPr lang="nb-NO" dirty="0" err="1"/>
              <a:t>evaluation</a:t>
            </a:r>
            <a:r>
              <a:rPr lang="nb-NO" dirty="0"/>
              <a:t> </a:t>
            </a:r>
            <a:r>
              <a:rPr lang="nb-NO" dirty="0" err="1"/>
              <a:t>period</a:t>
            </a:r>
            <a:r>
              <a:rPr lang="nb-NO" dirty="0"/>
              <a:t> target – </a:t>
            </a:r>
            <a:r>
              <a:rPr lang="nb-NO" dirty="0" err="1"/>
              <a:t>between</a:t>
            </a:r>
            <a:r>
              <a:rPr lang="nb-NO" dirty="0"/>
              <a:t> 8 and 12 </a:t>
            </a:r>
            <a:r>
              <a:rPr lang="nb-NO" dirty="0" err="1"/>
              <a:t>weeks</a:t>
            </a:r>
            <a:r>
              <a:rPr lang="nb-NO" dirty="0"/>
              <a:t>;</a:t>
            </a:r>
            <a:endParaRPr lang="bg-BG" dirty="0"/>
          </a:p>
          <a:p>
            <a:pPr marL="457200" lvl="1" indent="0">
              <a:buNone/>
            </a:pPr>
            <a:endParaRPr lang="nb-NO" dirty="0"/>
          </a:p>
          <a:p>
            <a:pPr lvl="1"/>
            <a:r>
              <a:rPr lang="nb-NO" dirty="0" err="1"/>
              <a:t>Establishing</a:t>
            </a:r>
            <a:r>
              <a:rPr lang="nb-NO" dirty="0"/>
              <a:t> </a:t>
            </a:r>
            <a:r>
              <a:rPr lang="nb-NO" dirty="0" err="1"/>
              <a:t>close</a:t>
            </a:r>
            <a:r>
              <a:rPr lang="nb-NO" dirty="0"/>
              <a:t> </a:t>
            </a:r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shortlisted</a:t>
            </a:r>
            <a:r>
              <a:rPr lang="nb-NO" dirty="0"/>
              <a:t> </a:t>
            </a:r>
            <a:r>
              <a:rPr lang="nb-NO" dirty="0" err="1"/>
              <a:t>candidates</a:t>
            </a:r>
            <a:r>
              <a:rPr lang="nb-NO" dirty="0"/>
              <a:t> - </a:t>
            </a:r>
            <a:r>
              <a:rPr lang="nb-NO" dirty="0" err="1"/>
              <a:t>interviews</a:t>
            </a:r>
            <a:r>
              <a:rPr lang="nb-NO" dirty="0"/>
              <a:t>;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Donor </a:t>
            </a:r>
            <a:r>
              <a:rPr lang="nb-NO" dirty="0" err="1"/>
              <a:t>Partnerships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encouraged</a:t>
            </a:r>
            <a:r>
              <a:rPr lang="nb-NO" dirty="0"/>
              <a:t> to </a:t>
            </a:r>
            <a:r>
              <a:rPr lang="nb-NO" dirty="0" err="1"/>
              <a:t>contribute</a:t>
            </a:r>
            <a:r>
              <a:rPr lang="nb-NO" dirty="0"/>
              <a:t> to the </a:t>
            </a:r>
            <a:r>
              <a:rPr lang="nb-NO" dirty="0" err="1"/>
              <a:t>project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and not just to score </a:t>
            </a:r>
            <a:r>
              <a:rPr lang="nb-NO" dirty="0" err="1"/>
              <a:t>points</a:t>
            </a:r>
            <a:r>
              <a:rPr lang="en-US" dirty="0"/>
              <a:t>;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nb-NO" dirty="0" err="1"/>
              <a:t>R&amp;D</a:t>
            </a:r>
            <a:r>
              <a:rPr lang="nb-NO" dirty="0"/>
              <a:t> </a:t>
            </a:r>
            <a:r>
              <a:rPr lang="nb-NO" dirty="0" err="1"/>
              <a:t>activities</a:t>
            </a:r>
            <a:r>
              <a:rPr lang="nb-NO" dirty="0"/>
              <a:t> </a:t>
            </a:r>
            <a:r>
              <a:rPr lang="nb-NO" dirty="0" err="1"/>
              <a:t>corresponding</a:t>
            </a:r>
            <a:r>
              <a:rPr lang="nb-NO" dirty="0"/>
              <a:t> to TRL5 </a:t>
            </a:r>
            <a:r>
              <a:rPr lang="nb-NO" dirty="0" err="1"/>
              <a:t>could</a:t>
            </a:r>
            <a:r>
              <a:rPr lang="nb-NO" dirty="0"/>
              <a:t> be </a:t>
            </a:r>
            <a:r>
              <a:rPr lang="nb-NO" dirty="0" err="1"/>
              <a:t>supported</a:t>
            </a:r>
            <a:r>
              <a:rPr lang="nb-NO" dirty="0"/>
              <a:t> and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</a:t>
            </a:r>
            <a:r>
              <a:rPr lang="nb-NO" dirty="0" err="1"/>
              <a:t>reach</a:t>
            </a:r>
            <a:r>
              <a:rPr lang="nb-NO" dirty="0"/>
              <a:t> at </a:t>
            </a:r>
            <a:r>
              <a:rPr lang="nb-NO" dirty="0" err="1"/>
              <a:t>least</a:t>
            </a:r>
            <a:r>
              <a:rPr lang="nb-NO" dirty="0"/>
              <a:t> to TRL8.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35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22118599"/>
              </p:ext>
            </p:extLst>
          </p:nvPr>
        </p:nvGraphicFramePr>
        <p:xfrm>
          <a:off x="356850" y="200967"/>
          <a:ext cx="8430299" cy="47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053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80825506"/>
              </p:ext>
            </p:extLst>
          </p:nvPr>
        </p:nvGraphicFramePr>
        <p:xfrm>
          <a:off x="356850" y="200967"/>
          <a:ext cx="8430299" cy="47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58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BBE9C9-4FBB-423D-804D-A4C35E8E8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66809"/>
              </p:ext>
            </p:extLst>
          </p:nvPr>
        </p:nvGraphicFramePr>
        <p:xfrm>
          <a:off x="100484" y="924449"/>
          <a:ext cx="8648229" cy="376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C3DE3A5-A3BD-45AE-B7FD-F91642E8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65" y="454841"/>
            <a:ext cx="8357328" cy="332399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Time Schedule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893FBA7-DDFF-4A0E-AC8F-9664130F6E87}"/>
              </a:ext>
            </a:extLst>
          </p:cNvPr>
          <p:cNvSpPr txBox="1">
            <a:spLocks/>
          </p:cNvSpPr>
          <p:nvPr/>
        </p:nvSpPr>
        <p:spPr>
          <a:xfrm>
            <a:off x="245934" y="918456"/>
            <a:ext cx="8357328" cy="249299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sz="1800" dirty="0">
                <a:latin typeface="+mn-lt"/>
              </a:rPr>
              <a:t>Assessment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40C08B0-F744-48CC-A1C2-27C0F8E10690}"/>
              </a:ext>
            </a:extLst>
          </p:cNvPr>
          <p:cNvSpPr txBox="1">
            <a:spLocks/>
          </p:cNvSpPr>
          <p:nvPr/>
        </p:nvSpPr>
        <p:spPr>
          <a:xfrm>
            <a:off x="245934" y="2639605"/>
            <a:ext cx="8357328" cy="249299"/>
          </a:xfrm>
          <a:prstGeom prst="rect">
            <a:avLst/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GB" sz="1800" dirty="0">
                <a:latin typeface="+mn-lt"/>
              </a:rPr>
              <a:t>Project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36854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D3C6591-7B09-441A-A87E-81327B54E5F8}"/>
              </a:ext>
            </a:extLst>
          </p:cNvPr>
          <p:cNvSpPr txBox="1">
            <a:spLocks/>
          </p:cNvSpPr>
          <p:nvPr/>
        </p:nvSpPr>
        <p:spPr>
          <a:xfrm>
            <a:off x="391765" y="454841"/>
            <a:ext cx="8357328" cy="307777"/>
          </a:xfrm>
          <a:prstGeom prst="rect">
            <a:avLst/>
          </a:prstGeom>
          <a:noFill/>
        </p:spPr>
        <p:txBody>
          <a:bodyPr/>
          <a:lstStyle>
            <a:lvl1pPr marL="0" algn="l" defTabSz="514325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45390345"/>
      </p:ext>
    </p:extLst>
  </p:cSld>
  <p:clrMapOvr>
    <a:masterClrMapping/>
  </p:clrMapOvr>
</p:sld>
</file>

<file path=ppt/theme/theme1.xml><?xml version="1.0" encoding="utf-8"?>
<a:theme xmlns:a="http://schemas.openxmlformats.org/drawingml/2006/main" name="2_English_16_9">
  <a:themeElements>
    <a:clrScheme name="IN_profilfarger 1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A4DBE8"/>
      </a:accent1>
      <a:accent2>
        <a:srgbClr val="E03E52"/>
      </a:accent2>
      <a:accent3>
        <a:srgbClr val="753BBD"/>
      </a:accent3>
      <a:accent4>
        <a:srgbClr val="F6EB61"/>
      </a:accent4>
      <a:accent5>
        <a:srgbClr val="C6D6E3"/>
      </a:accent5>
      <a:accent6>
        <a:srgbClr val="7AE1BF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0DE6E11D-7E16-5B41-B566-F0F62DFA4E1C}" vid="{54764C10-A4F8-4B4E-8E41-09E5633598DE}"/>
    </a:ext>
  </a:extLst>
</a:theme>
</file>

<file path=ppt/theme/theme2.xml><?xml version="1.0" encoding="utf-8"?>
<a:theme xmlns:a="http://schemas.openxmlformats.org/drawingml/2006/main" name="Egendefinert utforming">
  <a:themeElements>
    <a:clrScheme name="Egendefinert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A5450"/>
      </a:accent1>
      <a:accent2>
        <a:srgbClr val="F8202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_profilfarger 1">
    <a:dk1>
      <a:srgbClr val="000000"/>
    </a:dk1>
    <a:lt1>
      <a:srgbClr val="FFFFFF"/>
    </a:lt1>
    <a:dk2>
      <a:srgbClr val="53565A"/>
    </a:dk2>
    <a:lt2>
      <a:srgbClr val="D9D9D6"/>
    </a:lt2>
    <a:accent1>
      <a:srgbClr val="A4DBE8"/>
    </a:accent1>
    <a:accent2>
      <a:srgbClr val="E03E52"/>
    </a:accent2>
    <a:accent3>
      <a:srgbClr val="753BBD"/>
    </a:accent3>
    <a:accent4>
      <a:srgbClr val="F6EB61"/>
    </a:accent4>
    <a:accent5>
      <a:srgbClr val="C6D6E3"/>
    </a:accent5>
    <a:accent6>
      <a:srgbClr val="7AE1B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85430B3FFFA94E83F7932E1DE93B77" ma:contentTypeVersion="20" ma:contentTypeDescription="Create a new document." ma:contentTypeScope="" ma:versionID="7ca8ee6f37f8eb6dc235d92c48bae692">
  <xsd:schema xmlns:xsd="http://www.w3.org/2001/XMLSchema" xmlns:xs="http://www.w3.org/2001/XMLSchema" xmlns:p="http://schemas.microsoft.com/office/2006/metadata/properties" xmlns:ns1="http://schemas.microsoft.com/sharepoint/v3" xmlns:ns2="6ee981c3-3e74-458b-9583-f389e4bc4216" xmlns:ns3="9afd52f1-5c19-4352-a00b-d9c21e944711" xmlns:ns4="62e8883c-5188-4302-a00a-120ef88c78b8" targetNamespace="http://schemas.microsoft.com/office/2006/metadata/properties" ma:root="true" ma:fieldsID="8d6b176dbd42e6437f3c4ae3dc3b9e21" ns1:_="" ns2:_="" ns3:_="" ns4:_="">
    <xsd:import namespace="http://schemas.microsoft.com/sharepoint/v3"/>
    <xsd:import namespace="6ee981c3-3e74-458b-9583-f389e4bc4216"/>
    <xsd:import namespace="9afd52f1-5c19-4352-a00b-d9c21e944711"/>
    <xsd:import namespace="62e8883c-5188-4302-a00a-120ef88c78b8"/>
    <xsd:element name="properties">
      <xsd:complexType>
        <xsd:sequence>
          <xsd:element name="documentManagement">
            <xsd:complexType>
              <xsd:all>
                <xsd:element ref="ns2:IN_DivisionName" minOccurs="0"/>
                <xsd:element ref="ns2:IN_DivisionNumber" minOccurs="0"/>
                <xsd:element ref="ns2:IN_ArchiveCaseNumber" minOccurs="0"/>
                <xsd:element ref="ns2:IN_ArchiveAccessCod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4:IN_Archiving_DocType" minOccurs="0"/>
                <xsd:element ref="ns3:MediaServiceAutoTags" minOccurs="0"/>
                <xsd:element ref="ns3:MediaServiceLocation" minOccurs="0"/>
                <xsd:element ref="ns3:MediaServiceOCR" minOccurs="0"/>
                <xsd:element ref="ns4:IN_Archiving_ArchiveId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981c3-3e74-458b-9583-f389e4bc4216" elementFormDefault="qualified">
    <xsd:import namespace="http://schemas.microsoft.com/office/2006/documentManagement/types"/>
    <xsd:import namespace="http://schemas.microsoft.com/office/infopath/2007/PartnerControls"/>
    <xsd:element name="IN_DivisionName" ma:index="8" nillable="true" ma:displayName="Division name" ma:default="Brand Norway" ma:internalName="IN_DivisionName">
      <xsd:simpleType>
        <xsd:restriction base="dms:Text">
          <xsd:maxLength value="255"/>
        </xsd:restriction>
      </xsd:simpleType>
    </xsd:element>
    <xsd:element name="IN_DivisionNumber" ma:index="9" nillable="true" ma:displayName="Division number" ma:internalName="IN_DivisionNumber">
      <xsd:simpleType>
        <xsd:restriction base="dms:Text">
          <xsd:maxLength value="255"/>
        </xsd:restriction>
      </xsd:simpleType>
    </xsd:element>
    <xsd:element name="IN_ArchiveCaseNumber" ma:index="10" nillable="true" ma:displayName="Archive case number" ma:internalName="IN_ArchiveCaseNumber">
      <xsd:simpleType>
        <xsd:restriction base="dms:Text">
          <xsd:maxLength value="255"/>
        </xsd:restriction>
      </xsd:simpleType>
    </xsd:element>
    <xsd:element name="IN_ArchiveAccessCode" ma:index="11" nillable="true" ma:displayName="Archive access code" ma:default="UI" ma:internalName="IN_ArchiveAccessCode">
      <xsd:simpleType>
        <xsd:restriction base="dms:Text">
          <xsd:maxLength value="255"/>
        </xsd:restriction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52f1-5c19-4352-a00b-d9c21e9447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e8883c-5188-4302-a00a-120ef88c78b8" elementFormDefault="qualified">
    <xsd:import namespace="http://schemas.microsoft.com/office/2006/documentManagement/types"/>
    <xsd:import namespace="http://schemas.microsoft.com/office/infopath/2007/PartnerControls"/>
    <xsd:element name="IN_Archiving_DocType" ma:index="17" nillable="true" ma:displayName="Document Type" ma:default="Fundamental Document" ma:format="Dropdown" ma:internalName="IN_Archiving_DocType">
      <xsd:simpleType>
        <xsd:restriction base="dms:Choice">
          <xsd:enumeration value="Report"/>
          <xsd:enumeration value="Article"/>
          <xsd:enumeration value="Presentation"/>
          <xsd:enumeration value="Speech"/>
          <xsd:enumeration value="Fundamental Document"/>
          <xsd:enumeration value="Minutes of Meeting"/>
          <xsd:enumeration value="Other"/>
        </xsd:restriction>
      </xsd:simpleType>
    </xsd:element>
    <xsd:element name="IN_Archiving_ArchiveId" ma:index="21" nillable="true" ma:displayName="Archive Number" ma:description="Case number from ePhorte" ma:internalName="Archive_x0020_Numb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ee981c3-3e74-458b-9583-f389e4bc4216">
      <UserInfo>
        <DisplayName>Marina Zubko</DisplayName>
        <AccountId>100</AccountId>
        <AccountType/>
      </UserInfo>
      <UserInfo>
        <DisplayName>Ragnhild Kristin Espeland</DisplayName>
        <AccountId>191</AccountId>
        <AccountType/>
      </UserInfo>
      <UserInfo>
        <DisplayName>Vidar Ellingsen</DisplayName>
        <AccountId>121</AccountId>
        <AccountType/>
      </UserInfo>
    </SharedWithUsers>
    <IN_ArchiveCaseNumber xmlns="6ee981c3-3e74-458b-9583-f389e4bc4216" xsi:nil="true"/>
    <IN_ArchiveAccessCode xmlns="6ee981c3-3e74-458b-9583-f389e4bc4216">UI</IN_ArchiveAccessCode>
    <IN_Archiving_ArchiveId xmlns="62e8883c-5188-4302-a00a-120ef88c78b8" xsi:nil="true"/>
    <IN_Archiving_DocType xmlns="62e8883c-5188-4302-a00a-120ef88c78b8">Fundamental Document</IN_Archiving_DocType>
    <IN_DivisionName xmlns="6ee981c3-3e74-458b-9583-f389e4bc4216">Brand Norway</IN_DivisionName>
    <IN_DivisionNumber xmlns="6ee981c3-3e74-458b-9583-f389e4bc421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550A8D-52BF-49C6-A383-CB48068C49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1B503-0812-4718-A7CA-DD92BDDDE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981c3-3e74-458b-9583-f389e4bc4216"/>
    <ds:schemaRef ds:uri="9afd52f1-5c19-4352-a00b-d9c21e944711"/>
    <ds:schemaRef ds:uri="62e8883c-5188-4302-a00a-120ef88c7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C2E16A-57E6-4674-AEB6-6B37A2A1012D}">
  <ds:schemaRefs>
    <ds:schemaRef ds:uri="http://schemas.microsoft.com/office/2006/metadata/properties"/>
    <ds:schemaRef ds:uri="http://schemas.microsoft.com/office/2006/documentManagement/types"/>
    <ds:schemaRef ds:uri="6ee981c3-3e74-458b-9583-f389e4bc4216"/>
    <ds:schemaRef ds:uri="62e8883c-5188-4302-a00a-120ef88c78b8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afd52f1-5c19-4352-a00b-d9c21e944711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451</Words>
  <Application>Microsoft Office PowerPoint</Application>
  <PresentationFormat>On-screen Show (16:9)</PresentationFormat>
  <Paragraphs>86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2_English_16_9</vt:lpstr>
      <vt:lpstr>Egendefinert utforming</vt:lpstr>
      <vt:lpstr>Teaser on Start-up calls in Bulgaria and Romania</vt:lpstr>
      <vt:lpstr>Calls` Background &amp; General Frameworks</vt:lpstr>
      <vt:lpstr>PowerPoint Presentation</vt:lpstr>
      <vt:lpstr>PowerPoint Presentation</vt:lpstr>
      <vt:lpstr>Time Schedule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EØS-midlene  – muligheter innen welfare technology</dc:title>
  <dc:creator>Frauke Muth</dc:creator>
  <cp:lastModifiedBy>Kalin Marinov</cp:lastModifiedBy>
  <cp:revision>15</cp:revision>
  <dcterms:created xsi:type="dcterms:W3CDTF">2020-04-01T19:49:48Z</dcterms:created>
  <dcterms:modified xsi:type="dcterms:W3CDTF">2021-05-18T08:44:04Z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0x010100A985430B3FFFA94E83F7932E1DE93B77</vt:lpwstr>
  </property>
</Properties>
</file>