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Montserrat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Montserrat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italic.fntdata"/><Relationship Id="rId6" Type="http://schemas.openxmlformats.org/officeDocument/2006/relationships/slide" Target="slides/slide1.xml"/><Relationship Id="rId18" Type="http://schemas.openxmlformats.org/officeDocument/2006/relationships/font" Target="fonts/Montserra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f1d600240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f1d600240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3f1d600240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3f1d600240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3f1d600240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3f1d600240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3071e4bb88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3071e4bb88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Ofisa krēsli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3071e4bb88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3071e4bb88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 kafijas automāti lielos vilcienos, komentāri lieki, spēj izgatvot 1 veida kafiju, spēj izgatavot 22 veida kafijas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3071e4bb88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3071e4bb88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2022. Gads 1000x ātrāks dators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3071e4bb88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3071e4bb88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Kas notiek ar augiem? Starp ofisa ierīcēm, objektiem, mēbelēm augi nav mainījušies. </a:t>
            </a:r>
            <a:r>
              <a:rPr lang="en">
                <a:solidFill>
                  <a:schemeClr val="dk1"/>
                </a:solidFill>
              </a:rPr>
              <a:t>Mēs ticam, ka moderniem ofisiem ir vajadzīgi moderni mūsdienīgi augi, kas reprezentē kompānijas tēlu, tāpēc esma izgatavojuši produktu kas reprezentē šo ideju.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3f1d60024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3f1d60024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3f1d60024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3f1d60024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3026fbf17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3026fbf17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3f1d600240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3f1d600240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hyperlink" Target="http://www.elpo.services" TargetMode="External"/><Relationship Id="rId6" Type="http://schemas.openxmlformats.org/officeDocument/2006/relationships/hyperlink" Target="http://www.elpo.services" TargetMode="External"/><Relationship Id="rId7" Type="http://schemas.openxmlformats.org/officeDocument/2006/relationships/hyperlink" Target="http://www.elpo.services" TargetMode="External"/><Relationship Id="rId8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4325" y="2021675"/>
            <a:ext cx="2107575" cy="110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2225" y="888225"/>
            <a:ext cx="3719550" cy="31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5143" y="4013800"/>
            <a:ext cx="1663030" cy="92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1550" y="2046512"/>
            <a:ext cx="1361740" cy="71082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3"/>
          <p:cNvSpPr txBox="1"/>
          <p:nvPr/>
        </p:nvSpPr>
        <p:spPr>
          <a:xfrm>
            <a:off x="3579000" y="4613400"/>
            <a:ext cx="55650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14D45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</a:t>
            </a:r>
            <a:r>
              <a:rPr lang="en" sz="1800">
                <a:solidFill>
                  <a:srgbClr val="014D45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</a:t>
            </a:r>
            <a:r>
              <a:rPr lang="en" sz="1800">
                <a:solidFill>
                  <a:srgbClr val="014D45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lpo.services</a:t>
            </a:r>
            <a:r>
              <a:rPr lang="en" sz="1800">
                <a:solidFill>
                  <a:srgbClr val="014D45"/>
                </a:solidFill>
                <a:latin typeface="Montserrat"/>
                <a:ea typeface="Montserrat"/>
                <a:cs typeface="Montserrat"/>
                <a:sym typeface="Montserrat"/>
              </a:rPr>
              <a:t> | davis@elpo.services</a:t>
            </a:r>
            <a:r>
              <a:rPr lang="en" sz="1800">
                <a:solidFill>
                  <a:srgbClr val="33666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800">
                <a:solidFill>
                  <a:srgbClr val="33666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>
              <a:solidFill>
                <a:srgbClr val="33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29" name="Google Shape;329;p23"/>
          <p:cNvCxnSpPr/>
          <p:nvPr/>
        </p:nvCxnSpPr>
        <p:spPr>
          <a:xfrm>
            <a:off x="6315075" y="1593050"/>
            <a:ext cx="0" cy="2446500"/>
          </a:xfrm>
          <a:prstGeom prst="straightConnector1">
            <a:avLst/>
          </a:prstGeom>
          <a:noFill/>
          <a:ln cap="flat" cmpd="sng" w="28575">
            <a:solidFill>
              <a:srgbClr val="FAFAF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0" name="Google Shape;330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33375" y="1654925"/>
            <a:ext cx="1332301" cy="1494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3"/>
          <p:cNvSpPr txBox="1"/>
          <p:nvPr/>
        </p:nvSpPr>
        <p:spPr>
          <a:xfrm>
            <a:off x="7133375" y="3223500"/>
            <a:ext cx="185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Working together for a green, competitive and inclusive Europe</a:t>
            </a:r>
            <a:endParaRPr sz="15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2275" y="748150"/>
            <a:ext cx="1945350" cy="19453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2339725" y="3014425"/>
            <a:ext cx="1572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1953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5251124" y="3014425"/>
            <a:ext cx="1690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2022</a:t>
            </a:r>
            <a:endParaRPr sz="4800">
              <a:solidFill>
                <a:schemeClr val="lt1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800" y="569026"/>
            <a:ext cx="2214625" cy="22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2327325" y="2942950"/>
            <a:ext cx="1572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1948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5256387" y="2995250"/>
            <a:ext cx="1797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2022</a:t>
            </a:r>
            <a:endParaRPr sz="4800">
              <a:solidFill>
                <a:schemeClr val="lt1"/>
              </a:solidFill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5615" y="640875"/>
            <a:ext cx="2178525" cy="21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774238" y="1563100"/>
            <a:ext cx="679075" cy="100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553" y="854397"/>
            <a:ext cx="3350222" cy="1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7825" y="897662"/>
            <a:ext cx="2858250" cy="19054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2160950" y="3016175"/>
            <a:ext cx="1752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1987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5426050" y="3016175"/>
            <a:ext cx="1752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2022</a:t>
            </a:r>
            <a:endParaRPr sz="4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499" y="1552950"/>
            <a:ext cx="1355925" cy="17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2266" y="1552950"/>
            <a:ext cx="1355925" cy="17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5033" y="1552950"/>
            <a:ext cx="1355925" cy="17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7799" y="1552950"/>
            <a:ext cx="1355925" cy="1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598399" y="3243713"/>
            <a:ext cx="1554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</a:rPr>
              <a:t>1950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2742078" y="3243713"/>
            <a:ext cx="1554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</a:rPr>
              <a:t>1970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4885757" y="3243713"/>
            <a:ext cx="1554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</a:rPr>
              <a:t>1990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7029436" y="3243713"/>
            <a:ext cx="1554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</a:rPr>
              <a:t>2022</a:t>
            </a:r>
            <a:endParaRPr sz="3600">
              <a:solidFill>
                <a:schemeClr val="lt1"/>
              </a:solidFill>
            </a:endParaRPr>
          </a:p>
        </p:txBody>
      </p:sp>
      <p:cxnSp>
        <p:nvCxnSpPr>
          <p:cNvPr id="91" name="Google Shape;91;p17"/>
          <p:cNvCxnSpPr>
            <a:stCxn id="83" idx="3"/>
            <a:endCxn id="84" idx="1"/>
          </p:cNvCxnSpPr>
          <p:nvPr/>
        </p:nvCxnSpPr>
        <p:spPr>
          <a:xfrm>
            <a:off x="2215424" y="2437250"/>
            <a:ext cx="76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" name="Google Shape;92;p17"/>
          <p:cNvCxnSpPr>
            <a:stCxn id="84" idx="3"/>
            <a:endCxn id="85" idx="1"/>
          </p:cNvCxnSpPr>
          <p:nvPr/>
        </p:nvCxnSpPr>
        <p:spPr>
          <a:xfrm>
            <a:off x="4338191" y="2437250"/>
            <a:ext cx="76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" name="Google Shape;93;p17"/>
          <p:cNvCxnSpPr>
            <a:stCxn id="85" idx="3"/>
            <a:endCxn id="86" idx="1"/>
          </p:cNvCxnSpPr>
          <p:nvPr/>
        </p:nvCxnSpPr>
        <p:spPr>
          <a:xfrm>
            <a:off x="6460957" y="2437250"/>
            <a:ext cx="76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00" y="897586"/>
            <a:ext cx="1104675" cy="359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7653" y="2162037"/>
            <a:ext cx="628275" cy="81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6000" y="1889787"/>
            <a:ext cx="419575" cy="136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24" y="8257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684" y="8257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156" y="8257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5116" y="8257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5588" y="8257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5548" y="8257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020" y="8257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980" y="8257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372" y="8257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6332" y="8257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6718" y="8257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24" y="11767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684" y="11767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156" y="11767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5116" y="11767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5588" y="11767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5548" y="11767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020" y="11767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980" y="11767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372" y="11767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6332" y="11767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6718" y="11767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24" y="15278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684" y="15278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156" y="15278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5116" y="15278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5588" y="15278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5548" y="15278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020" y="15278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980" y="15278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372" y="15278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6332" y="15278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6718" y="15278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24" y="18789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684" y="18789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156" y="18789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5116" y="18789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5588" y="18789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5548" y="18789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020" y="18789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980" y="18789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372" y="18789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6332" y="18789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6718" y="18789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24" y="22299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684" y="22299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156" y="22299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5116" y="22299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5588" y="22299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5548" y="22299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020" y="22299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980" y="22299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372" y="22299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6332" y="22299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6718" y="22299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24" y="25810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684" y="25810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156" y="25810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5116" y="25810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5588" y="25810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5548" y="25810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020" y="25810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980" y="25810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372" y="25810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6332" y="25810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6718" y="25810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24" y="29321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684" y="29321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156" y="29321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5116" y="29321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5588" y="29321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5548" y="29321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020" y="29321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980" y="29321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372" y="29321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6332" y="29321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6718" y="29321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24" y="32831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684" y="32831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156" y="32831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5116" y="32831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5588" y="32831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5548" y="32831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020" y="32831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980" y="32831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372" y="32831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6332" y="32831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6718" y="32831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0680" y="8257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1066" y="8257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0680" y="11767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1066" y="11767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0680" y="15278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1066" y="15278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0680" y="18789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1066" y="18789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0680" y="22299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1066" y="22299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0680" y="25810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1066" y="25810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0680" y="29321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1066" y="29321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0680" y="32831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1066" y="32831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3028" y="8257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3414" y="8257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3028" y="11767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3414" y="11767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3028" y="15278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3414" y="15278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3028" y="18789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3414" y="18789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3028" y="22299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3414" y="22299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3028" y="25810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3414" y="25810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3028" y="29321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3414" y="29321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3028" y="32831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3414" y="32831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24" y="363426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684" y="363426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156" y="363426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5116" y="363426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5588" y="363426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5548" y="363426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020" y="363426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980" y="363426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372" y="363426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6332" y="363426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6718" y="363426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24" y="398532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684" y="398532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156" y="398532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5116" y="398532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5588" y="398532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5548" y="398532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020" y="398532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980" y="398532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372" y="398532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6332" y="398532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6718" y="398532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0680" y="363426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1066" y="363426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0680" y="398532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1066" y="398532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3028" y="363426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3414" y="363426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3028" y="398532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3414" y="398532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804" y="832150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804" y="1183217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804" y="1534284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804" y="1885350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804" y="2236417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804" y="2587484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804" y="2938550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804" y="3289617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766" y="832150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152" y="832150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766" y="1183217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152" y="1183217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766" y="1534284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152" y="1534284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766" y="1885350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152" y="1885350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766" y="2236417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152" y="2236417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766" y="2587484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152" y="2587484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766" y="2938550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152" y="2938550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766" y="3289617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152" y="3289617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804" y="3640687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804" y="3991754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766" y="3640687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152" y="3640687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766" y="3991754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152" y="3991754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164" y="832150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164" y="1183217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164" y="1534284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164" y="1885350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164" y="2236417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164" y="2587484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164" y="2938550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164" y="3289617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164" y="3640687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164" y="3991754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2539" y="8257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2539" y="11767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2539" y="15278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2539" y="18789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2539" y="22299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2539" y="2581059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2539" y="2932125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2539" y="328319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2539" y="3634262"/>
            <a:ext cx="249960" cy="32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2539" y="3985329"/>
            <a:ext cx="249960" cy="326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0"/>
          <p:cNvSpPr txBox="1"/>
          <p:nvPr/>
        </p:nvSpPr>
        <p:spPr>
          <a:xfrm>
            <a:off x="1621625" y="3556150"/>
            <a:ext cx="60078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336666"/>
                </a:solidFill>
                <a:latin typeface="Montserrat"/>
                <a:ea typeface="Montserrat"/>
                <a:cs typeface="Montserrat"/>
                <a:sym typeface="Montserrat"/>
              </a:rPr>
              <a:t>We are enhancing nature's ability to improve our lives indoors with the help of technology </a:t>
            </a:r>
            <a:endParaRPr sz="2100">
              <a:solidFill>
                <a:srgbClr val="33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0" name="Google Shape;3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4325" y="2021675"/>
            <a:ext cx="2107575" cy="110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0913" y="471500"/>
            <a:ext cx="5822174" cy="437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