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65" r:id="rId5"/>
    <p:sldId id="278" r:id="rId6"/>
    <p:sldId id="449" r:id="rId7"/>
    <p:sldId id="445" r:id="rId8"/>
    <p:sldId id="549" r:id="rId9"/>
    <p:sldId id="555" r:id="rId10"/>
    <p:sldId id="554" r:id="rId11"/>
    <p:sldId id="434" r:id="rId12"/>
    <p:sldId id="435" r:id="rId13"/>
    <p:sldId id="487" r:id="rId14"/>
    <p:sldId id="258" r:id="rId15"/>
    <p:sldId id="485" r:id="rId16"/>
    <p:sldId id="471" r:id="rId17"/>
    <p:sldId id="556" r:id="rId18"/>
    <p:sldId id="322" r:id="rId19"/>
  </p:sldIdLst>
  <p:sldSz cx="12192000" cy="6858000"/>
  <p:notesSz cx="6724650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9A77D-E8D9-48C0-BFD2-746403895AD1}" v="783" dt="2022-09-27T09:39:22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0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ar Ødelien" userId="0fc74cca-a4bd-49c4-b915-c778ee43297c" providerId="ADAL" clId="{C579A77D-E8D9-48C0-BFD2-746403895AD1}"/>
    <pc:docChg chg="custSel addSld delSld modSld delMainMaster">
      <pc:chgData name="Magnar Ødelien" userId="0fc74cca-a4bd-49c4-b915-c778ee43297c" providerId="ADAL" clId="{C579A77D-E8D9-48C0-BFD2-746403895AD1}" dt="2022-09-27T10:26:07.437" v="2792" actId="20577"/>
      <pc:docMkLst>
        <pc:docMk/>
      </pc:docMkLst>
      <pc:sldChg chg="modSp add mod">
        <pc:chgData name="Magnar Ødelien" userId="0fc74cca-a4bd-49c4-b915-c778ee43297c" providerId="ADAL" clId="{C579A77D-E8D9-48C0-BFD2-746403895AD1}" dt="2022-09-27T09:24:52.427" v="2004" actId="5793"/>
        <pc:sldMkLst>
          <pc:docMk/>
          <pc:sldMk cId="3727728927" sldId="258"/>
        </pc:sldMkLst>
        <pc:spChg chg="mod">
          <ac:chgData name="Magnar Ødelien" userId="0fc74cca-a4bd-49c4-b915-c778ee43297c" providerId="ADAL" clId="{C579A77D-E8D9-48C0-BFD2-746403895AD1}" dt="2022-09-27T09:22:31.162" v="1902" actId="27636"/>
          <ac:spMkLst>
            <pc:docMk/>
            <pc:sldMk cId="3727728927" sldId="258"/>
            <ac:spMk id="2" creationId="{8D3A83AE-1F9E-AD40-8B4F-1F3B715BD4D2}"/>
          </ac:spMkLst>
        </pc:spChg>
        <pc:spChg chg="mod">
          <ac:chgData name="Magnar Ødelien" userId="0fc74cca-a4bd-49c4-b915-c778ee43297c" providerId="ADAL" clId="{C579A77D-E8D9-48C0-BFD2-746403895AD1}" dt="2022-09-27T09:24:52.427" v="2004" actId="5793"/>
          <ac:spMkLst>
            <pc:docMk/>
            <pc:sldMk cId="3727728927" sldId="258"/>
            <ac:spMk id="3" creationId="{969D39F6-C3A7-D44E-B291-24FD580742FB}"/>
          </ac:spMkLst>
        </pc:spChg>
      </pc:sldChg>
      <pc:sldChg chg="modSp mod">
        <pc:chgData name="Magnar Ødelien" userId="0fc74cca-a4bd-49c4-b915-c778ee43297c" providerId="ADAL" clId="{C579A77D-E8D9-48C0-BFD2-746403895AD1}" dt="2022-09-27T08:17:07.129" v="98" actId="20577"/>
        <pc:sldMkLst>
          <pc:docMk/>
          <pc:sldMk cId="4004858730" sldId="265"/>
        </pc:sldMkLst>
        <pc:spChg chg="mod">
          <ac:chgData name="Magnar Ødelien" userId="0fc74cca-a4bd-49c4-b915-c778ee43297c" providerId="ADAL" clId="{C579A77D-E8D9-48C0-BFD2-746403895AD1}" dt="2022-09-27T08:17:07.129" v="98" actId="20577"/>
          <ac:spMkLst>
            <pc:docMk/>
            <pc:sldMk cId="4004858730" sldId="265"/>
            <ac:spMk id="2" creationId="{00000000-0000-0000-0000-000000000000}"/>
          </ac:spMkLst>
        </pc:spChg>
      </pc:sldChg>
      <pc:sldChg chg="del">
        <pc:chgData name="Magnar Ødelien" userId="0fc74cca-a4bd-49c4-b915-c778ee43297c" providerId="ADAL" clId="{C579A77D-E8D9-48C0-BFD2-746403895AD1}" dt="2022-09-27T09:25:32.861" v="2006" actId="47"/>
        <pc:sldMkLst>
          <pc:docMk/>
          <pc:sldMk cId="1529602506" sldId="267"/>
        </pc:sldMkLst>
      </pc:sldChg>
      <pc:sldChg chg="modSp mod">
        <pc:chgData name="Magnar Ødelien" userId="0fc74cca-a4bd-49c4-b915-c778ee43297c" providerId="ADAL" clId="{C579A77D-E8D9-48C0-BFD2-746403895AD1}" dt="2022-09-27T09:57:08.243" v="2790" actId="20577"/>
        <pc:sldMkLst>
          <pc:docMk/>
          <pc:sldMk cId="1002097028" sldId="278"/>
        </pc:sldMkLst>
        <pc:spChg chg="mod">
          <ac:chgData name="Magnar Ødelien" userId="0fc74cca-a4bd-49c4-b915-c778ee43297c" providerId="ADAL" clId="{C579A77D-E8D9-48C0-BFD2-746403895AD1}" dt="2022-09-27T09:57:08.243" v="2790" actId="20577"/>
          <ac:spMkLst>
            <pc:docMk/>
            <pc:sldMk cId="1002097028" sldId="278"/>
            <ac:spMk id="3" creationId="{00000000-0000-0000-0000-000000000000}"/>
          </ac:spMkLst>
        </pc:spChg>
      </pc:sldChg>
      <pc:sldChg chg="del">
        <pc:chgData name="Magnar Ødelien" userId="0fc74cca-a4bd-49c4-b915-c778ee43297c" providerId="ADAL" clId="{C579A77D-E8D9-48C0-BFD2-746403895AD1}" dt="2022-09-27T09:25:36.662" v="2007" actId="47"/>
        <pc:sldMkLst>
          <pc:docMk/>
          <pc:sldMk cId="2796594402" sldId="295"/>
        </pc:sldMkLst>
      </pc:sldChg>
      <pc:sldChg chg="del">
        <pc:chgData name="Magnar Ødelien" userId="0fc74cca-a4bd-49c4-b915-c778ee43297c" providerId="ADAL" clId="{C579A77D-E8D9-48C0-BFD2-746403895AD1}" dt="2022-09-27T09:28:38.318" v="2102" actId="47"/>
        <pc:sldMkLst>
          <pc:docMk/>
          <pc:sldMk cId="3024992999" sldId="312"/>
        </pc:sldMkLst>
      </pc:sldChg>
      <pc:sldChg chg="modSp add mod">
        <pc:chgData name="Magnar Ødelien" userId="0fc74cca-a4bd-49c4-b915-c778ee43297c" providerId="ADAL" clId="{C579A77D-E8D9-48C0-BFD2-746403895AD1}" dt="2022-09-27T09:52:23.374" v="2746" actId="255"/>
        <pc:sldMkLst>
          <pc:docMk/>
          <pc:sldMk cId="3471598169" sldId="322"/>
        </pc:sldMkLst>
        <pc:spChg chg="mod">
          <ac:chgData name="Magnar Ødelien" userId="0fc74cca-a4bd-49c4-b915-c778ee43297c" providerId="ADAL" clId="{C579A77D-E8D9-48C0-BFD2-746403895AD1}" dt="2022-09-27T09:52:23.374" v="2746" actId="255"/>
          <ac:spMkLst>
            <pc:docMk/>
            <pc:sldMk cId="3471598169" sldId="322"/>
            <ac:spMk id="2" creationId="{36D22FFF-276E-45E2-B575-5242A2A9E8CD}"/>
          </ac:spMkLst>
        </pc:spChg>
        <pc:spChg chg="mod">
          <ac:chgData name="Magnar Ødelien" userId="0fc74cca-a4bd-49c4-b915-c778ee43297c" providerId="ADAL" clId="{C579A77D-E8D9-48C0-BFD2-746403895AD1}" dt="2022-09-27T09:45:12.354" v="2334" actId="20577"/>
          <ac:spMkLst>
            <pc:docMk/>
            <pc:sldMk cId="3471598169" sldId="322"/>
            <ac:spMk id="3" creationId="{6D2B12B8-517F-44DA-BC93-5D18C68AC808}"/>
          </ac:spMkLst>
        </pc:spChg>
      </pc:sldChg>
      <pc:sldChg chg="modSp del mod">
        <pc:chgData name="Magnar Ødelien" userId="0fc74cca-a4bd-49c4-b915-c778ee43297c" providerId="ADAL" clId="{C579A77D-E8D9-48C0-BFD2-746403895AD1}" dt="2022-09-27T09:21:46.778" v="1897" actId="2696"/>
        <pc:sldMkLst>
          <pc:docMk/>
          <pc:sldMk cId="1955882357" sldId="434"/>
        </pc:sldMkLst>
        <pc:spChg chg="mod">
          <ac:chgData name="Magnar Ødelien" userId="0fc74cca-a4bd-49c4-b915-c778ee43297c" providerId="ADAL" clId="{C579A77D-E8D9-48C0-BFD2-746403895AD1}" dt="2022-09-27T09:20:23.529" v="1824" actId="20577"/>
          <ac:spMkLst>
            <pc:docMk/>
            <pc:sldMk cId="1955882357" sldId="434"/>
            <ac:spMk id="2" creationId="{00000000-0000-0000-0000-000000000000}"/>
          </ac:spMkLst>
        </pc:spChg>
        <pc:spChg chg="mod">
          <ac:chgData name="Magnar Ødelien" userId="0fc74cca-a4bd-49c4-b915-c778ee43297c" providerId="ADAL" clId="{C579A77D-E8D9-48C0-BFD2-746403895AD1}" dt="2022-09-27T09:19:08.357" v="1658" actId="20577"/>
          <ac:spMkLst>
            <pc:docMk/>
            <pc:sldMk cId="1955882357" sldId="434"/>
            <ac:spMk id="3" creationId="{00000000-0000-0000-0000-000000000000}"/>
          </ac:spMkLst>
        </pc:spChg>
      </pc:sldChg>
      <pc:sldChg chg="add">
        <pc:chgData name="Magnar Ødelien" userId="0fc74cca-a4bd-49c4-b915-c778ee43297c" providerId="ADAL" clId="{C579A77D-E8D9-48C0-BFD2-746403895AD1}" dt="2022-09-27T09:21:50.016" v="1898"/>
        <pc:sldMkLst>
          <pc:docMk/>
          <pc:sldMk cId="2653840389" sldId="434"/>
        </pc:sldMkLst>
      </pc:sldChg>
      <pc:sldChg chg="modSp del mod">
        <pc:chgData name="Magnar Ødelien" userId="0fc74cca-a4bd-49c4-b915-c778ee43297c" providerId="ADAL" clId="{C579A77D-E8D9-48C0-BFD2-746403895AD1}" dt="2022-09-27T09:21:55.796" v="1899" actId="2696"/>
        <pc:sldMkLst>
          <pc:docMk/>
          <pc:sldMk cId="3045827713" sldId="435"/>
        </pc:sldMkLst>
        <pc:spChg chg="mod">
          <ac:chgData name="Magnar Ødelien" userId="0fc74cca-a4bd-49c4-b915-c778ee43297c" providerId="ADAL" clId="{C579A77D-E8D9-48C0-BFD2-746403895AD1}" dt="2022-09-27T09:21:32.468" v="1896" actId="20577"/>
          <ac:spMkLst>
            <pc:docMk/>
            <pc:sldMk cId="3045827713" sldId="435"/>
            <ac:spMk id="2" creationId="{00000000-0000-0000-0000-000000000000}"/>
          </ac:spMkLst>
        </pc:spChg>
      </pc:sldChg>
      <pc:sldChg chg="modSp add mod">
        <pc:chgData name="Magnar Ødelien" userId="0fc74cca-a4bd-49c4-b915-c778ee43297c" providerId="ADAL" clId="{C579A77D-E8D9-48C0-BFD2-746403895AD1}" dt="2022-09-27T10:26:07.437" v="2792" actId="20577"/>
        <pc:sldMkLst>
          <pc:docMk/>
          <pc:sldMk cId="3948674719" sldId="435"/>
        </pc:sldMkLst>
        <pc:spChg chg="mod">
          <ac:chgData name="Magnar Ødelien" userId="0fc74cca-a4bd-49c4-b915-c778ee43297c" providerId="ADAL" clId="{C579A77D-E8D9-48C0-BFD2-746403895AD1}" dt="2022-09-27T10:26:07.437" v="2792" actId="20577"/>
          <ac:spMkLst>
            <pc:docMk/>
            <pc:sldMk cId="3948674719" sldId="435"/>
            <ac:spMk id="2" creationId="{00000000-0000-0000-0000-000000000000}"/>
          </ac:spMkLst>
        </pc:spChg>
      </pc:sldChg>
      <pc:sldChg chg="del">
        <pc:chgData name="Magnar Ødelien" userId="0fc74cca-a4bd-49c4-b915-c778ee43297c" providerId="ADAL" clId="{C579A77D-E8D9-48C0-BFD2-746403895AD1}" dt="2022-09-27T09:25:31.474" v="2005" actId="47"/>
        <pc:sldMkLst>
          <pc:docMk/>
          <pc:sldMk cId="1055278141" sldId="443"/>
        </pc:sldMkLst>
      </pc:sldChg>
      <pc:sldChg chg="modSp del mod">
        <pc:chgData name="Magnar Ødelien" userId="0fc74cca-a4bd-49c4-b915-c778ee43297c" providerId="ADAL" clId="{C579A77D-E8D9-48C0-BFD2-746403895AD1}" dt="2022-09-27T08:36:27.309" v="592" actId="47"/>
        <pc:sldMkLst>
          <pc:docMk/>
          <pc:sldMk cId="3557632774" sldId="444"/>
        </pc:sldMkLst>
        <pc:spChg chg="mod">
          <ac:chgData name="Magnar Ødelien" userId="0fc74cca-a4bd-49c4-b915-c778ee43297c" providerId="ADAL" clId="{C579A77D-E8D9-48C0-BFD2-746403895AD1}" dt="2022-09-27T08:32:21.213" v="191" actId="20577"/>
          <ac:spMkLst>
            <pc:docMk/>
            <pc:sldMk cId="3557632774" sldId="444"/>
            <ac:spMk id="3" creationId="{CB52E4FA-01B1-4C29-A14C-064C5CDC9280}"/>
          </ac:spMkLst>
        </pc:spChg>
        <pc:spChg chg="mod">
          <ac:chgData name="Magnar Ødelien" userId="0fc74cca-a4bd-49c4-b915-c778ee43297c" providerId="ADAL" clId="{C579A77D-E8D9-48C0-BFD2-746403895AD1}" dt="2022-09-27T08:32:05.539" v="165" actId="20577"/>
          <ac:spMkLst>
            <pc:docMk/>
            <pc:sldMk cId="3557632774" sldId="444"/>
            <ac:spMk id="7" creationId="{A7002BA3-0B43-44F9-A9A4-55C005944135}"/>
          </ac:spMkLst>
        </pc:spChg>
        <pc:picChg chg="mod">
          <ac:chgData name="Magnar Ødelien" userId="0fc74cca-a4bd-49c4-b915-c778ee43297c" providerId="ADAL" clId="{C579A77D-E8D9-48C0-BFD2-746403895AD1}" dt="2022-09-27T08:32:27.624" v="192" actId="1076"/>
          <ac:picMkLst>
            <pc:docMk/>
            <pc:sldMk cId="3557632774" sldId="444"/>
            <ac:picMk id="5" creationId="{11E0F9A2-EB7D-4A0E-961E-378284CFC5B4}"/>
          </ac:picMkLst>
        </pc:picChg>
      </pc:sldChg>
      <pc:sldChg chg="modSp mod">
        <pc:chgData name="Magnar Ødelien" userId="0fc74cca-a4bd-49c4-b915-c778ee43297c" providerId="ADAL" clId="{C579A77D-E8D9-48C0-BFD2-746403895AD1}" dt="2022-09-27T08:31:19.112" v="122" actId="20577"/>
        <pc:sldMkLst>
          <pc:docMk/>
          <pc:sldMk cId="819938508" sldId="445"/>
        </pc:sldMkLst>
        <pc:spChg chg="mod">
          <ac:chgData name="Magnar Ødelien" userId="0fc74cca-a4bd-49c4-b915-c778ee43297c" providerId="ADAL" clId="{C579A77D-E8D9-48C0-BFD2-746403895AD1}" dt="2022-09-27T08:10:34.314" v="71" actId="20577"/>
          <ac:spMkLst>
            <pc:docMk/>
            <pc:sldMk cId="819938508" sldId="445"/>
            <ac:spMk id="2" creationId="{76475BEF-27F7-482A-9F1B-C23892996AF9}"/>
          </ac:spMkLst>
        </pc:spChg>
        <pc:spChg chg="mod">
          <ac:chgData name="Magnar Ødelien" userId="0fc74cca-a4bd-49c4-b915-c778ee43297c" providerId="ADAL" clId="{C579A77D-E8D9-48C0-BFD2-746403895AD1}" dt="2022-09-27T08:31:19.112" v="122" actId="20577"/>
          <ac:spMkLst>
            <pc:docMk/>
            <pc:sldMk cId="819938508" sldId="445"/>
            <ac:spMk id="3" creationId="{53B759D6-355A-41E9-B4D5-8A847B49674C}"/>
          </ac:spMkLst>
        </pc:spChg>
      </pc:sldChg>
      <pc:sldChg chg="del">
        <pc:chgData name="Magnar Ødelien" userId="0fc74cca-a4bd-49c4-b915-c778ee43297c" providerId="ADAL" clId="{C579A77D-E8D9-48C0-BFD2-746403895AD1}" dt="2022-09-27T09:25:38.788" v="2008" actId="47"/>
        <pc:sldMkLst>
          <pc:docMk/>
          <pc:sldMk cId="560104797" sldId="446"/>
        </pc:sldMkLst>
      </pc:sldChg>
      <pc:sldChg chg="modSp add del">
        <pc:chgData name="Magnar Ødelien" userId="0fc74cca-a4bd-49c4-b915-c778ee43297c" providerId="ADAL" clId="{C579A77D-E8D9-48C0-BFD2-746403895AD1}" dt="2022-09-27T09:15:10.502" v="1574" actId="20577"/>
        <pc:sldMkLst>
          <pc:docMk/>
          <pc:sldMk cId="2192872523" sldId="471"/>
        </pc:sldMkLst>
        <pc:graphicFrameChg chg="mod">
          <ac:chgData name="Magnar Ødelien" userId="0fc74cca-a4bd-49c4-b915-c778ee43297c" providerId="ADAL" clId="{C579A77D-E8D9-48C0-BFD2-746403895AD1}" dt="2022-09-27T09:15:10.502" v="1574" actId="20577"/>
          <ac:graphicFrameMkLst>
            <pc:docMk/>
            <pc:sldMk cId="2192872523" sldId="471"/>
            <ac:graphicFrameMk id="3" creationId="{00000000-0000-0000-0000-000000000000}"/>
          </ac:graphicFrameMkLst>
        </pc:graphicFrameChg>
      </pc:sldChg>
      <pc:sldChg chg="modSp add mod">
        <pc:chgData name="Magnar Ødelien" userId="0fc74cca-a4bd-49c4-b915-c778ee43297c" providerId="ADAL" clId="{C579A77D-E8D9-48C0-BFD2-746403895AD1}" dt="2022-09-27T09:30:37.402" v="2185" actId="20577"/>
        <pc:sldMkLst>
          <pc:docMk/>
          <pc:sldMk cId="892655044" sldId="485"/>
        </pc:sldMkLst>
        <pc:spChg chg="mod">
          <ac:chgData name="Magnar Ødelien" userId="0fc74cca-a4bd-49c4-b915-c778ee43297c" providerId="ADAL" clId="{C579A77D-E8D9-48C0-BFD2-746403895AD1}" dt="2022-09-27T09:30:37.402" v="2185" actId="20577"/>
          <ac:spMkLst>
            <pc:docMk/>
            <pc:sldMk cId="892655044" sldId="485"/>
            <ac:spMk id="2" creationId="{00000000-0000-0000-0000-000000000000}"/>
          </ac:spMkLst>
        </pc:spChg>
        <pc:spChg chg="mod">
          <ac:chgData name="Magnar Ødelien" userId="0fc74cca-a4bd-49c4-b915-c778ee43297c" providerId="ADAL" clId="{C579A77D-E8D9-48C0-BFD2-746403895AD1}" dt="2022-09-27T09:30:10.007" v="2119" actId="20577"/>
          <ac:spMkLst>
            <pc:docMk/>
            <pc:sldMk cId="892655044" sldId="485"/>
            <ac:spMk id="3" creationId="{00000000-0000-0000-0000-000000000000}"/>
          </ac:spMkLst>
        </pc:spChg>
      </pc:sldChg>
      <pc:sldChg chg="modSp add mod">
        <pc:chgData name="Magnar Ødelien" userId="0fc74cca-a4bd-49c4-b915-c778ee43297c" providerId="ADAL" clId="{C579A77D-E8D9-48C0-BFD2-746403895AD1}" dt="2022-09-27T09:27:51.054" v="2099" actId="20577"/>
        <pc:sldMkLst>
          <pc:docMk/>
          <pc:sldMk cId="811009654" sldId="487"/>
        </pc:sldMkLst>
        <pc:spChg chg="mod">
          <ac:chgData name="Magnar Ødelien" userId="0fc74cca-a4bd-49c4-b915-c778ee43297c" providerId="ADAL" clId="{C579A77D-E8D9-48C0-BFD2-746403895AD1}" dt="2022-09-27T09:27:51.054" v="2099" actId="20577"/>
          <ac:spMkLst>
            <pc:docMk/>
            <pc:sldMk cId="811009654" sldId="487"/>
            <ac:spMk id="2" creationId="{00000000-0000-0000-0000-000000000000}"/>
          </ac:spMkLst>
        </pc:spChg>
        <pc:spChg chg="mod">
          <ac:chgData name="Magnar Ødelien" userId="0fc74cca-a4bd-49c4-b915-c778ee43297c" providerId="ADAL" clId="{C579A77D-E8D9-48C0-BFD2-746403895AD1}" dt="2022-09-27T09:27:30.994" v="2020" actId="20577"/>
          <ac:spMkLst>
            <pc:docMk/>
            <pc:sldMk cId="811009654" sldId="487"/>
            <ac:spMk id="3" creationId="{00000000-0000-0000-0000-000000000000}"/>
          </ac:spMkLst>
        </pc:spChg>
      </pc:sldChg>
      <pc:sldChg chg="del">
        <pc:chgData name="Magnar Ødelien" userId="0fc74cca-a4bd-49c4-b915-c778ee43297c" providerId="ADAL" clId="{C579A77D-E8D9-48C0-BFD2-746403895AD1}" dt="2022-09-27T09:28:33.146" v="2101" actId="47"/>
        <pc:sldMkLst>
          <pc:docMk/>
          <pc:sldMk cId="2416182421" sldId="547"/>
        </pc:sldMkLst>
      </pc:sldChg>
      <pc:sldChg chg="modSp mod">
        <pc:chgData name="Magnar Ødelien" userId="0fc74cca-a4bd-49c4-b915-c778ee43297c" providerId="ADAL" clId="{C579A77D-E8D9-48C0-BFD2-746403895AD1}" dt="2022-09-27T08:36:12.993" v="591" actId="20577"/>
        <pc:sldMkLst>
          <pc:docMk/>
          <pc:sldMk cId="852778988" sldId="549"/>
        </pc:sldMkLst>
        <pc:spChg chg="mod">
          <ac:chgData name="Magnar Ødelien" userId="0fc74cca-a4bd-49c4-b915-c778ee43297c" providerId="ADAL" clId="{C579A77D-E8D9-48C0-BFD2-746403895AD1}" dt="2022-09-27T08:34:18.123" v="430" actId="20577"/>
          <ac:spMkLst>
            <pc:docMk/>
            <pc:sldMk cId="852778988" sldId="549"/>
            <ac:spMk id="3" creationId="{CB52E4FA-01B1-4C29-A14C-064C5CDC9280}"/>
          </ac:spMkLst>
        </pc:spChg>
        <pc:spChg chg="mod">
          <ac:chgData name="Magnar Ødelien" userId="0fc74cca-a4bd-49c4-b915-c778ee43297c" providerId="ADAL" clId="{C579A77D-E8D9-48C0-BFD2-746403895AD1}" dt="2022-09-27T08:36:12.993" v="591" actId="20577"/>
          <ac:spMkLst>
            <pc:docMk/>
            <pc:sldMk cId="852778988" sldId="549"/>
            <ac:spMk id="7" creationId="{A7002BA3-0B43-44F9-A9A4-55C005944135}"/>
          </ac:spMkLst>
        </pc:spChg>
        <pc:picChg chg="mod">
          <ac:chgData name="Magnar Ødelien" userId="0fc74cca-a4bd-49c4-b915-c778ee43297c" providerId="ADAL" clId="{C579A77D-E8D9-48C0-BFD2-746403895AD1}" dt="2022-09-27T08:36:08.032" v="590" actId="1076"/>
          <ac:picMkLst>
            <pc:docMk/>
            <pc:sldMk cId="852778988" sldId="549"/>
            <ac:picMk id="5" creationId="{11E0F9A2-EB7D-4A0E-961E-378284CFC5B4}"/>
          </ac:picMkLst>
        </pc:picChg>
      </pc:sldChg>
      <pc:sldChg chg="addSp delSp modSp del mod modClrScheme chgLayout">
        <pc:chgData name="Magnar Ødelien" userId="0fc74cca-a4bd-49c4-b915-c778ee43297c" providerId="ADAL" clId="{C579A77D-E8D9-48C0-BFD2-746403895AD1}" dt="2022-09-27T08:59:54.811" v="1334" actId="47"/>
        <pc:sldMkLst>
          <pc:docMk/>
          <pc:sldMk cId="755320631" sldId="550"/>
        </pc:sldMkLst>
        <pc:spChg chg="mod ord">
          <ac:chgData name="Magnar Ødelien" userId="0fc74cca-a4bd-49c4-b915-c778ee43297c" providerId="ADAL" clId="{C579A77D-E8D9-48C0-BFD2-746403895AD1}" dt="2022-09-27T08:58:20.781" v="1329" actId="26606"/>
          <ac:spMkLst>
            <pc:docMk/>
            <pc:sldMk cId="755320631" sldId="550"/>
            <ac:spMk id="3" creationId="{4CA7FC1B-CBE4-4CC2-A94F-9E0877696A1B}"/>
          </ac:spMkLst>
        </pc:spChg>
        <pc:spChg chg="add del mod">
          <ac:chgData name="Magnar Ødelien" userId="0fc74cca-a4bd-49c4-b915-c778ee43297c" providerId="ADAL" clId="{C579A77D-E8D9-48C0-BFD2-746403895AD1}" dt="2022-09-27T08:58:19.072" v="1328" actId="22"/>
          <ac:spMkLst>
            <pc:docMk/>
            <pc:sldMk cId="755320631" sldId="550"/>
            <ac:spMk id="4" creationId="{1969BD78-ABA1-4267-FE9B-24D910FE56A5}"/>
          </ac:spMkLst>
        </pc:spChg>
        <pc:spChg chg="add mod">
          <ac:chgData name="Magnar Ødelien" userId="0fc74cca-a4bd-49c4-b915-c778ee43297c" providerId="ADAL" clId="{C579A77D-E8D9-48C0-BFD2-746403895AD1}" dt="2022-09-27T08:58:37.413" v="1330" actId="478"/>
          <ac:spMkLst>
            <pc:docMk/>
            <pc:sldMk cId="755320631" sldId="550"/>
            <ac:spMk id="9" creationId="{40CD7591-BE6A-A488-F5C8-38F74C34262A}"/>
          </ac:spMkLst>
        </pc:spChg>
        <pc:spChg chg="add mod">
          <ac:chgData name="Magnar Ødelien" userId="0fc74cca-a4bd-49c4-b915-c778ee43297c" providerId="ADAL" clId="{C579A77D-E8D9-48C0-BFD2-746403895AD1}" dt="2022-09-27T08:58:20.781" v="1329" actId="26606"/>
          <ac:spMkLst>
            <pc:docMk/>
            <pc:sldMk cId="755320631" sldId="550"/>
            <ac:spMk id="12" creationId="{42CCC73A-DE1F-3063-C924-3468CDCF949D}"/>
          </ac:spMkLst>
        </pc:spChg>
        <pc:picChg chg="del">
          <ac:chgData name="Magnar Ødelien" userId="0fc74cca-a4bd-49c4-b915-c778ee43297c" providerId="ADAL" clId="{C579A77D-E8D9-48C0-BFD2-746403895AD1}" dt="2022-09-27T08:56:23.940" v="1327" actId="478"/>
          <ac:picMkLst>
            <pc:docMk/>
            <pc:sldMk cId="755320631" sldId="550"/>
            <ac:picMk id="5" creationId="{A011221A-CEBF-4A84-A582-3AA2551AB422}"/>
          </ac:picMkLst>
        </pc:picChg>
        <pc:picChg chg="add del mod ord">
          <ac:chgData name="Magnar Ødelien" userId="0fc74cca-a4bd-49c4-b915-c778ee43297c" providerId="ADAL" clId="{C579A77D-E8D9-48C0-BFD2-746403895AD1}" dt="2022-09-27T08:58:37.413" v="1330" actId="478"/>
          <ac:picMkLst>
            <pc:docMk/>
            <pc:sldMk cId="755320631" sldId="550"/>
            <ac:picMk id="7" creationId="{D7488976-0020-4D24-1D01-D0A3549E3473}"/>
          </ac:picMkLst>
        </pc:picChg>
      </pc:sldChg>
      <pc:sldChg chg="del">
        <pc:chgData name="Magnar Ødelien" userId="0fc74cca-a4bd-49c4-b915-c778ee43297c" providerId="ADAL" clId="{C579A77D-E8D9-48C0-BFD2-746403895AD1}" dt="2022-09-27T09:28:31.754" v="2100" actId="47"/>
        <pc:sldMkLst>
          <pc:docMk/>
          <pc:sldMk cId="1772748618" sldId="552"/>
        </pc:sldMkLst>
      </pc:sldChg>
      <pc:sldChg chg="new del">
        <pc:chgData name="Magnar Ødelien" userId="0fc74cca-a4bd-49c4-b915-c778ee43297c" providerId="ADAL" clId="{C579A77D-E8D9-48C0-BFD2-746403895AD1}" dt="2022-09-27T08:48:48.376" v="1074" actId="47"/>
        <pc:sldMkLst>
          <pc:docMk/>
          <pc:sldMk cId="1416236337" sldId="553"/>
        </pc:sldMkLst>
      </pc:sldChg>
      <pc:sldChg chg="new del">
        <pc:chgData name="Magnar Ødelien" userId="0fc74cca-a4bd-49c4-b915-c778ee43297c" providerId="ADAL" clId="{C579A77D-E8D9-48C0-BFD2-746403895AD1}" dt="2022-09-27T08:55:00.140" v="1325" actId="47"/>
        <pc:sldMkLst>
          <pc:docMk/>
          <pc:sldMk cId="2358953672" sldId="553"/>
        </pc:sldMkLst>
      </pc:sldChg>
      <pc:sldChg chg="addSp delSp modSp new mod">
        <pc:chgData name="Magnar Ødelien" userId="0fc74cca-a4bd-49c4-b915-c778ee43297c" providerId="ADAL" clId="{C579A77D-E8D9-48C0-BFD2-746403895AD1}" dt="2022-09-27T08:54:51.966" v="1324" actId="27614"/>
        <pc:sldMkLst>
          <pc:docMk/>
          <pc:sldMk cId="3608617213" sldId="554"/>
        </pc:sldMkLst>
        <pc:spChg chg="mod">
          <ac:chgData name="Magnar Ødelien" userId="0fc74cca-a4bd-49c4-b915-c778ee43297c" providerId="ADAL" clId="{C579A77D-E8D9-48C0-BFD2-746403895AD1}" dt="2022-09-27T08:54:38.760" v="1322" actId="20577"/>
          <ac:spMkLst>
            <pc:docMk/>
            <pc:sldMk cId="3608617213" sldId="554"/>
            <ac:spMk id="2" creationId="{210C87A0-D103-B77B-C4A6-7643DA998866}"/>
          </ac:spMkLst>
        </pc:spChg>
        <pc:spChg chg="del">
          <ac:chgData name="Magnar Ødelien" userId="0fc74cca-a4bd-49c4-b915-c778ee43297c" providerId="ADAL" clId="{C579A77D-E8D9-48C0-BFD2-746403895AD1}" dt="2022-09-27T08:54:48.704" v="1323" actId="931"/>
          <ac:spMkLst>
            <pc:docMk/>
            <pc:sldMk cId="3608617213" sldId="554"/>
            <ac:spMk id="3" creationId="{7C17C255-9ECB-2E0A-0B10-6CF6FA917597}"/>
          </ac:spMkLst>
        </pc:spChg>
        <pc:spChg chg="mod">
          <ac:chgData name="Magnar Ødelien" userId="0fc74cca-a4bd-49c4-b915-c778ee43297c" providerId="ADAL" clId="{C579A77D-E8D9-48C0-BFD2-746403895AD1}" dt="2022-09-27T08:51:51.303" v="1178" actId="20577"/>
          <ac:spMkLst>
            <pc:docMk/>
            <pc:sldMk cId="3608617213" sldId="554"/>
            <ac:spMk id="4" creationId="{9AA386BE-D7CC-955B-A36D-CD176D7E70BF}"/>
          </ac:spMkLst>
        </pc:spChg>
        <pc:picChg chg="add mod">
          <ac:chgData name="Magnar Ødelien" userId="0fc74cca-a4bd-49c4-b915-c778ee43297c" providerId="ADAL" clId="{C579A77D-E8D9-48C0-BFD2-746403895AD1}" dt="2022-09-27T08:54:51.966" v="1324" actId="27614"/>
          <ac:picMkLst>
            <pc:docMk/>
            <pc:sldMk cId="3608617213" sldId="554"/>
            <ac:picMk id="6" creationId="{C23F7A18-681D-C9CD-F657-3D715F89CE61}"/>
          </ac:picMkLst>
        </pc:picChg>
      </pc:sldChg>
      <pc:sldChg chg="new del">
        <pc:chgData name="Magnar Ødelien" userId="0fc74cca-a4bd-49c4-b915-c778ee43297c" providerId="ADAL" clId="{C579A77D-E8D9-48C0-BFD2-746403895AD1}" dt="2022-09-27T08:48:49.533" v="1075" actId="47"/>
        <pc:sldMkLst>
          <pc:docMk/>
          <pc:sldMk cId="3740717698" sldId="554"/>
        </pc:sldMkLst>
      </pc:sldChg>
      <pc:sldChg chg="addSp delSp modSp new del mod">
        <pc:chgData name="Magnar Ødelien" userId="0fc74cca-a4bd-49c4-b915-c778ee43297c" providerId="ADAL" clId="{C579A77D-E8D9-48C0-BFD2-746403895AD1}" dt="2022-09-27T09:00:23.674" v="1335" actId="2696"/>
        <pc:sldMkLst>
          <pc:docMk/>
          <pc:sldMk cId="645382628" sldId="555"/>
        </pc:sldMkLst>
        <pc:spChg chg="del">
          <ac:chgData name="Magnar Ødelien" userId="0fc74cca-a4bd-49c4-b915-c778ee43297c" providerId="ADAL" clId="{C579A77D-E8D9-48C0-BFD2-746403895AD1}" dt="2022-09-27T08:59:19.886" v="1332" actId="22"/>
          <ac:spMkLst>
            <pc:docMk/>
            <pc:sldMk cId="645382628" sldId="555"/>
            <ac:spMk id="2" creationId="{438CDA08-F753-ECDD-43EB-CBD1F66DAA3B}"/>
          </ac:spMkLst>
        </pc:spChg>
        <pc:spChg chg="mod">
          <ac:chgData name="Magnar Ødelien" userId="0fc74cca-a4bd-49c4-b915-c778ee43297c" providerId="ADAL" clId="{C579A77D-E8D9-48C0-BFD2-746403895AD1}" dt="2022-09-27T08:59:49.579" v="1333"/>
          <ac:spMkLst>
            <pc:docMk/>
            <pc:sldMk cId="645382628" sldId="555"/>
            <ac:spMk id="3" creationId="{343B19F1-65AD-8314-1E2B-F8467105A77A}"/>
          </ac:spMkLst>
        </pc:spChg>
        <pc:picChg chg="add mod ord">
          <ac:chgData name="Magnar Ødelien" userId="0fc74cca-a4bd-49c4-b915-c778ee43297c" providerId="ADAL" clId="{C579A77D-E8D9-48C0-BFD2-746403895AD1}" dt="2022-09-27T08:59:19.886" v="1332" actId="22"/>
          <ac:picMkLst>
            <pc:docMk/>
            <pc:sldMk cId="645382628" sldId="555"/>
            <ac:picMk id="5" creationId="{585A7111-9B38-A317-960F-AEB72F471D05}"/>
          </ac:picMkLst>
        </pc:picChg>
      </pc:sldChg>
      <pc:sldChg chg="add">
        <pc:chgData name="Magnar Ødelien" userId="0fc74cca-a4bd-49c4-b915-c778ee43297c" providerId="ADAL" clId="{C579A77D-E8D9-48C0-BFD2-746403895AD1}" dt="2022-09-27T09:00:26.689" v="1336"/>
        <pc:sldMkLst>
          <pc:docMk/>
          <pc:sldMk cId="3137650488" sldId="555"/>
        </pc:sldMkLst>
      </pc:sldChg>
      <pc:sldChg chg="modSp add">
        <pc:chgData name="Magnar Ødelien" userId="0fc74cca-a4bd-49c4-b915-c778ee43297c" providerId="ADAL" clId="{C579A77D-E8D9-48C0-BFD2-746403895AD1}" dt="2022-09-27T09:15:49.097" v="1632" actId="113"/>
        <pc:sldMkLst>
          <pc:docMk/>
          <pc:sldMk cId="656957319" sldId="556"/>
        </pc:sldMkLst>
        <pc:graphicFrameChg chg="mod">
          <ac:chgData name="Magnar Ødelien" userId="0fc74cca-a4bd-49c4-b915-c778ee43297c" providerId="ADAL" clId="{C579A77D-E8D9-48C0-BFD2-746403895AD1}" dt="2022-09-27T09:15:49.097" v="1632" actId="113"/>
          <ac:graphicFrameMkLst>
            <pc:docMk/>
            <pc:sldMk cId="656957319" sldId="556"/>
            <ac:graphicFrameMk id="3" creationId="{00000000-0000-0000-0000-000000000000}"/>
          </ac:graphicFrameMkLst>
        </pc:graphicFrameChg>
      </pc:sldChg>
      <pc:sldMasterChg chg="del delSldLayout">
        <pc:chgData name="Magnar Ødelien" userId="0fc74cca-a4bd-49c4-b915-c778ee43297c" providerId="ADAL" clId="{C579A77D-E8D9-48C0-BFD2-746403895AD1}" dt="2022-09-27T09:28:38.318" v="2102" actId="47"/>
        <pc:sldMasterMkLst>
          <pc:docMk/>
          <pc:sldMasterMk cId="46439356" sldId="2147483684"/>
        </pc:sldMasterMkLst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2096135485" sldId="2147483685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74028551" sldId="2147483686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2352935482" sldId="2147483687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494292491" sldId="2147483688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124724145" sldId="2147483689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473562625" sldId="2147483690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1954525232" sldId="2147483691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610503221" sldId="2147483692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921417249" sldId="2147483693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985184506" sldId="2147483694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1096254769" sldId="2147483695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310023930" sldId="2147483696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1125141003" sldId="2147483697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489940604" sldId="2147483698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2240875146" sldId="2147483699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2750273993" sldId="2147483700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626173201" sldId="2147483701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651992460" sldId="2147483702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1646940562" sldId="2147483703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4133368732" sldId="2147483704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1550538796" sldId="2147483705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3859147111" sldId="2147483706"/>
          </pc:sldLayoutMkLst>
        </pc:sldLayoutChg>
        <pc:sldLayoutChg chg="del">
          <pc:chgData name="Magnar Ødelien" userId="0fc74cca-a4bd-49c4-b915-c778ee43297c" providerId="ADAL" clId="{C579A77D-E8D9-48C0-BFD2-746403895AD1}" dt="2022-09-27T09:28:38.318" v="2102" actId="47"/>
          <pc:sldLayoutMkLst>
            <pc:docMk/>
            <pc:sldMasterMk cId="46439356" sldId="2147483684"/>
            <pc:sldLayoutMk cId="567640522" sldId="2147483707"/>
          </pc:sldLayoutMkLst>
        </pc:sldLayoutChg>
        <pc:sldLayoutChg chg="del">
          <pc:chgData name="Magnar Ødelien" userId="0fc74cca-a4bd-49c4-b915-c778ee43297c" providerId="ADAL" clId="{C579A77D-E8D9-48C0-BFD2-746403895AD1}" dt="2022-09-27T09:25:36.662" v="2007" actId="47"/>
          <pc:sldLayoutMkLst>
            <pc:docMk/>
            <pc:sldMasterMk cId="46439356" sldId="2147483684"/>
            <pc:sldLayoutMk cId="3562035265" sldId="2147483772"/>
          </pc:sldLayoutMkLst>
        </pc:sldLayoutChg>
      </pc:sldMasterChg>
      <pc:sldMasterChg chg="del delSldLayout">
        <pc:chgData name="Magnar Ødelien" userId="0fc74cca-a4bd-49c4-b915-c778ee43297c" providerId="ADAL" clId="{C579A77D-E8D9-48C0-BFD2-746403895AD1}" dt="2022-09-27T09:28:31.754" v="2100" actId="47"/>
        <pc:sldMasterMkLst>
          <pc:docMk/>
          <pc:sldMasterMk cId="4201055664" sldId="2147483748"/>
        </pc:sldMasterMkLst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486268879" sldId="2147483749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225597660" sldId="2147483750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112603745" sldId="2147483751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246347056" sldId="2147483752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59785976" sldId="2147483753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656791394" sldId="2147483754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233495939" sldId="2147483755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352586320" sldId="2147483756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741756069" sldId="2147483757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138700028" sldId="2147483758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584247905" sldId="2147483759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455536745" sldId="2147483760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971245224" sldId="2147483761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292687032" sldId="2147483762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149296871" sldId="2147483763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999333082" sldId="2147483764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135425608" sldId="2147483765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747072700" sldId="2147483766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21864384" sldId="2147483767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2248515822" sldId="2147483768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46341586" sldId="2147483769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1190044943" sldId="2147483770"/>
          </pc:sldLayoutMkLst>
        </pc:sldLayoutChg>
        <pc:sldLayoutChg chg="del">
          <pc:chgData name="Magnar Ødelien" userId="0fc74cca-a4bd-49c4-b915-c778ee43297c" providerId="ADAL" clId="{C579A77D-E8D9-48C0-BFD2-746403895AD1}" dt="2022-09-27T09:28:31.754" v="2100" actId="47"/>
          <pc:sldLayoutMkLst>
            <pc:docMk/>
            <pc:sldMasterMk cId="4201055664" sldId="2147483748"/>
            <pc:sldLayoutMk cId="3171060381" sldId="21474837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A9F76D-B809-46D8-B516-7EDFBBD86C9A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4FCD4031-5505-4CF9-A9F5-1F6A8387966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/>
            <a:t>Bulgaria</a:t>
          </a:r>
        </a:p>
      </dgm:t>
    </dgm:pt>
    <dgm:pt modelId="{629D58E0-00B0-4078-B19C-55EB030A7976}" type="parTrans" cxnId="{080F1D39-FFE9-4705-9488-A1555525D8CC}">
      <dgm:prSet/>
      <dgm:spPr/>
      <dgm:t>
        <a:bodyPr/>
        <a:lstStyle/>
        <a:p>
          <a:endParaRPr lang="en-US"/>
        </a:p>
      </dgm:t>
    </dgm:pt>
    <dgm:pt modelId="{8862FCCD-3B45-4C83-991C-6AE0D004397D}" type="sibTrans" cxnId="{080F1D39-FFE9-4705-9488-A1555525D8CC}">
      <dgm:prSet/>
      <dgm:spPr/>
      <dgm:t>
        <a:bodyPr/>
        <a:lstStyle/>
        <a:p>
          <a:endParaRPr lang="en-US"/>
        </a:p>
      </dgm:t>
    </dgm:pt>
    <dgm:pt modelId="{7CBD3749-09BB-4787-9A0A-01D5C0F27084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400" b="1" i="0" u="sng" dirty="0"/>
            <a:t>Overall Call Budget: EUR 1 350 000</a:t>
          </a:r>
          <a:endParaRPr lang="en-US" sz="1400" b="1" i="0" u="sng" dirty="0"/>
        </a:p>
      </dgm:t>
    </dgm:pt>
    <dgm:pt modelId="{115EED9E-D1BD-48B1-924B-322DA9DD0915}" type="parTrans" cxnId="{69C024BA-9F4D-44A4-9E03-432F1A148840}">
      <dgm:prSet/>
      <dgm:spPr/>
      <dgm:t>
        <a:bodyPr/>
        <a:lstStyle/>
        <a:p>
          <a:endParaRPr lang="en-US"/>
        </a:p>
      </dgm:t>
    </dgm:pt>
    <dgm:pt modelId="{0DA3B75D-3B9A-40D1-A8BB-C87B695FFB0C}" type="sibTrans" cxnId="{69C024BA-9F4D-44A4-9E03-432F1A148840}">
      <dgm:prSet/>
      <dgm:spPr/>
      <dgm:t>
        <a:bodyPr/>
        <a:lstStyle/>
        <a:p>
          <a:endParaRPr lang="en-US"/>
        </a:p>
      </dgm:t>
    </dgm:pt>
    <dgm:pt modelId="{DDC70735-1165-410B-8593-5AC2E7F65368}">
      <dgm:prSet phldrT="[Text]" custT="1"/>
      <dgm:spPr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0904" tIns="69088" rIns="120904" bIns="69088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Calibri"/>
              <a:ea typeface="+mn-ea"/>
              <a:cs typeface="+mn-cs"/>
            </a:rPr>
            <a:t>Romania</a:t>
          </a:r>
        </a:p>
      </dgm:t>
    </dgm:pt>
    <dgm:pt modelId="{F89983E8-F755-4CC7-89B0-F48EF4E4807C}" type="parTrans" cxnId="{1F709367-3D44-405A-A73C-8A58E62C9BC1}">
      <dgm:prSet/>
      <dgm:spPr/>
      <dgm:t>
        <a:bodyPr/>
        <a:lstStyle/>
        <a:p>
          <a:endParaRPr lang="en-US"/>
        </a:p>
      </dgm:t>
    </dgm:pt>
    <dgm:pt modelId="{3D853B6A-E375-4E27-9F9C-5290816A548B}" type="sibTrans" cxnId="{1F709367-3D44-405A-A73C-8A58E62C9BC1}">
      <dgm:prSet/>
      <dgm:spPr/>
      <dgm:t>
        <a:bodyPr/>
        <a:lstStyle/>
        <a:p>
          <a:endParaRPr lang="en-US"/>
        </a:p>
      </dgm:t>
    </dgm:pt>
    <dgm:pt modelId="{41989A4C-AD6B-49A9-8D57-06C2EB01F059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400" b="1" i="0" u="sng" dirty="0"/>
            <a:t>Overall Call Budget: EUR 1 000 000</a:t>
          </a:r>
          <a:endParaRPr lang="en-US" sz="1400" i="0" dirty="0"/>
        </a:p>
      </dgm:t>
    </dgm:pt>
    <dgm:pt modelId="{BB86197B-16BB-424C-B061-55357EF9717B}" type="parTrans" cxnId="{5C55075C-B3F9-43E4-BF24-15864AC0206D}">
      <dgm:prSet/>
      <dgm:spPr/>
      <dgm:t>
        <a:bodyPr/>
        <a:lstStyle/>
        <a:p>
          <a:endParaRPr lang="en-US"/>
        </a:p>
      </dgm:t>
    </dgm:pt>
    <dgm:pt modelId="{861457B9-267F-4BE0-8BE1-F91744A14F36}" type="sibTrans" cxnId="{5C55075C-B3F9-43E4-BF24-15864AC0206D}">
      <dgm:prSet/>
      <dgm:spPr/>
      <dgm:t>
        <a:bodyPr/>
        <a:lstStyle/>
        <a:p>
          <a:endParaRPr lang="en-US"/>
        </a:p>
      </dgm:t>
    </dgm:pt>
    <dgm:pt modelId="{AD9A7631-2EDE-46C1-B91F-3EA24EC42412}">
      <dgm:prSet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endParaRPr lang="en-US" sz="2300" i="0" dirty="0"/>
        </a:p>
      </dgm:t>
    </dgm:pt>
    <dgm:pt modelId="{3D475594-8CFB-4C9C-BC50-E2E0D86CAF98}" type="parTrans" cxnId="{639947B2-B0EA-47AD-B80A-3D974669E454}">
      <dgm:prSet/>
      <dgm:spPr/>
      <dgm:t>
        <a:bodyPr/>
        <a:lstStyle/>
        <a:p>
          <a:endParaRPr lang="en-GB"/>
        </a:p>
      </dgm:t>
    </dgm:pt>
    <dgm:pt modelId="{93172DA7-386E-483A-88E1-5905073B1E7F}" type="sibTrans" cxnId="{639947B2-B0EA-47AD-B80A-3D974669E454}">
      <dgm:prSet/>
      <dgm:spPr/>
      <dgm:t>
        <a:bodyPr/>
        <a:lstStyle/>
        <a:p>
          <a:endParaRPr lang="en-GB"/>
        </a:p>
      </dgm:t>
    </dgm:pt>
    <dgm:pt modelId="{91050FFE-41CE-4F3C-9998-20A8645F37A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/>
            <a:t>Focus area: Green Industry Innovation</a:t>
          </a:r>
          <a:endParaRPr lang="en-US" sz="1400" i="0"/>
        </a:p>
      </dgm:t>
    </dgm:pt>
    <dgm:pt modelId="{BBB9B66F-193A-437C-AD6B-CBA4769EB82C}" type="parTrans" cxnId="{CF00A555-5E16-4041-812A-175123A11433}">
      <dgm:prSet/>
      <dgm:spPr/>
      <dgm:t>
        <a:bodyPr/>
        <a:lstStyle/>
        <a:p>
          <a:endParaRPr lang="en-GB"/>
        </a:p>
      </dgm:t>
    </dgm:pt>
    <dgm:pt modelId="{E726E88A-E7D6-470F-BA84-C8D1F4C6B50E}" type="sibTrans" cxnId="{CF00A555-5E16-4041-812A-175123A11433}">
      <dgm:prSet/>
      <dgm:spPr/>
      <dgm:t>
        <a:bodyPr/>
        <a:lstStyle/>
        <a:p>
          <a:endParaRPr lang="en-GB"/>
        </a:p>
      </dgm:t>
    </dgm:pt>
    <dgm:pt modelId="{F95B63AD-D2CE-4F69-BF41-EC8443C08F6C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/>
            <a:t>Grant support Thresholds: </a:t>
          </a:r>
        </a:p>
      </dgm:t>
    </dgm:pt>
    <dgm:pt modelId="{B839B733-D162-48FF-AA7D-822B8369DBDA}" type="parTrans" cxnId="{DE7529FC-1AD7-48EE-A0F2-15F82CB0F13B}">
      <dgm:prSet/>
      <dgm:spPr/>
      <dgm:t>
        <a:bodyPr/>
        <a:lstStyle/>
        <a:p>
          <a:endParaRPr lang="en-GB"/>
        </a:p>
      </dgm:t>
    </dgm:pt>
    <dgm:pt modelId="{C44910D7-1239-47B7-BC88-F59473D31206}" type="sibTrans" cxnId="{DE7529FC-1AD7-48EE-A0F2-15F82CB0F13B}">
      <dgm:prSet/>
      <dgm:spPr/>
      <dgm:t>
        <a:bodyPr/>
        <a:lstStyle/>
        <a:p>
          <a:endParaRPr lang="en-GB"/>
        </a:p>
      </dgm:t>
    </dgm:pt>
    <dgm:pt modelId="{07C48A72-FEFA-4D5B-AC23-477F3902D6DB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/>
            <a:t>Minimum grant amount: EUR 5 000</a:t>
          </a:r>
        </a:p>
      </dgm:t>
    </dgm:pt>
    <dgm:pt modelId="{48B62A38-85FD-4C0C-A6A1-19CD2AEE707A}" type="parTrans" cxnId="{E497F9AD-183B-479B-BE14-7CA6C6D92F42}">
      <dgm:prSet/>
      <dgm:spPr/>
      <dgm:t>
        <a:bodyPr/>
        <a:lstStyle/>
        <a:p>
          <a:endParaRPr lang="en-GB"/>
        </a:p>
      </dgm:t>
    </dgm:pt>
    <dgm:pt modelId="{003C4826-4FF0-47F3-B38B-9111DC18B9A8}" type="sibTrans" cxnId="{E497F9AD-183B-479B-BE14-7CA6C6D92F42}">
      <dgm:prSet/>
      <dgm:spPr/>
      <dgm:t>
        <a:bodyPr/>
        <a:lstStyle/>
        <a:p>
          <a:endParaRPr lang="en-GB"/>
        </a:p>
      </dgm:t>
    </dgm:pt>
    <dgm:pt modelId="{BF76FB4D-81C0-4961-B92C-4B5DA02705F9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/>
            <a:t>Maximum grant amount: EUR 100 000</a:t>
          </a:r>
        </a:p>
      </dgm:t>
    </dgm:pt>
    <dgm:pt modelId="{41273330-CE53-47BB-91B4-A4C6B0ECD2CC}" type="parTrans" cxnId="{FE035AB4-A4BA-4643-B2CD-C54E5BB8E39D}">
      <dgm:prSet/>
      <dgm:spPr/>
      <dgm:t>
        <a:bodyPr/>
        <a:lstStyle/>
        <a:p>
          <a:endParaRPr lang="en-GB"/>
        </a:p>
      </dgm:t>
    </dgm:pt>
    <dgm:pt modelId="{B204121D-0A39-4D9C-A2C6-CD7069EFDAB7}" type="sibTrans" cxnId="{FE035AB4-A4BA-4643-B2CD-C54E5BB8E39D}">
      <dgm:prSet/>
      <dgm:spPr/>
      <dgm:t>
        <a:bodyPr/>
        <a:lstStyle/>
        <a:p>
          <a:endParaRPr lang="en-GB"/>
        </a:p>
      </dgm:t>
    </dgm:pt>
    <dgm:pt modelId="{273D8B3E-BE0F-4B54-95A0-BE8773CAC3E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b="1" i="0" u="sng"/>
        </a:p>
      </dgm:t>
    </dgm:pt>
    <dgm:pt modelId="{BDA925E2-77A5-43A5-A579-F694960023C0}" type="parTrans" cxnId="{B0EF2138-DF8B-457E-8361-A95441C07DEE}">
      <dgm:prSet/>
      <dgm:spPr/>
      <dgm:t>
        <a:bodyPr/>
        <a:lstStyle/>
        <a:p>
          <a:endParaRPr lang="en-GB"/>
        </a:p>
      </dgm:t>
    </dgm:pt>
    <dgm:pt modelId="{AB5B97B4-BC11-4529-BD2E-FBA700C068E1}" type="sibTrans" cxnId="{B0EF2138-DF8B-457E-8361-A95441C07DEE}">
      <dgm:prSet/>
      <dgm:spPr/>
      <dgm:t>
        <a:bodyPr/>
        <a:lstStyle/>
        <a:p>
          <a:endParaRPr lang="en-GB"/>
        </a:p>
      </dgm:t>
    </dgm:pt>
    <dgm:pt modelId="{EF59E5E2-7EFC-4BF3-B5BF-1BF229A448B0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b="1" i="0" u="sng"/>
        </a:p>
      </dgm:t>
    </dgm:pt>
    <dgm:pt modelId="{40C32C08-C999-43CB-9D31-3B4A2A624ADA}" type="parTrans" cxnId="{1B15CDAB-0E72-407E-80C2-9303072C24C1}">
      <dgm:prSet/>
      <dgm:spPr/>
      <dgm:t>
        <a:bodyPr/>
        <a:lstStyle/>
        <a:p>
          <a:endParaRPr lang="en-GB"/>
        </a:p>
      </dgm:t>
    </dgm:pt>
    <dgm:pt modelId="{3ACD5BB9-CEC6-4950-BCB9-75E9DB8E3C26}" type="sibTrans" cxnId="{1B15CDAB-0E72-407E-80C2-9303072C24C1}">
      <dgm:prSet/>
      <dgm:spPr/>
      <dgm:t>
        <a:bodyPr/>
        <a:lstStyle/>
        <a:p>
          <a:endParaRPr lang="en-GB"/>
        </a:p>
      </dgm:t>
    </dgm:pt>
    <dgm:pt modelId="{0E602DC0-6A9A-46D6-AA07-009C4C834C06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/>
        </a:p>
      </dgm:t>
    </dgm:pt>
    <dgm:pt modelId="{7CDDB7BA-A61D-43CE-BC66-183CBF54FBC9}" type="parTrans" cxnId="{7BFAD79F-414D-4760-AE7F-BF7E0D964962}">
      <dgm:prSet/>
      <dgm:spPr/>
      <dgm:t>
        <a:bodyPr/>
        <a:lstStyle/>
        <a:p>
          <a:endParaRPr lang="en-GB"/>
        </a:p>
      </dgm:t>
    </dgm:pt>
    <dgm:pt modelId="{D11A469E-C1D0-4430-A874-7882396F7B15}" type="sibTrans" cxnId="{7BFAD79F-414D-4760-AE7F-BF7E0D964962}">
      <dgm:prSet/>
      <dgm:spPr/>
      <dgm:t>
        <a:bodyPr/>
        <a:lstStyle/>
        <a:p>
          <a:endParaRPr lang="en-GB"/>
        </a:p>
      </dgm:t>
    </dgm:pt>
    <dgm:pt modelId="{501408D0-029A-4D69-9A37-BC52D03F841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0" i="0" u="none"/>
        </a:p>
      </dgm:t>
    </dgm:pt>
    <dgm:pt modelId="{8EB45E40-6E51-4166-B6D4-8362E0B3747D}" type="parTrans" cxnId="{739F53EB-D071-4437-843A-74AF421131F9}">
      <dgm:prSet/>
      <dgm:spPr/>
      <dgm:t>
        <a:bodyPr/>
        <a:lstStyle/>
        <a:p>
          <a:endParaRPr lang="en-GB"/>
        </a:p>
      </dgm:t>
    </dgm:pt>
    <dgm:pt modelId="{6C85D397-6432-432D-B2D5-6F9F20A69ED5}" type="sibTrans" cxnId="{739F53EB-D071-4437-843A-74AF421131F9}">
      <dgm:prSet/>
      <dgm:spPr/>
      <dgm:t>
        <a:bodyPr/>
        <a:lstStyle/>
        <a:p>
          <a:endParaRPr lang="en-GB"/>
        </a:p>
      </dgm:t>
    </dgm:pt>
    <dgm:pt modelId="{5723B76D-7AB0-4454-8A93-DB4AC556896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1" i="0" u="sng" dirty="0"/>
        </a:p>
      </dgm:t>
    </dgm:pt>
    <dgm:pt modelId="{5EE25897-9A20-4317-9260-8DA8C57ADC6A}" type="parTrans" cxnId="{E108AF3F-396F-4644-AB93-027A0BFF0985}">
      <dgm:prSet/>
      <dgm:spPr/>
      <dgm:t>
        <a:bodyPr/>
        <a:lstStyle/>
        <a:p>
          <a:endParaRPr lang="en-GB"/>
        </a:p>
      </dgm:t>
    </dgm:pt>
    <dgm:pt modelId="{93DEFE23-D391-4FC1-AA8E-37094DC8F23E}" type="sibTrans" cxnId="{E108AF3F-396F-4644-AB93-027A0BFF0985}">
      <dgm:prSet/>
      <dgm:spPr/>
      <dgm:t>
        <a:bodyPr/>
        <a:lstStyle/>
        <a:p>
          <a:endParaRPr lang="en-GB"/>
        </a:p>
      </dgm:t>
    </dgm:pt>
    <dgm:pt modelId="{E01119C4-C2D8-47B0-B916-E7A5F31916A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 dirty="0"/>
            <a:t>Focus area: Green Industry Innovation</a:t>
          </a:r>
          <a:endParaRPr lang="en-US" sz="1400" i="0" dirty="0"/>
        </a:p>
      </dgm:t>
    </dgm:pt>
    <dgm:pt modelId="{8EC6113F-8472-4D64-BE43-4736F8A1D927}" type="parTrans" cxnId="{BABFCBDD-5A6F-4FD9-B24F-868FA1179589}">
      <dgm:prSet/>
      <dgm:spPr/>
      <dgm:t>
        <a:bodyPr/>
        <a:lstStyle/>
        <a:p>
          <a:endParaRPr lang="en-GB"/>
        </a:p>
      </dgm:t>
    </dgm:pt>
    <dgm:pt modelId="{A94E2B93-3AB5-481E-A534-48B9A233112E}" type="sibTrans" cxnId="{BABFCBDD-5A6F-4FD9-B24F-868FA1179589}">
      <dgm:prSet/>
      <dgm:spPr/>
      <dgm:t>
        <a:bodyPr/>
        <a:lstStyle/>
        <a:p>
          <a:endParaRPr lang="en-GB"/>
        </a:p>
      </dgm:t>
    </dgm:pt>
    <dgm:pt modelId="{93FD5C76-5DC1-4642-B5BA-4B918C587FD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 dirty="0"/>
            <a:t>Focus area: Blue Growth</a:t>
          </a:r>
          <a:endParaRPr lang="en-US" sz="1400" i="0" dirty="0"/>
        </a:p>
      </dgm:t>
    </dgm:pt>
    <dgm:pt modelId="{FE3F09C2-DCB2-48BB-BF7B-054209FB939C}" type="parTrans" cxnId="{2744B0B7-8166-49F1-95FF-1BC442D9FB28}">
      <dgm:prSet/>
      <dgm:spPr/>
      <dgm:t>
        <a:bodyPr/>
        <a:lstStyle/>
        <a:p>
          <a:endParaRPr lang="en-GB"/>
        </a:p>
      </dgm:t>
    </dgm:pt>
    <dgm:pt modelId="{7F31DC0E-3B81-4A76-A42C-AFE7810FEAEF}" type="sibTrans" cxnId="{2744B0B7-8166-49F1-95FF-1BC442D9FB28}">
      <dgm:prSet/>
      <dgm:spPr/>
      <dgm:t>
        <a:bodyPr/>
        <a:lstStyle/>
        <a:p>
          <a:endParaRPr lang="en-GB"/>
        </a:p>
      </dgm:t>
    </dgm:pt>
    <dgm:pt modelId="{DEDE55F1-F0C2-4C6D-9629-3F8250FFBF5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u="sng"/>
            <a:t>Grant support Thresholds: </a:t>
          </a:r>
        </a:p>
      </dgm:t>
    </dgm:pt>
    <dgm:pt modelId="{053CF76A-7850-4832-83E3-BD6D9FABE9E7}" type="parTrans" cxnId="{F5B45647-7099-4560-AA79-70A2F348492E}">
      <dgm:prSet/>
      <dgm:spPr/>
      <dgm:t>
        <a:bodyPr/>
        <a:lstStyle/>
        <a:p>
          <a:endParaRPr lang="en-GB"/>
        </a:p>
      </dgm:t>
    </dgm:pt>
    <dgm:pt modelId="{A943A280-824D-4629-B7AB-891FE85A63CF}" type="sibTrans" cxnId="{F5B45647-7099-4560-AA79-70A2F348492E}">
      <dgm:prSet/>
      <dgm:spPr/>
      <dgm:t>
        <a:bodyPr/>
        <a:lstStyle/>
        <a:p>
          <a:endParaRPr lang="en-GB"/>
        </a:p>
      </dgm:t>
    </dgm:pt>
    <dgm:pt modelId="{8A7A4832-EA4C-4476-8ADC-602467B74FC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1" i="0" u="sng"/>
        </a:p>
      </dgm:t>
    </dgm:pt>
    <dgm:pt modelId="{F22C331E-0C05-4EB9-A5B2-B50AF59E5EE7}" type="parTrans" cxnId="{A404923F-AE63-4AF5-8B99-6117929339BE}">
      <dgm:prSet/>
      <dgm:spPr/>
      <dgm:t>
        <a:bodyPr/>
        <a:lstStyle/>
        <a:p>
          <a:endParaRPr lang="en-GB"/>
        </a:p>
      </dgm:t>
    </dgm:pt>
    <dgm:pt modelId="{D50D47CE-3E5A-4799-AEF2-CA055E1045FE}" type="sibTrans" cxnId="{A404923F-AE63-4AF5-8B99-6117929339BE}">
      <dgm:prSet/>
      <dgm:spPr/>
      <dgm:t>
        <a:bodyPr/>
        <a:lstStyle/>
        <a:p>
          <a:endParaRPr lang="en-GB"/>
        </a:p>
      </dgm:t>
    </dgm:pt>
    <dgm:pt modelId="{9FAC4206-3D90-47A5-A427-A08934E034D1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Minimum grant amount: EUR 10 000</a:t>
          </a:r>
        </a:p>
      </dgm:t>
    </dgm:pt>
    <dgm:pt modelId="{D27D0FF4-E8C1-4955-99FD-3D26C6509EEB}" type="parTrans" cxnId="{C3E68064-529A-41E0-BEEA-C75F9C6FB55A}">
      <dgm:prSet/>
      <dgm:spPr/>
      <dgm:t>
        <a:bodyPr/>
        <a:lstStyle/>
        <a:p>
          <a:endParaRPr lang="en-GB"/>
        </a:p>
      </dgm:t>
    </dgm:pt>
    <dgm:pt modelId="{7E60378D-B70A-47FE-AD84-DEEBA9580F1B}" type="sibTrans" cxnId="{C3E68064-529A-41E0-BEEA-C75F9C6FB55A}">
      <dgm:prSet/>
      <dgm:spPr/>
      <dgm:t>
        <a:bodyPr/>
        <a:lstStyle/>
        <a:p>
          <a:endParaRPr lang="en-GB"/>
        </a:p>
      </dgm:t>
    </dgm:pt>
    <dgm:pt modelId="{15943FCE-90DB-4F9E-982F-8C13D0BF753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Maximum grant amount: EUR 200 000</a:t>
          </a:r>
        </a:p>
      </dgm:t>
    </dgm:pt>
    <dgm:pt modelId="{F89A7A96-9481-485C-B5B6-461F3A1D4DC9}" type="parTrans" cxnId="{6DA7E390-A9EB-4A23-B879-A2B3E8D83D63}">
      <dgm:prSet/>
      <dgm:spPr/>
      <dgm:t>
        <a:bodyPr/>
        <a:lstStyle/>
        <a:p>
          <a:endParaRPr lang="en-GB"/>
        </a:p>
      </dgm:t>
    </dgm:pt>
    <dgm:pt modelId="{ED06E8A6-D5B1-4607-9074-C610E5130755}" type="sibTrans" cxnId="{6DA7E390-A9EB-4A23-B879-A2B3E8D83D63}">
      <dgm:prSet/>
      <dgm:spPr/>
      <dgm:t>
        <a:bodyPr/>
        <a:lstStyle/>
        <a:p>
          <a:endParaRPr lang="en-GB"/>
        </a:p>
      </dgm:t>
    </dgm:pt>
    <dgm:pt modelId="{614D6D81-0FE6-4E24-9590-E4056FB4A92B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0" i="0" u="none"/>
        </a:p>
      </dgm:t>
    </dgm:pt>
    <dgm:pt modelId="{5B7B981A-A271-4DC0-9B11-677BE749F2E9}" type="parTrans" cxnId="{17EDBE45-DC2D-4C9F-81E1-3BD4E2AA7E2B}">
      <dgm:prSet/>
      <dgm:spPr/>
      <dgm:t>
        <a:bodyPr/>
        <a:lstStyle/>
        <a:p>
          <a:endParaRPr lang="en-GB"/>
        </a:p>
      </dgm:t>
    </dgm:pt>
    <dgm:pt modelId="{EC9C6690-A857-4380-BE04-1250B6A4D1B3}" type="sibTrans" cxnId="{17EDBE45-DC2D-4C9F-81E1-3BD4E2AA7E2B}">
      <dgm:prSet/>
      <dgm:spPr/>
      <dgm:t>
        <a:bodyPr/>
        <a:lstStyle/>
        <a:p>
          <a:endParaRPr lang="en-GB"/>
        </a:p>
      </dgm:t>
    </dgm:pt>
    <dgm:pt modelId="{3DCF5084-7977-47E0-858F-C8180DD0A94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16F7F710-BA43-4D5E-82CB-872E049CD1F4}" type="parTrans" cxnId="{78C37246-E72B-4C20-AD64-582B67105EF3}">
      <dgm:prSet/>
      <dgm:spPr/>
      <dgm:t>
        <a:bodyPr/>
        <a:lstStyle/>
        <a:p>
          <a:endParaRPr lang="nb-NO"/>
        </a:p>
      </dgm:t>
    </dgm:pt>
    <dgm:pt modelId="{6DC212C6-B459-49F8-80D1-21377E513476}" type="sibTrans" cxnId="{78C37246-E72B-4C20-AD64-582B67105EF3}">
      <dgm:prSet/>
      <dgm:spPr/>
      <dgm:t>
        <a:bodyPr/>
        <a:lstStyle/>
        <a:p>
          <a:endParaRPr lang="nb-NO"/>
        </a:p>
      </dgm:t>
    </dgm:pt>
    <dgm:pt modelId="{1CBE3AF2-A30D-45C8-97D2-EF97DBB1FAE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/>
            <a:t>Focus area: ICT</a:t>
          </a:r>
        </a:p>
      </dgm:t>
    </dgm:pt>
    <dgm:pt modelId="{EBB5C315-A42A-4652-9851-248BA3A179BF}" type="parTrans" cxnId="{F091BD88-431A-420D-A1A2-4EDFFC2C3053}">
      <dgm:prSet/>
      <dgm:spPr/>
      <dgm:t>
        <a:bodyPr/>
        <a:lstStyle/>
        <a:p>
          <a:endParaRPr lang="nb-NO"/>
        </a:p>
      </dgm:t>
    </dgm:pt>
    <dgm:pt modelId="{34A8F8BA-10F7-4043-96E8-B5579CB749B7}" type="sibTrans" cxnId="{F091BD88-431A-420D-A1A2-4EDFFC2C3053}">
      <dgm:prSet/>
      <dgm:spPr/>
      <dgm:t>
        <a:bodyPr/>
        <a:lstStyle/>
        <a:p>
          <a:endParaRPr lang="nb-NO"/>
        </a:p>
      </dgm:t>
    </dgm:pt>
    <dgm:pt modelId="{FB47B6F1-6A57-49F2-A68A-55D00BDA819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/>
            <a:t>Donor partnership:</a:t>
          </a:r>
          <a:endParaRPr lang="en-US" sz="1400" i="0"/>
        </a:p>
      </dgm:t>
    </dgm:pt>
    <dgm:pt modelId="{40F27F77-2006-44A3-9C42-D74D0369367B}" type="parTrans" cxnId="{6E38EE14-C092-4887-9E6B-4410E5CCA1C8}">
      <dgm:prSet/>
      <dgm:spPr/>
      <dgm:t>
        <a:bodyPr/>
        <a:lstStyle/>
        <a:p>
          <a:endParaRPr lang="nb-NO"/>
        </a:p>
      </dgm:t>
    </dgm:pt>
    <dgm:pt modelId="{C596009B-B6C1-4565-A91A-DF23008FABCF}" type="sibTrans" cxnId="{6E38EE14-C092-4887-9E6B-4410E5CCA1C8}">
      <dgm:prSet/>
      <dgm:spPr/>
      <dgm:t>
        <a:bodyPr/>
        <a:lstStyle/>
        <a:p>
          <a:endParaRPr lang="nb-NO"/>
        </a:p>
      </dgm:t>
    </dgm:pt>
    <dgm:pt modelId="{8446934E-5F1D-4ACD-A4E5-30C2B9902D5C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i="0" dirty="0"/>
            <a:t>Norway</a:t>
          </a:r>
        </a:p>
      </dgm:t>
    </dgm:pt>
    <dgm:pt modelId="{37F097A7-FE4B-4B58-B17C-AF93ED3ADA76}" type="parTrans" cxnId="{CCEC0D16-72D2-46D7-B0BC-18DCB577C2C0}">
      <dgm:prSet/>
      <dgm:spPr/>
      <dgm:t>
        <a:bodyPr/>
        <a:lstStyle/>
        <a:p>
          <a:endParaRPr lang="nb-NO"/>
        </a:p>
      </dgm:t>
    </dgm:pt>
    <dgm:pt modelId="{16C6B970-F7FF-4333-A76D-38C1C3C9257A}" type="sibTrans" cxnId="{CCEC0D16-72D2-46D7-B0BC-18DCB577C2C0}">
      <dgm:prSet/>
      <dgm:spPr/>
      <dgm:t>
        <a:bodyPr/>
        <a:lstStyle/>
        <a:p>
          <a:endParaRPr lang="nb-NO"/>
        </a:p>
      </dgm:t>
    </dgm:pt>
    <dgm:pt modelId="{C8CEF1D7-182A-44C0-B412-16B7B49AB1E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 dirty="0"/>
            <a:t>Donor partnership:</a:t>
          </a:r>
          <a:endParaRPr lang="en-US" sz="1400" i="0" dirty="0"/>
        </a:p>
      </dgm:t>
    </dgm:pt>
    <dgm:pt modelId="{0C5A0F9B-02DE-416C-A122-AB61253FC734}" type="parTrans" cxnId="{A47B7634-4E33-4C6E-95E5-125EEA020B1D}">
      <dgm:prSet/>
      <dgm:spPr/>
      <dgm:t>
        <a:bodyPr/>
        <a:lstStyle/>
        <a:p>
          <a:endParaRPr lang="nb-NO"/>
        </a:p>
      </dgm:t>
    </dgm:pt>
    <dgm:pt modelId="{94C1D804-C21A-4000-B5B0-DFA4640A1CAB}" type="sibTrans" cxnId="{A47B7634-4E33-4C6E-95E5-125EEA020B1D}">
      <dgm:prSet/>
      <dgm:spPr/>
      <dgm:t>
        <a:bodyPr/>
        <a:lstStyle/>
        <a:p>
          <a:endParaRPr lang="nb-NO"/>
        </a:p>
      </dgm:t>
    </dgm:pt>
    <dgm:pt modelId="{6C6A942B-1A80-4A74-9267-236E0CCDF59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0" i="0" dirty="0"/>
            <a:t>Iceland, Liechtenstein, and Norway</a:t>
          </a:r>
          <a:endParaRPr lang="en-US" sz="1400" i="0" dirty="0"/>
        </a:p>
      </dgm:t>
    </dgm:pt>
    <dgm:pt modelId="{CE57AA76-3AFB-44D9-8A4C-84F3390EDFDE}" type="parTrans" cxnId="{0D945DC9-381A-4F27-B33F-863DB25A2601}">
      <dgm:prSet/>
      <dgm:spPr/>
      <dgm:t>
        <a:bodyPr/>
        <a:lstStyle/>
        <a:p>
          <a:endParaRPr lang="nb-NO"/>
        </a:p>
      </dgm:t>
    </dgm:pt>
    <dgm:pt modelId="{98E8B791-3285-4DDA-B1D8-B986442932F9}" type="sibTrans" cxnId="{0D945DC9-381A-4F27-B33F-863DB25A2601}">
      <dgm:prSet/>
      <dgm:spPr/>
      <dgm:t>
        <a:bodyPr/>
        <a:lstStyle/>
        <a:p>
          <a:endParaRPr lang="nb-NO"/>
        </a:p>
      </dgm:t>
    </dgm:pt>
    <dgm:pt modelId="{E7525F3C-5561-4897-9483-184BD1B859AE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/>
            <a:t>Focus area: Welfare Technology</a:t>
          </a:r>
          <a:endParaRPr lang="en-US" sz="1400" i="0"/>
        </a:p>
      </dgm:t>
    </dgm:pt>
    <dgm:pt modelId="{957248BE-EA8E-4BB0-A9AB-FFD034E6E64B}" type="parTrans" cxnId="{B3E1C360-8353-4E09-8CED-0AB628E40262}">
      <dgm:prSet/>
      <dgm:spPr/>
      <dgm:t>
        <a:bodyPr/>
        <a:lstStyle/>
        <a:p>
          <a:endParaRPr lang="nb-NO"/>
        </a:p>
      </dgm:t>
    </dgm:pt>
    <dgm:pt modelId="{EFD8F483-C63F-4A12-BFA0-6FB9C67FB404}" type="sibTrans" cxnId="{B3E1C360-8353-4E09-8CED-0AB628E40262}">
      <dgm:prSet/>
      <dgm:spPr/>
      <dgm:t>
        <a:bodyPr/>
        <a:lstStyle/>
        <a:p>
          <a:endParaRPr lang="nb-NO"/>
        </a:p>
      </dgm:t>
    </dgm:pt>
    <dgm:pt modelId="{D6EFEE32-388F-417E-AE34-953D7AB7B6C0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dirty="0"/>
            <a:t>Deadline:</a:t>
          </a:r>
        </a:p>
      </dgm:t>
    </dgm:pt>
    <dgm:pt modelId="{F441A298-A3DC-4BC6-A5FE-36DD74980DC7}" type="parTrans" cxnId="{71B9AA2B-EFA8-4A47-8507-1633325CF2AA}">
      <dgm:prSet/>
      <dgm:spPr/>
      <dgm:t>
        <a:bodyPr/>
        <a:lstStyle/>
        <a:p>
          <a:endParaRPr lang="nb-NO"/>
        </a:p>
      </dgm:t>
    </dgm:pt>
    <dgm:pt modelId="{E08E7BE1-B6B3-4A6C-876E-82F8C3E0D234}" type="sibTrans" cxnId="{71B9AA2B-EFA8-4A47-8507-1633325CF2AA}">
      <dgm:prSet/>
      <dgm:spPr/>
      <dgm:t>
        <a:bodyPr/>
        <a:lstStyle/>
        <a:p>
          <a:endParaRPr lang="nb-NO"/>
        </a:p>
      </dgm:t>
    </dgm:pt>
    <dgm:pt modelId="{03793AA9-99AD-4A30-A37D-9DC1D6DEDF8F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BBCD354C-BE0C-42DE-B60B-D89010773C35}" type="parTrans" cxnId="{69D21750-BC32-485A-B6B0-7448184EBC9B}">
      <dgm:prSet/>
      <dgm:spPr/>
      <dgm:t>
        <a:bodyPr/>
        <a:lstStyle/>
        <a:p>
          <a:endParaRPr lang="nb-NO"/>
        </a:p>
      </dgm:t>
    </dgm:pt>
    <dgm:pt modelId="{1A9F45FA-653E-46FD-8C32-E6E1E4BE8DA0}" type="sibTrans" cxnId="{69D21750-BC32-485A-B6B0-7448184EBC9B}">
      <dgm:prSet/>
      <dgm:spPr/>
      <dgm:t>
        <a:bodyPr/>
        <a:lstStyle/>
        <a:p>
          <a:endParaRPr lang="nb-NO"/>
        </a:p>
      </dgm:t>
    </dgm:pt>
    <dgm:pt modelId="{86CA031E-6AC5-4D67-B27C-353C5AE1245D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i="0" dirty="0"/>
            <a:t>17 November</a:t>
          </a:r>
        </a:p>
      </dgm:t>
    </dgm:pt>
    <dgm:pt modelId="{7FD9D43E-A1EA-46C7-9014-F1595792C08B}" type="parTrans" cxnId="{8EF439E4-3C30-4964-B46F-0AA65EEEEC01}">
      <dgm:prSet/>
      <dgm:spPr/>
      <dgm:t>
        <a:bodyPr/>
        <a:lstStyle/>
        <a:p>
          <a:endParaRPr lang="nb-NO"/>
        </a:p>
      </dgm:t>
    </dgm:pt>
    <dgm:pt modelId="{F979A116-DE46-400E-9AEC-1A41A56321CA}" type="sibTrans" cxnId="{8EF439E4-3C30-4964-B46F-0AA65EEEEC01}">
      <dgm:prSet/>
      <dgm:spPr/>
      <dgm:t>
        <a:bodyPr/>
        <a:lstStyle/>
        <a:p>
          <a:endParaRPr lang="nb-NO"/>
        </a:p>
      </dgm:t>
    </dgm:pt>
    <dgm:pt modelId="{DA486445-5B1E-4B8B-BCFA-D49B8250909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dirty="0"/>
            <a:t>Deadline:</a:t>
          </a:r>
        </a:p>
      </dgm:t>
    </dgm:pt>
    <dgm:pt modelId="{29F85184-FBB4-4606-B018-8D530176803F}" type="parTrans" cxnId="{2194EB31-F329-419F-A6E5-07C58800EFC4}">
      <dgm:prSet/>
      <dgm:spPr/>
      <dgm:t>
        <a:bodyPr/>
        <a:lstStyle/>
        <a:p>
          <a:endParaRPr lang="nb-NO"/>
        </a:p>
      </dgm:t>
    </dgm:pt>
    <dgm:pt modelId="{234E072D-2226-4193-BE46-A6D1AE14D3FB}" type="sibTrans" cxnId="{2194EB31-F329-419F-A6E5-07C58800EFC4}">
      <dgm:prSet/>
      <dgm:spPr/>
      <dgm:t>
        <a:bodyPr/>
        <a:lstStyle/>
        <a:p>
          <a:endParaRPr lang="nb-NO"/>
        </a:p>
      </dgm:t>
    </dgm:pt>
    <dgm:pt modelId="{5F9439EE-C7F6-4825-B7C5-4887B3E45D4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81FA55D5-A8C8-4AAE-B3DF-2D089B07AA92}" type="parTrans" cxnId="{256E500E-9B96-44FB-96B8-38AA8FAFB40F}">
      <dgm:prSet/>
      <dgm:spPr/>
      <dgm:t>
        <a:bodyPr/>
        <a:lstStyle/>
        <a:p>
          <a:endParaRPr lang="nb-NO"/>
        </a:p>
      </dgm:t>
    </dgm:pt>
    <dgm:pt modelId="{D539B0E6-6A2E-484C-A2B5-F616E5D601BE}" type="sibTrans" cxnId="{256E500E-9B96-44FB-96B8-38AA8FAFB40F}">
      <dgm:prSet/>
      <dgm:spPr/>
      <dgm:t>
        <a:bodyPr/>
        <a:lstStyle/>
        <a:p>
          <a:endParaRPr lang="nb-NO"/>
        </a:p>
      </dgm:t>
    </dgm:pt>
    <dgm:pt modelId="{F7F7A314-EB3C-4BC0-8FFF-B4BAFEB575B7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i="0" dirty="0"/>
            <a:t>20 October</a:t>
          </a:r>
        </a:p>
      </dgm:t>
    </dgm:pt>
    <dgm:pt modelId="{4B98A994-93F6-4BA9-9DFC-0B217EC98E28}" type="parTrans" cxnId="{9CEF5C72-248E-4445-BCC4-4D07BF065C47}">
      <dgm:prSet/>
      <dgm:spPr/>
      <dgm:t>
        <a:bodyPr/>
        <a:lstStyle/>
        <a:p>
          <a:endParaRPr lang="nb-NO"/>
        </a:p>
      </dgm:t>
    </dgm:pt>
    <dgm:pt modelId="{4641C9E2-F6CD-4088-9D5D-42E8409CD138}" type="sibTrans" cxnId="{9CEF5C72-248E-4445-BCC4-4D07BF065C47}">
      <dgm:prSet/>
      <dgm:spPr/>
      <dgm:t>
        <a:bodyPr/>
        <a:lstStyle/>
        <a:p>
          <a:endParaRPr lang="nb-NO"/>
        </a:p>
      </dgm:t>
    </dgm:pt>
    <dgm:pt modelId="{62CF8259-1340-4809-B3A7-BC92F7DB640C}" type="pres">
      <dgm:prSet presAssocID="{B0A9F76D-B809-46D8-B516-7EDFBBD86C9A}" presName="Name0" presStyleCnt="0">
        <dgm:presLayoutVars>
          <dgm:dir/>
          <dgm:animLvl val="lvl"/>
          <dgm:resizeHandles val="exact"/>
        </dgm:presLayoutVars>
      </dgm:prSet>
      <dgm:spPr/>
    </dgm:pt>
    <dgm:pt modelId="{839F4922-0147-4EB9-BD72-C2F54C24DA25}" type="pres">
      <dgm:prSet presAssocID="{4FCD4031-5505-4CF9-A9F5-1F6A83879664}" presName="composite" presStyleCnt="0"/>
      <dgm:spPr/>
    </dgm:pt>
    <dgm:pt modelId="{738E1389-3EF2-47E2-901F-DB3B04F21FFC}" type="pres">
      <dgm:prSet presAssocID="{4FCD4031-5505-4CF9-A9F5-1F6A83879664}" presName="parTx" presStyleLbl="alignNode1" presStyleIdx="0" presStyleCnt="2" custLinFactY="-185811" custLinFactNeighborX="501" custLinFactNeighborY="-200000">
        <dgm:presLayoutVars>
          <dgm:chMax val="0"/>
          <dgm:chPref val="0"/>
          <dgm:bulletEnabled val="1"/>
        </dgm:presLayoutVars>
      </dgm:prSet>
      <dgm:spPr/>
    </dgm:pt>
    <dgm:pt modelId="{410ABBC8-8CEC-413F-9045-7B228EA626A1}" type="pres">
      <dgm:prSet presAssocID="{4FCD4031-5505-4CF9-A9F5-1F6A83879664}" presName="desTx" presStyleLbl="alignAccFollowNode1" presStyleIdx="0" presStyleCnt="2" custScaleY="82113" custLinFactNeighborX="743" custLinFactNeighborY="-61967">
        <dgm:presLayoutVars>
          <dgm:bulletEnabled val="1"/>
        </dgm:presLayoutVars>
      </dgm:prSet>
      <dgm:spPr/>
    </dgm:pt>
    <dgm:pt modelId="{F3D43C68-9581-455D-A017-2BC6B3A17F36}" type="pres">
      <dgm:prSet presAssocID="{8862FCCD-3B45-4C83-991C-6AE0D004397D}" presName="space" presStyleCnt="0"/>
      <dgm:spPr/>
    </dgm:pt>
    <dgm:pt modelId="{9387C848-4D8A-42B6-9D3A-A0285D96B173}" type="pres">
      <dgm:prSet presAssocID="{DDC70735-1165-410B-8593-5AC2E7F65368}" presName="composite" presStyleCnt="0"/>
      <dgm:spPr/>
    </dgm:pt>
    <dgm:pt modelId="{BF10327E-81A5-4220-939A-87C3BE58628A}" type="pres">
      <dgm:prSet presAssocID="{DDC70735-1165-410B-8593-5AC2E7F65368}" presName="parTx" presStyleLbl="alignNode1" presStyleIdx="1" presStyleCnt="2" custLinFactY="-200000" custLinFactNeighborX="-6993" custLinFactNeighborY="-206560">
        <dgm:presLayoutVars>
          <dgm:chMax val="0"/>
          <dgm:chPref val="0"/>
          <dgm:bulletEnabled val="1"/>
        </dgm:presLayoutVars>
      </dgm:prSet>
      <dgm:spPr>
        <a:xfrm>
          <a:off x="5987872" y="57118"/>
          <a:ext cx="5252471" cy="489600"/>
        </a:xfrm>
        <a:prstGeom prst="rect">
          <a:avLst/>
        </a:prstGeom>
      </dgm:spPr>
    </dgm:pt>
    <dgm:pt modelId="{4450CB5A-1F44-49D7-95D0-C70A3089FCFB}" type="pres">
      <dgm:prSet presAssocID="{DDC70735-1165-410B-8593-5AC2E7F65368}" presName="desTx" presStyleLbl="alignAccFollowNode1" presStyleIdx="1" presStyleCnt="2" custScaleY="83817" custLinFactNeighborX="-5822" custLinFactNeighborY="-84907">
        <dgm:presLayoutVars>
          <dgm:bulletEnabled val="1"/>
        </dgm:presLayoutVars>
      </dgm:prSet>
      <dgm:spPr/>
    </dgm:pt>
  </dgm:ptLst>
  <dgm:cxnLst>
    <dgm:cxn modelId="{256E500E-9B96-44FB-96B8-38AA8FAFB40F}" srcId="{DDC70735-1165-410B-8593-5AC2E7F65368}" destId="{5F9439EE-C7F6-4825-B7C5-4887B3E45D49}" srcOrd="13" destOrd="0" parTransId="{81FA55D5-A8C8-4AAE-B3DF-2D089B07AA92}" sibTransId="{D539B0E6-6A2E-484C-A2B5-F616E5D601BE}"/>
    <dgm:cxn modelId="{6E38EE14-C092-4887-9E6B-4410E5CCA1C8}" srcId="{4FCD4031-5505-4CF9-A9F5-1F6A83879664}" destId="{FB47B6F1-6A57-49F2-A68A-55D00BDA8191}" srcOrd="10" destOrd="0" parTransId="{40F27F77-2006-44A3-9C42-D74D0369367B}" sibTransId="{C596009B-B6C1-4565-A91A-DF23008FABCF}"/>
    <dgm:cxn modelId="{CCEC0D16-72D2-46D7-B0BC-18DCB577C2C0}" srcId="{4FCD4031-5505-4CF9-A9F5-1F6A83879664}" destId="{8446934E-5F1D-4ACD-A4E5-30C2B9902D5C}" srcOrd="11" destOrd="0" parTransId="{37F097A7-FE4B-4B58-B17C-AF93ED3ADA76}" sibTransId="{16C6B970-F7FF-4333-A76D-38C1C3C9257A}"/>
    <dgm:cxn modelId="{7EB61017-E583-41BF-8D26-039D1AFC7EEB}" type="presOf" srcId="{D6EFEE32-388F-417E-AE34-953D7AB7B6C0}" destId="{410ABBC8-8CEC-413F-9045-7B228EA626A1}" srcOrd="0" destOrd="13" presId="urn:microsoft.com/office/officeart/2005/8/layout/hList1"/>
    <dgm:cxn modelId="{A0230E18-09B2-4B4D-A436-D51534874519}" type="presOf" srcId="{DDC70735-1165-410B-8593-5AC2E7F65368}" destId="{BF10327E-81A5-4220-939A-87C3BE58628A}" srcOrd="0" destOrd="0" presId="urn:microsoft.com/office/officeart/2005/8/layout/hList1"/>
    <dgm:cxn modelId="{9DB65218-CFF4-437A-8A5D-217574234E77}" type="presOf" srcId="{5F9439EE-C7F6-4825-B7C5-4887B3E45D49}" destId="{4450CB5A-1F44-49D7-95D0-C70A3089FCFB}" srcOrd="0" destOrd="13" presId="urn:microsoft.com/office/officeart/2005/8/layout/hList1"/>
    <dgm:cxn modelId="{EB88531E-E680-471C-8525-1295448A3086}" type="presOf" srcId="{614D6D81-0FE6-4E24-9590-E4056FB4A92B}" destId="{4450CB5A-1F44-49D7-95D0-C70A3089FCFB}" srcOrd="0" destOrd="10" presId="urn:microsoft.com/office/officeart/2005/8/layout/hList1"/>
    <dgm:cxn modelId="{A9842C26-80EC-44F0-8E9E-9882D2AA60E7}" type="presOf" srcId="{8446934E-5F1D-4ACD-A4E5-30C2B9902D5C}" destId="{410ABBC8-8CEC-413F-9045-7B228EA626A1}" srcOrd="0" destOrd="11" presId="urn:microsoft.com/office/officeart/2005/8/layout/hList1"/>
    <dgm:cxn modelId="{D9BC2929-C5DD-4DCC-A765-6F7CC28C1DB2}" type="presOf" srcId="{B0A9F76D-B809-46D8-B516-7EDFBBD86C9A}" destId="{62CF8259-1340-4809-B3A7-BC92F7DB640C}" srcOrd="0" destOrd="0" presId="urn:microsoft.com/office/officeart/2005/8/layout/hList1"/>
    <dgm:cxn modelId="{71B9AA2B-EFA8-4A47-8507-1633325CF2AA}" srcId="{4FCD4031-5505-4CF9-A9F5-1F6A83879664}" destId="{D6EFEE32-388F-417E-AE34-953D7AB7B6C0}" srcOrd="13" destOrd="0" parTransId="{F441A298-A3DC-4BC6-A5FE-36DD74980DC7}" sibTransId="{E08E7BE1-B6B3-4A6C-876E-82F8C3E0D234}"/>
    <dgm:cxn modelId="{2194EB31-F329-419F-A6E5-07C58800EFC4}" srcId="{DDC70735-1165-410B-8593-5AC2E7F65368}" destId="{DA486445-5B1E-4B8B-BCFA-D49B82509090}" srcOrd="14" destOrd="0" parTransId="{29F85184-FBB4-4606-B018-8D530176803F}" sibTransId="{234E072D-2226-4193-BE46-A6D1AE14D3FB}"/>
    <dgm:cxn modelId="{E5B00933-E3CB-4CC1-AF0F-F23FF1DFEA6D}" type="presOf" srcId="{273D8B3E-BE0F-4B54-95A0-BE8773CAC3E3}" destId="{410ABBC8-8CEC-413F-9045-7B228EA626A1}" srcOrd="0" destOrd="6" presId="urn:microsoft.com/office/officeart/2005/8/layout/hList1"/>
    <dgm:cxn modelId="{A47B7634-4E33-4C6E-95E5-125EEA020B1D}" srcId="{DDC70735-1165-410B-8593-5AC2E7F65368}" destId="{C8CEF1D7-182A-44C0-B412-16B7B49AB1E0}" srcOrd="11" destOrd="0" parTransId="{0C5A0F9B-02DE-416C-A122-AB61253FC734}" sibTransId="{94C1D804-C21A-4000-B5B0-DFA4640A1CAB}"/>
    <dgm:cxn modelId="{B0EF2138-DF8B-457E-8361-A95441C07DEE}" srcId="{4FCD4031-5505-4CF9-A9F5-1F6A83879664}" destId="{273D8B3E-BE0F-4B54-95A0-BE8773CAC3E3}" srcOrd="6" destOrd="0" parTransId="{BDA925E2-77A5-43A5-A579-F694960023C0}" sibTransId="{AB5B97B4-BC11-4529-BD2E-FBA700C068E1}"/>
    <dgm:cxn modelId="{080F1D39-FFE9-4705-9488-A1555525D8CC}" srcId="{B0A9F76D-B809-46D8-B516-7EDFBBD86C9A}" destId="{4FCD4031-5505-4CF9-A9F5-1F6A83879664}" srcOrd="0" destOrd="0" parTransId="{629D58E0-00B0-4078-B19C-55EB030A7976}" sibTransId="{8862FCCD-3B45-4C83-991C-6AE0D004397D}"/>
    <dgm:cxn modelId="{A404923F-AE63-4AF5-8B99-6117929339BE}" srcId="{DDC70735-1165-410B-8593-5AC2E7F65368}" destId="{8A7A4832-EA4C-4476-8ADC-602467B74FC9}" srcOrd="7" destOrd="0" parTransId="{F22C331E-0C05-4EB9-A5B2-B50AF59E5EE7}" sibTransId="{D50D47CE-3E5A-4799-AEF2-CA055E1045FE}"/>
    <dgm:cxn modelId="{E108AF3F-396F-4644-AB93-027A0BFF0985}" srcId="{DDC70735-1165-410B-8593-5AC2E7F65368}" destId="{5723B76D-7AB0-4454-8A93-DB4AC5568969}" srcOrd="1" destOrd="0" parTransId="{5EE25897-9A20-4317-9260-8DA8C57ADC6A}" sibTransId="{93DEFE23-D391-4FC1-AA8E-37094DC8F23E}"/>
    <dgm:cxn modelId="{5C55075C-B3F9-43E4-BF24-15864AC0206D}" srcId="{DDC70735-1165-410B-8593-5AC2E7F65368}" destId="{41989A4C-AD6B-49A9-8D57-06C2EB01F059}" srcOrd="0" destOrd="0" parTransId="{BB86197B-16BB-424C-B061-55357EF9717B}" sibTransId="{861457B9-267F-4BE0-8BE1-F91744A14F36}"/>
    <dgm:cxn modelId="{B3E1C360-8353-4E09-8CED-0AB628E40262}" srcId="{4FCD4031-5505-4CF9-A9F5-1F6A83879664}" destId="{E7525F3C-5561-4897-9483-184BD1B859AE}" srcOrd="3" destOrd="0" parTransId="{957248BE-EA8E-4BB0-A9AB-FFD034E6E64B}" sibTransId="{EFD8F483-C63F-4A12-BFA0-6FB9C67FB404}"/>
    <dgm:cxn modelId="{CD190F44-21FE-49DF-A9ED-1B0F835D9631}" type="presOf" srcId="{DA486445-5B1E-4B8B-BCFA-D49B82509090}" destId="{4450CB5A-1F44-49D7-95D0-C70A3089FCFB}" srcOrd="0" destOrd="14" presId="urn:microsoft.com/office/officeart/2005/8/layout/hList1"/>
    <dgm:cxn modelId="{C3E68064-529A-41E0-BEEA-C75F9C6FB55A}" srcId="{DDC70735-1165-410B-8593-5AC2E7F65368}" destId="{9FAC4206-3D90-47A5-A427-A08934E034D1}" srcOrd="8" destOrd="0" parTransId="{D27D0FF4-E8C1-4955-99FD-3D26C6509EEB}" sibTransId="{7E60378D-B70A-47FE-AD84-DEEBA9580F1B}"/>
    <dgm:cxn modelId="{17EDBE45-DC2D-4C9F-81E1-3BD4E2AA7E2B}" srcId="{DDC70735-1165-410B-8593-5AC2E7F65368}" destId="{614D6D81-0FE6-4E24-9590-E4056FB4A92B}" srcOrd="10" destOrd="0" parTransId="{5B7B981A-A271-4DC0-9B11-677BE749F2E9}" sibTransId="{EC9C6690-A857-4380-BE04-1250B6A4D1B3}"/>
    <dgm:cxn modelId="{78C37246-E72B-4C20-AD64-582B67105EF3}" srcId="{DDC70735-1165-410B-8593-5AC2E7F65368}" destId="{3DCF5084-7977-47E0-858F-C8180DD0A940}" srcOrd="5" destOrd="0" parTransId="{16F7F710-BA43-4D5E-82CB-872E049CD1F4}" sibTransId="{6DC212C6-B459-49F8-80D1-21377E513476}"/>
    <dgm:cxn modelId="{B0F26C47-714E-4BD4-9F3C-E93E220243A6}" type="presOf" srcId="{AD9A7631-2EDE-46C1-B91F-3EA24EC42412}" destId="{4450CB5A-1F44-49D7-95D0-C70A3089FCFB}" srcOrd="0" destOrd="16" presId="urn:microsoft.com/office/officeart/2005/8/layout/hList1"/>
    <dgm:cxn modelId="{F5B45647-7099-4560-AA79-70A2F348492E}" srcId="{DDC70735-1165-410B-8593-5AC2E7F65368}" destId="{DEDE55F1-F0C2-4C6D-9629-3F8250FFBF59}" srcOrd="6" destOrd="0" parTransId="{053CF76A-7850-4832-83E3-BD6D9FABE9E7}" sibTransId="{A943A280-824D-4629-B7AB-891FE85A63CF}"/>
    <dgm:cxn modelId="{1F709367-3D44-405A-A73C-8A58E62C9BC1}" srcId="{B0A9F76D-B809-46D8-B516-7EDFBBD86C9A}" destId="{DDC70735-1165-410B-8593-5AC2E7F65368}" srcOrd="1" destOrd="0" parTransId="{F89983E8-F755-4CC7-89B0-F48EF4E4807C}" sibTransId="{3D853B6A-E375-4E27-9F9C-5290816A548B}"/>
    <dgm:cxn modelId="{7D78244C-E03C-4B5B-A044-7AB606538641}" type="presOf" srcId="{15943FCE-90DB-4F9E-982F-8C13D0BF7532}" destId="{4450CB5A-1F44-49D7-95D0-C70A3089FCFB}" srcOrd="0" destOrd="9" presId="urn:microsoft.com/office/officeart/2005/8/layout/hList1"/>
    <dgm:cxn modelId="{4651166D-6374-46CF-A3B9-0AB6D13C69DE}" type="presOf" srcId="{6C6A942B-1A80-4A74-9267-236E0CCDF592}" destId="{4450CB5A-1F44-49D7-95D0-C70A3089FCFB}" srcOrd="0" destOrd="12" presId="urn:microsoft.com/office/officeart/2005/8/layout/hList1"/>
    <dgm:cxn modelId="{69D21750-BC32-485A-B6B0-7448184EBC9B}" srcId="{4FCD4031-5505-4CF9-A9F5-1F6A83879664}" destId="{03793AA9-99AD-4A30-A37D-9DC1D6DEDF8F}" srcOrd="12" destOrd="0" parTransId="{BBCD354C-BE0C-42DE-B60B-D89010773C35}" sibTransId="{1A9F45FA-653E-46FD-8C32-E6E1E4BE8DA0}"/>
    <dgm:cxn modelId="{9CEF5C72-248E-4445-BCC4-4D07BF065C47}" srcId="{DDC70735-1165-410B-8593-5AC2E7F65368}" destId="{F7F7A314-EB3C-4BC0-8FFF-B4BAFEB575B7}" srcOrd="15" destOrd="0" parTransId="{4B98A994-93F6-4BA9-9DFC-0B217EC98E28}" sibTransId="{4641C9E2-F6CD-4088-9D5D-42E8409CD138}"/>
    <dgm:cxn modelId="{0F4AFD73-771F-46F8-81D9-34671AB40D6C}" type="presOf" srcId="{8A7A4832-EA4C-4476-8ADC-602467B74FC9}" destId="{4450CB5A-1F44-49D7-95D0-C70A3089FCFB}" srcOrd="0" destOrd="7" presId="urn:microsoft.com/office/officeart/2005/8/layout/hList1"/>
    <dgm:cxn modelId="{CF00A555-5E16-4041-812A-175123A11433}" srcId="{4FCD4031-5505-4CF9-A9F5-1F6A83879664}" destId="{91050FFE-41CE-4F3C-9998-20A8645F37A5}" srcOrd="2" destOrd="0" parTransId="{BBB9B66F-193A-437C-AD6B-CBA4769EB82C}" sibTransId="{E726E88A-E7D6-470F-BA84-C8D1F4C6B50E}"/>
    <dgm:cxn modelId="{6B93BA75-B88E-498A-BC8F-9C3604AF83DC}" type="presOf" srcId="{93FD5C76-5DC1-4642-B5BA-4B918C587FD8}" destId="{4450CB5A-1F44-49D7-95D0-C70A3089FCFB}" srcOrd="0" destOrd="3" presId="urn:microsoft.com/office/officeart/2005/8/layout/hList1"/>
    <dgm:cxn modelId="{AA02E276-AEFB-431E-8D79-0383A052C873}" type="presOf" srcId="{07C48A72-FEFA-4D5B-AC23-477F3902D6DB}" destId="{410ABBC8-8CEC-413F-9045-7B228EA626A1}" srcOrd="0" destOrd="7" presId="urn:microsoft.com/office/officeart/2005/8/layout/hList1"/>
    <dgm:cxn modelId="{4D2B9883-15D7-449E-9B71-3B7B7CBD5707}" type="presOf" srcId="{F7F7A314-EB3C-4BC0-8FFF-B4BAFEB575B7}" destId="{4450CB5A-1F44-49D7-95D0-C70A3089FCFB}" srcOrd="0" destOrd="15" presId="urn:microsoft.com/office/officeart/2005/8/layout/hList1"/>
    <dgm:cxn modelId="{F091BD88-431A-420D-A1A2-4EDFFC2C3053}" srcId="{DDC70735-1165-410B-8593-5AC2E7F65368}" destId="{1CBE3AF2-A30D-45C8-97D2-EF97DBB1FAEC}" srcOrd="4" destOrd="0" parTransId="{EBB5C315-A42A-4652-9851-248BA3A179BF}" sibTransId="{34A8F8BA-10F7-4043-96E8-B5579CB749B7}"/>
    <dgm:cxn modelId="{F8B83B8A-DDCE-40A8-B5A8-873583C0B072}" type="presOf" srcId="{501408D0-029A-4D69-9A37-BC52D03F8415}" destId="{410ABBC8-8CEC-413F-9045-7B228EA626A1}" srcOrd="0" destOrd="9" presId="urn:microsoft.com/office/officeart/2005/8/layout/hList1"/>
    <dgm:cxn modelId="{6DA7E390-A9EB-4A23-B879-A2B3E8D83D63}" srcId="{DDC70735-1165-410B-8593-5AC2E7F65368}" destId="{15943FCE-90DB-4F9E-982F-8C13D0BF7532}" srcOrd="9" destOrd="0" parTransId="{F89A7A96-9481-485C-B5B6-461F3A1D4DC9}" sibTransId="{ED06E8A6-D5B1-4607-9074-C610E5130755}"/>
    <dgm:cxn modelId="{4FD8E993-7A47-4151-8D36-4072311AFE58}" type="presOf" srcId="{7CBD3749-09BB-4787-9A0A-01D5C0F27084}" destId="{410ABBC8-8CEC-413F-9045-7B228EA626A1}" srcOrd="0" destOrd="0" presId="urn:microsoft.com/office/officeart/2005/8/layout/hList1"/>
    <dgm:cxn modelId="{3640699B-063F-4ABC-B820-6F57B4217662}" type="presOf" srcId="{E7525F3C-5561-4897-9483-184BD1B859AE}" destId="{410ABBC8-8CEC-413F-9045-7B228EA626A1}" srcOrd="0" destOrd="3" presId="urn:microsoft.com/office/officeart/2005/8/layout/hList1"/>
    <dgm:cxn modelId="{7BFAD79F-414D-4760-AE7F-BF7E0D964962}" srcId="{4FCD4031-5505-4CF9-A9F5-1F6A83879664}" destId="{0E602DC0-6A9A-46D6-AA07-009C4C834C06}" srcOrd="4" destOrd="0" parTransId="{7CDDB7BA-A61D-43CE-BC66-183CBF54FBC9}" sibTransId="{D11A469E-C1D0-4430-A874-7882396F7B15}"/>
    <dgm:cxn modelId="{19E049A3-6501-4081-99E7-E6D13860F658}" type="presOf" srcId="{3DCF5084-7977-47E0-858F-C8180DD0A940}" destId="{4450CB5A-1F44-49D7-95D0-C70A3089FCFB}" srcOrd="0" destOrd="5" presId="urn:microsoft.com/office/officeart/2005/8/layout/hList1"/>
    <dgm:cxn modelId="{1B15CDAB-0E72-407E-80C2-9303072C24C1}" srcId="{4FCD4031-5505-4CF9-A9F5-1F6A83879664}" destId="{EF59E5E2-7EFC-4BF3-B5BF-1BF229A448B0}" srcOrd="1" destOrd="0" parTransId="{40C32C08-C999-43CB-9D31-3B4A2A624ADA}" sibTransId="{3ACD5BB9-CEC6-4950-BCB9-75E9DB8E3C26}"/>
    <dgm:cxn modelId="{E497F9AD-183B-479B-BE14-7CA6C6D92F42}" srcId="{4FCD4031-5505-4CF9-A9F5-1F6A83879664}" destId="{07C48A72-FEFA-4D5B-AC23-477F3902D6DB}" srcOrd="7" destOrd="0" parTransId="{48B62A38-85FD-4C0C-A6A1-19CD2AEE707A}" sibTransId="{003C4826-4FF0-47F3-B38B-9111DC18B9A8}"/>
    <dgm:cxn modelId="{FB0A4CB0-EB29-472B-8C8B-04124BFDBF0F}" type="presOf" srcId="{C8CEF1D7-182A-44C0-B412-16B7B49AB1E0}" destId="{4450CB5A-1F44-49D7-95D0-C70A3089FCFB}" srcOrd="0" destOrd="11" presId="urn:microsoft.com/office/officeart/2005/8/layout/hList1"/>
    <dgm:cxn modelId="{639947B2-B0EA-47AD-B80A-3D974669E454}" srcId="{DDC70735-1165-410B-8593-5AC2E7F65368}" destId="{AD9A7631-2EDE-46C1-B91F-3EA24EC42412}" srcOrd="16" destOrd="0" parTransId="{3D475594-8CFB-4C9C-BC50-E2E0D86CAF98}" sibTransId="{93172DA7-386E-483A-88E1-5905073B1E7F}"/>
    <dgm:cxn modelId="{FE035AB4-A4BA-4643-B2CD-C54E5BB8E39D}" srcId="{4FCD4031-5505-4CF9-A9F5-1F6A83879664}" destId="{BF76FB4D-81C0-4961-B92C-4B5DA02705F9}" srcOrd="8" destOrd="0" parTransId="{41273330-CE53-47BB-91B4-A4C6B0ECD2CC}" sibTransId="{B204121D-0A39-4D9C-A2C6-CD7069EFDAB7}"/>
    <dgm:cxn modelId="{64FF09B5-AB2F-475B-9161-33155E340224}" type="presOf" srcId="{FB47B6F1-6A57-49F2-A68A-55D00BDA8191}" destId="{410ABBC8-8CEC-413F-9045-7B228EA626A1}" srcOrd="0" destOrd="10" presId="urn:microsoft.com/office/officeart/2005/8/layout/hList1"/>
    <dgm:cxn modelId="{BE2E53B6-F88E-49E9-897B-CFE4BDAAA281}" type="presOf" srcId="{EF59E5E2-7EFC-4BF3-B5BF-1BF229A448B0}" destId="{410ABBC8-8CEC-413F-9045-7B228EA626A1}" srcOrd="0" destOrd="1" presId="urn:microsoft.com/office/officeart/2005/8/layout/hList1"/>
    <dgm:cxn modelId="{2744B0B7-8166-49F1-95FF-1BC442D9FB28}" srcId="{DDC70735-1165-410B-8593-5AC2E7F65368}" destId="{93FD5C76-5DC1-4642-B5BA-4B918C587FD8}" srcOrd="3" destOrd="0" parTransId="{FE3F09C2-DCB2-48BB-BF7B-054209FB939C}" sibTransId="{7F31DC0E-3B81-4A76-A42C-AFE7810FEAEF}"/>
    <dgm:cxn modelId="{69C024BA-9F4D-44A4-9E03-432F1A148840}" srcId="{4FCD4031-5505-4CF9-A9F5-1F6A83879664}" destId="{7CBD3749-09BB-4787-9A0A-01D5C0F27084}" srcOrd="0" destOrd="0" parTransId="{115EED9E-D1BD-48B1-924B-322DA9DD0915}" sibTransId="{0DA3B75D-3B9A-40D1-A8BB-C87B695FFB0C}"/>
    <dgm:cxn modelId="{90900FBC-0FEA-4FFE-87B9-12754B938AB6}" type="presOf" srcId="{4FCD4031-5505-4CF9-A9F5-1F6A83879664}" destId="{738E1389-3EF2-47E2-901F-DB3B04F21FFC}" srcOrd="0" destOrd="0" presId="urn:microsoft.com/office/officeart/2005/8/layout/hList1"/>
    <dgm:cxn modelId="{24923AC5-EBD4-4856-A38B-95BD49008E0D}" type="presOf" srcId="{91050FFE-41CE-4F3C-9998-20A8645F37A5}" destId="{410ABBC8-8CEC-413F-9045-7B228EA626A1}" srcOrd="0" destOrd="2" presId="urn:microsoft.com/office/officeart/2005/8/layout/hList1"/>
    <dgm:cxn modelId="{0D945DC9-381A-4F27-B33F-863DB25A2601}" srcId="{DDC70735-1165-410B-8593-5AC2E7F65368}" destId="{6C6A942B-1A80-4A74-9267-236E0CCDF592}" srcOrd="12" destOrd="0" parTransId="{CE57AA76-3AFB-44D9-8A4C-84F3390EDFDE}" sibTransId="{98E8B791-3285-4DDA-B1D8-B986442932F9}"/>
    <dgm:cxn modelId="{52C14CCA-8E78-4598-B988-9550BCBB03CA}" type="presOf" srcId="{DEDE55F1-F0C2-4C6D-9629-3F8250FFBF59}" destId="{4450CB5A-1F44-49D7-95D0-C70A3089FCFB}" srcOrd="0" destOrd="6" presId="urn:microsoft.com/office/officeart/2005/8/layout/hList1"/>
    <dgm:cxn modelId="{BABFCBDD-5A6F-4FD9-B24F-868FA1179589}" srcId="{DDC70735-1165-410B-8593-5AC2E7F65368}" destId="{E01119C4-C2D8-47B0-B916-E7A5F31916AC}" srcOrd="2" destOrd="0" parTransId="{8EC6113F-8472-4D64-BE43-4736F8A1D927}" sibTransId="{A94E2B93-3AB5-481E-A534-48B9A233112E}"/>
    <dgm:cxn modelId="{FBDB44E3-B07E-4616-B454-74D68D31054C}" type="presOf" srcId="{86CA031E-6AC5-4D67-B27C-353C5AE1245D}" destId="{410ABBC8-8CEC-413F-9045-7B228EA626A1}" srcOrd="0" destOrd="14" presId="urn:microsoft.com/office/officeart/2005/8/layout/hList1"/>
    <dgm:cxn modelId="{8EF439E4-3C30-4964-B46F-0AA65EEEEC01}" srcId="{4FCD4031-5505-4CF9-A9F5-1F6A83879664}" destId="{86CA031E-6AC5-4D67-B27C-353C5AE1245D}" srcOrd="14" destOrd="0" parTransId="{7FD9D43E-A1EA-46C7-9014-F1595792C08B}" sibTransId="{F979A116-DE46-400E-9AEC-1A41A56321CA}"/>
    <dgm:cxn modelId="{ED0C04E8-A387-4142-97C2-2FFB27B79571}" type="presOf" srcId="{F95B63AD-D2CE-4F69-BF41-EC8443C08F6C}" destId="{410ABBC8-8CEC-413F-9045-7B228EA626A1}" srcOrd="0" destOrd="5" presId="urn:microsoft.com/office/officeart/2005/8/layout/hList1"/>
    <dgm:cxn modelId="{E77956E8-238C-47A1-9A06-C0E52934B91F}" type="presOf" srcId="{1CBE3AF2-A30D-45C8-97D2-EF97DBB1FAEC}" destId="{4450CB5A-1F44-49D7-95D0-C70A3089FCFB}" srcOrd="0" destOrd="4" presId="urn:microsoft.com/office/officeart/2005/8/layout/hList1"/>
    <dgm:cxn modelId="{5688E9E8-5BC1-4551-B72B-FD690C5094FD}" type="presOf" srcId="{9FAC4206-3D90-47A5-A427-A08934E034D1}" destId="{4450CB5A-1F44-49D7-95D0-C70A3089FCFB}" srcOrd="0" destOrd="8" presId="urn:microsoft.com/office/officeart/2005/8/layout/hList1"/>
    <dgm:cxn modelId="{739F53EB-D071-4437-843A-74AF421131F9}" srcId="{4FCD4031-5505-4CF9-A9F5-1F6A83879664}" destId="{501408D0-029A-4D69-9A37-BC52D03F8415}" srcOrd="9" destOrd="0" parTransId="{8EB45E40-6E51-4166-B6D4-8362E0B3747D}" sibTransId="{6C85D397-6432-432D-B2D5-6F9F20A69ED5}"/>
    <dgm:cxn modelId="{71B9EEEF-B893-4D68-88E5-AA38CDC5E7E1}" type="presOf" srcId="{5723B76D-7AB0-4454-8A93-DB4AC5568969}" destId="{4450CB5A-1F44-49D7-95D0-C70A3089FCFB}" srcOrd="0" destOrd="1" presId="urn:microsoft.com/office/officeart/2005/8/layout/hList1"/>
    <dgm:cxn modelId="{9FD931F2-5747-4121-9F5E-35938D3F571D}" type="presOf" srcId="{E01119C4-C2D8-47B0-B916-E7A5F31916AC}" destId="{4450CB5A-1F44-49D7-95D0-C70A3089FCFB}" srcOrd="0" destOrd="2" presId="urn:microsoft.com/office/officeart/2005/8/layout/hList1"/>
    <dgm:cxn modelId="{446A0DF4-8FFC-46AC-B38C-B74F0CD64D6D}" type="presOf" srcId="{03793AA9-99AD-4A30-A37D-9DC1D6DEDF8F}" destId="{410ABBC8-8CEC-413F-9045-7B228EA626A1}" srcOrd="0" destOrd="12" presId="urn:microsoft.com/office/officeart/2005/8/layout/hList1"/>
    <dgm:cxn modelId="{FB6DE0F4-5767-47B8-B59B-0C2692D7A956}" type="presOf" srcId="{BF76FB4D-81C0-4961-B92C-4B5DA02705F9}" destId="{410ABBC8-8CEC-413F-9045-7B228EA626A1}" srcOrd="0" destOrd="8" presId="urn:microsoft.com/office/officeart/2005/8/layout/hList1"/>
    <dgm:cxn modelId="{A7CA19FA-7CEE-4BB8-BDB8-A51F83A35322}" type="presOf" srcId="{0E602DC0-6A9A-46D6-AA07-009C4C834C06}" destId="{410ABBC8-8CEC-413F-9045-7B228EA626A1}" srcOrd="0" destOrd="4" presId="urn:microsoft.com/office/officeart/2005/8/layout/hList1"/>
    <dgm:cxn modelId="{DE7529FC-1AD7-48EE-A0F2-15F82CB0F13B}" srcId="{4FCD4031-5505-4CF9-A9F5-1F6A83879664}" destId="{F95B63AD-D2CE-4F69-BF41-EC8443C08F6C}" srcOrd="5" destOrd="0" parTransId="{B839B733-D162-48FF-AA7D-822B8369DBDA}" sibTransId="{C44910D7-1239-47B7-BC88-F59473D31206}"/>
    <dgm:cxn modelId="{E86810FE-0A36-4248-969C-116B915ADD55}" type="presOf" srcId="{41989A4C-AD6B-49A9-8D57-06C2EB01F059}" destId="{4450CB5A-1F44-49D7-95D0-C70A3089FCFB}" srcOrd="0" destOrd="0" presId="urn:microsoft.com/office/officeart/2005/8/layout/hList1"/>
    <dgm:cxn modelId="{5C50759F-1C6F-4BB2-A20E-BE607769B637}" type="presParOf" srcId="{62CF8259-1340-4809-B3A7-BC92F7DB640C}" destId="{839F4922-0147-4EB9-BD72-C2F54C24DA25}" srcOrd="0" destOrd="0" presId="urn:microsoft.com/office/officeart/2005/8/layout/hList1"/>
    <dgm:cxn modelId="{84C9085D-83CC-4CD8-B282-94DD244ED8C6}" type="presParOf" srcId="{839F4922-0147-4EB9-BD72-C2F54C24DA25}" destId="{738E1389-3EF2-47E2-901F-DB3B04F21FFC}" srcOrd="0" destOrd="0" presId="urn:microsoft.com/office/officeart/2005/8/layout/hList1"/>
    <dgm:cxn modelId="{75BD6FC9-C736-4C0B-B7C0-752F1756B0D5}" type="presParOf" srcId="{839F4922-0147-4EB9-BD72-C2F54C24DA25}" destId="{410ABBC8-8CEC-413F-9045-7B228EA626A1}" srcOrd="1" destOrd="0" presId="urn:microsoft.com/office/officeart/2005/8/layout/hList1"/>
    <dgm:cxn modelId="{E6B80A27-5FF5-4077-9746-2F89D6DF036B}" type="presParOf" srcId="{62CF8259-1340-4809-B3A7-BC92F7DB640C}" destId="{F3D43C68-9581-455D-A017-2BC6B3A17F36}" srcOrd="1" destOrd="0" presId="urn:microsoft.com/office/officeart/2005/8/layout/hList1"/>
    <dgm:cxn modelId="{5EE1ABD5-7BCC-4AA4-A9D0-662FED037281}" type="presParOf" srcId="{62CF8259-1340-4809-B3A7-BC92F7DB640C}" destId="{9387C848-4D8A-42B6-9D3A-A0285D96B173}" srcOrd="2" destOrd="0" presId="urn:microsoft.com/office/officeart/2005/8/layout/hList1"/>
    <dgm:cxn modelId="{D8ABA1AB-0763-400C-A83C-8A6DBBC8357C}" type="presParOf" srcId="{9387C848-4D8A-42B6-9D3A-A0285D96B173}" destId="{BF10327E-81A5-4220-939A-87C3BE58628A}" srcOrd="0" destOrd="0" presId="urn:microsoft.com/office/officeart/2005/8/layout/hList1"/>
    <dgm:cxn modelId="{0E09CE7F-B6F6-4B99-9A7C-19EC81A28750}" type="presParOf" srcId="{9387C848-4D8A-42B6-9D3A-A0285D96B173}" destId="{4450CB5A-1F44-49D7-95D0-C70A3089FC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9F76D-B809-46D8-B516-7EDFBBD86C9A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4FCD4031-5505-4CF9-A9F5-1F6A8387966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/>
            <a:t>Greece</a:t>
          </a:r>
        </a:p>
      </dgm:t>
    </dgm:pt>
    <dgm:pt modelId="{629D58E0-00B0-4078-B19C-55EB030A7976}" type="parTrans" cxnId="{080F1D39-FFE9-4705-9488-A1555525D8CC}">
      <dgm:prSet/>
      <dgm:spPr/>
      <dgm:t>
        <a:bodyPr/>
        <a:lstStyle/>
        <a:p>
          <a:endParaRPr lang="en-US"/>
        </a:p>
      </dgm:t>
    </dgm:pt>
    <dgm:pt modelId="{8862FCCD-3B45-4C83-991C-6AE0D004397D}" type="sibTrans" cxnId="{080F1D39-FFE9-4705-9488-A1555525D8CC}">
      <dgm:prSet/>
      <dgm:spPr/>
      <dgm:t>
        <a:bodyPr/>
        <a:lstStyle/>
        <a:p>
          <a:endParaRPr lang="en-US"/>
        </a:p>
      </dgm:t>
    </dgm:pt>
    <dgm:pt modelId="{7CBD3749-09BB-4787-9A0A-01D5C0F27084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400" b="1" i="0" u="sng" dirty="0"/>
            <a:t>Overall Call Budget: EUR 695 000</a:t>
          </a:r>
          <a:endParaRPr lang="en-US" sz="1400" b="1" i="0" u="sng" dirty="0"/>
        </a:p>
      </dgm:t>
    </dgm:pt>
    <dgm:pt modelId="{115EED9E-D1BD-48B1-924B-322DA9DD0915}" type="parTrans" cxnId="{69C024BA-9F4D-44A4-9E03-432F1A148840}">
      <dgm:prSet/>
      <dgm:spPr/>
      <dgm:t>
        <a:bodyPr/>
        <a:lstStyle/>
        <a:p>
          <a:endParaRPr lang="en-US"/>
        </a:p>
      </dgm:t>
    </dgm:pt>
    <dgm:pt modelId="{0DA3B75D-3B9A-40D1-A8BB-C87B695FFB0C}" type="sibTrans" cxnId="{69C024BA-9F4D-44A4-9E03-432F1A148840}">
      <dgm:prSet/>
      <dgm:spPr/>
      <dgm:t>
        <a:bodyPr/>
        <a:lstStyle/>
        <a:p>
          <a:endParaRPr lang="en-US"/>
        </a:p>
      </dgm:t>
    </dgm:pt>
    <dgm:pt modelId="{DDC70735-1165-410B-8593-5AC2E7F65368}">
      <dgm:prSet phldrT="[Text]" custT="1"/>
      <dgm:spPr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20904" tIns="69088" rIns="120904" bIns="69088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Croatia</a:t>
          </a:r>
        </a:p>
      </dgm:t>
    </dgm:pt>
    <dgm:pt modelId="{F89983E8-F755-4CC7-89B0-F48EF4E4807C}" type="parTrans" cxnId="{1F709367-3D44-405A-A73C-8A58E62C9BC1}">
      <dgm:prSet/>
      <dgm:spPr/>
      <dgm:t>
        <a:bodyPr/>
        <a:lstStyle/>
        <a:p>
          <a:endParaRPr lang="en-US"/>
        </a:p>
      </dgm:t>
    </dgm:pt>
    <dgm:pt modelId="{3D853B6A-E375-4E27-9F9C-5290816A548B}" type="sibTrans" cxnId="{1F709367-3D44-405A-A73C-8A58E62C9BC1}">
      <dgm:prSet/>
      <dgm:spPr/>
      <dgm:t>
        <a:bodyPr/>
        <a:lstStyle/>
        <a:p>
          <a:endParaRPr lang="en-US"/>
        </a:p>
      </dgm:t>
    </dgm:pt>
    <dgm:pt modelId="{41989A4C-AD6B-49A9-8D57-06C2EB01F059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400" b="1" i="0" u="sng" dirty="0"/>
            <a:t>Overall Call Budget: EUR 695 852</a:t>
          </a:r>
          <a:endParaRPr lang="en-US" sz="1400" i="0" dirty="0"/>
        </a:p>
      </dgm:t>
    </dgm:pt>
    <dgm:pt modelId="{BB86197B-16BB-424C-B061-55357EF9717B}" type="parTrans" cxnId="{5C55075C-B3F9-43E4-BF24-15864AC0206D}">
      <dgm:prSet/>
      <dgm:spPr/>
      <dgm:t>
        <a:bodyPr/>
        <a:lstStyle/>
        <a:p>
          <a:endParaRPr lang="en-US"/>
        </a:p>
      </dgm:t>
    </dgm:pt>
    <dgm:pt modelId="{861457B9-267F-4BE0-8BE1-F91744A14F36}" type="sibTrans" cxnId="{5C55075C-B3F9-43E4-BF24-15864AC0206D}">
      <dgm:prSet/>
      <dgm:spPr/>
      <dgm:t>
        <a:bodyPr/>
        <a:lstStyle/>
        <a:p>
          <a:endParaRPr lang="en-US"/>
        </a:p>
      </dgm:t>
    </dgm:pt>
    <dgm:pt modelId="{AD9A7631-2EDE-46C1-B91F-3EA24EC42412}">
      <dgm:prSet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endParaRPr lang="en-US" sz="2300" i="0" dirty="0"/>
        </a:p>
      </dgm:t>
    </dgm:pt>
    <dgm:pt modelId="{3D475594-8CFB-4C9C-BC50-E2E0D86CAF98}" type="parTrans" cxnId="{639947B2-B0EA-47AD-B80A-3D974669E454}">
      <dgm:prSet/>
      <dgm:spPr/>
      <dgm:t>
        <a:bodyPr/>
        <a:lstStyle/>
        <a:p>
          <a:endParaRPr lang="en-GB"/>
        </a:p>
      </dgm:t>
    </dgm:pt>
    <dgm:pt modelId="{93172DA7-386E-483A-88E1-5905073B1E7F}" type="sibTrans" cxnId="{639947B2-B0EA-47AD-B80A-3D974669E454}">
      <dgm:prSet/>
      <dgm:spPr/>
      <dgm:t>
        <a:bodyPr/>
        <a:lstStyle/>
        <a:p>
          <a:endParaRPr lang="en-GB"/>
        </a:p>
      </dgm:t>
    </dgm:pt>
    <dgm:pt modelId="{91050FFE-41CE-4F3C-9998-20A8645F37A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/>
            <a:t>Focus area: Green Industry Innovation</a:t>
          </a:r>
          <a:endParaRPr lang="en-US" sz="1400" i="0"/>
        </a:p>
      </dgm:t>
    </dgm:pt>
    <dgm:pt modelId="{BBB9B66F-193A-437C-AD6B-CBA4769EB82C}" type="parTrans" cxnId="{CF00A555-5E16-4041-812A-175123A11433}">
      <dgm:prSet/>
      <dgm:spPr/>
      <dgm:t>
        <a:bodyPr/>
        <a:lstStyle/>
        <a:p>
          <a:endParaRPr lang="en-GB"/>
        </a:p>
      </dgm:t>
    </dgm:pt>
    <dgm:pt modelId="{E726E88A-E7D6-470F-BA84-C8D1F4C6B50E}" type="sibTrans" cxnId="{CF00A555-5E16-4041-812A-175123A11433}">
      <dgm:prSet/>
      <dgm:spPr/>
      <dgm:t>
        <a:bodyPr/>
        <a:lstStyle/>
        <a:p>
          <a:endParaRPr lang="en-GB"/>
        </a:p>
      </dgm:t>
    </dgm:pt>
    <dgm:pt modelId="{F95B63AD-D2CE-4F69-BF41-EC8443C08F6C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/>
            <a:t>Grant support Thresholds: </a:t>
          </a:r>
        </a:p>
      </dgm:t>
    </dgm:pt>
    <dgm:pt modelId="{B839B733-D162-48FF-AA7D-822B8369DBDA}" type="parTrans" cxnId="{DE7529FC-1AD7-48EE-A0F2-15F82CB0F13B}">
      <dgm:prSet/>
      <dgm:spPr/>
      <dgm:t>
        <a:bodyPr/>
        <a:lstStyle/>
        <a:p>
          <a:endParaRPr lang="en-GB"/>
        </a:p>
      </dgm:t>
    </dgm:pt>
    <dgm:pt modelId="{C44910D7-1239-47B7-BC88-F59473D31206}" type="sibTrans" cxnId="{DE7529FC-1AD7-48EE-A0F2-15F82CB0F13B}">
      <dgm:prSet/>
      <dgm:spPr/>
      <dgm:t>
        <a:bodyPr/>
        <a:lstStyle/>
        <a:p>
          <a:endParaRPr lang="en-GB"/>
        </a:p>
      </dgm:t>
    </dgm:pt>
    <dgm:pt modelId="{07C48A72-FEFA-4D5B-AC23-477F3902D6DB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Minimum grant amount: EUR 10 000</a:t>
          </a:r>
        </a:p>
      </dgm:t>
    </dgm:pt>
    <dgm:pt modelId="{48B62A38-85FD-4C0C-A6A1-19CD2AEE707A}" type="parTrans" cxnId="{E497F9AD-183B-479B-BE14-7CA6C6D92F42}">
      <dgm:prSet/>
      <dgm:spPr/>
      <dgm:t>
        <a:bodyPr/>
        <a:lstStyle/>
        <a:p>
          <a:endParaRPr lang="en-GB"/>
        </a:p>
      </dgm:t>
    </dgm:pt>
    <dgm:pt modelId="{003C4826-4FF0-47F3-B38B-9111DC18B9A8}" type="sibTrans" cxnId="{E497F9AD-183B-479B-BE14-7CA6C6D92F42}">
      <dgm:prSet/>
      <dgm:spPr/>
      <dgm:t>
        <a:bodyPr/>
        <a:lstStyle/>
        <a:p>
          <a:endParaRPr lang="en-GB"/>
        </a:p>
      </dgm:t>
    </dgm:pt>
    <dgm:pt modelId="{BF76FB4D-81C0-4961-B92C-4B5DA02705F9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Maximum grant amount: EUR 200 000</a:t>
          </a:r>
        </a:p>
      </dgm:t>
    </dgm:pt>
    <dgm:pt modelId="{41273330-CE53-47BB-91B4-A4C6B0ECD2CC}" type="parTrans" cxnId="{FE035AB4-A4BA-4643-B2CD-C54E5BB8E39D}">
      <dgm:prSet/>
      <dgm:spPr/>
      <dgm:t>
        <a:bodyPr/>
        <a:lstStyle/>
        <a:p>
          <a:endParaRPr lang="en-GB"/>
        </a:p>
      </dgm:t>
    </dgm:pt>
    <dgm:pt modelId="{B204121D-0A39-4D9C-A2C6-CD7069EFDAB7}" type="sibTrans" cxnId="{FE035AB4-A4BA-4643-B2CD-C54E5BB8E39D}">
      <dgm:prSet/>
      <dgm:spPr/>
      <dgm:t>
        <a:bodyPr/>
        <a:lstStyle/>
        <a:p>
          <a:endParaRPr lang="en-GB"/>
        </a:p>
      </dgm:t>
    </dgm:pt>
    <dgm:pt modelId="{273D8B3E-BE0F-4B54-95A0-BE8773CAC3E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b="1" i="0" u="sng"/>
        </a:p>
      </dgm:t>
    </dgm:pt>
    <dgm:pt modelId="{BDA925E2-77A5-43A5-A579-F694960023C0}" type="parTrans" cxnId="{B0EF2138-DF8B-457E-8361-A95441C07DEE}">
      <dgm:prSet/>
      <dgm:spPr/>
      <dgm:t>
        <a:bodyPr/>
        <a:lstStyle/>
        <a:p>
          <a:endParaRPr lang="en-GB"/>
        </a:p>
      </dgm:t>
    </dgm:pt>
    <dgm:pt modelId="{AB5B97B4-BC11-4529-BD2E-FBA700C068E1}" type="sibTrans" cxnId="{B0EF2138-DF8B-457E-8361-A95441C07DEE}">
      <dgm:prSet/>
      <dgm:spPr/>
      <dgm:t>
        <a:bodyPr/>
        <a:lstStyle/>
        <a:p>
          <a:endParaRPr lang="en-GB"/>
        </a:p>
      </dgm:t>
    </dgm:pt>
    <dgm:pt modelId="{EF59E5E2-7EFC-4BF3-B5BF-1BF229A448B0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b="1" i="0" u="sng"/>
        </a:p>
      </dgm:t>
    </dgm:pt>
    <dgm:pt modelId="{40C32C08-C999-43CB-9D31-3B4A2A624ADA}" type="parTrans" cxnId="{1B15CDAB-0E72-407E-80C2-9303072C24C1}">
      <dgm:prSet/>
      <dgm:spPr/>
      <dgm:t>
        <a:bodyPr/>
        <a:lstStyle/>
        <a:p>
          <a:endParaRPr lang="en-GB"/>
        </a:p>
      </dgm:t>
    </dgm:pt>
    <dgm:pt modelId="{3ACD5BB9-CEC6-4950-BCB9-75E9DB8E3C26}" type="sibTrans" cxnId="{1B15CDAB-0E72-407E-80C2-9303072C24C1}">
      <dgm:prSet/>
      <dgm:spPr/>
      <dgm:t>
        <a:bodyPr/>
        <a:lstStyle/>
        <a:p>
          <a:endParaRPr lang="en-GB"/>
        </a:p>
      </dgm:t>
    </dgm:pt>
    <dgm:pt modelId="{0E602DC0-6A9A-46D6-AA07-009C4C834C06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7CDDB7BA-A61D-43CE-BC66-183CBF54FBC9}" type="parTrans" cxnId="{7BFAD79F-414D-4760-AE7F-BF7E0D964962}">
      <dgm:prSet/>
      <dgm:spPr/>
      <dgm:t>
        <a:bodyPr/>
        <a:lstStyle/>
        <a:p>
          <a:endParaRPr lang="en-GB"/>
        </a:p>
      </dgm:t>
    </dgm:pt>
    <dgm:pt modelId="{D11A469E-C1D0-4430-A874-7882396F7B15}" type="sibTrans" cxnId="{7BFAD79F-414D-4760-AE7F-BF7E0D964962}">
      <dgm:prSet/>
      <dgm:spPr/>
      <dgm:t>
        <a:bodyPr/>
        <a:lstStyle/>
        <a:p>
          <a:endParaRPr lang="en-GB"/>
        </a:p>
      </dgm:t>
    </dgm:pt>
    <dgm:pt modelId="{501408D0-029A-4D69-9A37-BC52D03F841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0" i="0" u="none"/>
        </a:p>
      </dgm:t>
    </dgm:pt>
    <dgm:pt modelId="{8EB45E40-6E51-4166-B6D4-8362E0B3747D}" type="parTrans" cxnId="{739F53EB-D071-4437-843A-74AF421131F9}">
      <dgm:prSet/>
      <dgm:spPr/>
      <dgm:t>
        <a:bodyPr/>
        <a:lstStyle/>
        <a:p>
          <a:endParaRPr lang="en-GB"/>
        </a:p>
      </dgm:t>
    </dgm:pt>
    <dgm:pt modelId="{6C85D397-6432-432D-B2D5-6F9F20A69ED5}" type="sibTrans" cxnId="{739F53EB-D071-4437-843A-74AF421131F9}">
      <dgm:prSet/>
      <dgm:spPr/>
      <dgm:t>
        <a:bodyPr/>
        <a:lstStyle/>
        <a:p>
          <a:endParaRPr lang="en-GB"/>
        </a:p>
      </dgm:t>
    </dgm:pt>
    <dgm:pt modelId="{5723B76D-7AB0-4454-8A93-DB4AC556896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1" i="0" u="sng" dirty="0"/>
        </a:p>
      </dgm:t>
    </dgm:pt>
    <dgm:pt modelId="{5EE25897-9A20-4317-9260-8DA8C57ADC6A}" type="parTrans" cxnId="{E108AF3F-396F-4644-AB93-027A0BFF0985}">
      <dgm:prSet/>
      <dgm:spPr/>
      <dgm:t>
        <a:bodyPr/>
        <a:lstStyle/>
        <a:p>
          <a:endParaRPr lang="en-GB"/>
        </a:p>
      </dgm:t>
    </dgm:pt>
    <dgm:pt modelId="{93DEFE23-D391-4FC1-AA8E-37094DC8F23E}" type="sibTrans" cxnId="{E108AF3F-396F-4644-AB93-027A0BFF0985}">
      <dgm:prSet/>
      <dgm:spPr/>
      <dgm:t>
        <a:bodyPr/>
        <a:lstStyle/>
        <a:p>
          <a:endParaRPr lang="en-GB"/>
        </a:p>
      </dgm:t>
    </dgm:pt>
    <dgm:pt modelId="{E01119C4-C2D8-47B0-B916-E7A5F31916A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 dirty="0"/>
            <a:t>Focus area: Green Industry Innovation</a:t>
          </a:r>
          <a:endParaRPr lang="en-US" sz="1400" i="0" dirty="0"/>
        </a:p>
      </dgm:t>
    </dgm:pt>
    <dgm:pt modelId="{8EC6113F-8472-4D64-BE43-4736F8A1D927}" type="parTrans" cxnId="{BABFCBDD-5A6F-4FD9-B24F-868FA1179589}">
      <dgm:prSet/>
      <dgm:spPr/>
      <dgm:t>
        <a:bodyPr/>
        <a:lstStyle/>
        <a:p>
          <a:endParaRPr lang="en-GB"/>
        </a:p>
      </dgm:t>
    </dgm:pt>
    <dgm:pt modelId="{A94E2B93-3AB5-481E-A534-48B9A233112E}" type="sibTrans" cxnId="{BABFCBDD-5A6F-4FD9-B24F-868FA1179589}">
      <dgm:prSet/>
      <dgm:spPr/>
      <dgm:t>
        <a:bodyPr/>
        <a:lstStyle/>
        <a:p>
          <a:endParaRPr lang="en-GB"/>
        </a:p>
      </dgm:t>
    </dgm:pt>
    <dgm:pt modelId="{93FD5C76-5DC1-4642-B5BA-4B918C587FD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 dirty="0"/>
            <a:t>Focus area: Blue Growth</a:t>
          </a:r>
          <a:endParaRPr lang="en-US" sz="1400" i="0" dirty="0"/>
        </a:p>
      </dgm:t>
    </dgm:pt>
    <dgm:pt modelId="{FE3F09C2-DCB2-48BB-BF7B-054209FB939C}" type="parTrans" cxnId="{2744B0B7-8166-49F1-95FF-1BC442D9FB28}">
      <dgm:prSet/>
      <dgm:spPr/>
      <dgm:t>
        <a:bodyPr/>
        <a:lstStyle/>
        <a:p>
          <a:endParaRPr lang="en-GB"/>
        </a:p>
      </dgm:t>
    </dgm:pt>
    <dgm:pt modelId="{7F31DC0E-3B81-4A76-A42C-AFE7810FEAEF}" type="sibTrans" cxnId="{2744B0B7-8166-49F1-95FF-1BC442D9FB28}">
      <dgm:prSet/>
      <dgm:spPr/>
      <dgm:t>
        <a:bodyPr/>
        <a:lstStyle/>
        <a:p>
          <a:endParaRPr lang="en-GB"/>
        </a:p>
      </dgm:t>
    </dgm:pt>
    <dgm:pt modelId="{DEDE55F1-F0C2-4C6D-9629-3F8250FFBF5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u="sng"/>
            <a:t>Grant support Thresholds: </a:t>
          </a:r>
        </a:p>
      </dgm:t>
    </dgm:pt>
    <dgm:pt modelId="{053CF76A-7850-4832-83E3-BD6D9FABE9E7}" type="parTrans" cxnId="{F5B45647-7099-4560-AA79-70A2F348492E}">
      <dgm:prSet/>
      <dgm:spPr/>
      <dgm:t>
        <a:bodyPr/>
        <a:lstStyle/>
        <a:p>
          <a:endParaRPr lang="en-GB"/>
        </a:p>
      </dgm:t>
    </dgm:pt>
    <dgm:pt modelId="{A943A280-824D-4629-B7AB-891FE85A63CF}" type="sibTrans" cxnId="{F5B45647-7099-4560-AA79-70A2F348492E}">
      <dgm:prSet/>
      <dgm:spPr/>
      <dgm:t>
        <a:bodyPr/>
        <a:lstStyle/>
        <a:p>
          <a:endParaRPr lang="en-GB"/>
        </a:p>
      </dgm:t>
    </dgm:pt>
    <dgm:pt modelId="{8A7A4832-EA4C-4476-8ADC-602467B74FC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1" i="0" u="sng"/>
        </a:p>
      </dgm:t>
    </dgm:pt>
    <dgm:pt modelId="{F22C331E-0C05-4EB9-A5B2-B50AF59E5EE7}" type="parTrans" cxnId="{A404923F-AE63-4AF5-8B99-6117929339BE}">
      <dgm:prSet/>
      <dgm:spPr/>
      <dgm:t>
        <a:bodyPr/>
        <a:lstStyle/>
        <a:p>
          <a:endParaRPr lang="en-GB"/>
        </a:p>
      </dgm:t>
    </dgm:pt>
    <dgm:pt modelId="{D50D47CE-3E5A-4799-AEF2-CA055E1045FE}" type="sibTrans" cxnId="{A404923F-AE63-4AF5-8B99-6117929339BE}">
      <dgm:prSet/>
      <dgm:spPr/>
      <dgm:t>
        <a:bodyPr/>
        <a:lstStyle/>
        <a:p>
          <a:endParaRPr lang="en-GB"/>
        </a:p>
      </dgm:t>
    </dgm:pt>
    <dgm:pt modelId="{9FAC4206-3D90-47A5-A427-A08934E034D1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Minimum grant amount: EUR 10 000</a:t>
          </a:r>
        </a:p>
      </dgm:t>
    </dgm:pt>
    <dgm:pt modelId="{D27D0FF4-E8C1-4955-99FD-3D26C6509EEB}" type="parTrans" cxnId="{C3E68064-529A-41E0-BEEA-C75F9C6FB55A}">
      <dgm:prSet/>
      <dgm:spPr/>
      <dgm:t>
        <a:bodyPr/>
        <a:lstStyle/>
        <a:p>
          <a:endParaRPr lang="en-GB"/>
        </a:p>
      </dgm:t>
    </dgm:pt>
    <dgm:pt modelId="{7E60378D-B70A-47FE-AD84-DEEBA9580F1B}" type="sibTrans" cxnId="{C3E68064-529A-41E0-BEEA-C75F9C6FB55A}">
      <dgm:prSet/>
      <dgm:spPr/>
      <dgm:t>
        <a:bodyPr/>
        <a:lstStyle/>
        <a:p>
          <a:endParaRPr lang="en-GB"/>
        </a:p>
      </dgm:t>
    </dgm:pt>
    <dgm:pt modelId="{15943FCE-90DB-4F9E-982F-8C13D0BF753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u="none" dirty="0"/>
            <a:t>Maximum grant amount: EUR 200 000</a:t>
          </a:r>
        </a:p>
      </dgm:t>
    </dgm:pt>
    <dgm:pt modelId="{F89A7A96-9481-485C-B5B6-461F3A1D4DC9}" type="parTrans" cxnId="{6DA7E390-A9EB-4A23-B879-A2B3E8D83D63}">
      <dgm:prSet/>
      <dgm:spPr/>
      <dgm:t>
        <a:bodyPr/>
        <a:lstStyle/>
        <a:p>
          <a:endParaRPr lang="en-GB"/>
        </a:p>
      </dgm:t>
    </dgm:pt>
    <dgm:pt modelId="{ED06E8A6-D5B1-4607-9074-C610E5130755}" type="sibTrans" cxnId="{6DA7E390-A9EB-4A23-B879-A2B3E8D83D63}">
      <dgm:prSet/>
      <dgm:spPr/>
      <dgm:t>
        <a:bodyPr/>
        <a:lstStyle/>
        <a:p>
          <a:endParaRPr lang="en-GB"/>
        </a:p>
      </dgm:t>
    </dgm:pt>
    <dgm:pt modelId="{614D6D81-0FE6-4E24-9590-E4056FB4A92B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400" b="0" i="0" u="none"/>
        </a:p>
      </dgm:t>
    </dgm:pt>
    <dgm:pt modelId="{5B7B981A-A271-4DC0-9B11-677BE749F2E9}" type="parTrans" cxnId="{17EDBE45-DC2D-4C9F-81E1-3BD4E2AA7E2B}">
      <dgm:prSet/>
      <dgm:spPr/>
      <dgm:t>
        <a:bodyPr/>
        <a:lstStyle/>
        <a:p>
          <a:endParaRPr lang="en-GB"/>
        </a:p>
      </dgm:t>
    </dgm:pt>
    <dgm:pt modelId="{EC9C6690-A857-4380-BE04-1250B6A4D1B3}" type="sibTrans" cxnId="{17EDBE45-DC2D-4C9F-81E1-3BD4E2AA7E2B}">
      <dgm:prSet/>
      <dgm:spPr/>
      <dgm:t>
        <a:bodyPr/>
        <a:lstStyle/>
        <a:p>
          <a:endParaRPr lang="en-GB"/>
        </a:p>
      </dgm:t>
    </dgm:pt>
    <dgm:pt modelId="{3DCF5084-7977-47E0-858F-C8180DD0A94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16F7F710-BA43-4D5E-82CB-872E049CD1F4}" type="parTrans" cxnId="{78C37246-E72B-4C20-AD64-582B67105EF3}">
      <dgm:prSet/>
      <dgm:spPr/>
      <dgm:t>
        <a:bodyPr/>
        <a:lstStyle/>
        <a:p>
          <a:endParaRPr lang="nb-NO"/>
        </a:p>
      </dgm:t>
    </dgm:pt>
    <dgm:pt modelId="{6DC212C6-B459-49F8-80D1-21377E513476}" type="sibTrans" cxnId="{78C37246-E72B-4C20-AD64-582B67105EF3}">
      <dgm:prSet/>
      <dgm:spPr/>
      <dgm:t>
        <a:bodyPr/>
        <a:lstStyle/>
        <a:p>
          <a:endParaRPr lang="nb-NO"/>
        </a:p>
      </dgm:t>
    </dgm:pt>
    <dgm:pt modelId="{1CBE3AF2-A30D-45C8-97D2-EF97DBB1FAE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EBB5C315-A42A-4652-9851-248BA3A179BF}" type="parTrans" cxnId="{F091BD88-431A-420D-A1A2-4EDFFC2C3053}">
      <dgm:prSet/>
      <dgm:spPr/>
      <dgm:t>
        <a:bodyPr/>
        <a:lstStyle/>
        <a:p>
          <a:endParaRPr lang="nb-NO"/>
        </a:p>
      </dgm:t>
    </dgm:pt>
    <dgm:pt modelId="{34A8F8BA-10F7-4043-96E8-B5579CB749B7}" type="sibTrans" cxnId="{F091BD88-431A-420D-A1A2-4EDFFC2C3053}">
      <dgm:prSet/>
      <dgm:spPr/>
      <dgm:t>
        <a:bodyPr/>
        <a:lstStyle/>
        <a:p>
          <a:endParaRPr lang="nb-NO"/>
        </a:p>
      </dgm:t>
    </dgm:pt>
    <dgm:pt modelId="{FB47B6F1-6A57-49F2-A68A-55D00BDA819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 dirty="0"/>
            <a:t>Donor partnership:</a:t>
          </a:r>
          <a:endParaRPr lang="en-US" sz="1400" i="0" dirty="0"/>
        </a:p>
      </dgm:t>
    </dgm:pt>
    <dgm:pt modelId="{40F27F77-2006-44A3-9C42-D74D0369367B}" type="parTrans" cxnId="{6E38EE14-C092-4887-9E6B-4410E5CCA1C8}">
      <dgm:prSet/>
      <dgm:spPr/>
      <dgm:t>
        <a:bodyPr/>
        <a:lstStyle/>
        <a:p>
          <a:endParaRPr lang="nb-NO"/>
        </a:p>
      </dgm:t>
    </dgm:pt>
    <dgm:pt modelId="{C596009B-B6C1-4565-A91A-DF23008FABCF}" type="sibTrans" cxnId="{6E38EE14-C092-4887-9E6B-4410E5CCA1C8}">
      <dgm:prSet/>
      <dgm:spPr/>
      <dgm:t>
        <a:bodyPr/>
        <a:lstStyle/>
        <a:p>
          <a:endParaRPr lang="nb-NO"/>
        </a:p>
      </dgm:t>
    </dgm:pt>
    <dgm:pt modelId="{8446934E-5F1D-4ACD-A4E5-30C2B9902D5C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i="0" dirty="0"/>
            <a:t>Iceland, Liechtenstein and Norway</a:t>
          </a:r>
        </a:p>
      </dgm:t>
    </dgm:pt>
    <dgm:pt modelId="{37F097A7-FE4B-4B58-B17C-AF93ED3ADA76}" type="parTrans" cxnId="{CCEC0D16-72D2-46D7-B0BC-18DCB577C2C0}">
      <dgm:prSet/>
      <dgm:spPr/>
      <dgm:t>
        <a:bodyPr/>
        <a:lstStyle/>
        <a:p>
          <a:endParaRPr lang="nb-NO"/>
        </a:p>
      </dgm:t>
    </dgm:pt>
    <dgm:pt modelId="{16C6B970-F7FF-4333-A76D-38C1C3C9257A}" type="sibTrans" cxnId="{CCEC0D16-72D2-46D7-B0BC-18DCB577C2C0}">
      <dgm:prSet/>
      <dgm:spPr/>
      <dgm:t>
        <a:bodyPr/>
        <a:lstStyle/>
        <a:p>
          <a:endParaRPr lang="nb-NO"/>
        </a:p>
      </dgm:t>
    </dgm:pt>
    <dgm:pt modelId="{C8CEF1D7-182A-44C0-B412-16B7B49AB1E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u="sng" dirty="0"/>
            <a:t>Donor partnership:</a:t>
          </a:r>
          <a:endParaRPr lang="en-US" sz="1400" i="0" dirty="0"/>
        </a:p>
      </dgm:t>
    </dgm:pt>
    <dgm:pt modelId="{0C5A0F9B-02DE-416C-A122-AB61253FC734}" type="parTrans" cxnId="{A47B7634-4E33-4C6E-95E5-125EEA020B1D}">
      <dgm:prSet/>
      <dgm:spPr/>
      <dgm:t>
        <a:bodyPr/>
        <a:lstStyle/>
        <a:p>
          <a:endParaRPr lang="nb-NO"/>
        </a:p>
      </dgm:t>
    </dgm:pt>
    <dgm:pt modelId="{94C1D804-C21A-4000-B5B0-DFA4640A1CAB}" type="sibTrans" cxnId="{A47B7634-4E33-4C6E-95E5-125EEA020B1D}">
      <dgm:prSet/>
      <dgm:spPr/>
      <dgm:t>
        <a:bodyPr/>
        <a:lstStyle/>
        <a:p>
          <a:endParaRPr lang="nb-NO"/>
        </a:p>
      </dgm:t>
    </dgm:pt>
    <dgm:pt modelId="{6C6A942B-1A80-4A74-9267-236E0CCDF59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0" i="0" dirty="0"/>
            <a:t>Norway</a:t>
          </a:r>
          <a:endParaRPr lang="en-US" sz="1400" i="0" dirty="0"/>
        </a:p>
      </dgm:t>
    </dgm:pt>
    <dgm:pt modelId="{CE57AA76-3AFB-44D9-8A4C-84F3390EDFDE}" type="parTrans" cxnId="{0D945DC9-381A-4F27-B33F-863DB25A2601}">
      <dgm:prSet/>
      <dgm:spPr/>
      <dgm:t>
        <a:bodyPr/>
        <a:lstStyle/>
        <a:p>
          <a:endParaRPr lang="nb-NO"/>
        </a:p>
      </dgm:t>
    </dgm:pt>
    <dgm:pt modelId="{98E8B791-3285-4DDA-B1D8-B986442932F9}" type="sibTrans" cxnId="{0D945DC9-381A-4F27-B33F-863DB25A2601}">
      <dgm:prSet/>
      <dgm:spPr/>
      <dgm:t>
        <a:bodyPr/>
        <a:lstStyle/>
        <a:p>
          <a:endParaRPr lang="nb-NO"/>
        </a:p>
      </dgm:t>
    </dgm:pt>
    <dgm:pt modelId="{E7525F3C-5561-4897-9483-184BD1B859AE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i="0" dirty="0"/>
            <a:t>Focus area: Blue Growth</a:t>
          </a:r>
          <a:endParaRPr lang="en-US" sz="1400" i="0" dirty="0"/>
        </a:p>
      </dgm:t>
    </dgm:pt>
    <dgm:pt modelId="{957248BE-EA8E-4BB0-A9AB-FFD034E6E64B}" type="parTrans" cxnId="{B3E1C360-8353-4E09-8CED-0AB628E40262}">
      <dgm:prSet/>
      <dgm:spPr/>
      <dgm:t>
        <a:bodyPr/>
        <a:lstStyle/>
        <a:p>
          <a:endParaRPr lang="nb-NO"/>
        </a:p>
      </dgm:t>
    </dgm:pt>
    <dgm:pt modelId="{EFD8F483-C63F-4A12-BFA0-6FB9C67FB404}" type="sibTrans" cxnId="{B3E1C360-8353-4E09-8CED-0AB628E40262}">
      <dgm:prSet/>
      <dgm:spPr/>
      <dgm:t>
        <a:bodyPr/>
        <a:lstStyle/>
        <a:p>
          <a:endParaRPr lang="nb-NO"/>
        </a:p>
      </dgm:t>
    </dgm:pt>
    <dgm:pt modelId="{9A045475-1738-47F0-A344-2A063583281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 dirty="0"/>
            <a:t>ICT</a:t>
          </a:r>
        </a:p>
      </dgm:t>
    </dgm:pt>
    <dgm:pt modelId="{0ED272B8-5372-4149-A577-DA3C5D5883F9}" type="parTrans" cxnId="{60F29589-293F-4573-88D1-3177CD81F7EC}">
      <dgm:prSet/>
      <dgm:spPr/>
      <dgm:t>
        <a:bodyPr/>
        <a:lstStyle/>
        <a:p>
          <a:endParaRPr lang="nb-NO"/>
        </a:p>
      </dgm:t>
    </dgm:pt>
    <dgm:pt modelId="{456CAD0A-D897-413F-9D6B-18C0D36DB8D5}" type="sibTrans" cxnId="{60F29589-293F-4573-88D1-3177CD81F7EC}">
      <dgm:prSet/>
      <dgm:spPr/>
      <dgm:t>
        <a:bodyPr/>
        <a:lstStyle/>
        <a:p>
          <a:endParaRPr lang="nb-NO"/>
        </a:p>
      </dgm:t>
    </dgm:pt>
    <dgm:pt modelId="{8E32A003-A627-43B9-905A-27F5130EE8AA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dirty="0"/>
            <a:t>Deadline</a:t>
          </a:r>
          <a:r>
            <a:rPr lang="en-US" sz="1400" i="0" dirty="0"/>
            <a:t>: to be </a:t>
          </a:r>
          <a:r>
            <a:rPr lang="en-US" sz="1400" i="0" dirty="0" err="1"/>
            <a:t>publsihed</a:t>
          </a:r>
          <a:endParaRPr lang="en-US" sz="1400" i="0" dirty="0"/>
        </a:p>
      </dgm:t>
    </dgm:pt>
    <dgm:pt modelId="{CD9E0A57-C969-4B8E-832D-BE0059C628C7}" type="parTrans" cxnId="{79E31B7E-B408-4770-A0E6-8AD3999245CE}">
      <dgm:prSet/>
      <dgm:spPr/>
      <dgm:t>
        <a:bodyPr/>
        <a:lstStyle/>
        <a:p>
          <a:endParaRPr lang="nb-NO"/>
        </a:p>
      </dgm:t>
    </dgm:pt>
    <dgm:pt modelId="{634C55CE-E50B-49E3-9FC5-0088404C3E72}" type="sibTrans" cxnId="{79E31B7E-B408-4770-A0E6-8AD3999245CE}">
      <dgm:prSet/>
      <dgm:spPr/>
      <dgm:t>
        <a:bodyPr/>
        <a:lstStyle/>
        <a:p>
          <a:endParaRPr lang="nb-NO"/>
        </a:p>
      </dgm:t>
    </dgm:pt>
    <dgm:pt modelId="{F8D7ADBC-89FC-4987-A7AC-37336BD23DEE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3BF50052-FCDC-49F6-898B-3FEA1A30476A}" type="parTrans" cxnId="{02AAF158-8115-47BD-B2E8-574055EFC83B}">
      <dgm:prSet/>
      <dgm:spPr/>
      <dgm:t>
        <a:bodyPr/>
        <a:lstStyle/>
        <a:p>
          <a:endParaRPr lang="nb-NO"/>
        </a:p>
      </dgm:t>
    </dgm:pt>
    <dgm:pt modelId="{E0ECB256-0A79-48B4-9198-CC22FBCA538F}" type="sibTrans" cxnId="{02AAF158-8115-47BD-B2E8-574055EFC83B}">
      <dgm:prSet/>
      <dgm:spPr/>
      <dgm:t>
        <a:bodyPr/>
        <a:lstStyle/>
        <a:p>
          <a:endParaRPr lang="nb-NO"/>
        </a:p>
      </dgm:t>
    </dgm:pt>
    <dgm:pt modelId="{3DC00CF4-0E8F-4103-86B8-A76F8D22905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i="0" dirty="0"/>
            <a:t>Deadline:</a:t>
          </a:r>
          <a:r>
            <a:rPr lang="en-US" sz="1400" i="0" dirty="0"/>
            <a:t> To be published</a:t>
          </a:r>
        </a:p>
      </dgm:t>
    </dgm:pt>
    <dgm:pt modelId="{70B7D8E3-61A7-4766-9C64-64CDAA0366BA}" type="parTrans" cxnId="{ABF893C5-B2D7-4397-BEF5-28FDD7CB9692}">
      <dgm:prSet/>
      <dgm:spPr/>
      <dgm:t>
        <a:bodyPr/>
        <a:lstStyle/>
        <a:p>
          <a:endParaRPr lang="nb-NO"/>
        </a:p>
      </dgm:t>
    </dgm:pt>
    <dgm:pt modelId="{3D94D5F2-708C-4F77-AC96-DEB67038EF30}" type="sibTrans" cxnId="{ABF893C5-B2D7-4397-BEF5-28FDD7CB9692}">
      <dgm:prSet/>
      <dgm:spPr/>
      <dgm:t>
        <a:bodyPr/>
        <a:lstStyle/>
        <a:p>
          <a:endParaRPr lang="nb-NO"/>
        </a:p>
      </dgm:t>
    </dgm:pt>
    <dgm:pt modelId="{B6012CD5-60BB-46F1-8047-289E345C3674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i="0" dirty="0"/>
        </a:p>
      </dgm:t>
    </dgm:pt>
    <dgm:pt modelId="{9BB061DC-EDFD-4A90-AD04-11D345979243}" type="parTrans" cxnId="{1A29C370-44A9-4FD5-AB25-9C9B77E8F351}">
      <dgm:prSet/>
      <dgm:spPr/>
      <dgm:t>
        <a:bodyPr/>
        <a:lstStyle/>
        <a:p>
          <a:endParaRPr lang="nb-NO"/>
        </a:p>
      </dgm:t>
    </dgm:pt>
    <dgm:pt modelId="{1C34CBF6-DF64-4FC9-A68C-4768210544BA}" type="sibTrans" cxnId="{1A29C370-44A9-4FD5-AB25-9C9B77E8F351}">
      <dgm:prSet/>
      <dgm:spPr/>
      <dgm:t>
        <a:bodyPr/>
        <a:lstStyle/>
        <a:p>
          <a:endParaRPr lang="nb-NO"/>
        </a:p>
      </dgm:t>
    </dgm:pt>
    <dgm:pt modelId="{62CF8259-1340-4809-B3A7-BC92F7DB640C}" type="pres">
      <dgm:prSet presAssocID="{B0A9F76D-B809-46D8-B516-7EDFBBD86C9A}" presName="Name0" presStyleCnt="0">
        <dgm:presLayoutVars>
          <dgm:dir/>
          <dgm:animLvl val="lvl"/>
          <dgm:resizeHandles val="exact"/>
        </dgm:presLayoutVars>
      </dgm:prSet>
      <dgm:spPr/>
    </dgm:pt>
    <dgm:pt modelId="{839F4922-0147-4EB9-BD72-C2F54C24DA25}" type="pres">
      <dgm:prSet presAssocID="{4FCD4031-5505-4CF9-A9F5-1F6A83879664}" presName="composite" presStyleCnt="0"/>
      <dgm:spPr/>
    </dgm:pt>
    <dgm:pt modelId="{738E1389-3EF2-47E2-901F-DB3B04F21FFC}" type="pres">
      <dgm:prSet presAssocID="{4FCD4031-5505-4CF9-A9F5-1F6A83879664}" presName="parTx" presStyleLbl="alignNode1" presStyleIdx="0" presStyleCnt="2" custLinFactY="-185811" custLinFactNeighborX="501" custLinFactNeighborY="-200000">
        <dgm:presLayoutVars>
          <dgm:chMax val="0"/>
          <dgm:chPref val="0"/>
          <dgm:bulletEnabled val="1"/>
        </dgm:presLayoutVars>
      </dgm:prSet>
      <dgm:spPr/>
    </dgm:pt>
    <dgm:pt modelId="{410ABBC8-8CEC-413F-9045-7B228EA626A1}" type="pres">
      <dgm:prSet presAssocID="{4FCD4031-5505-4CF9-A9F5-1F6A83879664}" presName="desTx" presStyleLbl="alignAccFollowNode1" presStyleIdx="0" presStyleCnt="2" custScaleY="82113" custLinFactNeighborX="743" custLinFactNeighborY="-61967">
        <dgm:presLayoutVars>
          <dgm:bulletEnabled val="1"/>
        </dgm:presLayoutVars>
      </dgm:prSet>
      <dgm:spPr/>
    </dgm:pt>
    <dgm:pt modelId="{F3D43C68-9581-455D-A017-2BC6B3A17F36}" type="pres">
      <dgm:prSet presAssocID="{8862FCCD-3B45-4C83-991C-6AE0D004397D}" presName="space" presStyleCnt="0"/>
      <dgm:spPr/>
    </dgm:pt>
    <dgm:pt modelId="{9387C848-4D8A-42B6-9D3A-A0285D96B173}" type="pres">
      <dgm:prSet presAssocID="{DDC70735-1165-410B-8593-5AC2E7F65368}" presName="composite" presStyleCnt="0"/>
      <dgm:spPr/>
    </dgm:pt>
    <dgm:pt modelId="{BF10327E-81A5-4220-939A-87C3BE58628A}" type="pres">
      <dgm:prSet presAssocID="{DDC70735-1165-410B-8593-5AC2E7F65368}" presName="parTx" presStyleLbl="alignNode1" presStyleIdx="1" presStyleCnt="2" custLinFactY="-200000" custLinFactNeighborX="-6993" custLinFactNeighborY="-206560">
        <dgm:presLayoutVars>
          <dgm:chMax val="0"/>
          <dgm:chPref val="0"/>
          <dgm:bulletEnabled val="1"/>
        </dgm:presLayoutVars>
      </dgm:prSet>
      <dgm:spPr>
        <a:xfrm>
          <a:off x="5987872" y="57118"/>
          <a:ext cx="5252471" cy="489600"/>
        </a:xfrm>
        <a:prstGeom prst="rect">
          <a:avLst/>
        </a:prstGeom>
      </dgm:spPr>
    </dgm:pt>
    <dgm:pt modelId="{4450CB5A-1F44-49D7-95D0-C70A3089FCFB}" type="pres">
      <dgm:prSet presAssocID="{DDC70735-1165-410B-8593-5AC2E7F65368}" presName="desTx" presStyleLbl="alignAccFollowNode1" presStyleIdx="1" presStyleCnt="2" custScaleY="83817" custLinFactNeighborX="-5822" custLinFactNeighborY="-84907">
        <dgm:presLayoutVars>
          <dgm:bulletEnabled val="1"/>
        </dgm:presLayoutVars>
      </dgm:prSet>
      <dgm:spPr/>
    </dgm:pt>
  </dgm:ptLst>
  <dgm:cxnLst>
    <dgm:cxn modelId="{6E38EE14-C092-4887-9E6B-4410E5CCA1C8}" srcId="{4FCD4031-5505-4CF9-A9F5-1F6A83879664}" destId="{FB47B6F1-6A57-49F2-A68A-55D00BDA8191}" srcOrd="11" destOrd="0" parTransId="{40F27F77-2006-44A3-9C42-D74D0369367B}" sibTransId="{C596009B-B6C1-4565-A91A-DF23008FABCF}"/>
    <dgm:cxn modelId="{CCEC0D16-72D2-46D7-B0BC-18DCB577C2C0}" srcId="{4FCD4031-5505-4CF9-A9F5-1F6A83879664}" destId="{8446934E-5F1D-4ACD-A4E5-30C2B9902D5C}" srcOrd="12" destOrd="0" parTransId="{37F097A7-FE4B-4B58-B17C-AF93ED3ADA76}" sibTransId="{16C6B970-F7FF-4333-A76D-38C1C3C9257A}"/>
    <dgm:cxn modelId="{A0230E18-09B2-4B4D-A436-D51534874519}" type="presOf" srcId="{DDC70735-1165-410B-8593-5AC2E7F65368}" destId="{BF10327E-81A5-4220-939A-87C3BE58628A}" srcOrd="0" destOrd="0" presId="urn:microsoft.com/office/officeart/2005/8/layout/hList1"/>
    <dgm:cxn modelId="{EB88531E-E680-471C-8525-1295448A3086}" type="presOf" srcId="{614D6D81-0FE6-4E24-9590-E4056FB4A92B}" destId="{4450CB5A-1F44-49D7-95D0-C70A3089FCFB}" srcOrd="0" destOrd="10" presId="urn:microsoft.com/office/officeart/2005/8/layout/hList1"/>
    <dgm:cxn modelId="{8110FF1F-0EB3-4356-8F3C-AE9810545D6B}" type="presOf" srcId="{F8D7ADBC-89FC-4987-A7AC-37336BD23DEE}" destId="{410ABBC8-8CEC-413F-9045-7B228EA626A1}" srcOrd="0" destOrd="13" presId="urn:microsoft.com/office/officeart/2005/8/layout/hList1"/>
    <dgm:cxn modelId="{A9842C26-80EC-44F0-8E9E-9882D2AA60E7}" type="presOf" srcId="{8446934E-5F1D-4ACD-A4E5-30C2B9902D5C}" destId="{410ABBC8-8CEC-413F-9045-7B228EA626A1}" srcOrd="0" destOrd="12" presId="urn:microsoft.com/office/officeart/2005/8/layout/hList1"/>
    <dgm:cxn modelId="{D9BC2929-C5DD-4DCC-A765-6F7CC28C1DB2}" type="presOf" srcId="{B0A9F76D-B809-46D8-B516-7EDFBBD86C9A}" destId="{62CF8259-1340-4809-B3A7-BC92F7DB640C}" srcOrd="0" destOrd="0" presId="urn:microsoft.com/office/officeart/2005/8/layout/hList1"/>
    <dgm:cxn modelId="{E5B00933-E3CB-4CC1-AF0F-F23FF1DFEA6D}" type="presOf" srcId="{273D8B3E-BE0F-4B54-95A0-BE8773CAC3E3}" destId="{410ABBC8-8CEC-413F-9045-7B228EA626A1}" srcOrd="0" destOrd="7" presId="urn:microsoft.com/office/officeart/2005/8/layout/hList1"/>
    <dgm:cxn modelId="{A47B7634-4E33-4C6E-95E5-125EEA020B1D}" srcId="{DDC70735-1165-410B-8593-5AC2E7F65368}" destId="{C8CEF1D7-182A-44C0-B412-16B7B49AB1E0}" srcOrd="11" destOrd="0" parTransId="{0C5A0F9B-02DE-416C-A122-AB61253FC734}" sibTransId="{94C1D804-C21A-4000-B5B0-DFA4640A1CAB}"/>
    <dgm:cxn modelId="{B0EF2138-DF8B-457E-8361-A95441C07DEE}" srcId="{4FCD4031-5505-4CF9-A9F5-1F6A83879664}" destId="{273D8B3E-BE0F-4B54-95A0-BE8773CAC3E3}" srcOrd="7" destOrd="0" parTransId="{BDA925E2-77A5-43A5-A579-F694960023C0}" sibTransId="{AB5B97B4-BC11-4529-BD2E-FBA700C068E1}"/>
    <dgm:cxn modelId="{080F1D39-FFE9-4705-9488-A1555525D8CC}" srcId="{B0A9F76D-B809-46D8-B516-7EDFBBD86C9A}" destId="{4FCD4031-5505-4CF9-A9F5-1F6A83879664}" srcOrd="0" destOrd="0" parTransId="{629D58E0-00B0-4078-B19C-55EB030A7976}" sibTransId="{8862FCCD-3B45-4C83-991C-6AE0D004397D}"/>
    <dgm:cxn modelId="{A404923F-AE63-4AF5-8B99-6117929339BE}" srcId="{DDC70735-1165-410B-8593-5AC2E7F65368}" destId="{8A7A4832-EA4C-4476-8ADC-602467B74FC9}" srcOrd="7" destOrd="0" parTransId="{F22C331E-0C05-4EB9-A5B2-B50AF59E5EE7}" sibTransId="{D50D47CE-3E5A-4799-AEF2-CA055E1045FE}"/>
    <dgm:cxn modelId="{E108AF3F-396F-4644-AB93-027A0BFF0985}" srcId="{DDC70735-1165-410B-8593-5AC2E7F65368}" destId="{5723B76D-7AB0-4454-8A93-DB4AC5568969}" srcOrd="1" destOrd="0" parTransId="{5EE25897-9A20-4317-9260-8DA8C57ADC6A}" sibTransId="{93DEFE23-D391-4FC1-AA8E-37094DC8F23E}"/>
    <dgm:cxn modelId="{5C55075C-B3F9-43E4-BF24-15864AC0206D}" srcId="{DDC70735-1165-410B-8593-5AC2E7F65368}" destId="{41989A4C-AD6B-49A9-8D57-06C2EB01F059}" srcOrd="0" destOrd="0" parTransId="{BB86197B-16BB-424C-B061-55357EF9717B}" sibTransId="{861457B9-267F-4BE0-8BE1-F91744A14F36}"/>
    <dgm:cxn modelId="{6D2C5260-BD38-45D5-A1C6-4B9CF795FE7A}" type="presOf" srcId="{3DC00CF4-0E8F-4103-86B8-A76F8D22905C}" destId="{4450CB5A-1F44-49D7-95D0-C70A3089FCFB}" srcOrd="0" destOrd="14" presId="urn:microsoft.com/office/officeart/2005/8/layout/hList1"/>
    <dgm:cxn modelId="{B3E1C360-8353-4E09-8CED-0AB628E40262}" srcId="{4FCD4031-5505-4CF9-A9F5-1F6A83879664}" destId="{E7525F3C-5561-4897-9483-184BD1B859AE}" srcOrd="3" destOrd="0" parTransId="{957248BE-EA8E-4BB0-A9AB-FFD034E6E64B}" sibTransId="{EFD8F483-C63F-4A12-BFA0-6FB9C67FB404}"/>
    <dgm:cxn modelId="{C3E68064-529A-41E0-BEEA-C75F9C6FB55A}" srcId="{DDC70735-1165-410B-8593-5AC2E7F65368}" destId="{9FAC4206-3D90-47A5-A427-A08934E034D1}" srcOrd="8" destOrd="0" parTransId="{D27D0FF4-E8C1-4955-99FD-3D26C6509EEB}" sibTransId="{7E60378D-B70A-47FE-AD84-DEEBA9580F1B}"/>
    <dgm:cxn modelId="{17EDBE45-DC2D-4C9F-81E1-3BD4E2AA7E2B}" srcId="{DDC70735-1165-410B-8593-5AC2E7F65368}" destId="{614D6D81-0FE6-4E24-9590-E4056FB4A92B}" srcOrd="10" destOrd="0" parTransId="{5B7B981A-A271-4DC0-9B11-677BE749F2E9}" sibTransId="{EC9C6690-A857-4380-BE04-1250B6A4D1B3}"/>
    <dgm:cxn modelId="{78C37246-E72B-4C20-AD64-582B67105EF3}" srcId="{DDC70735-1165-410B-8593-5AC2E7F65368}" destId="{3DCF5084-7977-47E0-858F-C8180DD0A940}" srcOrd="5" destOrd="0" parTransId="{16F7F710-BA43-4D5E-82CB-872E049CD1F4}" sibTransId="{6DC212C6-B459-49F8-80D1-21377E513476}"/>
    <dgm:cxn modelId="{B0F26C47-714E-4BD4-9F3C-E93E220243A6}" type="presOf" srcId="{AD9A7631-2EDE-46C1-B91F-3EA24EC42412}" destId="{4450CB5A-1F44-49D7-95D0-C70A3089FCFB}" srcOrd="0" destOrd="15" presId="urn:microsoft.com/office/officeart/2005/8/layout/hList1"/>
    <dgm:cxn modelId="{F5B45647-7099-4560-AA79-70A2F348492E}" srcId="{DDC70735-1165-410B-8593-5AC2E7F65368}" destId="{DEDE55F1-F0C2-4C6D-9629-3F8250FFBF59}" srcOrd="6" destOrd="0" parTransId="{053CF76A-7850-4832-83E3-BD6D9FABE9E7}" sibTransId="{A943A280-824D-4629-B7AB-891FE85A63CF}"/>
    <dgm:cxn modelId="{1F709367-3D44-405A-A73C-8A58E62C9BC1}" srcId="{B0A9F76D-B809-46D8-B516-7EDFBBD86C9A}" destId="{DDC70735-1165-410B-8593-5AC2E7F65368}" srcOrd="1" destOrd="0" parTransId="{F89983E8-F755-4CC7-89B0-F48EF4E4807C}" sibTransId="{3D853B6A-E375-4E27-9F9C-5290816A548B}"/>
    <dgm:cxn modelId="{7D78244C-E03C-4B5B-A044-7AB606538641}" type="presOf" srcId="{15943FCE-90DB-4F9E-982F-8C13D0BF7532}" destId="{4450CB5A-1F44-49D7-95D0-C70A3089FCFB}" srcOrd="0" destOrd="9" presId="urn:microsoft.com/office/officeart/2005/8/layout/hList1"/>
    <dgm:cxn modelId="{4651166D-6374-46CF-A3B9-0AB6D13C69DE}" type="presOf" srcId="{6C6A942B-1A80-4A74-9267-236E0CCDF592}" destId="{4450CB5A-1F44-49D7-95D0-C70A3089FCFB}" srcOrd="0" destOrd="12" presId="urn:microsoft.com/office/officeart/2005/8/layout/hList1"/>
    <dgm:cxn modelId="{1A29C370-44A9-4FD5-AB25-9C9B77E8F351}" srcId="{DDC70735-1165-410B-8593-5AC2E7F65368}" destId="{B6012CD5-60BB-46F1-8047-289E345C3674}" srcOrd="13" destOrd="0" parTransId="{9BB061DC-EDFD-4A90-AD04-11D345979243}" sibTransId="{1C34CBF6-DF64-4FC9-A68C-4768210544BA}"/>
    <dgm:cxn modelId="{0F4AFD73-771F-46F8-81D9-34671AB40D6C}" type="presOf" srcId="{8A7A4832-EA4C-4476-8ADC-602467B74FC9}" destId="{4450CB5A-1F44-49D7-95D0-C70A3089FCFB}" srcOrd="0" destOrd="7" presId="urn:microsoft.com/office/officeart/2005/8/layout/hList1"/>
    <dgm:cxn modelId="{CF00A555-5E16-4041-812A-175123A11433}" srcId="{4FCD4031-5505-4CF9-A9F5-1F6A83879664}" destId="{91050FFE-41CE-4F3C-9998-20A8645F37A5}" srcOrd="2" destOrd="0" parTransId="{BBB9B66F-193A-437C-AD6B-CBA4769EB82C}" sibTransId="{E726E88A-E7D6-470F-BA84-C8D1F4C6B50E}"/>
    <dgm:cxn modelId="{6B93BA75-B88E-498A-BC8F-9C3604AF83DC}" type="presOf" srcId="{93FD5C76-5DC1-4642-B5BA-4B918C587FD8}" destId="{4450CB5A-1F44-49D7-95D0-C70A3089FCFB}" srcOrd="0" destOrd="3" presId="urn:microsoft.com/office/officeart/2005/8/layout/hList1"/>
    <dgm:cxn modelId="{AA02E276-AEFB-431E-8D79-0383A052C873}" type="presOf" srcId="{07C48A72-FEFA-4D5B-AC23-477F3902D6DB}" destId="{410ABBC8-8CEC-413F-9045-7B228EA626A1}" srcOrd="0" destOrd="8" presId="urn:microsoft.com/office/officeart/2005/8/layout/hList1"/>
    <dgm:cxn modelId="{02AAF158-8115-47BD-B2E8-574055EFC83B}" srcId="{4FCD4031-5505-4CF9-A9F5-1F6A83879664}" destId="{F8D7ADBC-89FC-4987-A7AC-37336BD23DEE}" srcOrd="13" destOrd="0" parTransId="{3BF50052-FCDC-49F6-898B-3FEA1A30476A}" sibTransId="{E0ECB256-0A79-48B4-9198-CC22FBCA538F}"/>
    <dgm:cxn modelId="{79E31B7E-B408-4770-A0E6-8AD3999245CE}" srcId="{4FCD4031-5505-4CF9-A9F5-1F6A83879664}" destId="{8E32A003-A627-43B9-905A-27F5130EE8AA}" srcOrd="14" destOrd="0" parTransId="{CD9E0A57-C969-4B8E-832D-BE0059C628C7}" sibTransId="{634C55CE-E50B-49E3-9FC5-0088404C3E72}"/>
    <dgm:cxn modelId="{F091BD88-431A-420D-A1A2-4EDFFC2C3053}" srcId="{DDC70735-1165-410B-8593-5AC2E7F65368}" destId="{1CBE3AF2-A30D-45C8-97D2-EF97DBB1FAEC}" srcOrd="4" destOrd="0" parTransId="{EBB5C315-A42A-4652-9851-248BA3A179BF}" sibTransId="{34A8F8BA-10F7-4043-96E8-B5579CB749B7}"/>
    <dgm:cxn modelId="{60F29589-293F-4573-88D1-3177CD81F7EC}" srcId="{4FCD4031-5505-4CF9-A9F5-1F6A83879664}" destId="{9A045475-1738-47F0-A344-2A0635832815}" srcOrd="4" destOrd="0" parTransId="{0ED272B8-5372-4149-A577-DA3C5D5883F9}" sibTransId="{456CAD0A-D897-413F-9D6B-18C0D36DB8D5}"/>
    <dgm:cxn modelId="{F8B83B8A-DDCE-40A8-B5A8-873583C0B072}" type="presOf" srcId="{501408D0-029A-4D69-9A37-BC52D03F8415}" destId="{410ABBC8-8CEC-413F-9045-7B228EA626A1}" srcOrd="0" destOrd="10" presId="urn:microsoft.com/office/officeart/2005/8/layout/hList1"/>
    <dgm:cxn modelId="{6DA7E390-A9EB-4A23-B879-A2B3E8D83D63}" srcId="{DDC70735-1165-410B-8593-5AC2E7F65368}" destId="{15943FCE-90DB-4F9E-982F-8C13D0BF7532}" srcOrd="9" destOrd="0" parTransId="{F89A7A96-9481-485C-B5B6-461F3A1D4DC9}" sibTransId="{ED06E8A6-D5B1-4607-9074-C610E5130755}"/>
    <dgm:cxn modelId="{4FD8E993-7A47-4151-8D36-4072311AFE58}" type="presOf" srcId="{7CBD3749-09BB-4787-9A0A-01D5C0F27084}" destId="{410ABBC8-8CEC-413F-9045-7B228EA626A1}" srcOrd="0" destOrd="0" presId="urn:microsoft.com/office/officeart/2005/8/layout/hList1"/>
    <dgm:cxn modelId="{3640699B-063F-4ABC-B820-6F57B4217662}" type="presOf" srcId="{E7525F3C-5561-4897-9483-184BD1B859AE}" destId="{410ABBC8-8CEC-413F-9045-7B228EA626A1}" srcOrd="0" destOrd="3" presId="urn:microsoft.com/office/officeart/2005/8/layout/hList1"/>
    <dgm:cxn modelId="{7BFAD79F-414D-4760-AE7F-BF7E0D964962}" srcId="{4FCD4031-5505-4CF9-A9F5-1F6A83879664}" destId="{0E602DC0-6A9A-46D6-AA07-009C4C834C06}" srcOrd="5" destOrd="0" parTransId="{7CDDB7BA-A61D-43CE-BC66-183CBF54FBC9}" sibTransId="{D11A469E-C1D0-4430-A874-7882396F7B15}"/>
    <dgm:cxn modelId="{19E049A3-6501-4081-99E7-E6D13860F658}" type="presOf" srcId="{3DCF5084-7977-47E0-858F-C8180DD0A940}" destId="{4450CB5A-1F44-49D7-95D0-C70A3089FCFB}" srcOrd="0" destOrd="5" presId="urn:microsoft.com/office/officeart/2005/8/layout/hList1"/>
    <dgm:cxn modelId="{1B15CDAB-0E72-407E-80C2-9303072C24C1}" srcId="{4FCD4031-5505-4CF9-A9F5-1F6A83879664}" destId="{EF59E5E2-7EFC-4BF3-B5BF-1BF229A448B0}" srcOrd="1" destOrd="0" parTransId="{40C32C08-C999-43CB-9D31-3B4A2A624ADA}" sibTransId="{3ACD5BB9-CEC6-4950-BCB9-75E9DB8E3C26}"/>
    <dgm:cxn modelId="{E497F9AD-183B-479B-BE14-7CA6C6D92F42}" srcId="{4FCD4031-5505-4CF9-A9F5-1F6A83879664}" destId="{07C48A72-FEFA-4D5B-AC23-477F3902D6DB}" srcOrd="8" destOrd="0" parTransId="{48B62A38-85FD-4C0C-A6A1-19CD2AEE707A}" sibTransId="{003C4826-4FF0-47F3-B38B-9111DC18B9A8}"/>
    <dgm:cxn modelId="{FB0A4CB0-EB29-472B-8C8B-04124BFDBF0F}" type="presOf" srcId="{C8CEF1D7-182A-44C0-B412-16B7B49AB1E0}" destId="{4450CB5A-1F44-49D7-95D0-C70A3089FCFB}" srcOrd="0" destOrd="11" presId="urn:microsoft.com/office/officeart/2005/8/layout/hList1"/>
    <dgm:cxn modelId="{639947B2-B0EA-47AD-B80A-3D974669E454}" srcId="{DDC70735-1165-410B-8593-5AC2E7F65368}" destId="{AD9A7631-2EDE-46C1-B91F-3EA24EC42412}" srcOrd="15" destOrd="0" parTransId="{3D475594-8CFB-4C9C-BC50-E2E0D86CAF98}" sibTransId="{93172DA7-386E-483A-88E1-5905073B1E7F}"/>
    <dgm:cxn modelId="{FE035AB4-A4BA-4643-B2CD-C54E5BB8E39D}" srcId="{4FCD4031-5505-4CF9-A9F5-1F6A83879664}" destId="{BF76FB4D-81C0-4961-B92C-4B5DA02705F9}" srcOrd="9" destOrd="0" parTransId="{41273330-CE53-47BB-91B4-A4C6B0ECD2CC}" sibTransId="{B204121D-0A39-4D9C-A2C6-CD7069EFDAB7}"/>
    <dgm:cxn modelId="{64FF09B5-AB2F-475B-9161-33155E340224}" type="presOf" srcId="{FB47B6F1-6A57-49F2-A68A-55D00BDA8191}" destId="{410ABBC8-8CEC-413F-9045-7B228EA626A1}" srcOrd="0" destOrd="11" presId="urn:microsoft.com/office/officeart/2005/8/layout/hList1"/>
    <dgm:cxn modelId="{BE2E53B6-F88E-49E9-897B-CFE4BDAAA281}" type="presOf" srcId="{EF59E5E2-7EFC-4BF3-B5BF-1BF229A448B0}" destId="{410ABBC8-8CEC-413F-9045-7B228EA626A1}" srcOrd="0" destOrd="1" presId="urn:microsoft.com/office/officeart/2005/8/layout/hList1"/>
    <dgm:cxn modelId="{94FC49B7-26C8-482A-B692-61E058CD3F72}" type="presOf" srcId="{8E32A003-A627-43B9-905A-27F5130EE8AA}" destId="{410ABBC8-8CEC-413F-9045-7B228EA626A1}" srcOrd="0" destOrd="14" presId="urn:microsoft.com/office/officeart/2005/8/layout/hList1"/>
    <dgm:cxn modelId="{2744B0B7-8166-49F1-95FF-1BC442D9FB28}" srcId="{DDC70735-1165-410B-8593-5AC2E7F65368}" destId="{93FD5C76-5DC1-4642-B5BA-4B918C587FD8}" srcOrd="3" destOrd="0" parTransId="{FE3F09C2-DCB2-48BB-BF7B-054209FB939C}" sibTransId="{7F31DC0E-3B81-4A76-A42C-AFE7810FEAEF}"/>
    <dgm:cxn modelId="{69C024BA-9F4D-44A4-9E03-432F1A148840}" srcId="{4FCD4031-5505-4CF9-A9F5-1F6A83879664}" destId="{7CBD3749-09BB-4787-9A0A-01D5C0F27084}" srcOrd="0" destOrd="0" parTransId="{115EED9E-D1BD-48B1-924B-322DA9DD0915}" sibTransId="{0DA3B75D-3B9A-40D1-A8BB-C87B695FFB0C}"/>
    <dgm:cxn modelId="{90900FBC-0FEA-4FFE-87B9-12754B938AB6}" type="presOf" srcId="{4FCD4031-5505-4CF9-A9F5-1F6A83879664}" destId="{738E1389-3EF2-47E2-901F-DB3B04F21FFC}" srcOrd="0" destOrd="0" presId="urn:microsoft.com/office/officeart/2005/8/layout/hList1"/>
    <dgm:cxn modelId="{24923AC5-EBD4-4856-A38B-95BD49008E0D}" type="presOf" srcId="{91050FFE-41CE-4F3C-9998-20A8645F37A5}" destId="{410ABBC8-8CEC-413F-9045-7B228EA626A1}" srcOrd="0" destOrd="2" presId="urn:microsoft.com/office/officeart/2005/8/layout/hList1"/>
    <dgm:cxn modelId="{ABF893C5-B2D7-4397-BEF5-28FDD7CB9692}" srcId="{DDC70735-1165-410B-8593-5AC2E7F65368}" destId="{3DC00CF4-0E8F-4103-86B8-A76F8D22905C}" srcOrd="14" destOrd="0" parTransId="{70B7D8E3-61A7-4766-9C64-64CDAA0366BA}" sibTransId="{3D94D5F2-708C-4F77-AC96-DEB67038EF30}"/>
    <dgm:cxn modelId="{0D945DC9-381A-4F27-B33F-863DB25A2601}" srcId="{DDC70735-1165-410B-8593-5AC2E7F65368}" destId="{6C6A942B-1A80-4A74-9267-236E0CCDF592}" srcOrd="12" destOrd="0" parTransId="{CE57AA76-3AFB-44D9-8A4C-84F3390EDFDE}" sibTransId="{98E8B791-3285-4DDA-B1D8-B986442932F9}"/>
    <dgm:cxn modelId="{52C14CCA-8E78-4598-B988-9550BCBB03CA}" type="presOf" srcId="{DEDE55F1-F0C2-4C6D-9629-3F8250FFBF59}" destId="{4450CB5A-1F44-49D7-95D0-C70A3089FCFB}" srcOrd="0" destOrd="6" presId="urn:microsoft.com/office/officeart/2005/8/layout/hList1"/>
    <dgm:cxn modelId="{A1509DD6-32C7-4A7D-953D-A725B09D64E5}" type="presOf" srcId="{B6012CD5-60BB-46F1-8047-289E345C3674}" destId="{4450CB5A-1F44-49D7-95D0-C70A3089FCFB}" srcOrd="0" destOrd="13" presId="urn:microsoft.com/office/officeart/2005/8/layout/hList1"/>
    <dgm:cxn modelId="{BABFCBDD-5A6F-4FD9-B24F-868FA1179589}" srcId="{DDC70735-1165-410B-8593-5AC2E7F65368}" destId="{E01119C4-C2D8-47B0-B916-E7A5F31916AC}" srcOrd="2" destOrd="0" parTransId="{8EC6113F-8472-4D64-BE43-4736F8A1D927}" sibTransId="{A94E2B93-3AB5-481E-A534-48B9A233112E}"/>
    <dgm:cxn modelId="{ED0C04E8-A387-4142-97C2-2FFB27B79571}" type="presOf" srcId="{F95B63AD-D2CE-4F69-BF41-EC8443C08F6C}" destId="{410ABBC8-8CEC-413F-9045-7B228EA626A1}" srcOrd="0" destOrd="6" presId="urn:microsoft.com/office/officeart/2005/8/layout/hList1"/>
    <dgm:cxn modelId="{E77956E8-238C-47A1-9A06-C0E52934B91F}" type="presOf" srcId="{1CBE3AF2-A30D-45C8-97D2-EF97DBB1FAEC}" destId="{4450CB5A-1F44-49D7-95D0-C70A3089FCFB}" srcOrd="0" destOrd="4" presId="urn:microsoft.com/office/officeart/2005/8/layout/hList1"/>
    <dgm:cxn modelId="{5688E9E8-5BC1-4551-B72B-FD690C5094FD}" type="presOf" srcId="{9FAC4206-3D90-47A5-A427-A08934E034D1}" destId="{4450CB5A-1F44-49D7-95D0-C70A3089FCFB}" srcOrd="0" destOrd="8" presId="urn:microsoft.com/office/officeart/2005/8/layout/hList1"/>
    <dgm:cxn modelId="{739F53EB-D071-4437-843A-74AF421131F9}" srcId="{4FCD4031-5505-4CF9-A9F5-1F6A83879664}" destId="{501408D0-029A-4D69-9A37-BC52D03F8415}" srcOrd="10" destOrd="0" parTransId="{8EB45E40-6E51-4166-B6D4-8362E0B3747D}" sibTransId="{6C85D397-6432-432D-B2D5-6F9F20A69ED5}"/>
    <dgm:cxn modelId="{71B9EEEF-B893-4D68-88E5-AA38CDC5E7E1}" type="presOf" srcId="{5723B76D-7AB0-4454-8A93-DB4AC5568969}" destId="{4450CB5A-1F44-49D7-95D0-C70A3089FCFB}" srcOrd="0" destOrd="1" presId="urn:microsoft.com/office/officeart/2005/8/layout/hList1"/>
    <dgm:cxn modelId="{9FD931F2-5747-4121-9F5E-35938D3F571D}" type="presOf" srcId="{E01119C4-C2D8-47B0-B916-E7A5F31916AC}" destId="{4450CB5A-1F44-49D7-95D0-C70A3089FCFB}" srcOrd="0" destOrd="2" presId="urn:microsoft.com/office/officeart/2005/8/layout/hList1"/>
    <dgm:cxn modelId="{FB6DE0F4-5767-47B8-B59B-0C2692D7A956}" type="presOf" srcId="{BF76FB4D-81C0-4961-B92C-4B5DA02705F9}" destId="{410ABBC8-8CEC-413F-9045-7B228EA626A1}" srcOrd="0" destOrd="9" presId="urn:microsoft.com/office/officeart/2005/8/layout/hList1"/>
    <dgm:cxn modelId="{2E53A1F8-7176-4B9C-9BF5-9646BE41C1EF}" type="presOf" srcId="{9A045475-1738-47F0-A344-2A0635832815}" destId="{410ABBC8-8CEC-413F-9045-7B228EA626A1}" srcOrd="0" destOrd="4" presId="urn:microsoft.com/office/officeart/2005/8/layout/hList1"/>
    <dgm:cxn modelId="{A7CA19FA-7CEE-4BB8-BDB8-A51F83A35322}" type="presOf" srcId="{0E602DC0-6A9A-46D6-AA07-009C4C834C06}" destId="{410ABBC8-8CEC-413F-9045-7B228EA626A1}" srcOrd="0" destOrd="5" presId="urn:microsoft.com/office/officeart/2005/8/layout/hList1"/>
    <dgm:cxn modelId="{DE7529FC-1AD7-48EE-A0F2-15F82CB0F13B}" srcId="{4FCD4031-5505-4CF9-A9F5-1F6A83879664}" destId="{F95B63AD-D2CE-4F69-BF41-EC8443C08F6C}" srcOrd="6" destOrd="0" parTransId="{B839B733-D162-48FF-AA7D-822B8369DBDA}" sibTransId="{C44910D7-1239-47B7-BC88-F59473D31206}"/>
    <dgm:cxn modelId="{E86810FE-0A36-4248-969C-116B915ADD55}" type="presOf" srcId="{41989A4C-AD6B-49A9-8D57-06C2EB01F059}" destId="{4450CB5A-1F44-49D7-95D0-C70A3089FCFB}" srcOrd="0" destOrd="0" presId="urn:microsoft.com/office/officeart/2005/8/layout/hList1"/>
    <dgm:cxn modelId="{5C50759F-1C6F-4BB2-A20E-BE607769B637}" type="presParOf" srcId="{62CF8259-1340-4809-B3A7-BC92F7DB640C}" destId="{839F4922-0147-4EB9-BD72-C2F54C24DA25}" srcOrd="0" destOrd="0" presId="urn:microsoft.com/office/officeart/2005/8/layout/hList1"/>
    <dgm:cxn modelId="{84C9085D-83CC-4CD8-B282-94DD244ED8C6}" type="presParOf" srcId="{839F4922-0147-4EB9-BD72-C2F54C24DA25}" destId="{738E1389-3EF2-47E2-901F-DB3B04F21FFC}" srcOrd="0" destOrd="0" presId="urn:microsoft.com/office/officeart/2005/8/layout/hList1"/>
    <dgm:cxn modelId="{75BD6FC9-C736-4C0B-B7C0-752F1756B0D5}" type="presParOf" srcId="{839F4922-0147-4EB9-BD72-C2F54C24DA25}" destId="{410ABBC8-8CEC-413F-9045-7B228EA626A1}" srcOrd="1" destOrd="0" presId="urn:microsoft.com/office/officeart/2005/8/layout/hList1"/>
    <dgm:cxn modelId="{E6B80A27-5FF5-4077-9746-2F89D6DF036B}" type="presParOf" srcId="{62CF8259-1340-4809-B3A7-BC92F7DB640C}" destId="{F3D43C68-9581-455D-A017-2BC6B3A17F36}" srcOrd="1" destOrd="0" presId="urn:microsoft.com/office/officeart/2005/8/layout/hList1"/>
    <dgm:cxn modelId="{5EE1ABD5-7BCC-4AA4-A9D0-662FED037281}" type="presParOf" srcId="{62CF8259-1340-4809-B3A7-BC92F7DB640C}" destId="{9387C848-4D8A-42B6-9D3A-A0285D96B173}" srcOrd="2" destOrd="0" presId="urn:microsoft.com/office/officeart/2005/8/layout/hList1"/>
    <dgm:cxn modelId="{D8ABA1AB-0763-400C-A83C-8A6DBBC8357C}" type="presParOf" srcId="{9387C848-4D8A-42B6-9D3A-A0285D96B173}" destId="{BF10327E-81A5-4220-939A-87C3BE58628A}" srcOrd="0" destOrd="0" presId="urn:microsoft.com/office/officeart/2005/8/layout/hList1"/>
    <dgm:cxn modelId="{0E09CE7F-B6F6-4B99-9A7C-19EC81A28750}" type="presParOf" srcId="{9387C848-4D8A-42B6-9D3A-A0285D96B173}" destId="{4450CB5A-1F44-49D7-95D0-C70A3089FC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E1389-3EF2-47E2-901F-DB3B04F21FFC}">
      <dsp:nvSpPr>
        <dsp:cNvPr id="0" name=""/>
        <dsp:cNvSpPr/>
      </dsp:nvSpPr>
      <dsp:spPr>
        <a:xfrm>
          <a:off x="26728" y="0"/>
          <a:ext cx="5252471" cy="18432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Bulgaria</a:t>
          </a:r>
        </a:p>
      </dsp:txBody>
      <dsp:txXfrm>
        <a:off x="26728" y="0"/>
        <a:ext cx="5252471" cy="1843200"/>
      </dsp:txXfrm>
    </dsp:sp>
    <dsp:sp modelId="{410ABBC8-8CEC-413F-9045-7B228EA626A1}">
      <dsp:nvSpPr>
        <dsp:cNvPr id="0" name=""/>
        <dsp:cNvSpPr/>
      </dsp:nvSpPr>
      <dsp:spPr>
        <a:xfrm>
          <a:off x="39439" y="1750829"/>
          <a:ext cx="5252471" cy="193239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400" b="1" i="0" u="sng" kern="1200" dirty="0"/>
            <a:t>Overall Call Budget: EUR 1 350 000</a:t>
          </a:r>
          <a:endParaRPr lang="en-US" sz="1400" b="1" i="0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/>
            <a:t>Focus area: Green Industry Innovation</a:t>
          </a:r>
          <a:endParaRPr lang="en-US" sz="1400" i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/>
            <a:t>Focus area: Welfare Technology</a:t>
          </a:r>
          <a:endParaRPr lang="en-US" sz="1400" i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/>
            <a:t>Grant support Thresholds: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/>
            <a:t>Minimum grant amount: EUR 5 000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/>
            <a:t>Maximum grant amount: EUR 100 000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0" i="0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/>
            <a:t>Donor partnership:</a:t>
          </a:r>
          <a:endParaRPr lang="en-US" sz="1400" i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i="0" kern="1200" dirty="0"/>
            <a:t>Norway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kern="1200" dirty="0"/>
            <a:t>Deadline: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i="0" kern="1200" dirty="0"/>
            <a:t>17 November</a:t>
          </a:r>
        </a:p>
      </dsp:txBody>
      <dsp:txXfrm>
        <a:off x="39439" y="1750829"/>
        <a:ext cx="5252471" cy="1932394"/>
      </dsp:txXfrm>
    </dsp:sp>
    <dsp:sp modelId="{BF10327E-81A5-4220-939A-87C3BE58628A}">
      <dsp:nvSpPr>
        <dsp:cNvPr id="0" name=""/>
        <dsp:cNvSpPr/>
      </dsp:nvSpPr>
      <dsp:spPr>
        <a:xfrm>
          <a:off x="5620208" y="0"/>
          <a:ext cx="5252471" cy="18432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Calibri"/>
              <a:ea typeface="+mn-ea"/>
              <a:cs typeface="+mn-cs"/>
            </a:rPr>
            <a:t>Romania</a:t>
          </a:r>
        </a:p>
      </dsp:txBody>
      <dsp:txXfrm>
        <a:off x="5620208" y="0"/>
        <a:ext cx="5252471" cy="1843200"/>
      </dsp:txXfrm>
    </dsp:sp>
    <dsp:sp modelId="{4450CB5A-1F44-49D7-95D0-C70A3089FCFB}">
      <dsp:nvSpPr>
        <dsp:cNvPr id="0" name=""/>
        <dsp:cNvSpPr/>
      </dsp:nvSpPr>
      <dsp:spPr>
        <a:xfrm>
          <a:off x="5681714" y="1648455"/>
          <a:ext cx="5252471" cy="1653286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400" b="1" i="0" u="sng" kern="1200" dirty="0"/>
            <a:t>Overall Call Budget: EUR 1 000 000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1" i="0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 dirty="0"/>
            <a:t>Focus area: Green Industry Innovation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 dirty="0"/>
            <a:t>Focus area: Blue Growth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/>
            <a:t>Focus area: ICT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u="sng" kern="1200"/>
            <a:t>Grant support Thresholds: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Minimum grant amount: EUR 10 000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Maximum grant amount: EUR 200 000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0" i="0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 dirty="0"/>
            <a:t>Donor partnership: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Iceland, Liechtenstein, and Norway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kern="1200" dirty="0"/>
            <a:t>Deadline: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i="0" kern="1200" dirty="0"/>
            <a:t>20 October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i="0" kern="1200" dirty="0"/>
        </a:p>
      </dsp:txBody>
      <dsp:txXfrm>
        <a:off x="5681714" y="1648455"/>
        <a:ext cx="5252471" cy="1653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E1389-3EF2-47E2-901F-DB3B04F21FFC}">
      <dsp:nvSpPr>
        <dsp:cNvPr id="0" name=""/>
        <dsp:cNvSpPr/>
      </dsp:nvSpPr>
      <dsp:spPr>
        <a:xfrm>
          <a:off x="26728" y="0"/>
          <a:ext cx="5252471" cy="18432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Greece</a:t>
          </a:r>
        </a:p>
      </dsp:txBody>
      <dsp:txXfrm>
        <a:off x="26728" y="0"/>
        <a:ext cx="5252471" cy="1843200"/>
      </dsp:txXfrm>
    </dsp:sp>
    <dsp:sp modelId="{410ABBC8-8CEC-413F-9045-7B228EA626A1}">
      <dsp:nvSpPr>
        <dsp:cNvPr id="0" name=""/>
        <dsp:cNvSpPr/>
      </dsp:nvSpPr>
      <dsp:spPr>
        <a:xfrm>
          <a:off x="39439" y="1876195"/>
          <a:ext cx="5252471" cy="18279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400" b="1" i="0" u="sng" kern="1200" dirty="0"/>
            <a:t>Overall Call Budget: EUR 695 000</a:t>
          </a:r>
          <a:endParaRPr lang="en-US" sz="1400" b="1" i="0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/>
            <a:t>Focus area: Green Industry Innovation</a:t>
          </a:r>
          <a:endParaRPr lang="en-US" sz="1400" i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 dirty="0"/>
            <a:t>Focus area: Blue Growth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 dirty="0"/>
            <a:t>ICT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/>
            <a:t>Grant support Thresholds: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Minimum grant amount: EUR 10 000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Maximum grant amount: EUR 200 000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0" i="0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 dirty="0"/>
            <a:t>Donor partnership: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i="0" kern="1200" dirty="0"/>
            <a:t>Iceland, Liechtenstein and Norway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kern="1200" dirty="0"/>
            <a:t>Deadline</a:t>
          </a:r>
          <a:r>
            <a:rPr lang="en-US" sz="1400" i="0" kern="1200" dirty="0"/>
            <a:t>: to be </a:t>
          </a:r>
          <a:r>
            <a:rPr lang="en-US" sz="1400" i="0" kern="1200" dirty="0" err="1"/>
            <a:t>publsihed</a:t>
          </a:r>
          <a:endParaRPr lang="en-US" sz="1400" i="0" kern="1200" dirty="0"/>
        </a:p>
      </dsp:txBody>
      <dsp:txXfrm>
        <a:off x="39439" y="1876195"/>
        <a:ext cx="5252471" cy="1827940"/>
      </dsp:txXfrm>
    </dsp:sp>
    <dsp:sp modelId="{BF10327E-81A5-4220-939A-87C3BE58628A}">
      <dsp:nvSpPr>
        <dsp:cNvPr id="0" name=""/>
        <dsp:cNvSpPr/>
      </dsp:nvSpPr>
      <dsp:spPr>
        <a:xfrm>
          <a:off x="5620208" y="0"/>
          <a:ext cx="5252471" cy="184320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Croatia</a:t>
          </a:r>
        </a:p>
      </dsp:txBody>
      <dsp:txXfrm>
        <a:off x="5620208" y="0"/>
        <a:ext cx="5252471" cy="1843200"/>
      </dsp:txXfrm>
    </dsp:sp>
    <dsp:sp modelId="{4450CB5A-1F44-49D7-95D0-C70A3089FCFB}">
      <dsp:nvSpPr>
        <dsp:cNvPr id="0" name=""/>
        <dsp:cNvSpPr/>
      </dsp:nvSpPr>
      <dsp:spPr>
        <a:xfrm>
          <a:off x="5681714" y="1779354"/>
          <a:ext cx="5252471" cy="156391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400" b="1" i="0" u="sng" kern="1200" dirty="0"/>
            <a:t>Overall Call Budget: EUR 695 852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1" i="0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 dirty="0"/>
            <a:t>Focus area: Green Industry Innovation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i="0" kern="1200" dirty="0"/>
            <a:t>Focus area: Blue Growth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u="sng" kern="1200"/>
            <a:t>Grant support Thresholds: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1" i="0" u="sng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Minimum grant amount: EUR 10 000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u="none" kern="1200" dirty="0"/>
            <a:t>Maximum grant amount: EUR 200 000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b="0" i="0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u="sng" kern="1200" dirty="0"/>
            <a:t>Donor partnership: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Norway</a:t>
          </a: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b="1" i="0" kern="1200" dirty="0"/>
            <a:t>Deadline:</a:t>
          </a:r>
          <a:r>
            <a:rPr lang="en-US" sz="1400" i="0" kern="1200" dirty="0"/>
            <a:t> To be published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i="0" kern="1200" dirty="0"/>
        </a:p>
      </dsp:txBody>
      <dsp:txXfrm>
        <a:off x="5681714" y="1779354"/>
        <a:ext cx="5252471" cy="156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F8683553-7EFC-4359-AB52-52ABD75F586C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26C286B8-C4E2-4285-82C5-DB4E079AD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0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b-N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D09A1-4EAF-4301-81B7-2D5498A8DC2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400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buFontTx/>
              <a:buChar char="-"/>
            </a:pPr>
            <a:endParaRPr lang="nb-NO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BF268-468B-43E4-87DC-D13F5CF78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7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Eligible partners: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E02CE-E3D2-4AAC-BDD4-410A38C14C6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7819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D09A1-4EAF-4301-81B7-2D5498A8DC2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8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D09A1-4EAF-4301-81B7-2D5498A8DC2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D09A1-4EAF-4301-81B7-2D5498A8DC2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38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Rectangle 4"/>
          <p:cNvSpPr>
            <a:spLocks noChangeAspect="1"/>
          </p:cNvSpPr>
          <p:nvPr userDrawn="1"/>
        </p:nvSpPr>
        <p:spPr>
          <a:xfrm>
            <a:off x="5387467" y="4462444"/>
            <a:ext cx="1417068" cy="49334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74" y="2765493"/>
            <a:ext cx="2856295" cy="11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7053" y="1549175"/>
            <a:ext cx="11137900" cy="4087509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623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/u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idx="14"/>
          </p:nvPr>
        </p:nvSpPr>
        <p:spPr>
          <a:xfrm>
            <a:off x="527050" y="1549175"/>
            <a:ext cx="11137903" cy="4087509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178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7052" y="1549175"/>
            <a:ext cx="5305984" cy="4087509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246534" y="1555751"/>
            <a:ext cx="5425060" cy="4080933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28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portrai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7052" y="1549175"/>
            <a:ext cx="6534808" cy="4277651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6539507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487829" y="0"/>
            <a:ext cx="4704171" cy="6858000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90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246534" y="528067"/>
            <a:ext cx="5425060" cy="2769455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6246534" y="3560483"/>
            <a:ext cx="5425060" cy="2769453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527053" y="528067"/>
            <a:ext cx="5437467" cy="2769455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527051" y="3560483"/>
            <a:ext cx="5437468" cy="2769453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32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628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0" y="1555751"/>
            <a:ext cx="12192000" cy="5302251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4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68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sm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10"/>
          <p:cNvSpPr>
            <a:spLocks noGrp="1"/>
          </p:cNvSpPr>
          <p:nvPr>
            <p:ph type="body" idx="15"/>
          </p:nvPr>
        </p:nvSpPr>
        <p:spPr>
          <a:xfrm>
            <a:off x="527050" y="1549178"/>
            <a:ext cx="11137903" cy="9848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6246534" y="2867231"/>
            <a:ext cx="5425060" cy="2769453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527051" y="2867231"/>
            <a:ext cx="5437468" cy="2769453"/>
          </a:xfrm>
          <a:solidFill>
            <a:schemeClr val="bg2"/>
          </a:solid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4772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527052" y="1549175"/>
            <a:ext cx="5305984" cy="4087509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5"/>
          </p:nvPr>
        </p:nvSpPr>
        <p:spPr>
          <a:xfrm>
            <a:off x="6358967" y="1549175"/>
            <a:ext cx="5305984" cy="4087509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093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7053" y="1555754"/>
            <a:ext cx="5305985" cy="328295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133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58969" y="1555754"/>
            <a:ext cx="5306495" cy="328295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133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527052" y="1976388"/>
            <a:ext cx="5305984" cy="3660296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5"/>
          </p:nvPr>
        </p:nvSpPr>
        <p:spPr>
          <a:xfrm>
            <a:off x="6358967" y="1976388"/>
            <a:ext cx="5305984" cy="3660296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815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04139" y="2731605"/>
            <a:ext cx="7005799" cy="656591"/>
          </a:xfrm>
        </p:spPr>
        <p:txBody>
          <a:bodyPr wrap="square" anchor="b">
            <a:spAutoFit/>
          </a:bodyPr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04140" y="3600453"/>
            <a:ext cx="5592699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/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5" name="Rectangle 4"/>
          <p:cNvSpPr/>
          <p:nvPr userDrawn="1"/>
        </p:nvSpPr>
        <p:spPr>
          <a:xfrm>
            <a:off x="539532" y="607739"/>
            <a:ext cx="1239211" cy="43751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3386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527051" y="596901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48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985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_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508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517459" y="5649520"/>
            <a:ext cx="315708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u="sng" err="1"/>
              <a:t>Tusen</a:t>
            </a:r>
            <a:r>
              <a:rPr lang="en-US" sz="1333" b="1" u="sng"/>
              <a:t> </a:t>
            </a:r>
            <a:r>
              <a:rPr lang="en-US" sz="1333" b="1" u="sng" err="1"/>
              <a:t>takk</a:t>
            </a:r>
            <a:r>
              <a:rPr lang="en-US" sz="1333" b="1" u="sng"/>
              <a:t>!</a:t>
            </a:r>
          </a:p>
          <a:p>
            <a:pPr algn="ctr"/>
            <a:r>
              <a:rPr lang="en-US" sz="1333" b="1" u="sng" err="1"/>
              <a:t>www.innovasjonnorge.no</a:t>
            </a:r>
            <a:endParaRPr lang="en-US" sz="1333" b="1" u="sng"/>
          </a:p>
        </p:txBody>
      </p:sp>
      <p:sp>
        <p:nvSpPr>
          <p:cNvPr id="6" name="Rectangle 5"/>
          <p:cNvSpPr/>
          <p:nvPr userDrawn="1"/>
        </p:nvSpPr>
        <p:spPr>
          <a:xfrm>
            <a:off x="4063996" y="2749258"/>
            <a:ext cx="3982728" cy="13865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01735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eader_foto /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to credit 3">
            <a:extLst>
              <a:ext uri="{FF2B5EF4-FFF2-40B4-BE49-F238E27FC236}">
                <a16:creationId xmlns:a16="http://schemas.microsoft.com/office/drawing/2014/main" id="{E05B460D-62D3-496C-96B3-66554087AA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09200" y="6356351"/>
            <a:ext cx="2030400" cy="2376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selskap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BCCB97D-FA3E-4594-9DD5-D0E5418C3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343276"/>
            <a:ext cx="9258299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Heading">
            <a:extLst>
              <a:ext uri="{FF2B5EF4-FFF2-40B4-BE49-F238E27FC236}">
                <a16:creationId xmlns:a16="http://schemas.microsoft.com/office/drawing/2014/main" id="{BC9E28CE-C4DB-4E8C-A0AD-DC7F9A876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2565401"/>
            <a:ext cx="9258300" cy="592139"/>
          </a:xfrm>
        </p:spPr>
        <p:txBody>
          <a:bodyPr lIns="0" tIns="0" rIns="0" bIns="0"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_logo">
            <a:extLst>
              <a:ext uri="{FF2B5EF4-FFF2-40B4-BE49-F238E27FC236}">
                <a16:creationId xmlns:a16="http://schemas.microsoft.com/office/drawing/2014/main" id="{BCF149AF-AFB5-1A47-912F-45D5DBEBBB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891" y="418852"/>
            <a:ext cx="1113763" cy="4188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rgbClr val="000000"/>
                </a:solidFill>
              </a:defRPr>
            </a:lvl1pPr>
            <a:lvl2pPr>
              <a:defRPr sz="133">
                <a:solidFill>
                  <a:srgbClr val="000000"/>
                </a:solidFill>
              </a:defRPr>
            </a:lvl2pPr>
            <a:lvl3pPr>
              <a:defRPr sz="133">
                <a:solidFill>
                  <a:srgbClr val="000000"/>
                </a:solidFill>
              </a:defRPr>
            </a:lvl3pPr>
            <a:lvl4pPr>
              <a:defRPr sz="133">
                <a:solidFill>
                  <a:srgbClr val="000000"/>
                </a:solidFill>
              </a:defRPr>
            </a:lvl4pPr>
            <a:lvl5pPr>
              <a:defRPr sz="133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90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28069" y="596901"/>
            <a:ext cx="2491316" cy="164148"/>
          </a:xfrm>
        </p:spPr>
        <p:txBody>
          <a:bodyPr anchor="t" anchorCtr="0">
            <a:spAutoFit/>
          </a:bodyPr>
          <a:lstStyle>
            <a:lvl1pPr marL="0" indent="0">
              <a:buNone/>
              <a:defRPr sz="1067" b="1" u="sng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6096001" y="2383132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3" name="Undertittel 2"/>
          <p:cNvSpPr>
            <a:spLocks noGrp="1"/>
          </p:cNvSpPr>
          <p:nvPr>
            <p:ph type="subTitle" idx="1"/>
          </p:nvPr>
        </p:nvSpPr>
        <p:spPr>
          <a:xfrm>
            <a:off x="6096001" y="4068694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9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3" y="3217129"/>
            <a:ext cx="2856295" cy="11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7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651869" y="2485940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096001" y="2383132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096001" y="4068694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4655" y="5694426"/>
            <a:ext cx="2135448" cy="1012305"/>
            <a:chOff x="1368109" y="1538702"/>
            <a:chExt cx="1601586" cy="759229"/>
          </a:xfrm>
        </p:grpSpPr>
        <p:sp>
          <p:nvSpPr>
            <p:cNvPr id="2" name="Rectangle 1"/>
            <p:cNvSpPr/>
            <p:nvPr userDrawn="1"/>
          </p:nvSpPr>
          <p:spPr>
            <a:xfrm>
              <a:off x="1368109" y="1538702"/>
              <a:ext cx="1601586" cy="759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6" name="Picture 2" descr="https://www.regjeringen.no/globalassets/departementene/ud/vedlegg/europapolitikk/eos-midlene/logoer/engelsk-versjoner/eea-and-norway_grants-3x-svart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784" y="1668934"/>
              <a:ext cx="1214237" cy="49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049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555754"/>
            <a:ext cx="12192000" cy="530224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801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01" y="2521316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875601" y="6240782"/>
            <a:ext cx="192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185457" y="6249148"/>
            <a:ext cx="48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7" y="444136"/>
            <a:ext cx="2020125" cy="8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8"/>
          <p:cNvSpPr/>
          <p:nvPr userDrawn="1"/>
        </p:nvSpPr>
        <p:spPr>
          <a:xfrm>
            <a:off x="0" y="1555754"/>
            <a:ext cx="12192000" cy="53022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801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875601" y="6240782"/>
            <a:ext cx="192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185457" y="6240782"/>
            <a:ext cx="48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096001" y="2521316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1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6" y="526829"/>
            <a:ext cx="1811385" cy="7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4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8"/>
          <p:cNvSpPr/>
          <p:nvPr userDrawn="1"/>
        </p:nvSpPr>
        <p:spPr>
          <a:xfrm>
            <a:off x="0" y="1555754"/>
            <a:ext cx="12192000" cy="53022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801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875601" y="6240782"/>
            <a:ext cx="192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185457" y="6240782"/>
            <a:ext cx="48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096001" y="2521316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2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6" y="526829"/>
            <a:ext cx="1811385" cy="7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9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8"/>
          <p:cNvSpPr/>
          <p:nvPr userDrawn="1"/>
        </p:nvSpPr>
        <p:spPr>
          <a:xfrm>
            <a:off x="0" y="1555754"/>
            <a:ext cx="12192000" cy="53022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801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875601" y="6240782"/>
            <a:ext cx="192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185457" y="6240782"/>
            <a:ext cx="48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096001" y="2521316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1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6" y="526829"/>
            <a:ext cx="1811385" cy="7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93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8"/>
          <p:cNvSpPr/>
          <p:nvPr userDrawn="1"/>
        </p:nvSpPr>
        <p:spPr>
          <a:xfrm>
            <a:off x="0" y="1555754"/>
            <a:ext cx="12192000" cy="53022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801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875601" y="6240782"/>
            <a:ext cx="192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185457" y="6240782"/>
            <a:ext cx="480000" cy="14362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096001" y="2521316"/>
            <a:ext cx="5569457" cy="1313308"/>
          </a:xfrm>
        </p:spPr>
        <p:txBody>
          <a:bodyPr wrap="square" anchor="b" anchorCtr="0">
            <a:spAutoFit/>
          </a:bodyPr>
          <a:lstStyle>
            <a:lvl1pPr algn="l"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410369"/>
          </a:xfrm>
        </p:spPr>
        <p:txBody>
          <a:bodyPr wrap="square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342882" indent="0" algn="ctr">
              <a:buNone/>
              <a:defRPr sz="1500"/>
            </a:lvl2pPr>
            <a:lvl3pPr marL="685767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1" name="Picture 2" descr="https://www.regjeringen.no/globalassets/departementene/ud/vedlegg/europapolitikk/eos-midlene/logoer/engelsk-versjoner/eea-and-norway_grants-3x-sva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6" y="526829"/>
            <a:ext cx="1811385" cy="7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0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err="1"/>
              <a:t>Tittel</a:t>
            </a:r>
            <a:r>
              <a:rPr lang="en-GB" noProof="0"/>
              <a:t> </a:t>
            </a:r>
            <a:r>
              <a:rPr lang="en-GB" noProof="0" err="1"/>
              <a:t>skal</a:t>
            </a:r>
            <a:r>
              <a:rPr lang="en-GB" noProof="0"/>
              <a:t> ha font str. 32pt </a:t>
            </a:r>
            <a:r>
              <a:rPr lang="en-GB" noProof="0" err="1"/>
              <a:t>som</a:t>
            </a:r>
            <a:r>
              <a:rPr lang="en-GB" noProof="0"/>
              <a:t> default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354" y="1549178"/>
            <a:ext cx="11147297" cy="40875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err="1"/>
              <a:t>Brødtekst</a:t>
            </a:r>
            <a:r>
              <a:rPr lang="en-GB" noProof="0"/>
              <a:t> </a:t>
            </a:r>
            <a:r>
              <a:rPr lang="en-GB" noProof="0" err="1"/>
              <a:t>skal</a:t>
            </a:r>
            <a:r>
              <a:rPr lang="en-GB" noProof="0"/>
              <a:t> ha font str. 20pt </a:t>
            </a:r>
            <a:r>
              <a:rPr lang="en-GB" noProof="0" err="1"/>
              <a:t>som</a:t>
            </a:r>
            <a:r>
              <a:rPr lang="en-GB" noProof="0"/>
              <a:t> default,</a:t>
            </a:r>
          </a:p>
          <a:p>
            <a:pPr lvl="1"/>
            <a:r>
              <a:rPr lang="en-GB" noProof="0" err="1"/>
              <a:t>Og</a:t>
            </a:r>
            <a:r>
              <a:rPr lang="en-GB" noProof="0"/>
              <a:t> 16pt </a:t>
            </a:r>
            <a:r>
              <a:rPr lang="en-GB" noProof="0" err="1"/>
              <a:t>som</a:t>
            </a:r>
            <a:r>
              <a:rPr lang="en-GB" noProof="0"/>
              <a:t> </a:t>
            </a:r>
            <a:r>
              <a:rPr lang="en-GB" noProof="0" err="1"/>
              <a:t>nedre</a:t>
            </a:r>
            <a:r>
              <a:rPr lang="en-GB" noProof="0"/>
              <a:t> </a:t>
            </a:r>
            <a:r>
              <a:rPr lang="en-GB" noProof="0" err="1"/>
              <a:t>grense</a:t>
            </a:r>
            <a:endParaRPr lang="en-GB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484761" y="6240782"/>
            <a:ext cx="192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27.09.2022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5457" y="6240782"/>
            <a:ext cx="480000" cy="14362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33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124655" y="5808062"/>
            <a:ext cx="1895733" cy="898669"/>
            <a:chOff x="1368109" y="1538702"/>
            <a:chExt cx="1601586" cy="759229"/>
          </a:xfrm>
        </p:grpSpPr>
        <p:sp>
          <p:nvSpPr>
            <p:cNvPr id="9" name="Rectangle 8"/>
            <p:cNvSpPr/>
            <p:nvPr userDrawn="1"/>
          </p:nvSpPr>
          <p:spPr>
            <a:xfrm>
              <a:off x="1368109" y="1538702"/>
              <a:ext cx="1601586" cy="759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10" name="Picture 2" descr="https://www.regjeringen.no/globalassets/departementene/ud/vedlegg/europapolitikk/eos-midlene/logoer/engelsk-versjoner/eea-and-norway_grants-3x-svart.png"/>
            <p:cNvPicPr>
              <a:picLocks noChangeAspect="1" noChangeArrowheads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784" y="1668934"/>
              <a:ext cx="1214237" cy="49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18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773" r:id="rId24"/>
  </p:sldLayoutIdLst>
  <p:hf sldNum="0" hdr="0" dt="0"/>
  <p:txStyles>
    <p:titleStyle>
      <a:lvl1pPr marL="0" algn="l" defTabSz="685767" rtl="0" eaLnBrk="1" latinLnBrk="0" hangingPunct="1">
        <a:lnSpc>
          <a:spcPct val="100000"/>
        </a:lnSpc>
        <a:spcBef>
          <a:spcPts val="0"/>
        </a:spcBef>
        <a:buNone/>
        <a:defRPr sz="2667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990" indent="-197990" algn="l" defTabSz="685767" rtl="0" eaLnBrk="1" latinLnBrk="0" hangingPunct="1">
        <a:lnSpc>
          <a:spcPct val="100000"/>
        </a:lnSpc>
        <a:spcBef>
          <a:spcPts val="201"/>
        </a:spcBef>
        <a:buFont typeface="Arial" panose="020B0604020202020204" pitchFamily="34" charset="0"/>
        <a:buChar char="•"/>
        <a:defRPr sz="2667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981" indent="-196842" algn="l" defTabSz="68576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93970" indent="-197990" algn="l" defTabSz="68576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1960" indent="-197990" algn="l" defTabSz="68576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135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9950" indent="-197990" algn="l" defTabSz="68576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5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9">
          <p15:clr>
            <a:srgbClr val="F26B43"/>
          </p15:clr>
        </p15:guide>
        <p15:guide id="2" pos="5511">
          <p15:clr>
            <a:srgbClr val="F26B43"/>
          </p15:clr>
        </p15:guide>
        <p15:guide id="3" orient="horz" pos="282">
          <p15:clr>
            <a:srgbClr val="F26B43"/>
          </p15:clr>
        </p15:guide>
        <p15:guide id="4" orient="horz" pos="2663">
          <p15:clr>
            <a:srgbClr val="F26B43"/>
          </p15:clr>
        </p15:guide>
        <p15:guide id="5" orient="horz" pos="735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hyperlink" Target="https://unsplash.com/s/photos/deadline-cartoon?utm_source=unsplash&amp;utm_medium=referral&amp;utm_content=creditCopyText" TargetMode="External"/><Relationship Id="rId4" Type="http://schemas.openxmlformats.org/officeDocument/2006/relationships/hyperlink" Target="https://unsplash.com/@rodlong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s/photos/corporate-social-responsibility?utm_source=unsplash&amp;utm_medium=referral&amp;utm_content=creditCopyText" TargetMode="External"/><Relationship Id="rId4" Type="http://schemas.openxmlformats.org/officeDocument/2006/relationships/hyperlink" Target="https://unsplash.com/@carlheyerdahl?utm_source=unsplash&amp;utm_medium=referral&amp;utm_content=creditCopyTex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anieltafjord?utm_source=unsplash&amp;utm_medium=referral&amp;utm_content=creditCopyText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unsplash.com/s/photos/corona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nsplash.com/s/photos/cashier?utm_source=unsplash&amp;utm_medium=referral&amp;utm_content=creditCopyText" TargetMode="External"/><Relationship Id="rId4" Type="http://schemas.openxmlformats.org/officeDocument/2006/relationships/hyperlink" Target="https://unsplash.com/@thisisramiro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unsplash.com/s/photos/handshake?utm_source=unsplash&amp;utm_medium=referral&amp;utm_content=creditCopyText" TargetMode="External"/><Relationship Id="rId4" Type="http://schemas.openxmlformats.org/officeDocument/2006/relationships/hyperlink" Target="https://unsplash.com/@purzlbaum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1" y="2849746"/>
            <a:ext cx="5569457" cy="984885"/>
          </a:xfrm>
        </p:spPr>
        <p:txBody>
          <a:bodyPr/>
          <a:lstStyle/>
          <a:p>
            <a:r>
              <a:rPr lang="en-GB" sz="3200" dirty="0"/>
              <a:t>EEA and Norway Grants – relevant Calls for </a:t>
            </a:r>
            <a:r>
              <a:rPr lang="en-GB" sz="3200"/>
              <a:t>Proposals 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1" y="4206878"/>
            <a:ext cx="5569457" cy="215444"/>
          </a:xfrm>
        </p:spPr>
        <p:txBody>
          <a:bodyPr/>
          <a:lstStyle/>
          <a:p>
            <a:r>
              <a:rPr lang="en-US" sz="1400" dirty="0"/>
              <a:t>Magnar Ødelien, </a:t>
            </a:r>
            <a:r>
              <a:rPr lang="en-US" sz="1400" dirty="0" err="1"/>
              <a:t>Programme</a:t>
            </a:r>
            <a:r>
              <a:rPr lang="en-US" sz="1400" dirty="0"/>
              <a:t> Director, Innovation Norway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738264-994B-46EE-B6D4-603747E794AC}"/>
              </a:ext>
            </a:extLst>
          </p:cNvPr>
          <p:cNvSpPr>
            <a:spLocks noChangeAspect="1"/>
          </p:cNvSpPr>
          <p:nvPr/>
        </p:nvSpPr>
        <p:spPr>
          <a:xfrm>
            <a:off x="2589633" y="816195"/>
            <a:ext cx="1344340" cy="46802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85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4"/>
          </p:nvPr>
        </p:nvSpPr>
        <p:spPr>
          <a:xfrm>
            <a:off x="527052" y="1549176"/>
            <a:ext cx="5305984" cy="408750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Make </a:t>
            </a:r>
            <a:r>
              <a:rPr lang="nb-NO" dirty="0" err="1"/>
              <a:t>use</a:t>
            </a:r>
            <a:r>
              <a:rPr lang="nb-NO" dirty="0"/>
              <a:t> of the matchmaking </a:t>
            </a:r>
            <a:r>
              <a:rPr lang="nb-NO" dirty="0" err="1"/>
              <a:t>possibilities</a:t>
            </a:r>
            <a:r>
              <a:rPr lang="nb-NO" dirty="0"/>
              <a:t> – 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events</a:t>
            </a:r>
            <a:r>
              <a:rPr lang="nb-NO" dirty="0"/>
              <a:t> and online </a:t>
            </a:r>
            <a:r>
              <a:rPr lang="nb-NO" dirty="0" err="1"/>
              <a:t>platforms</a:t>
            </a: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r>
              <a:rPr lang="nb-NO" dirty="0" err="1"/>
              <a:t>Check</a:t>
            </a:r>
            <a:r>
              <a:rPr lang="nb-NO" dirty="0"/>
              <a:t> for </a:t>
            </a:r>
            <a:r>
              <a:rPr lang="nb-NO" dirty="0" err="1"/>
              <a:t>instance</a:t>
            </a:r>
            <a:r>
              <a:rPr lang="nb-NO" dirty="0"/>
              <a:t> theexplorer.no/ for Norwegian </a:t>
            </a:r>
            <a:r>
              <a:rPr lang="nb-NO" dirty="0" err="1"/>
              <a:t>companies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business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related</a:t>
            </a:r>
            <a:r>
              <a:rPr lang="nb-NO" dirty="0"/>
              <a:t> to </a:t>
            </a:r>
            <a:r>
              <a:rPr lang="nb-NO" dirty="0" err="1"/>
              <a:t>circular</a:t>
            </a:r>
            <a:r>
              <a:rPr lang="nb-NO" dirty="0"/>
              <a:t> </a:t>
            </a:r>
            <a:r>
              <a:rPr lang="nb-NO" dirty="0" err="1"/>
              <a:t>economy</a:t>
            </a:r>
            <a:r>
              <a:rPr lang="nb-NO" dirty="0"/>
              <a:t>, </a:t>
            </a:r>
            <a:r>
              <a:rPr lang="nb-NO" dirty="0" err="1"/>
              <a:t>blue</a:t>
            </a:r>
            <a:r>
              <a:rPr lang="nb-NO" dirty="0"/>
              <a:t> </a:t>
            </a:r>
            <a:r>
              <a:rPr lang="nb-NO" dirty="0" err="1"/>
              <a:t>growth</a:t>
            </a:r>
            <a:r>
              <a:rPr lang="nb-NO" dirty="0"/>
              <a:t>, </a:t>
            </a:r>
            <a:r>
              <a:rPr lang="nb-NO" dirty="0" err="1"/>
              <a:t>health</a:t>
            </a:r>
            <a:r>
              <a:rPr lang="nb-NO" dirty="0"/>
              <a:t> / </a:t>
            </a:r>
            <a:r>
              <a:rPr lang="nb-NO" dirty="0" err="1"/>
              <a:t>welfare</a:t>
            </a:r>
            <a:r>
              <a:rPr lang="nb-NO" dirty="0"/>
              <a:t>…</a:t>
            </a:r>
          </a:p>
          <a:p>
            <a:pPr>
              <a:spcAft>
                <a:spcPts val="600"/>
              </a:spcAft>
            </a:pP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E37BF-0924-FCF0-C6CD-AF0BB2502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75" r="-1" b="6696"/>
          <a:stretch/>
        </p:blipFill>
        <p:spPr>
          <a:xfrm>
            <a:off x="6358967" y="1549176"/>
            <a:ext cx="5305984" cy="408750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2353" y="606456"/>
            <a:ext cx="11143104" cy="410369"/>
          </a:xfrm>
        </p:spPr>
        <p:txBody>
          <a:bodyPr wrap="square" anchor="t">
            <a:normAutofit/>
          </a:bodyPr>
          <a:lstStyle/>
          <a:p>
            <a:r>
              <a:rPr lang="nb-NO" noProof="0" dirty="0"/>
              <a:t>How to </a:t>
            </a:r>
            <a:r>
              <a:rPr lang="nb-NO" noProof="0" dirty="0" err="1"/>
              <a:t>find</a:t>
            </a:r>
            <a:r>
              <a:rPr lang="nb-NO" noProof="0" dirty="0"/>
              <a:t> a partner in Norway?</a:t>
            </a:r>
          </a:p>
        </p:txBody>
      </p:sp>
    </p:spTree>
    <p:extLst>
      <p:ext uri="{BB962C8B-B14F-4D97-AF65-F5344CB8AC3E}">
        <p14:creationId xmlns:p14="http://schemas.microsoft.com/office/powerpoint/2010/main" val="81100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, LEGO, indoor&#10;&#10;Description automatically generated">
            <a:extLst>
              <a:ext uri="{FF2B5EF4-FFF2-40B4-BE49-F238E27FC236}">
                <a16:creationId xmlns:a16="http://schemas.microsoft.com/office/drawing/2014/main" id="{41745FC7-7C9A-4A95-A2FA-C3E0A6A48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0"/>
            <a:ext cx="57016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A83AE-1F9E-AD40-8B4F-1F3B715BD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1600" y="6405803"/>
            <a:ext cx="2030400" cy="237600"/>
          </a:xfrm>
        </p:spPr>
        <p:txBody>
          <a:bodyPr>
            <a:normAutofit/>
          </a:bodyPr>
          <a:lstStyle/>
          <a:p>
            <a:r>
              <a:rPr lang="en-US"/>
              <a:t>Photo by </a:t>
            </a:r>
            <a:r>
              <a:rPr lang="en-US">
                <a:hlinkClick r:id="rId4"/>
              </a:rPr>
              <a:t>Rod Long</a:t>
            </a:r>
            <a:r>
              <a:rPr lang="en-US"/>
              <a:t> on </a:t>
            </a:r>
            <a:r>
              <a:rPr lang="en-US" err="1">
                <a:hlinkClick r:id="rId5"/>
              </a:rPr>
              <a:t>Unsplash</a:t>
            </a:r>
            <a:r>
              <a:rPr lang="en-US"/>
              <a:t> 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9D39F6-C3A7-D44E-B291-24FD58074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365" y="457767"/>
            <a:ext cx="5994400" cy="6085423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sz="1867" b="1" u="sng" dirty="0"/>
              <a:t>Examples of eligible activities:</a:t>
            </a:r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 marL="380990" indent="-38099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67" dirty="0"/>
              <a:t>business organizations/clusters that support SMEs to increase their knowledge about topics in fields such as business models, eco-innovation, circular economy, internationalization, Corporate Social Responsibility (CSR) </a:t>
            </a:r>
          </a:p>
          <a:p>
            <a:pPr marL="380990" indent="-38099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67" dirty="0"/>
              <a:t>large enterprises that receive business skills support  (training, coaching, mentoring etc.)</a:t>
            </a:r>
          </a:p>
          <a:p>
            <a:pPr marL="380990" indent="-38099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67" dirty="0"/>
              <a:t>SMEs that receive business skills support (training, coaching, mentoring etc.)</a:t>
            </a:r>
          </a:p>
          <a:p>
            <a:pPr marL="380990" indent="-38099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67" dirty="0"/>
              <a:t>Start-ups that receive business skills support (training, coaching, mentoring etc.)</a:t>
            </a:r>
          </a:p>
          <a:p>
            <a:pPr algn="just">
              <a:spcBef>
                <a:spcPts val="800"/>
              </a:spcBef>
            </a:pPr>
            <a:endParaRPr lang="en-US" sz="1867" dirty="0"/>
          </a:p>
          <a:p>
            <a:pPr marL="380990" indent="-38099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67" dirty="0"/>
              <a:t>Grant rate: up to 90 %</a:t>
            </a:r>
          </a:p>
          <a:p>
            <a:pPr>
              <a:spcBef>
                <a:spcPts val="800"/>
              </a:spcBef>
            </a:pPr>
            <a:endParaRPr lang="en-US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BC6B47-700C-46B8-992E-71BD48B38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61" y="6232926"/>
            <a:ext cx="999424" cy="41047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01365FD-3723-4E76-9BF5-D9DA8C0148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4" y="6232925"/>
            <a:ext cx="987047" cy="3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2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8807D-DF35-D599-7A91-471827B39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6" t="-1619" r="25218" b="1"/>
          <a:stretch/>
        </p:blipFill>
        <p:spPr>
          <a:xfrm>
            <a:off x="6764381" y="-111035"/>
            <a:ext cx="5427619" cy="696903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0617" y="1365528"/>
            <a:ext cx="6111401" cy="5172283"/>
          </a:xfrm>
        </p:spPr>
        <p:txBody>
          <a:bodyPr/>
          <a:lstStyle/>
          <a:p>
            <a:pPr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en-US" sz="1800" dirty="0"/>
              <a:t>Contribute as mentors / experts to training modules organized by cluster </a:t>
            </a:r>
            <a:r>
              <a:rPr lang="en-US" sz="1800" dirty="0" err="1"/>
              <a:t>organisations</a:t>
            </a:r>
            <a:r>
              <a:rPr lang="en-US" sz="1800" dirty="0"/>
              <a:t>, with the aim of developing green business models</a:t>
            </a:r>
          </a:p>
          <a:p>
            <a:pPr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en-US" sz="1800" dirty="0"/>
              <a:t>Participate in physical study trips with the aim of </a:t>
            </a:r>
            <a:r>
              <a:rPr lang="en-US" sz="1800" dirty="0" err="1"/>
              <a:t>analysing</a:t>
            </a:r>
            <a:r>
              <a:rPr lang="en-US" sz="1800" dirty="0"/>
              <a:t> the sustainability of businesses,  and providing good practice advice on an improved model for circular economy </a:t>
            </a:r>
          </a:p>
          <a:p>
            <a:pPr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en-US" sz="1800" dirty="0"/>
              <a:t>Inviting businesses to centers / sites in Norway, Iceland, Liechtenstein with the aim of showing sustainable business practice </a:t>
            </a:r>
          </a:p>
          <a:p>
            <a:pPr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en-US" sz="1800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4382" y="612986"/>
            <a:ext cx="6211551" cy="410369"/>
          </a:xfrm>
          <a:noFill/>
        </p:spPr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for donor partners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F8082-0F98-A190-8B8E-715BE367E73C}"/>
              </a:ext>
            </a:extLst>
          </p:cNvPr>
          <p:cNvSpPr txBox="1"/>
          <p:nvPr/>
        </p:nvSpPr>
        <p:spPr>
          <a:xfrm>
            <a:off x="10128069" y="6643658"/>
            <a:ext cx="20639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</a:rPr>
              <a:t>Photo by </a:t>
            </a:r>
            <a:r>
              <a:rPr lang="en-US" sz="8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 Heyerdahl</a:t>
            </a:r>
            <a:r>
              <a:rPr lang="en-US" sz="800">
                <a:solidFill>
                  <a:schemeClr val="bg1"/>
                </a:solidFill>
              </a:rPr>
              <a:t> on </a:t>
            </a:r>
            <a:r>
              <a:rPr lang="en-US" sz="80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800">
                <a:solidFill>
                  <a:schemeClr val="bg1"/>
                </a:solidFill>
              </a:rPr>
              <a:t> </a:t>
            </a:r>
            <a:endParaRPr lang="nb-NO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5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901537"/>
              </p:ext>
            </p:extLst>
          </p:nvPr>
        </p:nvGraphicFramePr>
        <p:xfrm>
          <a:off x="475802" y="267958"/>
          <a:ext cx="11240399" cy="629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87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33827897"/>
              </p:ext>
            </p:extLst>
          </p:nvPr>
        </p:nvGraphicFramePr>
        <p:xfrm>
          <a:off x="475802" y="267958"/>
          <a:ext cx="11240399" cy="629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695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D22FFF-276E-45E2-B575-5242A2A9E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07" y="1322328"/>
            <a:ext cx="5305984" cy="4417485"/>
          </a:xfrm>
        </p:spPr>
        <p:txBody>
          <a:bodyPr/>
          <a:lstStyle/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2400" dirty="0">
              <a:solidFill>
                <a:srgbClr val="40404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Poland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– bilateral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cooperation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on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Green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transition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</a:p>
          <a:p>
            <a:pPr marL="0" indent="0">
              <a:buSzPts val="1000"/>
              <a:buNone/>
              <a:tabLst>
                <a:tab pos="609585" algn="l"/>
              </a:tabLst>
            </a:pP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609585" algn="l"/>
              </a:tabLst>
            </a:pP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	-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Available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amount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: 2,5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mill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, EUR</a:t>
            </a:r>
          </a:p>
          <a:p>
            <a:pPr marL="0" indent="0">
              <a:buSzPts val="1000"/>
              <a:buNone/>
              <a:tabLst>
                <a:tab pos="609585" algn="l"/>
              </a:tabLst>
            </a:pP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	- Deadline: 15 November</a:t>
            </a:r>
          </a:p>
          <a:p>
            <a:pPr marL="0" indent="0">
              <a:buSzPts val="1000"/>
              <a:buNone/>
              <a:tabLst>
                <a:tab pos="609585" algn="l"/>
              </a:tabLst>
            </a:pP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	-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size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of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projects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: 50.000 – 250.000</a:t>
            </a:r>
          </a:p>
          <a:p>
            <a:pPr marL="0" indent="0">
              <a:buSzPts val="1000"/>
              <a:buNone/>
              <a:tabLst>
                <a:tab pos="609585" algn="l"/>
              </a:tabLst>
            </a:pP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	-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Broad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scope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of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applicants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and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activities</a:t>
            </a: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609585" algn="l"/>
              </a:tabLst>
            </a:pP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609585" algn="l"/>
              </a:tabLst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call particularly aims at the following areas: renewable energy and other forms of clean energy solutions, zero-emission transport including green shipping, smart/sustainable city solutions, carbon capture and storage, circular economy</a:t>
            </a: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Possible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that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other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countries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will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follow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,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both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at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national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level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and the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programme</a:t>
            </a:r>
            <a:r>
              <a:rPr lang="nb-NO" sz="1600" dirty="0">
                <a:solidFill>
                  <a:srgbClr val="404040"/>
                </a:solidFill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solidFill>
                  <a:srgbClr val="404040"/>
                </a:solidFill>
                <a:ea typeface="Times New Roman" panose="02020603050405020304" pitchFamily="18" charset="0"/>
              </a:rPr>
              <a:t>level</a:t>
            </a:r>
            <a:endParaRPr lang="nb-NO" sz="1600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2133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2133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2133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457189" indent="-457189"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endParaRPr lang="nb-NO" sz="2133" dirty="0">
              <a:solidFill>
                <a:srgbClr val="404040"/>
              </a:solidFill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609585" algn="l"/>
              </a:tabLst>
            </a:pPr>
            <a:endParaRPr lang="nb-NO" sz="2133" dirty="0">
              <a:solidFill>
                <a:srgbClr val="40404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sz="2133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2B12B8-517F-44DA-BC93-5D18C68A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Bilateral </a:t>
            </a:r>
            <a:r>
              <a:rPr lang="nb-NO" dirty="0" err="1"/>
              <a:t>funds</a:t>
            </a:r>
            <a:r>
              <a:rPr lang="nb-NO" dirty="0"/>
              <a:t> – National </a:t>
            </a:r>
            <a:r>
              <a:rPr lang="nb-NO" dirty="0" err="1"/>
              <a:t>level</a:t>
            </a:r>
            <a:r>
              <a:rPr lang="nb-NO" dirty="0"/>
              <a:t> and </a:t>
            </a:r>
            <a:r>
              <a:rPr lang="nb-NO" dirty="0" err="1"/>
              <a:t>programme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B83D8-BC27-4A76-9913-4D0E05512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544" y="1549175"/>
            <a:ext cx="5648185" cy="37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9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3" y="1549175"/>
            <a:ext cx="4975250" cy="4087509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600"/>
              </a:spcAft>
            </a:pPr>
            <a:r>
              <a:rPr lang="en-US" sz="1800" dirty="0"/>
              <a:t>Contributing to </a:t>
            </a:r>
            <a:r>
              <a:rPr lang="en-GB" sz="1800" dirty="0"/>
              <a:t>reducing economic and social </a:t>
            </a:r>
            <a:br>
              <a:rPr lang="en-GB" sz="1800" dirty="0"/>
            </a:br>
            <a:r>
              <a:rPr lang="en-GB" sz="1800" dirty="0"/>
              <a:t>disparities in the European Economic Area</a:t>
            </a:r>
          </a:p>
          <a:p>
            <a:pPr>
              <a:spcBef>
                <a:spcPts val="1200"/>
              </a:spcBef>
              <a:spcAft>
                <a:spcPts val="1600"/>
              </a:spcAft>
            </a:pPr>
            <a:r>
              <a:rPr lang="en-GB" sz="1800" dirty="0"/>
              <a:t>Strengthening relations between Norway, Iceland, Liechtenstein and the beneficiary countries</a:t>
            </a:r>
          </a:p>
          <a:p>
            <a:pPr>
              <a:spcBef>
                <a:spcPts val="1200"/>
              </a:spcBef>
              <a:spcAft>
                <a:spcPts val="1600"/>
              </a:spcAft>
            </a:pPr>
            <a:r>
              <a:rPr lang="en-GB" sz="1800" dirty="0"/>
              <a:t>2017-2024: 2.8 billion EUR to programmes </a:t>
            </a:r>
            <a:br>
              <a:rPr lang="en-GB" sz="1800" dirty="0"/>
            </a:br>
            <a:r>
              <a:rPr lang="en-GB" sz="1800" dirty="0"/>
              <a:t>in 15 countries</a:t>
            </a:r>
          </a:p>
          <a:p>
            <a:pPr>
              <a:spcBef>
                <a:spcPts val="1200"/>
              </a:spcBef>
              <a:spcAft>
                <a:spcPts val="1600"/>
              </a:spcAft>
            </a:pPr>
            <a:r>
              <a:rPr lang="en-GB" sz="1800" dirty="0"/>
              <a:t>Approx 350 mill. EUR to business programmes</a:t>
            </a:r>
            <a:endParaRPr lang="en-US" sz="1800" dirty="0"/>
          </a:p>
          <a:p>
            <a:pPr>
              <a:spcBef>
                <a:spcPts val="1200"/>
              </a:spcBef>
            </a:pPr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369"/>
          </a:xfrm>
        </p:spPr>
        <p:txBody>
          <a:bodyPr/>
          <a:lstStyle/>
          <a:p>
            <a:r>
              <a:rPr lang="en-US"/>
              <a:t>Objectives of the EEA and Norway Grants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06" y="1189822"/>
            <a:ext cx="6047173" cy="503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09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3" y="1189821"/>
            <a:ext cx="5779963" cy="4538856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1600"/>
              </a:spcAft>
            </a:pPr>
            <a:r>
              <a:rPr lang="nb-NO" sz="4667"/>
              <a:t>Forpliktelse som følge av EØS-avtalen siden 1994</a:t>
            </a:r>
          </a:p>
          <a:p>
            <a:pPr>
              <a:spcAft>
                <a:spcPts val="1600"/>
              </a:spcAft>
            </a:pPr>
            <a:r>
              <a:rPr lang="nb-NO" sz="4667"/>
              <a:t>Økonomisk og sosial utjevning i Europa</a:t>
            </a:r>
          </a:p>
          <a:p>
            <a:pPr>
              <a:spcAft>
                <a:spcPts val="1600"/>
              </a:spcAft>
            </a:pPr>
            <a:r>
              <a:rPr lang="nb-NO" sz="4667"/>
              <a:t>Styrke de bilaterale forbindelser mellom giverlandene Island, Liechtenstein, Norge og 15 mottakerland</a:t>
            </a:r>
          </a:p>
          <a:p>
            <a:pPr>
              <a:spcAft>
                <a:spcPts val="1600"/>
              </a:spcAft>
            </a:pPr>
            <a:endParaRPr lang="nb-NO" sz="4667"/>
          </a:p>
          <a:p>
            <a:pPr marL="0" indent="0">
              <a:spcAft>
                <a:spcPts val="1600"/>
              </a:spcAft>
              <a:buNone/>
            </a:pPr>
            <a:endParaRPr lang="nb-NO" sz="3333"/>
          </a:p>
          <a:p>
            <a:pPr marL="0" indent="0">
              <a:spcAft>
                <a:spcPts val="1600"/>
              </a:spcAft>
              <a:buNone/>
            </a:pPr>
            <a:endParaRPr lang="nb-NO" sz="3333"/>
          </a:p>
          <a:p>
            <a:pPr marL="0" indent="0">
              <a:spcAft>
                <a:spcPts val="1600"/>
              </a:spcAft>
              <a:buNone/>
            </a:pPr>
            <a:endParaRPr lang="nb-NO" sz="3333"/>
          </a:p>
          <a:p>
            <a:pPr>
              <a:spcAft>
                <a:spcPts val="1600"/>
              </a:spcAft>
            </a:pPr>
            <a:r>
              <a:rPr lang="nb-NO" altLang="nb-NO" sz="4667">
                <a:solidFill>
                  <a:srgbClr val="414042"/>
                </a:solidFill>
                <a:latin typeface="&amp;quot"/>
              </a:rPr>
              <a:t>Norges andel utgjør totalt i underkant av 98 prosent</a:t>
            </a:r>
            <a:endParaRPr lang="nb-NO" altLang="nb-NO"/>
          </a:p>
          <a:p>
            <a:pPr>
              <a:spcAft>
                <a:spcPts val="1600"/>
              </a:spcAft>
            </a:pPr>
            <a:endParaRPr lang="nb-NO" sz="2133"/>
          </a:p>
          <a:p>
            <a:endParaRPr lang="nb-NO" sz="186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AC38F-B1E1-4C5B-ABD2-9EAD6F5A7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4" y="3202345"/>
            <a:ext cx="5495493" cy="15738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7A95A48-5CAE-4C03-AE00-C2B9AAC64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91" y="0"/>
            <a:ext cx="11359464" cy="6858000"/>
          </a:xfrm>
          <a:prstGeom prst="rect">
            <a:avLst/>
          </a:prstGeom>
        </p:spPr>
      </p:pic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573116A5-0D68-450A-BA2C-076EB9C600D5}"/>
              </a:ext>
            </a:extLst>
          </p:cNvPr>
          <p:cNvCxnSpPr>
            <a:cxnSpLocks/>
          </p:cNvCxnSpPr>
          <p:nvPr/>
        </p:nvCxnSpPr>
        <p:spPr>
          <a:xfrm>
            <a:off x="9242318" y="1518100"/>
            <a:ext cx="14551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0AF2BEB9-CB10-4A4F-8AAF-912236087245}"/>
              </a:ext>
            </a:extLst>
          </p:cNvPr>
          <p:cNvCxnSpPr>
            <a:cxnSpLocks/>
          </p:cNvCxnSpPr>
          <p:nvPr/>
        </p:nvCxnSpPr>
        <p:spPr>
          <a:xfrm>
            <a:off x="9217415" y="1862885"/>
            <a:ext cx="20228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261F1C9D-BAD6-4D82-B5FB-65122A1DEFD8}"/>
              </a:ext>
            </a:extLst>
          </p:cNvPr>
          <p:cNvCxnSpPr>
            <a:cxnSpLocks/>
          </p:cNvCxnSpPr>
          <p:nvPr/>
        </p:nvCxnSpPr>
        <p:spPr>
          <a:xfrm>
            <a:off x="9209556" y="2853963"/>
            <a:ext cx="14551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CCEF5D78-065D-4C62-9C47-B96CCAF75025}"/>
              </a:ext>
            </a:extLst>
          </p:cNvPr>
          <p:cNvCxnSpPr>
            <a:cxnSpLocks/>
          </p:cNvCxnSpPr>
          <p:nvPr/>
        </p:nvCxnSpPr>
        <p:spPr>
          <a:xfrm>
            <a:off x="9209556" y="3859475"/>
            <a:ext cx="14551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538A6C9D-EED2-4499-BB17-5D38997D8FE6}"/>
              </a:ext>
            </a:extLst>
          </p:cNvPr>
          <p:cNvCxnSpPr>
            <a:cxnSpLocks/>
          </p:cNvCxnSpPr>
          <p:nvPr/>
        </p:nvCxnSpPr>
        <p:spPr>
          <a:xfrm>
            <a:off x="9242318" y="5565044"/>
            <a:ext cx="14551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53" y="246124"/>
            <a:ext cx="11143104" cy="307777"/>
          </a:xfrm>
        </p:spPr>
        <p:txBody>
          <a:bodyPr/>
          <a:lstStyle/>
          <a:p>
            <a:r>
              <a:rPr lang="nb-NO" sz="2000" noProof="0" dirty="0"/>
              <a:t>Business </a:t>
            </a:r>
            <a:r>
              <a:rPr lang="nb-NO" sz="2000" noProof="0" dirty="0" err="1"/>
              <a:t>programmes</a:t>
            </a:r>
            <a:r>
              <a:rPr lang="nb-NO" sz="2000" noProof="0" dirty="0"/>
              <a:t> - </a:t>
            </a:r>
            <a:r>
              <a:rPr lang="nb-NO" sz="2000" dirty="0"/>
              <a:t>w</a:t>
            </a:r>
            <a:r>
              <a:rPr lang="nb-NO" sz="2000" noProof="0" dirty="0" err="1"/>
              <a:t>hich</a:t>
            </a:r>
            <a:r>
              <a:rPr lang="nb-NO" sz="2000" noProof="0" dirty="0"/>
              <a:t> </a:t>
            </a:r>
            <a:r>
              <a:rPr lang="nb-NO" sz="2000" noProof="0" dirty="0" err="1"/>
              <a:t>countries</a:t>
            </a:r>
            <a:r>
              <a:rPr lang="nb-NO" sz="2000" noProof="0" dirty="0"/>
              <a:t>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8C2B7E8-4224-4F57-B51D-2DE72BF4A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317" y="1403800"/>
            <a:ext cx="1455172" cy="2286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94FAFFA-9564-4874-9107-6C82353F2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558" y="1640266"/>
            <a:ext cx="2164399" cy="34478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33A22CD-0D2C-4BB2-9870-52AF353F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558" y="2686355"/>
            <a:ext cx="1802573" cy="30724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75493E5C-F747-402B-9FBD-2C602C47B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615" y="3719602"/>
            <a:ext cx="1802573" cy="30724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263CA1F-53BA-4952-8795-D62E6E52B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556" y="5411422"/>
            <a:ext cx="1802573" cy="3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5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6475BEF-27F7-482A-9F1B-C2389299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4" y="1549175"/>
            <a:ext cx="5651110" cy="4087509"/>
          </a:xfrm>
        </p:spPr>
        <p:txBody>
          <a:bodyPr/>
          <a:lstStyle/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nb-NO" sz="1600" dirty="0"/>
              <a:t>The </a:t>
            </a:r>
            <a:r>
              <a:rPr lang="nb-NO" sz="1600" dirty="0" err="1"/>
              <a:t>objectives</a:t>
            </a:r>
            <a:r>
              <a:rPr lang="nb-NO" sz="1600" dirty="0"/>
              <a:t> of the </a:t>
            </a:r>
            <a:r>
              <a:rPr lang="nb-NO" sz="1600" dirty="0" err="1"/>
              <a:t>programmes</a:t>
            </a:r>
            <a:r>
              <a:rPr lang="nb-NO" sz="1600" dirty="0"/>
              <a:t> </a:t>
            </a:r>
            <a:r>
              <a:rPr lang="nb-NO" sz="1600" dirty="0" err="1"/>
              <a:t>remain</a:t>
            </a:r>
            <a:r>
              <a:rPr lang="nb-NO" sz="1600" dirty="0"/>
              <a:t> </a:t>
            </a:r>
            <a:r>
              <a:rPr lang="nb-NO" sz="1600" dirty="0" err="1"/>
              <a:t>unchanged</a:t>
            </a:r>
            <a:r>
              <a:rPr lang="nb-NO" sz="1600" dirty="0"/>
              <a:t>: </a:t>
            </a:r>
            <a:r>
              <a:rPr lang="en-GB" sz="1600" dirty="0"/>
              <a:t>Increased value creation and sustainable growth</a:t>
            </a: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en-GB" sz="1600" dirty="0">
                <a:cs typeface="Calibri"/>
              </a:rPr>
              <a:t>Implementation of projects delayed</a:t>
            </a:r>
            <a:endParaRPr lang="nb-NO" sz="1600" dirty="0">
              <a:cs typeface="Calibri"/>
            </a:endParaRP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nb-NO" sz="1600" dirty="0" err="1"/>
              <a:t>Finally</a:t>
            </a:r>
            <a:r>
              <a:rPr lang="nb-NO" sz="1600" dirty="0"/>
              <a:t> back to </a:t>
            </a:r>
            <a:r>
              <a:rPr lang="nb-NO" sz="1600" dirty="0" err="1"/>
              <a:t>physical</a:t>
            </a:r>
            <a:r>
              <a:rPr lang="nb-NO" sz="1600" dirty="0"/>
              <a:t> </a:t>
            </a:r>
            <a:r>
              <a:rPr lang="nb-NO" sz="1600" dirty="0" err="1"/>
              <a:t>events</a:t>
            </a:r>
            <a:r>
              <a:rPr lang="nb-NO" sz="1600" dirty="0"/>
              <a:t> </a:t>
            </a:r>
            <a:endParaRPr lang="nb-NO" sz="1600" dirty="0">
              <a:cs typeface="Calibri"/>
            </a:endParaRP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nb-NO" sz="1600" dirty="0"/>
              <a:t>Deadlines of </a:t>
            </a:r>
            <a:r>
              <a:rPr lang="nb-NO" sz="1600" dirty="0" err="1"/>
              <a:t>some</a:t>
            </a:r>
            <a:r>
              <a:rPr lang="nb-NO" sz="1600" dirty="0"/>
              <a:t> </a:t>
            </a:r>
            <a:r>
              <a:rPr lang="nb-NO" sz="1600" dirty="0" err="1"/>
              <a:t>calls</a:t>
            </a:r>
            <a:r>
              <a:rPr lang="nb-NO" sz="1600" dirty="0"/>
              <a:t> have </a:t>
            </a:r>
            <a:r>
              <a:rPr lang="nb-NO" sz="1600" dirty="0" err="1"/>
              <a:t>been</a:t>
            </a:r>
            <a:r>
              <a:rPr lang="nb-NO" sz="1600" dirty="0"/>
              <a:t> </a:t>
            </a:r>
            <a:r>
              <a:rPr lang="nb-NO" sz="1600" dirty="0" err="1"/>
              <a:t>extended</a:t>
            </a:r>
            <a:endParaRPr lang="nb-NO" sz="1600" dirty="0">
              <a:cs typeface="Calibri"/>
            </a:endParaRPr>
          </a:p>
          <a:p>
            <a:pPr marL="0" indent="0">
              <a:spcBef>
                <a:spcPts val="1200"/>
              </a:spcBef>
              <a:buNone/>
            </a:pPr>
            <a:endParaRPr lang="nb-NO" sz="1600" dirty="0">
              <a:cs typeface="Calibri"/>
            </a:endParaRP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r>
              <a:rPr lang="nb-NO" sz="1600" b="1" dirty="0"/>
              <a:t>Digital first: the partner </a:t>
            </a:r>
            <a:r>
              <a:rPr lang="nb-NO" sz="1600" b="1" dirty="0" err="1"/>
              <a:t>search</a:t>
            </a:r>
            <a:r>
              <a:rPr lang="nb-NO" sz="1600" b="1" dirty="0"/>
              <a:t> </a:t>
            </a:r>
            <a:r>
              <a:rPr lang="nb-NO" sz="1600" b="1" dirty="0" err="1"/>
              <a:t>continues</a:t>
            </a:r>
            <a:r>
              <a:rPr lang="nb-NO" sz="1600" b="1" dirty="0"/>
              <a:t>!</a:t>
            </a:r>
            <a:endParaRPr lang="nb-NO" sz="1600" b="1" dirty="0">
              <a:cs typeface="Calibri"/>
            </a:endParaRP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endParaRPr lang="nb-NO" sz="1600" dirty="0">
              <a:cs typeface="Calibri"/>
            </a:endParaRPr>
          </a:p>
          <a:p>
            <a:pPr marL="197485" indent="-197485">
              <a:spcBef>
                <a:spcPts val="1200"/>
              </a:spcBef>
              <a:buFont typeface="Calibri" panose="020F0502020204030204" pitchFamily="34" charset="0"/>
              <a:buChar char="-"/>
            </a:pPr>
            <a:endParaRPr lang="en-GB" sz="1600" dirty="0">
              <a:cs typeface="Calibri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3B759D6-355A-41E9-B4D5-8A847B49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</a:t>
            </a:r>
            <a:r>
              <a:rPr lang="nb-NO" dirty="0" err="1"/>
              <a:t>These</a:t>
            </a:r>
            <a:r>
              <a:rPr lang="nb-NO" dirty="0"/>
              <a:t> times» - status for </a:t>
            </a:r>
            <a:r>
              <a:rPr lang="nb-NO" dirty="0" err="1"/>
              <a:t>programmes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B92023F-5178-403C-BA42-76E1E3C42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0"/>
            <a:ext cx="4573588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0F9F263-52F9-4BCE-8344-F2ECA592474D}"/>
              </a:ext>
            </a:extLst>
          </p:cNvPr>
          <p:cNvSpPr/>
          <p:nvPr/>
        </p:nvSpPr>
        <p:spPr>
          <a:xfrm>
            <a:off x="10301739" y="6604084"/>
            <a:ext cx="18902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90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GB" sz="90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</a:t>
            </a:r>
            <a:r>
              <a:rPr lang="en-GB" sz="900" err="1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Tafjord</a:t>
            </a:r>
            <a:r>
              <a:rPr lang="en-GB" sz="90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GB" sz="900" err="1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3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innendørs, sitter, bord, svart&#10;&#10;Automatisk generert beskrivelse">
            <a:extLst>
              <a:ext uri="{FF2B5EF4-FFF2-40B4-BE49-F238E27FC236}">
                <a16:creationId xmlns:a16="http://schemas.microsoft.com/office/drawing/2014/main" id="{11E0F9A2-EB7D-4A0E-961E-378284CF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15018"/>
          <a:stretch/>
        </p:blipFill>
        <p:spPr>
          <a:xfrm>
            <a:off x="20" y="1565430"/>
            <a:ext cx="12191980" cy="5302251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B52E4FA-01B1-4C29-A14C-064C5CDC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410433"/>
          </a:xfrm>
        </p:spPr>
        <p:txBody>
          <a:bodyPr wrap="square" anchor="t">
            <a:normAutofit fontScale="90000"/>
          </a:bodyPr>
          <a:lstStyle/>
          <a:p>
            <a:pPr algn="ctr"/>
            <a:r>
              <a:rPr lang="en-US" sz="2800" dirty="0">
                <a:ea typeface="Times New Roman" panose="02020603050405020304" pitchFamily="18" charset="0"/>
                <a:cs typeface="Calibri"/>
              </a:rPr>
              <a:t> Currently open and upcoming calls </a:t>
            </a:r>
            <a:endParaRPr lang="en-GB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9C8F9A-C7CF-4243-93C2-D5E68D961770}"/>
              </a:ext>
            </a:extLst>
          </p:cNvPr>
          <p:cNvSpPr/>
          <p:nvPr/>
        </p:nvSpPr>
        <p:spPr>
          <a:xfrm>
            <a:off x="10470415" y="6642556"/>
            <a:ext cx="17812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Photo by </a:t>
            </a:r>
            <a:r>
              <a:rPr lang="en-GB" sz="8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Ramiro Mendes</a:t>
            </a:r>
            <a:r>
              <a:rPr lang="en-GB" sz="800">
                <a:solidFill>
                  <a:schemeClr val="bg1"/>
                </a:solidFill>
              </a:rPr>
              <a:t> on </a:t>
            </a:r>
            <a:r>
              <a:rPr lang="en-GB" sz="80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7002BA3-0B43-44F9-A9A4-55C005944135}"/>
              </a:ext>
            </a:extLst>
          </p:cNvPr>
          <p:cNvSpPr txBox="1">
            <a:spLocks/>
          </p:cNvSpPr>
          <p:nvPr/>
        </p:nvSpPr>
        <p:spPr>
          <a:xfrm>
            <a:off x="522354" y="1565430"/>
            <a:ext cx="4216623" cy="4763807"/>
          </a:xfrm>
          <a:prstGeom prst="rect">
            <a:avLst/>
          </a:prstGeom>
        </p:spPr>
        <p:txBody>
          <a:bodyPr/>
          <a:lstStyle>
            <a:lvl1pPr marL="197990" indent="-197990" algn="l" defTabSz="685767" rtl="0" eaLnBrk="1" latinLnBrk="0" hangingPunct="1">
              <a:lnSpc>
                <a:spcPct val="100000"/>
              </a:lnSpc>
              <a:spcBef>
                <a:spcPts val="201"/>
              </a:spcBef>
              <a:buFont typeface="Arial" panose="020B0604020202020204" pitchFamily="34" charset="0"/>
              <a:buChar char="•"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-196842" algn="l" defTabSz="68576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3970" indent="-197990" algn="l" defTabSz="68576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1960" indent="-197990" algn="l" defTabSz="68576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3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9950" indent="-197990" algn="l" defTabSz="68576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5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40" indent="-171442" algn="l" defTabSz="6857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2" algn="l" defTabSz="6857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600" u="sng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u="sng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u="sng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nb-NO" sz="1600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altLang="nb-NO" sz="1600" dirty="0">
                <a:solidFill>
                  <a:schemeClr val="bg1"/>
                </a:solidFill>
              </a:rPr>
              <a:t>Regular calls</a:t>
            </a: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altLang="nb-NO" sz="1600" dirty="0">
                <a:solidFill>
                  <a:schemeClr val="bg1"/>
                </a:solidFill>
              </a:rPr>
              <a:t>2.    Soft measures/bilateral cooperation</a:t>
            </a: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342900" indent="-342900">
              <a:buAutoNum type="arabicPeriod" startAt="3"/>
            </a:pPr>
            <a:r>
              <a:rPr lang="en-GB" altLang="nb-NO" sz="1600" dirty="0">
                <a:solidFill>
                  <a:schemeClr val="bg1"/>
                </a:solidFill>
              </a:rPr>
              <a:t>Bilateral funds at national level and</a:t>
            </a:r>
          </a:p>
          <a:p>
            <a:pPr marL="0" indent="0">
              <a:buNone/>
            </a:pPr>
            <a:r>
              <a:rPr lang="en-GB" altLang="nb-NO" sz="1600" dirty="0">
                <a:solidFill>
                  <a:schemeClr val="bg1"/>
                </a:solidFill>
              </a:rPr>
              <a:t>        programme level</a:t>
            </a: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GB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altLang="nb-NO" sz="16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nb-NO" altLang="nb-NO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alt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85A7111-9B38-A317-960F-AEB72F471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244" y="1549400"/>
            <a:ext cx="5709512" cy="4087813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43B19F1-65AD-8314-1E2B-F8467105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3" y="606454"/>
            <a:ext cx="11143104" cy="861774"/>
          </a:xfrm>
        </p:spPr>
        <p:txBody>
          <a:bodyPr/>
          <a:lstStyle/>
          <a:p>
            <a:r>
              <a:rPr lang="en-US" sz="2800" dirty="0"/>
              <a:t>www.innovasjonnorge.no/en/start-page/eea-norway-grants/calls-for-proposals/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765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10C87A0-D103-B77B-C4A6-7643DA99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r>
              <a:rPr lang="en-GB" sz="1400" b="1" i="0" u="sng" dirty="0"/>
              <a:t>Overall Call Budget: EUR 5 – 6 million Euro</a:t>
            </a:r>
            <a:endParaRPr lang="en-US" sz="1400" b="1" i="0" u="sng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400" i="0" dirty="0"/>
              <a:t>Focus area: Green Industry Innovation</a:t>
            </a:r>
            <a:endParaRPr lang="en-US" sz="1400" i="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400" i="0" dirty="0"/>
              <a:t>Focus area: Blue Growth</a:t>
            </a:r>
            <a:endParaRPr lang="en-US" sz="1400" i="0" dirty="0"/>
          </a:p>
          <a:p>
            <a:pPr lvl="0">
              <a:buFont typeface="Arial" panose="020B0604020202020204" pitchFamily="34" charset="0"/>
              <a:buNone/>
            </a:pPr>
            <a:endParaRPr lang="en-US" sz="1400" i="0" dirty="0"/>
          </a:p>
          <a:p>
            <a:pPr lvl="0">
              <a:buFont typeface="Arial" panose="020B0604020202020204" pitchFamily="34" charset="0"/>
              <a:buNone/>
            </a:pPr>
            <a:r>
              <a:rPr lang="en-US" sz="1400" b="1" i="0" u="sng" dirty="0"/>
              <a:t>Grant support Thresholds: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b="0" i="0" u="none" dirty="0"/>
              <a:t>Minimum grant amount: EUR 50 000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b="0" i="0" u="none" dirty="0"/>
              <a:t>Maximum grant amount: EUR 1 500 000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400" b="0" i="0" u="none" dirty="0"/>
          </a:p>
          <a:p>
            <a:pPr lvl="0">
              <a:buFont typeface="Arial" panose="020B0604020202020204" pitchFamily="34" charset="0"/>
              <a:buNone/>
            </a:pPr>
            <a:r>
              <a:rPr lang="en-US" sz="1400" b="1" i="0" dirty="0"/>
              <a:t>Types of projects: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i="0" dirty="0"/>
              <a:t>Innovation – research and development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i="0" dirty="0"/>
              <a:t>Investment projects – regional development aid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lvl="0" indent="0">
              <a:buNone/>
            </a:pPr>
            <a:r>
              <a:rPr lang="en-US" sz="1400" b="1" i="0" dirty="0"/>
              <a:t>Applicants and partners:</a:t>
            </a:r>
          </a:p>
          <a:p>
            <a:r>
              <a:rPr lang="en-US" sz="1400" dirty="0"/>
              <a:t>Companies in Croatia, focus on SMEs</a:t>
            </a:r>
          </a:p>
          <a:p>
            <a:r>
              <a:rPr lang="en-US" sz="1400" i="0" dirty="0"/>
              <a:t>Entities in Croatia and Norway (companies, research institutes etc.)</a:t>
            </a:r>
          </a:p>
          <a:p>
            <a:endParaRPr lang="en-US" sz="1400" i="0" dirty="0"/>
          </a:p>
          <a:p>
            <a:pPr lvl="0">
              <a:buFont typeface="Arial" panose="020B0604020202020204" pitchFamily="34" charset="0"/>
              <a:buNone/>
            </a:pPr>
            <a:r>
              <a:rPr lang="en-US" sz="1400" b="1" i="0" dirty="0"/>
              <a:t>Partnerships with Norway</a:t>
            </a:r>
          </a:p>
          <a:p>
            <a:r>
              <a:rPr lang="en-US" sz="1400" i="0" dirty="0"/>
              <a:t>Partnership with Norwegian entities encouraged</a:t>
            </a:r>
          </a:p>
          <a:p>
            <a:r>
              <a:rPr lang="en-US" sz="1400" i="0" dirty="0"/>
              <a:t>Travel grants available </a:t>
            </a:r>
          </a:p>
          <a:p>
            <a:endParaRPr lang="nb-NO" dirty="0"/>
          </a:p>
        </p:txBody>
      </p:sp>
      <p:pic>
        <p:nvPicPr>
          <p:cNvPr id="6" name="Plassholder for bilde 5" descr="Et bilde som inneholder utendørs, himmel, vann, kyst&#10;&#10;Automatisk generert beskrivelse">
            <a:extLst>
              <a:ext uri="{FF2B5EF4-FFF2-40B4-BE49-F238E27FC236}">
                <a16:creationId xmlns:a16="http://schemas.microsoft.com/office/drawing/2014/main" id="{C23F7A18-681D-C9CD-F657-3D715F89CE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9AA386BE-D7CC-955B-A36D-CD176D7E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Third </a:t>
            </a:r>
            <a:r>
              <a:rPr lang="nb-NO" dirty="0" err="1"/>
              <a:t>call</a:t>
            </a:r>
            <a:r>
              <a:rPr lang="nb-NO" dirty="0"/>
              <a:t> in </a:t>
            </a:r>
            <a:r>
              <a:rPr lang="nb-NO" dirty="0" err="1"/>
              <a:t>Croatia</a:t>
            </a:r>
            <a:r>
              <a:rPr lang="nb-NO" dirty="0"/>
              <a:t> – To be </a:t>
            </a:r>
            <a:r>
              <a:rPr lang="nb-NO" dirty="0" err="1"/>
              <a:t>published</a:t>
            </a:r>
            <a:r>
              <a:rPr lang="nb-NO" dirty="0"/>
              <a:t> in November</a:t>
            </a:r>
          </a:p>
        </p:txBody>
      </p:sp>
    </p:spTree>
    <p:extLst>
      <p:ext uri="{BB962C8B-B14F-4D97-AF65-F5344CB8AC3E}">
        <p14:creationId xmlns:p14="http://schemas.microsoft.com/office/powerpoint/2010/main" val="360861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en-GB" altLang="nb-NO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altLang="nb-NO" sz="1800" dirty="0"/>
              <a:t>- Companies</a:t>
            </a:r>
            <a:endParaRPr lang="en-US" sz="1800" dirty="0"/>
          </a:p>
          <a:p>
            <a:pPr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n-GB" altLang="nb-NO" sz="1800" dirty="0"/>
              <a:t>Non-profit organisations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Soft </a:t>
            </a:r>
            <a:r>
              <a:rPr lang="nb-NO" dirty="0" err="1"/>
              <a:t>measures</a:t>
            </a:r>
            <a:r>
              <a:rPr lang="nb-NO" dirty="0"/>
              <a:t> </a:t>
            </a:r>
            <a:r>
              <a:rPr lang="nb-NO" dirty="0" err="1"/>
              <a:t>schemes</a:t>
            </a:r>
            <a:r>
              <a:rPr lang="nb-NO" dirty="0"/>
              <a:t> - Who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apply</a:t>
            </a:r>
            <a:r>
              <a:rPr lang="nb-NO" dirty="0"/>
              <a:t>?</a:t>
            </a:r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32B3AFC-8551-4801-B334-734C4B981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876"/>
            <a:ext cx="12192000" cy="11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9151" y="2310471"/>
            <a:ext cx="3648751" cy="2011206"/>
          </a:xfrm>
        </p:spPr>
        <p:txBody>
          <a:bodyPr/>
          <a:lstStyle/>
          <a:p>
            <a:pPr marL="147955" indent="-147955"/>
            <a:r>
              <a:rPr lang="en-US" sz="1600" dirty="0"/>
              <a:t>Any public or private entity, commercial or non-commercial and non-governmental </a:t>
            </a:r>
            <a:r>
              <a:rPr lang="en-US" sz="1600" dirty="0" err="1"/>
              <a:t>organisations</a:t>
            </a:r>
            <a:r>
              <a:rPr lang="en-US" sz="1600" dirty="0"/>
              <a:t>, established as a legal person in the Beneficiary States or in one of the donor states (Norway, Iceland, Liechtenstein)</a:t>
            </a:r>
            <a:endParaRPr lang="en-GB" sz="1600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Who </a:t>
            </a:r>
            <a:r>
              <a:rPr lang="nb-NO" err="1"/>
              <a:t>can</a:t>
            </a:r>
            <a:r>
              <a:rPr lang="nb-NO"/>
              <a:t> </a:t>
            </a:r>
            <a:r>
              <a:rPr lang="nb-NO" err="1"/>
              <a:t>become</a:t>
            </a:r>
            <a:r>
              <a:rPr lang="nb-NO"/>
              <a:t> </a:t>
            </a:r>
            <a:r>
              <a:rPr lang="nb-NO" err="1"/>
              <a:t>project</a:t>
            </a:r>
            <a:r>
              <a:rPr lang="nb-NO"/>
              <a:t> partner?</a:t>
            </a:r>
            <a:endParaRPr lang="en-GB"/>
          </a:p>
        </p:txBody>
      </p:sp>
      <p:pic>
        <p:nvPicPr>
          <p:cNvPr id="6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CAF02035-21D4-41A2-B55D-53F0FB253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43" y="1588980"/>
            <a:ext cx="5177239" cy="345418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8238CB7-D49E-454F-A3BC-235DAAF7E2A8}"/>
              </a:ext>
            </a:extLst>
          </p:cNvPr>
          <p:cNvSpPr/>
          <p:nvPr/>
        </p:nvSpPr>
        <p:spPr>
          <a:xfrm>
            <a:off x="9701201" y="6488668"/>
            <a:ext cx="25603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111111"/>
                </a:solidFill>
                <a:latin typeface="+mj-lt"/>
              </a:rPr>
              <a:t>Photo by </a:t>
            </a:r>
            <a:r>
              <a:rPr lang="en-GB" sz="800">
                <a:solidFill>
                  <a:srgbClr val="767676"/>
                </a:solidFill>
                <a:latin typeface="+mj-lt"/>
                <a:hlinkClick r:id="rId4"/>
              </a:rPr>
              <a:t>🇨🇭 Claudio Schwarz | @</a:t>
            </a:r>
            <a:r>
              <a:rPr lang="en-GB" sz="800" err="1">
                <a:solidFill>
                  <a:srgbClr val="767676"/>
                </a:solidFill>
                <a:latin typeface="+mj-lt"/>
                <a:hlinkClick r:id="rId4"/>
              </a:rPr>
              <a:t>purzlbaum</a:t>
            </a:r>
            <a:r>
              <a:rPr lang="en-GB" sz="800">
                <a:solidFill>
                  <a:srgbClr val="111111"/>
                </a:solidFill>
                <a:latin typeface="+mj-lt"/>
              </a:rPr>
              <a:t> on </a:t>
            </a:r>
            <a:r>
              <a:rPr lang="en-GB" sz="800" err="1">
                <a:solidFill>
                  <a:srgbClr val="767676"/>
                </a:solidFill>
                <a:latin typeface="+mj-lt"/>
                <a:hlinkClick r:id="rId5"/>
              </a:rPr>
              <a:t>Unsplash</a:t>
            </a:r>
            <a:endParaRPr lang="en-GB" sz="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8674719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_16_9">
  <a:themeElements>
    <a:clrScheme name="IN_profilfarger 1">
      <a:dk1>
        <a:srgbClr val="000000"/>
      </a:dk1>
      <a:lt1>
        <a:srgbClr val="FFFFFF"/>
      </a:lt1>
      <a:dk2>
        <a:srgbClr val="53565A"/>
      </a:dk2>
      <a:lt2>
        <a:srgbClr val="D9D9D6"/>
      </a:lt2>
      <a:accent1>
        <a:srgbClr val="A4DBE8"/>
      </a:accent1>
      <a:accent2>
        <a:srgbClr val="E03E52"/>
      </a:accent2>
      <a:accent3>
        <a:srgbClr val="753BBD"/>
      </a:accent3>
      <a:accent4>
        <a:srgbClr val="F6EB61"/>
      </a:accent4>
      <a:accent5>
        <a:srgbClr val="C6D6E3"/>
      </a:accent5>
      <a:accent6>
        <a:srgbClr val="7AE1BF"/>
      </a:accent6>
      <a:hlink>
        <a:srgbClr val="000000"/>
      </a:hlink>
      <a:folHlink>
        <a:srgbClr val="0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0DE6E11D-7E16-5B41-B566-F0F62DFA4E1C}" vid="{54764C10-A4F8-4B4E-8E41-09E5633598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5430B3FFFA94E83F7932E1DE93B77" ma:contentTypeVersion="21" ma:contentTypeDescription="Create a new document." ma:contentTypeScope="" ma:versionID="4dd6f830c42508b0b19dc3785acdfd94">
  <xsd:schema xmlns:xsd="http://www.w3.org/2001/XMLSchema" xmlns:xs="http://www.w3.org/2001/XMLSchema" xmlns:p="http://schemas.microsoft.com/office/2006/metadata/properties" xmlns:ns1="http://schemas.microsoft.com/sharepoint/v3" xmlns:ns2="6ee981c3-3e74-458b-9583-f389e4bc4216" xmlns:ns3="9afd52f1-5c19-4352-a00b-d9c21e944711" xmlns:ns4="62e8883c-5188-4302-a00a-120ef88c78b8" targetNamespace="http://schemas.microsoft.com/office/2006/metadata/properties" ma:root="true" ma:fieldsID="d45cf4320f632eb53f63236b41a4d656" ns1:_="" ns2:_="" ns3:_="" ns4:_="">
    <xsd:import namespace="http://schemas.microsoft.com/sharepoint/v3"/>
    <xsd:import namespace="6ee981c3-3e74-458b-9583-f389e4bc4216"/>
    <xsd:import namespace="9afd52f1-5c19-4352-a00b-d9c21e944711"/>
    <xsd:import namespace="62e8883c-5188-4302-a00a-120ef88c78b8"/>
    <xsd:element name="properties">
      <xsd:complexType>
        <xsd:sequence>
          <xsd:element name="documentManagement">
            <xsd:complexType>
              <xsd:all>
                <xsd:element ref="ns2:IN_DivisionName" minOccurs="0"/>
                <xsd:element ref="ns2:IN_DivisionNumber" minOccurs="0"/>
                <xsd:element ref="ns2:IN_ArchiveCaseNumber" minOccurs="0"/>
                <xsd:element ref="ns2:IN_ArchiveAccessCod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4:IN_Archiving_DocType" minOccurs="0"/>
                <xsd:element ref="ns3:MediaServiceAutoTags" minOccurs="0"/>
                <xsd:element ref="ns3:MediaServiceLocation" minOccurs="0"/>
                <xsd:element ref="ns3:MediaServiceOCR" minOccurs="0"/>
                <xsd:element ref="ns4:IN_Archiving_ArchiveId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981c3-3e74-458b-9583-f389e4bc4216" elementFormDefault="qualified">
    <xsd:import namespace="http://schemas.microsoft.com/office/2006/documentManagement/types"/>
    <xsd:import namespace="http://schemas.microsoft.com/office/infopath/2007/PartnerControls"/>
    <xsd:element name="IN_DivisionName" ma:index="8" nillable="true" ma:displayName="Division name" ma:default="Brand Norway" ma:internalName="IN_DivisionName">
      <xsd:simpleType>
        <xsd:restriction base="dms:Text">
          <xsd:maxLength value="255"/>
        </xsd:restriction>
      </xsd:simpleType>
    </xsd:element>
    <xsd:element name="IN_DivisionNumber" ma:index="9" nillable="true" ma:displayName="Division number" ma:internalName="IN_DivisionNumber">
      <xsd:simpleType>
        <xsd:restriction base="dms:Text">
          <xsd:maxLength value="255"/>
        </xsd:restriction>
      </xsd:simpleType>
    </xsd:element>
    <xsd:element name="IN_ArchiveCaseNumber" ma:index="10" nillable="true" ma:displayName="Archive case number" ma:internalName="IN_ArchiveCaseNumber">
      <xsd:simpleType>
        <xsd:restriction base="dms:Text">
          <xsd:maxLength value="255"/>
        </xsd:restriction>
      </xsd:simpleType>
    </xsd:element>
    <xsd:element name="IN_ArchiveAccessCode" ma:index="11" nillable="true" ma:displayName="Archive access code" ma:default="UI" ma:internalName="IN_ArchiveAccessCode">
      <xsd:simpleType>
        <xsd:restriction base="dms:Text">
          <xsd:maxLength value="255"/>
        </xsd:restriction>
      </xsd:simpleType>
    </xsd:element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52f1-5c19-4352-a00b-d9c21e9447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8883c-5188-4302-a00a-120ef88c78b8" elementFormDefault="qualified">
    <xsd:import namespace="http://schemas.microsoft.com/office/2006/documentManagement/types"/>
    <xsd:import namespace="http://schemas.microsoft.com/office/infopath/2007/PartnerControls"/>
    <xsd:element name="IN_Archiving_DocType" ma:index="17" nillable="true" ma:displayName="Document Type" ma:default="Fundamental Document" ma:format="Dropdown" ma:internalName="IN_Archiving_DocType">
      <xsd:simpleType>
        <xsd:restriction base="dms:Choice">
          <xsd:enumeration value="Report"/>
          <xsd:enumeration value="Article"/>
          <xsd:enumeration value="Presentation"/>
          <xsd:enumeration value="Speech"/>
          <xsd:enumeration value="Fundamental Document"/>
          <xsd:enumeration value="Minutes of Meeting"/>
          <xsd:enumeration value="Other"/>
        </xsd:restriction>
      </xsd:simpleType>
    </xsd:element>
    <xsd:element name="IN_Archiving_ArchiveId" ma:index="21" nillable="true" ma:displayName="Archive Number" ma:description="Case number from ePhorte" ma:internalName="Archive_x0020_Numb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_ArchiveCaseNumber xmlns="6ee981c3-3e74-458b-9583-f389e4bc4216" xsi:nil="true"/>
    <IN_ArchiveAccessCode xmlns="6ee981c3-3e74-458b-9583-f389e4bc4216">UI</IN_ArchiveAccessCode>
    <IN_Archiving_ArchiveId xmlns="62e8883c-5188-4302-a00a-120ef88c78b8" xsi:nil="true"/>
    <IN_Archiving_DocType xmlns="62e8883c-5188-4302-a00a-120ef88c78b8">Fundamental Document</IN_Archiving_DocType>
    <IN_DivisionName xmlns="6ee981c3-3e74-458b-9583-f389e4bc4216">Brand Norway</IN_DivisionName>
    <IN_DivisionNumber xmlns="6ee981c3-3e74-458b-9583-f389e4bc4216" xsi:nil="true"/>
    <SharedWithUsers xmlns="6ee981c3-3e74-458b-9583-f389e4bc4216">
      <UserInfo>
        <DisplayName>Ann Elin Hattrem</DisplayName>
        <AccountId>795</AccountId>
        <AccountType/>
      </UserInfo>
      <UserInfo>
        <DisplayName>Henrik Frellumstad Jenssen</DisplayName>
        <AccountId>2545</AccountId>
        <AccountType/>
      </UserInfo>
      <UserInfo>
        <DisplayName>Nikita Dhawan</DisplayName>
        <AccountId>1798</AccountId>
        <AccountType/>
      </UserInfo>
      <UserInfo>
        <DisplayName>Magnar Ødelien</DisplayName>
        <AccountId>82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351A3BC-613C-415F-9BCC-8CA5A5FA9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981c3-3e74-458b-9583-f389e4bc4216"/>
    <ds:schemaRef ds:uri="9afd52f1-5c19-4352-a00b-d9c21e944711"/>
    <ds:schemaRef ds:uri="62e8883c-5188-4302-a00a-120ef88c78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244E30-C0A5-4841-BC96-8D06F258A7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60B9ED-F27D-4BE2-A20C-76F5C949D23D}">
  <ds:schemaRefs>
    <ds:schemaRef ds:uri="http://schemas.microsoft.com/office/2006/metadata/properties"/>
    <ds:schemaRef ds:uri="http://schemas.microsoft.com/office/infopath/2007/PartnerControls"/>
    <ds:schemaRef ds:uri="6ee981c3-3e74-458b-9583-f389e4bc4216"/>
    <ds:schemaRef ds:uri="62e8883c-5188-4302-a00a-120ef88c78b8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Widescreen</PresentationFormat>
  <Paragraphs>160</Paragraphs>
  <Slides>15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&amp;quot</vt:lpstr>
      <vt:lpstr>-apple-system</vt:lpstr>
      <vt:lpstr>Arial</vt:lpstr>
      <vt:lpstr>Calibri</vt:lpstr>
      <vt:lpstr>Symbol</vt:lpstr>
      <vt:lpstr>Times New Roman</vt:lpstr>
      <vt:lpstr>English_16_9</vt:lpstr>
      <vt:lpstr>EEA and Norway Grants – relevant Calls for Proposals  </vt:lpstr>
      <vt:lpstr>Objectives of the EEA and Norway Grants</vt:lpstr>
      <vt:lpstr>Business programmes - which countries?</vt:lpstr>
      <vt:lpstr>«These times» - status for programmes</vt:lpstr>
      <vt:lpstr> Currently open and upcoming calls </vt:lpstr>
      <vt:lpstr>www.innovasjonnorge.no/en/start-page/eea-norway-grants/calls-for-proposals/</vt:lpstr>
      <vt:lpstr>Third call in Croatia – To be published in November</vt:lpstr>
      <vt:lpstr>Soft measures schemes - Who can apply?</vt:lpstr>
      <vt:lpstr>Who can become project partner?</vt:lpstr>
      <vt:lpstr>How to find a partner in Norway?</vt:lpstr>
      <vt:lpstr>PowerPoint-presentasjon</vt:lpstr>
      <vt:lpstr>Example activities for donor partners</vt:lpstr>
      <vt:lpstr>PowerPoint-presentasjon</vt:lpstr>
      <vt:lpstr>PowerPoint-presentasjon</vt:lpstr>
      <vt:lpstr>Bilateral funds – National level and programme level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Calls for Proposals in Bulgaria and Romania</dc:title>
  <dc:creator>Frauke Muth</dc:creator>
  <cp:lastModifiedBy>Magnar Ødelien</cp:lastModifiedBy>
  <cp:revision>69</cp:revision>
  <dcterms:created xsi:type="dcterms:W3CDTF">2020-05-10T14:10:46Z</dcterms:created>
  <dcterms:modified xsi:type="dcterms:W3CDTF">2022-09-27T10:26:16Z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0x010100A985430B3FFFA94E83F7932E1DE93B77</vt:lpwstr>
  </property>
  <property fmtid="{D5CDD505-2E9C-101B-9397-08002B2CF9AE}" pid="3" name="MSIP_Label_bcba7332-1be0-430e-aa19-ed0aa2128bff_Enabled">
    <vt:lpwstr>true</vt:lpwstr>
  </property>
  <property fmtid="{D5CDD505-2E9C-101B-9397-08002B2CF9AE}" pid="4" name="MSIP_Label_bcba7332-1be0-430e-aa19-ed0aa2128bff_SetDate">
    <vt:lpwstr>2022-09-27T07:59:51Z</vt:lpwstr>
  </property>
  <property fmtid="{D5CDD505-2E9C-101B-9397-08002B2CF9AE}" pid="5" name="MSIP_Label_bcba7332-1be0-430e-aa19-ed0aa2128bff_Method">
    <vt:lpwstr>Standard</vt:lpwstr>
  </property>
  <property fmtid="{D5CDD505-2E9C-101B-9397-08002B2CF9AE}" pid="6" name="MSIP_Label_bcba7332-1be0-430e-aa19-ed0aa2128bff_Name">
    <vt:lpwstr>Internal</vt:lpwstr>
  </property>
  <property fmtid="{D5CDD505-2E9C-101B-9397-08002B2CF9AE}" pid="7" name="MSIP_Label_bcba7332-1be0-430e-aa19-ed0aa2128bff_SiteId">
    <vt:lpwstr>c39d49f7-9eed-4307-b032-bb28f3cf9d79</vt:lpwstr>
  </property>
  <property fmtid="{D5CDD505-2E9C-101B-9397-08002B2CF9AE}" pid="8" name="MSIP_Label_bcba7332-1be0-430e-aa19-ed0aa2128bff_ActionId">
    <vt:lpwstr>bbfccc78-50a1-4b5b-91e6-60f586955833</vt:lpwstr>
  </property>
  <property fmtid="{D5CDD505-2E9C-101B-9397-08002B2CF9AE}" pid="9" name="MSIP_Label_bcba7332-1be0-430e-aa19-ed0aa2128bff_ContentBits">
    <vt:lpwstr>0</vt:lpwstr>
  </property>
</Properties>
</file>