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9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embeddedFontLst>
    <p:embeddedFont>
      <p:font typeface="Arial Black" panose="020B0A04020102020204" pitchFamily="34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ahoma" panose="020B0604030504040204" pitchFamily="3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pos="597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gBO5fZluVIj5Jjmub7F0l612RJ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CB79D6E-3B16-4E1C-8CB9-8F7CE05B6DF6}">
  <a:tblStyle styleId="{CCB79D6E-3B16-4E1C-8CB9-8F7CE05B6D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pos="3840"/>
        <p:guide pos="59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6" name="Google Shape;56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567" name="Google Shape;56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Image">
  <p:cSld name="Title Slide with Imag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3"/>
          <p:cNvSpPr/>
          <p:nvPr/>
        </p:nvSpPr>
        <p:spPr>
          <a:xfrm rot="10800000" flipH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13"/>
          <p:cNvCxnSpPr/>
          <p:nvPr/>
        </p:nvCxnSpPr>
        <p:spPr>
          <a:xfrm rot="10800000" flipH="1">
            <a:off x="0" y="0"/>
            <a:ext cx="6030686" cy="3004456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Google Shape;17;p13"/>
          <p:cNvSpPr>
            <a:spLocks noGrp="1"/>
          </p:cNvSpPr>
          <p:nvPr>
            <p:ph type="pic" idx="2"/>
          </p:nvPr>
        </p:nvSpPr>
        <p:spPr>
          <a:xfrm>
            <a:off x="1683398" y="860944"/>
            <a:ext cx="4428523" cy="5137089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8" name="Google Shape;18;p13"/>
          <p:cNvCxnSpPr/>
          <p:nvPr/>
        </p:nvCxnSpPr>
        <p:spPr>
          <a:xfrm rot="10800000" flipH="1">
            <a:off x="9004301" y="3924299"/>
            <a:ext cx="3187700" cy="1689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13" title="Title"/>
          <p:cNvSpPr txBox="1">
            <a:spLocks noGrp="1"/>
          </p:cNvSpPr>
          <p:nvPr>
            <p:ph type="ctrTitle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Calibri"/>
              <a:buNone/>
              <a:defRPr sz="43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 title="Subtitle"/>
          <p:cNvSpPr txBox="1">
            <a:spLocks noGrp="1"/>
          </p:cNvSpPr>
          <p:nvPr>
            <p:ph type="subTitle" idx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1" name="Google Shape;21;p13"/>
          <p:cNvCxnSpPr/>
          <p:nvPr/>
        </p:nvCxnSpPr>
        <p:spPr>
          <a:xfrm rot="10800000" flipH="1">
            <a:off x="-17837" y="4700016"/>
            <a:ext cx="1919789" cy="100105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7"/>
          <p:cNvSpPr/>
          <p:nvPr/>
        </p:nvSpPr>
        <p:spPr>
          <a:xfrm rot="10800000" flipH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5" name="Google Shape;125;p27"/>
          <p:cNvCxnSpPr/>
          <p:nvPr/>
        </p:nvCxnSpPr>
        <p:spPr>
          <a:xfrm rot="10800000" flipH="1">
            <a:off x="0" y="0"/>
            <a:ext cx="6030686" cy="3004456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6" name="Google Shape;126;p27"/>
          <p:cNvCxnSpPr/>
          <p:nvPr/>
        </p:nvCxnSpPr>
        <p:spPr>
          <a:xfrm rot="10800000" flipH="1">
            <a:off x="9004301" y="3924299"/>
            <a:ext cx="3187700" cy="1689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7" name="Google Shape;127;p27" title="Title"/>
          <p:cNvSpPr txBox="1">
            <a:spLocks noGrp="1"/>
          </p:cNvSpPr>
          <p:nvPr>
            <p:ph type="ctrTitle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Calibri"/>
              <a:buNone/>
              <a:defRPr sz="43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7" title="Subtitle"/>
          <p:cNvSpPr txBox="1">
            <a:spLocks noGrp="1"/>
          </p:cNvSpPr>
          <p:nvPr>
            <p:ph type="subTitle" idx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29" name="Google Shape;129;p27"/>
          <p:cNvCxnSpPr/>
          <p:nvPr/>
        </p:nvCxnSpPr>
        <p:spPr>
          <a:xfrm rot="10800000" flipH="1">
            <a:off x="-17837" y="4700016"/>
            <a:ext cx="1919789" cy="100105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8"/>
          <p:cNvSpPr/>
          <p:nvPr/>
        </p:nvSpPr>
        <p:spPr>
          <a:xfrm rot="10800000" flipH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8"/>
          <p:cNvSpPr/>
          <p:nvPr/>
        </p:nvSpPr>
        <p:spPr>
          <a:xfrm rot="-164121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4" name="Google Shape;134;p28"/>
          <p:cNvCxnSpPr/>
          <p:nvPr/>
        </p:nvCxnSpPr>
        <p:spPr>
          <a:xfrm rot="10800000" flipH="1">
            <a:off x="0" y="1010090"/>
            <a:ext cx="1785257" cy="907506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5" name="Google Shape;135;p28" title="Title"/>
          <p:cNvSpPr txBox="1">
            <a:spLocks noGrp="1"/>
          </p:cNvSpPr>
          <p:nvPr>
            <p:ph type="title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sz="40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8" title="Subtitle"/>
          <p:cNvSpPr txBox="1">
            <a:spLocks noGrp="1"/>
          </p:cNvSpPr>
          <p:nvPr>
            <p:ph type="body" idx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37" name="Google Shape;137;p28"/>
          <p:cNvCxnSpPr/>
          <p:nvPr/>
        </p:nvCxnSpPr>
        <p:spPr>
          <a:xfrm rot="10800000" flipH="1">
            <a:off x="9004301" y="3924299"/>
            <a:ext cx="3187700" cy="1689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8" name="Google Shape;138;p28"/>
          <p:cNvSpPr/>
          <p:nvPr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9" name="Google Shape;139;p28"/>
          <p:cNvCxnSpPr/>
          <p:nvPr/>
        </p:nvCxnSpPr>
        <p:spPr>
          <a:xfrm rot="10800000" flipH="1">
            <a:off x="0" y="408562"/>
            <a:ext cx="6595353" cy="3403148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0" name="Google Shape;140;p28"/>
          <p:cNvCxnSpPr/>
          <p:nvPr/>
        </p:nvCxnSpPr>
        <p:spPr>
          <a:xfrm rot="10800000" flipH="1">
            <a:off x="-17837" y="5266944"/>
            <a:ext cx="1919789" cy="100105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1" name="Google Shape;141;p28"/>
          <p:cNvSpPr/>
          <p:nvPr/>
        </p:nvSpPr>
        <p:spPr>
          <a:xfrm rot="-164121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4" name="Google Shape;144;p29"/>
          <p:cNvCxnSpPr/>
          <p:nvPr/>
        </p:nvCxnSpPr>
        <p:spPr>
          <a:xfrm rot="10800000">
            <a:off x="-9247" y="3633967"/>
            <a:ext cx="1912619" cy="1572989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45" name="Google Shape;145;p29"/>
          <p:cNvGrpSpPr/>
          <p:nvPr/>
        </p:nvGrpSpPr>
        <p:grpSpPr>
          <a:xfrm flipH="1">
            <a:off x="7561328" y="0"/>
            <a:ext cx="4763978" cy="3541007"/>
            <a:chOff x="-124265" y="-2"/>
            <a:chExt cx="4763978" cy="3367272"/>
          </a:xfrm>
        </p:grpSpPr>
        <p:sp>
          <p:nvSpPr>
            <p:cNvPr id="146" name="Google Shape;146;p29"/>
            <p:cNvSpPr/>
            <p:nvPr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7" name="Google Shape;147;p29"/>
            <p:cNvCxnSpPr/>
            <p:nvPr/>
          </p:nvCxnSpPr>
          <p:spPr>
            <a:xfrm rot="10800000" flipH="1">
              <a:off x="1433638" y="-2"/>
              <a:ext cx="1240971" cy="91659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48" name="Google Shape;148;p29"/>
            <p:cNvSpPr/>
            <p:nvPr/>
          </p:nvSpPr>
          <p:spPr>
            <a:xfrm rot="-2178838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" name="Google Shape;149;p29"/>
          <p:cNvSpPr txBox="1"/>
          <p:nvPr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FR</a:t>
            </a:r>
            <a:endParaRPr/>
          </a:p>
        </p:txBody>
      </p:sp>
      <p:sp>
        <p:nvSpPr>
          <p:cNvPr id="150" name="Google Shape;150;p29"/>
          <p:cNvSpPr/>
          <p:nvPr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9"/>
          <p:cNvSpPr txBox="1">
            <a:spLocks noGrp="1"/>
          </p:cNvSpPr>
          <p:nvPr>
            <p:ph type="ftr" idx="11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3" name="Google Shape;153;p29" title="Title "/>
          <p:cNvSpPr txBox="1">
            <a:spLocks noGrp="1"/>
          </p:cNvSpPr>
          <p:nvPr>
            <p:ph type="title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body"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7" name="Google Shape;157;p30"/>
          <p:cNvCxnSpPr/>
          <p:nvPr/>
        </p:nvCxnSpPr>
        <p:spPr>
          <a:xfrm rot="10800000">
            <a:off x="-9247" y="3633967"/>
            <a:ext cx="1912619" cy="1572989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58" name="Google Shape;158;p30"/>
          <p:cNvGrpSpPr/>
          <p:nvPr/>
        </p:nvGrpSpPr>
        <p:grpSpPr>
          <a:xfrm flipH="1">
            <a:off x="7561328" y="0"/>
            <a:ext cx="4763978" cy="3541007"/>
            <a:chOff x="-124265" y="-2"/>
            <a:chExt cx="4763978" cy="3367272"/>
          </a:xfrm>
        </p:grpSpPr>
        <p:sp>
          <p:nvSpPr>
            <p:cNvPr id="159" name="Google Shape;159;p30"/>
            <p:cNvSpPr/>
            <p:nvPr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0" name="Google Shape;160;p30"/>
            <p:cNvCxnSpPr/>
            <p:nvPr/>
          </p:nvCxnSpPr>
          <p:spPr>
            <a:xfrm rot="10800000" flipH="1">
              <a:off x="1433638" y="-2"/>
              <a:ext cx="1240971" cy="91659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61" name="Google Shape;161;p30"/>
            <p:cNvSpPr/>
            <p:nvPr/>
          </p:nvSpPr>
          <p:spPr>
            <a:xfrm rot="-2178838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" name="Google Shape;162;p30"/>
          <p:cNvSpPr txBox="1"/>
          <p:nvPr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FR</a:t>
            </a:r>
            <a:endParaRPr/>
          </a:p>
        </p:txBody>
      </p:sp>
      <p:sp>
        <p:nvSpPr>
          <p:cNvPr id="163" name="Google Shape;163;p30"/>
          <p:cNvSpPr/>
          <p:nvPr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30"/>
          <p:cNvSpPr txBox="1">
            <a:spLocks noGrp="1"/>
          </p:cNvSpPr>
          <p:nvPr>
            <p:ph type="ftr" idx="11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0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6" name="Google Shape;166;p30" title="Title "/>
          <p:cNvSpPr txBox="1">
            <a:spLocks noGrp="1"/>
          </p:cNvSpPr>
          <p:nvPr>
            <p:ph type="title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body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30"/>
          <p:cNvSpPr txBox="1">
            <a:spLocks noGrp="1"/>
          </p:cNvSpPr>
          <p:nvPr>
            <p:ph type="body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1" name="Google Shape;171;p31"/>
          <p:cNvCxnSpPr/>
          <p:nvPr/>
        </p:nvCxnSpPr>
        <p:spPr>
          <a:xfrm rot="10800000">
            <a:off x="-9247" y="3633967"/>
            <a:ext cx="1912619" cy="1572989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72" name="Google Shape;172;p31"/>
          <p:cNvGrpSpPr/>
          <p:nvPr/>
        </p:nvGrpSpPr>
        <p:grpSpPr>
          <a:xfrm flipH="1">
            <a:off x="7561328" y="0"/>
            <a:ext cx="4763978" cy="3541007"/>
            <a:chOff x="-124265" y="-2"/>
            <a:chExt cx="4763978" cy="3367272"/>
          </a:xfrm>
        </p:grpSpPr>
        <p:sp>
          <p:nvSpPr>
            <p:cNvPr id="173" name="Google Shape;173;p31"/>
            <p:cNvSpPr/>
            <p:nvPr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4" name="Google Shape;174;p31"/>
            <p:cNvCxnSpPr/>
            <p:nvPr/>
          </p:nvCxnSpPr>
          <p:spPr>
            <a:xfrm rot="10800000" flipH="1">
              <a:off x="1433638" y="-2"/>
              <a:ext cx="1240971" cy="91659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5" name="Google Shape;175;p31"/>
            <p:cNvSpPr/>
            <p:nvPr/>
          </p:nvSpPr>
          <p:spPr>
            <a:xfrm rot="-2178838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" name="Google Shape;176;p31"/>
          <p:cNvSpPr txBox="1"/>
          <p:nvPr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FR</a:t>
            </a:r>
            <a:endParaRPr/>
          </a:p>
        </p:txBody>
      </p:sp>
      <p:sp>
        <p:nvSpPr>
          <p:cNvPr id="177" name="Google Shape;177;p31"/>
          <p:cNvSpPr/>
          <p:nvPr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31"/>
          <p:cNvSpPr txBox="1">
            <a:spLocks noGrp="1"/>
          </p:cNvSpPr>
          <p:nvPr>
            <p:ph type="ftr" idx="11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1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0" name="Google Shape;180;p31" title="Title "/>
          <p:cNvSpPr txBox="1">
            <a:spLocks noGrp="1"/>
          </p:cNvSpPr>
          <p:nvPr>
            <p:ph type="title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1"/>
          <p:cNvSpPr txBox="1"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31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31"/>
          <p:cNvSpPr txBox="1">
            <a:spLocks noGrp="1"/>
          </p:cNvSpPr>
          <p:nvPr>
            <p:ph type="body" idx="3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31"/>
          <p:cNvSpPr txBox="1">
            <a:spLocks noGrp="1"/>
          </p:cNvSpPr>
          <p:nvPr>
            <p:ph type="body" idx="4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2"/>
          <p:cNvSpPr/>
          <p:nvPr/>
        </p:nvSpPr>
        <p:spPr>
          <a:xfrm rot="10800000" flipH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8" name="Google Shape;188;p32"/>
          <p:cNvCxnSpPr/>
          <p:nvPr/>
        </p:nvCxnSpPr>
        <p:spPr>
          <a:xfrm rot="10800000" flipH="1">
            <a:off x="0" y="0"/>
            <a:ext cx="6030686" cy="3004456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9" name="Google Shape;189;p32"/>
          <p:cNvCxnSpPr/>
          <p:nvPr/>
        </p:nvCxnSpPr>
        <p:spPr>
          <a:xfrm rot="10800000" flipH="1">
            <a:off x="9004301" y="3924299"/>
            <a:ext cx="3187700" cy="1689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0" name="Google Shape;190;p32" title="Title"/>
          <p:cNvSpPr txBox="1">
            <a:spLocks noGrp="1"/>
          </p:cNvSpPr>
          <p:nvPr>
            <p:ph type="ctrTitle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1" name="Google Shape;191;p32"/>
          <p:cNvCxnSpPr/>
          <p:nvPr/>
        </p:nvCxnSpPr>
        <p:spPr>
          <a:xfrm rot="10800000" flipH="1">
            <a:off x="-17837" y="4700016"/>
            <a:ext cx="1919789" cy="100105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2" name="Google Shape;192;p32"/>
          <p:cNvSpPr txBox="1">
            <a:spLocks noGrp="1"/>
          </p:cNvSpPr>
          <p:nvPr>
            <p:ph type="body" idx="1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Google Shape;193;p32"/>
          <p:cNvSpPr txBox="1">
            <a:spLocks noGrp="1"/>
          </p:cNvSpPr>
          <p:nvPr>
            <p:ph type="body" idx="2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3"/>
          <p:cNvSpPr/>
          <p:nvPr/>
        </p:nvSpPr>
        <p:spPr>
          <a:xfrm rot="10800000" flipH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7" name="Google Shape;197;p33"/>
          <p:cNvCxnSpPr/>
          <p:nvPr/>
        </p:nvCxnSpPr>
        <p:spPr>
          <a:xfrm rot="10800000" flipH="1">
            <a:off x="0" y="0"/>
            <a:ext cx="6030686" cy="3004456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8" name="Google Shape;198;p33"/>
          <p:cNvCxnSpPr/>
          <p:nvPr/>
        </p:nvCxnSpPr>
        <p:spPr>
          <a:xfrm rot="10800000" flipH="1">
            <a:off x="9004301" y="3924299"/>
            <a:ext cx="3187700" cy="1689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9" name="Google Shape;199;p33" title="Title"/>
          <p:cNvSpPr txBox="1">
            <a:spLocks noGrp="1"/>
          </p:cNvSpPr>
          <p:nvPr>
            <p:ph type="ctrTitle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00" name="Google Shape;200;p33"/>
          <p:cNvCxnSpPr/>
          <p:nvPr/>
        </p:nvCxnSpPr>
        <p:spPr>
          <a:xfrm rot="10800000" flipH="1">
            <a:off x="-17837" y="4700016"/>
            <a:ext cx="1919789" cy="100105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1" name="Google Shape;201;p33"/>
          <p:cNvSpPr txBox="1">
            <a:spLocks noGrp="1"/>
          </p:cNvSpPr>
          <p:nvPr>
            <p:ph type="body" idx="1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Google Shape;202;p33"/>
          <p:cNvSpPr>
            <a:spLocks noGrp="1"/>
          </p:cNvSpPr>
          <p:nvPr>
            <p:ph type="pic" idx="2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4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4"/>
          <p:cNvSpPr txBox="1"/>
          <p:nvPr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FR</a:t>
            </a:r>
            <a:endParaRPr/>
          </a:p>
        </p:txBody>
      </p:sp>
      <p:grpSp>
        <p:nvGrpSpPr>
          <p:cNvPr id="206" name="Google Shape;206;p34"/>
          <p:cNvGrpSpPr/>
          <p:nvPr/>
        </p:nvGrpSpPr>
        <p:grpSpPr>
          <a:xfrm flipH="1">
            <a:off x="7561328" y="0"/>
            <a:ext cx="4763978" cy="3541007"/>
            <a:chOff x="-124265" y="-2"/>
            <a:chExt cx="4763978" cy="3367272"/>
          </a:xfrm>
        </p:grpSpPr>
        <p:sp>
          <p:nvSpPr>
            <p:cNvPr id="207" name="Google Shape;207;p34"/>
            <p:cNvSpPr/>
            <p:nvPr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8" name="Google Shape;208;p34"/>
            <p:cNvCxnSpPr/>
            <p:nvPr/>
          </p:nvCxnSpPr>
          <p:spPr>
            <a:xfrm rot="10800000" flipH="1">
              <a:off x="1433638" y="-2"/>
              <a:ext cx="1240971" cy="91659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09" name="Google Shape;209;p34"/>
            <p:cNvSpPr/>
            <p:nvPr/>
          </p:nvSpPr>
          <p:spPr>
            <a:xfrm rot="-2178838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34"/>
          <p:cNvSpPr/>
          <p:nvPr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4"/>
          <p:cNvSpPr txBox="1">
            <a:spLocks noGrp="1"/>
          </p:cNvSpPr>
          <p:nvPr>
            <p:ph type="ftr" idx="11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4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5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5"/>
          <p:cNvSpPr txBox="1"/>
          <p:nvPr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FR</a:t>
            </a:r>
            <a:endParaRPr/>
          </a:p>
        </p:txBody>
      </p:sp>
      <p:grpSp>
        <p:nvGrpSpPr>
          <p:cNvPr id="216" name="Google Shape;216;p35"/>
          <p:cNvGrpSpPr/>
          <p:nvPr/>
        </p:nvGrpSpPr>
        <p:grpSpPr>
          <a:xfrm flipH="1">
            <a:off x="7561328" y="0"/>
            <a:ext cx="4763978" cy="3541007"/>
            <a:chOff x="-124265" y="-2"/>
            <a:chExt cx="4763978" cy="3367272"/>
          </a:xfrm>
        </p:grpSpPr>
        <p:sp>
          <p:nvSpPr>
            <p:cNvPr id="217" name="Google Shape;217;p35"/>
            <p:cNvSpPr/>
            <p:nvPr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8" name="Google Shape;218;p35"/>
            <p:cNvCxnSpPr/>
            <p:nvPr/>
          </p:nvCxnSpPr>
          <p:spPr>
            <a:xfrm rot="10800000" flipH="1">
              <a:off x="1433638" y="-2"/>
              <a:ext cx="1240971" cy="91659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19" name="Google Shape;219;p35"/>
            <p:cNvSpPr/>
            <p:nvPr/>
          </p:nvSpPr>
          <p:spPr>
            <a:xfrm rot="-2178838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0" name="Google Shape;220;p35"/>
          <p:cNvSpPr/>
          <p:nvPr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5"/>
          <p:cNvSpPr txBox="1">
            <a:spLocks noGrp="1"/>
          </p:cNvSpPr>
          <p:nvPr>
            <p:ph type="ftr" idx="11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5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3" name="Google Shape;223;p35"/>
          <p:cNvSpPr txBox="1">
            <a:spLocks noGrp="1"/>
          </p:cNvSpPr>
          <p:nvPr>
            <p:ph type="title"/>
          </p:nvPr>
        </p:nvSpPr>
        <p:spPr>
          <a:xfrm>
            <a:off x="518678" y="209029"/>
            <a:ext cx="8330184" cy="1147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6"/>
          <p:cNvSpPr txBox="1"/>
          <p:nvPr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FR</a:t>
            </a:r>
            <a:endParaRPr/>
          </a:p>
        </p:txBody>
      </p:sp>
      <p:grpSp>
        <p:nvGrpSpPr>
          <p:cNvPr id="227" name="Google Shape;227;p36"/>
          <p:cNvGrpSpPr/>
          <p:nvPr/>
        </p:nvGrpSpPr>
        <p:grpSpPr>
          <a:xfrm flipH="1">
            <a:off x="7561328" y="0"/>
            <a:ext cx="4763978" cy="3541007"/>
            <a:chOff x="-124265" y="-2"/>
            <a:chExt cx="4763978" cy="3367272"/>
          </a:xfrm>
        </p:grpSpPr>
        <p:sp>
          <p:nvSpPr>
            <p:cNvPr id="228" name="Google Shape;228;p36"/>
            <p:cNvSpPr/>
            <p:nvPr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9" name="Google Shape;229;p36"/>
            <p:cNvCxnSpPr/>
            <p:nvPr/>
          </p:nvCxnSpPr>
          <p:spPr>
            <a:xfrm rot="10800000" flipH="1">
              <a:off x="1433638" y="-2"/>
              <a:ext cx="1240971" cy="91659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30" name="Google Shape;230;p36"/>
            <p:cNvSpPr/>
            <p:nvPr/>
          </p:nvSpPr>
          <p:spPr>
            <a:xfrm rot="-2178838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1" name="Google Shape;231;p36"/>
          <p:cNvSpPr/>
          <p:nvPr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6"/>
          <p:cNvSpPr txBox="1">
            <a:spLocks noGrp="1"/>
          </p:cNvSpPr>
          <p:nvPr>
            <p:ph type="ftr" idx="11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36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4" name="Google Shape;234;p36"/>
          <p:cNvSpPr txBox="1">
            <a:spLocks noGrp="1"/>
          </p:cNvSpPr>
          <p:nvPr>
            <p:ph type="title"/>
          </p:nvPr>
        </p:nvSpPr>
        <p:spPr>
          <a:xfrm>
            <a:off x="518678" y="209029"/>
            <a:ext cx="8330184" cy="1147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6"/>
          <p:cNvSpPr txBox="1">
            <a:spLocks noGrp="1"/>
          </p:cNvSpPr>
          <p:nvPr>
            <p:ph type="body" idx="1"/>
          </p:nvPr>
        </p:nvSpPr>
        <p:spPr>
          <a:xfrm>
            <a:off x="1526131" y="1979613"/>
            <a:ext cx="9139738" cy="289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Image">
  <p:cSld name="Section Header with Imag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14"/>
          <p:cNvSpPr/>
          <p:nvPr/>
        </p:nvSpPr>
        <p:spPr>
          <a:xfrm rot="10800000" flipH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4"/>
          <p:cNvSpPr/>
          <p:nvPr/>
        </p:nvSpPr>
        <p:spPr>
          <a:xfrm rot="-164121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" name="Google Shape;26;p14"/>
          <p:cNvCxnSpPr/>
          <p:nvPr/>
        </p:nvCxnSpPr>
        <p:spPr>
          <a:xfrm rot="10800000" flipH="1">
            <a:off x="0" y="1010090"/>
            <a:ext cx="1785257" cy="907506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" name="Google Shape;27;p14" title="Title"/>
          <p:cNvSpPr txBox="1">
            <a:spLocks noGrp="1"/>
          </p:cNvSpPr>
          <p:nvPr>
            <p:ph type="title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sz="40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 title="Subtitle"/>
          <p:cNvSpPr txBox="1">
            <a:spLocks noGrp="1"/>
          </p:cNvSpPr>
          <p:nvPr>
            <p:ph type="body" idx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9" name="Google Shape;29;p14"/>
          <p:cNvCxnSpPr/>
          <p:nvPr/>
        </p:nvCxnSpPr>
        <p:spPr>
          <a:xfrm rot="10800000" flipH="1">
            <a:off x="9004301" y="3924299"/>
            <a:ext cx="3187700" cy="1689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" name="Google Shape;30;p14"/>
          <p:cNvSpPr/>
          <p:nvPr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" name="Google Shape;31;p14"/>
          <p:cNvCxnSpPr/>
          <p:nvPr/>
        </p:nvCxnSpPr>
        <p:spPr>
          <a:xfrm rot="10800000" flipH="1">
            <a:off x="0" y="408562"/>
            <a:ext cx="6595353" cy="3403148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" name="Google Shape;32;p14"/>
          <p:cNvSpPr>
            <a:spLocks noGrp="1"/>
          </p:cNvSpPr>
          <p:nvPr>
            <p:ph type="pic" idx="2"/>
          </p:nvPr>
        </p:nvSpPr>
        <p:spPr>
          <a:xfrm>
            <a:off x="1683398" y="860944"/>
            <a:ext cx="4428523" cy="5137089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33" name="Google Shape;33;p14"/>
          <p:cNvCxnSpPr/>
          <p:nvPr/>
        </p:nvCxnSpPr>
        <p:spPr>
          <a:xfrm rot="10800000" flipH="1">
            <a:off x="-17837" y="5266944"/>
            <a:ext cx="1919789" cy="100105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" name="Google Shape;34;p14"/>
          <p:cNvSpPr/>
          <p:nvPr/>
        </p:nvSpPr>
        <p:spPr>
          <a:xfrm rot="-164121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 txBox="1"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">
  <p:cSld name="Chart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"/>
          <p:cNvSpPr txBox="1"/>
          <p:nvPr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FR</a:t>
            </a:r>
            <a:endParaRPr/>
          </a:p>
        </p:txBody>
      </p:sp>
      <p:grpSp>
        <p:nvGrpSpPr>
          <p:cNvPr id="244" name="Google Shape;244;p16"/>
          <p:cNvGrpSpPr/>
          <p:nvPr/>
        </p:nvGrpSpPr>
        <p:grpSpPr>
          <a:xfrm flipH="1">
            <a:off x="7561328" y="0"/>
            <a:ext cx="4763978" cy="3541007"/>
            <a:chOff x="-124265" y="-2"/>
            <a:chExt cx="4763978" cy="3367272"/>
          </a:xfrm>
        </p:grpSpPr>
        <p:sp>
          <p:nvSpPr>
            <p:cNvPr id="245" name="Google Shape;245;p16"/>
            <p:cNvSpPr/>
            <p:nvPr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46" name="Google Shape;246;p16"/>
            <p:cNvCxnSpPr/>
            <p:nvPr/>
          </p:nvCxnSpPr>
          <p:spPr>
            <a:xfrm rot="10800000" flipH="1">
              <a:off x="1433638" y="-2"/>
              <a:ext cx="1240971" cy="91659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47" name="Google Shape;247;p16"/>
            <p:cNvSpPr/>
            <p:nvPr/>
          </p:nvSpPr>
          <p:spPr>
            <a:xfrm rot="-2178838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8" name="Google Shape;248;p16"/>
          <p:cNvSpPr/>
          <p:nvPr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6" title="Subtitle"/>
          <p:cNvSpPr txBox="1">
            <a:spLocks noGrp="1"/>
          </p:cNvSpPr>
          <p:nvPr>
            <p:ph type="body" idx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Google Shape;250;p16"/>
          <p:cNvSpPr txBox="1">
            <a:spLocks noGrp="1"/>
          </p:cNvSpPr>
          <p:nvPr>
            <p:ph type="ftr" idx="11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16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2" name="Google Shape;252;p16" title="Title "/>
          <p:cNvSpPr txBox="1">
            <a:spLocks noGrp="1"/>
          </p:cNvSpPr>
          <p:nvPr>
            <p:ph type="title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sz="44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16"/>
          <p:cNvSpPr txBox="1">
            <a:spLocks noGrp="1"/>
          </p:cNvSpPr>
          <p:nvPr>
            <p:ph type="body" idx="2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Google Shape;254;p16" title="Chart"/>
          <p:cNvSpPr>
            <a:spLocks noGrp="1"/>
          </p:cNvSpPr>
          <p:nvPr>
            <p:ph type="chart" idx="3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ion with Subtitle">
  <p:cSld name="Comparision with Subtitle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6" name="Google Shape;256;p17"/>
          <p:cNvCxnSpPr/>
          <p:nvPr/>
        </p:nvCxnSpPr>
        <p:spPr>
          <a:xfrm rot="10800000">
            <a:off x="-9247" y="3633967"/>
            <a:ext cx="1912619" cy="1572989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57" name="Google Shape;257;p17"/>
          <p:cNvGrpSpPr/>
          <p:nvPr/>
        </p:nvGrpSpPr>
        <p:grpSpPr>
          <a:xfrm flipH="1">
            <a:off x="7561328" y="0"/>
            <a:ext cx="4763978" cy="3541007"/>
            <a:chOff x="-124265" y="-2"/>
            <a:chExt cx="4763978" cy="3367272"/>
          </a:xfrm>
        </p:grpSpPr>
        <p:sp>
          <p:nvSpPr>
            <p:cNvPr id="258" name="Google Shape;258;p17"/>
            <p:cNvSpPr/>
            <p:nvPr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59" name="Google Shape;259;p17"/>
            <p:cNvCxnSpPr/>
            <p:nvPr/>
          </p:nvCxnSpPr>
          <p:spPr>
            <a:xfrm rot="10800000" flipH="1">
              <a:off x="1433638" y="-2"/>
              <a:ext cx="1240971" cy="91659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60" name="Google Shape;260;p17"/>
            <p:cNvSpPr/>
            <p:nvPr/>
          </p:nvSpPr>
          <p:spPr>
            <a:xfrm rot="-2178838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1" name="Google Shape;261;p17"/>
          <p:cNvSpPr txBox="1">
            <a:spLocks noGrp="1"/>
          </p:cNvSpPr>
          <p:nvPr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A40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2" name="Google Shape;262;p17" title="Bullet Points"/>
          <p:cNvSpPr txBox="1">
            <a:spLocks noGrp="1"/>
          </p:cNvSpPr>
          <p:nvPr>
            <p:ph type="body" idx="2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3" name="Google Shape;263;p17"/>
          <p:cNvSpPr txBox="1">
            <a:spLocks noGrp="1"/>
          </p:cNvSpPr>
          <p:nvPr>
            <p:ph type="body" idx="3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4" name="Google Shape;264;p17" title="Bullet Points"/>
          <p:cNvSpPr txBox="1">
            <a:spLocks noGrp="1"/>
          </p:cNvSpPr>
          <p:nvPr>
            <p:ph type="body" idx="4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5" name="Google Shape;265;p17" title="Subtitle"/>
          <p:cNvSpPr txBox="1">
            <a:spLocks noGrp="1"/>
          </p:cNvSpPr>
          <p:nvPr>
            <p:ph type="body" idx="5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6" name="Google Shape;266;p17"/>
          <p:cNvSpPr txBox="1"/>
          <p:nvPr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FR</a:t>
            </a:r>
            <a:endParaRPr/>
          </a:p>
        </p:txBody>
      </p:sp>
      <p:sp>
        <p:nvSpPr>
          <p:cNvPr id="267" name="Google Shape;267;p17"/>
          <p:cNvSpPr/>
          <p:nvPr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7"/>
          <p:cNvSpPr txBox="1">
            <a:spLocks noGrp="1"/>
          </p:cNvSpPr>
          <p:nvPr>
            <p:ph type="ftr" idx="11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7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0" name="Google Shape;270;p17" title="Title "/>
          <p:cNvSpPr txBox="1">
            <a:spLocks noGrp="1"/>
          </p:cNvSpPr>
          <p:nvPr>
            <p:ph type="title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sz="44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Numbers Option 2">
  <p:cSld name="Large Numbers Option 2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"/>
          <p:cNvSpPr>
            <a:spLocks noGrp="1"/>
          </p:cNvSpPr>
          <p:nvPr>
            <p:ph type="body" idx="1"/>
          </p:nvPr>
        </p:nvSpPr>
        <p:spPr>
          <a:xfrm>
            <a:off x="890708" y="1593152"/>
            <a:ext cx="4348065" cy="4348065"/>
          </a:xfrm>
          <a:prstGeom prst="ellipse">
            <a:avLst/>
          </a:prstGeom>
          <a:solidFill>
            <a:schemeClr val="dk1">
              <a:alpha val="8627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35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3" name="Google Shape;273;p20"/>
          <p:cNvSpPr>
            <a:spLocks noGrp="1"/>
          </p:cNvSpPr>
          <p:nvPr>
            <p:ph type="body" idx="2"/>
          </p:nvPr>
        </p:nvSpPr>
        <p:spPr>
          <a:xfrm>
            <a:off x="4739331" y="1767889"/>
            <a:ext cx="3998591" cy="3998591"/>
          </a:xfrm>
          <a:prstGeom prst="ellipse">
            <a:avLst/>
          </a:prstGeom>
          <a:solidFill>
            <a:schemeClr val="dk1">
              <a:alpha val="8627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35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4" name="Google Shape;274;p20"/>
          <p:cNvSpPr>
            <a:spLocks noGrp="1"/>
          </p:cNvSpPr>
          <p:nvPr>
            <p:ph type="body" idx="3"/>
          </p:nvPr>
        </p:nvSpPr>
        <p:spPr>
          <a:xfrm>
            <a:off x="8238482" y="2207063"/>
            <a:ext cx="3120239" cy="3120239"/>
          </a:xfrm>
          <a:prstGeom prst="ellipse">
            <a:avLst/>
          </a:prstGeom>
          <a:solidFill>
            <a:schemeClr val="dk1">
              <a:alpha val="8627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35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5" name="Google Shape;275;p20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20"/>
          <p:cNvSpPr txBox="1">
            <a:spLocks noGrp="1"/>
          </p:cNvSpPr>
          <p:nvPr>
            <p:ph type="ftr" idx="11"/>
          </p:nvPr>
        </p:nvSpPr>
        <p:spPr>
          <a:xfrm>
            <a:off x="432000" y="6365365"/>
            <a:ext cx="5472000" cy="41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20"/>
          <p:cNvSpPr txBox="1">
            <a:spLocks noGrp="1"/>
          </p:cNvSpPr>
          <p:nvPr>
            <p:ph type="sldNum" idx="12"/>
          </p:nvPr>
        </p:nvSpPr>
        <p:spPr>
          <a:xfrm>
            <a:off x="11772000" y="6365363"/>
            <a:ext cx="420000" cy="42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8" name="Google Shape;278;p20"/>
          <p:cNvSpPr txBox="1">
            <a:spLocks noGrp="1"/>
          </p:cNvSpPr>
          <p:nvPr>
            <p:ph type="body" idx="4"/>
          </p:nvPr>
        </p:nvSpPr>
        <p:spPr>
          <a:xfrm>
            <a:off x="1658929" y="2205688"/>
            <a:ext cx="2811619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950"/>
              <a:buFont typeface="Arial"/>
              <a:buNone/>
              <a:defRPr sz="6600" b="0" i="0" u="none" strike="noStrike" cap="non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9" name="Google Shape;279;p20"/>
          <p:cNvSpPr txBox="1">
            <a:spLocks noGrp="1"/>
          </p:cNvSpPr>
          <p:nvPr>
            <p:ph type="body" idx="5"/>
          </p:nvPr>
        </p:nvSpPr>
        <p:spPr>
          <a:xfrm>
            <a:off x="5332816" y="2205688"/>
            <a:ext cx="2811619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950"/>
              <a:buFont typeface="Arial"/>
              <a:buNone/>
              <a:defRPr sz="6600" b="0" i="0" u="none" strike="noStrike" cap="non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0" name="Google Shape;280;p20"/>
          <p:cNvSpPr txBox="1">
            <a:spLocks noGrp="1"/>
          </p:cNvSpPr>
          <p:nvPr>
            <p:ph type="body" idx="6"/>
          </p:nvPr>
        </p:nvSpPr>
        <p:spPr>
          <a:xfrm>
            <a:off x="8547101" y="2205688"/>
            <a:ext cx="2597043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950"/>
              <a:buFont typeface="Arial"/>
              <a:buNone/>
              <a:defRPr sz="6600" b="0" i="0" u="none" strike="noStrike" cap="non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1" name="Google Shape;281;p20"/>
          <p:cNvSpPr txBox="1">
            <a:spLocks noGrp="1"/>
          </p:cNvSpPr>
          <p:nvPr>
            <p:ph type="body" idx="7"/>
          </p:nvPr>
        </p:nvSpPr>
        <p:spPr>
          <a:xfrm>
            <a:off x="2074739" y="4243333"/>
            <a:ext cx="198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2" name="Google Shape;282;p20"/>
          <p:cNvSpPr txBox="1">
            <a:spLocks noGrp="1"/>
          </p:cNvSpPr>
          <p:nvPr>
            <p:ph type="body" idx="8"/>
          </p:nvPr>
        </p:nvSpPr>
        <p:spPr>
          <a:xfrm>
            <a:off x="5748625" y="4243333"/>
            <a:ext cx="198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3" name="Google Shape;283;p20"/>
          <p:cNvSpPr txBox="1">
            <a:spLocks noGrp="1"/>
          </p:cNvSpPr>
          <p:nvPr>
            <p:ph type="body" idx="9"/>
          </p:nvPr>
        </p:nvSpPr>
        <p:spPr>
          <a:xfrm>
            <a:off x="8808600" y="4243333"/>
            <a:ext cx="198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4" name="Google Shape;284;p20"/>
          <p:cNvSpPr txBox="1">
            <a:spLocks noGrp="1"/>
          </p:cNvSpPr>
          <p:nvPr>
            <p:ph type="body" idx="13"/>
          </p:nvPr>
        </p:nvSpPr>
        <p:spPr>
          <a:xfrm>
            <a:off x="431801" y="1008000"/>
            <a:ext cx="11339513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Custom Layout">
  <p:cSld name="28_Custom Layou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1" title="Decorative"/>
          <p:cNvSpPr/>
          <p:nvPr/>
        </p:nvSpPr>
        <p:spPr>
          <a:xfrm>
            <a:off x="0" y="1964267"/>
            <a:ext cx="3052729" cy="2443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1" title="Decorative"/>
          <p:cNvSpPr/>
          <p:nvPr/>
        </p:nvSpPr>
        <p:spPr>
          <a:xfrm>
            <a:off x="6092848" y="1964267"/>
            <a:ext cx="3052729" cy="24435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21" title="Decorative"/>
          <p:cNvSpPr/>
          <p:nvPr/>
        </p:nvSpPr>
        <p:spPr>
          <a:xfrm>
            <a:off x="9139272" y="4414498"/>
            <a:ext cx="3052729" cy="2443502"/>
          </a:xfrm>
          <a:prstGeom prst="rect">
            <a:avLst/>
          </a:prstGeom>
          <a:solidFill>
            <a:srgbClr val="FFC30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1"/>
          <p:cNvSpPr txBox="1">
            <a:spLocks noGrp="1"/>
          </p:cNvSpPr>
          <p:nvPr>
            <p:ph type="title"/>
          </p:nvPr>
        </p:nvSpPr>
        <p:spPr>
          <a:xfrm>
            <a:off x="2106887" y="616350"/>
            <a:ext cx="7978227" cy="106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21" title="Decorative"/>
          <p:cNvSpPr>
            <a:spLocks noGrp="1"/>
          </p:cNvSpPr>
          <p:nvPr>
            <p:ph type="pic" idx="2"/>
          </p:nvPr>
        </p:nvSpPr>
        <p:spPr>
          <a:xfrm>
            <a:off x="0" y="4416552"/>
            <a:ext cx="3054096" cy="2441448"/>
          </a:xfrm>
          <a:prstGeom prst="rect">
            <a:avLst/>
          </a:prstGeom>
          <a:noFill/>
          <a:ln>
            <a:noFill/>
          </a:ln>
        </p:spPr>
      </p:sp>
      <p:sp>
        <p:nvSpPr>
          <p:cNvPr id="291" name="Google Shape;291;p21" title="Decorative"/>
          <p:cNvSpPr>
            <a:spLocks noGrp="1"/>
          </p:cNvSpPr>
          <p:nvPr>
            <p:ph type="pic" idx="3"/>
          </p:nvPr>
        </p:nvSpPr>
        <p:spPr>
          <a:xfrm>
            <a:off x="3046424" y="1964267"/>
            <a:ext cx="3054096" cy="2441448"/>
          </a:xfrm>
          <a:prstGeom prst="rect">
            <a:avLst/>
          </a:prstGeom>
          <a:noFill/>
          <a:ln>
            <a:noFill/>
          </a:ln>
        </p:spPr>
      </p:sp>
      <p:sp>
        <p:nvSpPr>
          <p:cNvPr id="292" name="Google Shape;292;p21" title="Decorative"/>
          <p:cNvSpPr>
            <a:spLocks noGrp="1"/>
          </p:cNvSpPr>
          <p:nvPr>
            <p:ph type="pic" idx="4"/>
          </p:nvPr>
        </p:nvSpPr>
        <p:spPr>
          <a:xfrm>
            <a:off x="9137904" y="1964267"/>
            <a:ext cx="3054096" cy="2441448"/>
          </a:xfrm>
          <a:prstGeom prst="rect">
            <a:avLst/>
          </a:prstGeom>
          <a:noFill/>
          <a:ln>
            <a:noFill/>
          </a:ln>
        </p:spPr>
      </p:sp>
      <p:sp>
        <p:nvSpPr>
          <p:cNvPr id="293" name="Google Shape;293;p21" title="Decorative"/>
          <p:cNvSpPr/>
          <p:nvPr/>
        </p:nvSpPr>
        <p:spPr>
          <a:xfrm>
            <a:off x="3046424" y="4414498"/>
            <a:ext cx="3052729" cy="24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1"/>
          <p:cNvSpPr txBox="1">
            <a:spLocks noGrp="1"/>
          </p:cNvSpPr>
          <p:nvPr>
            <p:ph type="body" idx="1"/>
          </p:nvPr>
        </p:nvSpPr>
        <p:spPr>
          <a:xfrm>
            <a:off x="264410" y="3652861"/>
            <a:ext cx="2517605" cy="484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5" name="Google Shape;295;p21"/>
          <p:cNvSpPr txBox="1">
            <a:spLocks noGrp="1"/>
          </p:cNvSpPr>
          <p:nvPr>
            <p:ph type="body" idx="5"/>
          </p:nvPr>
        </p:nvSpPr>
        <p:spPr>
          <a:xfrm>
            <a:off x="264410" y="3248535"/>
            <a:ext cx="2517605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6" name="Google Shape;296;p21"/>
          <p:cNvSpPr txBox="1">
            <a:spLocks noGrp="1"/>
          </p:cNvSpPr>
          <p:nvPr>
            <p:ph type="body" idx="6"/>
          </p:nvPr>
        </p:nvSpPr>
        <p:spPr>
          <a:xfrm>
            <a:off x="6359042" y="3652861"/>
            <a:ext cx="2517605" cy="484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7" name="Google Shape;297;p21"/>
          <p:cNvSpPr txBox="1">
            <a:spLocks noGrp="1"/>
          </p:cNvSpPr>
          <p:nvPr>
            <p:ph type="body" idx="7"/>
          </p:nvPr>
        </p:nvSpPr>
        <p:spPr>
          <a:xfrm>
            <a:off x="6359042" y="3248535"/>
            <a:ext cx="2517605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8" name="Google Shape;298;p21"/>
          <p:cNvSpPr txBox="1">
            <a:spLocks noGrp="1"/>
          </p:cNvSpPr>
          <p:nvPr>
            <p:ph type="body" idx="8"/>
          </p:nvPr>
        </p:nvSpPr>
        <p:spPr>
          <a:xfrm>
            <a:off x="3288925" y="5167572"/>
            <a:ext cx="2517605" cy="484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9" name="Google Shape;299;p21"/>
          <p:cNvSpPr txBox="1">
            <a:spLocks noGrp="1"/>
          </p:cNvSpPr>
          <p:nvPr>
            <p:ph type="body" idx="9"/>
          </p:nvPr>
        </p:nvSpPr>
        <p:spPr>
          <a:xfrm>
            <a:off x="3288925" y="4763246"/>
            <a:ext cx="2517605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0" name="Google Shape;300;p21"/>
          <p:cNvSpPr txBox="1">
            <a:spLocks noGrp="1"/>
          </p:cNvSpPr>
          <p:nvPr>
            <p:ph type="body" idx="13"/>
          </p:nvPr>
        </p:nvSpPr>
        <p:spPr>
          <a:xfrm>
            <a:off x="9412281" y="5167572"/>
            <a:ext cx="2517605" cy="484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1" name="Google Shape;301;p21"/>
          <p:cNvSpPr txBox="1">
            <a:spLocks noGrp="1"/>
          </p:cNvSpPr>
          <p:nvPr>
            <p:ph type="body" idx="14"/>
          </p:nvPr>
        </p:nvSpPr>
        <p:spPr>
          <a:xfrm>
            <a:off x="9412281" y="4763246"/>
            <a:ext cx="2517605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2" name="Google Shape;302;p21" title="Decorative"/>
          <p:cNvSpPr>
            <a:spLocks noGrp="1"/>
          </p:cNvSpPr>
          <p:nvPr>
            <p:ph type="pic" idx="15"/>
          </p:nvPr>
        </p:nvSpPr>
        <p:spPr>
          <a:xfrm>
            <a:off x="6092848" y="4416552"/>
            <a:ext cx="3054096" cy="244144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Image">
  <p:cSld name="Title Slide with Image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8"/>
          <p:cNvSpPr/>
          <p:nvPr/>
        </p:nvSpPr>
        <p:spPr>
          <a:xfrm rot="10800000" flipH="1">
            <a:off x="0" y="-6"/>
            <a:ext cx="10625328" cy="540411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5" name="Google Shape;305;p38"/>
          <p:cNvCxnSpPr/>
          <p:nvPr/>
        </p:nvCxnSpPr>
        <p:spPr>
          <a:xfrm rot="10800000" flipH="1">
            <a:off x="0" y="0"/>
            <a:ext cx="6030686" cy="3004456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6" name="Google Shape;306;p38"/>
          <p:cNvSpPr>
            <a:spLocks noGrp="1"/>
          </p:cNvSpPr>
          <p:nvPr>
            <p:ph type="pic" idx="2"/>
          </p:nvPr>
        </p:nvSpPr>
        <p:spPr>
          <a:xfrm>
            <a:off x="1683398" y="860944"/>
            <a:ext cx="4428523" cy="5137089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307" name="Google Shape;307;p38"/>
          <p:cNvCxnSpPr/>
          <p:nvPr/>
        </p:nvCxnSpPr>
        <p:spPr>
          <a:xfrm rot="10800000" flipH="1">
            <a:off x="9004301" y="3924299"/>
            <a:ext cx="3187700" cy="1689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8" name="Google Shape;308;p38" title="Title"/>
          <p:cNvSpPr txBox="1">
            <a:spLocks noGrp="1"/>
          </p:cNvSpPr>
          <p:nvPr>
            <p:ph type="ctrTitle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Calibri"/>
              <a:buNone/>
              <a:defRPr sz="43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8" title="Subtitle"/>
          <p:cNvSpPr txBox="1">
            <a:spLocks noGrp="1"/>
          </p:cNvSpPr>
          <p:nvPr>
            <p:ph type="subTitle" idx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10" name="Google Shape;310;p38"/>
          <p:cNvCxnSpPr/>
          <p:nvPr/>
        </p:nvCxnSpPr>
        <p:spPr>
          <a:xfrm rot="10800000" flipH="1">
            <a:off x="-17837" y="4700016"/>
            <a:ext cx="1919789" cy="100105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Image">
  <p:cSld name="Section Header with Image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9"/>
          <p:cNvSpPr/>
          <p:nvPr/>
        </p:nvSpPr>
        <p:spPr>
          <a:xfrm rot="10800000" flipH="1">
            <a:off x="0" y="-6"/>
            <a:ext cx="10625328" cy="540411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39"/>
          <p:cNvSpPr/>
          <p:nvPr/>
        </p:nvSpPr>
        <p:spPr>
          <a:xfrm rot="-164121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4" name="Google Shape;314;p39"/>
          <p:cNvCxnSpPr/>
          <p:nvPr/>
        </p:nvCxnSpPr>
        <p:spPr>
          <a:xfrm rot="10800000" flipH="1">
            <a:off x="0" y="1010090"/>
            <a:ext cx="1785257" cy="907506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p39" title="Title"/>
          <p:cNvSpPr txBox="1">
            <a:spLocks noGrp="1"/>
          </p:cNvSpPr>
          <p:nvPr>
            <p:ph type="title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sz="40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39" title="Subtitle"/>
          <p:cNvSpPr txBox="1">
            <a:spLocks noGrp="1"/>
          </p:cNvSpPr>
          <p:nvPr>
            <p:ph type="body" idx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17" name="Google Shape;317;p39"/>
          <p:cNvCxnSpPr/>
          <p:nvPr/>
        </p:nvCxnSpPr>
        <p:spPr>
          <a:xfrm rot="10800000" flipH="1">
            <a:off x="9004301" y="3924299"/>
            <a:ext cx="3187700" cy="1689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8" name="Google Shape;318;p39"/>
          <p:cNvSpPr/>
          <p:nvPr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9" name="Google Shape;319;p39"/>
          <p:cNvCxnSpPr/>
          <p:nvPr/>
        </p:nvCxnSpPr>
        <p:spPr>
          <a:xfrm rot="10800000" flipH="1">
            <a:off x="0" y="408562"/>
            <a:ext cx="6595353" cy="3403148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0" name="Google Shape;320;p39"/>
          <p:cNvSpPr>
            <a:spLocks noGrp="1"/>
          </p:cNvSpPr>
          <p:nvPr>
            <p:ph type="pic" idx="2"/>
          </p:nvPr>
        </p:nvSpPr>
        <p:spPr>
          <a:xfrm>
            <a:off x="1683398" y="860944"/>
            <a:ext cx="4428523" cy="5137089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321" name="Google Shape;321;p39"/>
          <p:cNvCxnSpPr/>
          <p:nvPr/>
        </p:nvCxnSpPr>
        <p:spPr>
          <a:xfrm rot="10800000" flipH="1">
            <a:off x="-17837" y="5266944"/>
            <a:ext cx="1919789" cy="100105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2" name="Google Shape;322;p39"/>
          <p:cNvSpPr/>
          <p:nvPr/>
        </p:nvSpPr>
        <p:spPr>
          <a:xfrm rot="-164121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Layout 01">
  <p:cSld name="Text Layout 01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0" title="Bullet Points"/>
          <p:cNvSpPr txBox="1">
            <a:spLocks noGrp="1"/>
          </p:cNvSpPr>
          <p:nvPr>
            <p:ph type="body"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5" name="Google Shape;325;p40"/>
          <p:cNvSpPr/>
          <p:nvPr/>
        </p:nvSpPr>
        <p:spPr>
          <a:xfrm rot="10800000">
            <a:off x="1839686" y="-6"/>
            <a:ext cx="10352314" cy="5638806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40"/>
          <p:cNvSpPr/>
          <p:nvPr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7" name="Google Shape;327;p40"/>
          <p:cNvCxnSpPr/>
          <p:nvPr/>
        </p:nvCxnSpPr>
        <p:spPr>
          <a:xfrm rot="10800000" flipH="1">
            <a:off x="6375400" y="5047077"/>
            <a:ext cx="1524574" cy="1803400"/>
          </a:xfrm>
          <a:prstGeom prst="straightConnector1">
            <a:avLst/>
          </a:prstGeom>
          <a:noFill/>
          <a:ln w="9525" cap="flat" cmpd="sng">
            <a:solidFill>
              <a:srgbClr val="EAB2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8" name="Google Shape;328;p40" title="Subtitle"/>
          <p:cNvSpPr txBox="1">
            <a:spLocks noGrp="1"/>
          </p:cNvSpPr>
          <p:nvPr>
            <p:ph type="body" idx="2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9" name="Google Shape;329;p40" title="Title "/>
          <p:cNvSpPr txBox="1">
            <a:spLocks noGrp="1"/>
          </p:cNvSpPr>
          <p:nvPr>
            <p:ph type="title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sz="44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40"/>
          <p:cNvSpPr>
            <a:spLocks noGrp="1"/>
          </p:cNvSpPr>
          <p:nvPr>
            <p:ph type="pic" idx="3"/>
          </p:nvPr>
        </p:nvSpPr>
        <p:spPr>
          <a:xfrm>
            <a:off x="6604000" y="0"/>
            <a:ext cx="5588000" cy="6872249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31" name="Google Shape;331;p40"/>
          <p:cNvSpPr txBox="1">
            <a:spLocks noGrp="1"/>
          </p:cNvSpPr>
          <p:nvPr>
            <p:ph type="ftr" idx="11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40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Layout 02">
  <p:cSld name="Text Layout 02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1"/>
          <p:cNvSpPr/>
          <p:nvPr/>
        </p:nvSpPr>
        <p:spPr>
          <a:xfrm rot="10800000">
            <a:off x="1839686" y="-6"/>
            <a:ext cx="10352314" cy="5638806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41"/>
          <p:cNvSpPr>
            <a:spLocks noGrp="1"/>
          </p:cNvSpPr>
          <p:nvPr>
            <p:ph type="pic" idx="2"/>
          </p:nvPr>
        </p:nvSpPr>
        <p:spPr>
          <a:xfrm>
            <a:off x="6170177" y="1435100"/>
            <a:ext cx="6021821" cy="54229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36" name="Google Shape;336;p41" title="Bullet Points"/>
          <p:cNvSpPr txBox="1">
            <a:spLocks noGrp="1"/>
          </p:cNvSpPr>
          <p:nvPr>
            <p:ph type="body"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7" name="Google Shape;337;p41"/>
          <p:cNvSpPr/>
          <p:nvPr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8" name="Google Shape;338;p41"/>
          <p:cNvCxnSpPr/>
          <p:nvPr/>
        </p:nvCxnSpPr>
        <p:spPr>
          <a:xfrm rot="10800000" flipH="1">
            <a:off x="10352314" y="1185452"/>
            <a:ext cx="1839685" cy="1633948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9" name="Google Shape;339;p41" title="Subtitle"/>
          <p:cNvSpPr txBox="1">
            <a:spLocks noGrp="1"/>
          </p:cNvSpPr>
          <p:nvPr>
            <p:ph type="body" idx="3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0" name="Google Shape;340;p41"/>
          <p:cNvSpPr txBox="1"/>
          <p:nvPr/>
        </p:nvSpPr>
        <p:spPr>
          <a:xfrm>
            <a:off x="11073384" y="237744"/>
            <a:ext cx="81464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FR</a:t>
            </a:r>
            <a:endParaRPr/>
          </a:p>
        </p:txBody>
      </p:sp>
      <p:sp>
        <p:nvSpPr>
          <p:cNvPr id="341" name="Google Shape;341;p41" title="Title "/>
          <p:cNvSpPr txBox="1">
            <a:spLocks noGrp="1"/>
          </p:cNvSpPr>
          <p:nvPr>
            <p:ph type="title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sz="44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41"/>
          <p:cNvSpPr txBox="1">
            <a:spLocks noGrp="1"/>
          </p:cNvSpPr>
          <p:nvPr>
            <p:ph type="ftr" idx="11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41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2" title="Table"/>
          <p:cNvSpPr>
            <a:spLocks noGrp="1"/>
          </p:cNvSpPr>
          <p:nvPr>
            <p:ph type="tbl" idx="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6" name="Google Shape;346;p42"/>
          <p:cNvSpPr txBox="1"/>
          <p:nvPr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FR</a:t>
            </a:r>
            <a:endParaRPr/>
          </a:p>
        </p:txBody>
      </p:sp>
      <p:grpSp>
        <p:nvGrpSpPr>
          <p:cNvPr id="347" name="Google Shape;347;p42"/>
          <p:cNvGrpSpPr/>
          <p:nvPr/>
        </p:nvGrpSpPr>
        <p:grpSpPr>
          <a:xfrm flipH="1">
            <a:off x="7561328" y="0"/>
            <a:ext cx="4763978" cy="3541007"/>
            <a:chOff x="-124265" y="-2"/>
            <a:chExt cx="4763978" cy="3367272"/>
          </a:xfrm>
        </p:grpSpPr>
        <p:sp>
          <p:nvSpPr>
            <p:cNvPr id="348" name="Google Shape;348;p42"/>
            <p:cNvSpPr/>
            <p:nvPr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49" name="Google Shape;349;p42"/>
            <p:cNvCxnSpPr/>
            <p:nvPr/>
          </p:nvCxnSpPr>
          <p:spPr>
            <a:xfrm rot="10800000" flipH="1">
              <a:off x="1433638" y="-2"/>
              <a:ext cx="1240971" cy="91659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50" name="Google Shape;350;p42"/>
            <p:cNvSpPr/>
            <p:nvPr/>
          </p:nvSpPr>
          <p:spPr>
            <a:xfrm rot="-2178838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1" name="Google Shape;351;p42"/>
          <p:cNvSpPr/>
          <p:nvPr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42" title="Subtitle"/>
          <p:cNvSpPr txBox="1">
            <a:spLocks noGrp="1"/>
          </p:cNvSpPr>
          <p:nvPr>
            <p:ph type="body" idx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3" name="Google Shape;353;p42"/>
          <p:cNvSpPr txBox="1">
            <a:spLocks noGrp="1"/>
          </p:cNvSpPr>
          <p:nvPr>
            <p:ph type="ftr" idx="11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42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5" name="Google Shape;355;p42" title="Title "/>
          <p:cNvSpPr txBox="1">
            <a:spLocks noGrp="1"/>
          </p:cNvSpPr>
          <p:nvPr>
            <p:ph type="title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sz="44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ion with Subtitle">
  <p:cSld name="Comparision with Sub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" name="Google Shape;37;p18"/>
          <p:cNvCxnSpPr/>
          <p:nvPr/>
        </p:nvCxnSpPr>
        <p:spPr>
          <a:xfrm rot="10800000">
            <a:off x="-9247" y="3633967"/>
            <a:ext cx="1912619" cy="1572989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8" name="Google Shape;38;p18"/>
          <p:cNvGrpSpPr/>
          <p:nvPr/>
        </p:nvGrpSpPr>
        <p:grpSpPr>
          <a:xfrm flipH="1">
            <a:off x="7561328" y="0"/>
            <a:ext cx="4763978" cy="3541007"/>
            <a:chOff x="-124265" y="-2"/>
            <a:chExt cx="4763978" cy="3367272"/>
          </a:xfrm>
        </p:grpSpPr>
        <p:sp>
          <p:nvSpPr>
            <p:cNvPr id="39" name="Google Shape;39;p18"/>
            <p:cNvSpPr/>
            <p:nvPr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0" name="Google Shape;40;p18"/>
            <p:cNvCxnSpPr/>
            <p:nvPr/>
          </p:nvCxnSpPr>
          <p:spPr>
            <a:xfrm rot="10800000" flipH="1">
              <a:off x="1433638" y="-2"/>
              <a:ext cx="1240971" cy="91659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1" name="Google Shape;41;p18"/>
            <p:cNvSpPr/>
            <p:nvPr/>
          </p:nvSpPr>
          <p:spPr>
            <a:xfrm rot="-2178838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A40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8" title="Bullet Points"/>
          <p:cNvSpPr txBox="1">
            <a:spLocks noGrp="1"/>
          </p:cNvSpPr>
          <p:nvPr>
            <p:ph type="body" idx="2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8" title="Bullet Points"/>
          <p:cNvSpPr txBox="1">
            <a:spLocks noGrp="1"/>
          </p:cNvSpPr>
          <p:nvPr>
            <p:ph type="body" idx="4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8" title="Subtitle"/>
          <p:cNvSpPr txBox="1">
            <a:spLocks noGrp="1"/>
          </p:cNvSpPr>
          <p:nvPr>
            <p:ph type="body" idx="5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8"/>
          <p:cNvSpPr txBox="1"/>
          <p:nvPr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FR</a:t>
            </a:r>
            <a:endParaRPr/>
          </a:p>
        </p:txBody>
      </p:sp>
      <p:sp>
        <p:nvSpPr>
          <p:cNvPr id="48" name="Google Shape;48;p18"/>
          <p:cNvSpPr/>
          <p:nvPr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8"/>
          <p:cNvSpPr txBox="1">
            <a:spLocks noGrp="1"/>
          </p:cNvSpPr>
          <p:nvPr>
            <p:ph type="ftr" idx="11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18" title="Title "/>
          <p:cNvSpPr txBox="1">
            <a:spLocks noGrp="1"/>
          </p:cNvSpPr>
          <p:nvPr>
            <p:ph type="title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Photo">
  <p:cSld name="Large Photo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3"/>
          <p:cNvSpPr/>
          <p:nvPr/>
        </p:nvSpPr>
        <p:spPr>
          <a:xfrm rot="10800000" flipH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43" title="Image"/>
          <p:cNvSpPr>
            <a:spLocks noGrp="1"/>
          </p:cNvSpPr>
          <p:nvPr>
            <p:ph type="pic" idx="2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cxnSp>
        <p:nvCxnSpPr>
          <p:cNvPr id="359" name="Google Shape;359;p43"/>
          <p:cNvCxnSpPr/>
          <p:nvPr/>
        </p:nvCxnSpPr>
        <p:spPr>
          <a:xfrm rot="10800000" flipH="1">
            <a:off x="0" y="5344886"/>
            <a:ext cx="2362200" cy="1240972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0" name="Google Shape;360;p43" title="Title "/>
          <p:cNvSpPr txBox="1">
            <a:spLocks noGrp="1"/>
          </p:cNvSpPr>
          <p:nvPr>
            <p:ph type="title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288000" tIns="45700" rIns="91425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4" title="Title"/>
          <p:cNvSpPr txBox="1">
            <a:spLocks noGrp="1"/>
          </p:cNvSpPr>
          <p:nvPr>
            <p:ph type="ctrTitle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Calibri"/>
              <a:buNone/>
              <a:defRPr sz="43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44"/>
          <p:cNvSpPr txBox="1">
            <a:spLocks noGrp="1"/>
          </p:cNvSpPr>
          <p:nvPr>
            <p:ph type="body" idx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4" name="Google Shape;364;p44"/>
          <p:cNvSpPr txBox="1">
            <a:spLocks noGrp="1"/>
          </p:cNvSpPr>
          <p:nvPr>
            <p:ph type="body" idx="2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5" name="Google Shape;365;p44"/>
          <p:cNvSpPr txBox="1">
            <a:spLocks noGrp="1"/>
          </p:cNvSpPr>
          <p:nvPr>
            <p:ph type="body" idx="3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6" name="Google Shape;366;p44"/>
          <p:cNvSpPr txBox="1">
            <a:spLocks noGrp="1"/>
          </p:cNvSpPr>
          <p:nvPr>
            <p:ph type="body" idx="4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7" name="Google Shape;367;p44"/>
          <p:cNvSpPr/>
          <p:nvPr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44"/>
          <p:cNvSpPr/>
          <p:nvPr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44"/>
          <p:cNvSpPr/>
          <p:nvPr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44"/>
          <p:cNvSpPr/>
          <p:nvPr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44"/>
          <p:cNvSpPr/>
          <p:nvPr/>
        </p:nvSpPr>
        <p:spPr>
          <a:xfrm rot="10800000" flipH="1">
            <a:off x="0" y="-6"/>
            <a:ext cx="10625328" cy="540411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2" name="Google Shape;372;p44"/>
          <p:cNvCxnSpPr/>
          <p:nvPr/>
        </p:nvCxnSpPr>
        <p:spPr>
          <a:xfrm rot="10800000" flipH="1">
            <a:off x="0" y="0"/>
            <a:ext cx="6030686" cy="3004456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3" name="Google Shape;373;p44"/>
          <p:cNvCxnSpPr/>
          <p:nvPr/>
        </p:nvCxnSpPr>
        <p:spPr>
          <a:xfrm rot="10800000" flipH="1">
            <a:off x="9004301" y="3924299"/>
            <a:ext cx="3187700" cy="1689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4" name="Google Shape;374;p44"/>
          <p:cNvCxnSpPr/>
          <p:nvPr/>
        </p:nvCxnSpPr>
        <p:spPr>
          <a:xfrm rot="10800000" flipH="1">
            <a:off x="-17837" y="4700016"/>
            <a:ext cx="1919789" cy="100105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5" name="Google Shape;375;p44"/>
          <p:cNvSpPr>
            <a:spLocks noGrp="1"/>
          </p:cNvSpPr>
          <p:nvPr>
            <p:ph type="pic" idx="5"/>
          </p:nvPr>
        </p:nvSpPr>
        <p:spPr>
          <a:xfrm>
            <a:off x="1683398" y="860944"/>
            <a:ext cx="4428523" cy="513708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5"/>
          <p:cNvSpPr/>
          <p:nvPr/>
        </p:nvSpPr>
        <p:spPr>
          <a:xfrm rot="10800000" flipH="1">
            <a:off x="0" y="-6"/>
            <a:ext cx="10625328" cy="540411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8" name="Google Shape;378;p45"/>
          <p:cNvCxnSpPr/>
          <p:nvPr/>
        </p:nvCxnSpPr>
        <p:spPr>
          <a:xfrm rot="10800000" flipH="1">
            <a:off x="0" y="0"/>
            <a:ext cx="6030686" cy="3004456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9" name="Google Shape;379;p45"/>
          <p:cNvCxnSpPr/>
          <p:nvPr/>
        </p:nvCxnSpPr>
        <p:spPr>
          <a:xfrm rot="10800000" flipH="1">
            <a:off x="9004301" y="3924299"/>
            <a:ext cx="3187700" cy="1689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0" name="Google Shape;380;p45" title="Title"/>
          <p:cNvSpPr txBox="1">
            <a:spLocks noGrp="1"/>
          </p:cNvSpPr>
          <p:nvPr>
            <p:ph type="ctrTitle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Calibri"/>
              <a:buNone/>
              <a:defRPr sz="43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45" title="Subtitle"/>
          <p:cNvSpPr txBox="1">
            <a:spLocks noGrp="1"/>
          </p:cNvSpPr>
          <p:nvPr>
            <p:ph type="subTitle" idx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82" name="Google Shape;382;p45"/>
          <p:cNvCxnSpPr/>
          <p:nvPr/>
        </p:nvCxnSpPr>
        <p:spPr>
          <a:xfrm rot="10800000" flipH="1">
            <a:off x="-17837" y="4700016"/>
            <a:ext cx="1919789" cy="100105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6"/>
          <p:cNvSpPr/>
          <p:nvPr/>
        </p:nvSpPr>
        <p:spPr>
          <a:xfrm rot="10800000" flipH="1">
            <a:off x="0" y="-6"/>
            <a:ext cx="10625328" cy="540411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46"/>
          <p:cNvSpPr/>
          <p:nvPr/>
        </p:nvSpPr>
        <p:spPr>
          <a:xfrm rot="-164121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6" name="Google Shape;386;p46"/>
          <p:cNvCxnSpPr/>
          <p:nvPr/>
        </p:nvCxnSpPr>
        <p:spPr>
          <a:xfrm rot="10800000" flipH="1">
            <a:off x="0" y="1010090"/>
            <a:ext cx="1785257" cy="907506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7" name="Google Shape;387;p46" title="Title"/>
          <p:cNvSpPr txBox="1">
            <a:spLocks noGrp="1"/>
          </p:cNvSpPr>
          <p:nvPr>
            <p:ph type="title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sz="40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46" title="Subtitle"/>
          <p:cNvSpPr txBox="1">
            <a:spLocks noGrp="1"/>
          </p:cNvSpPr>
          <p:nvPr>
            <p:ph type="body" idx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89" name="Google Shape;389;p46"/>
          <p:cNvCxnSpPr/>
          <p:nvPr/>
        </p:nvCxnSpPr>
        <p:spPr>
          <a:xfrm rot="10800000" flipH="1">
            <a:off x="9004301" y="3924299"/>
            <a:ext cx="3187700" cy="1689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0" name="Google Shape;390;p46"/>
          <p:cNvSpPr/>
          <p:nvPr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1" name="Google Shape;391;p46"/>
          <p:cNvCxnSpPr/>
          <p:nvPr/>
        </p:nvCxnSpPr>
        <p:spPr>
          <a:xfrm rot="10800000" flipH="1">
            <a:off x="0" y="408562"/>
            <a:ext cx="6595353" cy="3403148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2" name="Google Shape;392;p46"/>
          <p:cNvCxnSpPr/>
          <p:nvPr/>
        </p:nvCxnSpPr>
        <p:spPr>
          <a:xfrm rot="10800000" flipH="1">
            <a:off x="-17837" y="5266944"/>
            <a:ext cx="1919789" cy="100105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3" name="Google Shape;393;p46"/>
          <p:cNvSpPr/>
          <p:nvPr/>
        </p:nvSpPr>
        <p:spPr>
          <a:xfrm rot="-164121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5" name="Google Shape;395;p47"/>
          <p:cNvCxnSpPr/>
          <p:nvPr/>
        </p:nvCxnSpPr>
        <p:spPr>
          <a:xfrm rot="10800000">
            <a:off x="-9247" y="3633967"/>
            <a:ext cx="1912619" cy="1572989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96" name="Google Shape;396;p47"/>
          <p:cNvGrpSpPr/>
          <p:nvPr/>
        </p:nvGrpSpPr>
        <p:grpSpPr>
          <a:xfrm flipH="1">
            <a:off x="7561328" y="0"/>
            <a:ext cx="4763978" cy="3541007"/>
            <a:chOff x="-124265" y="-2"/>
            <a:chExt cx="4763978" cy="3367272"/>
          </a:xfrm>
        </p:grpSpPr>
        <p:sp>
          <p:nvSpPr>
            <p:cNvPr id="397" name="Google Shape;397;p47"/>
            <p:cNvSpPr/>
            <p:nvPr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98" name="Google Shape;398;p47"/>
            <p:cNvCxnSpPr/>
            <p:nvPr/>
          </p:nvCxnSpPr>
          <p:spPr>
            <a:xfrm rot="10800000" flipH="1">
              <a:off x="1433638" y="-2"/>
              <a:ext cx="1240971" cy="91659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99" name="Google Shape;399;p47"/>
            <p:cNvSpPr/>
            <p:nvPr/>
          </p:nvSpPr>
          <p:spPr>
            <a:xfrm rot="-2178838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0" name="Google Shape;400;p47"/>
          <p:cNvSpPr txBox="1"/>
          <p:nvPr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FR</a:t>
            </a:r>
            <a:endParaRPr/>
          </a:p>
        </p:txBody>
      </p:sp>
      <p:sp>
        <p:nvSpPr>
          <p:cNvPr id="401" name="Google Shape;401;p47"/>
          <p:cNvSpPr/>
          <p:nvPr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47"/>
          <p:cNvSpPr txBox="1">
            <a:spLocks noGrp="1"/>
          </p:cNvSpPr>
          <p:nvPr>
            <p:ph type="ftr" idx="11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47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4" name="Google Shape;404;p47" title="Title "/>
          <p:cNvSpPr txBox="1">
            <a:spLocks noGrp="1"/>
          </p:cNvSpPr>
          <p:nvPr>
            <p:ph type="title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sz="44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47"/>
          <p:cNvSpPr txBox="1">
            <a:spLocks noGrp="1"/>
          </p:cNvSpPr>
          <p:nvPr>
            <p:ph type="body"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7" name="Google Shape;407;p48"/>
          <p:cNvCxnSpPr/>
          <p:nvPr/>
        </p:nvCxnSpPr>
        <p:spPr>
          <a:xfrm rot="10800000">
            <a:off x="-9247" y="3633967"/>
            <a:ext cx="1912619" cy="1572989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08" name="Google Shape;408;p48"/>
          <p:cNvGrpSpPr/>
          <p:nvPr/>
        </p:nvGrpSpPr>
        <p:grpSpPr>
          <a:xfrm flipH="1">
            <a:off x="7561328" y="0"/>
            <a:ext cx="4763978" cy="3541007"/>
            <a:chOff x="-124265" y="-2"/>
            <a:chExt cx="4763978" cy="3367272"/>
          </a:xfrm>
        </p:grpSpPr>
        <p:sp>
          <p:nvSpPr>
            <p:cNvPr id="409" name="Google Shape;409;p48"/>
            <p:cNvSpPr/>
            <p:nvPr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0" name="Google Shape;410;p48"/>
            <p:cNvCxnSpPr/>
            <p:nvPr/>
          </p:nvCxnSpPr>
          <p:spPr>
            <a:xfrm rot="10800000" flipH="1">
              <a:off x="1433638" y="-2"/>
              <a:ext cx="1240971" cy="91659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11" name="Google Shape;411;p48"/>
            <p:cNvSpPr/>
            <p:nvPr/>
          </p:nvSpPr>
          <p:spPr>
            <a:xfrm rot="-2178838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2" name="Google Shape;412;p48"/>
          <p:cNvSpPr txBox="1"/>
          <p:nvPr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FR</a:t>
            </a:r>
            <a:endParaRPr/>
          </a:p>
        </p:txBody>
      </p:sp>
      <p:sp>
        <p:nvSpPr>
          <p:cNvPr id="413" name="Google Shape;413;p48"/>
          <p:cNvSpPr/>
          <p:nvPr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48"/>
          <p:cNvSpPr txBox="1">
            <a:spLocks noGrp="1"/>
          </p:cNvSpPr>
          <p:nvPr>
            <p:ph type="ftr" idx="11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48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6" name="Google Shape;416;p48" title="Title "/>
          <p:cNvSpPr txBox="1">
            <a:spLocks noGrp="1"/>
          </p:cNvSpPr>
          <p:nvPr>
            <p:ph type="title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sz="44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48"/>
          <p:cNvSpPr txBox="1">
            <a:spLocks noGrp="1"/>
          </p:cNvSpPr>
          <p:nvPr>
            <p:ph type="body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8" name="Google Shape;418;p48"/>
          <p:cNvSpPr txBox="1">
            <a:spLocks noGrp="1"/>
          </p:cNvSpPr>
          <p:nvPr>
            <p:ph type="body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0" name="Google Shape;420;p49"/>
          <p:cNvCxnSpPr/>
          <p:nvPr/>
        </p:nvCxnSpPr>
        <p:spPr>
          <a:xfrm rot="10800000">
            <a:off x="-9247" y="3633967"/>
            <a:ext cx="1912619" cy="1572989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21" name="Google Shape;421;p49"/>
          <p:cNvGrpSpPr/>
          <p:nvPr/>
        </p:nvGrpSpPr>
        <p:grpSpPr>
          <a:xfrm flipH="1">
            <a:off x="7561328" y="0"/>
            <a:ext cx="4763978" cy="3541007"/>
            <a:chOff x="-124265" y="-2"/>
            <a:chExt cx="4763978" cy="3367272"/>
          </a:xfrm>
        </p:grpSpPr>
        <p:sp>
          <p:nvSpPr>
            <p:cNvPr id="422" name="Google Shape;422;p49"/>
            <p:cNvSpPr/>
            <p:nvPr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23" name="Google Shape;423;p49"/>
            <p:cNvCxnSpPr/>
            <p:nvPr/>
          </p:nvCxnSpPr>
          <p:spPr>
            <a:xfrm rot="10800000" flipH="1">
              <a:off x="1433638" y="-2"/>
              <a:ext cx="1240971" cy="91659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24" name="Google Shape;424;p49"/>
            <p:cNvSpPr/>
            <p:nvPr/>
          </p:nvSpPr>
          <p:spPr>
            <a:xfrm rot="-2178838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5" name="Google Shape;425;p49"/>
          <p:cNvSpPr txBox="1"/>
          <p:nvPr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FR</a:t>
            </a:r>
            <a:endParaRPr/>
          </a:p>
        </p:txBody>
      </p:sp>
      <p:sp>
        <p:nvSpPr>
          <p:cNvPr id="426" name="Google Shape;426;p49"/>
          <p:cNvSpPr/>
          <p:nvPr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49"/>
          <p:cNvSpPr txBox="1">
            <a:spLocks noGrp="1"/>
          </p:cNvSpPr>
          <p:nvPr>
            <p:ph type="ftr" idx="11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49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9" name="Google Shape;429;p49" title="Title "/>
          <p:cNvSpPr txBox="1">
            <a:spLocks noGrp="1"/>
          </p:cNvSpPr>
          <p:nvPr>
            <p:ph type="title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sz="44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49"/>
          <p:cNvSpPr txBox="1"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1" name="Google Shape;431;p49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2" name="Google Shape;432;p49"/>
          <p:cNvSpPr txBox="1">
            <a:spLocks noGrp="1"/>
          </p:cNvSpPr>
          <p:nvPr>
            <p:ph type="body" idx="3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3" name="Google Shape;433;p49"/>
          <p:cNvSpPr txBox="1">
            <a:spLocks noGrp="1"/>
          </p:cNvSpPr>
          <p:nvPr>
            <p:ph type="body" idx="4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0"/>
          <p:cNvSpPr/>
          <p:nvPr/>
        </p:nvSpPr>
        <p:spPr>
          <a:xfrm rot="10800000" flipH="1">
            <a:off x="0" y="-6"/>
            <a:ext cx="10625328" cy="540411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6" name="Google Shape;436;p50"/>
          <p:cNvCxnSpPr/>
          <p:nvPr/>
        </p:nvCxnSpPr>
        <p:spPr>
          <a:xfrm rot="10800000" flipH="1">
            <a:off x="0" y="0"/>
            <a:ext cx="6030686" cy="3004456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7" name="Google Shape;437;p50"/>
          <p:cNvCxnSpPr/>
          <p:nvPr/>
        </p:nvCxnSpPr>
        <p:spPr>
          <a:xfrm rot="10800000" flipH="1">
            <a:off x="9004301" y="3924299"/>
            <a:ext cx="3187700" cy="1689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38" name="Google Shape;438;p50" title="Title"/>
          <p:cNvSpPr txBox="1">
            <a:spLocks noGrp="1"/>
          </p:cNvSpPr>
          <p:nvPr>
            <p:ph type="ctrTitle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39" name="Google Shape;439;p50"/>
          <p:cNvCxnSpPr/>
          <p:nvPr/>
        </p:nvCxnSpPr>
        <p:spPr>
          <a:xfrm rot="10800000" flipH="1">
            <a:off x="-17837" y="4700016"/>
            <a:ext cx="1919789" cy="100105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0" name="Google Shape;440;p50"/>
          <p:cNvSpPr txBox="1">
            <a:spLocks noGrp="1"/>
          </p:cNvSpPr>
          <p:nvPr>
            <p:ph type="body" idx="1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1" name="Google Shape;441;p50"/>
          <p:cNvSpPr txBox="1">
            <a:spLocks noGrp="1"/>
          </p:cNvSpPr>
          <p:nvPr>
            <p:ph type="body" idx="2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1"/>
          <p:cNvSpPr/>
          <p:nvPr/>
        </p:nvSpPr>
        <p:spPr>
          <a:xfrm rot="10800000" flipH="1">
            <a:off x="0" y="-6"/>
            <a:ext cx="10625328" cy="540411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4" name="Google Shape;444;p51"/>
          <p:cNvCxnSpPr/>
          <p:nvPr/>
        </p:nvCxnSpPr>
        <p:spPr>
          <a:xfrm rot="10800000" flipH="1">
            <a:off x="0" y="0"/>
            <a:ext cx="6030686" cy="3004456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5" name="Google Shape;445;p51"/>
          <p:cNvCxnSpPr/>
          <p:nvPr/>
        </p:nvCxnSpPr>
        <p:spPr>
          <a:xfrm rot="10800000" flipH="1">
            <a:off x="9004301" y="3924299"/>
            <a:ext cx="3187700" cy="1689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6" name="Google Shape;446;p51" title="Title"/>
          <p:cNvSpPr txBox="1">
            <a:spLocks noGrp="1"/>
          </p:cNvSpPr>
          <p:nvPr>
            <p:ph type="ctrTitle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47" name="Google Shape;447;p51"/>
          <p:cNvCxnSpPr/>
          <p:nvPr/>
        </p:nvCxnSpPr>
        <p:spPr>
          <a:xfrm rot="10800000" flipH="1">
            <a:off x="-17837" y="4700016"/>
            <a:ext cx="1919789" cy="100105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8" name="Google Shape;448;p51"/>
          <p:cNvSpPr txBox="1">
            <a:spLocks noGrp="1"/>
          </p:cNvSpPr>
          <p:nvPr>
            <p:ph type="body" idx="1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9" name="Google Shape;449;p51"/>
          <p:cNvSpPr>
            <a:spLocks noGrp="1"/>
          </p:cNvSpPr>
          <p:nvPr>
            <p:ph type="pic" idx="2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2"/>
          <p:cNvSpPr txBox="1"/>
          <p:nvPr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FR</a:t>
            </a:r>
            <a:endParaRPr/>
          </a:p>
        </p:txBody>
      </p:sp>
      <p:grpSp>
        <p:nvGrpSpPr>
          <p:cNvPr id="452" name="Google Shape;452;p52"/>
          <p:cNvGrpSpPr/>
          <p:nvPr/>
        </p:nvGrpSpPr>
        <p:grpSpPr>
          <a:xfrm flipH="1">
            <a:off x="7561328" y="0"/>
            <a:ext cx="4763978" cy="3541007"/>
            <a:chOff x="-124265" y="-2"/>
            <a:chExt cx="4763978" cy="3367272"/>
          </a:xfrm>
        </p:grpSpPr>
        <p:sp>
          <p:nvSpPr>
            <p:cNvPr id="453" name="Google Shape;453;p52"/>
            <p:cNvSpPr/>
            <p:nvPr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54" name="Google Shape;454;p52"/>
            <p:cNvCxnSpPr/>
            <p:nvPr/>
          </p:nvCxnSpPr>
          <p:spPr>
            <a:xfrm rot="10800000" flipH="1">
              <a:off x="1433638" y="-2"/>
              <a:ext cx="1240971" cy="91659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55" name="Google Shape;455;p52"/>
            <p:cNvSpPr/>
            <p:nvPr/>
          </p:nvSpPr>
          <p:spPr>
            <a:xfrm rot="-2178838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6" name="Google Shape;456;p52"/>
          <p:cNvSpPr/>
          <p:nvPr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52"/>
          <p:cNvSpPr txBox="1">
            <a:spLocks noGrp="1"/>
          </p:cNvSpPr>
          <p:nvPr>
            <p:ph type="ftr" idx="11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52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hart">
  <p:cSld name="1_Char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9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9"/>
          <p:cNvSpPr txBox="1"/>
          <p:nvPr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FR</a:t>
            </a:r>
            <a:endParaRPr/>
          </a:p>
        </p:txBody>
      </p:sp>
      <p:grpSp>
        <p:nvGrpSpPr>
          <p:cNvPr id="55" name="Google Shape;55;p19"/>
          <p:cNvGrpSpPr/>
          <p:nvPr/>
        </p:nvGrpSpPr>
        <p:grpSpPr>
          <a:xfrm flipH="1">
            <a:off x="7561328" y="0"/>
            <a:ext cx="4763978" cy="3541007"/>
            <a:chOff x="-124265" y="-2"/>
            <a:chExt cx="4763978" cy="3367272"/>
          </a:xfrm>
        </p:grpSpPr>
        <p:sp>
          <p:nvSpPr>
            <p:cNvPr id="56" name="Google Shape;56;p19"/>
            <p:cNvSpPr/>
            <p:nvPr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7" name="Google Shape;57;p19"/>
            <p:cNvCxnSpPr/>
            <p:nvPr/>
          </p:nvCxnSpPr>
          <p:spPr>
            <a:xfrm rot="10800000" flipH="1">
              <a:off x="1433638" y="-2"/>
              <a:ext cx="1240971" cy="91659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8" name="Google Shape;58;p19"/>
            <p:cNvSpPr/>
            <p:nvPr/>
          </p:nvSpPr>
          <p:spPr>
            <a:xfrm rot="-2178838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" name="Google Shape;59;p19"/>
          <p:cNvSpPr/>
          <p:nvPr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9" title="Subtitle"/>
          <p:cNvSpPr txBox="1">
            <a:spLocks noGrp="1"/>
          </p:cNvSpPr>
          <p:nvPr>
            <p:ph type="body" idx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ftr" idx="11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19" title="Title "/>
          <p:cNvSpPr txBox="1">
            <a:spLocks noGrp="1"/>
          </p:cNvSpPr>
          <p:nvPr>
            <p:ph type="title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2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9" title="Chart"/>
          <p:cNvSpPr>
            <a:spLocks noGrp="1"/>
          </p:cNvSpPr>
          <p:nvPr>
            <p:ph type="chart" idx="3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53"/>
          <p:cNvSpPr txBox="1"/>
          <p:nvPr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FR</a:t>
            </a:r>
            <a:endParaRPr/>
          </a:p>
        </p:txBody>
      </p:sp>
      <p:grpSp>
        <p:nvGrpSpPr>
          <p:cNvPr id="461" name="Google Shape;461;p53"/>
          <p:cNvGrpSpPr/>
          <p:nvPr/>
        </p:nvGrpSpPr>
        <p:grpSpPr>
          <a:xfrm flipH="1">
            <a:off x="7561328" y="0"/>
            <a:ext cx="4763978" cy="3541007"/>
            <a:chOff x="-124265" y="-2"/>
            <a:chExt cx="4763978" cy="3367272"/>
          </a:xfrm>
        </p:grpSpPr>
        <p:sp>
          <p:nvSpPr>
            <p:cNvPr id="462" name="Google Shape;462;p53"/>
            <p:cNvSpPr/>
            <p:nvPr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63" name="Google Shape;463;p53"/>
            <p:cNvCxnSpPr/>
            <p:nvPr/>
          </p:nvCxnSpPr>
          <p:spPr>
            <a:xfrm rot="10800000" flipH="1">
              <a:off x="1433638" y="-2"/>
              <a:ext cx="1240971" cy="91659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64" name="Google Shape;464;p53"/>
            <p:cNvSpPr/>
            <p:nvPr/>
          </p:nvSpPr>
          <p:spPr>
            <a:xfrm rot="-2178838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5" name="Google Shape;465;p53"/>
          <p:cNvSpPr/>
          <p:nvPr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53" title="Title "/>
          <p:cNvSpPr txBox="1">
            <a:spLocks noGrp="1"/>
          </p:cNvSpPr>
          <p:nvPr>
            <p:ph type="title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sz="44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53"/>
          <p:cNvSpPr txBox="1">
            <a:spLocks noGrp="1"/>
          </p:cNvSpPr>
          <p:nvPr>
            <p:ph type="ftr" idx="11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53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4"/>
          <p:cNvSpPr txBox="1"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Layout 01">
  <p:cSld name="Text Layout 0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2" title="Bullet Points"/>
          <p:cNvSpPr txBox="1">
            <a:spLocks noGrp="1"/>
          </p:cNvSpPr>
          <p:nvPr>
            <p:ph type="body" idx="1"/>
          </p:nvPr>
        </p:nvSpPr>
        <p:spPr>
          <a:xfrm>
            <a:off x="531378" y="3129540"/>
            <a:ext cx="4942829" cy="295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2"/>
          <p:cNvSpPr/>
          <p:nvPr/>
        </p:nvSpPr>
        <p:spPr>
          <a:xfrm rot="10800000">
            <a:off x="1839686" y="-6"/>
            <a:ext cx="10352314" cy="563880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22"/>
          <p:cNvSpPr/>
          <p:nvPr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0" name="Google Shape;70;p22"/>
          <p:cNvCxnSpPr/>
          <p:nvPr/>
        </p:nvCxnSpPr>
        <p:spPr>
          <a:xfrm rot="10800000" flipH="1">
            <a:off x="6375400" y="5047077"/>
            <a:ext cx="1524574" cy="18034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1" name="Google Shape;71;p22" title="Subtitle"/>
          <p:cNvSpPr txBox="1">
            <a:spLocks noGrp="1"/>
          </p:cNvSpPr>
          <p:nvPr>
            <p:ph type="body" idx="2"/>
          </p:nvPr>
        </p:nvSpPr>
        <p:spPr>
          <a:xfrm>
            <a:off x="531379" y="2496102"/>
            <a:ext cx="7342631" cy="60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2525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22" title="Title "/>
          <p:cNvSpPr txBox="1">
            <a:spLocks noGrp="1"/>
          </p:cNvSpPr>
          <p:nvPr>
            <p:ph type="title"/>
          </p:nvPr>
        </p:nvSpPr>
        <p:spPr>
          <a:xfrm>
            <a:off x="531378" y="1241109"/>
            <a:ext cx="7342622" cy="1215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sz="44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>
            <a:spLocks noGrp="1"/>
          </p:cNvSpPr>
          <p:nvPr>
            <p:ph type="pic" idx="3"/>
          </p:nvPr>
        </p:nvSpPr>
        <p:spPr>
          <a:xfrm>
            <a:off x="6604000" y="0"/>
            <a:ext cx="5588000" cy="6872249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4" name="Google Shape;74;p22"/>
          <p:cNvSpPr txBox="1">
            <a:spLocks noGrp="1"/>
          </p:cNvSpPr>
          <p:nvPr>
            <p:ph type="ftr" idx="11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3"/>
          <p:cNvSpPr txBox="1">
            <a:spLocks noGrp="1"/>
          </p:cNvSpPr>
          <p:nvPr>
            <p:ph type="body" idx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body" idx="2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3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body" idx="4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3"/>
          <p:cNvSpPr/>
          <p:nvPr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3"/>
          <p:cNvSpPr/>
          <p:nvPr/>
        </p:nvSpPr>
        <p:spPr>
          <a:xfrm rot="10800000" flipH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7" name="Google Shape;87;p23"/>
          <p:cNvCxnSpPr/>
          <p:nvPr/>
        </p:nvCxnSpPr>
        <p:spPr>
          <a:xfrm rot="10800000" flipH="1">
            <a:off x="0" y="0"/>
            <a:ext cx="6030686" cy="3004456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" name="Google Shape;88;p23"/>
          <p:cNvCxnSpPr/>
          <p:nvPr/>
        </p:nvCxnSpPr>
        <p:spPr>
          <a:xfrm rot="10800000" flipH="1">
            <a:off x="9004301" y="3924299"/>
            <a:ext cx="3187700" cy="1689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9" name="Google Shape;89;p23"/>
          <p:cNvCxnSpPr/>
          <p:nvPr/>
        </p:nvCxnSpPr>
        <p:spPr>
          <a:xfrm rot="10800000" flipH="1">
            <a:off x="-17837" y="4700016"/>
            <a:ext cx="1919789" cy="100105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0" name="Google Shape;90;p23"/>
          <p:cNvSpPr>
            <a:spLocks noGrp="1"/>
          </p:cNvSpPr>
          <p:nvPr>
            <p:ph type="pic" idx="5"/>
          </p:nvPr>
        </p:nvSpPr>
        <p:spPr>
          <a:xfrm>
            <a:off x="1683398" y="860944"/>
            <a:ext cx="4428523" cy="5137089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23" title="Title"/>
          <p:cNvSpPr txBox="1">
            <a:spLocks noGrp="1"/>
          </p:cNvSpPr>
          <p:nvPr>
            <p:ph type="ctrTitle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Calibri"/>
              <a:buNone/>
              <a:defRPr sz="43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Layout 02">
  <p:cSld name="Text Layout 02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4"/>
          <p:cNvSpPr/>
          <p:nvPr/>
        </p:nvSpPr>
        <p:spPr>
          <a:xfrm rot="10800000">
            <a:off x="1839686" y="-6"/>
            <a:ext cx="10352314" cy="563880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4"/>
          <p:cNvSpPr>
            <a:spLocks noGrp="1"/>
          </p:cNvSpPr>
          <p:nvPr>
            <p:ph type="pic" idx="2"/>
          </p:nvPr>
        </p:nvSpPr>
        <p:spPr>
          <a:xfrm>
            <a:off x="6170177" y="1435100"/>
            <a:ext cx="6021821" cy="54229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5" name="Google Shape;95;p24" title="Bullet Points"/>
          <p:cNvSpPr txBox="1">
            <a:spLocks noGrp="1"/>
          </p:cNvSpPr>
          <p:nvPr>
            <p:ph type="body" idx="1"/>
          </p:nvPr>
        </p:nvSpPr>
        <p:spPr>
          <a:xfrm>
            <a:off x="531378" y="3129540"/>
            <a:ext cx="4942829" cy="295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24"/>
          <p:cNvSpPr/>
          <p:nvPr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7" name="Google Shape;97;p24"/>
          <p:cNvCxnSpPr/>
          <p:nvPr/>
        </p:nvCxnSpPr>
        <p:spPr>
          <a:xfrm rot="10800000" flipH="1">
            <a:off x="10352314" y="1185452"/>
            <a:ext cx="1839685" cy="1633948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8" name="Google Shape;98;p24" title="Subtitle"/>
          <p:cNvSpPr txBox="1">
            <a:spLocks noGrp="1"/>
          </p:cNvSpPr>
          <p:nvPr>
            <p:ph type="body" idx="3"/>
          </p:nvPr>
        </p:nvSpPr>
        <p:spPr>
          <a:xfrm>
            <a:off x="531379" y="2496102"/>
            <a:ext cx="7342621" cy="60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2525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24" title="Title "/>
          <p:cNvSpPr txBox="1">
            <a:spLocks noGrp="1"/>
          </p:cNvSpPr>
          <p:nvPr>
            <p:ph type="title"/>
          </p:nvPr>
        </p:nvSpPr>
        <p:spPr>
          <a:xfrm>
            <a:off x="531378" y="1241109"/>
            <a:ext cx="7342622" cy="1215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sz="44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ftr" idx="11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p24"/>
          <p:cNvSpPr txBox="1"/>
          <p:nvPr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FR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5"/>
          <p:cNvSpPr txBox="1"/>
          <p:nvPr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FR</a:t>
            </a:r>
            <a:endParaRPr/>
          </a:p>
        </p:txBody>
      </p:sp>
      <p:grpSp>
        <p:nvGrpSpPr>
          <p:cNvPr id="106" name="Google Shape;106;p25"/>
          <p:cNvGrpSpPr/>
          <p:nvPr/>
        </p:nvGrpSpPr>
        <p:grpSpPr>
          <a:xfrm flipH="1">
            <a:off x="7561328" y="0"/>
            <a:ext cx="4763978" cy="3541007"/>
            <a:chOff x="-124265" y="-2"/>
            <a:chExt cx="4763978" cy="3367272"/>
          </a:xfrm>
        </p:grpSpPr>
        <p:sp>
          <p:nvSpPr>
            <p:cNvPr id="107" name="Google Shape;107;p25"/>
            <p:cNvSpPr/>
            <p:nvPr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8" name="Google Shape;108;p25"/>
            <p:cNvCxnSpPr/>
            <p:nvPr/>
          </p:nvCxnSpPr>
          <p:spPr>
            <a:xfrm rot="10800000" flipH="1">
              <a:off x="1433638" y="-2"/>
              <a:ext cx="1240971" cy="91659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9" name="Google Shape;109;p25"/>
            <p:cNvSpPr/>
            <p:nvPr/>
          </p:nvSpPr>
          <p:spPr>
            <a:xfrm rot="-2178838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25"/>
          <p:cNvSpPr/>
          <p:nvPr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5" title="Subtitle"/>
          <p:cNvSpPr txBox="1">
            <a:spLocks noGrp="1"/>
          </p:cNvSpPr>
          <p:nvPr>
            <p:ph type="body" idx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ftr" idx="11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25" title="Title "/>
          <p:cNvSpPr txBox="1">
            <a:spLocks noGrp="1"/>
          </p:cNvSpPr>
          <p:nvPr>
            <p:ph type="title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5" title="Table"/>
          <p:cNvSpPr>
            <a:spLocks noGrp="1"/>
          </p:cNvSpPr>
          <p:nvPr>
            <p:ph type="tbl" idx="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Photo">
  <p:cSld name="Large Photo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6"/>
          <p:cNvSpPr/>
          <p:nvPr/>
        </p:nvSpPr>
        <p:spPr>
          <a:xfrm rot="10800000" flipH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6" title="Image"/>
          <p:cNvSpPr>
            <a:spLocks noGrp="1"/>
          </p:cNvSpPr>
          <p:nvPr>
            <p:ph type="pic" idx="2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cxnSp>
        <p:nvCxnSpPr>
          <p:cNvPr id="120" name="Google Shape;120;p26"/>
          <p:cNvCxnSpPr/>
          <p:nvPr/>
        </p:nvCxnSpPr>
        <p:spPr>
          <a:xfrm rot="10800000" flipH="1">
            <a:off x="0" y="5344886"/>
            <a:ext cx="2362200" cy="1240972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1" name="Google Shape;121;p26" title="Title "/>
          <p:cNvSpPr txBox="1">
            <a:spLocks noGrp="1"/>
          </p:cNvSpPr>
          <p:nvPr>
            <p:ph type="title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288000" tIns="45700" rIns="91425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ftr" idx="11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"/>
          <p:cNvSpPr txBox="1">
            <a:spLocks noGrp="1"/>
          </p:cNvSpPr>
          <p:nvPr>
            <p:ph type="ftr" idx="11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0" name="Google Shape;240;p15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1" name="Google Shape;241;p15"/>
          <p:cNvSpPr txBox="1"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hyperlink" Target="https://quicklegal.ro/hom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1" descr="Building imag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0743" r="20743"/>
          <a:stretch/>
        </p:blipFill>
        <p:spPr>
          <a:xfrm>
            <a:off x="1683398" y="860944"/>
            <a:ext cx="4428523" cy="5137089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"/>
          <p:cNvSpPr/>
          <p:nvPr/>
        </p:nvSpPr>
        <p:spPr>
          <a:xfrm rot="-5400000">
            <a:off x="2692500" y="2388914"/>
            <a:ext cx="2412998" cy="208017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1"/>
          <p:cNvSpPr txBox="1"/>
          <p:nvPr/>
        </p:nvSpPr>
        <p:spPr>
          <a:xfrm>
            <a:off x="2938576" y="3398624"/>
            <a:ext cx="191759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rPr>
              <a:t>THE RIGHT LAWYER AT YOUR FINGERTIPS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b="0" i="0" u="none" strike="noStrike" cap="none">
              <a:solidFill>
                <a:srgbClr val="00194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1"/>
          <p:cNvSpPr txBox="1">
            <a:spLocks noGrp="1"/>
          </p:cNvSpPr>
          <p:nvPr>
            <p:ph type="ctrTitle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Calibri"/>
              <a:buNone/>
            </a:pPr>
            <a:r>
              <a:rPr lang="en-US"/>
              <a:t>Disrupting the legal services market</a:t>
            </a:r>
            <a:endParaRPr/>
          </a:p>
        </p:txBody>
      </p:sp>
      <p:sp>
        <p:nvSpPr>
          <p:cNvPr id="479" name="Google Shape;479;p1"/>
          <p:cNvSpPr txBox="1">
            <a:spLocks noGrp="1"/>
          </p:cNvSpPr>
          <p:nvPr>
            <p:ph type="subTitle" idx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A new way to access legal services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480" name="Google Shape;480;p1"/>
          <p:cNvPicPr preferRelativeResize="0"/>
          <p:nvPr/>
        </p:nvPicPr>
        <p:blipFill rotWithShape="1">
          <a:blip r:embed="rId4">
            <a:alphaModFix/>
          </a:blip>
          <a:srcRect l="4605" t="31484" r="3930" b="42762"/>
          <a:stretch/>
        </p:blipFill>
        <p:spPr>
          <a:xfrm>
            <a:off x="2939143" y="2898125"/>
            <a:ext cx="1917032" cy="4812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529"/>
              </a:srgbClr>
            </a:outerShdw>
          </a:effectLst>
        </p:spPr>
      </p:pic>
      <p:pic>
        <p:nvPicPr>
          <p:cNvPr id="481" name="Google Shape;48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05179" y="3941080"/>
            <a:ext cx="384960" cy="328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0"/>
          <p:cNvSpPr/>
          <p:nvPr/>
        </p:nvSpPr>
        <p:spPr>
          <a:xfrm rot="-5400000">
            <a:off x="7700706" y="958789"/>
            <a:ext cx="2569411" cy="237101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EDED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10"/>
          <p:cNvSpPr txBox="1">
            <a:spLocks noGrp="1"/>
          </p:cNvSpPr>
          <p:nvPr>
            <p:ph type="title"/>
          </p:nvPr>
        </p:nvSpPr>
        <p:spPr>
          <a:xfrm>
            <a:off x="189240" y="660482"/>
            <a:ext cx="7342622" cy="1215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</a:pPr>
            <a:r>
              <a:rPr lang="en-US" sz="3000" dirty="0"/>
              <a:t>Our </a:t>
            </a:r>
            <a:r>
              <a:rPr lang="en-US" sz="3000" b="0" dirty="0"/>
              <a:t>Request</a:t>
            </a:r>
            <a:endParaRPr dirty="0"/>
          </a:p>
        </p:txBody>
      </p:sp>
      <p:sp>
        <p:nvSpPr>
          <p:cNvPr id="641" name="Google Shape;641;p10"/>
          <p:cNvSpPr txBox="1">
            <a:spLocks noGrp="1"/>
          </p:cNvSpPr>
          <p:nvPr>
            <p:ph type="body" idx="2"/>
          </p:nvPr>
        </p:nvSpPr>
        <p:spPr>
          <a:xfrm>
            <a:off x="7979280" y="1716314"/>
            <a:ext cx="22974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5000" b="1">
                <a:solidFill>
                  <a:srgbClr val="C00000"/>
                </a:solidFill>
              </a:rPr>
              <a:t>€235K</a:t>
            </a:r>
            <a:endParaRPr/>
          </a:p>
        </p:txBody>
      </p:sp>
      <p:sp>
        <p:nvSpPr>
          <p:cNvPr id="642" name="Google Shape;642;p10"/>
          <p:cNvSpPr txBox="1">
            <a:spLocks noGrp="1"/>
          </p:cNvSpPr>
          <p:nvPr>
            <p:ph type="body" idx="1"/>
          </p:nvPr>
        </p:nvSpPr>
        <p:spPr>
          <a:xfrm>
            <a:off x="189250" y="2954725"/>
            <a:ext cx="7342500" cy="3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>
                <a:solidFill>
                  <a:srgbClr val="C00000"/>
                </a:solidFill>
              </a:rPr>
              <a:t>identify partners </a:t>
            </a:r>
            <a:r>
              <a:rPr lang="en-US" sz="1800" dirty="0"/>
              <a:t>to improve the </a:t>
            </a:r>
            <a:r>
              <a:rPr lang="en-US" sz="1800" dirty="0">
                <a:solidFill>
                  <a:srgbClr val="C00000"/>
                </a:solidFill>
              </a:rPr>
              <a:t>go-to-market strategy 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&amp;</a:t>
            </a:r>
            <a:r>
              <a:rPr lang="en-US" sz="1800" dirty="0"/>
              <a:t> to invest in </a:t>
            </a:r>
            <a:r>
              <a:rPr lang="en-US" sz="1800" dirty="0">
                <a:solidFill>
                  <a:srgbClr val="C00000"/>
                </a:solidFill>
              </a:rPr>
              <a:t>marketing</a:t>
            </a:r>
            <a:r>
              <a:rPr lang="en-US" sz="1800" dirty="0"/>
              <a:t> and </a:t>
            </a:r>
            <a:r>
              <a:rPr lang="en-US" sz="1800" dirty="0">
                <a:solidFill>
                  <a:srgbClr val="C00000"/>
                </a:solidFill>
              </a:rPr>
              <a:t>sales</a:t>
            </a:r>
            <a:r>
              <a:rPr lang="en-US" sz="1800" dirty="0"/>
              <a:t> (&gt;23K customers in 5Y; 33% RGR)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>
                <a:solidFill>
                  <a:srgbClr val="C00000"/>
                </a:solidFill>
              </a:rPr>
              <a:t>identify partners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for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800" dirty="0">
                <a:solidFill>
                  <a:srgbClr val="C00000"/>
                </a:solidFill>
              </a:rPr>
              <a:t>R&amp;D investment -</a:t>
            </a:r>
            <a:r>
              <a:rPr lang="en-US" sz="1800" dirty="0"/>
              <a:t> enabling key technologies; add new features &amp; reshape platform’s functions; </a:t>
            </a:r>
            <a:r>
              <a:rPr lang="en-US" sz="1800" dirty="0">
                <a:solidFill>
                  <a:srgbClr val="C00000"/>
                </a:solidFill>
              </a:rPr>
              <a:t>improve customer experience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</a:pPr>
            <a:r>
              <a:rPr lang="en-US" sz="1800" dirty="0"/>
              <a:t>expand areas of expertise &amp; legal services</a:t>
            </a:r>
            <a:endParaRPr sz="1800" dirty="0">
              <a:solidFill>
                <a:srgbClr val="C0000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>
                <a:solidFill>
                  <a:srgbClr val="C00000"/>
                </a:solidFill>
              </a:rPr>
              <a:t>team</a:t>
            </a:r>
            <a:r>
              <a:rPr lang="en-US" sz="1800" dirty="0"/>
              <a:t> expansion &amp; international </a:t>
            </a:r>
            <a:r>
              <a:rPr lang="en-US" sz="1800" dirty="0">
                <a:solidFill>
                  <a:srgbClr val="C00000"/>
                </a:solidFill>
              </a:rPr>
              <a:t>partnerships</a:t>
            </a:r>
            <a:r>
              <a:rPr lang="en-US" sz="1800" dirty="0"/>
              <a:t>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</a:pPr>
            <a:r>
              <a:rPr lang="en-US" sz="1800" dirty="0">
                <a:solidFill>
                  <a:srgbClr val="C00000"/>
                </a:solidFill>
              </a:rPr>
              <a:t>explore markets for scaling up </a:t>
            </a:r>
            <a:r>
              <a:rPr lang="en-US" sz="1800" dirty="0"/>
              <a:t>the product in other EU countries </a:t>
            </a:r>
            <a:endParaRPr sz="1800"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43" name="Google Shape;643;p10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644" name="Google Shape;644;p10"/>
          <p:cNvPicPr preferRelativeResize="0"/>
          <p:nvPr/>
        </p:nvPicPr>
        <p:blipFill rotWithShape="1">
          <a:blip r:embed="rId3">
            <a:alphaModFix/>
          </a:blip>
          <a:srcRect l="4605" t="31484" r="3930" b="42762"/>
          <a:stretch/>
        </p:blipFill>
        <p:spPr>
          <a:xfrm>
            <a:off x="10073007" y="6356350"/>
            <a:ext cx="1444077" cy="3427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529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11" title="Building image"/>
          <p:cNvPicPr preferRelativeResize="0">
            <a:picLocks noGrp="1"/>
          </p:cNvPicPr>
          <p:nvPr>
            <p:ph type="pic" idx="5"/>
          </p:nvPr>
        </p:nvPicPr>
        <p:blipFill rotWithShape="1">
          <a:blip r:embed="rId3">
            <a:alphaModFix/>
          </a:blip>
          <a:srcRect l="20743" r="20743"/>
          <a:stretch/>
        </p:blipFill>
        <p:spPr>
          <a:xfrm>
            <a:off x="1683398" y="860944"/>
            <a:ext cx="4428523" cy="5137089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11"/>
          <p:cNvSpPr/>
          <p:nvPr/>
        </p:nvSpPr>
        <p:spPr>
          <a:xfrm rot="-5400000">
            <a:off x="2679702" y="2388914"/>
            <a:ext cx="2412998" cy="2080172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19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1" name="Google Shape;651;p11" descr="Company initials and name in grouped text"/>
          <p:cNvGrpSpPr/>
          <p:nvPr/>
        </p:nvGrpSpPr>
        <p:grpSpPr>
          <a:xfrm>
            <a:off x="2849064" y="2893240"/>
            <a:ext cx="2230501" cy="906477"/>
            <a:chOff x="2849064" y="2939895"/>
            <a:chExt cx="2230501" cy="906477"/>
          </a:xfrm>
        </p:grpSpPr>
        <p:sp>
          <p:nvSpPr>
            <p:cNvPr id="652" name="Google Shape;652;p11"/>
            <p:cNvSpPr txBox="1"/>
            <p:nvPr/>
          </p:nvSpPr>
          <p:spPr>
            <a:xfrm>
              <a:off x="2973865" y="2939895"/>
              <a:ext cx="21057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 b="1">
                  <a:solidFill>
                    <a:schemeClr val="lt1"/>
                  </a:solidFill>
                </a:rPr>
                <a:t>Quick Legal</a:t>
              </a:r>
              <a:endParaRPr/>
            </a:p>
          </p:txBody>
        </p:sp>
        <p:sp>
          <p:nvSpPr>
            <p:cNvPr id="653" name="Google Shape;653;p11"/>
            <p:cNvSpPr txBox="1"/>
            <p:nvPr/>
          </p:nvSpPr>
          <p:spPr>
            <a:xfrm>
              <a:off x="2849064" y="3507818"/>
              <a:ext cx="2102820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Fast, reliable, and easy!</a:t>
              </a:r>
              <a:endParaRPr/>
            </a:p>
          </p:txBody>
        </p:sp>
      </p:grpSp>
      <p:sp>
        <p:nvSpPr>
          <p:cNvPr id="654" name="Google Shape;654;p11"/>
          <p:cNvSpPr txBox="1">
            <a:spLocks noGrp="1"/>
          </p:cNvSpPr>
          <p:nvPr>
            <p:ph type="ctrTitle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Calibri"/>
              <a:buNone/>
            </a:pPr>
            <a:r>
              <a:rPr lang="en-US"/>
              <a:t>Thank </a:t>
            </a:r>
            <a:r>
              <a:rPr lang="en-US" b="0"/>
              <a:t>You.</a:t>
            </a:r>
            <a:endParaRPr b="0"/>
          </a:p>
        </p:txBody>
      </p:sp>
      <p:sp>
        <p:nvSpPr>
          <p:cNvPr id="655" name="Google Shape;655;p11"/>
          <p:cNvSpPr txBox="1">
            <a:spLocks noGrp="1"/>
          </p:cNvSpPr>
          <p:nvPr>
            <p:ph type="body" idx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Quick Legal SRL</a:t>
            </a:r>
            <a:endParaRPr/>
          </a:p>
        </p:txBody>
      </p:sp>
      <p:sp>
        <p:nvSpPr>
          <p:cNvPr id="656" name="Google Shape;656;p11"/>
          <p:cNvSpPr txBox="1">
            <a:spLocks noGrp="1"/>
          </p:cNvSpPr>
          <p:nvPr>
            <p:ph type="body" idx="2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(+40) 736 355 780</a:t>
            </a:r>
            <a:endParaRPr/>
          </a:p>
        </p:txBody>
      </p:sp>
      <p:sp>
        <p:nvSpPr>
          <p:cNvPr id="657" name="Google Shape;657;p11"/>
          <p:cNvSpPr txBox="1">
            <a:spLocks noGrp="1"/>
          </p:cNvSpPr>
          <p:nvPr>
            <p:ph type="body" idx="3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contact@quicklegal.ro</a:t>
            </a:r>
            <a:endParaRPr/>
          </a:p>
        </p:txBody>
      </p:sp>
      <p:sp>
        <p:nvSpPr>
          <p:cNvPr id="658" name="Google Shape;658;p11"/>
          <p:cNvSpPr txBox="1">
            <a:spLocks noGrp="1"/>
          </p:cNvSpPr>
          <p:nvPr>
            <p:ph type="body" idx="4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https://quicklegal.ro/home</a:t>
            </a:r>
            <a:r>
              <a:rPr lang="en-US"/>
              <a:t> </a:t>
            </a:r>
            <a:endParaRPr/>
          </a:p>
        </p:txBody>
      </p:sp>
      <p:pic>
        <p:nvPicPr>
          <p:cNvPr id="659" name="Google Shape;659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93721" y="3921259"/>
            <a:ext cx="384960" cy="328705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11"/>
          <p:cNvSpPr/>
          <p:nvPr/>
        </p:nvSpPr>
        <p:spPr>
          <a:xfrm rot="-5400000">
            <a:off x="9314903" y="594305"/>
            <a:ext cx="2569411" cy="237101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EDED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11"/>
          <p:cNvSpPr txBox="1"/>
          <p:nvPr/>
        </p:nvSpPr>
        <p:spPr>
          <a:xfrm>
            <a:off x="9643188" y="1173885"/>
            <a:ext cx="1917441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Register on Quick Legal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NOW!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705" y="871388"/>
            <a:ext cx="3388203" cy="3388203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2"/>
          <p:cNvSpPr/>
          <p:nvPr/>
        </p:nvSpPr>
        <p:spPr>
          <a:xfrm rot="-5400000">
            <a:off x="1399784" y="2527821"/>
            <a:ext cx="2412998" cy="208017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2700" cap="flat" cmpd="sng">
            <a:solidFill>
              <a:srgbClr val="00194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2"/>
          <p:cNvSpPr txBox="1"/>
          <p:nvPr/>
        </p:nvSpPr>
        <p:spPr>
          <a:xfrm>
            <a:off x="1847124" y="3344775"/>
            <a:ext cx="1701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rgbClr val="00194C"/>
                </a:solidFill>
                <a:latin typeface="Arial Black"/>
                <a:ea typeface="Arial Black"/>
                <a:cs typeface="Arial Black"/>
                <a:sym typeface="Arial Black"/>
              </a:rPr>
              <a:t>Problem</a:t>
            </a:r>
            <a:endParaRPr/>
          </a:p>
        </p:txBody>
      </p:sp>
      <p:sp>
        <p:nvSpPr>
          <p:cNvPr id="489" name="Google Shape;489;p2"/>
          <p:cNvSpPr txBox="1">
            <a:spLocks noGrp="1"/>
          </p:cNvSpPr>
          <p:nvPr>
            <p:ph type="title"/>
          </p:nvPr>
        </p:nvSpPr>
        <p:spPr>
          <a:xfrm>
            <a:off x="6607972" y="779471"/>
            <a:ext cx="4911633" cy="1789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</a:pPr>
            <a:r>
              <a:rPr lang="en-US" sz="3000"/>
              <a:t>Individuals &amp; SMEs</a:t>
            </a:r>
            <a:endParaRPr sz="3000" b="0"/>
          </a:p>
        </p:txBody>
      </p:sp>
      <p:sp>
        <p:nvSpPr>
          <p:cNvPr id="490" name="Google Shape;490;p2"/>
          <p:cNvSpPr txBox="1">
            <a:spLocks noGrp="1"/>
          </p:cNvSpPr>
          <p:nvPr>
            <p:ph type="body" idx="1"/>
          </p:nvPr>
        </p:nvSpPr>
        <p:spPr>
          <a:xfrm>
            <a:off x="6607972" y="2761657"/>
            <a:ext cx="4911633" cy="910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-US" sz="1900"/>
              <a:t>Expensive legal services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-US" sz="1900"/>
              <a:t>Lack of legal information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491" name="Google Shape;491;p2"/>
          <p:cNvSpPr txBox="1"/>
          <p:nvPr/>
        </p:nvSpPr>
        <p:spPr>
          <a:xfrm>
            <a:off x="3725392" y="2813661"/>
            <a:ext cx="4911633" cy="1789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</a:pPr>
            <a:r>
              <a:rPr lang="en-US" sz="3000" b="1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Lawyers &amp; </a:t>
            </a:r>
            <a:r>
              <a:rPr lang="en-US" sz="30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sz="3000" b="1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aw </a:t>
            </a:r>
            <a:r>
              <a:rPr lang="en-US" sz="30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3000" b="1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irms</a:t>
            </a:r>
            <a:endParaRPr sz="3000" b="0" u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2"/>
          <p:cNvSpPr/>
          <p:nvPr/>
        </p:nvSpPr>
        <p:spPr>
          <a:xfrm rot="10800000" flipH="1">
            <a:off x="3862012" y="4580656"/>
            <a:ext cx="38994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2"/>
          <p:cNvSpPr/>
          <p:nvPr/>
        </p:nvSpPr>
        <p:spPr>
          <a:xfrm rot="10800000" flipH="1">
            <a:off x="6760328" y="2542631"/>
            <a:ext cx="3899400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2"/>
          <p:cNvSpPr txBox="1"/>
          <p:nvPr/>
        </p:nvSpPr>
        <p:spPr>
          <a:xfrm>
            <a:off x="3798395" y="4774406"/>
            <a:ext cx="4911633" cy="910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Legal restrictions on advertising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Lack of networking forums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Google Shape;49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954" y="1910203"/>
            <a:ext cx="6324600" cy="4029075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4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rgbClr val="9E9E9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1" name="Google Shape;501;p4"/>
          <p:cNvCxnSpPr/>
          <p:nvPr/>
        </p:nvCxnSpPr>
        <p:spPr>
          <a:xfrm>
            <a:off x="640971" y="1493211"/>
            <a:ext cx="422027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02" name="Google Shape;502;p4"/>
          <p:cNvSpPr/>
          <p:nvPr/>
        </p:nvSpPr>
        <p:spPr>
          <a:xfrm>
            <a:off x="10935093" y="189093"/>
            <a:ext cx="1055802" cy="61218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3" name="Google Shape;503;p4"/>
          <p:cNvPicPr preferRelativeResize="0"/>
          <p:nvPr/>
        </p:nvPicPr>
        <p:blipFill rotWithShape="1">
          <a:blip r:embed="rId4">
            <a:alphaModFix/>
          </a:blip>
          <a:srcRect l="13673" r="13673"/>
          <a:stretch/>
        </p:blipFill>
        <p:spPr>
          <a:xfrm>
            <a:off x="1337190" y="2329261"/>
            <a:ext cx="4114129" cy="304249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504" name="Google Shape;504;p4"/>
          <p:cNvPicPr preferRelativeResize="0"/>
          <p:nvPr/>
        </p:nvPicPr>
        <p:blipFill rotWithShape="1">
          <a:blip r:embed="rId5">
            <a:alphaModFix/>
          </a:blip>
          <a:srcRect l="4605" t="31484" r="3930" b="42762"/>
          <a:stretch/>
        </p:blipFill>
        <p:spPr>
          <a:xfrm>
            <a:off x="287227" y="692353"/>
            <a:ext cx="2703058" cy="612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505" name="Google Shape;505;p4"/>
          <p:cNvSpPr txBox="1"/>
          <p:nvPr/>
        </p:nvSpPr>
        <p:spPr>
          <a:xfrm>
            <a:off x="6330783" y="3373487"/>
            <a:ext cx="4940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194C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rPr>
              <a:t>QuickLegal is the legal matchmaking platform that instantly connects you with the </a:t>
            </a: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RIGHT lawyer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194C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rPr>
              <a:t>and let’s you chat for </a:t>
            </a: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FREE</a:t>
            </a:r>
            <a:r>
              <a:rPr lang="en-US" sz="1800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rPr>
              <a:t>, all in a virtual office</a:t>
            </a:r>
            <a:endParaRPr/>
          </a:p>
        </p:txBody>
      </p:sp>
      <p:sp>
        <p:nvSpPr>
          <p:cNvPr id="506" name="Google Shape;506;p4"/>
          <p:cNvSpPr txBox="1"/>
          <p:nvPr/>
        </p:nvSpPr>
        <p:spPr>
          <a:xfrm>
            <a:off x="1337190" y="5925027"/>
            <a:ext cx="3588267" cy="415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194C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rPr>
              <a:t>www.quicklegal.ro</a:t>
            </a:r>
            <a:endParaRPr sz="1800">
              <a:solidFill>
                <a:srgbClr val="00194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4"/>
          <p:cNvSpPr/>
          <p:nvPr/>
        </p:nvSpPr>
        <p:spPr>
          <a:xfrm rot="-5400000">
            <a:off x="8511580" y="592251"/>
            <a:ext cx="2412998" cy="208017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2700" cap="flat" cmpd="sng">
            <a:solidFill>
              <a:srgbClr val="00194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4"/>
          <p:cNvSpPr txBox="1">
            <a:spLocks noGrp="1"/>
          </p:cNvSpPr>
          <p:nvPr>
            <p:ph type="title"/>
          </p:nvPr>
        </p:nvSpPr>
        <p:spPr>
          <a:xfrm>
            <a:off x="8911016" y="991064"/>
            <a:ext cx="2080200" cy="7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94C"/>
              </a:buClr>
              <a:buSzPts val="2300"/>
              <a:buFont typeface="Arial Black"/>
              <a:buNone/>
            </a:pPr>
            <a:r>
              <a:rPr lang="en-US" sz="2300">
                <a:solidFill>
                  <a:srgbClr val="00194C"/>
                </a:solidFill>
                <a:latin typeface="Arial Black"/>
                <a:ea typeface="Arial Black"/>
                <a:cs typeface="Arial Black"/>
                <a:sym typeface="Arial Black"/>
              </a:rPr>
              <a:t>Solution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"/>
          <p:cNvSpPr/>
          <p:nvPr/>
        </p:nvSpPr>
        <p:spPr>
          <a:xfrm>
            <a:off x="3636635" y="2606905"/>
            <a:ext cx="1106504" cy="33394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5"/>
          <p:cNvSpPr txBox="1">
            <a:spLocks noGrp="1"/>
          </p:cNvSpPr>
          <p:nvPr>
            <p:ph type="title"/>
          </p:nvPr>
        </p:nvSpPr>
        <p:spPr>
          <a:xfrm>
            <a:off x="216572" y="189528"/>
            <a:ext cx="8333222" cy="114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en-US" sz="3000"/>
              <a:t>Our </a:t>
            </a:r>
            <a:r>
              <a:rPr lang="en-US" sz="3000" b="0"/>
              <a:t>Competition</a:t>
            </a:r>
            <a:endParaRPr/>
          </a:p>
        </p:txBody>
      </p:sp>
      <p:sp>
        <p:nvSpPr>
          <p:cNvPr id="515" name="Google Shape;515;p5"/>
          <p:cNvSpPr txBox="1">
            <a:spLocks noGrp="1"/>
          </p:cNvSpPr>
          <p:nvPr>
            <p:ph type="body" idx="3"/>
          </p:nvPr>
        </p:nvSpPr>
        <p:spPr>
          <a:xfrm>
            <a:off x="216572" y="1354548"/>
            <a:ext cx="5475600" cy="686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solidFill>
                  <a:schemeClr val="lt1"/>
                </a:solidFill>
              </a:rPr>
              <a:t>Our </a:t>
            </a:r>
            <a:r>
              <a:rPr lang="en-US" sz="1800">
                <a:solidFill>
                  <a:srgbClr val="C00000"/>
                </a:solidFill>
              </a:rPr>
              <a:t>Competitive</a:t>
            </a:r>
            <a:r>
              <a:rPr lang="en-US" sz="1800">
                <a:solidFill>
                  <a:schemeClr val="lt1"/>
                </a:solidFill>
              </a:rPr>
              <a:t> Advantage  </a:t>
            </a:r>
            <a:endParaRPr/>
          </a:p>
        </p:txBody>
      </p:sp>
      <p:sp>
        <p:nvSpPr>
          <p:cNvPr id="516" name="Google Shape;516;p5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rgbClr val="9E9E9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5"/>
          <p:cNvSpPr/>
          <p:nvPr/>
        </p:nvSpPr>
        <p:spPr>
          <a:xfrm>
            <a:off x="10972800" y="209028"/>
            <a:ext cx="1219200" cy="640058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0012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5"/>
          <p:cNvSpPr txBox="1"/>
          <p:nvPr/>
        </p:nvSpPr>
        <p:spPr>
          <a:xfrm>
            <a:off x="263957" y="2759853"/>
            <a:ext cx="184746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rPr>
              <a:t>First to market </a:t>
            </a:r>
            <a:endParaRPr/>
          </a:p>
        </p:txBody>
      </p:sp>
      <p:cxnSp>
        <p:nvCxnSpPr>
          <p:cNvPr id="519" name="Google Shape;519;p5"/>
          <p:cNvCxnSpPr/>
          <p:nvPr/>
        </p:nvCxnSpPr>
        <p:spPr>
          <a:xfrm>
            <a:off x="272115" y="1354548"/>
            <a:ext cx="6720882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520" name="Google Shape;520;p5" descr="Table Goes Here"/>
          <p:cNvGraphicFramePr/>
          <p:nvPr/>
        </p:nvGraphicFramePr>
        <p:xfrm>
          <a:off x="1979134" y="2444738"/>
          <a:ext cx="7788050" cy="3824130"/>
        </p:xfrm>
        <a:graphic>
          <a:graphicData uri="http://schemas.openxmlformats.org/drawingml/2006/table">
            <a:tbl>
              <a:tblPr>
                <a:noFill/>
                <a:tableStyleId>{CCB79D6E-3B16-4E1C-8CB9-8F7CE05B6DF6}</a:tableStyleId>
              </a:tblPr>
              <a:tblGrid>
                <a:gridCol w="1389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9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9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2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In-house matching with specialized lawyers</a:t>
                      </a:r>
                      <a:endParaRPr sz="13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2875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CC00"/>
                        </a:buClr>
                        <a:buSzPts val="3000"/>
                        <a:buFont typeface="Calibri"/>
                        <a:buNone/>
                      </a:pPr>
                      <a:r>
                        <a:rPr lang="en-US" sz="3000" u="none" strike="noStrike" cap="none">
                          <a:solidFill>
                            <a:srgbClr val="00CC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sz="3000" u="none" strike="noStrike" cap="none">
                        <a:solidFill>
                          <a:srgbClr val="00CC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9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strike="noStrike" cap="non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🗶</a:t>
                      </a:r>
                      <a:endParaRPr sz="300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FF99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3000"/>
                        <a:buFont typeface="Calibri"/>
                        <a:buNone/>
                      </a:pPr>
                      <a:r>
                        <a:rPr lang="en-US" sz="3000" u="none" strike="noStrike" cap="non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🗶</a:t>
                      </a:r>
                      <a:endParaRPr sz="300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3000"/>
                        <a:buFont typeface="Calibri"/>
                        <a:buNone/>
                      </a:pPr>
                      <a:r>
                        <a:rPr lang="en-US" sz="3000" u="none" strike="noStrike" cap="non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🗶</a:t>
                      </a:r>
                      <a:endParaRPr sz="300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Specialized legal assistance </a:t>
                      </a:r>
                      <a:endParaRPr sz="13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2875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strike="noStrike" cap="none">
                          <a:solidFill>
                            <a:srgbClr val="00CC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sz="3000" u="none" strike="noStrike" cap="none">
                        <a:solidFill>
                          <a:srgbClr val="00CC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9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strike="noStrike" cap="none">
                          <a:solidFill>
                            <a:srgbClr val="00CC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sz="3000" u="none" strike="noStrike" cap="none">
                        <a:solidFill>
                          <a:srgbClr val="00CC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99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3000"/>
                        <a:buFont typeface="Calibri"/>
                        <a:buNone/>
                      </a:pPr>
                      <a:r>
                        <a:rPr lang="en-US" sz="3000" u="none" strike="noStrike" cap="non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🗶</a:t>
                      </a:r>
                      <a:endParaRPr sz="300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3000"/>
                        <a:buFont typeface="Calibri"/>
                        <a:buNone/>
                      </a:pPr>
                      <a:r>
                        <a:rPr lang="en-US" sz="3000" u="none" strike="noStrike" cap="non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🗶</a:t>
                      </a:r>
                      <a:endParaRPr sz="300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9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Free chat with a lawyer of choice</a:t>
                      </a:r>
                      <a:endParaRPr sz="13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2875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strike="noStrike" cap="none">
                          <a:solidFill>
                            <a:srgbClr val="00CC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sz="3000" u="none" strike="noStrike" cap="none">
                        <a:solidFill>
                          <a:srgbClr val="00CC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9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strike="noStrike" cap="non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🗶</a:t>
                      </a:r>
                      <a:endParaRPr sz="300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99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strike="noStrike" cap="non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🗶</a:t>
                      </a:r>
                      <a:endParaRPr sz="3000" u="none" strike="noStrike" cap="none">
                        <a:solidFill>
                          <a:srgbClr val="00CC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3000"/>
                        <a:buFont typeface="Calibri"/>
                        <a:buNone/>
                      </a:pPr>
                      <a:r>
                        <a:rPr lang="en-US" sz="3000" u="none" strike="noStrike" cap="non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🗶</a:t>
                      </a:r>
                      <a:endParaRPr sz="300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9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Virtual Office for attorney-client interactions</a:t>
                      </a:r>
                      <a:endParaRPr sz="13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2875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strike="noStrike" cap="none">
                          <a:solidFill>
                            <a:srgbClr val="00CC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sz="3000" u="none" strike="noStrike" cap="none">
                        <a:solidFill>
                          <a:srgbClr val="00CC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19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strike="noStrike" cap="none">
                          <a:solidFill>
                            <a:srgbClr val="00CC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sz="3000" u="none" strike="noStrike" cap="none">
                        <a:solidFill>
                          <a:srgbClr val="00CC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3000"/>
                        <a:buFont typeface="Calibri"/>
                        <a:buNone/>
                      </a:pPr>
                      <a:r>
                        <a:rPr lang="en-US" sz="3000" u="none" strike="noStrike" cap="non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🗶</a:t>
                      </a:r>
                      <a:endParaRPr sz="300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3000"/>
                        <a:buFont typeface="Calibri"/>
                        <a:buNone/>
                      </a:pPr>
                      <a:r>
                        <a:rPr lang="en-US" sz="3000" u="none" strike="noStrike" cap="non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🗶</a:t>
                      </a:r>
                      <a:endParaRPr sz="300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21" name="Google Shape;52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1919" y="2591865"/>
            <a:ext cx="1106504" cy="32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5"/>
          <p:cNvPicPr preferRelativeResize="0"/>
          <p:nvPr/>
        </p:nvPicPr>
        <p:blipFill rotWithShape="1">
          <a:blip r:embed="rId4">
            <a:alphaModFix/>
          </a:blip>
          <a:srcRect r="10683" b="7877"/>
          <a:stretch/>
        </p:blipFill>
        <p:spPr>
          <a:xfrm>
            <a:off x="8363414" y="2614818"/>
            <a:ext cx="1105979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56728" y="2604045"/>
            <a:ext cx="1111628" cy="32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5"/>
          <p:cNvPicPr preferRelativeResize="0"/>
          <p:nvPr/>
        </p:nvPicPr>
        <p:blipFill rotWithShape="1">
          <a:blip r:embed="rId6">
            <a:alphaModFix/>
          </a:blip>
          <a:srcRect l="4605" t="31484" r="3930" b="42762"/>
          <a:stretch/>
        </p:blipFill>
        <p:spPr>
          <a:xfrm>
            <a:off x="3570609" y="2622860"/>
            <a:ext cx="1238556" cy="32165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"/>
          <p:cNvSpPr txBox="1">
            <a:spLocks noGrp="1"/>
          </p:cNvSpPr>
          <p:nvPr>
            <p:ph type="body" idx="1"/>
          </p:nvPr>
        </p:nvSpPr>
        <p:spPr>
          <a:xfrm>
            <a:off x="829111" y="683559"/>
            <a:ext cx="7368596" cy="60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000" b="1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rPr>
              <a:t>WHY NOW?</a:t>
            </a:r>
            <a:endParaRPr/>
          </a:p>
        </p:txBody>
      </p:sp>
      <p:sp>
        <p:nvSpPr>
          <p:cNvPr id="530" name="Google Shape;530;p3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3"/>
          <p:cNvSpPr/>
          <p:nvPr/>
        </p:nvSpPr>
        <p:spPr>
          <a:xfrm>
            <a:off x="10935093" y="189093"/>
            <a:ext cx="1055802" cy="61218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2" name="Google Shape;53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3002" y="3893463"/>
            <a:ext cx="4447817" cy="2645449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3"/>
          <p:cNvSpPr txBox="1"/>
          <p:nvPr/>
        </p:nvSpPr>
        <p:spPr>
          <a:xfrm>
            <a:off x="0" y="6571818"/>
            <a:ext cx="7107382" cy="299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Romanian Labor Market 2018-2022 – INS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3"/>
          <p:cNvSpPr txBox="1"/>
          <p:nvPr/>
        </p:nvSpPr>
        <p:spPr>
          <a:xfrm>
            <a:off x="1383002" y="2438736"/>
            <a:ext cx="7368596" cy="60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A40"/>
              </a:buClr>
              <a:buSzPts val="3000"/>
              <a:buFont typeface="Arial"/>
              <a:buNone/>
            </a:pPr>
            <a:r>
              <a:rPr lang="en-US" sz="3000" b="1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rPr>
              <a:t>WHY LABOUR LAW?</a:t>
            </a:r>
            <a:endParaRPr/>
          </a:p>
        </p:txBody>
      </p:sp>
      <p:sp>
        <p:nvSpPr>
          <p:cNvPr id="535" name="Google Shape;535;p3"/>
          <p:cNvSpPr/>
          <p:nvPr/>
        </p:nvSpPr>
        <p:spPr>
          <a:xfrm rot="-5400000">
            <a:off x="8477355" y="601453"/>
            <a:ext cx="2412998" cy="208017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2700" cap="flat" cmpd="sng">
            <a:solidFill>
              <a:srgbClr val="00194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3"/>
          <p:cNvSpPr txBox="1"/>
          <p:nvPr/>
        </p:nvSpPr>
        <p:spPr>
          <a:xfrm>
            <a:off x="8643768" y="1378507"/>
            <a:ext cx="21021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194C"/>
                </a:solidFill>
                <a:latin typeface="Arial Black"/>
                <a:ea typeface="Arial Black"/>
                <a:cs typeface="Arial Black"/>
                <a:sym typeface="Arial Black"/>
              </a:rPr>
              <a:t>Opportunity</a:t>
            </a:r>
            <a:endParaRPr sz="1300"/>
          </a:p>
        </p:txBody>
      </p:sp>
      <p:sp>
        <p:nvSpPr>
          <p:cNvPr id="537" name="Google Shape;537;p3"/>
          <p:cNvSpPr txBox="1"/>
          <p:nvPr/>
        </p:nvSpPr>
        <p:spPr>
          <a:xfrm>
            <a:off x="936941" y="1356090"/>
            <a:ext cx="6071507" cy="3006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A40"/>
              </a:buClr>
              <a:buSzPts val="1900"/>
              <a:buFont typeface="Arial"/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2020 - 2021 - </a:t>
            </a:r>
            <a:r>
              <a:rPr lang="en-US" sz="19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EU and RO regulations</a:t>
            </a: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approving online intermediation attorney-client platforms 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1900"/>
              <a:buFont typeface="Arial"/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3"/>
          <p:cNvSpPr txBox="1"/>
          <p:nvPr/>
        </p:nvSpPr>
        <p:spPr>
          <a:xfrm>
            <a:off x="6241253" y="4306112"/>
            <a:ext cx="5645945" cy="3006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A40"/>
              </a:buClr>
              <a:buSzPts val="1900"/>
              <a:buFont typeface="Arial"/>
              <a:buNone/>
            </a:pPr>
            <a:r>
              <a:rPr lang="en-US" sz="19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Covid-19 </a:t>
            </a:r>
            <a:endParaRPr b="1">
              <a:solidFill>
                <a:schemeClr val="accent1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429,000</a:t>
            </a: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employment contracts were terminated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600,000</a:t>
            </a: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deferred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1900"/>
              <a:buFont typeface="Arial"/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9" name="Google Shape;539;p3"/>
          <p:cNvPicPr preferRelativeResize="0"/>
          <p:nvPr/>
        </p:nvPicPr>
        <p:blipFill rotWithShape="1">
          <a:blip r:embed="rId4">
            <a:alphaModFix/>
          </a:blip>
          <a:srcRect l="4605" t="31484" r="3930" b="42762"/>
          <a:stretch/>
        </p:blipFill>
        <p:spPr>
          <a:xfrm>
            <a:off x="10580874" y="189093"/>
            <a:ext cx="1444077" cy="3427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529"/>
              </a:srgbClr>
            </a:outerShdw>
          </a:effectLst>
        </p:spPr>
      </p:pic>
      <p:sp>
        <p:nvSpPr>
          <p:cNvPr id="540" name="Google Shape;540;p3"/>
          <p:cNvSpPr txBox="1"/>
          <p:nvPr/>
        </p:nvSpPr>
        <p:spPr>
          <a:xfrm>
            <a:off x="1383002" y="3155149"/>
            <a:ext cx="6210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Unemployment rate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skyrocketed to 6.5 in 2021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6"/>
          <p:cNvSpPr txBox="1">
            <a:spLocks noGrp="1"/>
          </p:cNvSpPr>
          <p:nvPr>
            <p:ph type="title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en-US" sz="3000"/>
              <a:t>Total Addressable Market</a:t>
            </a:r>
            <a:endParaRPr sz="3000" b="0"/>
          </a:p>
        </p:txBody>
      </p:sp>
      <p:sp>
        <p:nvSpPr>
          <p:cNvPr id="546" name="Google Shape;546;p6"/>
          <p:cNvSpPr txBox="1">
            <a:spLocks noGrp="1"/>
          </p:cNvSpPr>
          <p:nvPr>
            <p:ph type="body" idx="1"/>
          </p:nvPr>
        </p:nvSpPr>
        <p:spPr>
          <a:xfrm>
            <a:off x="590737" y="1391873"/>
            <a:ext cx="7368596" cy="60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 b="1"/>
              <a:t>Romania</a:t>
            </a:r>
            <a:r>
              <a:rPr lang="en-US" sz="1800"/>
              <a:t> as a beachhead market </a:t>
            </a:r>
            <a:endParaRPr/>
          </a:p>
        </p:txBody>
      </p:sp>
      <p:sp>
        <p:nvSpPr>
          <p:cNvPr id="547" name="Google Shape;547;p6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548" name="Google Shape;548;p6"/>
          <p:cNvSpPr/>
          <p:nvPr/>
        </p:nvSpPr>
        <p:spPr>
          <a:xfrm>
            <a:off x="11028784" y="209028"/>
            <a:ext cx="858300" cy="6213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0012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6"/>
          <p:cNvSpPr/>
          <p:nvPr/>
        </p:nvSpPr>
        <p:spPr>
          <a:xfrm>
            <a:off x="0" y="2274777"/>
            <a:ext cx="4320075" cy="4210305"/>
          </a:xfrm>
          <a:prstGeom prst="ellipse">
            <a:avLst/>
          </a:prstGeom>
          <a:solidFill>
            <a:srgbClr val="BFBFBF">
              <a:alpha val="81960"/>
            </a:srgbClr>
          </a:solidFill>
          <a:ln w="12700" cap="flat" cmpd="sng">
            <a:solidFill>
              <a:srgbClr val="001237">
                <a:alpha val="2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6"/>
          <p:cNvSpPr txBox="1"/>
          <p:nvPr/>
        </p:nvSpPr>
        <p:spPr>
          <a:xfrm>
            <a:off x="847533" y="2570598"/>
            <a:ext cx="2811619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900"/>
              <a:buFont typeface="Arial"/>
              <a:buNone/>
            </a:pPr>
            <a:r>
              <a:rPr lang="en-US" sz="6500" b="1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rPr>
              <a:t>€366M</a:t>
            </a:r>
            <a:endParaRPr/>
          </a:p>
        </p:txBody>
      </p:sp>
      <p:cxnSp>
        <p:nvCxnSpPr>
          <p:cNvPr id="551" name="Google Shape;551;p6"/>
          <p:cNvCxnSpPr/>
          <p:nvPr/>
        </p:nvCxnSpPr>
        <p:spPr>
          <a:xfrm>
            <a:off x="1568644" y="4477856"/>
            <a:ext cx="15480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52" name="Google Shape;552;p6"/>
          <p:cNvSpPr txBox="1"/>
          <p:nvPr/>
        </p:nvSpPr>
        <p:spPr>
          <a:xfrm>
            <a:off x="-708465" y="4488023"/>
            <a:ext cx="610222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600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rPr>
              <a:t>5.6M employees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600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rPr>
              <a:t>500K SMEs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600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rPr>
              <a:t>27K lawyers </a:t>
            </a:r>
            <a:endParaRPr/>
          </a:p>
        </p:txBody>
      </p:sp>
      <p:sp>
        <p:nvSpPr>
          <p:cNvPr id="553" name="Google Shape;553;p6"/>
          <p:cNvSpPr/>
          <p:nvPr/>
        </p:nvSpPr>
        <p:spPr>
          <a:xfrm>
            <a:off x="4036165" y="2370791"/>
            <a:ext cx="3783086" cy="3762395"/>
          </a:xfrm>
          <a:prstGeom prst="ellipse">
            <a:avLst/>
          </a:prstGeom>
          <a:solidFill>
            <a:srgbClr val="BFBFBF">
              <a:alpha val="81960"/>
            </a:srgbClr>
          </a:solidFill>
          <a:ln w="12700" cap="flat" cmpd="sng">
            <a:solidFill>
              <a:srgbClr val="0012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6"/>
          <p:cNvSpPr txBox="1"/>
          <p:nvPr/>
        </p:nvSpPr>
        <p:spPr>
          <a:xfrm>
            <a:off x="4521898" y="2609499"/>
            <a:ext cx="2811619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900"/>
              <a:buFont typeface="Arial"/>
              <a:buNone/>
            </a:pPr>
            <a:r>
              <a:rPr lang="en-US" sz="6500" b="1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rPr>
              <a:t>€100M</a:t>
            </a:r>
            <a:endParaRPr/>
          </a:p>
        </p:txBody>
      </p:sp>
      <p:cxnSp>
        <p:nvCxnSpPr>
          <p:cNvPr id="555" name="Google Shape;555;p6"/>
          <p:cNvCxnSpPr/>
          <p:nvPr/>
        </p:nvCxnSpPr>
        <p:spPr>
          <a:xfrm>
            <a:off x="5218139" y="4452373"/>
            <a:ext cx="15480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56" name="Google Shape;556;p6"/>
          <p:cNvSpPr txBox="1"/>
          <p:nvPr/>
        </p:nvSpPr>
        <p:spPr>
          <a:xfrm>
            <a:off x="3023890" y="4528966"/>
            <a:ext cx="610222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600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rPr>
              <a:t>1.8 M employees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600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rPr>
              <a:t>165K SMEs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600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rPr>
              <a:t>15K lawyers </a:t>
            </a:r>
            <a:endParaRPr/>
          </a:p>
        </p:txBody>
      </p:sp>
      <p:sp>
        <p:nvSpPr>
          <p:cNvPr id="557" name="Google Shape;557;p6"/>
          <p:cNvSpPr/>
          <p:nvPr/>
        </p:nvSpPr>
        <p:spPr>
          <a:xfrm>
            <a:off x="7458490" y="2714700"/>
            <a:ext cx="3377240" cy="3303035"/>
          </a:xfrm>
          <a:prstGeom prst="ellipse">
            <a:avLst/>
          </a:prstGeom>
          <a:solidFill>
            <a:srgbClr val="BFBFBF">
              <a:alpha val="81960"/>
            </a:srgbClr>
          </a:solidFill>
          <a:ln w="12700" cap="flat" cmpd="sng">
            <a:solidFill>
              <a:srgbClr val="0012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6"/>
          <p:cNvSpPr txBox="1"/>
          <p:nvPr/>
        </p:nvSpPr>
        <p:spPr>
          <a:xfrm>
            <a:off x="7741300" y="2611747"/>
            <a:ext cx="2811619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900"/>
              <a:buFont typeface="Arial"/>
              <a:buNone/>
            </a:pPr>
            <a:r>
              <a:rPr lang="en-US" sz="6500" b="1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rPr>
              <a:t>€3M</a:t>
            </a:r>
            <a:endParaRPr/>
          </a:p>
        </p:txBody>
      </p:sp>
      <p:cxnSp>
        <p:nvCxnSpPr>
          <p:cNvPr id="559" name="Google Shape;559;p6"/>
          <p:cNvCxnSpPr/>
          <p:nvPr/>
        </p:nvCxnSpPr>
        <p:spPr>
          <a:xfrm>
            <a:off x="8385532" y="4488023"/>
            <a:ext cx="15480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0" name="Google Shape;560;p6"/>
          <p:cNvSpPr txBox="1"/>
          <p:nvPr/>
        </p:nvSpPr>
        <p:spPr>
          <a:xfrm>
            <a:off x="1954107" y="4083041"/>
            <a:ext cx="8787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TAM</a:t>
            </a:r>
            <a:endParaRPr sz="18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6"/>
          <p:cNvSpPr txBox="1"/>
          <p:nvPr/>
        </p:nvSpPr>
        <p:spPr>
          <a:xfrm>
            <a:off x="5556267" y="4067323"/>
            <a:ext cx="8717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SAM</a:t>
            </a:r>
            <a:endParaRPr sz="18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6"/>
          <p:cNvSpPr txBox="1"/>
          <p:nvPr/>
        </p:nvSpPr>
        <p:spPr>
          <a:xfrm>
            <a:off x="8855392" y="4010598"/>
            <a:ext cx="8717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SOM</a:t>
            </a:r>
            <a:endParaRPr sz="18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6"/>
          <p:cNvSpPr txBox="1"/>
          <p:nvPr/>
        </p:nvSpPr>
        <p:spPr>
          <a:xfrm>
            <a:off x="6096000" y="4554184"/>
            <a:ext cx="610222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600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rPr>
              <a:t>2K employees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600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rPr>
              <a:t>10K SMEs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600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rPr>
              <a:t>9K lawyers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8"/>
          <p:cNvSpPr txBox="1">
            <a:spLocks noGrp="1"/>
          </p:cNvSpPr>
          <p:nvPr>
            <p:ph type="sldNum" idx="12"/>
          </p:nvPr>
        </p:nvSpPr>
        <p:spPr>
          <a:xfrm>
            <a:off x="11772000" y="6365363"/>
            <a:ext cx="420000" cy="42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cxnSp>
        <p:nvCxnSpPr>
          <p:cNvPr id="570" name="Google Shape;570;p8"/>
          <p:cNvCxnSpPr/>
          <p:nvPr/>
        </p:nvCxnSpPr>
        <p:spPr>
          <a:xfrm>
            <a:off x="774996" y="1274184"/>
            <a:ext cx="4944317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71" name="Google Shape;571;p8"/>
          <p:cNvSpPr txBox="1"/>
          <p:nvPr/>
        </p:nvSpPr>
        <p:spPr>
          <a:xfrm>
            <a:off x="-528737" y="586709"/>
            <a:ext cx="568025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194C"/>
              </a:buClr>
              <a:buSzPts val="3000"/>
              <a:buFont typeface="Calibri"/>
              <a:buNone/>
            </a:pPr>
            <a:r>
              <a:rPr lang="en-US" sz="3000" b="1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rPr>
              <a:t>Our </a:t>
            </a:r>
            <a:r>
              <a:rPr lang="en-US" sz="300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rPr>
              <a:t>Revenue Model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8"/>
          <p:cNvSpPr/>
          <p:nvPr/>
        </p:nvSpPr>
        <p:spPr>
          <a:xfrm>
            <a:off x="2661314" y="1838133"/>
            <a:ext cx="2639494" cy="1006446"/>
          </a:xfrm>
          <a:prstGeom prst="roundRect">
            <a:avLst>
              <a:gd name="adj" fmla="val 85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libri"/>
              <a:buNone/>
            </a:pPr>
            <a:r>
              <a:rPr lang="en-US" sz="2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Lawyers </a:t>
            </a:r>
            <a:endParaRPr/>
          </a:p>
        </p:txBody>
      </p:sp>
      <p:sp>
        <p:nvSpPr>
          <p:cNvPr id="573" name="Google Shape;573;p8"/>
          <p:cNvSpPr txBox="1"/>
          <p:nvPr/>
        </p:nvSpPr>
        <p:spPr>
          <a:xfrm>
            <a:off x="2661315" y="2905226"/>
            <a:ext cx="2639494" cy="3570211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2850" tIns="252000" rIns="10285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153"/>
              </a:buClr>
              <a:buSzPts val="1050"/>
              <a:buFont typeface="Arial"/>
              <a:buNone/>
            </a:pPr>
            <a:endParaRPr sz="5400" b="1">
              <a:solidFill>
                <a:srgbClr val="00194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153"/>
              </a:buClr>
              <a:buSzPts val="1050"/>
              <a:buFont typeface="Arial"/>
              <a:buNone/>
            </a:pPr>
            <a:r>
              <a:rPr lang="en-US" sz="4000" b="1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rPr>
              <a:t>€</a:t>
            </a:r>
            <a:r>
              <a:rPr lang="en-US" sz="4000" b="1">
                <a:solidFill>
                  <a:srgbClr val="2C2153"/>
                </a:solidFill>
                <a:latin typeface="Calibri"/>
                <a:ea typeface="Calibri"/>
                <a:cs typeface="Calibri"/>
                <a:sym typeface="Calibri"/>
              </a:rPr>
              <a:t>28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4" name="Google Shape;574;p8"/>
          <p:cNvCxnSpPr/>
          <p:nvPr/>
        </p:nvCxnSpPr>
        <p:spPr>
          <a:xfrm>
            <a:off x="2661314" y="2871310"/>
            <a:ext cx="2639494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75" name="Google Shape;575;p8"/>
          <p:cNvSpPr/>
          <p:nvPr/>
        </p:nvSpPr>
        <p:spPr>
          <a:xfrm>
            <a:off x="6390097" y="1838133"/>
            <a:ext cx="2639494" cy="1006446"/>
          </a:xfrm>
          <a:prstGeom prst="roundRect">
            <a:avLst>
              <a:gd name="adj" fmla="val 85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libri"/>
              <a:buNone/>
            </a:pPr>
            <a:r>
              <a:rPr lang="en-US" sz="2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Clients</a:t>
            </a:r>
            <a:endParaRPr/>
          </a:p>
        </p:txBody>
      </p:sp>
      <p:sp>
        <p:nvSpPr>
          <p:cNvPr id="576" name="Google Shape;576;p8"/>
          <p:cNvSpPr txBox="1"/>
          <p:nvPr/>
        </p:nvSpPr>
        <p:spPr>
          <a:xfrm>
            <a:off x="6390098" y="2919568"/>
            <a:ext cx="2639494" cy="3570211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2850" tIns="252000" rIns="10285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153"/>
              </a:buClr>
              <a:buSzPts val="1050"/>
              <a:buFont typeface="Arial"/>
              <a:buNone/>
            </a:pPr>
            <a:endParaRPr sz="5000" b="1">
              <a:solidFill>
                <a:srgbClr val="2C21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153"/>
              </a:buClr>
              <a:buSzPts val="1050"/>
              <a:buFont typeface="Arial"/>
              <a:buNone/>
            </a:pPr>
            <a:r>
              <a:rPr lang="en-US" sz="4000" b="1">
                <a:solidFill>
                  <a:srgbClr val="2C2153"/>
                </a:solidFill>
                <a:latin typeface="Calibri"/>
                <a:ea typeface="Calibri"/>
                <a:cs typeface="Calibri"/>
                <a:sym typeface="Calibri"/>
              </a:rPr>
              <a:t>Freemium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7" name="Google Shape;577;p8"/>
          <p:cNvCxnSpPr/>
          <p:nvPr/>
        </p:nvCxnSpPr>
        <p:spPr>
          <a:xfrm>
            <a:off x="6390097" y="2905226"/>
            <a:ext cx="2639494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78" name="Google Shape;578;p8"/>
          <p:cNvPicPr preferRelativeResize="0"/>
          <p:nvPr/>
        </p:nvPicPr>
        <p:blipFill rotWithShape="1">
          <a:blip r:embed="rId3">
            <a:alphaModFix/>
          </a:blip>
          <a:srcRect l="4605" t="31484" r="3930" b="42762"/>
          <a:stretch/>
        </p:blipFill>
        <p:spPr>
          <a:xfrm>
            <a:off x="10655558" y="189094"/>
            <a:ext cx="1444077" cy="3427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529"/>
              </a:srgbClr>
            </a:outerShdw>
          </a:effectLst>
        </p:spPr>
      </p:pic>
      <p:sp>
        <p:nvSpPr>
          <p:cNvPr id="579" name="Google Shape;579;p8"/>
          <p:cNvSpPr txBox="1"/>
          <p:nvPr/>
        </p:nvSpPr>
        <p:spPr>
          <a:xfrm>
            <a:off x="1831039" y="4937485"/>
            <a:ext cx="430004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304D"/>
              </a:buClr>
              <a:buSzPts val="1800"/>
              <a:buFont typeface="Calibri"/>
              <a:buNone/>
            </a:pPr>
            <a:r>
              <a:rPr lang="en-US" sz="1800" b="1">
                <a:solidFill>
                  <a:srgbClr val="00304D"/>
                </a:solidFill>
                <a:latin typeface="Calibri"/>
                <a:ea typeface="Calibri"/>
                <a:cs typeface="Calibri"/>
                <a:sym typeface="Calibri"/>
              </a:rPr>
              <a:t>Basic</a:t>
            </a:r>
            <a:r>
              <a:rPr lang="en-US" sz="1800">
                <a:solidFill>
                  <a:srgbClr val="0030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304D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00304D"/>
                </a:solidFill>
                <a:latin typeface="Calibri"/>
                <a:ea typeface="Calibri"/>
                <a:cs typeface="Calibri"/>
                <a:sym typeface="Calibri"/>
              </a:rPr>
              <a:t>Subscription per month</a:t>
            </a:r>
            <a:endParaRPr/>
          </a:p>
        </p:txBody>
      </p:sp>
      <p:sp>
        <p:nvSpPr>
          <p:cNvPr id="580" name="Google Shape;580;p8"/>
          <p:cNvSpPr txBox="1"/>
          <p:nvPr/>
        </p:nvSpPr>
        <p:spPr>
          <a:xfrm>
            <a:off x="6750062" y="5214484"/>
            <a:ext cx="191956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304D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00304D"/>
                </a:solidFill>
                <a:latin typeface="Calibri"/>
                <a:ea typeface="Calibri"/>
                <a:cs typeface="Calibri"/>
                <a:sym typeface="Calibri"/>
              </a:rPr>
              <a:t>Limited edition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7"/>
          <p:cNvSpPr txBox="1">
            <a:spLocks noGrp="1"/>
          </p:cNvSpPr>
          <p:nvPr>
            <p:ph type="body" idx="5"/>
          </p:nvPr>
        </p:nvSpPr>
        <p:spPr>
          <a:xfrm>
            <a:off x="131216" y="1818831"/>
            <a:ext cx="3559889" cy="465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>
                <a:solidFill>
                  <a:schemeClr val="dk1"/>
                </a:solidFill>
              </a:rPr>
              <a:t>With less than €500, in 5 months…</a:t>
            </a:r>
            <a:endParaRPr/>
          </a:p>
        </p:txBody>
      </p:sp>
      <p:sp>
        <p:nvSpPr>
          <p:cNvPr id="586" name="Google Shape;586;p7"/>
          <p:cNvSpPr txBox="1">
            <a:spLocks noGrp="1"/>
          </p:cNvSpPr>
          <p:nvPr>
            <p:ph type="sldNum" idx="12"/>
          </p:nvPr>
        </p:nvSpPr>
        <p:spPr>
          <a:xfrm>
            <a:off x="11146971" y="5999143"/>
            <a:ext cx="7402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9E9E9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7"/>
          <p:cNvSpPr/>
          <p:nvPr/>
        </p:nvSpPr>
        <p:spPr>
          <a:xfrm>
            <a:off x="734587" y="2991647"/>
            <a:ext cx="1943100" cy="318300"/>
          </a:xfrm>
          <a:prstGeom prst="roundRect">
            <a:avLst>
              <a:gd name="adj" fmla="val 85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CUSTOMERS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8" name="Google Shape;588;p7" descr="shaking hands icon"/>
          <p:cNvGrpSpPr/>
          <p:nvPr/>
        </p:nvGrpSpPr>
        <p:grpSpPr>
          <a:xfrm>
            <a:off x="1345049" y="2337266"/>
            <a:ext cx="722175" cy="495938"/>
            <a:chOff x="3600" y="3229"/>
            <a:chExt cx="472" cy="307"/>
          </a:xfrm>
        </p:grpSpPr>
        <p:sp>
          <p:nvSpPr>
            <p:cNvPr id="589" name="Google Shape;589;p7"/>
            <p:cNvSpPr/>
            <p:nvPr/>
          </p:nvSpPr>
          <p:spPr>
            <a:xfrm>
              <a:off x="3600" y="3229"/>
              <a:ext cx="472" cy="307"/>
            </a:xfrm>
            <a:custGeom>
              <a:avLst/>
              <a:gdLst/>
              <a:ahLst/>
              <a:cxnLst/>
              <a:rect l="l" t="t" r="r" b="b"/>
              <a:pathLst>
                <a:path w="309" h="206" extrusionOk="0">
                  <a:moveTo>
                    <a:pt x="221" y="175"/>
                  </a:moveTo>
                  <a:cubicBezTo>
                    <a:pt x="225" y="171"/>
                    <a:pt x="227" y="166"/>
                    <a:pt x="227" y="162"/>
                  </a:cubicBezTo>
                  <a:cubicBezTo>
                    <a:pt x="231" y="162"/>
                    <a:pt x="236" y="160"/>
                    <a:pt x="239" y="157"/>
                  </a:cubicBezTo>
                  <a:cubicBezTo>
                    <a:pt x="245" y="150"/>
                    <a:pt x="246" y="141"/>
                    <a:pt x="241" y="134"/>
                  </a:cubicBezTo>
                  <a:cubicBezTo>
                    <a:pt x="241" y="134"/>
                    <a:pt x="241" y="133"/>
                    <a:pt x="240" y="133"/>
                  </a:cubicBezTo>
                  <a:cubicBezTo>
                    <a:pt x="236" y="129"/>
                    <a:pt x="236" y="129"/>
                    <a:pt x="236" y="129"/>
                  </a:cubicBezTo>
                  <a:cubicBezTo>
                    <a:pt x="266" y="97"/>
                    <a:pt x="266" y="97"/>
                    <a:pt x="266" y="97"/>
                  </a:cubicBezTo>
                  <a:cubicBezTo>
                    <a:pt x="274" y="105"/>
                    <a:pt x="274" y="105"/>
                    <a:pt x="274" y="105"/>
                  </a:cubicBezTo>
                  <a:cubicBezTo>
                    <a:pt x="276" y="106"/>
                    <a:pt x="279" y="106"/>
                    <a:pt x="281" y="105"/>
                  </a:cubicBezTo>
                  <a:cubicBezTo>
                    <a:pt x="307" y="79"/>
                    <a:pt x="307" y="79"/>
                    <a:pt x="307" y="79"/>
                  </a:cubicBezTo>
                  <a:cubicBezTo>
                    <a:pt x="309" y="77"/>
                    <a:pt x="309" y="73"/>
                    <a:pt x="307" y="71"/>
                  </a:cubicBezTo>
                  <a:cubicBezTo>
                    <a:pt x="240" y="5"/>
                    <a:pt x="240" y="5"/>
                    <a:pt x="240" y="5"/>
                  </a:cubicBezTo>
                  <a:cubicBezTo>
                    <a:pt x="238" y="3"/>
                    <a:pt x="235" y="3"/>
                    <a:pt x="233" y="5"/>
                  </a:cubicBezTo>
                  <a:cubicBezTo>
                    <a:pt x="207" y="31"/>
                    <a:pt x="207" y="31"/>
                    <a:pt x="207" y="31"/>
                  </a:cubicBezTo>
                  <a:cubicBezTo>
                    <a:pt x="205" y="33"/>
                    <a:pt x="205" y="36"/>
                    <a:pt x="207" y="38"/>
                  </a:cubicBezTo>
                  <a:cubicBezTo>
                    <a:pt x="216" y="46"/>
                    <a:pt x="216" y="46"/>
                    <a:pt x="216" y="46"/>
                  </a:cubicBezTo>
                  <a:cubicBezTo>
                    <a:pt x="213" y="48"/>
                    <a:pt x="210" y="49"/>
                    <a:pt x="206" y="49"/>
                  </a:cubicBezTo>
                  <a:cubicBezTo>
                    <a:pt x="202" y="49"/>
                    <a:pt x="198" y="46"/>
                    <a:pt x="195" y="44"/>
                  </a:cubicBezTo>
                  <a:cubicBezTo>
                    <a:pt x="189" y="40"/>
                    <a:pt x="183" y="36"/>
                    <a:pt x="176" y="36"/>
                  </a:cubicBezTo>
                  <a:cubicBezTo>
                    <a:pt x="169" y="36"/>
                    <a:pt x="160" y="37"/>
                    <a:pt x="151" y="41"/>
                  </a:cubicBezTo>
                  <a:cubicBezTo>
                    <a:pt x="148" y="39"/>
                    <a:pt x="140" y="33"/>
                    <a:pt x="130" y="35"/>
                  </a:cubicBezTo>
                  <a:cubicBezTo>
                    <a:pt x="124" y="36"/>
                    <a:pt x="120" y="39"/>
                    <a:pt x="116" y="41"/>
                  </a:cubicBezTo>
                  <a:cubicBezTo>
                    <a:pt x="111" y="44"/>
                    <a:pt x="108" y="46"/>
                    <a:pt x="104" y="46"/>
                  </a:cubicBezTo>
                  <a:cubicBezTo>
                    <a:pt x="100" y="45"/>
                    <a:pt x="97" y="44"/>
                    <a:pt x="94" y="43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4" y="33"/>
                    <a:pt x="104" y="30"/>
                    <a:pt x="102" y="2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4" y="0"/>
                    <a:pt x="71" y="0"/>
                    <a:pt x="69" y="2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0" y="70"/>
                    <a:pt x="0" y="74"/>
                    <a:pt x="2" y="76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30" y="103"/>
                    <a:pt x="33" y="103"/>
                    <a:pt x="35" y="101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50" y="116"/>
                    <a:pt x="50" y="116"/>
                    <a:pt x="50" y="116"/>
                  </a:cubicBezTo>
                  <a:cubicBezTo>
                    <a:pt x="43" y="123"/>
                    <a:pt x="43" y="135"/>
                    <a:pt x="50" y="142"/>
                  </a:cubicBezTo>
                  <a:cubicBezTo>
                    <a:pt x="53" y="145"/>
                    <a:pt x="57" y="147"/>
                    <a:pt x="61" y="148"/>
                  </a:cubicBezTo>
                  <a:cubicBezTo>
                    <a:pt x="60" y="154"/>
                    <a:pt x="61" y="160"/>
                    <a:pt x="66" y="165"/>
                  </a:cubicBezTo>
                  <a:cubicBezTo>
                    <a:pt x="71" y="170"/>
                    <a:pt x="77" y="171"/>
                    <a:pt x="83" y="170"/>
                  </a:cubicBezTo>
                  <a:cubicBezTo>
                    <a:pt x="84" y="174"/>
                    <a:pt x="85" y="178"/>
                    <a:pt x="89" y="181"/>
                  </a:cubicBezTo>
                  <a:cubicBezTo>
                    <a:pt x="94" y="186"/>
                    <a:pt x="101" y="188"/>
                    <a:pt x="107" y="186"/>
                  </a:cubicBezTo>
                  <a:cubicBezTo>
                    <a:pt x="108" y="189"/>
                    <a:pt x="110" y="193"/>
                    <a:pt x="113" y="195"/>
                  </a:cubicBezTo>
                  <a:cubicBezTo>
                    <a:pt x="120" y="202"/>
                    <a:pt x="130" y="202"/>
                    <a:pt x="137" y="194"/>
                  </a:cubicBezTo>
                  <a:cubicBezTo>
                    <a:pt x="137" y="194"/>
                    <a:pt x="137" y="194"/>
                    <a:pt x="137" y="194"/>
                  </a:cubicBezTo>
                  <a:cubicBezTo>
                    <a:pt x="142" y="189"/>
                    <a:pt x="142" y="189"/>
                    <a:pt x="142" y="189"/>
                  </a:cubicBezTo>
                  <a:cubicBezTo>
                    <a:pt x="152" y="199"/>
                    <a:pt x="152" y="199"/>
                    <a:pt x="152" y="199"/>
                  </a:cubicBezTo>
                  <a:cubicBezTo>
                    <a:pt x="153" y="200"/>
                    <a:pt x="153" y="200"/>
                    <a:pt x="153" y="200"/>
                  </a:cubicBezTo>
                  <a:cubicBezTo>
                    <a:pt x="153" y="200"/>
                    <a:pt x="153" y="200"/>
                    <a:pt x="153" y="200"/>
                  </a:cubicBezTo>
                  <a:cubicBezTo>
                    <a:pt x="160" y="206"/>
                    <a:pt x="168" y="205"/>
                    <a:pt x="175" y="199"/>
                  </a:cubicBezTo>
                  <a:cubicBezTo>
                    <a:pt x="177" y="197"/>
                    <a:pt x="178" y="195"/>
                    <a:pt x="179" y="192"/>
                  </a:cubicBezTo>
                  <a:cubicBezTo>
                    <a:pt x="186" y="197"/>
                    <a:pt x="195" y="196"/>
                    <a:pt x="201" y="190"/>
                  </a:cubicBezTo>
                  <a:cubicBezTo>
                    <a:pt x="204" y="187"/>
                    <a:pt x="205" y="183"/>
                    <a:pt x="206" y="180"/>
                  </a:cubicBezTo>
                  <a:cubicBezTo>
                    <a:pt x="211" y="180"/>
                    <a:pt x="217" y="179"/>
                    <a:pt x="221" y="175"/>
                  </a:cubicBezTo>
                  <a:close/>
                  <a:moveTo>
                    <a:pt x="237" y="16"/>
                  </a:moveTo>
                  <a:cubicBezTo>
                    <a:pt x="296" y="75"/>
                    <a:pt x="296" y="75"/>
                    <a:pt x="296" y="75"/>
                  </a:cubicBezTo>
                  <a:cubicBezTo>
                    <a:pt x="277" y="94"/>
                    <a:pt x="277" y="94"/>
                    <a:pt x="277" y="94"/>
                  </a:cubicBezTo>
                  <a:cubicBezTo>
                    <a:pt x="218" y="34"/>
                    <a:pt x="218" y="34"/>
                    <a:pt x="218" y="34"/>
                  </a:cubicBezTo>
                  <a:lnTo>
                    <a:pt x="237" y="16"/>
                  </a:lnTo>
                  <a:close/>
                  <a:moveTo>
                    <a:pt x="176" y="46"/>
                  </a:moveTo>
                  <a:cubicBezTo>
                    <a:pt x="180" y="46"/>
                    <a:pt x="184" y="49"/>
                    <a:pt x="189" y="52"/>
                  </a:cubicBezTo>
                  <a:cubicBezTo>
                    <a:pt x="194" y="55"/>
                    <a:pt x="199" y="59"/>
                    <a:pt x="205" y="59"/>
                  </a:cubicBezTo>
                  <a:cubicBezTo>
                    <a:pt x="213" y="60"/>
                    <a:pt x="220" y="56"/>
                    <a:pt x="223" y="53"/>
                  </a:cubicBezTo>
                  <a:cubicBezTo>
                    <a:pt x="259" y="90"/>
                    <a:pt x="259" y="90"/>
                    <a:pt x="259" y="90"/>
                  </a:cubicBezTo>
                  <a:cubicBezTo>
                    <a:pt x="229" y="122"/>
                    <a:pt x="229" y="122"/>
                    <a:pt x="229" y="122"/>
                  </a:cubicBezTo>
                  <a:cubicBezTo>
                    <a:pt x="224" y="117"/>
                    <a:pt x="224" y="117"/>
                    <a:pt x="224" y="117"/>
                  </a:cubicBezTo>
                  <a:cubicBezTo>
                    <a:pt x="177" y="70"/>
                    <a:pt x="177" y="70"/>
                    <a:pt x="177" y="70"/>
                  </a:cubicBezTo>
                  <a:cubicBezTo>
                    <a:pt x="176" y="69"/>
                    <a:pt x="175" y="68"/>
                    <a:pt x="174" y="68"/>
                  </a:cubicBezTo>
                  <a:cubicBezTo>
                    <a:pt x="173" y="68"/>
                    <a:pt x="160" y="68"/>
                    <a:pt x="149" y="76"/>
                  </a:cubicBezTo>
                  <a:cubicBezTo>
                    <a:pt x="144" y="77"/>
                    <a:pt x="140" y="74"/>
                    <a:pt x="138" y="71"/>
                  </a:cubicBezTo>
                  <a:cubicBezTo>
                    <a:pt x="136" y="69"/>
                    <a:pt x="135" y="65"/>
                    <a:pt x="140" y="60"/>
                  </a:cubicBezTo>
                  <a:cubicBezTo>
                    <a:pt x="151" y="48"/>
                    <a:pt x="166" y="46"/>
                    <a:pt x="176" y="46"/>
                  </a:cubicBezTo>
                  <a:close/>
                  <a:moveTo>
                    <a:pt x="32" y="91"/>
                  </a:moveTo>
                  <a:cubicBezTo>
                    <a:pt x="13" y="72"/>
                    <a:pt x="13" y="72"/>
                    <a:pt x="13" y="72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91" y="31"/>
                    <a:pt x="91" y="31"/>
                    <a:pt x="91" y="31"/>
                  </a:cubicBezTo>
                  <a:lnTo>
                    <a:pt x="32" y="91"/>
                  </a:lnTo>
                  <a:close/>
                  <a:moveTo>
                    <a:pt x="57" y="135"/>
                  </a:moveTo>
                  <a:cubicBezTo>
                    <a:pt x="54" y="132"/>
                    <a:pt x="54" y="127"/>
                    <a:pt x="57" y="124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78" y="104"/>
                    <a:pt x="82" y="104"/>
                    <a:pt x="85" y="107"/>
                  </a:cubicBezTo>
                  <a:cubicBezTo>
                    <a:pt x="88" y="110"/>
                    <a:pt x="89" y="115"/>
                    <a:pt x="86" y="118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6" y="139"/>
                    <a:pt x="60" y="139"/>
                    <a:pt x="57" y="135"/>
                  </a:cubicBezTo>
                  <a:close/>
                  <a:moveTo>
                    <a:pt x="73" y="158"/>
                  </a:moveTo>
                  <a:cubicBezTo>
                    <a:pt x="70" y="155"/>
                    <a:pt x="70" y="149"/>
                    <a:pt x="73" y="146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7" y="123"/>
                    <a:pt x="101" y="123"/>
                    <a:pt x="104" y="126"/>
                  </a:cubicBezTo>
                  <a:cubicBezTo>
                    <a:pt x="107" y="129"/>
                    <a:pt x="108" y="134"/>
                    <a:pt x="106" y="137"/>
                  </a:cubicBezTo>
                  <a:cubicBezTo>
                    <a:pt x="85" y="158"/>
                    <a:pt x="85" y="158"/>
                    <a:pt x="85" y="158"/>
                  </a:cubicBezTo>
                  <a:cubicBezTo>
                    <a:pt x="82" y="161"/>
                    <a:pt x="76" y="161"/>
                    <a:pt x="73" y="158"/>
                  </a:cubicBezTo>
                  <a:close/>
                  <a:moveTo>
                    <a:pt x="96" y="174"/>
                  </a:moveTo>
                  <a:cubicBezTo>
                    <a:pt x="92" y="170"/>
                    <a:pt x="92" y="165"/>
                    <a:pt x="95" y="162"/>
                  </a:cubicBezTo>
                  <a:cubicBezTo>
                    <a:pt x="110" y="148"/>
                    <a:pt x="110" y="148"/>
                    <a:pt x="110" y="148"/>
                  </a:cubicBezTo>
                  <a:cubicBezTo>
                    <a:pt x="113" y="145"/>
                    <a:pt x="118" y="146"/>
                    <a:pt x="121" y="149"/>
                  </a:cubicBezTo>
                  <a:cubicBezTo>
                    <a:pt x="124" y="152"/>
                    <a:pt x="124" y="156"/>
                    <a:pt x="122" y="159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4" y="177"/>
                    <a:pt x="99" y="177"/>
                    <a:pt x="96" y="174"/>
                  </a:cubicBezTo>
                  <a:close/>
                  <a:moveTo>
                    <a:pt x="120" y="188"/>
                  </a:moveTo>
                  <a:cubicBezTo>
                    <a:pt x="116" y="185"/>
                    <a:pt x="116" y="180"/>
                    <a:pt x="119" y="176"/>
                  </a:cubicBezTo>
                  <a:cubicBezTo>
                    <a:pt x="129" y="167"/>
                    <a:pt x="129" y="167"/>
                    <a:pt x="129" y="167"/>
                  </a:cubicBezTo>
                  <a:cubicBezTo>
                    <a:pt x="133" y="164"/>
                    <a:pt x="137" y="165"/>
                    <a:pt x="140" y="168"/>
                  </a:cubicBezTo>
                  <a:cubicBezTo>
                    <a:pt x="143" y="171"/>
                    <a:pt x="142" y="175"/>
                    <a:pt x="140" y="177"/>
                  </a:cubicBezTo>
                  <a:cubicBezTo>
                    <a:pt x="130" y="187"/>
                    <a:pt x="130" y="187"/>
                    <a:pt x="130" y="187"/>
                  </a:cubicBezTo>
                  <a:cubicBezTo>
                    <a:pt x="128" y="190"/>
                    <a:pt x="123" y="192"/>
                    <a:pt x="120" y="188"/>
                  </a:cubicBezTo>
                  <a:close/>
                  <a:moveTo>
                    <a:pt x="184" y="184"/>
                  </a:moveTo>
                  <a:cubicBezTo>
                    <a:pt x="171" y="170"/>
                    <a:pt x="171" y="170"/>
                    <a:pt x="171" y="170"/>
                  </a:cubicBezTo>
                  <a:cubicBezTo>
                    <a:pt x="170" y="170"/>
                    <a:pt x="170" y="170"/>
                    <a:pt x="170" y="170"/>
                  </a:cubicBezTo>
                  <a:cubicBezTo>
                    <a:pt x="163" y="162"/>
                    <a:pt x="163" y="162"/>
                    <a:pt x="163" y="162"/>
                  </a:cubicBezTo>
                  <a:cubicBezTo>
                    <a:pt x="163" y="162"/>
                    <a:pt x="163" y="162"/>
                    <a:pt x="163" y="162"/>
                  </a:cubicBezTo>
                  <a:cubicBezTo>
                    <a:pt x="161" y="160"/>
                    <a:pt x="158" y="160"/>
                    <a:pt x="156" y="162"/>
                  </a:cubicBezTo>
                  <a:cubicBezTo>
                    <a:pt x="154" y="164"/>
                    <a:pt x="154" y="167"/>
                    <a:pt x="156" y="169"/>
                  </a:cubicBezTo>
                  <a:cubicBezTo>
                    <a:pt x="168" y="182"/>
                    <a:pt x="168" y="182"/>
                    <a:pt x="168" y="182"/>
                  </a:cubicBezTo>
                  <a:cubicBezTo>
                    <a:pt x="170" y="185"/>
                    <a:pt x="170" y="189"/>
                    <a:pt x="167" y="192"/>
                  </a:cubicBezTo>
                  <a:cubicBezTo>
                    <a:pt x="165" y="194"/>
                    <a:pt x="163" y="195"/>
                    <a:pt x="160" y="193"/>
                  </a:cubicBezTo>
                  <a:cubicBezTo>
                    <a:pt x="149" y="182"/>
                    <a:pt x="149" y="182"/>
                    <a:pt x="149" y="182"/>
                  </a:cubicBezTo>
                  <a:cubicBezTo>
                    <a:pt x="154" y="175"/>
                    <a:pt x="153" y="167"/>
                    <a:pt x="147" y="161"/>
                  </a:cubicBezTo>
                  <a:cubicBezTo>
                    <a:pt x="143" y="157"/>
                    <a:pt x="138" y="155"/>
                    <a:pt x="133" y="155"/>
                  </a:cubicBezTo>
                  <a:cubicBezTo>
                    <a:pt x="134" y="150"/>
                    <a:pt x="132" y="145"/>
                    <a:pt x="128" y="141"/>
                  </a:cubicBezTo>
                  <a:cubicBezTo>
                    <a:pt x="125" y="138"/>
                    <a:pt x="121" y="137"/>
                    <a:pt x="117" y="136"/>
                  </a:cubicBezTo>
                  <a:cubicBezTo>
                    <a:pt x="118" y="130"/>
                    <a:pt x="116" y="124"/>
                    <a:pt x="112" y="119"/>
                  </a:cubicBezTo>
                  <a:cubicBezTo>
                    <a:pt x="108" y="116"/>
                    <a:pt x="103" y="114"/>
                    <a:pt x="98" y="114"/>
                  </a:cubicBezTo>
                  <a:cubicBezTo>
                    <a:pt x="98" y="109"/>
                    <a:pt x="96" y="104"/>
                    <a:pt x="92" y="100"/>
                  </a:cubicBezTo>
                  <a:cubicBezTo>
                    <a:pt x="86" y="93"/>
                    <a:pt x="75" y="93"/>
                    <a:pt x="68" y="98"/>
                  </a:cubicBezTo>
                  <a:cubicBezTo>
                    <a:pt x="68" y="98"/>
                    <a:pt x="68" y="99"/>
                    <a:pt x="68" y="99"/>
                  </a:cubicBezTo>
                  <a:cubicBezTo>
                    <a:pt x="65" y="102"/>
                    <a:pt x="65" y="102"/>
                    <a:pt x="65" y="10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90" y="52"/>
                    <a:pt x="96" y="55"/>
                    <a:pt x="103" y="56"/>
                  </a:cubicBezTo>
                  <a:cubicBezTo>
                    <a:pt x="110" y="57"/>
                    <a:pt x="116" y="53"/>
                    <a:pt x="121" y="50"/>
                  </a:cubicBezTo>
                  <a:cubicBezTo>
                    <a:pt x="125" y="48"/>
                    <a:pt x="128" y="46"/>
                    <a:pt x="131" y="45"/>
                  </a:cubicBezTo>
                  <a:cubicBezTo>
                    <a:pt x="135" y="44"/>
                    <a:pt x="138" y="45"/>
                    <a:pt x="140" y="46"/>
                  </a:cubicBezTo>
                  <a:cubicBezTo>
                    <a:pt x="138" y="48"/>
                    <a:pt x="135" y="50"/>
                    <a:pt x="133" y="53"/>
                  </a:cubicBezTo>
                  <a:cubicBezTo>
                    <a:pt x="124" y="61"/>
                    <a:pt x="125" y="71"/>
                    <a:pt x="129" y="77"/>
                  </a:cubicBezTo>
                  <a:cubicBezTo>
                    <a:pt x="130" y="78"/>
                    <a:pt x="131" y="79"/>
                    <a:pt x="132" y="80"/>
                  </a:cubicBezTo>
                  <a:cubicBezTo>
                    <a:pt x="137" y="85"/>
                    <a:pt x="145" y="87"/>
                    <a:pt x="152" y="85"/>
                  </a:cubicBezTo>
                  <a:cubicBezTo>
                    <a:pt x="152" y="85"/>
                    <a:pt x="152" y="85"/>
                    <a:pt x="152" y="85"/>
                  </a:cubicBezTo>
                  <a:cubicBezTo>
                    <a:pt x="152" y="85"/>
                    <a:pt x="152" y="85"/>
                    <a:pt x="153" y="85"/>
                  </a:cubicBezTo>
                  <a:cubicBezTo>
                    <a:pt x="153" y="85"/>
                    <a:pt x="153" y="85"/>
                    <a:pt x="153" y="85"/>
                  </a:cubicBezTo>
                  <a:cubicBezTo>
                    <a:pt x="153" y="85"/>
                    <a:pt x="153" y="85"/>
                    <a:pt x="153" y="85"/>
                  </a:cubicBezTo>
                  <a:cubicBezTo>
                    <a:pt x="153" y="84"/>
                    <a:pt x="153" y="84"/>
                    <a:pt x="154" y="84"/>
                  </a:cubicBezTo>
                  <a:cubicBezTo>
                    <a:pt x="154" y="84"/>
                    <a:pt x="154" y="84"/>
                    <a:pt x="154" y="84"/>
                  </a:cubicBezTo>
                  <a:cubicBezTo>
                    <a:pt x="160" y="79"/>
                    <a:pt x="168" y="78"/>
                    <a:pt x="171" y="78"/>
                  </a:cubicBezTo>
                  <a:cubicBezTo>
                    <a:pt x="217" y="124"/>
                    <a:pt x="217" y="124"/>
                    <a:pt x="217" y="124"/>
                  </a:cubicBezTo>
                  <a:cubicBezTo>
                    <a:pt x="233" y="140"/>
                    <a:pt x="233" y="140"/>
                    <a:pt x="233" y="140"/>
                  </a:cubicBezTo>
                  <a:cubicBezTo>
                    <a:pt x="235" y="143"/>
                    <a:pt x="235" y="147"/>
                    <a:pt x="232" y="150"/>
                  </a:cubicBezTo>
                  <a:cubicBezTo>
                    <a:pt x="229" y="152"/>
                    <a:pt x="225" y="153"/>
                    <a:pt x="223" y="151"/>
                  </a:cubicBezTo>
                  <a:cubicBezTo>
                    <a:pt x="206" y="135"/>
                    <a:pt x="206" y="135"/>
                    <a:pt x="206" y="135"/>
                  </a:cubicBezTo>
                  <a:cubicBezTo>
                    <a:pt x="206" y="134"/>
                    <a:pt x="206" y="134"/>
                    <a:pt x="206" y="134"/>
                  </a:cubicBezTo>
                  <a:cubicBezTo>
                    <a:pt x="191" y="120"/>
                    <a:pt x="191" y="120"/>
                    <a:pt x="191" y="120"/>
                  </a:cubicBezTo>
                  <a:cubicBezTo>
                    <a:pt x="191" y="120"/>
                    <a:pt x="191" y="120"/>
                    <a:pt x="191" y="120"/>
                  </a:cubicBezTo>
                  <a:cubicBezTo>
                    <a:pt x="189" y="118"/>
                    <a:pt x="186" y="118"/>
                    <a:pt x="184" y="120"/>
                  </a:cubicBezTo>
                  <a:cubicBezTo>
                    <a:pt x="182" y="122"/>
                    <a:pt x="182" y="125"/>
                    <a:pt x="184" y="127"/>
                  </a:cubicBezTo>
                  <a:cubicBezTo>
                    <a:pt x="215" y="158"/>
                    <a:pt x="215" y="158"/>
                    <a:pt x="215" y="158"/>
                  </a:cubicBezTo>
                  <a:cubicBezTo>
                    <a:pt x="217" y="161"/>
                    <a:pt x="217" y="165"/>
                    <a:pt x="214" y="167"/>
                  </a:cubicBezTo>
                  <a:cubicBezTo>
                    <a:pt x="212" y="170"/>
                    <a:pt x="208" y="170"/>
                    <a:pt x="205" y="168"/>
                  </a:cubicBezTo>
                  <a:cubicBezTo>
                    <a:pt x="176" y="140"/>
                    <a:pt x="176" y="140"/>
                    <a:pt x="176" y="140"/>
                  </a:cubicBezTo>
                  <a:cubicBezTo>
                    <a:pt x="174" y="138"/>
                    <a:pt x="171" y="138"/>
                    <a:pt x="169" y="140"/>
                  </a:cubicBezTo>
                  <a:cubicBezTo>
                    <a:pt x="167" y="142"/>
                    <a:pt x="167" y="146"/>
                    <a:pt x="169" y="147"/>
                  </a:cubicBezTo>
                  <a:cubicBezTo>
                    <a:pt x="169" y="147"/>
                    <a:pt x="169" y="147"/>
                    <a:pt x="169" y="147"/>
                  </a:cubicBezTo>
                  <a:cubicBezTo>
                    <a:pt x="181" y="159"/>
                    <a:pt x="181" y="159"/>
                    <a:pt x="181" y="159"/>
                  </a:cubicBezTo>
                  <a:cubicBezTo>
                    <a:pt x="181" y="159"/>
                    <a:pt x="181" y="159"/>
                    <a:pt x="181" y="159"/>
                  </a:cubicBezTo>
                  <a:cubicBezTo>
                    <a:pt x="195" y="173"/>
                    <a:pt x="195" y="173"/>
                    <a:pt x="195" y="173"/>
                  </a:cubicBezTo>
                  <a:cubicBezTo>
                    <a:pt x="197" y="176"/>
                    <a:pt x="196" y="180"/>
                    <a:pt x="194" y="183"/>
                  </a:cubicBezTo>
                  <a:cubicBezTo>
                    <a:pt x="191" y="185"/>
                    <a:pt x="187" y="186"/>
                    <a:pt x="184" y="184"/>
                  </a:cubicBezTo>
                  <a:close/>
                </a:path>
              </a:pathLst>
            </a:custGeom>
            <a:solidFill>
              <a:srgbClr val="00194C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3699" y="3268"/>
              <a:ext cx="20" cy="17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3" y="10"/>
                  </a:moveTo>
                  <a:cubicBezTo>
                    <a:pt x="5" y="12"/>
                    <a:pt x="8" y="12"/>
                    <a:pt x="11" y="10"/>
                  </a:cubicBezTo>
                  <a:cubicBezTo>
                    <a:pt x="13" y="8"/>
                    <a:pt x="13" y="4"/>
                    <a:pt x="11" y="2"/>
                  </a:cubicBezTo>
                  <a:cubicBezTo>
                    <a:pt x="8" y="0"/>
                    <a:pt x="5" y="0"/>
                    <a:pt x="3" y="2"/>
                  </a:cubicBezTo>
                  <a:cubicBezTo>
                    <a:pt x="0" y="4"/>
                    <a:pt x="0" y="8"/>
                    <a:pt x="3" y="10"/>
                  </a:cubicBezTo>
                  <a:close/>
                </a:path>
              </a:pathLst>
            </a:custGeom>
            <a:solidFill>
              <a:srgbClr val="00194C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3952" y="3269"/>
              <a:ext cx="18" cy="19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0" y="3"/>
                  </a:moveTo>
                  <a:cubicBezTo>
                    <a:pt x="8" y="0"/>
                    <a:pt x="4" y="0"/>
                    <a:pt x="2" y="3"/>
                  </a:cubicBezTo>
                  <a:cubicBezTo>
                    <a:pt x="0" y="5"/>
                    <a:pt x="0" y="8"/>
                    <a:pt x="2" y="10"/>
                  </a:cubicBezTo>
                  <a:cubicBezTo>
                    <a:pt x="4" y="13"/>
                    <a:pt x="8" y="13"/>
                    <a:pt x="10" y="10"/>
                  </a:cubicBezTo>
                  <a:cubicBezTo>
                    <a:pt x="12" y="8"/>
                    <a:pt x="12" y="5"/>
                    <a:pt x="10" y="3"/>
                  </a:cubicBezTo>
                  <a:close/>
                </a:path>
              </a:pathLst>
            </a:custGeom>
            <a:solidFill>
              <a:srgbClr val="00194C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2" name="Google Shape;592;p7"/>
          <p:cNvSpPr txBox="1"/>
          <p:nvPr/>
        </p:nvSpPr>
        <p:spPr>
          <a:xfrm>
            <a:off x="734575" y="3309950"/>
            <a:ext cx="2021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500"/>
              <a:buFont typeface="Calibri"/>
              <a:buNone/>
            </a:pPr>
            <a:r>
              <a:rPr lang="en-US" sz="25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200 </a:t>
            </a:r>
            <a:r>
              <a:rPr lang="en-US" sz="18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enrolled </a:t>
            </a:r>
            <a:endParaRPr sz="18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500"/>
              <a:buFont typeface="Calibri"/>
              <a:buNone/>
            </a:pPr>
            <a:r>
              <a:rPr lang="en-US" sz="2500" b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-US" sz="25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2500" b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0 </a:t>
            </a:r>
            <a:r>
              <a:rPr lang="en-US" sz="18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community</a:t>
            </a:r>
            <a:endParaRPr sz="18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7"/>
          <p:cNvSpPr/>
          <p:nvPr/>
        </p:nvSpPr>
        <p:spPr>
          <a:xfrm>
            <a:off x="3080641" y="5091538"/>
            <a:ext cx="1943100" cy="318300"/>
          </a:xfrm>
          <a:prstGeom prst="roundRect">
            <a:avLst>
              <a:gd name="adj" fmla="val 85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REVENUE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4" name="Google Shape;594;p7" descr="Coins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1105" y="4369368"/>
            <a:ext cx="722175" cy="722175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7"/>
          <p:cNvSpPr txBox="1"/>
          <p:nvPr/>
        </p:nvSpPr>
        <p:spPr>
          <a:xfrm>
            <a:off x="3210250" y="5409850"/>
            <a:ext cx="28854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500"/>
              <a:buFont typeface="Calibri"/>
              <a:buNone/>
            </a:pPr>
            <a:r>
              <a:rPr lang="en-US" sz="25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€500</a:t>
            </a:r>
            <a:endParaRPr sz="25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500"/>
              <a:buFont typeface="Calibri"/>
              <a:buNone/>
            </a:pPr>
            <a:r>
              <a:rPr lang="en-US" sz="25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20 </a:t>
            </a:r>
            <a:r>
              <a:rPr lang="en-US" sz="18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cases</a:t>
            </a:r>
            <a:r>
              <a:rPr lang="en-US" sz="25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5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500"/>
              <a:buFont typeface="Calibri"/>
              <a:buNone/>
            </a:pPr>
            <a:r>
              <a:rPr lang="en-US" sz="25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lang="en-US" sz="18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attorney-client contract</a:t>
            </a:r>
            <a:endParaRPr sz="18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7"/>
          <p:cNvSpPr/>
          <p:nvPr/>
        </p:nvSpPr>
        <p:spPr>
          <a:xfrm>
            <a:off x="6290661" y="2994130"/>
            <a:ext cx="2138400" cy="318300"/>
          </a:xfrm>
          <a:prstGeom prst="roundRect">
            <a:avLst>
              <a:gd name="adj" fmla="val 85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PROJECTIONS 5Y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7"/>
          <p:cNvSpPr/>
          <p:nvPr/>
        </p:nvSpPr>
        <p:spPr>
          <a:xfrm>
            <a:off x="9153227" y="5044493"/>
            <a:ext cx="1943100" cy="318300"/>
          </a:xfrm>
          <a:prstGeom prst="roundRect">
            <a:avLst>
              <a:gd name="adj" fmla="val 85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EXPANSION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8" name="Google Shape;598;p7" descr="Cloud Computing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9616" y="2111029"/>
            <a:ext cx="722175" cy="72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7" descr="Map with pin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0776" y="4275261"/>
            <a:ext cx="722175" cy="722175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7"/>
          <p:cNvSpPr txBox="1"/>
          <p:nvPr/>
        </p:nvSpPr>
        <p:spPr>
          <a:xfrm>
            <a:off x="9093022" y="5409850"/>
            <a:ext cx="2430192" cy="1123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500"/>
              <a:buFont typeface="Calibri"/>
              <a:buNone/>
            </a:pPr>
            <a:r>
              <a:rPr lang="en-US" sz="2500" dirty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lang="en-US" sz="1800" dirty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new territories (France, EE, Nordic countries)</a:t>
            </a:r>
            <a:endParaRPr sz="1800" dirty="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1" name="Google Shape;601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46149" y="733845"/>
            <a:ext cx="1481813" cy="38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9566" y="85554"/>
            <a:ext cx="1224260" cy="500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3386" y="760454"/>
            <a:ext cx="914705" cy="38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41071" y="677697"/>
            <a:ext cx="1029711" cy="487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782050" y="718448"/>
            <a:ext cx="916640" cy="471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7"/>
          <p:cNvPicPr preferRelativeResize="0"/>
          <p:nvPr/>
        </p:nvPicPr>
        <p:blipFill rotWithShape="1">
          <a:blip r:embed="rId11">
            <a:alphaModFix/>
          </a:blip>
          <a:srcRect l="19173" t="16964" r="19261" b="18244"/>
          <a:stretch/>
        </p:blipFill>
        <p:spPr>
          <a:xfrm>
            <a:off x="5128775" y="59357"/>
            <a:ext cx="702772" cy="629297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7"/>
          <p:cNvSpPr/>
          <p:nvPr/>
        </p:nvSpPr>
        <p:spPr>
          <a:xfrm>
            <a:off x="10972800" y="209028"/>
            <a:ext cx="1007706" cy="56541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8" name="Google Shape;608;p7"/>
          <p:cNvPicPr preferRelativeResize="0"/>
          <p:nvPr/>
        </p:nvPicPr>
        <p:blipFill rotWithShape="1">
          <a:blip r:embed="rId12">
            <a:alphaModFix/>
          </a:blip>
          <a:srcRect l="4605" t="31484" r="3930" b="42762"/>
          <a:stretch/>
        </p:blipFill>
        <p:spPr>
          <a:xfrm>
            <a:off x="10655558" y="189094"/>
            <a:ext cx="1444078" cy="3427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529"/>
              </a:srgbClr>
            </a:outerShdw>
          </a:effectLst>
        </p:spPr>
      </p:pic>
      <p:pic>
        <p:nvPicPr>
          <p:cNvPr id="609" name="Google Shape;609;p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977850" y="3931492"/>
            <a:ext cx="232404" cy="233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210246" y="3931492"/>
            <a:ext cx="238334" cy="233614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7"/>
          <p:cNvSpPr txBox="1"/>
          <p:nvPr/>
        </p:nvSpPr>
        <p:spPr>
          <a:xfrm>
            <a:off x="104828" y="162514"/>
            <a:ext cx="62547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Trusted by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2" name="Google Shape;612;p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022320" y="137207"/>
            <a:ext cx="1816100" cy="3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7"/>
          <p:cNvSpPr txBox="1"/>
          <p:nvPr/>
        </p:nvSpPr>
        <p:spPr>
          <a:xfrm>
            <a:off x="6210972" y="3303269"/>
            <a:ext cx="2651518" cy="1338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500"/>
              <a:buFont typeface="Calibri"/>
              <a:buNone/>
            </a:pPr>
            <a:r>
              <a:rPr lang="en-US" sz="25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€3M </a:t>
            </a:r>
            <a:r>
              <a:rPr lang="en-US" sz="18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revenue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500"/>
              <a:buFont typeface="Calibri"/>
              <a:buNone/>
            </a:pPr>
            <a:r>
              <a:rPr lang="en-US" sz="25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21K </a:t>
            </a:r>
            <a:r>
              <a:rPr lang="en-US" sz="18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customers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500"/>
              <a:buFont typeface="Calibri"/>
              <a:buNone/>
            </a:pPr>
            <a:r>
              <a:rPr lang="en-US" sz="25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25 </a:t>
            </a:r>
            <a:r>
              <a:rPr lang="en-US" sz="18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key partners</a:t>
            </a:r>
            <a:endParaRPr sz="18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4" name="Google Shape;614;p7"/>
          <p:cNvCxnSpPr/>
          <p:nvPr/>
        </p:nvCxnSpPr>
        <p:spPr>
          <a:xfrm>
            <a:off x="6096000" y="2520756"/>
            <a:ext cx="0" cy="377203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15" name="Google Shape;615;p7"/>
          <p:cNvSpPr/>
          <p:nvPr/>
        </p:nvSpPr>
        <p:spPr>
          <a:xfrm rot="-5400000">
            <a:off x="8409004" y="639988"/>
            <a:ext cx="2412900" cy="20802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2700" cap="flat" cmpd="sng">
            <a:solidFill>
              <a:srgbClr val="00194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7"/>
          <p:cNvSpPr txBox="1">
            <a:spLocks noGrp="1"/>
          </p:cNvSpPr>
          <p:nvPr>
            <p:ph type="title"/>
          </p:nvPr>
        </p:nvSpPr>
        <p:spPr>
          <a:xfrm>
            <a:off x="8942150" y="1397350"/>
            <a:ext cx="15639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</a:pPr>
            <a:r>
              <a:rPr lang="en-US" sz="3000" b="0"/>
              <a:t>Traction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" name="Google Shape;621;p9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l="6302" r="10781"/>
          <a:stretch/>
        </p:blipFill>
        <p:spPr>
          <a:xfrm>
            <a:off x="9127492" y="1936906"/>
            <a:ext cx="3054096" cy="2458069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9"/>
          <p:cNvSpPr txBox="1">
            <a:spLocks noGrp="1"/>
          </p:cNvSpPr>
          <p:nvPr>
            <p:ph type="body" idx="1"/>
          </p:nvPr>
        </p:nvSpPr>
        <p:spPr>
          <a:xfrm>
            <a:off x="322520" y="2700845"/>
            <a:ext cx="2517605" cy="484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CEO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/>
              <a:t>Experienced Litigation Lawyer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/>
              <a:t>LL.M graduate in International Arbitration BU Romania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/>
              <a:t> Attorney at law at Leroy si Asociatii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3" name="Google Shape;623;p9"/>
          <p:cNvSpPr txBox="1">
            <a:spLocks noGrp="1"/>
          </p:cNvSpPr>
          <p:nvPr>
            <p:ph type="body" idx="5"/>
          </p:nvPr>
        </p:nvSpPr>
        <p:spPr>
          <a:xfrm>
            <a:off x="264409" y="2250073"/>
            <a:ext cx="2517605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Luminita Busuricu</a:t>
            </a:r>
            <a:endParaRPr sz="2000"/>
          </a:p>
        </p:txBody>
      </p:sp>
      <p:sp>
        <p:nvSpPr>
          <p:cNvPr id="624" name="Google Shape;624;p9"/>
          <p:cNvSpPr txBox="1">
            <a:spLocks noGrp="1"/>
          </p:cNvSpPr>
          <p:nvPr>
            <p:ph type="body" idx="6"/>
          </p:nvPr>
        </p:nvSpPr>
        <p:spPr>
          <a:xfrm>
            <a:off x="6368768" y="2700845"/>
            <a:ext cx="2517605" cy="484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COO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/>
              <a:t>Experienced Corporate Lawyer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/>
              <a:t>LL.M graduate from GSU, the US and Heidelberg Uni Germany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/>
              <a:t>Legal Counsel at UiPath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5" name="Google Shape;625;p9"/>
          <p:cNvSpPr txBox="1">
            <a:spLocks noGrp="1"/>
          </p:cNvSpPr>
          <p:nvPr>
            <p:ph type="body" idx="7"/>
          </p:nvPr>
        </p:nvSpPr>
        <p:spPr>
          <a:xfrm>
            <a:off x="6256405" y="2250073"/>
            <a:ext cx="2517605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Iulia Caizer</a:t>
            </a:r>
            <a:endParaRPr/>
          </a:p>
        </p:txBody>
      </p:sp>
      <p:sp>
        <p:nvSpPr>
          <p:cNvPr id="626" name="Google Shape;626;p9"/>
          <p:cNvSpPr txBox="1">
            <a:spLocks noGrp="1"/>
          </p:cNvSpPr>
          <p:nvPr>
            <p:ph type="body" idx="8"/>
          </p:nvPr>
        </p:nvSpPr>
        <p:spPr>
          <a:xfrm>
            <a:off x="3288925" y="5167572"/>
            <a:ext cx="2517605" cy="484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CMO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/>
              <a:t>Competition Lawyer at </a:t>
            </a:r>
            <a:r>
              <a:rPr lang="en-US" i="0"/>
              <a:t>De Pardieu Brocas Maffei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/>
              <a:t>Science Po Paris, Sorbonne Law School Graduate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7" name="Google Shape;627;p9"/>
          <p:cNvSpPr txBox="1">
            <a:spLocks noGrp="1"/>
          </p:cNvSpPr>
          <p:nvPr>
            <p:ph type="body" idx="9"/>
          </p:nvPr>
        </p:nvSpPr>
        <p:spPr>
          <a:xfrm>
            <a:off x="3288925" y="4763246"/>
            <a:ext cx="2517605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Bianca Florea</a:t>
            </a:r>
            <a:endParaRPr sz="2000"/>
          </a:p>
        </p:txBody>
      </p:sp>
      <p:sp>
        <p:nvSpPr>
          <p:cNvPr id="628" name="Google Shape;628;p9"/>
          <p:cNvSpPr txBox="1">
            <a:spLocks noGrp="1"/>
          </p:cNvSpPr>
          <p:nvPr>
            <p:ph type="body" idx="13"/>
          </p:nvPr>
        </p:nvSpPr>
        <p:spPr>
          <a:xfrm>
            <a:off x="9409481" y="5476122"/>
            <a:ext cx="25176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Founder </a:t>
            </a:r>
            <a:r>
              <a:rPr lang="en-US" i="0"/>
              <a:t>Dahl Development and Consulting 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 i="0"/>
              <a:t>Co-Founder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 i="0"/>
              <a:t>Edgefront Technologies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9" name="Google Shape;629;p9"/>
          <p:cNvSpPr txBox="1">
            <a:spLocks noGrp="1"/>
          </p:cNvSpPr>
          <p:nvPr>
            <p:ph type="body" idx="14"/>
          </p:nvPr>
        </p:nvSpPr>
        <p:spPr>
          <a:xfrm>
            <a:off x="9409481" y="5037221"/>
            <a:ext cx="2517600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Dan Giuriciu</a:t>
            </a:r>
            <a:endParaRPr sz="20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CTO</a:t>
            </a:r>
            <a:endParaRPr/>
          </a:p>
        </p:txBody>
      </p:sp>
      <p:sp>
        <p:nvSpPr>
          <p:cNvPr id="630" name="Google Shape;630;p9"/>
          <p:cNvSpPr txBox="1"/>
          <p:nvPr/>
        </p:nvSpPr>
        <p:spPr>
          <a:xfrm>
            <a:off x="-1047494" y="683944"/>
            <a:ext cx="568025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194C"/>
              </a:buClr>
              <a:buSzPts val="3000"/>
              <a:buFont typeface="Calibri"/>
              <a:buNone/>
            </a:pPr>
            <a:r>
              <a:rPr lang="en-US" sz="3000" b="1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rPr>
              <a:t>Our </a:t>
            </a:r>
            <a:r>
              <a:rPr lang="en-US" sz="300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rPr>
              <a:t>Amazing Team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1" name="Google Shape;631;p9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371" r="370"/>
          <a:stretch/>
        </p:blipFill>
        <p:spPr>
          <a:xfrm>
            <a:off x="3059150" y="1975104"/>
            <a:ext cx="3054096" cy="2441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9" descr="A person in a suit&#10;&#10;Description automatically generated with low confidence"/>
          <p:cNvPicPr preferRelativeResize="0">
            <a:picLocks noGrp="1"/>
          </p:cNvPicPr>
          <p:nvPr>
            <p:ph type="pic" idx="15"/>
          </p:nvPr>
        </p:nvPicPr>
        <p:blipFill rotWithShape="1">
          <a:blip r:embed="rId5">
            <a:alphaModFix/>
          </a:blip>
          <a:srcRect l="-1106" t="5300" r="-98" b="13745"/>
          <a:stretch/>
        </p:blipFill>
        <p:spPr>
          <a:xfrm>
            <a:off x="6096000" y="4392000"/>
            <a:ext cx="3024000" cy="24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9"/>
          <p:cNvPicPr preferRelativeResize="0"/>
          <p:nvPr/>
        </p:nvPicPr>
        <p:blipFill rotWithShape="1">
          <a:blip r:embed="rId6">
            <a:alphaModFix/>
          </a:blip>
          <a:srcRect l="4605" t="31484" r="3930" b="42762"/>
          <a:stretch/>
        </p:blipFill>
        <p:spPr>
          <a:xfrm>
            <a:off x="10655558" y="189094"/>
            <a:ext cx="1444077" cy="3427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529"/>
              </a:srgbClr>
            </a:outerShdw>
          </a:effectLst>
        </p:spPr>
      </p:pic>
      <p:pic>
        <p:nvPicPr>
          <p:cNvPr id="634" name="Google Shape;634;p9" descr="A person with the arms crossed&#10;&#10;Description automatically generated with medium confidenc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7">
            <a:alphaModFix/>
          </a:blip>
          <a:srcRect t="6568" b="41005"/>
          <a:stretch/>
        </p:blipFill>
        <p:spPr>
          <a:xfrm>
            <a:off x="-9108" y="4416552"/>
            <a:ext cx="3064637" cy="24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458</Words>
  <Application>Microsoft Office PowerPoint</Application>
  <PresentationFormat>Widescreen</PresentationFormat>
  <Paragraphs>134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Arial</vt:lpstr>
      <vt:lpstr>Arial Black</vt:lpstr>
      <vt:lpstr>Tahoma</vt:lpstr>
      <vt:lpstr>Office Theme</vt:lpstr>
      <vt:lpstr>1_Office Theme</vt:lpstr>
      <vt:lpstr>Disrupting the legal services market</vt:lpstr>
      <vt:lpstr>Individuals &amp; SMEs</vt:lpstr>
      <vt:lpstr>Solution</vt:lpstr>
      <vt:lpstr>Our Competition</vt:lpstr>
      <vt:lpstr>PowerPoint Presentation</vt:lpstr>
      <vt:lpstr>Total Addressable Market</vt:lpstr>
      <vt:lpstr>PowerPoint Presentation</vt:lpstr>
      <vt:lpstr>Traction</vt:lpstr>
      <vt:lpstr>PowerPoint Presentation</vt:lpstr>
      <vt:lpstr>Our Request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Disrupting the legal services market</dc:title>
  <dc:creator>Iulia Czr</dc:creator>
  <cp:lastModifiedBy>Leroy &amp; Asociatii</cp:lastModifiedBy>
  <cp:revision>2</cp:revision>
  <dcterms:created xsi:type="dcterms:W3CDTF">2022-06-09T10:08:24Z</dcterms:created>
  <dcterms:modified xsi:type="dcterms:W3CDTF">2022-09-26T20:16:36Z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