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713" r:id="rId5"/>
  </p:sldMasterIdLst>
  <p:notesMasterIdLst>
    <p:notesMasterId r:id="rId11"/>
  </p:notesMasterIdLst>
  <p:handoutMasterIdLst>
    <p:handoutMasterId r:id="rId12"/>
  </p:handoutMasterIdLst>
  <p:sldIdLst>
    <p:sldId id="491" r:id="rId6"/>
    <p:sldId id="492" r:id="rId7"/>
    <p:sldId id="494" r:id="rId8"/>
    <p:sldId id="493" r:id="rId9"/>
    <p:sldId id="471" r:id="rId10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hai Stefanescu" initials="MS" lastIdx="3" clrIdx="0">
    <p:extLst>
      <p:ext uri="{19B8F6BF-5375-455C-9EA6-DF929625EA0E}">
        <p15:presenceInfo xmlns:p15="http://schemas.microsoft.com/office/powerpoint/2012/main" userId="S::mihai.stefanescu@innovationnorway.no::c2ba6468-0ace-42ff-921a-a473150246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5050"/>
    <a:srgbClr val="FFFFD1"/>
    <a:srgbClr val="EBF2FF"/>
    <a:srgbClr val="F3FFF3"/>
    <a:srgbClr val="E1FFE2"/>
    <a:srgbClr val="FBE1E1"/>
    <a:srgbClr val="FFCBCB"/>
    <a:srgbClr val="F0E8E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056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9F76D-B809-46D8-B516-7EDFBBD86C9A}" type="doc">
      <dgm:prSet loTypeId="urn:microsoft.com/office/officeart/2005/8/layout/hList1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FCD4031-5505-4CF9-A9F5-1F6A83879664}">
      <dgm:prSet phldrT="[Text]"/>
      <dgm:spPr>
        <a:gradFill rotWithShape="0">
          <a:gsLst>
            <a:gs pos="0">
              <a:srgbClr val="F65050">
                <a:alpha val="89804"/>
              </a:srgbClr>
            </a:gs>
            <a:gs pos="50000">
              <a:srgbClr val="F65050"/>
            </a:gs>
            <a:gs pos="100000">
              <a:srgbClr val="F65050"/>
            </a:gs>
          </a:gsLst>
        </a:gradFill>
      </dgm:spPr>
      <dgm:t>
        <a:bodyPr/>
        <a:lstStyle/>
        <a:p>
          <a:r>
            <a:rPr lang="en-US" dirty="0"/>
            <a:t>Column #1</a:t>
          </a:r>
        </a:p>
      </dgm:t>
    </dgm:pt>
    <dgm:pt modelId="{629D58E0-00B0-4078-B19C-55EB030A7976}" type="parTrans" cxnId="{080F1D39-FFE9-4705-9488-A1555525D8CC}">
      <dgm:prSet/>
      <dgm:spPr/>
      <dgm:t>
        <a:bodyPr/>
        <a:lstStyle/>
        <a:p>
          <a:endParaRPr lang="en-US"/>
        </a:p>
      </dgm:t>
    </dgm:pt>
    <dgm:pt modelId="{8862FCCD-3B45-4C83-991C-6AE0D004397D}" type="sibTrans" cxnId="{080F1D39-FFE9-4705-9488-A1555525D8CC}">
      <dgm:prSet/>
      <dgm:spPr/>
      <dgm:t>
        <a:bodyPr/>
        <a:lstStyle/>
        <a:p>
          <a:endParaRPr lang="en-US"/>
        </a:p>
      </dgm:t>
    </dgm:pt>
    <dgm:pt modelId="{7CBD3749-09BB-4787-9A0A-01D5C0F27084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1" dirty="0"/>
            <a:t>Example page 2 columns</a:t>
          </a:r>
        </a:p>
      </dgm:t>
    </dgm:pt>
    <dgm:pt modelId="{115EED9E-D1BD-48B1-924B-322DA9DD0915}" type="parTrans" cxnId="{69C024BA-9F4D-44A4-9E03-432F1A148840}">
      <dgm:prSet/>
      <dgm:spPr/>
      <dgm:t>
        <a:bodyPr/>
        <a:lstStyle/>
        <a:p>
          <a:endParaRPr lang="en-US"/>
        </a:p>
      </dgm:t>
    </dgm:pt>
    <dgm:pt modelId="{0DA3B75D-3B9A-40D1-A8BB-C87B695FFB0C}" type="sibTrans" cxnId="{69C024BA-9F4D-44A4-9E03-432F1A148840}">
      <dgm:prSet/>
      <dgm:spPr/>
      <dgm:t>
        <a:bodyPr/>
        <a:lstStyle/>
        <a:p>
          <a:endParaRPr lang="en-US"/>
        </a:p>
      </dgm:t>
    </dgm:pt>
    <dgm:pt modelId="{DDC70735-1165-410B-8593-5AC2E7F65368}">
      <dgm:prSet phldrT="[Text]"/>
      <dgm:spPr>
        <a:gradFill rotWithShape="0">
          <a:gsLst>
            <a:gs pos="0">
              <a:srgbClr val="F65050"/>
            </a:gs>
            <a:gs pos="50000">
              <a:srgbClr val="F6505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US"/>
            <a:t>Column #2</a:t>
          </a:r>
          <a:endParaRPr lang="en-US" dirty="0"/>
        </a:p>
      </dgm:t>
    </dgm:pt>
    <dgm:pt modelId="{F89983E8-F755-4CC7-89B0-F48EF4E4807C}" type="parTrans" cxnId="{1F709367-3D44-405A-A73C-8A58E62C9BC1}">
      <dgm:prSet/>
      <dgm:spPr/>
      <dgm:t>
        <a:bodyPr/>
        <a:lstStyle/>
        <a:p>
          <a:endParaRPr lang="en-US"/>
        </a:p>
      </dgm:t>
    </dgm:pt>
    <dgm:pt modelId="{3D853B6A-E375-4E27-9F9C-5290816A548B}" type="sibTrans" cxnId="{1F709367-3D44-405A-A73C-8A58E62C9BC1}">
      <dgm:prSet/>
      <dgm:spPr/>
      <dgm:t>
        <a:bodyPr/>
        <a:lstStyle/>
        <a:p>
          <a:endParaRPr lang="en-US"/>
        </a:p>
      </dgm:t>
    </dgm:pt>
    <dgm:pt modelId="{41989A4C-AD6B-49A9-8D57-06C2EB01F059}">
      <dgm:prSet phldrT="[Text]"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1" dirty="0"/>
            <a:t>Example page 2 columns</a:t>
          </a:r>
          <a:endParaRPr lang="en-US" dirty="0"/>
        </a:p>
      </dgm:t>
    </dgm:pt>
    <dgm:pt modelId="{BB86197B-16BB-424C-B061-55357EF9717B}" type="parTrans" cxnId="{5C55075C-B3F9-43E4-BF24-15864AC0206D}">
      <dgm:prSet/>
      <dgm:spPr/>
      <dgm:t>
        <a:bodyPr/>
        <a:lstStyle/>
        <a:p>
          <a:endParaRPr lang="en-US"/>
        </a:p>
      </dgm:t>
    </dgm:pt>
    <dgm:pt modelId="{861457B9-267F-4BE0-8BE1-F91744A14F36}" type="sibTrans" cxnId="{5C55075C-B3F9-43E4-BF24-15864AC0206D}">
      <dgm:prSet/>
      <dgm:spPr/>
      <dgm:t>
        <a:bodyPr/>
        <a:lstStyle/>
        <a:p>
          <a:endParaRPr lang="en-US"/>
        </a:p>
      </dgm:t>
    </dgm:pt>
    <dgm:pt modelId="{9976B5D2-3BD2-444D-AF16-8D22A296B5A7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56D8A77E-D9D0-43EC-8894-7B7DCE1AD3DC}" type="parTrans" cxnId="{7262059D-B9F5-442B-86A8-15ED48BF4823}">
      <dgm:prSet/>
      <dgm:spPr/>
      <dgm:t>
        <a:bodyPr/>
        <a:lstStyle/>
        <a:p>
          <a:endParaRPr lang="en-GB"/>
        </a:p>
      </dgm:t>
    </dgm:pt>
    <dgm:pt modelId="{1B5A3E71-7AD6-4CAD-93B5-8414C4A8F0ED}" type="sibTrans" cxnId="{7262059D-B9F5-442B-86A8-15ED48BF4823}">
      <dgm:prSet/>
      <dgm:spPr/>
      <dgm:t>
        <a:bodyPr/>
        <a:lstStyle/>
        <a:p>
          <a:endParaRPr lang="en-GB"/>
        </a:p>
      </dgm:t>
    </dgm:pt>
    <dgm:pt modelId="{40E28DB1-C248-494F-918B-CEC5C4DB69F8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CB600D89-AF26-4A51-B914-D893C8F272A2}" type="parTrans" cxnId="{07CA09EC-E232-44C2-AD50-56F7E2EA17CA}">
      <dgm:prSet/>
      <dgm:spPr/>
      <dgm:t>
        <a:bodyPr/>
        <a:lstStyle/>
        <a:p>
          <a:endParaRPr lang="en-GB"/>
        </a:p>
      </dgm:t>
    </dgm:pt>
    <dgm:pt modelId="{36CC8930-9AAF-41A8-9474-7C4A1A003E54}" type="sibTrans" cxnId="{07CA09EC-E232-44C2-AD50-56F7E2EA17CA}">
      <dgm:prSet/>
      <dgm:spPr/>
      <dgm:t>
        <a:bodyPr/>
        <a:lstStyle/>
        <a:p>
          <a:endParaRPr lang="en-GB"/>
        </a:p>
      </dgm:t>
    </dgm:pt>
    <dgm:pt modelId="{250A5992-9363-41D2-8145-1D3CFE69361E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Black font, 10-14 size, Calibri</a:t>
          </a:r>
        </a:p>
      </dgm:t>
    </dgm:pt>
    <dgm:pt modelId="{7FAA5942-4A19-4BCE-836B-7653CB760F3D}" type="parTrans" cxnId="{A89E8850-A3B0-4C4E-9174-5D67B436DE73}">
      <dgm:prSet/>
      <dgm:spPr/>
      <dgm:t>
        <a:bodyPr/>
        <a:lstStyle/>
        <a:p>
          <a:endParaRPr lang="en-GB"/>
        </a:p>
      </dgm:t>
    </dgm:pt>
    <dgm:pt modelId="{197961E5-6F2F-47A2-95A0-9AE4AD9B5446}" type="sibTrans" cxnId="{A89E8850-A3B0-4C4E-9174-5D67B436DE73}">
      <dgm:prSet/>
      <dgm:spPr/>
      <dgm:t>
        <a:bodyPr/>
        <a:lstStyle/>
        <a:p>
          <a:endParaRPr lang="en-GB"/>
        </a:p>
      </dgm:t>
    </dgm:pt>
    <dgm:pt modelId="{11054849-D936-4ED2-A6FE-767ADD1597AA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C3EF34F4-F29B-40D4-87C9-FE10CE11826C}" type="parTrans" cxnId="{B9073BA0-A09A-44B5-BA97-9E6149ECEFB6}">
      <dgm:prSet/>
      <dgm:spPr/>
      <dgm:t>
        <a:bodyPr/>
        <a:lstStyle/>
        <a:p>
          <a:endParaRPr lang="en-GB"/>
        </a:p>
      </dgm:t>
    </dgm:pt>
    <dgm:pt modelId="{F9D426BF-408B-41C2-A689-2619D158140E}" type="sibTrans" cxnId="{B9073BA0-A09A-44B5-BA97-9E6149ECEFB6}">
      <dgm:prSet/>
      <dgm:spPr/>
      <dgm:t>
        <a:bodyPr/>
        <a:lstStyle/>
        <a:p>
          <a:endParaRPr lang="en-GB"/>
        </a:p>
      </dgm:t>
    </dgm:pt>
    <dgm:pt modelId="{A32481CB-E4FA-4573-9B0F-F1E211D08863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681F586C-D808-4A52-AA98-2EC26037F70C}" type="parTrans" cxnId="{F6BE1708-7D04-486A-8F98-AC1C616875E4}">
      <dgm:prSet/>
      <dgm:spPr/>
      <dgm:t>
        <a:bodyPr/>
        <a:lstStyle/>
        <a:p>
          <a:endParaRPr lang="en-GB"/>
        </a:p>
      </dgm:t>
    </dgm:pt>
    <dgm:pt modelId="{91CF57CD-B547-4974-9431-32EA04C24A99}" type="sibTrans" cxnId="{F6BE1708-7D04-486A-8F98-AC1C616875E4}">
      <dgm:prSet/>
      <dgm:spPr/>
      <dgm:t>
        <a:bodyPr/>
        <a:lstStyle/>
        <a:p>
          <a:endParaRPr lang="en-GB"/>
        </a:p>
      </dgm:t>
    </dgm:pt>
    <dgm:pt modelId="{8E5BD97A-7140-4489-90E5-E9B5DC09E995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A82D97C2-C94C-4D4E-B4E4-874A1F3ACEBE}" type="parTrans" cxnId="{3367C1C0-778C-492A-B2E3-3C76E4E9C6A9}">
      <dgm:prSet/>
      <dgm:spPr/>
      <dgm:t>
        <a:bodyPr/>
        <a:lstStyle/>
        <a:p>
          <a:endParaRPr lang="en-GB"/>
        </a:p>
      </dgm:t>
    </dgm:pt>
    <dgm:pt modelId="{3FB4376D-CBBC-48CD-8556-A41BEC36CBCB}" type="sibTrans" cxnId="{3367C1C0-778C-492A-B2E3-3C76E4E9C6A9}">
      <dgm:prSet/>
      <dgm:spPr/>
      <dgm:t>
        <a:bodyPr/>
        <a:lstStyle/>
        <a:p>
          <a:endParaRPr lang="en-GB"/>
        </a:p>
      </dgm:t>
    </dgm:pt>
    <dgm:pt modelId="{3AF94A46-909F-4A25-9A72-B043E424ACC5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8AC971FC-BA69-4D35-BCF3-0DC24DA05253}" type="parTrans" cxnId="{CDFA0A99-22F0-4F40-BCD7-C7F118971872}">
      <dgm:prSet/>
      <dgm:spPr/>
      <dgm:t>
        <a:bodyPr/>
        <a:lstStyle/>
        <a:p>
          <a:endParaRPr lang="en-GB"/>
        </a:p>
      </dgm:t>
    </dgm:pt>
    <dgm:pt modelId="{7FBC3E5A-F6DF-4889-8971-476343990CFF}" type="sibTrans" cxnId="{CDFA0A99-22F0-4F40-BCD7-C7F118971872}">
      <dgm:prSet/>
      <dgm:spPr/>
      <dgm:t>
        <a:bodyPr/>
        <a:lstStyle/>
        <a:p>
          <a:endParaRPr lang="en-GB"/>
        </a:p>
      </dgm:t>
    </dgm:pt>
    <dgm:pt modelId="{BC378C88-030E-4AB1-8D29-123CC9F027CA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07E71E98-D754-4F62-B98E-E95A06CE9D04}" type="parTrans" cxnId="{971C29A4-F44C-432E-AF58-CA272AD8867B}">
      <dgm:prSet/>
      <dgm:spPr/>
      <dgm:t>
        <a:bodyPr/>
        <a:lstStyle/>
        <a:p>
          <a:endParaRPr lang="en-GB"/>
        </a:p>
      </dgm:t>
    </dgm:pt>
    <dgm:pt modelId="{E15BD564-8E98-4174-959B-301330F52BB9}" type="sibTrans" cxnId="{971C29A4-F44C-432E-AF58-CA272AD8867B}">
      <dgm:prSet/>
      <dgm:spPr/>
      <dgm:t>
        <a:bodyPr/>
        <a:lstStyle/>
        <a:p>
          <a:endParaRPr lang="en-GB"/>
        </a:p>
      </dgm:t>
    </dgm:pt>
    <dgm:pt modelId="{256233D1-6625-433D-9B62-C7696CB45DB7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D52475B1-17CF-4EF0-BB8C-66C2A8ECE36B}" type="parTrans" cxnId="{9871DE53-82F1-45B0-8682-C4E8F17C6FEC}">
      <dgm:prSet/>
      <dgm:spPr/>
      <dgm:t>
        <a:bodyPr/>
        <a:lstStyle/>
        <a:p>
          <a:endParaRPr lang="en-GB"/>
        </a:p>
      </dgm:t>
    </dgm:pt>
    <dgm:pt modelId="{06D0CCD2-103D-491B-BC79-EBA14139B894}" type="sibTrans" cxnId="{9871DE53-82F1-45B0-8682-C4E8F17C6FEC}">
      <dgm:prSet/>
      <dgm:spPr/>
      <dgm:t>
        <a:bodyPr/>
        <a:lstStyle/>
        <a:p>
          <a:endParaRPr lang="en-GB"/>
        </a:p>
      </dgm:t>
    </dgm:pt>
    <dgm:pt modelId="{15E9E676-7651-43A1-8508-EBE411D4FB07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CBDBEEEB-F42E-4464-B91B-865ED33F2F87}" type="parTrans" cxnId="{56C1439D-75C3-424C-B9F3-B7E62D5088C5}">
      <dgm:prSet/>
      <dgm:spPr/>
      <dgm:t>
        <a:bodyPr/>
        <a:lstStyle/>
        <a:p>
          <a:endParaRPr lang="en-GB"/>
        </a:p>
      </dgm:t>
    </dgm:pt>
    <dgm:pt modelId="{2658C1F3-83C8-4A73-BC1D-42DA9C3AB789}" type="sibTrans" cxnId="{56C1439D-75C3-424C-B9F3-B7E62D5088C5}">
      <dgm:prSet/>
      <dgm:spPr/>
      <dgm:t>
        <a:bodyPr/>
        <a:lstStyle/>
        <a:p>
          <a:endParaRPr lang="en-GB"/>
        </a:p>
      </dgm:t>
    </dgm:pt>
    <dgm:pt modelId="{499DE7F7-A1F0-4F73-9009-41EDDC1F3421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81E3FBD6-A527-4418-A012-206B19F20629}" type="parTrans" cxnId="{875665A6-0EF4-45A9-A974-740CD31DCCC3}">
      <dgm:prSet/>
      <dgm:spPr/>
      <dgm:t>
        <a:bodyPr/>
        <a:lstStyle/>
        <a:p>
          <a:endParaRPr lang="en-GB"/>
        </a:p>
      </dgm:t>
    </dgm:pt>
    <dgm:pt modelId="{536FFCA7-733A-43C2-B814-7CC575E1864A}" type="sibTrans" cxnId="{875665A6-0EF4-45A9-A974-740CD31DCCC3}">
      <dgm:prSet/>
      <dgm:spPr/>
      <dgm:t>
        <a:bodyPr/>
        <a:lstStyle/>
        <a:p>
          <a:endParaRPr lang="en-GB"/>
        </a:p>
      </dgm:t>
    </dgm:pt>
    <dgm:pt modelId="{AE7CBC97-9B9C-4306-91C5-4F39855E5001}">
      <dgm:prSet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None/>
          </a:pPr>
          <a:endParaRPr lang="en-US" dirty="0"/>
        </a:p>
      </dgm:t>
    </dgm:pt>
    <dgm:pt modelId="{060746A5-7667-43A6-B849-56D230CE5FE7}" type="parTrans" cxnId="{D2B7864C-A85F-49A9-B349-FFDB31DA7AE3}">
      <dgm:prSet/>
      <dgm:spPr/>
      <dgm:t>
        <a:bodyPr/>
        <a:lstStyle/>
        <a:p>
          <a:endParaRPr lang="en-GB"/>
        </a:p>
      </dgm:t>
    </dgm:pt>
    <dgm:pt modelId="{61B63852-D45D-4D2A-AF89-4C2511383C37}" type="sibTrans" cxnId="{D2B7864C-A85F-49A9-B349-FFDB31DA7AE3}">
      <dgm:prSet/>
      <dgm:spPr/>
      <dgm:t>
        <a:bodyPr/>
        <a:lstStyle/>
        <a:p>
          <a:endParaRPr lang="en-GB"/>
        </a:p>
      </dgm:t>
    </dgm:pt>
    <dgm:pt modelId="{2FBF6990-C366-483D-B2A9-D26E55B7CAE0}">
      <dgm:prSet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None/>
          </a:pPr>
          <a:endParaRPr lang="en-US" dirty="0"/>
        </a:p>
      </dgm:t>
    </dgm:pt>
    <dgm:pt modelId="{007F8D29-F865-4E2A-AFFC-B0AA8F951421}" type="parTrans" cxnId="{81FF9249-9368-4CD7-AAD7-C4F4B62E4464}">
      <dgm:prSet/>
      <dgm:spPr/>
      <dgm:t>
        <a:bodyPr/>
        <a:lstStyle/>
        <a:p>
          <a:endParaRPr lang="en-GB"/>
        </a:p>
      </dgm:t>
    </dgm:pt>
    <dgm:pt modelId="{43FF1BDA-E3E6-46D8-B9AD-F231764FDB35}" type="sibTrans" cxnId="{81FF9249-9368-4CD7-AAD7-C4F4B62E4464}">
      <dgm:prSet/>
      <dgm:spPr/>
      <dgm:t>
        <a:bodyPr/>
        <a:lstStyle/>
        <a:p>
          <a:endParaRPr lang="en-GB"/>
        </a:p>
      </dgm:t>
    </dgm:pt>
    <dgm:pt modelId="{8CB949BE-0E6D-4857-AE5A-8435BB3E6A04}">
      <dgm:prSet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None/>
          </a:pPr>
          <a:endParaRPr lang="en-US" dirty="0"/>
        </a:p>
      </dgm:t>
    </dgm:pt>
    <dgm:pt modelId="{85D55440-D5C0-4C2D-A41E-76DC3CA74BB6}" type="parTrans" cxnId="{95BB59B4-C0E0-453D-A7F8-32D87D13FFF3}">
      <dgm:prSet/>
      <dgm:spPr/>
      <dgm:t>
        <a:bodyPr/>
        <a:lstStyle/>
        <a:p>
          <a:endParaRPr lang="en-GB"/>
        </a:p>
      </dgm:t>
    </dgm:pt>
    <dgm:pt modelId="{05A71804-38A8-4E74-9823-602856D9E839}" type="sibTrans" cxnId="{95BB59B4-C0E0-453D-A7F8-32D87D13FFF3}">
      <dgm:prSet/>
      <dgm:spPr/>
      <dgm:t>
        <a:bodyPr/>
        <a:lstStyle/>
        <a:p>
          <a:endParaRPr lang="en-GB"/>
        </a:p>
      </dgm:t>
    </dgm:pt>
    <dgm:pt modelId="{B821B2D1-262A-40D7-B0FF-5AE6AB290D29}">
      <dgm:prSet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None/>
          </a:pPr>
          <a:endParaRPr lang="en-US" dirty="0"/>
        </a:p>
      </dgm:t>
    </dgm:pt>
    <dgm:pt modelId="{7F4D8848-9AF9-48C6-B92D-C19EC6B82B3B}" type="parTrans" cxnId="{02E1BB4A-B4A8-4BC3-B944-D5B4EB8EFDF5}">
      <dgm:prSet/>
      <dgm:spPr/>
      <dgm:t>
        <a:bodyPr/>
        <a:lstStyle/>
        <a:p>
          <a:endParaRPr lang="en-GB"/>
        </a:p>
      </dgm:t>
    </dgm:pt>
    <dgm:pt modelId="{4494676F-3367-4E7D-9D50-86010C1EC68B}" type="sibTrans" cxnId="{02E1BB4A-B4A8-4BC3-B944-D5B4EB8EFDF5}">
      <dgm:prSet/>
      <dgm:spPr/>
      <dgm:t>
        <a:bodyPr/>
        <a:lstStyle/>
        <a:p>
          <a:endParaRPr lang="en-GB"/>
        </a:p>
      </dgm:t>
    </dgm:pt>
    <dgm:pt modelId="{EDAF3BF9-39BA-4973-AFC2-1EDF55BDEA5E}">
      <dgm:prSet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None/>
          </a:pPr>
          <a:endParaRPr lang="en-US" dirty="0"/>
        </a:p>
      </dgm:t>
    </dgm:pt>
    <dgm:pt modelId="{CA842BC8-2962-4EE5-8F8D-5CE140D8D6E1}" type="parTrans" cxnId="{4AC92C0E-541F-43A2-A2EF-2F7B73B87A21}">
      <dgm:prSet/>
      <dgm:spPr/>
      <dgm:t>
        <a:bodyPr/>
        <a:lstStyle/>
        <a:p>
          <a:endParaRPr lang="en-GB"/>
        </a:p>
      </dgm:t>
    </dgm:pt>
    <dgm:pt modelId="{FCAB2155-D10D-45D2-9618-B49250105C43}" type="sibTrans" cxnId="{4AC92C0E-541F-43A2-A2EF-2F7B73B87A21}">
      <dgm:prSet/>
      <dgm:spPr/>
      <dgm:t>
        <a:bodyPr/>
        <a:lstStyle/>
        <a:p>
          <a:endParaRPr lang="en-GB"/>
        </a:p>
      </dgm:t>
    </dgm:pt>
    <dgm:pt modelId="{3AD070EE-60B3-45F9-8BE7-EA3BF16B1F6C}">
      <dgm:prSet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None/>
          </a:pPr>
          <a:endParaRPr lang="en-US" dirty="0"/>
        </a:p>
      </dgm:t>
    </dgm:pt>
    <dgm:pt modelId="{E921F325-A496-402C-8DD2-CAD11B44C08E}" type="parTrans" cxnId="{1A1A3CD8-F4CE-40B6-8ABF-EBD22FBCE706}">
      <dgm:prSet/>
      <dgm:spPr/>
      <dgm:t>
        <a:bodyPr/>
        <a:lstStyle/>
        <a:p>
          <a:endParaRPr lang="en-GB"/>
        </a:p>
      </dgm:t>
    </dgm:pt>
    <dgm:pt modelId="{F9E3D749-3B2E-4736-BDB1-A494FBA508B1}" type="sibTrans" cxnId="{1A1A3CD8-F4CE-40B6-8ABF-EBD22FBCE706}">
      <dgm:prSet/>
      <dgm:spPr/>
      <dgm:t>
        <a:bodyPr/>
        <a:lstStyle/>
        <a:p>
          <a:endParaRPr lang="en-GB"/>
        </a:p>
      </dgm:t>
    </dgm:pt>
    <dgm:pt modelId="{1A375AA8-D357-4AB9-94E0-2B4D24D9499D}">
      <dgm:prSet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None/>
          </a:pPr>
          <a:endParaRPr lang="en-US" dirty="0"/>
        </a:p>
      </dgm:t>
    </dgm:pt>
    <dgm:pt modelId="{20F1492B-A919-4742-B40F-7608B18A2FD2}" type="parTrans" cxnId="{E3467B6C-611C-4CEC-B0AA-0066D374567E}">
      <dgm:prSet/>
      <dgm:spPr/>
      <dgm:t>
        <a:bodyPr/>
        <a:lstStyle/>
        <a:p>
          <a:endParaRPr lang="en-GB"/>
        </a:p>
      </dgm:t>
    </dgm:pt>
    <dgm:pt modelId="{8E96B6B2-E4DD-4520-B76F-194DCB86FFB0}" type="sibTrans" cxnId="{E3467B6C-611C-4CEC-B0AA-0066D374567E}">
      <dgm:prSet/>
      <dgm:spPr/>
      <dgm:t>
        <a:bodyPr/>
        <a:lstStyle/>
        <a:p>
          <a:endParaRPr lang="en-GB"/>
        </a:p>
      </dgm:t>
    </dgm:pt>
    <dgm:pt modelId="{78ACC50E-F14D-47DF-8C3D-3109BDC8AB59}">
      <dgm:prSet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None/>
          </a:pPr>
          <a:endParaRPr lang="en-US" dirty="0"/>
        </a:p>
      </dgm:t>
    </dgm:pt>
    <dgm:pt modelId="{CC779B1E-8789-4CF8-8BFD-D9C30697374D}" type="parTrans" cxnId="{81662A09-A597-4E99-A395-D1617E04ADF9}">
      <dgm:prSet/>
      <dgm:spPr/>
      <dgm:t>
        <a:bodyPr/>
        <a:lstStyle/>
        <a:p>
          <a:endParaRPr lang="en-GB"/>
        </a:p>
      </dgm:t>
    </dgm:pt>
    <dgm:pt modelId="{210F27D7-3B0E-4876-86D1-F15E449F72CF}" type="sibTrans" cxnId="{81662A09-A597-4E99-A395-D1617E04ADF9}">
      <dgm:prSet/>
      <dgm:spPr/>
      <dgm:t>
        <a:bodyPr/>
        <a:lstStyle/>
        <a:p>
          <a:endParaRPr lang="en-GB"/>
        </a:p>
      </dgm:t>
    </dgm:pt>
    <dgm:pt modelId="{AE815514-2B5D-49A9-B28C-8BF23502515E}">
      <dgm:prSet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None/>
          </a:pPr>
          <a:endParaRPr lang="en-US" dirty="0"/>
        </a:p>
      </dgm:t>
    </dgm:pt>
    <dgm:pt modelId="{9BBF8FD9-C5E0-4820-A17B-24C173A2DE75}" type="parTrans" cxnId="{2DA8C715-1C54-4ADD-83E1-014810823CDC}">
      <dgm:prSet/>
      <dgm:spPr/>
      <dgm:t>
        <a:bodyPr/>
        <a:lstStyle/>
        <a:p>
          <a:endParaRPr lang="en-GB"/>
        </a:p>
      </dgm:t>
    </dgm:pt>
    <dgm:pt modelId="{2D7EFBB5-027D-4906-851F-F960B0695D64}" type="sibTrans" cxnId="{2DA8C715-1C54-4ADD-83E1-014810823CDC}">
      <dgm:prSet/>
      <dgm:spPr/>
      <dgm:t>
        <a:bodyPr/>
        <a:lstStyle/>
        <a:p>
          <a:endParaRPr lang="en-GB"/>
        </a:p>
      </dgm:t>
    </dgm:pt>
    <dgm:pt modelId="{AD9A7631-2EDE-46C1-B91F-3EA24EC42412}">
      <dgm:prSet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None/>
          </a:pPr>
          <a:endParaRPr lang="en-US" dirty="0"/>
        </a:p>
      </dgm:t>
    </dgm:pt>
    <dgm:pt modelId="{3D475594-8CFB-4C9C-BC50-E2E0D86CAF98}" type="parTrans" cxnId="{639947B2-B0EA-47AD-B80A-3D974669E454}">
      <dgm:prSet/>
      <dgm:spPr/>
      <dgm:t>
        <a:bodyPr/>
        <a:lstStyle/>
        <a:p>
          <a:endParaRPr lang="en-GB"/>
        </a:p>
      </dgm:t>
    </dgm:pt>
    <dgm:pt modelId="{93172DA7-386E-483A-88E1-5905073B1E7F}" type="sibTrans" cxnId="{639947B2-B0EA-47AD-B80A-3D974669E454}">
      <dgm:prSet/>
      <dgm:spPr/>
      <dgm:t>
        <a:bodyPr/>
        <a:lstStyle/>
        <a:p>
          <a:endParaRPr lang="en-GB"/>
        </a:p>
      </dgm:t>
    </dgm:pt>
    <dgm:pt modelId="{C9F5BD94-013C-4621-B53C-EB5A77349066}">
      <dgm:prSet phldrT="[Text]"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Black font, 10-14 size, Calibri</a:t>
          </a:r>
        </a:p>
      </dgm:t>
    </dgm:pt>
    <dgm:pt modelId="{7D92A9BB-93D4-4BF4-BF3A-01784F75D61A}" type="parTrans" cxnId="{49132849-0F36-4FC7-BD1C-EF2D3BD51FE1}">
      <dgm:prSet/>
      <dgm:spPr/>
      <dgm:t>
        <a:bodyPr/>
        <a:lstStyle/>
        <a:p>
          <a:endParaRPr lang="en-GB"/>
        </a:p>
      </dgm:t>
    </dgm:pt>
    <dgm:pt modelId="{791AEF1D-42EA-4B6F-8AA0-35DC688D556F}" type="sibTrans" cxnId="{49132849-0F36-4FC7-BD1C-EF2D3BD51FE1}">
      <dgm:prSet/>
      <dgm:spPr/>
      <dgm:t>
        <a:bodyPr/>
        <a:lstStyle/>
        <a:p>
          <a:endParaRPr lang="en-GB"/>
        </a:p>
      </dgm:t>
    </dgm:pt>
    <dgm:pt modelId="{7538B55D-D716-42A0-A9FC-DA89CCC03D4B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ADADA6F8-ED78-4DE9-8D19-BE0D484F2E54}" type="parTrans" cxnId="{9C6F8566-305C-4F21-98F4-46E976D8F50F}">
      <dgm:prSet/>
      <dgm:spPr/>
      <dgm:t>
        <a:bodyPr/>
        <a:lstStyle/>
        <a:p>
          <a:endParaRPr lang="en-GB"/>
        </a:p>
      </dgm:t>
    </dgm:pt>
    <dgm:pt modelId="{6783CA03-4030-4C77-BDB3-50E8DE17A3E4}" type="sibTrans" cxnId="{9C6F8566-305C-4F21-98F4-46E976D8F50F}">
      <dgm:prSet/>
      <dgm:spPr/>
      <dgm:t>
        <a:bodyPr/>
        <a:lstStyle/>
        <a:p>
          <a:endParaRPr lang="en-GB"/>
        </a:p>
      </dgm:t>
    </dgm:pt>
    <dgm:pt modelId="{C8255FCE-6C80-43EB-B2C0-DFE8E4C23307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010B6199-4D77-427F-B933-27A7C2CF7D7E}" type="parTrans" cxnId="{4124B378-7285-40D0-8C2E-67D45AAA05D8}">
      <dgm:prSet/>
      <dgm:spPr/>
      <dgm:t>
        <a:bodyPr/>
        <a:lstStyle/>
        <a:p>
          <a:endParaRPr lang="en-GB"/>
        </a:p>
      </dgm:t>
    </dgm:pt>
    <dgm:pt modelId="{FE01BEB3-FC95-4DCB-BCD8-707D0A5C64AE}" type="sibTrans" cxnId="{4124B378-7285-40D0-8C2E-67D45AAA05D8}">
      <dgm:prSet/>
      <dgm:spPr/>
      <dgm:t>
        <a:bodyPr/>
        <a:lstStyle/>
        <a:p>
          <a:endParaRPr lang="en-GB"/>
        </a:p>
      </dgm:t>
    </dgm:pt>
    <dgm:pt modelId="{62CF8259-1340-4809-B3A7-BC92F7DB640C}" type="pres">
      <dgm:prSet presAssocID="{B0A9F76D-B809-46D8-B516-7EDFBBD86C9A}" presName="Name0" presStyleCnt="0">
        <dgm:presLayoutVars>
          <dgm:dir/>
          <dgm:animLvl val="lvl"/>
          <dgm:resizeHandles val="exact"/>
        </dgm:presLayoutVars>
      </dgm:prSet>
      <dgm:spPr/>
    </dgm:pt>
    <dgm:pt modelId="{839F4922-0147-4EB9-BD72-C2F54C24DA25}" type="pres">
      <dgm:prSet presAssocID="{4FCD4031-5505-4CF9-A9F5-1F6A83879664}" presName="composite" presStyleCnt="0"/>
      <dgm:spPr/>
    </dgm:pt>
    <dgm:pt modelId="{738E1389-3EF2-47E2-901F-DB3B04F21FFC}" type="pres">
      <dgm:prSet presAssocID="{4FCD4031-5505-4CF9-A9F5-1F6A8387966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10ABBC8-8CEC-413F-9045-7B228EA626A1}" type="pres">
      <dgm:prSet presAssocID="{4FCD4031-5505-4CF9-A9F5-1F6A83879664}" presName="desTx" presStyleLbl="alignAccFollowNode1" presStyleIdx="0" presStyleCnt="2">
        <dgm:presLayoutVars>
          <dgm:bulletEnabled val="1"/>
        </dgm:presLayoutVars>
      </dgm:prSet>
      <dgm:spPr/>
    </dgm:pt>
    <dgm:pt modelId="{F3D43C68-9581-455D-A017-2BC6B3A17F36}" type="pres">
      <dgm:prSet presAssocID="{8862FCCD-3B45-4C83-991C-6AE0D004397D}" presName="space" presStyleCnt="0"/>
      <dgm:spPr/>
    </dgm:pt>
    <dgm:pt modelId="{9387C848-4D8A-42B6-9D3A-A0285D96B173}" type="pres">
      <dgm:prSet presAssocID="{DDC70735-1165-410B-8593-5AC2E7F65368}" presName="composite" presStyleCnt="0"/>
      <dgm:spPr/>
    </dgm:pt>
    <dgm:pt modelId="{BF10327E-81A5-4220-939A-87C3BE58628A}" type="pres">
      <dgm:prSet presAssocID="{DDC70735-1165-410B-8593-5AC2E7F6536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450CB5A-1F44-49D7-95D0-C70A3089FCFB}" type="pres">
      <dgm:prSet presAssocID="{DDC70735-1165-410B-8593-5AC2E7F6536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6BE1708-7D04-486A-8F98-AC1C616875E4}" srcId="{7CBD3749-09BB-4787-9A0A-01D5C0F27084}" destId="{A32481CB-E4FA-4573-9B0F-F1E211D08863}" srcOrd="2" destOrd="0" parTransId="{681F586C-D808-4A52-AA98-2EC26037F70C}" sibTransId="{91CF57CD-B547-4974-9431-32EA04C24A99}"/>
    <dgm:cxn modelId="{81662A09-A597-4E99-A395-D1617E04ADF9}" srcId="{41989A4C-AD6B-49A9-8D57-06C2EB01F059}" destId="{78ACC50E-F14D-47DF-8C3D-3109BDC8AB59}" srcOrd="8" destOrd="0" parTransId="{CC779B1E-8789-4CF8-8BFD-D9C30697374D}" sibTransId="{210F27D7-3B0E-4876-86D1-F15E449F72CF}"/>
    <dgm:cxn modelId="{4AC92C0E-541F-43A2-A2EF-2F7B73B87A21}" srcId="{41989A4C-AD6B-49A9-8D57-06C2EB01F059}" destId="{EDAF3BF9-39BA-4973-AFC2-1EDF55BDEA5E}" srcOrd="5" destOrd="0" parTransId="{CA842BC8-2962-4EE5-8F8D-5CE140D8D6E1}" sibTransId="{FCAB2155-D10D-45D2-9618-B49250105C43}"/>
    <dgm:cxn modelId="{FD7C8712-E425-4333-92D6-45F7B61330BD}" type="presOf" srcId="{AE815514-2B5D-49A9-B28C-8BF23502515E}" destId="{4450CB5A-1F44-49D7-95D0-C70A3089FCFB}" srcOrd="0" destOrd="10" presId="urn:microsoft.com/office/officeart/2005/8/layout/hList1"/>
    <dgm:cxn modelId="{2DA8C715-1C54-4ADD-83E1-014810823CDC}" srcId="{DDC70735-1165-410B-8593-5AC2E7F65368}" destId="{AE815514-2B5D-49A9-B28C-8BF23502515E}" srcOrd="1" destOrd="0" parTransId="{9BBF8FD9-C5E0-4820-A17B-24C173A2DE75}" sibTransId="{2D7EFBB5-027D-4906-851F-F960B0695D64}"/>
    <dgm:cxn modelId="{A0230E18-09B2-4B4D-A436-D51534874519}" type="presOf" srcId="{DDC70735-1165-410B-8593-5AC2E7F65368}" destId="{BF10327E-81A5-4220-939A-87C3BE58628A}" srcOrd="0" destOrd="0" presId="urn:microsoft.com/office/officeart/2005/8/layout/hList1"/>
    <dgm:cxn modelId="{34A5CF20-9D15-4CE0-A5B0-1096CFE6EA48}" type="presOf" srcId="{8CB949BE-0E6D-4857-AE5A-8435BB3E6A04}" destId="{4450CB5A-1F44-49D7-95D0-C70A3089FCFB}" srcOrd="0" destOrd="4" presId="urn:microsoft.com/office/officeart/2005/8/layout/hList1"/>
    <dgm:cxn modelId="{269EF620-0E99-4465-A323-CEAF9BE5EE6F}" type="presOf" srcId="{BC378C88-030E-4AB1-8D29-123CC9F027CA}" destId="{410ABBC8-8CEC-413F-9045-7B228EA626A1}" srcOrd="0" destOrd="6" presId="urn:microsoft.com/office/officeart/2005/8/layout/hList1"/>
    <dgm:cxn modelId="{D9BC2929-C5DD-4DCC-A765-6F7CC28C1DB2}" type="presOf" srcId="{B0A9F76D-B809-46D8-B516-7EDFBBD86C9A}" destId="{62CF8259-1340-4809-B3A7-BC92F7DB640C}" srcOrd="0" destOrd="0" presId="urn:microsoft.com/office/officeart/2005/8/layout/hList1"/>
    <dgm:cxn modelId="{887DCA35-6904-400C-BE33-B0E2C34C15C3}" type="presOf" srcId="{256233D1-6625-433D-9B62-C7696CB45DB7}" destId="{410ABBC8-8CEC-413F-9045-7B228EA626A1}" srcOrd="0" destOrd="7" presId="urn:microsoft.com/office/officeart/2005/8/layout/hList1"/>
    <dgm:cxn modelId="{080F1D39-FFE9-4705-9488-A1555525D8CC}" srcId="{B0A9F76D-B809-46D8-B516-7EDFBBD86C9A}" destId="{4FCD4031-5505-4CF9-A9F5-1F6A83879664}" srcOrd="0" destOrd="0" parTransId="{629D58E0-00B0-4078-B19C-55EB030A7976}" sibTransId="{8862FCCD-3B45-4C83-991C-6AE0D004397D}"/>
    <dgm:cxn modelId="{E7C4503A-42B5-4E5C-8720-820B0A1251A4}" type="presOf" srcId="{C9F5BD94-013C-4621-B53C-EB5A77349066}" destId="{4450CB5A-1F44-49D7-95D0-C70A3089FCFB}" srcOrd="0" destOrd="1" presId="urn:microsoft.com/office/officeart/2005/8/layout/hList1"/>
    <dgm:cxn modelId="{5C55075C-B3F9-43E4-BF24-15864AC0206D}" srcId="{DDC70735-1165-410B-8593-5AC2E7F65368}" destId="{41989A4C-AD6B-49A9-8D57-06C2EB01F059}" srcOrd="0" destOrd="0" parTransId="{BB86197B-16BB-424C-B061-55357EF9717B}" sibTransId="{861457B9-267F-4BE0-8BE1-F91744A14F36}"/>
    <dgm:cxn modelId="{5A735546-4195-4A3F-A522-D7D761F4BB16}" type="presOf" srcId="{250A5992-9363-41D2-8145-1D3CFE69361E}" destId="{410ABBC8-8CEC-413F-9045-7B228EA626A1}" srcOrd="0" destOrd="1" presId="urn:microsoft.com/office/officeart/2005/8/layout/hList1"/>
    <dgm:cxn modelId="{9C6F8566-305C-4F21-98F4-46E976D8F50F}" srcId="{7CBD3749-09BB-4787-9A0A-01D5C0F27084}" destId="{7538B55D-D716-42A0-A9FC-DA89CCC03D4B}" srcOrd="8" destOrd="0" parTransId="{ADADA6F8-ED78-4DE9-8D19-BE0D484F2E54}" sibTransId="{6783CA03-4030-4C77-BDB3-50E8DE17A3E4}"/>
    <dgm:cxn modelId="{B0F26C47-714E-4BD4-9F3C-E93E220243A6}" type="presOf" srcId="{AD9A7631-2EDE-46C1-B91F-3EA24EC42412}" destId="{4450CB5A-1F44-49D7-95D0-C70A3089FCFB}" srcOrd="0" destOrd="11" presId="urn:microsoft.com/office/officeart/2005/8/layout/hList1"/>
    <dgm:cxn modelId="{1F709367-3D44-405A-A73C-8A58E62C9BC1}" srcId="{B0A9F76D-B809-46D8-B516-7EDFBBD86C9A}" destId="{DDC70735-1165-410B-8593-5AC2E7F65368}" srcOrd="1" destOrd="0" parTransId="{F89983E8-F755-4CC7-89B0-F48EF4E4807C}" sibTransId="{3D853B6A-E375-4E27-9F9C-5290816A548B}"/>
    <dgm:cxn modelId="{49132849-0F36-4FC7-BD1C-EF2D3BD51FE1}" srcId="{41989A4C-AD6B-49A9-8D57-06C2EB01F059}" destId="{C9F5BD94-013C-4621-B53C-EB5A77349066}" srcOrd="0" destOrd="0" parTransId="{7D92A9BB-93D4-4BF4-BF3A-01784F75D61A}" sibTransId="{791AEF1D-42EA-4B6F-8AA0-35DC688D556F}"/>
    <dgm:cxn modelId="{81FF9249-9368-4CD7-AAD7-C4F4B62E4464}" srcId="{41989A4C-AD6B-49A9-8D57-06C2EB01F059}" destId="{2FBF6990-C366-483D-B2A9-D26E55B7CAE0}" srcOrd="2" destOrd="0" parTransId="{007F8D29-F865-4E2A-AFFC-B0AA8F951421}" sibTransId="{43FF1BDA-E3E6-46D8-B9AD-F231764FDB35}"/>
    <dgm:cxn modelId="{02E1BB4A-B4A8-4BC3-B944-D5B4EB8EFDF5}" srcId="{41989A4C-AD6B-49A9-8D57-06C2EB01F059}" destId="{B821B2D1-262A-40D7-B0FF-5AE6AB290D29}" srcOrd="4" destOrd="0" parTransId="{7F4D8848-9AF9-48C6-B92D-C19EC6B82B3B}" sibTransId="{4494676F-3367-4E7D-9D50-86010C1EC68B}"/>
    <dgm:cxn modelId="{E3467B6C-611C-4CEC-B0AA-0066D374567E}" srcId="{41989A4C-AD6B-49A9-8D57-06C2EB01F059}" destId="{1A375AA8-D357-4AB9-94E0-2B4D24D9499D}" srcOrd="7" destOrd="0" parTransId="{20F1492B-A919-4742-B40F-7608B18A2FD2}" sibTransId="{8E96B6B2-E4DD-4520-B76F-194DCB86FFB0}"/>
    <dgm:cxn modelId="{D2B7864C-A85F-49A9-B349-FFDB31DA7AE3}" srcId="{41989A4C-AD6B-49A9-8D57-06C2EB01F059}" destId="{AE7CBC97-9B9C-4306-91C5-4F39855E5001}" srcOrd="1" destOrd="0" parTransId="{060746A5-7667-43A6-B849-56D230CE5FE7}" sibTransId="{61B63852-D45D-4D2A-AF89-4C2511383C37}"/>
    <dgm:cxn modelId="{A89E8850-A3B0-4C4E-9174-5D67B436DE73}" srcId="{7CBD3749-09BB-4787-9A0A-01D5C0F27084}" destId="{250A5992-9363-41D2-8145-1D3CFE69361E}" srcOrd="0" destOrd="0" parTransId="{7FAA5942-4A19-4BCE-836B-7653CB760F3D}" sibTransId="{197961E5-6F2F-47A2-95A0-9AE4AD9B5446}"/>
    <dgm:cxn modelId="{F86D5252-3BEF-49B4-A824-C11F2EB0F464}" type="presOf" srcId="{3AD070EE-60B3-45F9-8BE7-EA3BF16B1F6C}" destId="{4450CB5A-1F44-49D7-95D0-C70A3089FCFB}" srcOrd="0" destOrd="7" presId="urn:microsoft.com/office/officeart/2005/8/layout/hList1"/>
    <dgm:cxn modelId="{9871DE53-82F1-45B0-8682-C4E8F17C6FEC}" srcId="{7CBD3749-09BB-4787-9A0A-01D5C0F27084}" destId="{256233D1-6625-433D-9B62-C7696CB45DB7}" srcOrd="6" destOrd="0" parTransId="{D52475B1-17CF-4EF0-BB8C-66C2A8ECE36B}" sibTransId="{06D0CCD2-103D-491B-BC79-EBA14139B894}"/>
    <dgm:cxn modelId="{9E92BF74-08F2-42FC-B1B7-2AE351B9DF91}" type="presOf" srcId="{EDAF3BF9-39BA-4973-AFC2-1EDF55BDEA5E}" destId="{4450CB5A-1F44-49D7-95D0-C70A3089FCFB}" srcOrd="0" destOrd="6" presId="urn:microsoft.com/office/officeart/2005/8/layout/hList1"/>
    <dgm:cxn modelId="{F0C90B55-565D-4938-871E-A78B7FF0E7E7}" type="presOf" srcId="{11054849-D936-4ED2-A6FE-767ADD1597AA}" destId="{410ABBC8-8CEC-413F-9045-7B228EA626A1}" srcOrd="0" destOrd="2" presId="urn:microsoft.com/office/officeart/2005/8/layout/hList1"/>
    <dgm:cxn modelId="{7CA5DB56-771B-4C17-92EC-AE5CFEA0A71B}" type="presOf" srcId="{AE7CBC97-9B9C-4306-91C5-4F39855E5001}" destId="{4450CB5A-1F44-49D7-95D0-C70A3089FCFB}" srcOrd="0" destOrd="2" presId="urn:microsoft.com/office/officeart/2005/8/layout/hList1"/>
    <dgm:cxn modelId="{55C56478-8CEE-41F7-AF46-705F001EC92F}" type="presOf" srcId="{499DE7F7-A1F0-4F73-9009-41EDDC1F3421}" destId="{410ABBC8-8CEC-413F-9045-7B228EA626A1}" srcOrd="0" destOrd="11" presId="urn:microsoft.com/office/officeart/2005/8/layout/hList1"/>
    <dgm:cxn modelId="{4124B378-7285-40D0-8C2E-67D45AAA05D8}" srcId="{7CBD3749-09BB-4787-9A0A-01D5C0F27084}" destId="{C8255FCE-6C80-43EB-B2C0-DFE8E4C23307}" srcOrd="9" destOrd="0" parTransId="{010B6199-4D77-427F-B933-27A7C2CF7D7E}" sibTransId="{FE01BEB3-FC95-4DCB-BCD8-707D0A5C64AE}"/>
    <dgm:cxn modelId="{62177B7D-9427-42E4-BBC4-DBDD9E834872}" type="presOf" srcId="{40E28DB1-C248-494F-918B-CEC5C4DB69F8}" destId="{410ABBC8-8CEC-413F-9045-7B228EA626A1}" srcOrd="0" destOrd="12" presId="urn:microsoft.com/office/officeart/2005/8/layout/hList1"/>
    <dgm:cxn modelId="{4FD8E993-7A47-4151-8D36-4072311AFE58}" type="presOf" srcId="{7CBD3749-09BB-4787-9A0A-01D5C0F27084}" destId="{410ABBC8-8CEC-413F-9045-7B228EA626A1}" srcOrd="0" destOrd="0" presId="urn:microsoft.com/office/officeart/2005/8/layout/hList1"/>
    <dgm:cxn modelId="{12AB3D96-1F3D-4BCF-A1C3-065D08705C16}" type="presOf" srcId="{8E5BD97A-7140-4489-90E5-E9B5DC09E995}" destId="{410ABBC8-8CEC-413F-9045-7B228EA626A1}" srcOrd="0" destOrd="4" presId="urn:microsoft.com/office/officeart/2005/8/layout/hList1"/>
    <dgm:cxn modelId="{CDFA0A99-22F0-4F40-BCD7-C7F118971872}" srcId="{7CBD3749-09BB-4787-9A0A-01D5C0F27084}" destId="{3AF94A46-909F-4A25-9A72-B043E424ACC5}" srcOrd="4" destOrd="0" parTransId="{8AC971FC-BA69-4D35-BCF3-0DC24DA05253}" sibTransId="{7FBC3E5A-F6DF-4889-8971-476343990CFF}"/>
    <dgm:cxn modelId="{7262059D-B9F5-442B-86A8-15ED48BF4823}" srcId="{4FCD4031-5505-4CF9-A9F5-1F6A83879664}" destId="{9976B5D2-3BD2-444D-AF16-8D22A296B5A7}" srcOrd="2" destOrd="0" parTransId="{56D8A77E-D9D0-43EC-8894-7B7DCE1AD3DC}" sibTransId="{1B5A3E71-7AD6-4CAD-93B5-8414C4A8F0ED}"/>
    <dgm:cxn modelId="{56C1439D-75C3-424C-B9F3-B7E62D5088C5}" srcId="{7CBD3749-09BB-4787-9A0A-01D5C0F27084}" destId="{15E9E676-7651-43A1-8508-EBE411D4FB07}" srcOrd="7" destOrd="0" parTransId="{CBDBEEEB-F42E-4464-B91B-865ED33F2F87}" sibTransId="{2658C1F3-83C8-4A73-BC1D-42DA9C3AB789}"/>
    <dgm:cxn modelId="{B9073BA0-A09A-44B5-BA97-9E6149ECEFB6}" srcId="{7CBD3749-09BB-4787-9A0A-01D5C0F27084}" destId="{11054849-D936-4ED2-A6FE-767ADD1597AA}" srcOrd="1" destOrd="0" parTransId="{C3EF34F4-F29B-40D4-87C9-FE10CE11826C}" sibTransId="{F9D426BF-408B-41C2-A689-2619D158140E}"/>
    <dgm:cxn modelId="{73B336A2-1622-410B-99DC-628FA8F4BE93}" type="presOf" srcId="{2FBF6990-C366-483D-B2A9-D26E55B7CAE0}" destId="{4450CB5A-1F44-49D7-95D0-C70A3089FCFB}" srcOrd="0" destOrd="3" presId="urn:microsoft.com/office/officeart/2005/8/layout/hList1"/>
    <dgm:cxn modelId="{13A7E2A3-F7F8-4497-94C6-FD38F6ED83DA}" type="presOf" srcId="{9976B5D2-3BD2-444D-AF16-8D22A296B5A7}" destId="{410ABBC8-8CEC-413F-9045-7B228EA626A1}" srcOrd="0" destOrd="13" presId="urn:microsoft.com/office/officeart/2005/8/layout/hList1"/>
    <dgm:cxn modelId="{971C29A4-F44C-432E-AF58-CA272AD8867B}" srcId="{7CBD3749-09BB-4787-9A0A-01D5C0F27084}" destId="{BC378C88-030E-4AB1-8D29-123CC9F027CA}" srcOrd="5" destOrd="0" parTransId="{07E71E98-D754-4F62-B98E-E95A06CE9D04}" sibTransId="{E15BD564-8E98-4174-959B-301330F52BB9}"/>
    <dgm:cxn modelId="{875665A6-0EF4-45A9-A974-740CD31DCCC3}" srcId="{7CBD3749-09BB-4787-9A0A-01D5C0F27084}" destId="{499DE7F7-A1F0-4F73-9009-41EDDC1F3421}" srcOrd="10" destOrd="0" parTransId="{81E3FBD6-A527-4418-A012-206B19F20629}" sibTransId="{536FFCA7-733A-43C2-B814-7CC575E1864A}"/>
    <dgm:cxn modelId="{639947B2-B0EA-47AD-B80A-3D974669E454}" srcId="{DDC70735-1165-410B-8593-5AC2E7F65368}" destId="{AD9A7631-2EDE-46C1-B91F-3EA24EC42412}" srcOrd="2" destOrd="0" parTransId="{3D475594-8CFB-4C9C-BC50-E2E0D86CAF98}" sibTransId="{93172DA7-386E-483A-88E1-5905073B1E7F}"/>
    <dgm:cxn modelId="{95BB59B4-C0E0-453D-A7F8-32D87D13FFF3}" srcId="{41989A4C-AD6B-49A9-8D57-06C2EB01F059}" destId="{8CB949BE-0E6D-4857-AE5A-8435BB3E6A04}" srcOrd="3" destOrd="0" parTransId="{85D55440-D5C0-4C2D-A41E-76DC3CA74BB6}" sibTransId="{05A71804-38A8-4E74-9823-602856D9E839}"/>
    <dgm:cxn modelId="{69C024BA-9F4D-44A4-9E03-432F1A148840}" srcId="{4FCD4031-5505-4CF9-A9F5-1F6A83879664}" destId="{7CBD3749-09BB-4787-9A0A-01D5C0F27084}" srcOrd="0" destOrd="0" parTransId="{115EED9E-D1BD-48B1-924B-322DA9DD0915}" sibTransId="{0DA3B75D-3B9A-40D1-A8BB-C87B695FFB0C}"/>
    <dgm:cxn modelId="{2E4C3ABB-7CC7-4048-B57D-7CEF2C7B716F}" type="presOf" srcId="{B821B2D1-262A-40D7-B0FF-5AE6AB290D29}" destId="{4450CB5A-1F44-49D7-95D0-C70A3089FCFB}" srcOrd="0" destOrd="5" presId="urn:microsoft.com/office/officeart/2005/8/layout/hList1"/>
    <dgm:cxn modelId="{90900FBC-0FEA-4FFE-87B9-12754B938AB6}" type="presOf" srcId="{4FCD4031-5505-4CF9-A9F5-1F6A83879664}" destId="{738E1389-3EF2-47E2-901F-DB3B04F21FFC}" srcOrd="0" destOrd="0" presId="urn:microsoft.com/office/officeart/2005/8/layout/hList1"/>
    <dgm:cxn modelId="{3367C1C0-778C-492A-B2E3-3C76E4E9C6A9}" srcId="{7CBD3749-09BB-4787-9A0A-01D5C0F27084}" destId="{8E5BD97A-7140-4489-90E5-E9B5DC09E995}" srcOrd="3" destOrd="0" parTransId="{A82D97C2-C94C-4D4E-B4E4-874A1F3ACEBE}" sibTransId="{3FB4376D-CBBC-48CD-8556-A41BEC36CBCB}"/>
    <dgm:cxn modelId="{3DAF7CCD-79F2-4FBF-A42B-FD806579D653}" type="presOf" srcId="{15E9E676-7651-43A1-8508-EBE411D4FB07}" destId="{410ABBC8-8CEC-413F-9045-7B228EA626A1}" srcOrd="0" destOrd="8" presId="urn:microsoft.com/office/officeart/2005/8/layout/hList1"/>
    <dgm:cxn modelId="{4BBB07D3-9E04-4172-BA14-992BED21DF53}" type="presOf" srcId="{1A375AA8-D357-4AB9-94E0-2B4D24D9499D}" destId="{4450CB5A-1F44-49D7-95D0-C70A3089FCFB}" srcOrd="0" destOrd="8" presId="urn:microsoft.com/office/officeart/2005/8/layout/hList1"/>
    <dgm:cxn modelId="{DC4A0CD7-2F8E-4039-A517-C8AD758A21F9}" type="presOf" srcId="{3AF94A46-909F-4A25-9A72-B043E424ACC5}" destId="{410ABBC8-8CEC-413F-9045-7B228EA626A1}" srcOrd="0" destOrd="5" presId="urn:microsoft.com/office/officeart/2005/8/layout/hList1"/>
    <dgm:cxn modelId="{1A1A3CD8-F4CE-40B6-8ABF-EBD22FBCE706}" srcId="{41989A4C-AD6B-49A9-8D57-06C2EB01F059}" destId="{3AD070EE-60B3-45F9-8BE7-EA3BF16B1F6C}" srcOrd="6" destOrd="0" parTransId="{E921F325-A496-402C-8DD2-CAD11B44C08E}" sibTransId="{F9E3D749-3B2E-4736-BDB1-A494FBA508B1}"/>
    <dgm:cxn modelId="{B64A2DE6-3BAF-4096-B536-AD5E741E2BEC}" type="presOf" srcId="{78ACC50E-F14D-47DF-8C3D-3109BDC8AB59}" destId="{4450CB5A-1F44-49D7-95D0-C70A3089FCFB}" srcOrd="0" destOrd="9" presId="urn:microsoft.com/office/officeart/2005/8/layout/hList1"/>
    <dgm:cxn modelId="{07CA09EC-E232-44C2-AD50-56F7E2EA17CA}" srcId="{4FCD4031-5505-4CF9-A9F5-1F6A83879664}" destId="{40E28DB1-C248-494F-918B-CEC5C4DB69F8}" srcOrd="1" destOrd="0" parTransId="{CB600D89-AF26-4A51-B914-D893C8F272A2}" sibTransId="{36CC8930-9AAF-41A8-9474-7C4A1A003E54}"/>
    <dgm:cxn modelId="{2548DBEF-1DD3-400A-AD4C-9031976392B0}" type="presOf" srcId="{C8255FCE-6C80-43EB-B2C0-DFE8E4C23307}" destId="{410ABBC8-8CEC-413F-9045-7B228EA626A1}" srcOrd="0" destOrd="10" presId="urn:microsoft.com/office/officeart/2005/8/layout/hList1"/>
    <dgm:cxn modelId="{04F1E5F8-DC90-4A3F-8C6A-7BC270E9C65D}" type="presOf" srcId="{7538B55D-D716-42A0-A9FC-DA89CCC03D4B}" destId="{410ABBC8-8CEC-413F-9045-7B228EA626A1}" srcOrd="0" destOrd="9" presId="urn:microsoft.com/office/officeart/2005/8/layout/hList1"/>
    <dgm:cxn modelId="{EA8E6BF9-450E-492B-8790-E2E32CD24FB6}" type="presOf" srcId="{A32481CB-E4FA-4573-9B0F-F1E211D08863}" destId="{410ABBC8-8CEC-413F-9045-7B228EA626A1}" srcOrd="0" destOrd="3" presId="urn:microsoft.com/office/officeart/2005/8/layout/hList1"/>
    <dgm:cxn modelId="{E86810FE-0A36-4248-969C-116B915ADD55}" type="presOf" srcId="{41989A4C-AD6B-49A9-8D57-06C2EB01F059}" destId="{4450CB5A-1F44-49D7-95D0-C70A3089FCFB}" srcOrd="0" destOrd="0" presId="urn:microsoft.com/office/officeart/2005/8/layout/hList1"/>
    <dgm:cxn modelId="{5C50759F-1C6F-4BB2-A20E-BE607769B637}" type="presParOf" srcId="{62CF8259-1340-4809-B3A7-BC92F7DB640C}" destId="{839F4922-0147-4EB9-BD72-C2F54C24DA25}" srcOrd="0" destOrd="0" presId="urn:microsoft.com/office/officeart/2005/8/layout/hList1"/>
    <dgm:cxn modelId="{84C9085D-83CC-4CD8-B282-94DD244ED8C6}" type="presParOf" srcId="{839F4922-0147-4EB9-BD72-C2F54C24DA25}" destId="{738E1389-3EF2-47E2-901F-DB3B04F21FFC}" srcOrd="0" destOrd="0" presId="urn:microsoft.com/office/officeart/2005/8/layout/hList1"/>
    <dgm:cxn modelId="{75BD6FC9-C736-4C0B-B7C0-752F1756B0D5}" type="presParOf" srcId="{839F4922-0147-4EB9-BD72-C2F54C24DA25}" destId="{410ABBC8-8CEC-413F-9045-7B228EA626A1}" srcOrd="1" destOrd="0" presId="urn:microsoft.com/office/officeart/2005/8/layout/hList1"/>
    <dgm:cxn modelId="{E6B80A27-5FF5-4077-9746-2F89D6DF036B}" type="presParOf" srcId="{62CF8259-1340-4809-B3A7-BC92F7DB640C}" destId="{F3D43C68-9581-455D-A017-2BC6B3A17F36}" srcOrd="1" destOrd="0" presId="urn:microsoft.com/office/officeart/2005/8/layout/hList1"/>
    <dgm:cxn modelId="{5EE1ABD5-7BCC-4AA4-A9D0-662FED037281}" type="presParOf" srcId="{62CF8259-1340-4809-B3A7-BC92F7DB640C}" destId="{9387C848-4D8A-42B6-9D3A-A0285D96B173}" srcOrd="2" destOrd="0" presId="urn:microsoft.com/office/officeart/2005/8/layout/hList1"/>
    <dgm:cxn modelId="{D8ABA1AB-0763-400C-A83C-8A6DBBC8357C}" type="presParOf" srcId="{9387C848-4D8A-42B6-9D3A-A0285D96B173}" destId="{BF10327E-81A5-4220-939A-87C3BE58628A}" srcOrd="0" destOrd="0" presId="urn:microsoft.com/office/officeart/2005/8/layout/hList1"/>
    <dgm:cxn modelId="{0E09CE7F-B6F6-4B99-9A7C-19EC81A28750}" type="presParOf" srcId="{9387C848-4D8A-42B6-9D3A-A0285D96B173}" destId="{4450CB5A-1F44-49D7-95D0-C70A3089FC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A9F76D-B809-46D8-B516-7EDFBBD86C9A}" type="doc">
      <dgm:prSet loTypeId="urn:microsoft.com/office/officeart/2005/8/layout/h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FCD4031-5505-4CF9-A9F5-1F6A83879664}">
      <dgm:prSet phldrT="[Text]"/>
      <dgm:spPr/>
      <dgm:t>
        <a:bodyPr/>
        <a:lstStyle/>
        <a:p>
          <a:r>
            <a:rPr lang="en-US"/>
            <a:t>Column #1</a:t>
          </a:r>
          <a:endParaRPr lang="en-US" dirty="0"/>
        </a:p>
      </dgm:t>
    </dgm:pt>
    <dgm:pt modelId="{629D58E0-00B0-4078-B19C-55EB030A7976}" type="parTrans" cxnId="{080F1D39-FFE9-4705-9488-A1555525D8CC}">
      <dgm:prSet/>
      <dgm:spPr/>
      <dgm:t>
        <a:bodyPr/>
        <a:lstStyle/>
        <a:p>
          <a:endParaRPr lang="en-US"/>
        </a:p>
      </dgm:t>
    </dgm:pt>
    <dgm:pt modelId="{8862FCCD-3B45-4C83-991C-6AE0D004397D}" type="sibTrans" cxnId="{080F1D39-FFE9-4705-9488-A1555525D8CC}">
      <dgm:prSet/>
      <dgm:spPr/>
      <dgm:t>
        <a:bodyPr/>
        <a:lstStyle/>
        <a:p>
          <a:endParaRPr lang="en-US"/>
        </a:p>
      </dgm:t>
    </dgm:pt>
    <dgm:pt modelId="{7CBD3749-09BB-4787-9A0A-01D5C0F2708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1" dirty="0"/>
            <a:t>Example page 5 columns</a:t>
          </a:r>
        </a:p>
      </dgm:t>
    </dgm:pt>
    <dgm:pt modelId="{115EED9E-D1BD-48B1-924B-322DA9DD0915}" type="parTrans" cxnId="{69C024BA-9F4D-44A4-9E03-432F1A148840}">
      <dgm:prSet/>
      <dgm:spPr/>
      <dgm:t>
        <a:bodyPr/>
        <a:lstStyle/>
        <a:p>
          <a:endParaRPr lang="en-US"/>
        </a:p>
      </dgm:t>
    </dgm:pt>
    <dgm:pt modelId="{0DA3B75D-3B9A-40D1-A8BB-C87B695FFB0C}" type="sibTrans" cxnId="{69C024BA-9F4D-44A4-9E03-432F1A148840}">
      <dgm:prSet/>
      <dgm:spPr/>
      <dgm:t>
        <a:bodyPr/>
        <a:lstStyle/>
        <a:p>
          <a:endParaRPr lang="en-US"/>
        </a:p>
      </dgm:t>
    </dgm:pt>
    <dgm:pt modelId="{DDC70735-1165-410B-8593-5AC2E7F65368}">
      <dgm:prSet phldrT="[Text]"/>
      <dgm:spPr/>
      <dgm:t>
        <a:bodyPr/>
        <a:lstStyle/>
        <a:p>
          <a:r>
            <a:rPr lang="en-US"/>
            <a:t>Column #2</a:t>
          </a:r>
          <a:endParaRPr lang="en-US" dirty="0"/>
        </a:p>
      </dgm:t>
    </dgm:pt>
    <dgm:pt modelId="{F89983E8-F755-4CC7-89B0-F48EF4E4807C}" type="parTrans" cxnId="{1F709367-3D44-405A-A73C-8A58E62C9BC1}">
      <dgm:prSet/>
      <dgm:spPr/>
      <dgm:t>
        <a:bodyPr/>
        <a:lstStyle/>
        <a:p>
          <a:endParaRPr lang="en-US"/>
        </a:p>
      </dgm:t>
    </dgm:pt>
    <dgm:pt modelId="{3D853B6A-E375-4E27-9F9C-5290816A548B}" type="sibTrans" cxnId="{1F709367-3D44-405A-A73C-8A58E62C9BC1}">
      <dgm:prSet/>
      <dgm:spPr/>
      <dgm:t>
        <a:bodyPr/>
        <a:lstStyle/>
        <a:p>
          <a:endParaRPr lang="en-US"/>
        </a:p>
      </dgm:t>
    </dgm:pt>
    <dgm:pt modelId="{41989A4C-AD6B-49A9-8D57-06C2EB01F059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BB86197B-16BB-424C-B061-55357EF9717B}" type="parTrans" cxnId="{5C55075C-B3F9-43E4-BF24-15864AC0206D}">
      <dgm:prSet/>
      <dgm:spPr/>
      <dgm:t>
        <a:bodyPr/>
        <a:lstStyle/>
        <a:p>
          <a:endParaRPr lang="en-US"/>
        </a:p>
      </dgm:t>
    </dgm:pt>
    <dgm:pt modelId="{861457B9-267F-4BE0-8BE1-F91744A14F36}" type="sibTrans" cxnId="{5C55075C-B3F9-43E4-BF24-15864AC0206D}">
      <dgm:prSet/>
      <dgm:spPr/>
      <dgm:t>
        <a:bodyPr/>
        <a:lstStyle/>
        <a:p>
          <a:endParaRPr lang="en-US"/>
        </a:p>
      </dgm:t>
    </dgm:pt>
    <dgm:pt modelId="{4CA623C6-B3B7-4E01-A70E-328CEBE21CC8}">
      <dgm:prSet phldrT="[Text]"/>
      <dgm:spPr/>
      <dgm:t>
        <a:bodyPr/>
        <a:lstStyle/>
        <a:p>
          <a:r>
            <a:rPr lang="en-US"/>
            <a:t>Column #3</a:t>
          </a:r>
          <a:endParaRPr lang="en-US" dirty="0"/>
        </a:p>
      </dgm:t>
    </dgm:pt>
    <dgm:pt modelId="{4B6BB942-7BDE-4CF9-BA55-1A671519458D}" type="parTrans" cxnId="{51BA18C9-35CD-4082-AE7A-3F407D7BEC2B}">
      <dgm:prSet/>
      <dgm:spPr/>
      <dgm:t>
        <a:bodyPr/>
        <a:lstStyle/>
        <a:p>
          <a:endParaRPr lang="en-US"/>
        </a:p>
      </dgm:t>
    </dgm:pt>
    <dgm:pt modelId="{03D94260-C5F5-4829-8409-C975E0CF622C}" type="sibTrans" cxnId="{51BA18C9-35CD-4082-AE7A-3F407D7BEC2B}">
      <dgm:prSet/>
      <dgm:spPr/>
      <dgm:t>
        <a:bodyPr/>
        <a:lstStyle/>
        <a:p>
          <a:endParaRPr lang="en-US"/>
        </a:p>
      </dgm:t>
    </dgm:pt>
    <dgm:pt modelId="{73C87874-CC10-4BB3-8231-D0A4CB2A369A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570772B6-88DF-4AF5-A470-4CC58012BC5D}" type="parTrans" cxnId="{5E66A4BC-CBD3-42FC-9B35-D3C22CD7157D}">
      <dgm:prSet/>
      <dgm:spPr/>
      <dgm:t>
        <a:bodyPr/>
        <a:lstStyle/>
        <a:p>
          <a:endParaRPr lang="en-US"/>
        </a:p>
      </dgm:t>
    </dgm:pt>
    <dgm:pt modelId="{465D23D6-AB8A-4B33-8FF4-7EFF8CF4E8F9}" type="sibTrans" cxnId="{5E66A4BC-CBD3-42FC-9B35-D3C22CD7157D}">
      <dgm:prSet/>
      <dgm:spPr/>
      <dgm:t>
        <a:bodyPr/>
        <a:lstStyle/>
        <a:p>
          <a:endParaRPr lang="en-US"/>
        </a:p>
      </dgm:t>
    </dgm:pt>
    <dgm:pt modelId="{9976B5D2-3BD2-444D-AF16-8D22A296B5A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56D8A77E-D9D0-43EC-8894-7B7DCE1AD3DC}" type="parTrans" cxnId="{7262059D-B9F5-442B-86A8-15ED48BF4823}">
      <dgm:prSet/>
      <dgm:spPr/>
      <dgm:t>
        <a:bodyPr/>
        <a:lstStyle/>
        <a:p>
          <a:endParaRPr lang="en-GB"/>
        </a:p>
      </dgm:t>
    </dgm:pt>
    <dgm:pt modelId="{1B5A3E71-7AD6-4CAD-93B5-8414C4A8F0ED}" type="sibTrans" cxnId="{7262059D-B9F5-442B-86A8-15ED48BF4823}">
      <dgm:prSet/>
      <dgm:spPr/>
      <dgm:t>
        <a:bodyPr/>
        <a:lstStyle/>
        <a:p>
          <a:endParaRPr lang="en-GB"/>
        </a:p>
      </dgm:t>
    </dgm:pt>
    <dgm:pt modelId="{40E28DB1-C248-494F-918B-CEC5C4DB69F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CB600D89-AF26-4A51-B914-D893C8F272A2}" type="parTrans" cxnId="{07CA09EC-E232-44C2-AD50-56F7E2EA17CA}">
      <dgm:prSet/>
      <dgm:spPr/>
      <dgm:t>
        <a:bodyPr/>
        <a:lstStyle/>
        <a:p>
          <a:endParaRPr lang="en-GB"/>
        </a:p>
      </dgm:t>
    </dgm:pt>
    <dgm:pt modelId="{36CC8930-9AAF-41A8-9474-7C4A1A003E54}" type="sibTrans" cxnId="{07CA09EC-E232-44C2-AD50-56F7E2EA17CA}">
      <dgm:prSet/>
      <dgm:spPr/>
      <dgm:t>
        <a:bodyPr/>
        <a:lstStyle/>
        <a:p>
          <a:endParaRPr lang="en-GB"/>
        </a:p>
      </dgm:t>
    </dgm:pt>
    <dgm:pt modelId="{250A5992-9363-41D2-8145-1D3CFE69361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Black font, 10-14 size, Calibri</a:t>
          </a:r>
        </a:p>
      </dgm:t>
    </dgm:pt>
    <dgm:pt modelId="{7FAA5942-4A19-4BCE-836B-7653CB760F3D}" type="parTrans" cxnId="{A89E8850-A3B0-4C4E-9174-5D67B436DE73}">
      <dgm:prSet/>
      <dgm:spPr/>
      <dgm:t>
        <a:bodyPr/>
        <a:lstStyle/>
        <a:p>
          <a:endParaRPr lang="en-GB"/>
        </a:p>
      </dgm:t>
    </dgm:pt>
    <dgm:pt modelId="{197961E5-6F2F-47A2-95A0-9AE4AD9B5446}" type="sibTrans" cxnId="{A89E8850-A3B0-4C4E-9174-5D67B436DE73}">
      <dgm:prSet/>
      <dgm:spPr/>
      <dgm:t>
        <a:bodyPr/>
        <a:lstStyle/>
        <a:p>
          <a:endParaRPr lang="en-GB"/>
        </a:p>
      </dgm:t>
    </dgm:pt>
    <dgm:pt modelId="{11054849-D936-4ED2-A6FE-767ADD1597A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C3EF34F4-F29B-40D4-87C9-FE10CE11826C}" type="parTrans" cxnId="{B9073BA0-A09A-44B5-BA97-9E6149ECEFB6}">
      <dgm:prSet/>
      <dgm:spPr/>
      <dgm:t>
        <a:bodyPr/>
        <a:lstStyle/>
        <a:p>
          <a:endParaRPr lang="en-GB"/>
        </a:p>
      </dgm:t>
    </dgm:pt>
    <dgm:pt modelId="{F9D426BF-408B-41C2-A689-2619D158140E}" type="sibTrans" cxnId="{B9073BA0-A09A-44B5-BA97-9E6149ECEFB6}">
      <dgm:prSet/>
      <dgm:spPr/>
      <dgm:t>
        <a:bodyPr/>
        <a:lstStyle/>
        <a:p>
          <a:endParaRPr lang="en-GB"/>
        </a:p>
      </dgm:t>
    </dgm:pt>
    <dgm:pt modelId="{A32481CB-E4FA-4573-9B0F-F1E211D08863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681F586C-D808-4A52-AA98-2EC26037F70C}" type="parTrans" cxnId="{F6BE1708-7D04-486A-8F98-AC1C616875E4}">
      <dgm:prSet/>
      <dgm:spPr/>
      <dgm:t>
        <a:bodyPr/>
        <a:lstStyle/>
        <a:p>
          <a:endParaRPr lang="en-GB"/>
        </a:p>
      </dgm:t>
    </dgm:pt>
    <dgm:pt modelId="{91CF57CD-B547-4974-9431-32EA04C24A99}" type="sibTrans" cxnId="{F6BE1708-7D04-486A-8F98-AC1C616875E4}">
      <dgm:prSet/>
      <dgm:spPr/>
      <dgm:t>
        <a:bodyPr/>
        <a:lstStyle/>
        <a:p>
          <a:endParaRPr lang="en-GB"/>
        </a:p>
      </dgm:t>
    </dgm:pt>
    <dgm:pt modelId="{8E5BD97A-7140-4489-90E5-E9B5DC09E99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A82D97C2-C94C-4D4E-B4E4-874A1F3ACEBE}" type="parTrans" cxnId="{3367C1C0-778C-492A-B2E3-3C76E4E9C6A9}">
      <dgm:prSet/>
      <dgm:spPr/>
      <dgm:t>
        <a:bodyPr/>
        <a:lstStyle/>
        <a:p>
          <a:endParaRPr lang="en-GB"/>
        </a:p>
      </dgm:t>
    </dgm:pt>
    <dgm:pt modelId="{3FB4376D-CBBC-48CD-8556-A41BEC36CBCB}" type="sibTrans" cxnId="{3367C1C0-778C-492A-B2E3-3C76E4E9C6A9}">
      <dgm:prSet/>
      <dgm:spPr/>
      <dgm:t>
        <a:bodyPr/>
        <a:lstStyle/>
        <a:p>
          <a:endParaRPr lang="en-GB"/>
        </a:p>
      </dgm:t>
    </dgm:pt>
    <dgm:pt modelId="{3AF94A46-909F-4A25-9A72-B043E424ACC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8AC971FC-BA69-4D35-BCF3-0DC24DA05253}" type="parTrans" cxnId="{CDFA0A99-22F0-4F40-BCD7-C7F118971872}">
      <dgm:prSet/>
      <dgm:spPr/>
      <dgm:t>
        <a:bodyPr/>
        <a:lstStyle/>
        <a:p>
          <a:endParaRPr lang="en-GB"/>
        </a:p>
      </dgm:t>
    </dgm:pt>
    <dgm:pt modelId="{7FBC3E5A-F6DF-4889-8971-476343990CFF}" type="sibTrans" cxnId="{CDFA0A99-22F0-4F40-BCD7-C7F118971872}">
      <dgm:prSet/>
      <dgm:spPr/>
      <dgm:t>
        <a:bodyPr/>
        <a:lstStyle/>
        <a:p>
          <a:endParaRPr lang="en-GB"/>
        </a:p>
      </dgm:t>
    </dgm:pt>
    <dgm:pt modelId="{BC378C88-030E-4AB1-8D29-123CC9F027C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07E71E98-D754-4F62-B98E-E95A06CE9D04}" type="parTrans" cxnId="{971C29A4-F44C-432E-AF58-CA272AD8867B}">
      <dgm:prSet/>
      <dgm:spPr/>
      <dgm:t>
        <a:bodyPr/>
        <a:lstStyle/>
        <a:p>
          <a:endParaRPr lang="en-GB"/>
        </a:p>
      </dgm:t>
    </dgm:pt>
    <dgm:pt modelId="{E15BD564-8E98-4174-959B-301330F52BB9}" type="sibTrans" cxnId="{971C29A4-F44C-432E-AF58-CA272AD8867B}">
      <dgm:prSet/>
      <dgm:spPr/>
      <dgm:t>
        <a:bodyPr/>
        <a:lstStyle/>
        <a:p>
          <a:endParaRPr lang="en-GB"/>
        </a:p>
      </dgm:t>
    </dgm:pt>
    <dgm:pt modelId="{256233D1-6625-433D-9B62-C7696CB45DB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D52475B1-17CF-4EF0-BB8C-66C2A8ECE36B}" type="parTrans" cxnId="{9871DE53-82F1-45B0-8682-C4E8F17C6FEC}">
      <dgm:prSet/>
      <dgm:spPr/>
      <dgm:t>
        <a:bodyPr/>
        <a:lstStyle/>
        <a:p>
          <a:endParaRPr lang="en-GB"/>
        </a:p>
      </dgm:t>
    </dgm:pt>
    <dgm:pt modelId="{06D0CCD2-103D-491B-BC79-EBA14139B894}" type="sibTrans" cxnId="{9871DE53-82F1-45B0-8682-C4E8F17C6FEC}">
      <dgm:prSet/>
      <dgm:spPr/>
      <dgm:t>
        <a:bodyPr/>
        <a:lstStyle/>
        <a:p>
          <a:endParaRPr lang="en-GB"/>
        </a:p>
      </dgm:t>
    </dgm:pt>
    <dgm:pt modelId="{15E9E676-7651-43A1-8508-EBE411D4FB0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CBDBEEEB-F42E-4464-B91B-865ED33F2F87}" type="parTrans" cxnId="{56C1439D-75C3-424C-B9F3-B7E62D5088C5}">
      <dgm:prSet/>
      <dgm:spPr/>
      <dgm:t>
        <a:bodyPr/>
        <a:lstStyle/>
        <a:p>
          <a:endParaRPr lang="en-GB"/>
        </a:p>
      </dgm:t>
    </dgm:pt>
    <dgm:pt modelId="{2658C1F3-83C8-4A73-BC1D-42DA9C3AB789}" type="sibTrans" cxnId="{56C1439D-75C3-424C-B9F3-B7E62D5088C5}">
      <dgm:prSet/>
      <dgm:spPr/>
      <dgm:t>
        <a:bodyPr/>
        <a:lstStyle/>
        <a:p>
          <a:endParaRPr lang="en-GB"/>
        </a:p>
      </dgm:t>
    </dgm:pt>
    <dgm:pt modelId="{BDFD0CB9-2FA3-4F5D-9A22-19C2DE99D6C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B553DCD5-E0C6-49AB-90E5-D027633D5F16}" type="parTrans" cxnId="{73533F86-FDC8-4C87-BCC1-2DDCAF1E1275}">
      <dgm:prSet/>
      <dgm:spPr/>
      <dgm:t>
        <a:bodyPr/>
        <a:lstStyle/>
        <a:p>
          <a:endParaRPr lang="en-GB"/>
        </a:p>
      </dgm:t>
    </dgm:pt>
    <dgm:pt modelId="{58FB0E54-CAED-4F8E-BC7C-48553C5F3142}" type="sibTrans" cxnId="{73533F86-FDC8-4C87-BCC1-2DDCAF1E1275}">
      <dgm:prSet/>
      <dgm:spPr/>
      <dgm:t>
        <a:bodyPr/>
        <a:lstStyle/>
        <a:p>
          <a:endParaRPr lang="en-GB"/>
        </a:p>
      </dgm:t>
    </dgm:pt>
    <dgm:pt modelId="{2F0167D2-4A8D-4B2E-943A-6F765A35D79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5111FC95-7187-48B5-84D4-2B7F31A74E5C}" type="parTrans" cxnId="{A9B1BECE-632C-4B49-A08D-33AF984C8819}">
      <dgm:prSet/>
      <dgm:spPr/>
      <dgm:t>
        <a:bodyPr/>
        <a:lstStyle/>
        <a:p>
          <a:endParaRPr lang="en-GB"/>
        </a:p>
      </dgm:t>
    </dgm:pt>
    <dgm:pt modelId="{EB6647A4-ADE4-4413-9F2A-E43F088D9F85}" type="sibTrans" cxnId="{A9B1BECE-632C-4B49-A08D-33AF984C8819}">
      <dgm:prSet/>
      <dgm:spPr/>
      <dgm:t>
        <a:bodyPr/>
        <a:lstStyle/>
        <a:p>
          <a:endParaRPr lang="en-GB"/>
        </a:p>
      </dgm:t>
    </dgm:pt>
    <dgm:pt modelId="{9CE8F76C-DEF1-4A22-8F2B-868D4383720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586C3FA2-E1B4-4B10-AD91-86420E8CE7FA}" type="parTrans" cxnId="{2ED3C769-E5B6-48B0-9413-5F24DF291CB5}">
      <dgm:prSet/>
      <dgm:spPr/>
      <dgm:t>
        <a:bodyPr/>
        <a:lstStyle/>
        <a:p>
          <a:endParaRPr lang="en-GB"/>
        </a:p>
      </dgm:t>
    </dgm:pt>
    <dgm:pt modelId="{E406B315-F406-408B-A709-53A8310E3CDA}" type="sibTrans" cxnId="{2ED3C769-E5B6-48B0-9413-5F24DF291CB5}">
      <dgm:prSet/>
      <dgm:spPr/>
      <dgm:t>
        <a:bodyPr/>
        <a:lstStyle/>
        <a:p>
          <a:endParaRPr lang="en-GB"/>
        </a:p>
      </dgm:t>
    </dgm:pt>
    <dgm:pt modelId="{62CF8259-1340-4809-B3A7-BC92F7DB640C}" type="pres">
      <dgm:prSet presAssocID="{B0A9F76D-B809-46D8-B516-7EDFBBD86C9A}" presName="Name0" presStyleCnt="0">
        <dgm:presLayoutVars>
          <dgm:dir/>
          <dgm:animLvl val="lvl"/>
          <dgm:resizeHandles val="exact"/>
        </dgm:presLayoutVars>
      </dgm:prSet>
      <dgm:spPr/>
    </dgm:pt>
    <dgm:pt modelId="{839F4922-0147-4EB9-BD72-C2F54C24DA25}" type="pres">
      <dgm:prSet presAssocID="{4FCD4031-5505-4CF9-A9F5-1F6A83879664}" presName="composite" presStyleCnt="0"/>
      <dgm:spPr/>
    </dgm:pt>
    <dgm:pt modelId="{738E1389-3EF2-47E2-901F-DB3B04F21FFC}" type="pres">
      <dgm:prSet presAssocID="{4FCD4031-5505-4CF9-A9F5-1F6A8387966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10ABBC8-8CEC-413F-9045-7B228EA626A1}" type="pres">
      <dgm:prSet presAssocID="{4FCD4031-5505-4CF9-A9F5-1F6A83879664}" presName="desTx" presStyleLbl="alignAccFollowNode1" presStyleIdx="0" presStyleCnt="3">
        <dgm:presLayoutVars>
          <dgm:bulletEnabled val="1"/>
        </dgm:presLayoutVars>
      </dgm:prSet>
      <dgm:spPr/>
    </dgm:pt>
    <dgm:pt modelId="{F3D43C68-9581-455D-A017-2BC6B3A17F36}" type="pres">
      <dgm:prSet presAssocID="{8862FCCD-3B45-4C83-991C-6AE0D004397D}" presName="space" presStyleCnt="0"/>
      <dgm:spPr/>
    </dgm:pt>
    <dgm:pt modelId="{9387C848-4D8A-42B6-9D3A-A0285D96B173}" type="pres">
      <dgm:prSet presAssocID="{DDC70735-1165-410B-8593-5AC2E7F65368}" presName="composite" presStyleCnt="0"/>
      <dgm:spPr/>
    </dgm:pt>
    <dgm:pt modelId="{BF10327E-81A5-4220-939A-87C3BE58628A}" type="pres">
      <dgm:prSet presAssocID="{DDC70735-1165-410B-8593-5AC2E7F6536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450CB5A-1F44-49D7-95D0-C70A3089FCFB}" type="pres">
      <dgm:prSet presAssocID="{DDC70735-1165-410B-8593-5AC2E7F65368}" presName="desTx" presStyleLbl="alignAccFollowNode1" presStyleIdx="1" presStyleCnt="3">
        <dgm:presLayoutVars>
          <dgm:bulletEnabled val="1"/>
        </dgm:presLayoutVars>
      </dgm:prSet>
      <dgm:spPr/>
    </dgm:pt>
    <dgm:pt modelId="{91014228-B33E-4320-AA79-869CD4D3EAF2}" type="pres">
      <dgm:prSet presAssocID="{3D853B6A-E375-4E27-9F9C-5290816A548B}" presName="space" presStyleCnt="0"/>
      <dgm:spPr/>
    </dgm:pt>
    <dgm:pt modelId="{4E001088-45D5-4F5D-9DCF-15323A359395}" type="pres">
      <dgm:prSet presAssocID="{4CA623C6-B3B7-4E01-A70E-328CEBE21CC8}" presName="composite" presStyleCnt="0"/>
      <dgm:spPr/>
    </dgm:pt>
    <dgm:pt modelId="{1ACC007F-FF13-403A-AB26-8CE36792F0E1}" type="pres">
      <dgm:prSet presAssocID="{4CA623C6-B3B7-4E01-A70E-328CEBE21C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EC10E2D-C160-4FFA-BD31-3B1D3CEC246D}" type="pres">
      <dgm:prSet presAssocID="{4CA623C6-B3B7-4E01-A70E-328CEBE21CC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2DEA805-8AB6-4D2F-AC92-B108FC00A9B6}" type="presOf" srcId="{73C87874-CC10-4BB3-8231-D0A4CB2A369A}" destId="{5EC10E2D-C160-4FFA-BD31-3B1D3CEC246D}" srcOrd="0" destOrd="0" presId="urn:microsoft.com/office/officeart/2005/8/layout/hList1"/>
    <dgm:cxn modelId="{F6BE1708-7D04-486A-8F98-AC1C616875E4}" srcId="{7CBD3749-09BB-4787-9A0A-01D5C0F27084}" destId="{A32481CB-E4FA-4573-9B0F-F1E211D08863}" srcOrd="2" destOrd="0" parTransId="{681F586C-D808-4A52-AA98-2EC26037F70C}" sibTransId="{91CF57CD-B547-4974-9431-32EA04C24A99}"/>
    <dgm:cxn modelId="{DAB6D80B-9540-4B13-8C88-1324543800DD}" type="presOf" srcId="{2F0167D2-4A8D-4B2E-943A-6F765A35D799}" destId="{410ABBC8-8CEC-413F-9045-7B228EA626A1}" srcOrd="0" destOrd="9" presId="urn:microsoft.com/office/officeart/2005/8/layout/hList1"/>
    <dgm:cxn modelId="{A0230E18-09B2-4B4D-A436-D51534874519}" type="presOf" srcId="{DDC70735-1165-410B-8593-5AC2E7F65368}" destId="{BF10327E-81A5-4220-939A-87C3BE58628A}" srcOrd="0" destOrd="0" presId="urn:microsoft.com/office/officeart/2005/8/layout/hList1"/>
    <dgm:cxn modelId="{269EF620-0E99-4465-A323-CEAF9BE5EE6F}" type="presOf" srcId="{BC378C88-030E-4AB1-8D29-123CC9F027CA}" destId="{410ABBC8-8CEC-413F-9045-7B228EA626A1}" srcOrd="0" destOrd="6" presId="urn:microsoft.com/office/officeart/2005/8/layout/hList1"/>
    <dgm:cxn modelId="{D9BC2929-C5DD-4DCC-A765-6F7CC28C1DB2}" type="presOf" srcId="{B0A9F76D-B809-46D8-B516-7EDFBBD86C9A}" destId="{62CF8259-1340-4809-B3A7-BC92F7DB640C}" srcOrd="0" destOrd="0" presId="urn:microsoft.com/office/officeart/2005/8/layout/hList1"/>
    <dgm:cxn modelId="{887DCA35-6904-400C-BE33-B0E2C34C15C3}" type="presOf" srcId="{256233D1-6625-433D-9B62-C7696CB45DB7}" destId="{410ABBC8-8CEC-413F-9045-7B228EA626A1}" srcOrd="0" destOrd="7" presId="urn:microsoft.com/office/officeart/2005/8/layout/hList1"/>
    <dgm:cxn modelId="{080F1D39-FFE9-4705-9488-A1555525D8CC}" srcId="{B0A9F76D-B809-46D8-B516-7EDFBBD86C9A}" destId="{4FCD4031-5505-4CF9-A9F5-1F6A83879664}" srcOrd="0" destOrd="0" parTransId="{629D58E0-00B0-4078-B19C-55EB030A7976}" sibTransId="{8862FCCD-3B45-4C83-991C-6AE0D004397D}"/>
    <dgm:cxn modelId="{5C55075C-B3F9-43E4-BF24-15864AC0206D}" srcId="{DDC70735-1165-410B-8593-5AC2E7F65368}" destId="{41989A4C-AD6B-49A9-8D57-06C2EB01F059}" srcOrd="0" destOrd="0" parTransId="{BB86197B-16BB-424C-B061-55357EF9717B}" sibTransId="{861457B9-267F-4BE0-8BE1-F91744A14F36}"/>
    <dgm:cxn modelId="{5A735546-4195-4A3F-A522-D7D761F4BB16}" type="presOf" srcId="{250A5992-9363-41D2-8145-1D3CFE69361E}" destId="{410ABBC8-8CEC-413F-9045-7B228EA626A1}" srcOrd="0" destOrd="1" presId="urn:microsoft.com/office/officeart/2005/8/layout/hList1"/>
    <dgm:cxn modelId="{1F709367-3D44-405A-A73C-8A58E62C9BC1}" srcId="{B0A9F76D-B809-46D8-B516-7EDFBBD86C9A}" destId="{DDC70735-1165-410B-8593-5AC2E7F65368}" srcOrd="1" destOrd="0" parTransId="{F89983E8-F755-4CC7-89B0-F48EF4E4807C}" sibTransId="{3D853B6A-E375-4E27-9F9C-5290816A548B}"/>
    <dgm:cxn modelId="{2ED3C769-E5B6-48B0-9413-5F24DF291CB5}" srcId="{7CBD3749-09BB-4787-9A0A-01D5C0F27084}" destId="{9CE8F76C-DEF1-4A22-8F2B-868D4383720D}" srcOrd="9" destOrd="0" parTransId="{586C3FA2-E1B4-4B10-AD91-86420E8CE7FA}" sibTransId="{E406B315-F406-408B-A709-53A8310E3CDA}"/>
    <dgm:cxn modelId="{A89E8850-A3B0-4C4E-9174-5D67B436DE73}" srcId="{7CBD3749-09BB-4787-9A0A-01D5C0F27084}" destId="{250A5992-9363-41D2-8145-1D3CFE69361E}" srcOrd="0" destOrd="0" parTransId="{7FAA5942-4A19-4BCE-836B-7653CB760F3D}" sibTransId="{197961E5-6F2F-47A2-95A0-9AE4AD9B5446}"/>
    <dgm:cxn modelId="{9871DE53-82F1-45B0-8682-C4E8F17C6FEC}" srcId="{7CBD3749-09BB-4787-9A0A-01D5C0F27084}" destId="{256233D1-6625-433D-9B62-C7696CB45DB7}" srcOrd="6" destOrd="0" parTransId="{D52475B1-17CF-4EF0-BB8C-66C2A8ECE36B}" sibTransId="{06D0CCD2-103D-491B-BC79-EBA14139B894}"/>
    <dgm:cxn modelId="{F0C90B55-565D-4938-871E-A78B7FF0E7E7}" type="presOf" srcId="{11054849-D936-4ED2-A6FE-767ADD1597AA}" destId="{410ABBC8-8CEC-413F-9045-7B228EA626A1}" srcOrd="0" destOrd="2" presId="urn:microsoft.com/office/officeart/2005/8/layout/hList1"/>
    <dgm:cxn modelId="{8E0D6A55-5395-4DC3-8F11-D15321E4F8D5}" type="presOf" srcId="{4CA623C6-B3B7-4E01-A70E-328CEBE21CC8}" destId="{1ACC007F-FF13-403A-AB26-8CE36792F0E1}" srcOrd="0" destOrd="0" presId="urn:microsoft.com/office/officeart/2005/8/layout/hList1"/>
    <dgm:cxn modelId="{62177B7D-9427-42E4-BBC4-DBDD9E834872}" type="presOf" srcId="{40E28DB1-C248-494F-918B-CEC5C4DB69F8}" destId="{410ABBC8-8CEC-413F-9045-7B228EA626A1}" srcOrd="0" destOrd="12" presId="urn:microsoft.com/office/officeart/2005/8/layout/hList1"/>
    <dgm:cxn modelId="{73533F86-FDC8-4C87-BCC1-2DDCAF1E1275}" srcId="{7CBD3749-09BB-4787-9A0A-01D5C0F27084}" destId="{BDFD0CB9-2FA3-4F5D-9A22-19C2DE99D6C5}" srcOrd="7" destOrd="0" parTransId="{B553DCD5-E0C6-49AB-90E5-D027633D5F16}" sibTransId="{58FB0E54-CAED-4F8E-BC7C-48553C5F3142}"/>
    <dgm:cxn modelId="{E5F1C18F-B988-43A5-BE8F-A33AABAF4F70}" type="presOf" srcId="{BDFD0CB9-2FA3-4F5D-9A22-19C2DE99D6C5}" destId="{410ABBC8-8CEC-413F-9045-7B228EA626A1}" srcOrd="0" destOrd="8" presId="urn:microsoft.com/office/officeart/2005/8/layout/hList1"/>
    <dgm:cxn modelId="{4FD8E993-7A47-4151-8D36-4072311AFE58}" type="presOf" srcId="{7CBD3749-09BB-4787-9A0A-01D5C0F27084}" destId="{410ABBC8-8CEC-413F-9045-7B228EA626A1}" srcOrd="0" destOrd="0" presId="urn:microsoft.com/office/officeart/2005/8/layout/hList1"/>
    <dgm:cxn modelId="{12AB3D96-1F3D-4BCF-A1C3-065D08705C16}" type="presOf" srcId="{8E5BD97A-7140-4489-90E5-E9B5DC09E995}" destId="{410ABBC8-8CEC-413F-9045-7B228EA626A1}" srcOrd="0" destOrd="4" presId="urn:microsoft.com/office/officeart/2005/8/layout/hList1"/>
    <dgm:cxn modelId="{CDFA0A99-22F0-4F40-BCD7-C7F118971872}" srcId="{7CBD3749-09BB-4787-9A0A-01D5C0F27084}" destId="{3AF94A46-909F-4A25-9A72-B043E424ACC5}" srcOrd="4" destOrd="0" parTransId="{8AC971FC-BA69-4D35-BCF3-0DC24DA05253}" sibTransId="{7FBC3E5A-F6DF-4889-8971-476343990CFF}"/>
    <dgm:cxn modelId="{7262059D-B9F5-442B-86A8-15ED48BF4823}" srcId="{4FCD4031-5505-4CF9-A9F5-1F6A83879664}" destId="{9976B5D2-3BD2-444D-AF16-8D22A296B5A7}" srcOrd="2" destOrd="0" parTransId="{56D8A77E-D9D0-43EC-8894-7B7DCE1AD3DC}" sibTransId="{1B5A3E71-7AD6-4CAD-93B5-8414C4A8F0ED}"/>
    <dgm:cxn modelId="{56C1439D-75C3-424C-B9F3-B7E62D5088C5}" srcId="{7CBD3749-09BB-4787-9A0A-01D5C0F27084}" destId="{15E9E676-7651-43A1-8508-EBE411D4FB07}" srcOrd="10" destOrd="0" parTransId="{CBDBEEEB-F42E-4464-B91B-865ED33F2F87}" sibTransId="{2658C1F3-83C8-4A73-BC1D-42DA9C3AB789}"/>
    <dgm:cxn modelId="{B9073BA0-A09A-44B5-BA97-9E6149ECEFB6}" srcId="{7CBD3749-09BB-4787-9A0A-01D5C0F27084}" destId="{11054849-D936-4ED2-A6FE-767ADD1597AA}" srcOrd="1" destOrd="0" parTransId="{C3EF34F4-F29B-40D4-87C9-FE10CE11826C}" sibTransId="{F9D426BF-408B-41C2-A689-2619D158140E}"/>
    <dgm:cxn modelId="{13A7E2A3-F7F8-4497-94C6-FD38F6ED83DA}" type="presOf" srcId="{9976B5D2-3BD2-444D-AF16-8D22A296B5A7}" destId="{410ABBC8-8CEC-413F-9045-7B228EA626A1}" srcOrd="0" destOrd="13" presId="urn:microsoft.com/office/officeart/2005/8/layout/hList1"/>
    <dgm:cxn modelId="{971C29A4-F44C-432E-AF58-CA272AD8867B}" srcId="{7CBD3749-09BB-4787-9A0A-01D5C0F27084}" destId="{BC378C88-030E-4AB1-8D29-123CC9F027CA}" srcOrd="5" destOrd="0" parTransId="{07E71E98-D754-4F62-B98E-E95A06CE9D04}" sibTransId="{E15BD564-8E98-4174-959B-301330F52BB9}"/>
    <dgm:cxn modelId="{5143BEB6-A0A4-4403-897C-B12494B7F22F}" type="presOf" srcId="{9CE8F76C-DEF1-4A22-8F2B-868D4383720D}" destId="{410ABBC8-8CEC-413F-9045-7B228EA626A1}" srcOrd="0" destOrd="10" presId="urn:microsoft.com/office/officeart/2005/8/layout/hList1"/>
    <dgm:cxn modelId="{69C024BA-9F4D-44A4-9E03-432F1A148840}" srcId="{4FCD4031-5505-4CF9-A9F5-1F6A83879664}" destId="{7CBD3749-09BB-4787-9A0A-01D5C0F27084}" srcOrd="0" destOrd="0" parTransId="{115EED9E-D1BD-48B1-924B-322DA9DD0915}" sibTransId="{0DA3B75D-3B9A-40D1-A8BB-C87B695FFB0C}"/>
    <dgm:cxn modelId="{90900FBC-0FEA-4FFE-87B9-12754B938AB6}" type="presOf" srcId="{4FCD4031-5505-4CF9-A9F5-1F6A83879664}" destId="{738E1389-3EF2-47E2-901F-DB3B04F21FFC}" srcOrd="0" destOrd="0" presId="urn:microsoft.com/office/officeart/2005/8/layout/hList1"/>
    <dgm:cxn modelId="{5E66A4BC-CBD3-42FC-9B35-D3C22CD7157D}" srcId="{4CA623C6-B3B7-4E01-A70E-328CEBE21CC8}" destId="{73C87874-CC10-4BB3-8231-D0A4CB2A369A}" srcOrd="0" destOrd="0" parTransId="{570772B6-88DF-4AF5-A470-4CC58012BC5D}" sibTransId="{465D23D6-AB8A-4B33-8FF4-7EFF8CF4E8F9}"/>
    <dgm:cxn modelId="{3367C1C0-778C-492A-B2E3-3C76E4E9C6A9}" srcId="{7CBD3749-09BB-4787-9A0A-01D5C0F27084}" destId="{8E5BD97A-7140-4489-90E5-E9B5DC09E995}" srcOrd="3" destOrd="0" parTransId="{A82D97C2-C94C-4D4E-B4E4-874A1F3ACEBE}" sibTransId="{3FB4376D-CBBC-48CD-8556-A41BEC36CBCB}"/>
    <dgm:cxn modelId="{51BA18C9-35CD-4082-AE7A-3F407D7BEC2B}" srcId="{B0A9F76D-B809-46D8-B516-7EDFBBD86C9A}" destId="{4CA623C6-B3B7-4E01-A70E-328CEBE21CC8}" srcOrd="2" destOrd="0" parTransId="{4B6BB942-7BDE-4CF9-BA55-1A671519458D}" sibTransId="{03D94260-C5F5-4829-8409-C975E0CF622C}"/>
    <dgm:cxn modelId="{3DAF7CCD-79F2-4FBF-A42B-FD806579D653}" type="presOf" srcId="{15E9E676-7651-43A1-8508-EBE411D4FB07}" destId="{410ABBC8-8CEC-413F-9045-7B228EA626A1}" srcOrd="0" destOrd="11" presId="urn:microsoft.com/office/officeart/2005/8/layout/hList1"/>
    <dgm:cxn modelId="{A9B1BECE-632C-4B49-A08D-33AF984C8819}" srcId="{7CBD3749-09BB-4787-9A0A-01D5C0F27084}" destId="{2F0167D2-4A8D-4B2E-943A-6F765A35D799}" srcOrd="8" destOrd="0" parTransId="{5111FC95-7187-48B5-84D4-2B7F31A74E5C}" sibTransId="{EB6647A4-ADE4-4413-9F2A-E43F088D9F85}"/>
    <dgm:cxn modelId="{DC4A0CD7-2F8E-4039-A517-C8AD758A21F9}" type="presOf" srcId="{3AF94A46-909F-4A25-9A72-B043E424ACC5}" destId="{410ABBC8-8CEC-413F-9045-7B228EA626A1}" srcOrd="0" destOrd="5" presId="urn:microsoft.com/office/officeart/2005/8/layout/hList1"/>
    <dgm:cxn modelId="{07CA09EC-E232-44C2-AD50-56F7E2EA17CA}" srcId="{4FCD4031-5505-4CF9-A9F5-1F6A83879664}" destId="{40E28DB1-C248-494F-918B-CEC5C4DB69F8}" srcOrd="1" destOrd="0" parTransId="{CB600D89-AF26-4A51-B914-D893C8F272A2}" sibTransId="{36CC8930-9AAF-41A8-9474-7C4A1A003E54}"/>
    <dgm:cxn modelId="{EA8E6BF9-450E-492B-8790-E2E32CD24FB6}" type="presOf" srcId="{A32481CB-E4FA-4573-9B0F-F1E211D08863}" destId="{410ABBC8-8CEC-413F-9045-7B228EA626A1}" srcOrd="0" destOrd="3" presId="urn:microsoft.com/office/officeart/2005/8/layout/hList1"/>
    <dgm:cxn modelId="{E86810FE-0A36-4248-969C-116B915ADD55}" type="presOf" srcId="{41989A4C-AD6B-49A9-8D57-06C2EB01F059}" destId="{4450CB5A-1F44-49D7-95D0-C70A3089FCFB}" srcOrd="0" destOrd="0" presId="urn:microsoft.com/office/officeart/2005/8/layout/hList1"/>
    <dgm:cxn modelId="{5C50759F-1C6F-4BB2-A20E-BE607769B637}" type="presParOf" srcId="{62CF8259-1340-4809-B3A7-BC92F7DB640C}" destId="{839F4922-0147-4EB9-BD72-C2F54C24DA25}" srcOrd="0" destOrd="0" presId="urn:microsoft.com/office/officeart/2005/8/layout/hList1"/>
    <dgm:cxn modelId="{84C9085D-83CC-4CD8-B282-94DD244ED8C6}" type="presParOf" srcId="{839F4922-0147-4EB9-BD72-C2F54C24DA25}" destId="{738E1389-3EF2-47E2-901F-DB3B04F21FFC}" srcOrd="0" destOrd="0" presId="urn:microsoft.com/office/officeart/2005/8/layout/hList1"/>
    <dgm:cxn modelId="{75BD6FC9-C736-4C0B-B7C0-752F1756B0D5}" type="presParOf" srcId="{839F4922-0147-4EB9-BD72-C2F54C24DA25}" destId="{410ABBC8-8CEC-413F-9045-7B228EA626A1}" srcOrd="1" destOrd="0" presId="urn:microsoft.com/office/officeart/2005/8/layout/hList1"/>
    <dgm:cxn modelId="{E6B80A27-5FF5-4077-9746-2F89D6DF036B}" type="presParOf" srcId="{62CF8259-1340-4809-B3A7-BC92F7DB640C}" destId="{F3D43C68-9581-455D-A017-2BC6B3A17F36}" srcOrd="1" destOrd="0" presId="urn:microsoft.com/office/officeart/2005/8/layout/hList1"/>
    <dgm:cxn modelId="{5EE1ABD5-7BCC-4AA4-A9D0-662FED037281}" type="presParOf" srcId="{62CF8259-1340-4809-B3A7-BC92F7DB640C}" destId="{9387C848-4D8A-42B6-9D3A-A0285D96B173}" srcOrd="2" destOrd="0" presId="urn:microsoft.com/office/officeart/2005/8/layout/hList1"/>
    <dgm:cxn modelId="{D8ABA1AB-0763-400C-A83C-8A6DBBC8357C}" type="presParOf" srcId="{9387C848-4D8A-42B6-9D3A-A0285D96B173}" destId="{BF10327E-81A5-4220-939A-87C3BE58628A}" srcOrd="0" destOrd="0" presId="urn:microsoft.com/office/officeart/2005/8/layout/hList1"/>
    <dgm:cxn modelId="{0E09CE7F-B6F6-4B99-9A7C-19EC81A28750}" type="presParOf" srcId="{9387C848-4D8A-42B6-9D3A-A0285D96B173}" destId="{4450CB5A-1F44-49D7-95D0-C70A3089FCFB}" srcOrd="1" destOrd="0" presId="urn:microsoft.com/office/officeart/2005/8/layout/hList1"/>
    <dgm:cxn modelId="{0688FA80-52A6-4102-A6B3-377F53273B2A}" type="presParOf" srcId="{62CF8259-1340-4809-B3A7-BC92F7DB640C}" destId="{91014228-B33E-4320-AA79-869CD4D3EAF2}" srcOrd="3" destOrd="0" presId="urn:microsoft.com/office/officeart/2005/8/layout/hList1"/>
    <dgm:cxn modelId="{81ABD30D-CA3F-45C7-915C-101A867A9C5F}" type="presParOf" srcId="{62CF8259-1340-4809-B3A7-BC92F7DB640C}" destId="{4E001088-45D5-4F5D-9DCF-15323A359395}" srcOrd="4" destOrd="0" presId="urn:microsoft.com/office/officeart/2005/8/layout/hList1"/>
    <dgm:cxn modelId="{58B412D8-680A-400E-8675-A1F508AC441C}" type="presParOf" srcId="{4E001088-45D5-4F5D-9DCF-15323A359395}" destId="{1ACC007F-FF13-403A-AB26-8CE36792F0E1}" srcOrd="0" destOrd="0" presId="urn:microsoft.com/office/officeart/2005/8/layout/hList1"/>
    <dgm:cxn modelId="{3A719ECC-DE18-4C57-B514-AF8558F0C03D}" type="presParOf" srcId="{4E001088-45D5-4F5D-9DCF-15323A359395}" destId="{5EC10E2D-C160-4FFA-BD31-3B1D3CEC246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A9F76D-B809-46D8-B516-7EDFBBD86C9A}" type="doc">
      <dgm:prSet loTypeId="urn:microsoft.com/office/officeart/2005/8/layout/h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FCD4031-5505-4CF9-A9F5-1F6A83879664}">
      <dgm:prSet phldrT="[Text]"/>
      <dgm:spPr/>
      <dgm:t>
        <a:bodyPr/>
        <a:lstStyle/>
        <a:p>
          <a:r>
            <a:rPr lang="en-US"/>
            <a:t>Column #1</a:t>
          </a:r>
          <a:endParaRPr lang="en-US" dirty="0"/>
        </a:p>
      </dgm:t>
    </dgm:pt>
    <dgm:pt modelId="{629D58E0-00B0-4078-B19C-55EB030A7976}" type="parTrans" cxnId="{080F1D39-FFE9-4705-9488-A1555525D8CC}">
      <dgm:prSet/>
      <dgm:spPr/>
      <dgm:t>
        <a:bodyPr/>
        <a:lstStyle/>
        <a:p>
          <a:endParaRPr lang="en-US"/>
        </a:p>
      </dgm:t>
    </dgm:pt>
    <dgm:pt modelId="{8862FCCD-3B45-4C83-991C-6AE0D004397D}" type="sibTrans" cxnId="{080F1D39-FFE9-4705-9488-A1555525D8CC}">
      <dgm:prSet/>
      <dgm:spPr/>
      <dgm:t>
        <a:bodyPr/>
        <a:lstStyle/>
        <a:p>
          <a:endParaRPr lang="en-US"/>
        </a:p>
      </dgm:t>
    </dgm:pt>
    <dgm:pt modelId="{7CBD3749-09BB-4787-9A0A-01D5C0F2708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1" dirty="0"/>
            <a:t>Example page 5 columns</a:t>
          </a:r>
        </a:p>
      </dgm:t>
    </dgm:pt>
    <dgm:pt modelId="{115EED9E-D1BD-48B1-924B-322DA9DD0915}" type="parTrans" cxnId="{69C024BA-9F4D-44A4-9E03-432F1A148840}">
      <dgm:prSet/>
      <dgm:spPr/>
      <dgm:t>
        <a:bodyPr/>
        <a:lstStyle/>
        <a:p>
          <a:endParaRPr lang="en-US"/>
        </a:p>
      </dgm:t>
    </dgm:pt>
    <dgm:pt modelId="{0DA3B75D-3B9A-40D1-A8BB-C87B695FFB0C}" type="sibTrans" cxnId="{69C024BA-9F4D-44A4-9E03-432F1A148840}">
      <dgm:prSet/>
      <dgm:spPr/>
      <dgm:t>
        <a:bodyPr/>
        <a:lstStyle/>
        <a:p>
          <a:endParaRPr lang="en-US"/>
        </a:p>
      </dgm:t>
    </dgm:pt>
    <dgm:pt modelId="{DDC70735-1165-410B-8593-5AC2E7F65368}">
      <dgm:prSet phldrT="[Text]"/>
      <dgm:spPr/>
      <dgm:t>
        <a:bodyPr/>
        <a:lstStyle/>
        <a:p>
          <a:r>
            <a:rPr lang="en-US"/>
            <a:t>Column #2</a:t>
          </a:r>
          <a:endParaRPr lang="en-US" dirty="0"/>
        </a:p>
      </dgm:t>
    </dgm:pt>
    <dgm:pt modelId="{F89983E8-F755-4CC7-89B0-F48EF4E4807C}" type="parTrans" cxnId="{1F709367-3D44-405A-A73C-8A58E62C9BC1}">
      <dgm:prSet/>
      <dgm:spPr/>
      <dgm:t>
        <a:bodyPr/>
        <a:lstStyle/>
        <a:p>
          <a:endParaRPr lang="en-US"/>
        </a:p>
      </dgm:t>
    </dgm:pt>
    <dgm:pt modelId="{3D853B6A-E375-4E27-9F9C-5290816A548B}" type="sibTrans" cxnId="{1F709367-3D44-405A-A73C-8A58E62C9BC1}">
      <dgm:prSet/>
      <dgm:spPr/>
      <dgm:t>
        <a:bodyPr/>
        <a:lstStyle/>
        <a:p>
          <a:endParaRPr lang="en-US"/>
        </a:p>
      </dgm:t>
    </dgm:pt>
    <dgm:pt modelId="{41989A4C-AD6B-49A9-8D57-06C2EB01F059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BB86197B-16BB-424C-B061-55357EF9717B}" type="parTrans" cxnId="{5C55075C-B3F9-43E4-BF24-15864AC0206D}">
      <dgm:prSet/>
      <dgm:spPr/>
      <dgm:t>
        <a:bodyPr/>
        <a:lstStyle/>
        <a:p>
          <a:endParaRPr lang="en-US"/>
        </a:p>
      </dgm:t>
    </dgm:pt>
    <dgm:pt modelId="{861457B9-267F-4BE0-8BE1-F91744A14F36}" type="sibTrans" cxnId="{5C55075C-B3F9-43E4-BF24-15864AC0206D}">
      <dgm:prSet/>
      <dgm:spPr/>
      <dgm:t>
        <a:bodyPr/>
        <a:lstStyle/>
        <a:p>
          <a:endParaRPr lang="en-US"/>
        </a:p>
      </dgm:t>
    </dgm:pt>
    <dgm:pt modelId="{4CA623C6-B3B7-4E01-A70E-328CEBE21CC8}">
      <dgm:prSet phldrT="[Text]"/>
      <dgm:spPr/>
      <dgm:t>
        <a:bodyPr/>
        <a:lstStyle/>
        <a:p>
          <a:r>
            <a:rPr lang="en-US"/>
            <a:t>Column #3</a:t>
          </a:r>
          <a:endParaRPr lang="en-US" dirty="0"/>
        </a:p>
      </dgm:t>
    </dgm:pt>
    <dgm:pt modelId="{4B6BB942-7BDE-4CF9-BA55-1A671519458D}" type="parTrans" cxnId="{51BA18C9-35CD-4082-AE7A-3F407D7BEC2B}">
      <dgm:prSet/>
      <dgm:spPr/>
      <dgm:t>
        <a:bodyPr/>
        <a:lstStyle/>
        <a:p>
          <a:endParaRPr lang="en-US"/>
        </a:p>
      </dgm:t>
    </dgm:pt>
    <dgm:pt modelId="{03D94260-C5F5-4829-8409-C975E0CF622C}" type="sibTrans" cxnId="{51BA18C9-35CD-4082-AE7A-3F407D7BEC2B}">
      <dgm:prSet/>
      <dgm:spPr/>
      <dgm:t>
        <a:bodyPr/>
        <a:lstStyle/>
        <a:p>
          <a:endParaRPr lang="en-US"/>
        </a:p>
      </dgm:t>
    </dgm:pt>
    <dgm:pt modelId="{73C87874-CC10-4BB3-8231-D0A4CB2A369A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570772B6-88DF-4AF5-A470-4CC58012BC5D}" type="parTrans" cxnId="{5E66A4BC-CBD3-42FC-9B35-D3C22CD7157D}">
      <dgm:prSet/>
      <dgm:spPr/>
      <dgm:t>
        <a:bodyPr/>
        <a:lstStyle/>
        <a:p>
          <a:endParaRPr lang="en-US"/>
        </a:p>
      </dgm:t>
    </dgm:pt>
    <dgm:pt modelId="{465D23D6-AB8A-4B33-8FF4-7EFF8CF4E8F9}" type="sibTrans" cxnId="{5E66A4BC-CBD3-42FC-9B35-D3C22CD7157D}">
      <dgm:prSet/>
      <dgm:spPr/>
      <dgm:t>
        <a:bodyPr/>
        <a:lstStyle/>
        <a:p>
          <a:endParaRPr lang="en-US"/>
        </a:p>
      </dgm:t>
    </dgm:pt>
    <dgm:pt modelId="{A340E29B-7096-439D-AC25-025DABB60679}">
      <dgm:prSet phldrT="[Text]"/>
      <dgm:spPr/>
      <dgm:t>
        <a:bodyPr/>
        <a:lstStyle/>
        <a:p>
          <a:r>
            <a:rPr lang="en-US"/>
            <a:t>Column #4</a:t>
          </a:r>
          <a:endParaRPr lang="en-US" dirty="0"/>
        </a:p>
      </dgm:t>
    </dgm:pt>
    <dgm:pt modelId="{2D7AC388-F28A-4E03-91AC-D0FEA7D52C83}" type="parTrans" cxnId="{933B9812-DFE4-4475-A4D2-1183F96EEC49}">
      <dgm:prSet/>
      <dgm:spPr/>
      <dgm:t>
        <a:bodyPr/>
        <a:lstStyle/>
        <a:p>
          <a:endParaRPr lang="en-US"/>
        </a:p>
      </dgm:t>
    </dgm:pt>
    <dgm:pt modelId="{D46E9718-9470-4456-A9AC-FDBF2B40E240}" type="sibTrans" cxnId="{933B9812-DFE4-4475-A4D2-1183F96EEC49}">
      <dgm:prSet/>
      <dgm:spPr/>
      <dgm:t>
        <a:bodyPr/>
        <a:lstStyle/>
        <a:p>
          <a:endParaRPr lang="en-US"/>
        </a:p>
      </dgm:t>
    </dgm:pt>
    <dgm:pt modelId="{7D6CF403-CA6B-4B57-8E28-248FE918994E}">
      <dgm:prSet/>
      <dgm:spPr/>
      <dgm:t>
        <a:bodyPr/>
        <a:lstStyle/>
        <a:p>
          <a:pPr>
            <a:buNone/>
          </a:pPr>
          <a:endParaRPr lang="en-US" dirty="0"/>
        </a:p>
      </dgm:t>
    </dgm:pt>
    <dgm:pt modelId="{D8A7FF46-27F4-4AA3-8E0E-E25BBD0C8AFB}" type="parTrans" cxnId="{E0BFCE51-6BC3-4EB4-9A42-D7C82BFBEEC5}">
      <dgm:prSet/>
      <dgm:spPr/>
      <dgm:t>
        <a:bodyPr/>
        <a:lstStyle/>
        <a:p>
          <a:endParaRPr lang="en-US"/>
        </a:p>
      </dgm:t>
    </dgm:pt>
    <dgm:pt modelId="{CCEEFBC8-E8B3-4765-A4EC-0652B9CF77D1}" type="sibTrans" cxnId="{E0BFCE51-6BC3-4EB4-9A42-D7C82BFBEEC5}">
      <dgm:prSet/>
      <dgm:spPr/>
      <dgm:t>
        <a:bodyPr/>
        <a:lstStyle/>
        <a:p>
          <a:endParaRPr lang="en-US"/>
        </a:p>
      </dgm:t>
    </dgm:pt>
    <dgm:pt modelId="{681B6ABA-1869-4FBE-BA4A-D6F71DDF8A7E}">
      <dgm:prSet/>
      <dgm:spPr/>
      <dgm:t>
        <a:bodyPr/>
        <a:lstStyle/>
        <a:p>
          <a:r>
            <a:rPr lang="en-US"/>
            <a:t>Column #5</a:t>
          </a:r>
          <a:endParaRPr lang="en-US" dirty="0"/>
        </a:p>
      </dgm:t>
    </dgm:pt>
    <dgm:pt modelId="{7C8CE8DF-DBED-45DA-8002-6309BFC60FEB}" type="parTrans" cxnId="{F16C3684-421D-469E-BB17-3DC42C139787}">
      <dgm:prSet/>
      <dgm:spPr/>
      <dgm:t>
        <a:bodyPr/>
        <a:lstStyle/>
        <a:p>
          <a:endParaRPr lang="en-US"/>
        </a:p>
      </dgm:t>
    </dgm:pt>
    <dgm:pt modelId="{38B1E82A-71D1-4A8F-AE07-340A836A5EF0}" type="sibTrans" cxnId="{F16C3684-421D-469E-BB17-3DC42C139787}">
      <dgm:prSet/>
      <dgm:spPr/>
      <dgm:t>
        <a:bodyPr/>
        <a:lstStyle/>
        <a:p>
          <a:endParaRPr lang="en-US"/>
        </a:p>
      </dgm:t>
    </dgm:pt>
    <dgm:pt modelId="{441B8122-BAB6-4DC4-BE87-F8F2220A3E63}">
      <dgm:prSet/>
      <dgm:spPr/>
      <dgm:t>
        <a:bodyPr/>
        <a:lstStyle/>
        <a:p>
          <a:pPr>
            <a:buNone/>
          </a:pPr>
          <a:endParaRPr lang="en-US" dirty="0"/>
        </a:p>
      </dgm:t>
    </dgm:pt>
    <dgm:pt modelId="{2851B240-9A7C-407E-8DB8-13FB982BAC2A}" type="parTrans" cxnId="{7FC9605A-ED08-4C5D-A6C5-A569E209375F}">
      <dgm:prSet/>
      <dgm:spPr/>
      <dgm:t>
        <a:bodyPr/>
        <a:lstStyle/>
        <a:p>
          <a:endParaRPr lang="en-US"/>
        </a:p>
      </dgm:t>
    </dgm:pt>
    <dgm:pt modelId="{1CC8D684-7135-40C8-9DED-F617B8072391}" type="sibTrans" cxnId="{7FC9605A-ED08-4C5D-A6C5-A569E209375F}">
      <dgm:prSet/>
      <dgm:spPr/>
      <dgm:t>
        <a:bodyPr/>
        <a:lstStyle/>
        <a:p>
          <a:endParaRPr lang="en-US"/>
        </a:p>
      </dgm:t>
    </dgm:pt>
    <dgm:pt modelId="{9976B5D2-3BD2-444D-AF16-8D22A296B5A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56D8A77E-D9D0-43EC-8894-7B7DCE1AD3DC}" type="parTrans" cxnId="{7262059D-B9F5-442B-86A8-15ED48BF4823}">
      <dgm:prSet/>
      <dgm:spPr/>
      <dgm:t>
        <a:bodyPr/>
        <a:lstStyle/>
        <a:p>
          <a:endParaRPr lang="en-GB"/>
        </a:p>
      </dgm:t>
    </dgm:pt>
    <dgm:pt modelId="{1B5A3E71-7AD6-4CAD-93B5-8414C4A8F0ED}" type="sibTrans" cxnId="{7262059D-B9F5-442B-86A8-15ED48BF4823}">
      <dgm:prSet/>
      <dgm:spPr/>
      <dgm:t>
        <a:bodyPr/>
        <a:lstStyle/>
        <a:p>
          <a:endParaRPr lang="en-GB"/>
        </a:p>
      </dgm:t>
    </dgm:pt>
    <dgm:pt modelId="{40E28DB1-C248-494F-918B-CEC5C4DB69F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CB600D89-AF26-4A51-B914-D893C8F272A2}" type="parTrans" cxnId="{07CA09EC-E232-44C2-AD50-56F7E2EA17CA}">
      <dgm:prSet/>
      <dgm:spPr/>
      <dgm:t>
        <a:bodyPr/>
        <a:lstStyle/>
        <a:p>
          <a:endParaRPr lang="en-GB"/>
        </a:p>
      </dgm:t>
    </dgm:pt>
    <dgm:pt modelId="{36CC8930-9AAF-41A8-9474-7C4A1A003E54}" type="sibTrans" cxnId="{07CA09EC-E232-44C2-AD50-56F7E2EA17CA}">
      <dgm:prSet/>
      <dgm:spPr/>
      <dgm:t>
        <a:bodyPr/>
        <a:lstStyle/>
        <a:p>
          <a:endParaRPr lang="en-GB"/>
        </a:p>
      </dgm:t>
    </dgm:pt>
    <dgm:pt modelId="{250A5992-9363-41D2-8145-1D3CFE69361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Black font, 10-14 size, Calibri</a:t>
          </a:r>
        </a:p>
      </dgm:t>
    </dgm:pt>
    <dgm:pt modelId="{7FAA5942-4A19-4BCE-836B-7653CB760F3D}" type="parTrans" cxnId="{A89E8850-A3B0-4C4E-9174-5D67B436DE73}">
      <dgm:prSet/>
      <dgm:spPr/>
      <dgm:t>
        <a:bodyPr/>
        <a:lstStyle/>
        <a:p>
          <a:endParaRPr lang="en-GB"/>
        </a:p>
      </dgm:t>
    </dgm:pt>
    <dgm:pt modelId="{197961E5-6F2F-47A2-95A0-9AE4AD9B5446}" type="sibTrans" cxnId="{A89E8850-A3B0-4C4E-9174-5D67B436DE73}">
      <dgm:prSet/>
      <dgm:spPr/>
      <dgm:t>
        <a:bodyPr/>
        <a:lstStyle/>
        <a:p>
          <a:endParaRPr lang="en-GB"/>
        </a:p>
      </dgm:t>
    </dgm:pt>
    <dgm:pt modelId="{11054849-D936-4ED2-A6FE-767ADD1597A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C3EF34F4-F29B-40D4-87C9-FE10CE11826C}" type="parTrans" cxnId="{B9073BA0-A09A-44B5-BA97-9E6149ECEFB6}">
      <dgm:prSet/>
      <dgm:spPr/>
      <dgm:t>
        <a:bodyPr/>
        <a:lstStyle/>
        <a:p>
          <a:endParaRPr lang="en-GB"/>
        </a:p>
      </dgm:t>
    </dgm:pt>
    <dgm:pt modelId="{F9D426BF-408B-41C2-A689-2619D158140E}" type="sibTrans" cxnId="{B9073BA0-A09A-44B5-BA97-9E6149ECEFB6}">
      <dgm:prSet/>
      <dgm:spPr/>
      <dgm:t>
        <a:bodyPr/>
        <a:lstStyle/>
        <a:p>
          <a:endParaRPr lang="en-GB"/>
        </a:p>
      </dgm:t>
    </dgm:pt>
    <dgm:pt modelId="{A32481CB-E4FA-4573-9B0F-F1E211D08863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681F586C-D808-4A52-AA98-2EC26037F70C}" type="parTrans" cxnId="{F6BE1708-7D04-486A-8F98-AC1C616875E4}">
      <dgm:prSet/>
      <dgm:spPr/>
      <dgm:t>
        <a:bodyPr/>
        <a:lstStyle/>
        <a:p>
          <a:endParaRPr lang="en-GB"/>
        </a:p>
      </dgm:t>
    </dgm:pt>
    <dgm:pt modelId="{91CF57CD-B547-4974-9431-32EA04C24A99}" type="sibTrans" cxnId="{F6BE1708-7D04-486A-8F98-AC1C616875E4}">
      <dgm:prSet/>
      <dgm:spPr/>
      <dgm:t>
        <a:bodyPr/>
        <a:lstStyle/>
        <a:p>
          <a:endParaRPr lang="en-GB"/>
        </a:p>
      </dgm:t>
    </dgm:pt>
    <dgm:pt modelId="{8E5BD97A-7140-4489-90E5-E9B5DC09E99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A82D97C2-C94C-4D4E-B4E4-874A1F3ACEBE}" type="parTrans" cxnId="{3367C1C0-778C-492A-B2E3-3C76E4E9C6A9}">
      <dgm:prSet/>
      <dgm:spPr/>
      <dgm:t>
        <a:bodyPr/>
        <a:lstStyle/>
        <a:p>
          <a:endParaRPr lang="en-GB"/>
        </a:p>
      </dgm:t>
    </dgm:pt>
    <dgm:pt modelId="{3FB4376D-CBBC-48CD-8556-A41BEC36CBCB}" type="sibTrans" cxnId="{3367C1C0-778C-492A-B2E3-3C76E4E9C6A9}">
      <dgm:prSet/>
      <dgm:spPr/>
      <dgm:t>
        <a:bodyPr/>
        <a:lstStyle/>
        <a:p>
          <a:endParaRPr lang="en-GB"/>
        </a:p>
      </dgm:t>
    </dgm:pt>
    <dgm:pt modelId="{3AF94A46-909F-4A25-9A72-B043E424ACC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8AC971FC-BA69-4D35-BCF3-0DC24DA05253}" type="parTrans" cxnId="{CDFA0A99-22F0-4F40-BCD7-C7F118971872}">
      <dgm:prSet/>
      <dgm:spPr/>
      <dgm:t>
        <a:bodyPr/>
        <a:lstStyle/>
        <a:p>
          <a:endParaRPr lang="en-GB"/>
        </a:p>
      </dgm:t>
    </dgm:pt>
    <dgm:pt modelId="{7FBC3E5A-F6DF-4889-8971-476343990CFF}" type="sibTrans" cxnId="{CDFA0A99-22F0-4F40-BCD7-C7F118971872}">
      <dgm:prSet/>
      <dgm:spPr/>
      <dgm:t>
        <a:bodyPr/>
        <a:lstStyle/>
        <a:p>
          <a:endParaRPr lang="en-GB"/>
        </a:p>
      </dgm:t>
    </dgm:pt>
    <dgm:pt modelId="{BC378C88-030E-4AB1-8D29-123CC9F027C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07E71E98-D754-4F62-B98E-E95A06CE9D04}" type="parTrans" cxnId="{971C29A4-F44C-432E-AF58-CA272AD8867B}">
      <dgm:prSet/>
      <dgm:spPr/>
      <dgm:t>
        <a:bodyPr/>
        <a:lstStyle/>
        <a:p>
          <a:endParaRPr lang="en-GB"/>
        </a:p>
      </dgm:t>
    </dgm:pt>
    <dgm:pt modelId="{E15BD564-8E98-4174-959B-301330F52BB9}" type="sibTrans" cxnId="{971C29A4-F44C-432E-AF58-CA272AD8867B}">
      <dgm:prSet/>
      <dgm:spPr/>
      <dgm:t>
        <a:bodyPr/>
        <a:lstStyle/>
        <a:p>
          <a:endParaRPr lang="en-GB"/>
        </a:p>
      </dgm:t>
    </dgm:pt>
    <dgm:pt modelId="{256233D1-6625-433D-9B62-C7696CB45DB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D52475B1-17CF-4EF0-BB8C-66C2A8ECE36B}" type="parTrans" cxnId="{9871DE53-82F1-45B0-8682-C4E8F17C6FEC}">
      <dgm:prSet/>
      <dgm:spPr/>
      <dgm:t>
        <a:bodyPr/>
        <a:lstStyle/>
        <a:p>
          <a:endParaRPr lang="en-GB"/>
        </a:p>
      </dgm:t>
    </dgm:pt>
    <dgm:pt modelId="{06D0CCD2-103D-491B-BC79-EBA14139B894}" type="sibTrans" cxnId="{9871DE53-82F1-45B0-8682-C4E8F17C6FEC}">
      <dgm:prSet/>
      <dgm:spPr/>
      <dgm:t>
        <a:bodyPr/>
        <a:lstStyle/>
        <a:p>
          <a:endParaRPr lang="en-GB"/>
        </a:p>
      </dgm:t>
    </dgm:pt>
    <dgm:pt modelId="{15E9E676-7651-43A1-8508-EBE411D4FB0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CBDBEEEB-F42E-4464-B91B-865ED33F2F87}" type="parTrans" cxnId="{56C1439D-75C3-424C-B9F3-B7E62D5088C5}">
      <dgm:prSet/>
      <dgm:spPr/>
      <dgm:t>
        <a:bodyPr/>
        <a:lstStyle/>
        <a:p>
          <a:endParaRPr lang="en-GB"/>
        </a:p>
      </dgm:t>
    </dgm:pt>
    <dgm:pt modelId="{2658C1F3-83C8-4A73-BC1D-42DA9C3AB789}" type="sibTrans" cxnId="{56C1439D-75C3-424C-B9F3-B7E62D5088C5}">
      <dgm:prSet/>
      <dgm:spPr/>
      <dgm:t>
        <a:bodyPr/>
        <a:lstStyle/>
        <a:p>
          <a:endParaRPr lang="en-GB"/>
        </a:p>
      </dgm:t>
    </dgm:pt>
    <dgm:pt modelId="{BDFD0CB9-2FA3-4F5D-9A22-19C2DE99D6C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B553DCD5-E0C6-49AB-90E5-D027633D5F16}" type="parTrans" cxnId="{73533F86-FDC8-4C87-BCC1-2DDCAF1E1275}">
      <dgm:prSet/>
      <dgm:spPr/>
      <dgm:t>
        <a:bodyPr/>
        <a:lstStyle/>
        <a:p>
          <a:endParaRPr lang="en-GB"/>
        </a:p>
      </dgm:t>
    </dgm:pt>
    <dgm:pt modelId="{58FB0E54-CAED-4F8E-BC7C-48553C5F3142}" type="sibTrans" cxnId="{73533F86-FDC8-4C87-BCC1-2DDCAF1E1275}">
      <dgm:prSet/>
      <dgm:spPr/>
      <dgm:t>
        <a:bodyPr/>
        <a:lstStyle/>
        <a:p>
          <a:endParaRPr lang="en-GB"/>
        </a:p>
      </dgm:t>
    </dgm:pt>
    <dgm:pt modelId="{2F0167D2-4A8D-4B2E-943A-6F765A35D79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5111FC95-7187-48B5-84D4-2B7F31A74E5C}" type="parTrans" cxnId="{A9B1BECE-632C-4B49-A08D-33AF984C8819}">
      <dgm:prSet/>
      <dgm:spPr/>
      <dgm:t>
        <a:bodyPr/>
        <a:lstStyle/>
        <a:p>
          <a:endParaRPr lang="en-GB"/>
        </a:p>
      </dgm:t>
    </dgm:pt>
    <dgm:pt modelId="{EB6647A4-ADE4-4413-9F2A-E43F088D9F85}" type="sibTrans" cxnId="{A9B1BECE-632C-4B49-A08D-33AF984C8819}">
      <dgm:prSet/>
      <dgm:spPr/>
      <dgm:t>
        <a:bodyPr/>
        <a:lstStyle/>
        <a:p>
          <a:endParaRPr lang="en-GB"/>
        </a:p>
      </dgm:t>
    </dgm:pt>
    <dgm:pt modelId="{9CE8F76C-DEF1-4A22-8F2B-868D4383720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586C3FA2-E1B4-4B10-AD91-86420E8CE7FA}" type="parTrans" cxnId="{2ED3C769-E5B6-48B0-9413-5F24DF291CB5}">
      <dgm:prSet/>
      <dgm:spPr/>
      <dgm:t>
        <a:bodyPr/>
        <a:lstStyle/>
        <a:p>
          <a:endParaRPr lang="en-GB"/>
        </a:p>
      </dgm:t>
    </dgm:pt>
    <dgm:pt modelId="{E406B315-F406-408B-A709-53A8310E3CDA}" type="sibTrans" cxnId="{2ED3C769-E5B6-48B0-9413-5F24DF291CB5}">
      <dgm:prSet/>
      <dgm:spPr/>
      <dgm:t>
        <a:bodyPr/>
        <a:lstStyle/>
        <a:p>
          <a:endParaRPr lang="en-GB"/>
        </a:p>
      </dgm:t>
    </dgm:pt>
    <dgm:pt modelId="{62CF8259-1340-4809-B3A7-BC92F7DB640C}" type="pres">
      <dgm:prSet presAssocID="{B0A9F76D-B809-46D8-B516-7EDFBBD86C9A}" presName="Name0" presStyleCnt="0">
        <dgm:presLayoutVars>
          <dgm:dir/>
          <dgm:animLvl val="lvl"/>
          <dgm:resizeHandles val="exact"/>
        </dgm:presLayoutVars>
      </dgm:prSet>
      <dgm:spPr/>
    </dgm:pt>
    <dgm:pt modelId="{839F4922-0147-4EB9-BD72-C2F54C24DA25}" type="pres">
      <dgm:prSet presAssocID="{4FCD4031-5505-4CF9-A9F5-1F6A83879664}" presName="composite" presStyleCnt="0"/>
      <dgm:spPr/>
    </dgm:pt>
    <dgm:pt modelId="{738E1389-3EF2-47E2-901F-DB3B04F21FFC}" type="pres">
      <dgm:prSet presAssocID="{4FCD4031-5505-4CF9-A9F5-1F6A83879664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410ABBC8-8CEC-413F-9045-7B228EA626A1}" type="pres">
      <dgm:prSet presAssocID="{4FCD4031-5505-4CF9-A9F5-1F6A83879664}" presName="desTx" presStyleLbl="alignAccFollowNode1" presStyleIdx="0" presStyleCnt="5">
        <dgm:presLayoutVars>
          <dgm:bulletEnabled val="1"/>
        </dgm:presLayoutVars>
      </dgm:prSet>
      <dgm:spPr/>
    </dgm:pt>
    <dgm:pt modelId="{F3D43C68-9581-455D-A017-2BC6B3A17F36}" type="pres">
      <dgm:prSet presAssocID="{8862FCCD-3B45-4C83-991C-6AE0D004397D}" presName="space" presStyleCnt="0"/>
      <dgm:spPr/>
    </dgm:pt>
    <dgm:pt modelId="{9387C848-4D8A-42B6-9D3A-A0285D96B173}" type="pres">
      <dgm:prSet presAssocID="{DDC70735-1165-410B-8593-5AC2E7F65368}" presName="composite" presStyleCnt="0"/>
      <dgm:spPr/>
    </dgm:pt>
    <dgm:pt modelId="{BF10327E-81A5-4220-939A-87C3BE58628A}" type="pres">
      <dgm:prSet presAssocID="{DDC70735-1165-410B-8593-5AC2E7F6536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4450CB5A-1F44-49D7-95D0-C70A3089FCFB}" type="pres">
      <dgm:prSet presAssocID="{DDC70735-1165-410B-8593-5AC2E7F65368}" presName="desTx" presStyleLbl="alignAccFollowNode1" presStyleIdx="1" presStyleCnt="5">
        <dgm:presLayoutVars>
          <dgm:bulletEnabled val="1"/>
        </dgm:presLayoutVars>
      </dgm:prSet>
      <dgm:spPr/>
    </dgm:pt>
    <dgm:pt modelId="{91014228-B33E-4320-AA79-869CD4D3EAF2}" type="pres">
      <dgm:prSet presAssocID="{3D853B6A-E375-4E27-9F9C-5290816A548B}" presName="space" presStyleCnt="0"/>
      <dgm:spPr/>
    </dgm:pt>
    <dgm:pt modelId="{4E001088-45D5-4F5D-9DCF-15323A359395}" type="pres">
      <dgm:prSet presAssocID="{4CA623C6-B3B7-4E01-A70E-328CEBE21CC8}" presName="composite" presStyleCnt="0"/>
      <dgm:spPr/>
    </dgm:pt>
    <dgm:pt modelId="{1ACC007F-FF13-403A-AB26-8CE36792F0E1}" type="pres">
      <dgm:prSet presAssocID="{4CA623C6-B3B7-4E01-A70E-328CEBE21CC8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5EC10E2D-C160-4FFA-BD31-3B1D3CEC246D}" type="pres">
      <dgm:prSet presAssocID="{4CA623C6-B3B7-4E01-A70E-328CEBE21CC8}" presName="desTx" presStyleLbl="alignAccFollowNode1" presStyleIdx="2" presStyleCnt="5">
        <dgm:presLayoutVars>
          <dgm:bulletEnabled val="1"/>
        </dgm:presLayoutVars>
      </dgm:prSet>
      <dgm:spPr/>
    </dgm:pt>
    <dgm:pt modelId="{F6071F4D-9210-484E-967E-15D34F73528D}" type="pres">
      <dgm:prSet presAssocID="{03D94260-C5F5-4829-8409-C975E0CF622C}" presName="space" presStyleCnt="0"/>
      <dgm:spPr/>
    </dgm:pt>
    <dgm:pt modelId="{F5310512-AAE0-42BD-8870-58526EEB569B}" type="pres">
      <dgm:prSet presAssocID="{A340E29B-7096-439D-AC25-025DABB60679}" presName="composite" presStyleCnt="0"/>
      <dgm:spPr/>
    </dgm:pt>
    <dgm:pt modelId="{C0363380-2180-496B-9AFB-A8EF6D926AF0}" type="pres">
      <dgm:prSet presAssocID="{A340E29B-7096-439D-AC25-025DABB60679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88FDE6F-502C-444E-BEB7-04194F3E9D1E}" type="pres">
      <dgm:prSet presAssocID="{A340E29B-7096-439D-AC25-025DABB60679}" presName="desTx" presStyleLbl="alignAccFollowNode1" presStyleIdx="3" presStyleCnt="5">
        <dgm:presLayoutVars>
          <dgm:bulletEnabled val="1"/>
        </dgm:presLayoutVars>
      </dgm:prSet>
      <dgm:spPr/>
    </dgm:pt>
    <dgm:pt modelId="{A4EC756B-EEB2-4C2C-8935-36B391B943EF}" type="pres">
      <dgm:prSet presAssocID="{D46E9718-9470-4456-A9AC-FDBF2B40E240}" presName="space" presStyleCnt="0"/>
      <dgm:spPr/>
    </dgm:pt>
    <dgm:pt modelId="{7D151E07-7203-4C22-9C4B-695E4DF89696}" type="pres">
      <dgm:prSet presAssocID="{681B6ABA-1869-4FBE-BA4A-D6F71DDF8A7E}" presName="composite" presStyleCnt="0"/>
      <dgm:spPr/>
    </dgm:pt>
    <dgm:pt modelId="{BCD7C73D-B092-42A7-AFE4-4E509548A33D}" type="pres">
      <dgm:prSet presAssocID="{681B6ABA-1869-4FBE-BA4A-D6F71DDF8A7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4B3E14CC-530E-4ACA-BE89-8D06F1155C17}" type="pres">
      <dgm:prSet presAssocID="{681B6ABA-1869-4FBE-BA4A-D6F71DDF8A7E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02DEA805-8AB6-4D2F-AC92-B108FC00A9B6}" type="presOf" srcId="{73C87874-CC10-4BB3-8231-D0A4CB2A369A}" destId="{5EC10E2D-C160-4FFA-BD31-3B1D3CEC246D}" srcOrd="0" destOrd="0" presId="urn:microsoft.com/office/officeart/2005/8/layout/hList1"/>
    <dgm:cxn modelId="{F6BE1708-7D04-486A-8F98-AC1C616875E4}" srcId="{7CBD3749-09BB-4787-9A0A-01D5C0F27084}" destId="{A32481CB-E4FA-4573-9B0F-F1E211D08863}" srcOrd="2" destOrd="0" parTransId="{681F586C-D808-4A52-AA98-2EC26037F70C}" sibTransId="{91CF57CD-B547-4974-9431-32EA04C24A99}"/>
    <dgm:cxn modelId="{DAB6D80B-9540-4B13-8C88-1324543800DD}" type="presOf" srcId="{2F0167D2-4A8D-4B2E-943A-6F765A35D799}" destId="{410ABBC8-8CEC-413F-9045-7B228EA626A1}" srcOrd="0" destOrd="9" presId="urn:microsoft.com/office/officeart/2005/8/layout/hList1"/>
    <dgm:cxn modelId="{933B9812-DFE4-4475-A4D2-1183F96EEC49}" srcId="{B0A9F76D-B809-46D8-B516-7EDFBBD86C9A}" destId="{A340E29B-7096-439D-AC25-025DABB60679}" srcOrd="3" destOrd="0" parTransId="{2D7AC388-F28A-4E03-91AC-D0FEA7D52C83}" sibTransId="{D46E9718-9470-4456-A9AC-FDBF2B40E240}"/>
    <dgm:cxn modelId="{A0230E18-09B2-4B4D-A436-D51534874519}" type="presOf" srcId="{DDC70735-1165-410B-8593-5AC2E7F65368}" destId="{BF10327E-81A5-4220-939A-87C3BE58628A}" srcOrd="0" destOrd="0" presId="urn:microsoft.com/office/officeart/2005/8/layout/hList1"/>
    <dgm:cxn modelId="{269EF620-0E99-4465-A323-CEAF9BE5EE6F}" type="presOf" srcId="{BC378C88-030E-4AB1-8D29-123CC9F027CA}" destId="{410ABBC8-8CEC-413F-9045-7B228EA626A1}" srcOrd="0" destOrd="6" presId="urn:microsoft.com/office/officeart/2005/8/layout/hList1"/>
    <dgm:cxn modelId="{D9BC2929-C5DD-4DCC-A765-6F7CC28C1DB2}" type="presOf" srcId="{B0A9F76D-B809-46D8-B516-7EDFBBD86C9A}" destId="{62CF8259-1340-4809-B3A7-BC92F7DB640C}" srcOrd="0" destOrd="0" presId="urn:microsoft.com/office/officeart/2005/8/layout/hList1"/>
    <dgm:cxn modelId="{887DCA35-6904-400C-BE33-B0E2C34C15C3}" type="presOf" srcId="{256233D1-6625-433D-9B62-C7696CB45DB7}" destId="{410ABBC8-8CEC-413F-9045-7B228EA626A1}" srcOrd="0" destOrd="7" presId="urn:microsoft.com/office/officeart/2005/8/layout/hList1"/>
    <dgm:cxn modelId="{080F1D39-FFE9-4705-9488-A1555525D8CC}" srcId="{B0A9F76D-B809-46D8-B516-7EDFBBD86C9A}" destId="{4FCD4031-5505-4CF9-A9F5-1F6A83879664}" srcOrd="0" destOrd="0" parTransId="{629D58E0-00B0-4078-B19C-55EB030A7976}" sibTransId="{8862FCCD-3B45-4C83-991C-6AE0D004397D}"/>
    <dgm:cxn modelId="{5C55075C-B3F9-43E4-BF24-15864AC0206D}" srcId="{DDC70735-1165-410B-8593-5AC2E7F65368}" destId="{41989A4C-AD6B-49A9-8D57-06C2EB01F059}" srcOrd="0" destOrd="0" parTransId="{BB86197B-16BB-424C-B061-55357EF9717B}" sibTransId="{861457B9-267F-4BE0-8BE1-F91744A14F36}"/>
    <dgm:cxn modelId="{5A735546-4195-4A3F-A522-D7D761F4BB16}" type="presOf" srcId="{250A5992-9363-41D2-8145-1D3CFE69361E}" destId="{410ABBC8-8CEC-413F-9045-7B228EA626A1}" srcOrd="0" destOrd="1" presId="urn:microsoft.com/office/officeart/2005/8/layout/hList1"/>
    <dgm:cxn modelId="{1F709367-3D44-405A-A73C-8A58E62C9BC1}" srcId="{B0A9F76D-B809-46D8-B516-7EDFBBD86C9A}" destId="{DDC70735-1165-410B-8593-5AC2E7F65368}" srcOrd="1" destOrd="0" parTransId="{F89983E8-F755-4CC7-89B0-F48EF4E4807C}" sibTransId="{3D853B6A-E375-4E27-9F9C-5290816A548B}"/>
    <dgm:cxn modelId="{2ED3C769-E5B6-48B0-9413-5F24DF291CB5}" srcId="{7CBD3749-09BB-4787-9A0A-01D5C0F27084}" destId="{9CE8F76C-DEF1-4A22-8F2B-868D4383720D}" srcOrd="9" destOrd="0" parTransId="{586C3FA2-E1B4-4B10-AD91-86420E8CE7FA}" sibTransId="{E406B315-F406-408B-A709-53A8310E3CDA}"/>
    <dgm:cxn modelId="{CC52A44E-EA80-4FAA-871B-BEA4C62E094C}" type="presOf" srcId="{681B6ABA-1869-4FBE-BA4A-D6F71DDF8A7E}" destId="{BCD7C73D-B092-42A7-AFE4-4E509548A33D}" srcOrd="0" destOrd="0" presId="urn:microsoft.com/office/officeart/2005/8/layout/hList1"/>
    <dgm:cxn modelId="{A89E8850-A3B0-4C4E-9174-5D67B436DE73}" srcId="{7CBD3749-09BB-4787-9A0A-01D5C0F27084}" destId="{250A5992-9363-41D2-8145-1D3CFE69361E}" srcOrd="0" destOrd="0" parTransId="{7FAA5942-4A19-4BCE-836B-7653CB760F3D}" sibTransId="{197961E5-6F2F-47A2-95A0-9AE4AD9B5446}"/>
    <dgm:cxn modelId="{E0BFCE51-6BC3-4EB4-9A42-D7C82BFBEEC5}" srcId="{A340E29B-7096-439D-AC25-025DABB60679}" destId="{7D6CF403-CA6B-4B57-8E28-248FE918994E}" srcOrd="0" destOrd="0" parTransId="{D8A7FF46-27F4-4AA3-8E0E-E25BBD0C8AFB}" sibTransId="{CCEEFBC8-E8B3-4765-A4EC-0652B9CF77D1}"/>
    <dgm:cxn modelId="{9871DE53-82F1-45B0-8682-C4E8F17C6FEC}" srcId="{7CBD3749-09BB-4787-9A0A-01D5C0F27084}" destId="{256233D1-6625-433D-9B62-C7696CB45DB7}" srcOrd="6" destOrd="0" parTransId="{D52475B1-17CF-4EF0-BB8C-66C2A8ECE36B}" sibTransId="{06D0CCD2-103D-491B-BC79-EBA14139B894}"/>
    <dgm:cxn modelId="{F0C90B55-565D-4938-871E-A78B7FF0E7E7}" type="presOf" srcId="{11054849-D936-4ED2-A6FE-767ADD1597AA}" destId="{410ABBC8-8CEC-413F-9045-7B228EA626A1}" srcOrd="0" destOrd="2" presId="urn:microsoft.com/office/officeart/2005/8/layout/hList1"/>
    <dgm:cxn modelId="{8E0D6A55-5395-4DC3-8F11-D15321E4F8D5}" type="presOf" srcId="{4CA623C6-B3B7-4E01-A70E-328CEBE21CC8}" destId="{1ACC007F-FF13-403A-AB26-8CE36792F0E1}" srcOrd="0" destOrd="0" presId="urn:microsoft.com/office/officeart/2005/8/layout/hList1"/>
    <dgm:cxn modelId="{7FC9605A-ED08-4C5D-A6C5-A569E209375F}" srcId="{681B6ABA-1869-4FBE-BA4A-D6F71DDF8A7E}" destId="{441B8122-BAB6-4DC4-BE87-F8F2220A3E63}" srcOrd="0" destOrd="0" parTransId="{2851B240-9A7C-407E-8DB8-13FB982BAC2A}" sibTransId="{1CC8D684-7135-40C8-9DED-F617B8072391}"/>
    <dgm:cxn modelId="{62177B7D-9427-42E4-BBC4-DBDD9E834872}" type="presOf" srcId="{40E28DB1-C248-494F-918B-CEC5C4DB69F8}" destId="{410ABBC8-8CEC-413F-9045-7B228EA626A1}" srcOrd="0" destOrd="12" presId="urn:microsoft.com/office/officeart/2005/8/layout/hList1"/>
    <dgm:cxn modelId="{F16C3684-421D-469E-BB17-3DC42C139787}" srcId="{B0A9F76D-B809-46D8-B516-7EDFBBD86C9A}" destId="{681B6ABA-1869-4FBE-BA4A-D6F71DDF8A7E}" srcOrd="4" destOrd="0" parTransId="{7C8CE8DF-DBED-45DA-8002-6309BFC60FEB}" sibTransId="{38B1E82A-71D1-4A8F-AE07-340A836A5EF0}"/>
    <dgm:cxn modelId="{73533F86-FDC8-4C87-BCC1-2DDCAF1E1275}" srcId="{7CBD3749-09BB-4787-9A0A-01D5C0F27084}" destId="{BDFD0CB9-2FA3-4F5D-9A22-19C2DE99D6C5}" srcOrd="7" destOrd="0" parTransId="{B553DCD5-E0C6-49AB-90E5-D027633D5F16}" sibTransId="{58FB0E54-CAED-4F8E-BC7C-48553C5F3142}"/>
    <dgm:cxn modelId="{E5F1C18F-B988-43A5-BE8F-A33AABAF4F70}" type="presOf" srcId="{BDFD0CB9-2FA3-4F5D-9A22-19C2DE99D6C5}" destId="{410ABBC8-8CEC-413F-9045-7B228EA626A1}" srcOrd="0" destOrd="8" presId="urn:microsoft.com/office/officeart/2005/8/layout/hList1"/>
    <dgm:cxn modelId="{4FD8E993-7A47-4151-8D36-4072311AFE58}" type="presOf" srcId="{7CBD3749-09BB-4787-9A0A-01D5C0F27084}" destId="{410ABBC8-8CEC-413F-9045-7B228EA626A1}" srcOrd="0" destOrd="0" presId="urn:microsoft.com/office/officeart/2005/8/layout/hList1"/>
    <dgm:cxn modelId="{12AB3D96-1F3D-4BCF-A1C3-065D08705C16}" type="presOf" srcId="{8E5BD97A-7140-4489-90E5-E9B5DC09E995}" destId="{410ABBC8-8CEC-413F-9045-7B228EA626A1}" srcOrd="0" destOrd="4" presId="urn:microsoft.com/office/officeart/2005/8/layout/hList1"/>
    <dgm:cxn modelId="{CDFA0A99-22F0-4F40-BCD7-C7F118971872}" srcId="{7CBD3749-09BB-4787-9A0A-01D5C0F27084}" destId="{3AF94A46-909F-4A25-9A72-B043E424ACC5}" srcOrd="4" destOrd="0" parTransId="{8AC971FC-BA69-4D35-BCF3-0DC24DA05253}" sibTransId="{7FBC3E5A-F6DF-4889-8971-476343990CFF}"/>
    <dgm:cxn modelId="{7262059D-B9F5-442B-86A8-15ED48BF4823}" srcId="{4FCD4031-5505-4CF9-A9F5-1F6A83879664}" destId="{9976B5D2-3BD2-444D-AF16-8D22A296B5A7}" srcOrd="2" destOrd="0" parTransId="{56D8A77E-D9D0-43EC-8894-7B7DCE1AD3DC}" sibTransId="{1B5A3E71-7AD6-4CAD-93B5-8414C4A8F0ED}"/>
    <dgm:cxn modelId="{56C1439D-75C3-424C-B9F3-B7E62D5088C5}" srcId="{7CBD3749-09BB-4787-9A0A-01D5C0F27084}" destId="{15E9E676-7651-43A1-8508-EBE411D4FB07}" srcOrd="10" destOrd="0" parTransId="{CBDBEEEB-F42E-4464-B91B-865ED33F2F87}" sibTransId="{2658C1F3-83C8-4A73-BC1D-42DA9C3AB789}"/>
    <dgm:cxn modelId="{B9073BA0-A09A-44B5-BA97-9E6149ECEFB6}" srcId="{7CBD3749-09BB-4787-9A0A-01D5C0F27084}" destId="{11054849-D936-4ED2-A6FE-767ADD1597AA}" srcOrd="1" destOrd="0" parTransId="{C3EF34F4-F29B-40D4-87C9-FE10CE11826C}" sibTransId="{F9D426BF-408B-41C2-A689-2619D158140E}"/>
    <dgm:cxn modelId="{13A7E2A3-F7F8-4497-94C6-FD38F6ED83DA}" type="presOf" srcId="{9976B5D2-3BD2-444D-AF16-8D22A296B5A7}" destId="{410ABBC8-8CEC-413F-9045-7B228EA626A1}" srcOrd="0" destOrd="13" presId="urn:microsoft.com/office/officeart/2005/8/layout/hList1"/>
    <dgm:cxn modelId="{971C29A4-F44C-432E-AF58-CA272AD8867B}" srcId="{7CBD3749-09BB-4787-9A0A-01D5C0F27084}" destId="{BC378C88-030E-4AB1-8D29-123CC9F027CA}" srcOrd="5" destOrd="0" parTransId="{07E71E98-D754-4F62-B98E-E95A06CE9D04}" sibTransId="{E15BD564-8E98-4174-959B-301330F52BB9}"/>
    <dgm:cxn modelId="{5143BEB6-A0A4-4403-897C-B12494B7F22F}" type="presOf" srcId="{9CE8F76C-DEF1-4A22-8F2B-868D4383720D}" destId="{410ABBC8-8CEC-413F-9045-7B228EA626A1}" srcOrd="0" destOrd="10" presId="urn:microsoft.com/office/officeart/2005/8/layout/hList1"/>
    <dgm:cxn modelId="{69C024BA-9F4D-44A4-9E03-432F1A148840}" srcId="{4FCD4031-5505-4CF9-A9F5-1F6A83879664}" destId="{7CBD3749-09BB-4787-9A0A-01D5C0F27084}" srcOrd="0" destOrd="0" parTransId="{115EED9E-D1BD-48B1-924B-322DA9DD0915}" sibTransId="{0DA3B75D-3B9A-40D1-A8BB-C87B695FFB0C}"/>
    <dgm:cxn modelId="{90900FBC-0FEA-4FFE-87B9-12754B938AB6}" type="presOf" srcId="{4FCD4031-5505-4CF9-A9F5-1F6A83879664}" destId="{738E1389-3EF2-47E2-901F-DB3B04F21FFC}" srcOrd="0" destOrd="0" presId="urn:microsoft.com/office/officeart/2005/8/layout/hList1"/>
    <dgm:cxn modelId="{5E66A4BC-CBD3-42FC-9B35-D3C22CD7157D}" srcId="{4CA623C6-B3B7-4E01-A70E-328CEBE21CC8}" destId="{73C87874-CC10-4BB3-8231-D0A4CB2A369A}" srcOrd="0" destOrd="0" parTransId="{570772B6-88DF-4AF5-A470-4CC58012BC5D}" sibTransId="{465D23D6-AB8A-4B33-8FF4-7EFF8CF4E8F9}"/>
    <dgm:cxn modelId="{3367C1C0-778C-492A-B2E3-3C76E4E9C6A9}" srcId="{7CBD3749-09BB-4787-9A0A-01D5C0F27084}" destId="{8E5BD97A-7140-4489-90E5-E9B5DC09E995}" srcOrd="3" destOrd="0" parTransId="{A82D97C2-C94C-4D4E-B4E4-874A1F3ACEBE}" sibTransId="{3FB4376D-CBBC-48CD-8556-A41BEC36CBCB}"/>
    <dgm:cxn modelId="{51BA18C9-35CD-4082-AE7A-3F407D7BEC2B}" srcId="{B0A9F76D-B809-46D8-B516-7EDFBBD86C9A}" destId="{4CA623C6-B3B7-4E01-A70E-328CEBE21CC8}" srcOrd="2" destOrd="0" parTransId="{4B6BB942-7BDE-4CF9-BA55-1A671519458D}" sibTransId="{03D94260-C5F5-4829-8409-C975E0CF622C}"/>
    <dgm:cxn modelId="{3DAF7CCD-79F2-4FBF-A42B-FD806579D653}" type="presOf" srcId="{15E9E676-7651-43A1-8508-EBE411D4FB07}" destId="{410ABBC8-8CEC-413F-9045-7B228EA626A1}" srcOrd="0" destOrd="11" presId="urn:microsoft.com/office/officeart/2005/8/layout/hList1"/>
    <dgm:cxn modelId="{A9B1BECE-632C-4B49-A08D-33AF984C8819}" srcId="{7CBD3749-09BB-4787-9A0A-01D5C0F27084}" destId="{2F0167D2-4A8D-4B2E-943A-6F765A35D799}" srcOrd="8" destOrd="0" parTransId="{5111FC95-7187-48B5-84D4-2B7F31A74E5C}" sibTransId="{EB6647A4-ADE4-4413-9F2A-E43F088D9F85}"/>
    <dgm:cxn modelId="{DC4A0CD7-2F8E-4039-A517-C8AD758A21F9}" type="presOf" srcId="{3AF94A46-909F-4A25-9A72-B043E424ACC5}" destId="{410ABBC8-8CEC-413F-9045-7B228EA626A1}" srcOrd="0" destOrd="5" presId="urn:microsoft.com/office/officeart/2005/8/layout/hList1"/>
    <dgm:cxn modelId="{6BF643EB-7982-4A6A-91D5-5FDD29DAE4F8}" type="presOf" srcId="{441B8122-BAB6-4DC4-BE87-F8F2220A3E63}" destId="{4B3E14CC-530E-4ACA-BE89-8D06F1155C17}" srcOrd="0" destOrd="0" presId="urn:microsoft.com/office/officeart/2005/8/layout/hList1"/>
    <dgm:cxn modelId="{07CA09EC-E232-44C2-AD50-56F7E2EA17CA}" srcId="{4FCD4031-5505-4CF9-A9F5-1F6A83879664}" destId="{40E28DB1-C248-494F-918B-CEC5C4DB69F8}" srcOrd="1" destOrd="0" parTransId="{CB600D89-AF26-4A51-B914-D893C8F272A2}" sibTransId="{36CC8930-9AAF-41A8-9474-7C4A1A003E54}"/>
    <dgm:cxn modelId="{05AF8BF1-4472-4611-B48A-6FBA28F40EA7}" type="presOf" srcId="{A340E29B-7096-439D-AC25-025DABB60679}" destId="{C0363380-2180-496B-9AFB-A8EF6D926AF0}" srcOrd="0" destOrd="0" presId="urn:microsoft.com/office/officeart/2005/8/layout/hList1"/>
    <dgm:cxn modelId="{EA8E6BF9-450E-492B-8790-E2E32CD24FB6}" type="presOf" srcId="{A32481CB-E4FA-4573-9B0F-F1E211D08863}" destId="{410ABBC8-8CEC-413F-9045-7B228EA626A1}" srcOrd="0" destOrd="3" presId="urn:microsoft.com/office/officeart/2005/8/layout/hList1"/>
    <dgm:cxn modelId="{E86810FE-0A36-4248-969C-116B915ADD55}" type="presOf" srcId="{41989A4C-AD6B-49A9-8D57-06C2EB01F059}" destId="{4450CB5A-1F44-49D7-95D0-C70A3089FCFB}" srcOrd="0" destOrd="0" presId="urn:microsoft.com/office/officeart/2005/8/layout/hList1"/>
    <dgm:cxn modelId="{12BB60FE-07EB-4DE2-804E-7F3F1BFC992C}" type="presOf" srcId="{7D6CF403-CA6B-4B57-8E28-248FE918994E}" destId="{F88FDE6F-502C-444E-BEB7-04194F3E9D1E}" srcOrd="0" destOrd="0" presId="urn:microsoft.com/office/officeart/2005/8/layout/hList1"/>
    <dgm:cxn modelId="{5C50759F-1C6F-4BB2-A20E-BE607769B637}" type="presParOf" srcId="{62CF8259-1340-4809-B3A7-BC92F7DB640C}" destId="{839F4922-0147-4EB9-BD72-C2F54C24DA25}" srcOrd="0" destOrd="0" presId="urn:microsoft.com/office/officeart/2005/8/layout/hList1"/>
    <dgm:cxn modelId="{84C9085D-83CC-4CD8-B282-94DD244ED8C6}" type="presParOf" srcId="{839F4922-0147-4EB9-BD72-C2F54C24DA25}" destId="{738E1389-3EF2-47E2-901F-DB3B04F21FFC}" srcOrd="0" destOrd="0" presId="urn:microsoft.com/office/officeart/2005/8/layout/hList1"/>
    <dgm:cxn modelId="{75BD6FC9-C736-4C0B-B7C0-752F1756B0D5}" type="presParOf" srcId="{839F4922-0147-4EB9-BD72-C2F54C24DA25}" destId="{410ABBC8-8CEC-413F-9045-7B228EA626A1}" srcOrd="1" destOrd="0" presId="urn:microsoft.com/office/officeart/2005/8/layout/hList1"/>
    <dgm:cxn modelId="{E6B80A27-5FF5-4077-9746-2F89D6DF036B}" type="presParOf" srcId="{62CF8259-1340-4809-B3A7-BC92F7DB640C}" destId="{F3D43C68-9581-455D-A017-2BC6B3A17F36}" srcOrd="1" destOrd="0" presId="urn:microsoft.com/office/officeart/2005/8/layout/hList1"/>
    <dgm:cxn modelId="{5EE1ABD5-7BCC-4AA4-A9D0-662FED037281}" type="presParOf" srcId="{62CF8259-1340-4809-B3A7-BC92F7DB640C}" destId="{9387C848-4D8A-42B6-9D3A-A0285D96B173}" srcOrd="2" destOrd="0" presId="urn:microsoft.com/office/officeart/2005/8/layout/hList1"/>
    <dgm:cxn modelId="{D8ABA1AB-0763-400C-A83C-8A6DBBC8357C}" type="presParOf" srcId="{9387C848-4D8A-42B6-9D3A-A0285D96B173}" destId="{BF10327E-81A5-4220-939A-87C3BE58628A}" srcOrd="0" destOrd="0" presId="urn:microsoft.com/office/officeart/2005/8/layout/hList1"/>
    <dgm:cxn modelId="{0E09CE7F-B6F6-4B99-9A7C-19EC81A28750}" type="presParOf" srcId="{9387C848-4D8A-42B6-9D3A-A0285D96B173}" destId="{4450CB5A-1F44-49D7-95D0-C70A3089FCFB}" srcOrd="1" destOrd="0" presId="urn:microsoft.com/office/officeart/2005/8/layout/hList1"/>
    <dgm:cxn modelId="{0688FA80-52A6-4102-A6B3-377F53273B2A}" type="presParOf" srcId="{62CF8259-1340-4809-B3A7-BC92F7DB640C}" destId="{91014228-B33E-4320-AA79-869CD4D3EAF2}" srcOrd="3" destOrd="0" presId="urn:microsoft.com/office/officeart/2005/8/layout/hList1"/>
    <dgm:cxn modelId="{81ABD30D-CA3F-45C7-915C-101A867A9C5F}" type="presParOf" srcId="{62CF8259-1340-4809-B3A7-BC92F7DB640C}" destId="{4E001088-45D5-4F5D-9DCF-15323A359395}" srcOrd="4" destOrd="0" presId="urn:microsoft.com/office/officeart/2005/8/layout/hList1"/>
    <dgm:cxn modelId="{58B412D8-680A-400E-8675-A1F508AC441C}" type="presParOf" srcId="{4E001088-45D5-4F5D-9DCF-15323A359395}" destId="{1ACC007F-FF13-403A-AB26-8CE36792F0E1}" srcOrd="0" destOrd="0" presId="urn:microsoft.com/office/officeart/2005/8/layout/hList1"/>
    <dgm:cxn modelId="{3A719ECC-DE18-4C57-B514-AF8558F0C03D}" type="presParOf" srcId="{4E001088-45D5-4F5D-9DCF-15323A359395}" destId="{5EC10E2D-C160-4FFA-BD31-3B1D3CEC246D}" srcOrd="1" destOrd="0" presId="urn:microsoft.com/office/officeart/2005/8/layout/hList1"/>
    <dgm:cxn modelId="{82ECB7D9-AB5D-404F-ADA9-1ED422829967}" type="presParOf" srcId="{62CF8259-1340-4809-B3A7-BC92F7DB640C}" destId="{F6071F4D-9210-484E-967E-15D34F73528D}" srcOrd="5" destOrd="0" presId="urn:microsoft.com/office/officeart/2005/8/layout/hList1"/>
    <dgm:cxn modelId="{C9E4A848-1342-476A-B262-0A6596959D70}" type="presParOf" srcId="{62CF8259-1340-4809-B3A7-BC92F7DB640C}" destId="{F5310512-AAE0-42BD-8870-58526EEB569B}" srcOrd="6" destOrd="0" presId="urn:microsoft.com/office/officeart/2005/8/layout/hList1"/>
    <dgm:cxn modelId="{C388C9D4-64ED-4F30-B706-434B6BDBA86D}" type="presParOf" srcId="{F5310512-AAE0-42BD-8870-58526EEB569B}" destId="{C0363380-2180-496B-9AFB-A8EF6D926AF0}" srcOrd="0" destOrd="0" presId="urn:microsoft.com/office/officeart/2005/8/layout/hList1"/>
    <dgm:cxn modelId="{76086187-64DC-42A5-92FE-765F043F7F95}" type="presParOf" srcId="{F5310512-AAE0-42BD-8870-58526EEB569B}" destId="{F88FDE6F-502C-444E-BEB7-04194F3E9D1E}" srcOrd="1" destOrd="0" presId="urn:microsoft.com/office/officeart/2005/8/layout/hList1"/>
    <dgm:cxn modelId="{4E302BF0-A11B-4697-BA1D-764B73D7BCF8}" type="presParOf" srcId="{62CF8259-1340-4809-B3A7-BC92F7DB640C}" destId="{A4EC756B-EEB2-4C2C-8935-36B391B943EF}" srcOrd="7" destOrd="0" presId="urn:microsoft.com/office/officeart/2005/8/layout/hList1"/>
    <dgm:cxn modelId="{EF24F17D-64B2-459B-8AA9-5B4BE49DDDBD}" type="presParOf" srcId="{62CF8259-1340-4809-B3A7-BC92F7DB640C}" destId="{7D151E07-7203-4C22-9C4B-695E4DF89696}" srcOrd="8" destOrd="0" presId="urn:microsoft.com/office/officeart/2005/8/layout/hList1"/>
    <dgm:cxn modelId="{C64D5C04-694A-4657-94AE-690199B8683E}" type="presParOf" srcId="{7D151E07-7203-4C22-9C4B-695E4DF89696}" destId="{BCD7C73D-B092-42A7-AFE4-4E509548A33D}" srcOrd="0" destOrd="0" presId="urn:microsoft.com/office/officeart/2005/8/layout/hList1"/>
    <dgm:cxn modelId="{EED02CFF-0C72-4D52-9E42-20E0BB12A956}" type="presParOf" srcId="{7D151E07-7203-4C22-9C4B-695E4DF89696}" destId="{4B3E14CC-530E-4ACA-BE89-8D06F1155C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ABF59D-8C52-4C26-8CEA-B1911E34354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465E82D-FA3A-4C08-9FD2-E5E8F89A02D1}">
      <dgm:prSet phldrT="[Tekst]" phldr="1" custT="1"/>
      <dgm:spPr/>
      <dgm:t>
        <a:bodyPr/>
        <a:lstStyle/>
        <a:p>
          <a:endParaRPr lang="en-GB" sz="1600" dirty="0"/>
        </a:p>
      </dgm:t>
    </dgm:pt>
    <dgm:pt modelId="{0313809B-84EA-41F0-A63E-3A2C56C39A0F}" type="parTrans" cxnId="{0F8B48B5-1B18-4625-84AC-DE8D5C8A4FB8}">
      <dgm:prSet/>
      <dgm:spPr/>
      <dgm:t>
        <a:bodyPr/>
        <a:lstStyle/>
        <a:p>
          <a:endParaRPr lang="en-GB"/>
        </a:p>
      </dgm:t>
    </dgm:pt>
    <dgm:pt modelId="{79AE429F-3B40-4E00-843E-144938113214}" type="sibTrans" cxnId="{0F8B48B5-1B18-4625-84AC-DE8D5C8A4FB8}">
      <dgm:prSet/>
      <dgm:spPr/>
      <dgm:t>
        <a:bodyPr/>
        <a:lstStyle/>
        <a:p>
          <a:endParaRPr lang="en-GB"/>
        </a:p>
      </dgm:t>
    </dgm:pt>
    <dgm:pt modelId="{C9CC2B90-88F5-4262-80DD-75BB944E4720}">
      <dgm:prSet phldrT="[Tekst]" custT="1"/>
      <dgm:spPr/>
      <dgm:t>
        <a:bodyPr/>
        <a:lstStyle/>
        <a:p>
          <a:r>
            <a:rPr lang="nb-NO" sz="1600" dirty="0"/>
            <a:t>Black, 14-20, </a:t>
          </a:r>
          <a:r>
            <a:rPr lang="nb-NO" sz="1600" dirty="0" err="1"/>
            <a:t>Calibri</a:t>
          </a:r>
          <a:endParaRPr lang="en-GB" sz="1600" dirty="0"/>
        </a:p>
      </dgm:t>
    </dgm:pt>
    <dgm:pt modelId="{7EE95EDE-694E-4B52-A113-37099B2A9570}" type="parTrans" cxnId="{6615AB79-5C2D-4F29-A5BA-FF2DDF3B1AE3}">
      <dgm:prSet/>
      <dgm:spPr/>
      <dgm:t>
        <a:bodyPr/>
        <a:lstStyle/>
        <a:p>
          <a:endParaRPr lang="en-GB"/>
        </a:p>
      </dgm:t>
    </dgm:pt>
    <dgm:pt modelId="{87E0892D-A95B-42CB-870F-FC995DE62653}" type="sibTrans" cxnId="{6615AB79-5C2D-4F29-A5BA-FF2DDF3B1AE3}">
      <dgm:prSet/>
      <dgm:spPr/>
      <dgm:t>
        <a:bodyPr/>
        <a:lstStyle/>
        <a:p>
          <a:endParaRPr lang="en-GB"/>
        </a:p>
      </dgm:t>
    </dgm:pt>
    <dgm:pt modelId="{330A156E-D401-457D-8DAF-7740B55F0549}">
      <dgm:prSet phldrT="[Tekst]" phldr="1" custT="1"/>
      <dgm:spPr/>
      <dgm:t>
        <a:bodyPr/>
        <a:lstStyle/>
        <a:p>
          <a:endParaRPr lang="en-GB" sz="1800" dirty="0"/>
        </a:p>
      </dgm:t>
    </dgm:pt>
    <dgm:pt modelId="{BC08072B-1FA9-4BC7-8CC0-563DE5AA131A}" type="parTrans" cxnId="{D5812BF3-0B56-4EF8-976A-4FAF8C5FF3EF}">
      <dgm:prSet/>
      <dgm:spPr/>
      <dgm:t>
        <a:bodyPr/>
        <a:lstStyle/>
        <a:p>
          <a:endParaRPr lang="en-GB"/>
        </a:p>
      </dgm:t>
    </dgm:pt>
    <dgm:pt modelId="{84CC5553-A57A-4929-9B1F-4A163F380535}" type="sibTrans" cxnId="{D5812BF3-0B56-4EF8-976A-4FAF8C5FF3EF}">
      <dgm:prSet/>
      <dgm:spPr/>
      <dgm:t>
        <a:bodyPr/>
        <a:lstStyle/>
        <a:p>
          <a:endParaRPr lang="en-GB"/>
        </a:p>
      </dgm:t>
    </dgm:pt>
    <dgm:pt modelId="{F0322832-1457-4426-8D57-59D993E48ECF}" type="pres">
      <dgm:prSet presAssocID="{B0ABF59D-8C52-4C26-8CEA-B1911E343546}" presName="Name0" presStyleCnt="0">
        <dgm:presLayoutVars>
          <dgm:dir/>
          <dgm:animLvl val="lvl"/>
          <dgm:resizeHandles val="exact"/>
        </dgm:presLayoutVars>
      </dgm:prSet>
      <dgm:spPr/>
    </dgm:pt>
    <dgm:pt modelId="{9D11849A-6C85-43D9-B178-2EE1A0754895}" type="pres">
      <dgm:prSet presAssocID="{E465E82D-FA3A-4C08-9FD2-E5E8F89A02D1}" presName="Name8" presStyleCnt="0"/>
      <dgm:spPr/>
    </dgm:pt>
    <dgm:pt modelId="{FFC7DAE0-76DC-4C49-ACAD-B3723657A99E}" type="pres">
      <dgm:prSet presAssocID="{E465E82D-FA3A-4C08-9FD2-E5E8F89A02D1}" presName="level" presStyleLbl="node1" presStyleIdx="0" presStyleCnt="3">
        <dgm:presLayoutVars>
          <dgm:chMax val="1"/>
          <dgm:bulletEnabled val="1"/>
        </dgm:presLayoutVars>
      </dgm:prSet>
      <dgm:spPr/>
    </dgm:pt>
    <dgm:pt modelId="{061B32FC-C635-420C-B771-04B5FA6AB64A}" type="pres">
      <dgm:prSet presAssocID="{E465E82D-FA3A-4C08-9FD2-E5E8F89A02D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BC0FB0F-91D7-4035-A4A7-25A5D4FF5126}" type="pres">
      <dgm:prSet presAssocID="{C9CC2B90-88F5-4262-80DD-75BB944E4720}" presName="Name8" presStyleCnt="0"/>
      <dgm:spPr/>
    </dgm:pt>
    <dgm:pt modelId="{F983D108-3B8D-484F-B6BD-2B0707462FEB}" type="pres">
      <dgm:prSet presAssocID="{C9CC2B90-88F5-4262-80DD-75BB944E4720}" presName="level" presStyleLbl="node1" presStyleIdx="1" presStyleCnt="3">
        <dgm:presLayoutVars>
          <dgm:chMax val="1"/>
          <dgm:bulletEnabled val="1"/>
        </dgm:presLayoutVars>
      </dgm:prSet>
      <dgm:spPr/>
    </dgm:pt>
    <dgm:pt modelId="{7317098E-B935-4F9A-97FD-D09481CEFF3E}" type="pres">
      <dgm:prSet presAssocID="{C9CC2B90-88F5-4262-80DD-75BB944E472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14C9B73-F42E-4FCA-A3A6-F334B0E75AB4}" type="pres">
      <dgm:prSet presAssocID="{330A156E-D401-457D-8DAF-7740B55F0549}" presName="Name8" presStyleCnt="0"/>
      <dgm:spPr/>
    </dgm:pt>
    <dgm:pt modelId="{3978AE07-3F25-499A-AF7C-8C0BAB113161}" type="pres">
      <dgm:prSet presAssocID="{330A156E-D401-457D-8DAF-7740B55F0549}" presName="level" presStyleLbl="node1" presStyleIdx="2" presStyleCnt="3">
        <dgm:presLayoutVars>
          <dgm:chMax val="1"/>
          <dgm:bulletEnabled val="1"/>
        </dgm:presLayoutVars>
      </dgm:prSet>
      <dgm:spPr/>
    </dgm:pt>
    <dgm:pt modelId="{AC38453C-748A-46B3-A7F8-E65864DEC28C}" type="pres">
      <dgm:prSet presAssocID="{330A156E-D401-457D-8DAF-7740B55F054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5723E25-F278-4F90-AB34-D2AD07DBEACF}" type="presOf" srcId="{C9CC2B90-88F5-4262-80DD-75BB944E4720}" destId="{7317098E-B935-4F9A-97FD-D09481CEFF3E}" srcOrd="1" destOrd="0" presId="urn:microsoft.com/office/officeart/2005/8/layout/pyramid1"/>
    <dgm:cxn modelId="{8E149267-75B5-4608-B5F5-B7635EAA48AD}" type="presOf" srcId="{330A156E-D401-457D-8DAF-7740B55F0549}" destId="{3978AE07-3F25-499A-AF7C-8C0BAB113161}" srcOrd="0" destOrd="0" presId="urn:microsoft.com/office/officeart/2005/8/layout/pyramid1"/>
    <dgm:cxn modelId="{B1CF6957-C55E-4442-A28B-798A20809318}" type="presOf" srcId="{E465E82D-FA3A-4C08-9FD2-E5E8F89A02D1}" destId="{061B32FC-C635-420C-B771-04B5FA6AB64A}" srcOrd="1" destOrd="0" presId="urn:microsoft.com/office/officeart/2005/8/layout/pyramid1"/>
    <dgm:cxn modelId="{6615AB79-5C2D-4F29-A5BA-FF2DDF3B1AE3}" srcId="{B0ABF59D-8C52-4C26-8CEA-B1911E343546}" destId="{C9CC2B90-88F5-4262-80DD-75BB944E4720}" srcOrd="1" destOrd="0" parTransId="{7EE95EDE-694E-4B52-A113-37099B2A9570}" sibTransId="{87E0892D-A95B-42CB-870F-FC995DE62653}"/>
    <dgm:cxn modelId="{213B70AC-F0C6-40EC-B7F6-CB0250F3309A}" type="presOf" srcId="{E465E82D-FA3A-4C08-9FD2-E5E8F89A02D1}" destId="{FFC7DAE0-76DC-4C49-ACAD-B3723657A99E}" srcOrd="0" destOrd="0" presId="urn:microsoft.com/office/officeart/2005/8/layout/pyramid1"/>
    <dgm:cxn modelId="{0F8B48B5-1B18-4625-84AC-DE8D5C8A4FB8}" srcId="{B0ABF59D-8C52-4C26-8CEA-B1911E343546}" destId="{E465E82D-FA3A-4C08-9FD2-E5E8F89A02D1}" srcOrd="0" destOrd="0" parTransId="{0313809B-84EA-41F0-A63E-3A2C56C39A0F}" sibTransId="{79AE429F-3B40-4E00-843E-144938113214}"/>
    <dgm:cxn modelId="{EED8F1F2-C49D-44FA-B606-5EDB73AFF9DF}" type="presOf" srcId="{330A156E-D401-457D-8DAF-7740B55F0549}" destId="{AC38453C-748A-46B3-A7F8-E65864DEC28C}" srcOrd="1" destOrd="0" presId="urn:microsoft.com/office/officeart/2005/8/layout/pyramid1"/>
    <dgm:cxn modelId="{D5812BF3-0B56-4EF8-976A-4FAF8C5FF3EF}" srcId="{B0ABF59D-8C52-4C26-8CEA-B1911E343546}" destId="{330A156E-D401-457D-8DAF-7740B55F0549}" srcOrd="2" destOrd="0" parTransId="{BC08072B-1FA9-4BC7-8CC0-563DE5AA131A}" sibTransId="{84CC5553-A57A-4929-9B1F-4A163F380535}"/>
    <dgm:cxn modelId="{4B3CB0F5-7A0F-4300-BAA3-0D10C6BD1AF9}" type="presOf" srcId="{B0ABF59D-8C52-4C26-8CEA-B1911E343546}" destId="{F0322832-1457-4426-8D57-59D993E48ECF}" srcOrd="0" destOrd="0" presId="urn:microsoft.com/office/officeart/2005/8/layout/pyramid1"/>
    <dgm:cxn modelId="{4D5974F6-80BC-44B5-AF5B-2911C558F462}" type="presOf" srcId="{C9CC2B90-88F5-4262-80DD-75BB944E4720}" destId="{F983D108-3B8D-484F-B6BD-2B0707462FEB}" srcOrd="0" destOrd="0" presId="urn:microsoft.com/office/officeart/2005/8/layout/pyramid1"/>
    <dgm:cxn modelId="{6E01E321-BF0B-44AF-B589-F3ED7C9701BA}" type="presParOf" srcId="{F0322832-1457-4426-8D57-59D993E48ECF}" destId="{9D11849A-6C85-43D9-B178-2EE1A0754895}" srcOrd="0" destOrd="0" presId="urn:microsoft.com/office/officeart/2005/8/layout/pyramid1"/>
    <dgm:cxn modelId="{3A5E63DB-F17D-4CEF-9E32-0E05BB6A7AFB}" type="presParOf" srcId="{9D11849A-6C85-43D9-B178-2EE1A0754895}" destId="{FFC7DAE0-76DC-4C49-ACAD-B3723657A99E}" srcOrd="0" destOrd="0" presId="urn:microsoft.com/office/officeart/2005/8/layout/pyramid1"/>
    <dgm:cxn modelId="{6617FCBA-C1FF-45A7-8176-7DA52406E85E}" type="presParOf" srcId="{9D11849A-6C85-43D9-B178-2EE1A0754895}" destId="{061B32FC-C635-420C-B771-04B5FA6AB64A}" srcOrd="1" destOrd="0" presId="urn:microsoft.com/office/officeart/2005/8/layout/pyramid1"/>
    <dgm:cxn modelId="{0049AD4A-02DC-42B0-B242-510A61B2F64E}" type="presParOf" srcId="{F0322832-1457-4426-8D57-59D993E48ECF}" destId="{DBC0FB0F-91D7-4035-A4A7-25A5D4FF5126}" srcOrd="1" destOrd="0" presId="urn:microsoft.com/office/officeart/2005/8/layout/pyramid1"/>
    <dgm:cxn modelId="{F0CC068C-88CD-4D0E-B4F0-5FBC2100E1F4}" type="presParOf" srcId="{DBC0FB0F-91D7-4035-A4A7-25A5D4FF5126}" destId="{F983D108-3B8D-484F-B6BD-2B0707462FEB}" srcOrd="0" destOrd="0" presId="urn:microsoft.com/office/officeart/2005/8/layout/pyramid1"/>
    <dgm:cxn modelId="{4C64C0A4-AF16-4388-867A-298156D3CC75}" type="presParOf" srcId="{DBC0FB0F-91D7-4035-A4A7-25A5D4FF5126}" destId="{7317098E-B935-4F9A-97FD-D09481CEFF3E}" srcOrd="1" destOrd="0" presId="urn:microsoft.com/office/officeart/2005/8/layout/pyramid1"/>
    <dgm:cxn modelId="{AF38EBB7-C5A3-4C2D-836F-C0E5C4B982BB}" type="presParOf" srcId="{F0322832-1457-4426-8D57-59D993E48ECF}" destId="{D14C9B73-F42E-4FCA-A3A6-F334B0E75AB4}" srcOrd="2" destOrd="0" presId="urn:microsoft.com/office/officeart/2005/8/layout/pyramid1"/>
    <dgm:cxn modelId="{48D8FC13-EEA4-4A84-9A82-B0732A4FA36F}" type="presParOf" srcId="{D14C9B73-F42E-4FCA-A3A6-F334B0E75AB4}" destId="{3978AE07-3F25-499A-AF7C-8C0BAB113161}" srcOrd="0" destOrd="0" presId="urn:microsoft.com/office/officeart/2005/8/layout/pyramid1"/>
    <dgm:cxn modelId="{0ADFF9B3-8A13-4A97-B600-06F707BC1950}" type="presParOf" srcId="{D14C9B73-F42E-4FCA-A3A6-F334B0E75AB4}" destId="{AC38453C-748A-46B3-A7F8-E65864DEC28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E1389-3EF2-47E2-901F-DB3B04F21FFC}">
      <dsp:nvSpPr>
        <dsp:cNvPr id="0" name=""/>
        <dsp:cNvSpPr/>
      </dsp:nvSpPr>
      <dsp:spPr>
        <a:xfrm>
          <a:off x="41" y="109613"/>
          <a:ext cx="3939353" cy="403200"/>
        </a:xfrm>
        <a:prstGeom prst="rect">
          <a:avLst/>
        </a:prstGeom>
        <a:gradFill rotWithShape="0">
          <a:gsLst>
            <a:gs pos="0">
              <a:srgbClr val="F65050">
                <a:alpha val="89804"/>
              </a:srgbClr>
            </a:gs>
            <a:gs pos="50000">
              <a:srgbClr val="F65050"/>
            </a:gs>
            <a:gs pos="100000">
              <a:srgbClr val="F65050"/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Column #1</a:t>
          </a:r>
        </a:p>
      </dsp:txBody>
      <dsp:txXfrm>
        <a:off x="41" y="109613"/>
        <a:ext cx="3939353" cy="403200"/>
      </dsp:txXfrm>
    </dsp:sp>
    <dsp:sp modelId="{410ABBC8-8CEC-413F-9045-7B228EA626A1}">
      <dsp:nvSpPr>
        <dsp:cNvPr id="0" name=""/>
        <dsp:cNvSpPr/>
      </dsp:nvSpPr>
      <dsp:spPr>
        <a:xfrm>
          <a:off x="41" y="512814"/>
          <a:ext cx="3939353" cy="3381840"/>
        </a:xfrm>
        <a:prstGeom prst="rect">
          <a:avLst/>
        </a:prstGeom>
        <a:solidFill>
          <a:srgbClr val="F65050">
            <a:alpha val="28000"/>
          </a:srgb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i="1" kern="1200" dirty="0"/>
            <a:t>Example page 2 columns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Black font, 10-14 size, Calibri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</dsp:txBody>
      <dsp:txXfrm>
        <a:off x="41" y="512814"/>
        <a:ext cx="3939353" cy="3381840"/>
      </dsp:txXfrm>
    </dsp:sp>
    <dsp:sp modelId="{BF10327E-81A5-4220-939A-87C3BE58628A}">
      <dsp:nvSpPr>
        <dsp:cNvPr id="0" name=""/>
        <dsp:cNvSpPr/>
      </dsp:nvSpPr>
      <dsp:spPr>
        <a:xfrm>
          <a:off x="4490904" y="109613"/>
          <a:ext cx="3939353" cy="403200"/>
        </a:xfrm>
        <a:prstGeom prst="rect">
          <a:avLst/>
        </a:prstGeom>
        <a:gradFill rotWithShape="0">
          <a:gsLst>
            <a:gs pos="0">
              <a:srgbClr val="F65050"/>
            </a:gs>
            <a:gs pos="50000">
              <a:srgbClr val="F65050"/>
            </a:gs>
            <a:gs pos="100000">
              <a:srgbClr val="FF0000"/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Column #2</a:t>
          </a:r>
          <a:endParaRPr lang="en-US" sz="1400" kern="1200" dirty="0"/>
        </a:p>
      </dsp:txBody>
      <dsp:txXfrm>
        <a:off x="4490904" y="109613"/>
        <a:ext cx="3939353" cy="403200"/>
      </dsp:txXfrm>
    </dsp:sp>
    <dsp:sp modelId="{4450CB5A-1F44-49D7-95D0-C70A3089FCFB}">
      <dsp:nvSpPr>
        <dsp:cNvPr id="0" name=""/>
        <dsp:cNvSpPr/>
      </dsp:nvSpPr>
      <dsp:spPr>
        <a:xfrm>
          <a:off x="4490904" y="512814"/>
          <a:ext cx="3939353" cy="3381840"/>
        </a:xfrm>
        <a:prstGeom prst="rect">
          <a:avLst/>
        </a:prstGeom>
        <a:solidFill>
          <a:srgbClr val="F65050">
            <a:alpha val="44000"/>
          </a:srgb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i="1" kern="1200" dirty="0"/>
            <a:t>Example page 2 columns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Black font, 10-14 size, Calibri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</dsp:txBody>
      <dsp:txXfrm>
        <a:off x="4490904" y="512814"/>
        <a:ext cx="3939353" cy="3381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E1389-3EF2-47E2-901F-DB3B04F21FFC}">
      <dsp:nvSpPr>
        <dsp:cNvPr id="0" name=""/>
        <dsp:cNvSpPr/>
      </dsp:nvSpPr>
      <dsp:spPr>
        <a:xfrm>
          <a:off x="2798" y="180134"/>
          <a:ext cx="2728483" cy="4320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Column #1</a:t>
          </a:r>
          <a:endParaRPr lang="en-US" sz="1500" kern="1200" dirty="0"/>
        </a:p>
      </dsp:txBody>
      <dsp:txXfrm>
        <a:off x="2798" y="180134"/>
        <a:ext cx="2728483" cy="432000"/>
      </dsp:txXfrm>
    </dsp:sp>
    <dsp:sp modelId="{410ABBC8-8CEC-413F-9045-7B228EA626A1}">
      <dsp:nvSpPr>
        <dsp:cNvPr id="0" name=""/>
        <dsp:cNvSpPr/>
      </dsp:nvSpPr>
      <dsp:spPr>
        <a:xfrm>
          <a:off x="2798" y="612134"/>
          <a:ext cx="2728483" cy="3623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i="1" kern="1200" dirty="0"/>
            <a:t>Example page 5 columns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/>
            <a:t>Black font, 10-14 size, Calibri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</dsp:txBody>
      <dsp:txXfrm>
        <a:off x="2798" y="612134"/>
        <a:ext cx="2728483" cy="3623400"/>
      </dsp:txXfrm>
    </dsp:sp>
    <dsp:sp modelId="{BF10327E-81A5-4220-939A-87C3BE58628A}">
      <dsp:nvSpPr>
        <dsp:cNvPr id="0" name=""/>
        <dsp:cNvSpPr/>
      </dsp:nvSpPr>
      <dsp:spPr>
        <a:xfrm>
          <a:off x="3113270" y="180134"/>
          <a:ext cx="2728483" cy="4320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6564"/>
                <a:lumOff val="145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6564"/>
                <a:lumOff val="145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6564"/>
                <a:lumOff val="145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6564"/>
              <a:lumOff val="1457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Column #2</a:t>
          </a:r>
          <a:endParaRPr lang="en-US" sz="1500" kern="1200" dirty="0"/>
        </a:p>
      </dsp:txBody>
      <dsp:txXfrm>
        <a:off x="3113270" y="180134"/>
        <a:ext cx="2728483" cy="432000"/>
      </dsp:txXfrm>
    </dsp:sp>
    <dsp:sp modelId="{4450CB5A-1F44-49D7-95D0-C70A3089FCFB}">
      <dsp:nvSpPr>
        <dsp:cNvPr id="0" name=""/>
        <dsp:cNvSpPr/>
      </dsp:nvSpPr>
      <dsp:spPr>
        <a:xfrm>
          <a:off x="3113270" y="612134"/>
          <a:ext cx="2728483" cy="3623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kern="1200" dirty="0"/>
        </a:p>
      </dsp:txBody>
      <dsp:txXfrm>
        <a:off x="3113270" y="612134"/>
        <a:ext cx="2728483" cy="3623400"/>
      </dsp:txXfrm>
    </dsp:sp>
    <dsp:sp modelId="{1ACC007F-FF13-403A-AB26-8CE36792F0E1}">
      <dsp:nvSpPr>
        <dsp:cNvPr id="0" name=""/>
        <dsp:cNvSpPr/>
      </dsp:nvSpPr>
      <dsp:spPr>
        <a:xfrm>
          <a:off x="6223741" y="180134"/>
          <a:ext cx="2728483" cy="4320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13128"/>
                <a:lumOff val="291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13128"/>
                <a:lumOff val="291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13128"/>
                <a:lumOff val="291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13128"/>
              <a:lumOff val="2914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Column #3</a:t>
          </a:r>
          <a:endParaRPr lang="en-US" sz="1500" kern="1200" dirty="0"/>
        </a:p>
      </dsp:txBody>
      <dsp:txXfrm>
        <a:off x="6223741" y="180134"/>
        <a:ext cx="2728483" cy="432000"/>
      </dsp:txXfrm>
    </dsp:sp>
    <dsp:sp modelId="{5EC10E2D-C160-4FFA-BD31-3B1D3CEC246D}">
      <dsp:nvSpPr>
        <dsp:cNvPr id="0" name=""/>
        <dsp:cNvSpPr/>
      </dsp:nvSpPr>
      <dsp:spPr>
        <a:xfrm>
          <a:off x="6223741" y="612134"/>
          <a:ext cx="2728483" cy="3623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kern="1200" dirty="0"/>
        </a:p>
      </dsp:txBody>
      <dsp:txXfrm>
        <a:off x="6223741" y="612134"/>
        <a:ext cx="2728483" cy="3623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E1389-3EF2-47E2-901F-DB3B04F21FFC}">
      <dsp:nvSpPr>
        <dsp:cNvPr id="0" name=""/>
        <dsp:cNvSpPr/>
      </dsp:nvSpPr>
      <dsp:spPr>
        <a:xfrm>
          <a:off x="4197" y="123165"/>
          <a:ext cx="1609105" cy="4032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Column #1</a:t>
          </a:r>
          <a:endParaRPr lang="en-US" sz="1400" kern="1200" dirty="0"/>
        </a:p>
      </dsp:txBody>
      <dsp:txXfrm>
        <a:off x="4197" y="123165"/>
        <a:ext cx="1609105" cy="403200"/>
      </dsp:txXfrm>
    </dsp:sp>
    <dsp:sp modelId="{410ABBC8-8CEC-413F-9045-7B228EA626A1}">
      <dsp:nvSpPr>
        <dsp:cNvPr id="0" name=""/>
        <dsp:cNvSpPr/>
      </dsp:nvSpPr>
      <dsp:spPr>
        <a:xfrm>
          <a:off x="4197" y="526365"/>
          <a:ext cx="1609105" cy="37661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i="1" kern="1200" dirty="0"/>
            <a:t>Example page 5 columns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Black font, 10-14 size, Calibri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</dsp:txBody>
      <dsp:txXfrm>
        <a:off x="4197" y="526365"/>
        <a:ext cx="1609105" cy="3766139"/>
      </dsp:txXfrm>
    </dsp:sp>
    <dsp:sp modelId="{BF10327E-81A5-4220-939A-87C3BE58628A}">
      <dsp:nvSpPr>
        <dsp:cNvPr id="0" name=""/>
        <dsp:cNvSpPr/>
      </dsp:nvSpPr>
      <dsp:spPr>
        <a:xfrm>
          <a:off x="1838578" y="123165"/>
          <a:ext cx="1609105" cy="4032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3282"/>
                <a:lumOff val="72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3282"/>
                <a:lumOff val="72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3282"/>
                <a:lumOff val="72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3282"/>
              <a:lumOff val="728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Column #2</a:t>
          </a:r>
          <a:endParaRPr lang="en-US" sz="1400" kern="1200" dirty="0"/>
        </a:p>
      </dsp:txBody>
      <dsp:txXfrm>
        <a:off x="1838578" y="123165"/>
        <a:ext cx="1609105" cy="403200"/>
      </dsp:txXfrm>
    </dsp:sp>
    <dsp:sp modelId="{4450CB5A-1F44-49D7-95D0-C70A3089FCFB}">
      <dsp:nvSpPr>
        <dsp:cNvPr id="0" name=""/>
        <dsp:cNvSpPr/>
      </dsp:nvSpPr>
      <dsp:spPr>
        <a:xfrm>
          <a:off x="1838578" y="526365"/>
          <a:ext cx="1609105" cy="37661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</dsp:txBody>
      <dsp:txXfrm>
        <a:off x="1838578" y="526365"/>
        <a:ext cx="1609105" cy="3766139"/>
      </dsp:txXfrm>
    </dsp:sp>
    <dsp:sp modelId="{1ACC007F-FF13-403A-AB26-8CE36792F0E1}">
      <dsp:nvSpPr>
        <dsp:cNvPr id="0" name=""/>
        <dsp:cNvSpPr/>
      </dsp:nvSpPr>
      <dsp:spPr>
        <a:xfrm>
          <a:off x="3672959" y="123165"/>
          <a:ext cx="1609105" cy="4032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6564"/>
                <a:lumOff val="145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6564"/>
                <a:lumOff val="145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6564"/>
                <a:lumOff val="145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6564"/>
              <a:lumOff val="1457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Column #3</a:t>
          </a:r>
          <a:endParaRPr lang="en-US" sz="1400" kern="1200" dirty="0"/>
        </a:p>
      </dsp:txBody>
      <dsp:txXfrm>
        <a:off x="3672959" y="123165"/>
        <a:ext cx="1609105" cy="403200"/>
      </dsp:txXfrm>
    </dsp:sp>
    <dsp:sp modelId="{5EC10E2D-C160-4FFA-BD31-3B1D3CEC246D}">
      <dsp:nvSpPr>
        <dsp:cNvPr id="0" name=""/>
        <dsp:cNvSpPr/>
      </dsp:nvSpPr>
      <dsp:spPr>
        <a:xfrm>
          <a:off x="3672959" y="526365"/>
          <a:ext cx="1609105" cy="37661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</dsp:txBody>
      <dsp:txXfrm>
        <a:off x="3672959" y="526365"/>
        <a:ext cx="1609105" cy="3766139"/>
      </dsp:txXfrm>
    </dsp:sp>
    <dsp:sp modelId="{C0363380-2180-496B-9AFB-A8EF6D926AF0}">
      <dsp:nvSpPr>
        <dsp:cNvPr id="0" name=""/>
        <dsp:cNvSpPr/>
      </dsp:nvSpPr>
      <dsp:spPr>
        <a:xfrm>
          <a:off x="5507339" y="123165"/>
          <a:ext cx="1609105" cy="4032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9846"/>
                <a:lumOff val="218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9846"/>
                <a:lumOff val="218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9846"/>
                <a:lumOff val="218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9846"/>
              <a:lumOff val="2185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Column #4</a:t>
          </a:r>
          <a:endParaRPr lang="en-US" sz="1400" kern="1200" dirty="0"/>
        </a:p>
      </dsp:txBody>
      <dsp:txXfrm>
        <a:off x="5507339" y="123165"/>
        <a:ext cx="1609105" cy="403200"/>
      </dsp:txXfrm>
    </dsp:sp>
    <dsp:sp modelId="{F88FDE6F-502C-444E-BEB7-04194F3E9D1E}">
      <dsp:nvSpPr>
        <dsp:cNvPr id="0" name=""/>
        <dsp:cNvSpPr/>
      </dsp:nvSpPr>
      <dsp:spPr>
        <a:xfrm>
          <a:off x="5507339" y="526365"/>
          <a:ext cx="1609105" cy="37661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</dsp:txBody>
      <dsp:txXfrm>
        <a:off x="5507339" y="526365"/>
        <a:ext cx="1609105" cy="3766139"/>
      </dsp:txXfrm>
    </dsp:sp>
    <dsp:sp modelId="{BCD7C73D-B092-42A7-AFE4-4E509548A33D}">
      <dsp:nvSpPr>
        <dsp:cNvPr id="0" name=""/>
        <dsp:cNvSpPr/>
      </dsp:nvSpPr>
      <dsp:spPr>
        <a:xfrm>
          <a:off x="7341720" y="123165"/>
          <a:ext cx="1609105" cy="4032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13128"/>
                <a:lumOff val="291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13128"/>
                <a:lumOff val="291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13128"/>
                <a:lumOff val="291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13128"/>
              <a:lumOff val="2914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Column #5</a:t>
          </a:r>
          <a:endParaRPr lang="en-US" sz="1400" kern="1200" dirty="0"/>
        </a:p>
      </dsp:txBody>
      <dsp:txXfrm>
        <a:off x="7341720" y="123165"/>
        <a:ext cx="1609105" cy="403200"/>
      </dsp:txXfrm>
    </dsp:sp>
    <dsp:sp modelId="{4B3E14CC-530E-4ACA-BE89-8D06F1155C17}">
      <dsp:nvSpPr>
        <dsp:cNvPr id="0" name=""/>
        <dsp:cNvSpPr/>
      </dsp:nvSpPr>
      <dsp:spPr>
        <a:xfrm>
          <a:off x="7341720" y="526365"/>
          <a:ext cx="1609105" cy="37661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</dsp:txBody>
      <dsp:txXfrm>
        <a:off x="7341720" y="526365"/>
        <a:ext cx="1609105" cy="3766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7DAE0-76DC-4C49-ACAD-B3723657A99E}">
      <dsp:nvSpPr>
        <dsp:cNvPr id="0" name=""/>
        <dsp:cNvSpPr/>
      </dsp:nvSpPr>
      <dsp:spPr>
        <a:xfrm>
          <a:off x="1467021" y="0"/>
          <a:ext cx="1467021" cy="1036194"/>
        </a:xfrm>
        <a:prstGeom prst="trapezoid">
          <a:avLst>
            <a:gd name="adj" fmla="val 707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1467021" y="0"/>
        <a:ext cx="1467021" cy="1036194"/>
      </dsp:txXfrm>
    </dsp:sp>
    <dsp:sp modelId="{F983D108-3B8D-484F-B6BD-2B0707462FEB}">
      <dsp:nvSpPr>
        <dsp:cNvPr id="0" name=""/>
        <dsp:cNvSpPr/>
      </dsp:nvSpPr>
      <dsp:spPr>
        <a:xfrm>
          <a:off x="733510" y="1036194"/>
          <a:ext cx="2934043" cy="1036194"/>
        </a:xfrm>
        <a:prstGeom prst="trapezoid">
          <a:avLst>
            <a:gd name="adj" fmla="val 707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Black, 14-20, </a:t>
          </a:r>
          <a:r>
            <a:rPr lang="nb-NO" sz="1600" kern="1200" dirty="0" err="1"/>
            <a:t>Calibri</a:t>
          </a:r>
          <a:endParaRPr lang="en-GB" sz="1600" kern="1200" dirty="0"/>
        </a:p>
      </dsp:txBody>
      <dsp:txXfrm>
        <a:off x="1246968" y="1036194"/>
        <a:ext cx="1907128" cy="1036194"/>
      </dsp:txXfrm>
    </dsp:sp>
    <dsp:sp modelId="{3978AE07-3F25-499A-AF7C-8C0BAB113161}">
      <dsp:nvSpPr>
        <dsp:cNvPr id="0" name=""/>
        <dsp:cNvSpPr/>
      </dsp:nvSpPr>
      <dsp:spPr>
        <a:xfrm>
          <a:off x="0" y="2072388"/>
          <a:ext cx="4401065" cy="1036194"/>
        </a:xfrm>
        <a:prstGeom prst="trapezoid">
          <a:avLst>
            <a:gd name="adj" fmla="val 707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770186" y="2072388"/>
        <a:ext cx="2860692" cy="1036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4E4B1-3AE2-D248-B8AE-CF4B338802B9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E80DF-CF2D-E74B-81B8-020F14A7F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2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B05C7-2979-4A09-A3FC-F50EDF6A753F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D09A1-4EAF-4301-81B7-2D5498A8DC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811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06D6FC-9A20-4DA4-99AB-E83FB02E77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37" y="1598209"/>
            <a:ext cx="2291336" cy="16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4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8"/>
          <p:cNvSpPr/>
          <p:nvPr userDrawn="1"/>
        </p:nvSpPr>
        <p:spPr>
          <a:xfrm>
            <a:off x="0" y="1166816"/>
            <a:ext cx="9144000" cy="39766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7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7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1" y="1890987"/>
            <a:ext cx="4177093" cy="984981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1" y="3155159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1" name="Picture 2" descr="https://www.regjeringen.no/globalassets/departementene/ud/vedlegg/europapolitikk/eos-midlene/logoer/norsk-versjon/eos_midlene-3x-svart.png">
            <a:extLst>
              <a:ext uri="{FF2B5EF4-FFF2-40B4-BE49-F238E27FC236}">
                <a16:creationId xmlns:a16="http://schemas.microsoft.com/office/drawing/2014/main" id="{12C46CE0-46A7-424B-93A4-62877985EC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5" y="108285"/>
            <a:ext cx="812132" cy="91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57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8"/>
          <p:cNvSpPr/>
          <p:nvPr userDrawn="1"/>
        </p:nvSpPr>
        <p:spPr>
          <a:xfrm>
            <a:off x="0" y="1166816"/>
            <a:ext cx="9144000" cy="39766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7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7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1" y="1890987"/>
            <a:ext cx="4177093" cy="984981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1" y="3155159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1" name="Picture 2" descr="https://www.regjeringen.no/globalassets/departementene/ud/vedlegg/europapolitikk/eos-midlene/logoer/norsk-versjon/eos_midlene-3x-svart.png">
            <a:extLst>
              <a:ext uri="{FF2B5EF4-FFF2-40B4-BE49-F238E27FC236}">
                <a16:creationId xmlns:a16="http://schemas.microsoft.com/office/drawing/2014/main" id="{C94F556D-AD48-4DA1-8A38-CF24C22800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5" y="108285"/>
            <a:ext cx="812132" cy="91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51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95290" y="1161882"/>
            <a:ext cx="8353425" cy="306563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200"/>
              </a:spcBef>
              <a:defRPr sz="1350"/>
            </a:lvl1pPr>
            <a:lvl2pPr>
              <a:lnSpc>
                <a:spcPct val="130000"/>
              </a:lnSpc>
              <a:spcBef>
                <a:spcPts val="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54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/u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idx="14"/>
          </p:nvPr>
        </p:nvSpPr>
        <p:spPr>
          <a:xfrm>
            <a:off x="395288" y="1161882"/>
            <a:ext cx="8353427" cy="3065632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304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2"/>
            <a:ext cx="3979488" cy="3065632"/>
          </a:xfrm>
        </p:spPr>
        <p:txBody>
          <a:bodyPr/>
          <a:lstStyle>
            <a:lvl1pPr marL="148493" indent="-148493" algn="l" defTabSz="514325" rtl="0" eaLnBrk="1" latinLnBrk="0" hangingPunct="1">
              <a:lnSpc>
                <a:spcPct val="13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6986" indent="-147632" algn="l" defTabSz="514325" rtl="0" eaLnBrk="1" latinLnBrk="0" hangingPunct="1">
              <a:lnSpc>
                <a:spcPct val="13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684901" y="1166814"/>
            <a:ext cx="4068795" cy="30607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398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portra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2"/>
            <a:ext cx="4901106" cy="3208238"/>
          </a:xfrm>
        </p:spPr>
        <p:txBody>
          <a:bodyPr/>
          <a:lstStyle>
            <a:lvl1pPr marL="148493" indent="-148493" algn="l" defTabSz="514325" rtl="0" eaLnBrk="1" latinLnBrk="0" hangingPunct="1">
              <a:lnSpc>
                <a:spcPct val="13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6986" indent="-147632" algn="l" defTabSz="514325" rtl="0" eaLnBrk="1" latinLnBrk="0" hangingPunct="1">
              <a:lnSpc>
                <a:spcPct val="13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490463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615872" y="0"/>
            <a:ext cx="3528128" cy="51435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7674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684901" y="396051"/>
            <a:ext cx="4068795" cy="2077091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4684901" y="2670363"/>
            <a:ext cx="4068795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395290" y="396051"/>
            <a:ext cx="4078100" cy="2077091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395288" y="2670363"/>
            <a:ext cx="4078101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881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103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0" y="1166814"/>
            <a:ext cx="9144000" cy="3976688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8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6186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2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10"/>
          <p:cNvSpPr>
            <a:spLocks noGrp="1"/>
          </p:cNvSpPr>
          <p:nvPr>
            <p:ph type="body" idx="15"/>
          </p:nvPr>
        </p:nvSpPr>
        <p:spPr>
          <a:xfrm>
            <a:off x="395288" y="1161884"/>
            <a:ext cx="8353427" cy="7386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4684901" y="2150424"/>
            <a:ext cx="4068795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395288" y="2150424"/>
            <a:ext cx="4078101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70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28105" y="2048704"/>
            <a:ext cx="5254349" cy="492443"/>
          </a:xfrm>
        </p:spPr>
        <p:txBody>
          <a:bodyPr wrap="square" anchor="b">
            <a:sp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828106" y="2700340"/>
            <a:ext cx="4194524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/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8189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395289" y="1161882"/>
            <a:ext cx="3979488" cy="3065632"/>
          </a:xfrm>
        </p:spPr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defRPr sz="1275"/>
            </a:lvl1pPr>
            <a:lvl2pPr>
              <a:defRPr sz="1125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5" hasCustomPrompt="1"/>
          </p:nvPr>
        </p:nvSpPr>
        <p:spPr>
          <a:xfrm>
            <a:off x="4769225" y="1161882"/>
            <a:ext cx="3979488" cy="306563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275"/>
            </a:lvl1pPr>
            <a:lvl2pPr>
              <a:defRPr sz="1125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24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5290" y="1166816"/>
            <a:ext cx="3979489" cy="246221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60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8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9227" y="1166816"/>
            <a:ext cx="3979871" cy="246221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60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8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395289" y="1482291"/>
            <a:ext cx="3979488" cy="2745222"/>
          </a:xfrm>
        </p:spPr>
        <p:txBody>
          <a:bodyPr/>
          <a:lstStyle>
            <a:lvl1pPr>
              <a:spcBef>
                <a:spcPts val="0"/>
              </a:spcBef>
              <a:defRPr sz="1350"/>
            </a:lvl1pPr>
            <a:lvl2pPr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5"/>
          </p:nvPr>
        </p:nvSpPr>
        <p:spPr>
          <a:xfrm>
            <a:off x="4769225" y="1482291"/>
            <a:ext cx="3979488" cy="2745222"/>
          </a:xfrm>
        </p:spPr>
        <p:txBody>
          <a:bodyPr/>
          <a:lstStyle>
            <a:lvl1pPr marL="148493" indent="-148493">
              <a:spcBef>
                <a:spcPts val="0"/>
              </a:spcBef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6986" indent="-147632">
              <a:def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148493" lvl="0" indent="-148493" algn="l" defTabSz="51432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96986" lvl="1" indent="-147632" algn="l" defTabSz="51432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332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395288" y="447676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6689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99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_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867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388095" y="4237140"/>
            <a:ext cx="236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err="1"/>
              <a:t>Tusen</a:t>
            </a:r>
            <a:r>
              <a:rPr lang="en-US" sz="1000" b="1" u="sng"/>
              <a:t> </a:t>
            </a:r>
            <a:r>
              <a:rPr lang="en-US" sz="1000" b="1" u="sng" err="1"/>
              <a:t>takk</a:t>
            </a:r>
            <a:r>
              <a:rPr lang="en-US" sz="1000" b="1" u="sng"/>
              <a:t>!</a:t>
            </a:r>
          </a:p>
          <a:p>
            <a:pPr algn="ctr"/>
            <a:r>
              <a:rPr lang="en-US" sz="1000" b="1" u="sng" err="1"/>
              <a:t>www.innovasjonnorge.no</a:t>
            </a:r>
            <a:endParaRPr lang="en-US" sz="1000" b="1" u="sn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6C88A-CEC6-42B1-A247-BEF7EAE916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28" y="1598209"/>
            <a:ext cx="3420404" cy="241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61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B827D-61A7-463F-8A9C-FAA576DF98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3253" y="2097031"/>
            <a:ext cx="2907767" cy="11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55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28105" y="2048704"/>
            <a:ext cx="5254349" cy="492443"/>
          </a:xfrm>
        </p:spPr>
        <p:txBody>
          <a:bodyPr wrap="square" anchor="b">
            <a:sp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828106" y="2700340"/>
            <a:ext cx="4194524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/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5" name="Rectangle 4"/>
          <p:cNvSpPr/>
          <p:nvPr userDrawn="1"/>
        </p:nvSpPr>
        <p:spPr>
          <a:xfrm>
            <a:off x="404650" y="455805"/>
            <a:ext cx="929408" cy="32813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95975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396052" y="447676"/>
            <a:ext cx="1868487" cy="123111"/>
          </a:xfrm>
        </p:spPr>
        <p:txBody>
          <a:bodyPr anchor="t" anchorCtr="0">
            <a:spAutoFit/>
          </a:bodyPr>
          <a:lstStyle>
            <a:lvl1pPr marL="0" indent="0">
              <a:buNone/>
              <a:defRPr sz="800" b="1" u="sng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339262"/>
            <a:ext cx="2962663" cy="960122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4572001" y="1787349"/>
            <a:ext cx="4177093" cy="984981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4572001" y="3051521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405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2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4572001" y="1787349"/>
            <a:ext cx="4177093" cy="984981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572001" y="3051521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449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45A5A-2005-4F65-8A5D-BE72191C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21C6350-4119-42C1-B3CC-6CD14E656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6A1AB3-CD97-414C-B341-E5657E934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5940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90" y="1161882"/>
            <a:ext cx="8353425" cy="3065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4078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ekst /u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idx="14"/>
          </p:nvPr>
        </p:nvSpPr>
        <p:spPr>
          <a:xfrm>
            <a:off x="395288" y="1161882"/>
            <a:ext cx="8353427" cy="3065632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6718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2"/>
            <a:ext cx="3979488" cy="306563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684901" y="1166814"/>
            <a:ext cx="4068795" cy="30607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2195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innhold og portra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2"/>
            <a:ext cx="4901106" cy="32082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490463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615872" y="0"/>
            <a:ext cx="3528128" cy="51435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5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684901" y="396051"/>
            <a:ext cx="4068795" cy="2077091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4684901" y="2670363"/>
            <a:ext cx="4068795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395290" y="396051"/>
            <a:ext cx="4078100" cy="2077091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395288" y="2670363"/>
            <a:ext cx="4078101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4561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0743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t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0" y="1166814"/>
            <a:ext cx="9144000" cy="3976688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8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6035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2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10"/>
          <p:cNvSpPr>
            <a:spLocks noGrp="1"/>
          </p:cNvSpPr>
          <p:nvPr>
            <p:ph type="body" idx="15"/>
          </p:nvPr>
        </p:nvSpPr>
        <p:spPr>
          <a:xfrm>
            <a:off x="395288" y="1161884"/>
            <a:ext cx="8353427" cy="7386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4684901" y="2150424"/>
            <a:ext cx="4068795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395288" y="2150424"/>
            <a:ext cx="4078101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644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395289" y="1161882"/>
            <a:ext cx="3979488" cy="3065632"/>
          </a:xfrm>
        </p:spPr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defRPr sz="1275"/>
            </a:lvl1pPr>
            <a:lvl2pPr>
              <a:defRPr sz="1125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5" hasCustomPrompt="1"/>
          </p:nvPr>
        </p:nvSpPr>
        <p:spPr>
          <a:xfrm>
            <a:off x="4769225" y="1161882"/>
            <a:ext cx="3979488" cy="306563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275"/>
            </a:lvl1pPr>
            <a:lvl2pPr>
              <a:defRPr sz="1125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000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5290" y="1166816"/>
            <a:ext cx="3979489" cy="246221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60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8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9227" y="1166816"/>
            <a:ext cx="3979871" cy="246221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60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8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395289" y="1482291"/>
            <a:ext cx="3979488" cy="274522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5"/>
          </p:nvPr>
        </p:nvSpPr>
        <p:spPr>
          <a:xfrm>
            <a:off x="4769225" y="1482291"/>
            <a:ext cx="3979488" cy="274522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055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396052" y="447676"/>
            <a:ext cx="1868487" cy="123111"/>
          </a:xfrm>
        </p:spPr>
        <p:txBody>
          <a:bodyPr anchor="t" anchorCtr="0">
            <a:spAutoFit/>
          </a:bodyPr>
          <a:lstStyle>
            <a:lvl1pPr marL="0" indent="0">
              <a:buNone/>
              <a:defRPr sz="800" b="1" u="sng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339262"/>
            <a:ext cx="2962663" cy="960122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4572001" y="1787349"/>
            <a:ext cx="4177093" cy="984981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4572001" y="3051521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58073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395288" y="447676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0124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3016004" y="3838454"/>
            <a:ext cx="1062801" cy="37001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05" y="2074119"/>
            <a:ext cx="2142221" cy="87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harek.forskningsradet.no/images/logo/FR_logo_Eng_rgb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02" y="3943048"/>
            <a:ext cx="1442269" cy="26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792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28104" y="2048703"/>
            <a:ext cx="5254349" cy="492443"/>
          </a:xfrm>
        </p:spPr>
        <p:txBody>
          <a:bodyPr wrap="square" anchor="b">
            <a:sp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828105" y="2700339"/>
            <a:ext cx="4194524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/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5" name="Rectangle 4"/>
          <p:cNvSpPr/>
          <p:nvPr userDrawn="1"/>
        </p:nvSpPr>
        <p:spPr>
          <a:xfrm>
            <a:off x="404649" y="455804"/>
            <a:ext cx="929408" cy="328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537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396051" y="447675"/>
            <a:ext cx="1868487" cy="123111"/>
          </a:xfrm>
        </p:spPr>
        <p:txBody>
          <a:bodyPr anchor="t" anchorCtr="0">
            <a:spAutoFit/>
          </a:bodyPr>
          <a:lstStyle>
            <a:lvl1pPr marL="0" indent="0">
              <a:buNone/>
              <a:defRPr sz="800" b="1" u="sng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4572000" y="2279886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4572000" y="3051520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9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7" y="2412846"/>
            <a:ext cx="2142221" cy="87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85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988902" y="1864455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4572000" y="2279886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572000" y="3051520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93491" y="4270819"/>
            <a:ext cx="1601586" cy="759229"/>
            <a:chOff x="1368109" y="1538702"/>
            <a:chExt cx="1601586" cy="759229"/>
          </a:xfrm>
        </p:grpSpPr>
        <p:sp>
          <p:nvSpPr>
            <p:cNvPr id="2" name="Rectangle 1"/>
            <p:cNvSpPr/>
            <p:nvPr userDrawn="1"/>
          </p:nvSpPr>
          <p:spPr>
            <a:xfrm>
              <a:off x="1368109" y="1538702"/>
              <a:ext cx="1601586" cy="759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2" descr="https://www.regjeringen.no/globalassets/departementene/ud/vedlegg/europapolitikk/eos-midlene/logoer/engelsk-versjoner/eea-and-norway_grants-3x-svart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784" y="1668934"/>
              <a:ext cx="1214237" cy="498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793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6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7A22E56-8378-4939-A2BD-893D50C10B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31104" y="306162"/>
            <a:ext cx="1211821" cy="498287"/>
          </a:xfrm>
          <a:prstGeom prst="rect">
            <a:avLst/>
          </a:prstGeom>
        </p:spPr>
      </p:pic>
      <p:pic>
        <p:nvPicPr>
          <p:cNvPr id="12" name="Bilde 11" descr="Et bilde som inneholder tegning&#10;&#10;Automatisk generert beskrivelse">
            <a:extLst>
              <a:ext uri="{FF2B5EF4-FFF2-40B4-BE49-F238E27FC236}">
                <a16:creationId xmlns:a16="http://schemas.microsoft.com/office/drawing/2014/main" id="{6473A373-99A7-4329-8FC2-FCB152FAAA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209" y="364344"/>
            <a:ext cx="1067429" cy="36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77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6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2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1" y="395121"/>
            <a:ext cx="1358539" cy="5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791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6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1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1" y="395121"/>
            <a:ext cx="1358539" cy="5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1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6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1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1" y="395121"/>
            <a:ext cx="1358539" cy="5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211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1"/>
            <a:ext cx="8353425" cy="3065632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008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2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4572001" y="1787349"/>
            <a:ext cx="4177093" cy="984981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572001" y="3051521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571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tekst /u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idx="14"/>
          </p:nvPr>
        </p:nvSpPr>
        <p:spPr>
          <a:xfrm>
            <a:off x="395287" y="1161881"/>
            <a:ext cx="8353427" cy="3065632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5097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1"/>
            <a:ext cx="3979488" cy="3065632"/>
          </a:xfrm>
        </p:spPr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defRPr sz="1800"/>
            </a:lvl1pPr>
            <a:lvl2pPr>
              <a:lnSpc>
                <a:spcPct val="13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684900" y="1166813"/>
            <a:ext cx="4068795" cy="30607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70940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innhold og portra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1"/>
            <a:ext cx="4901106" cy="3208238"/>
          </a:xfrm>
        </p:spPr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defRPr sz="1800"/>
            </a:lvl1pPr>
            <a:lvl2pPr>
              <a:lnSpc>
                <a:spcPct val="13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490463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615872" y="0"/>
            <a:ext cx="3528128" cy="51435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4037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684900" y="396050"/>
            <a:ext cx="4068795" cy="2077091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4684900" y="2670362"/>
            <a:ext cx="4068795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395290" y="396050"/>
            <a:ext cx="4078100" cy="2077091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395288" y="2670362"/>
            <a:ext cx="4078101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08719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92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ort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0" y="1166813"/>
            <a:ext cx="9144000" cy="3976688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83096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innhold og 2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10"/>
          <p:cNvSpPr>
            <a:spLocks noGrp="1"/>
          </p:cNvSpPr>
          <p:nvPr>
            <p:ph type="body" idx="15"/>
          </p:nvPr>
        </p:nvSpPr>
        <p:spPr>
          <a:xfrm>
            <a:off x="395287" y="1161883"/>
            <a:ext cx="8353427" cy="7386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4684900" y="2150423"/>
            <a:ext cx="4068795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395288" y="2150423"/>
            <a:ext cx="4078101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1221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395289" y="1161881"/>
            <a:ext cx="3979488" cy="306563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5"/>
          </p:nvPr>
        </p:nvSpPr>
        <p:spPr>
          <a:xfrm>
            <a:off x="4769225" y="1161881"/>
            <a:ext cx="3979488" cy="306563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61075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5289" y="1166815"/>
            <a:ext cx="3979489" cy="246221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600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9226" y="1166815"/>
            <a:ext cx="3979871" cy="246221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600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395289" y="1482291"/>
            <a:ext cx="3979488" cy="274522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5"/>
          </p:nvPr>
        </p:nvSpPr>
        <p:spPr>
          <a:xfrm>
            <a:off x="4769225" y="1482291"/>
            <a:ext cx="3979488" cy="274522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4287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395288" y="447675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985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166816"/>
            <a:ext cx="9144000" cy="397668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72001" y="1890987"/>
            <a:ext cx="4177093" cy="984981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572001" y="3155159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7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6861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Picture 2" descr="https://www.regjeringen.no/globalassets/departementene/ud/vedlegg/europapolitikk/eos-midlene/logoer/norsk-versjon/eos_midlene-3x-svart.png">
            <a:extLst>
              <a:ext uri="{FF2B5EF4-FFF2-40B4-BE49-F238E27FC236}">
                <a16:creationId xmlns:a16="http://schemas.microsoft.com/office/drawing/2014/main" id="{7AA10A12-1464-45EF-80F0-EBA5C738CC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5" y="108285"/>
            <a:ext cx="812132" cy="91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896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solidFill>
          <a:srgbClr val="EB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8022981" cy="960437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17EB4C-194C-485C-88AA-134A86ADDDF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</a:lstStyle>
          <a:p>
            <a:r>
              <a:rPr lang="nb-NO" i="1" dirty="0" err="1"/>
              <a:t>Example</a:t>
            </a:r>
            <a:r>
              <a:rPr lang="nb-NO" i="1" dirty="0"/>
              <a:t> </a:t>
            </a:r>
            <a:r>
              <a:rPr lang="nb-NO" i="1" dirty="0" err="1"/>
              <a:t>page</a:t>
            </a:r>
            <a:r>
              <a:rPr lang="nb-NO" dirty="0"/>
              <a:t>: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box</a:t>
            </a:r>
            <a:r>
              <a:rPr lang="nb-NO" dirty="0"/>
              <a:t> </a:t>
            </a:r>
            <a:r>
              <a:rPr lang="nb-NO" dirty="0" err="1"/>
              <a:t>page</a:t>
            </a:r>
            <a:endParaRPr lang="nb-NO" dirty="0"/>
          </a:p>
          <a:p>
            <a:pPr lvl="1"/>
            <a:r>
              <a:rPr lang="nb-NO" dirty="0"/>
              <a:t>Black font, 10-16 </a:t>
            </a:r>
            <a:r>
              <a:rPr lang="nb-NO" dirty="0" err="1"/>
              <a:t>size</a:t>
            </a:r>
            <a:r>
              <a:rPr lang="nb-NO" dirty="0"/>
              <a:t>, </a:t>
            </a:r>
            <a:r>
              <a:rPr lang="nb-NO" dirty="0" err="1"/>
              <a:t>Calibri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3021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_Text_Boxes">
    <p:bg>
      <p:bgPr>
        <a:solidFill>
          <a:srgbClr val="F3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395289" y="1161881"/>
            <a:ext cx="3979488" cy="306563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/>
            </a:lvl1pPr>
            <a:lvl2pPr>
              <a:defRPr sz="1600"/>
            </a:lvl2pPr>
          </a:lstStyle>
          <a:p>
            <a:r>
              <a:rPr lang="nb-NO" i="1" dirty="0" err="1"/>
              <a:t>Example</a:t>
            </a:r>
            <a:r>
              <a:rPr lang="nb-NO" i="1" dirty="0"/>
              <a:t> </a:t>
            </a:r>
            <a:r>
              <a:rPr lang="nb-NO" i="1" dirty="0" err="1"/>
              <a:t>page</a:t>
            </a:r>
            <a:r>
              <a:rPr lang="nb-NO" dirty="0"/>
              <a:t>: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boxes</a:t>
            </a:r>
            <a:r>
              <a:rPr lang="nb-NO" dirty="0"/>
              <a:t> </a:t>
            </a:r>
            <a:r>
              <a:rPr lang="nb-NO" dirty="0" err="1"/>
              <a:t>page</a:t>
            </a:r>
            <a:endParaRPr lang="nb-NO" dirty="0"/>
          </a:p>
          <a:p>
            <a:pPr lvl="1"/>
            <a:r>
              <a:rPr lang="nb-NO" dirty="0"/>
              <a:t>Black font, 10-16 </a:t>
            </a:r>
            <a:r>
              <a:rPr lang="nb-NO" dirty="0" err="1"/>
              <a:t>size</a:t>
            </a:r>
            <a:r>
              <a:rPr lang="nb-NO" dirty="0"/>
              <a:t>, </a:t>
            </a:r>
            <a:r>
              <a:rPr lang="nb-NO" dirty="0" err="1"/>
              <a:t>Calibri</a:t>
            </a:r>
            <a:endParaRPr lang="en-GB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5"/>
          </p:nvPr>
        </p:nvSpPr>
        <p:spPr>
          <a:xfrm>
            <a:off x="4769225" y="1161881"/>
            <a:ext cx="3979488" cy="306563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391765" y="454840"/>
            <a:ext cx="8357328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00681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_Text_Boxes">
    <p:bg>
      <p:bgPr>
        <a:solidFill>
          <a:srgbClr val="FB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240830" y="1124810"/>
            <a:ext cx="2749506" cy="306563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600"/>
            </a:lvl1pPr>
            <a:lvl2pPr>
              <a:defRPr sz="1400"/>
            </a:lvl2pPr>
          </a:lstStyle>
          <a:p>
            <a:r>
              <a:rPr lang="nb-NO" i="1" dirty="0" err="1"/>
              <a:t>Example</a:t>
            </a:r>
            <a:r>
              <a:rPr lang="nb-NO" i="1" dirty="0"/>
              <a:t> </a:t>
            </a:r>
            <a:r>
              <a:rPr lang="nb-NO" i="1" dirty="0" err="1"/>
              <a:t>page</a:t>
            </a:r>
            <a:r>
              <a:rPr lang="nb-NO" dirty="0"/>
              <a:t>: </a:t>
            </a:r>
            <a:r>
              <a:rPr lang="nb-NO" dirty="0" err="1"/>
              <a:t>three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boxes</a:t>
            </a:r>
            <a:r>
              <a:rPr lang="nb-NO" dirty="0"/>
              <a:t> </a:t>
            </a:r>
            <a:r>
              <a:rPr lang="nb-NO" dirty="0" err="1"/>
              <a:t>page</a:t>
            </a:r>
            <a:endParaRPr lang="nb-NO" dirty="0"/>
          </a:p>
          <a:p>
            <a:pPr lvl="1"/>
            <a:r>
              <a:rPr lang="nb-NO" dirty="0"/>
              <a:t>Black font, 10-16 </a:t>
            </a:r>
            <a:r>
              <a:rPr lang="nb-NO" dirty="0" err="1"/>
              <a:t>size</a:t>
            </a:r>
            <a:r>
              <a:rPr lang="nb-NO" dirty="0"/>
              <a:t>, </a:t>
            </a:r>
            <a:r>
              <a:rPr lang="nb-NO" dirty="0" err="1"/>
              <a:t>Calibri</a:t>
            </a:r>
            <a:endParaRPr lang="en-GB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391765" y="454840"/>
            <a:ext cx="8357328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endParaRPr lang="nb-NO" dirty="0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0D26A2AB-875B-4678-AEB5-8C50C9C155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130252" y="1124810"/>
            <a:ext cx="2749506" cy="306563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600"/>
            </a:lvl1pPr>
            <a:lvl2pPr>
              <a:defRPr sz="1400"/>
            </a:lvl2pPr>
          </a:lstStyle>
          <a:p>
            <a:r>
              <a:rPr lang="nb-NO" i="1" dirty="0" err="1"/>
              <a:t>Example</a:t>
            </a:r>
            <a:r>
              <a:rPr lang="nb-NO" i="1" dirty="0"/>
              <a:t> </a:t>
            </a:r>
            <a:r>
              <a:rPr lang="nb-NO" i="1" dirty="0" err="1"/>
              <a:t>page</a:t>
            </a:r>
            <a:r>
              <a:rPr lang="nb-NO" dirty="0"/>
              <a:t>: </a:t>
            </a:r>
            <a:r>
              <a:rPr lang="nb-NO" dirty="0" err="1"/>
              <a:t>three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boxes</a:t>
            </a:r>
            <a:r>
              <a:rPr lang="nb-NO" dirty="0"/>
              <a:t> </a:t>
            </a:r>
            <a:r>
              <a:rPr lang="nb-NO" dirty="0" err="1"/>
              <a:t>page</a:t>
            </a:r>
            <a:endParaRPr lang="nb-NO" dirty="0"/>
          </a:p>
          <a:p>
            <a:pPr lvl="1"/>
            <a:r>
              <a:rPr lang="nb-NO" dirty="0"/>
              <a:t>Black font, 10-16 </a:t>
            </a:r>
            <a:r>
              <a:rPr lang="nb-NO" dirty="0" err="1"/>
              <a:t>size</a:t>
            </a:r>
            <a:r>
              <a:rPr lang="nb-NO" dirty="0"/>
              <a:t>, </a:t>
            </a:r>
            <a:r>
              <a:rPr lang="nb-NO" dirty="0" err="1"/>
              <a:t>Calibri</a:t>
            </a:r>
            <a:endParaRPr lang="en-GB" dirty="0"/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62F5CEF2-5B95-4352-BDF1-EB41FEE017A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19674" y="1124810"/>
            <a:ext cx="2749506" cy="306563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600"/>
            </a:lvl1pPr>
            <a:lvl2pPr>
              <a:defRPr sz="1400"/>
            </a:lvl2pPr>
          </a:lstStyle>
          <a:p>
            <a:r>
              <a:rPr lang="nb-NO" i="1" dirty="0" err="1"/>
              <a:t>Example</a:t>
            </a:r>
            <a:r>
              <a:rPr lang="nb-NO" i="1" dirty="0"/>
              <a:t> </a:t>
            </a:r>
            <a:r>
              <a:rPr lang="nb-NO" i="1" dirty="0" err="1"/>
              <a:t>page</a:t>
            </a:r>
            <a:r>
              <a:rPr lang="nb-NO" dirty="0"/>
              <a:t>: </a:t>
            </a:r>
            <a:r>
              <a:rPr lang="nb-NO" dirty="0" err="1"/>
              <a:t>three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boxes</a:t>
            </a:r>
            <a:r>
              <a:rPr lang="nb-NO" dirty="0"/>
              <a:t> </a:t>
            </a:r>
            <a:r>
              <a:rPr lang="nb-NO" dirty="0" err="1"/>
              <a:t>page</a:t>
            </a:r>
            <a:endParaRPr lang="nb-NO" dirty="0"/>
          </a:p>
          <a:p>
            <a:pPr lvl="1"/>
            <a:r>
              <a:rPr lang="nb-NO" dirty="0"/>
              <a:t>Black font, 10-16 </a:t>
            </a:r>
            <a:r>
              <a:rPr lang="nb-NO" dirty="0" err="1"/>
              <a:t>size</a:t>
            </a:r>
            <a:r>
              <a:rPr lang="nb-NO" dirty="0"/>
              <a:t>, </a:t>
            </a:r>
            <a:r>
              <a:rPr lang="nb-NO" dirty="0" err="1"/>
              <a:t>Calibri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4939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546" y="231453"/>
            <a:ext cx="4431443" cy="559443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17EB4C-194C-485C-88AA-134A86ADDD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6546" y="1302051"/>
            <a:ext cx="4382015" cy="32623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</a:lstStyle>
          <a:p>
            <a:r>
              <a:rPr lang="nb-NO" i="1" dirty="0" err="1"/>
              <a:t>Example</a:t>
            </a:r>
            <a:r>
              <a:rPr lang="nb-NO" i="1" dirty="0"/>
              <a:t> </a:t>
            </a:r>
            <a:r>
              <a:rPr lang="nb-NO" i="1" dirty="0" err="1"/>
              <a:t>page</a:t>
            </a:r>
            <a:r>
              <a:rPr lang="nb-NO" dirty="0"/>
              <a:t>: 2/3 </a:t>
            </a:r>
            <a:r>
              <a:rPr lang="nb-NO" dirty="0" err="1"/>
              <a:t>page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box</a:t>
            </a:r>
            <a:r>
              <a:rPr lang="nb-NO" dirty="0"/>
              <a:t>, 1/3 </a:t>
            </a:r>
            <a:r>
              <a:rPr lang="nb-NO" dirty="0" err="1"/>
              <a:t>page</a:t>
            </a:r>
            <a:r>
              <a:rPr lang="nb-NO" dirty="0"/>
              <a:t> </a:t>
            </a:r>
            <a:r>
              <a:rPr lang="nb-NO" dirty="0" err="1"/>
              <a:t>photo</a:t>
            </a:r>
            <a:r>
              <a:rPr lang="nb-NO" dirty="0"/>
              <a:t>/</a:t>
            </a:r>
            <a:r>
              <a:rPr lang="nb-NO" dirty="0" err="1"/>
              <a:t>illustration</a:t>
            </a:r>
            <a:endParaRPr lang="nb-NO" dirty="0"/>
          </a:p>
          <a:p>
            <a:pPr lvl="1"/>
            <a:r>
              <a:rPr lang="nb-NO" dirty="0"/>
              <a:t>Black font, 10-16 </a:t>
            </a:r>
            <a:r>
              <a:rPr lang="nb-NO" dirty="0" err="1"/>
              <a:t>size</a:t>
            </a:r>
            <a:r>
              <a:rPr lang="nb-NO" dirty="0"/>
              <a:t>, </a:t>
            </a:r>
            <a:r>
              <a:rPr lang="nb-NO" dirty="0" err="1"/>
              <a:t>Calibri</a:t>
            </a:r>
            <a:endParaRPr lang="en-GB" dirty="0"/>
          </a:p>
          <a:p>
            <a:endParaRPr lang="nb-NO" sz="16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C0D0BBD-9F8D-48A3-9658-17C09C6DB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2235" y="0"/>
            <a:ext cx="3361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174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903" y="225275"/>
            <a:ext cx="4431443" cy="559443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17EB4C-194C-485C-88AA-134A86ADDD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903" y="1031790"/>
            <a:ext cx="3690037" cy="35943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</a:lstStyle>
          <a:p>
            <a:r>
              <a:rPr lang="nb-NO" i="1" dirty="0" err="1"/>
              <a:t>Example</a:t>
            </a:r>
            <a:r>
              <a:rPr lang="nb-NO" i="1" dirty="0"/>
              <a:t> </a:t>
            </a:r>
            <a:r>
              <a:rPr lang="nb-NO" i="1" dirty="0" err="1"/>
              <a:t>page</a:t>
            </a:r>
            <a:r>
              <a:rPr lang="nb-NO" dirty="0"/>
              <a:t>: half </a:t>
            </a:r>
            <a:r>
              <a:rPr lang="nb-NO" dirty="0" err="1"/>
              <a:t>page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box</a:t>
            </a:r>
            <a:r>
              <a:rPr lang="nb-NO" dirty="0"/>
              <a:t>, half </a:t>
            </a:r>
            <a:r>
              <a:rPr lang="nb-NO" dirty="0" err="1"/>
              <a:t>page</a:t>
            </a:r>
            <a:r>
              <a:rPr lang="nb-NO" dirty="0"/>
              <a:t> </a:t>
            </a:r>
            <a:r>
              <a:rPr lang="nb-NO" dirty="0" err="1"/>
              <a:t>photo</a:t>
            </a:r>
            <a:r>
              <a:rPr lang="nb-NO" dirty="0"/>
              <a:t> </a:t>
            </a:r>
            <a:r>
              <a:rPr lang="nb-NO" dirty="0" err="1"/>
              <a:t>photo</a:t>
            </a:r>
            <a:r>
              <a:rPr lang="nb-NO" dirty="0"/>
              <a:t>/</a:t>
            </a:r>
            <a:r>
              <a:rPr lang="nb-NO" dirty="0" err="1"/>
              <a:t>illustration</a:t>
            </a:r>
            <a:endParaRPr lang="nb-NO" dirty="0"/>
          </a:p>
          <a:p>
            <a:pPr lvl="1"/>
            <a:r>
              <a:rPr lang="nb-NO" dirty="0"/>
              <a:t>Black font, 10-16 </a:t>
            </a:r>
            <a:r>
              <a:rPr lang="nb-NO" dirty="0" err="1"/>
              <a:t>size</a:t>
            </a:r>
            <a:r>
              <a:rPr lang="nb-NO" dirty="0"/>
              <a:t>, </a:t>
            </a:r>
            <a:r>
              <a:rPr lang="nb-NO" dirty="0" err="1"/>
              <a:t>Calibri</a:t>
            </a:r>
            <a:endParaRPr lang="en-GB" dirty="0"/>
          </a:p>
          <a:p>
            <a:pPr>
              <a:spcAft>
                <a:spcPts val="1200"/>
              </a:spcAft>
            </a:pPr>
            <a:endParaRPr lang="nb-NO" sz="1400" noProof="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8B8EDB1-63AD-4892-B343-8805B97382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1330697"/>
            <a:ext cx="4364051" cy="30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993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903" y="225275"/>
            <a:ext cx="5172848" cy="559443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br>
              <a:rPr lang="nb-NO" sz="2400" dirty="0"/>
            </a:br>
            <a:r>
              <a:rPr lang="nb-NO" sz="2400" i="1" dirty="0"/>
              <a:t>Full </a:t>
            </a:r>
            <a:r>
              <a:rPr lang="nb-NO" sz="2400" i="1" dirty="0" err="1"/>
              <a:t>page</a:t>
            </a:r>
            <a:r>
              <a:rPr lang="nb-NO" sz="2400" i="1" dirty="0"/>
              <a:t> </a:t>
            </a:r>
            <a:r>
              <a:rPr lang="nb-NO" sz="2400" i="1" dirty="0" err="1"/>
              <a:t>photo</a:t>
            </a:r>
            <a:r>
              <a:rPr lang="nb-NO" sz="2400" i="1" dirty="0"/>
              <a:t>/</a:t>
            </a:r>
            <a:r>
              <a:rPr lang="nb-NO" sz="2400" i="1" dirty="0" err="1"/>
              <a:t>illustration</a:t>
            </a:r>
            <a:r>
              <a:rPr lang="nb-NO" sz="2400" i="1" dirty="0"/>
              <a:t> </a:t>
            </a:r>
            <a:r>
              <a:rPr lang="nb-NO" sz="2400" i="1" dirty="0" err="1"/>
              <a:t>with</a:t>
            </a:r>
            <a:r>
              <a:rPr lang="nb-NO" sz="2400" i="1" dirty="0"/>
              <a:t> </a:t>
            </a:r>
            <a:r>
              <a:rPr lang="nb-NO" sz="2400" i="1" dirty="0" err="1"/>
              <a:t>title</a:t>
            </a:r>
            <a:endParaRPr lang="en-GB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42CAA11-2C94-42FA-BB1C-B12A66057F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0743" y="1054199"/>
            <a:ext cx="5282513" cy="36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53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73" y="64638"/>
            <a:ext cx="3251373" cy="306066"/>
          </a:xfrm>
        </p:spPr>
        <p:txBody>
          <a:bodyPr>
            <a:noAutofit/>
          </a:bodyPr>
          <a:lstStyle>
            <a:lvl1pPr>
              <a:defRPr sz="1400" b="1">
                <a:latin typeface="+mn-lt"/>
              </a:defRPr>
            </a:lvl1pPr>
          </a:lstStyle>
          <a:p>
            <a:r>
              <a:rPr lang="nb-NO" sz="1400" i="1" dirty="0"/>
              <a:t>Full </a:t>
            </a:r>
            <a:r>
              <a:rPr lang="nb-NO" sz="1400" i="1" dirty="0" err="1"/>
              <a:t>page</a:t>
            </a:r>
            <a:r>
              <a:rPr lang="nb-NO" sz="1400" i="1" dirty="0"/>
              <a:t> </a:t>
            </a:r>
            <a:r>
              <a:rPr lang="nb-NO" sz="1400" i="1" dirty="0" err="1"/>
              <a:t>photo</a:t>
            </a:r>
            <a:r>
              <a:rPr lang="nb-NO" sz="1400" i="1" dirty="0"/>
              <a:t>/</a:t>
            </a:r>
            <a:r>
              <a:rPr lang="nb-NO" sz="1400" i="1" dirty="0" err="1"/>
              <a:t>illustration</a:t>
            </a:r>
            <a:r>
              <a:rPr lang="nb-NO" sz="1400" i="1" dirty="0"/>
              <a:t> </a:t>
            </a:r>
            <a:r>
              <a:rPr lang="nb-NO" sz="1400" i="1" dirty="0" err="1"/>
              <a:t>without</a:t>
            </a:r>
            <a:r>
              <a:rPr lang="nb-NO" sz="1400" i="1" dirty="0"/>
              <a:t> </a:t>
            </a:r>
            <a:r>
              <a:rPr lang="nb-NO" sz="1400" i="1" dirty="0" err="1"/>
              <a:t>title</a:t>
            </a:r>
            <a:endParaRPr lang="en-GB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42CAA11-2C94-42FA-BB1C-B12A66057F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572" y="342338"/>
            <a:ext cx="6802395" cy="467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687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903" y="225275"/>
            <a:ext cx="5172848" cy="559443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br>
              <a:rPr lang="nb-NO" sz="2400" dirty="0"/>
            </a:br>
            <a:r>
              <a:rPr lang="nb-NO" sz="2400" dirty="0"/>
              <a:t>Full </a:t>
            </a:r>
            <a:r>
              <a:rPr lang="nb-NO" sz="2400" dirty="0" err="1"/>
              <a:t>page</a:t>
            </a:r>
            <a:r>
              <a:rPr lang="nb-NO" sz="2400" dirty="0"/>
              <a:t>, </a:t>
            </a:r>
            <a:r>
              <a:rPr lang="nb-NO" sz="2400" dirty="0" err="1"/>
              <a:t>two</a:t>
            </a:r>
            <a:r>
              <a:rPr lang="nb-NO" sz="2400" dirty="0"/>
              <a:t> </a:t>
            </a:r>
            <a:r>
              <a:rPr lang="nb-NO" sz="2400" dirty="0" err="1"/>
              <a:t>photos</a:t>
            </a:r>
            <a:r>
              <a:rPr lang="nb-NO" sz="2400" dirty="0"/>
              <a:t>/</a:t>
            </a:r>
            <a:r>
              <a:rPr lang="nb-NO" sz="2400" dirty="0" err="1"/>
              <a:t>illustrations</a:t>
            </a:r>
            <a:endParaRPr lang="en-GB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42CAA11-2C94-42FA-BB1C-B12A66057F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125" y="1476632"/>
            <a:ext cx="3980421" cy="273800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E039DE1-2848-48E5-8A60-E57307076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9033" y="1476632"/>
            <a:ext cx="3980421" cy="273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932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903" y="225275"/>
            <a:ext cx="5172848" cy="559443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br>
              <a:rPr lang="nb-NO" sz="2400" dirty="0"/>
            </a:br>
            <a:r>
              <a:rPr lang="nb-NO" sz="2400" dirty="0"/>
              <a:t>Full </a:t>
            </a:r>
            <a:r>
              <a:rPr lang="nb-NO" sz="2400" dirty="0" err="1"/>
              <a:t>page</a:t>
            </a:r>
            <a:r>
              <a:rPr lang="nb-NO" sz="2400" dirty="0"/>
              <a:t>, </a:t>
            </a:r>
            <a:r>
              <a:rPr lang="nb-NO" sz="2400" dirty="0" err="1"/>
              <a:t>three</a:t>
            </a:r>
            <a:r>
              <a:rPr lang="nb-NO" sz="2400" dirty="0"/>
              <a:t> </a:t>
            </a:r>
            <a:r>
              <a:rPr lang="nb-NO" sz="2400" dirty="0" err="1"/>
              <a:t>photos</a:t>
            </a:r>
            <a:r>
              <a:rPr lang="nb-NO" sz="2400" dirty="0"/>
              <a:t>/</a:t>
            </a:r>
            <a:r>
              <a:rPr lang="nb-NO" sz="2400" dirty="0" err="1"/>
              <a:t>illustrations</a:t>
            </a:r>
            <a:endParaRPr lang="en-GB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42CAA11-2C94-42FA-BB1C-B12A66057F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636" y="1779373"/>
            <a:ext cx="2749897" cy="189156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82AF2D7-C562-4D1C-8975-1090FDF75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7051" y="1779371"/>
            <a:ext cx="2749897" cy="189156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51F87F8-9609-421F-AE3F-48000570C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9466" y="1779371"/>
            <a:ext cx="2749897" cy="189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18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EAC1BA9-C0FA-489C-8968-9EC02269194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151288235"/>
              </p:ext>
            </p:extLst>
          </p:nvPr>
        </p:nvGraphicFramePr>
        <p:xfrm>
          <a:off x="356850" y="792326"/>
          <a:ext cx="8430299" cy="400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tel 1">
            <a:extLst>
              <a:ext uri="{FF2B5EF4-FFF2-40B4-BE49-F238E27FC236}">
                <a16:creationId xmlns:a16="http://schemas.microsoft.com/office/drawing/2014/main" id="{8804A5F2-FAE8-44B2-AC7A-8C3253EB7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903" y="225275"/>
            <a:ext cx="5172848" cy="559443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br>
              <a:rPr lang="nb-NO" sz="2400" dirty="0"/>
            </a:br>
            <a:r>
              <a:rPr lang="nb-NO" sz="2400" dirty="0" err="1"/>
              <a:t>Example</a:t>
            </a:r>
            <a:r>
              <a:rPr lang="nb-NO" sz="2400" dirty="0"/>
              <a:t> </a:t>
            </a:r>
            <a:r>
              <a:rPr lang="nb-NO" sz="2400" dirty="0" err="1"/>
              <a:t>page</a:t>
            </a:r>
            <a:r>
              <a:rPr lang="nb-NO" sz="2400" dirty="0"/>
              <a:t> 2 </a:t>
            </a:r>
            <a:r>
              <a:rPr lang="nb-NO" sz="2400" dirty="0" err="1"/>
              <a:t>column</a:t>
            </a:r>
            <a:r>
              <a:rPr lang="nb-NO" sz="2400" dirty="0"/>
              <a:t> lists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76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1127070" y="774968"/>
            <a:ext cx="4177093" cy="984981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1127070" y="1970145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20211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8804A5F2-FAE8-44B2-AC7A-8C3253EB7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903" y="225275"/>
            <a:ext cx="5172848" cy="559443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br>
              <a:rPr lang="nb-NO" sz="2400" dirty="0"/>
            </a:br>
            <a:r>
              <a:rPr lang="nb-NO" sz="2400" dirty="0" err="1"/>
              <a:t>Example</a:t>
            </a:r>
            <a:r>
              <a:rPr lang="nb-NO" sz="2400" dirty="0"/>
              <a:t> </a:t>
            </a:r>
            <a:r>
              <a:rPr lang="nb-NO" sz="2400" dirty="0" err="1"/>
              <a:t>page</a:t>
            </a:r>
            <a:r>
              <a:rPr lang="nb-NO" sz="2400" dirty="0"/>
              <a:t> 3 </a:t>
            </a:r>
            <a:r>
              <a:rPr lang="nb-NO" sz="2400" dirty="0" err="1"/>
              <a:t>column</a:t>
            </a:r>
            <a:r>
              <a:rPr lang="nb-NO" sz="2400" dirty="0"/>
              <a:t> lists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AA291B2-F20E-45D0-B939-74C9FBE2A2B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320492360"/>
              </p:ext>
            </p:extLst>
          </p:nvPr>
        </p:nvGraphicFramePr>
        <p:xfrm>
          <a:off x="94488" y="727830"/>
          <a:ext cx="8955024" cy="4415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90320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8804A5F2-FAE8-44B2-AC7A-8C3253EB7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903" y="225275"/>
            <a:ext cx="5172848" cy="559443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br>
              <a:rPr lang="nb-NO" sz="2400" dirty="0"/>
            </a:br>
            <a:r>
              <a:rPr lang="nb-NO" sz="2400" dirty="0" err="1"/>
              <a:t>Example</a:t>
            </a:r>
            <a:r>
              <a:rPr lang="nb-NO" sz="2400" dirty="0"/>
              <a:t> </a:t>
            </a:r>
            <a:r>
              <a:rPr lang="nb-NO" sz="2400" dirty="0" err="1"/>
              <a:t>page</a:t>
            </a:r>
            <a:r>
              <a:rPr lang="nb-NO" sz="2400" dirty="0"/>
              <a:t> 5 </a:t>
            </a:r>
            <a:r>
              <a:rPr lang="nb-NO" sz="2400" dirty="0" err="1"/>
              <a:t>column</a:t>
            </a:r>
            <a:r>
              <a:rPr lang="nb-NO" sz="2400" dirty="0"/>
              <a:t> lists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AA291B2-F20E-45D0-B939-74C9FBE2A2B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12100021"/>
              </p:ext>
            </p:extLst>
          </p:nvPr>
        </p:nvGraphicFramePr>
        <p:xfrm>
          <a:off x="94488" y="727830"/>
          <a:ext cx="8955024" cy="4415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72076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 og innhold">
    <p:bg>
      <p:bgPr>
        <a:solidFill>
          <a:srgbClr val="FF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8022981" cy="960437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br>
              <a:rPr lang="nb-NO" sz="2400" dirty="0"/>
            </a:br>
            <a:r>
              <a:rPr lang="nb-NO" sz="2400" dirty="0" err="1"/>
              <a:t>Example</a:t>
            </a:r>
            <a:r>
              <a:rPr lang="nb-NO" sz="2400" dirty="0"/>
              <a:t> </a:t>
            </a:r>
            <a:r>
              <a:rPr lang="nb-NO" sz="2400" dirty="0" err="1"/>
              <a:t>page</a:t>
            </a:r>
            <a:r>
              <a:rPr lang="nb-NO" sz="2400" dirty="0"/>
              <a:t>: </a:t>
            </a:r>
            <a:r>
              <a:rPr lang="nb-NO" sz="2400" dirty="0" err="1"/>
              <a:t>SmartArt</a:t>
            </a:r>
            <a:r>
              <a:rPr lang="nb-NO" sz="2400" dirty="0"/>
              <a:t> (</a:t>
            </a:r>
            <a:r>
              <a:rPr lang="nb-NO" sz="2400" dirty="0" err="1"/>
              <a:t>change</a:t>
            </a:r>
            <a:r>
              <a:rPr lang="nb-NO" sz="2400" dirty="0"/>
              <a:t> </a:t>
            </a:r>
            <a:r>
              <a:rPr lang="nb-NO" sz="2400" dirty="0" err="1"/>
              <a:t>according</a:t>
            </a:r>
            <a:r>
              <a:rPr lang="nb-NO" sz="2400" dirty="0"/>
              <a:t> to </a:t>
            </a:r>
            <a:r>
              <a:rPr lang="nb-NO" sz="2400" dirty="0" err="1"/>
              <a:t>need</a:t>
            </a:r>
            <a:r>
              <a:rPr lang="nb-NO" sz="2400" dirty="0"/>
              <a:t>)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F69947A-DF5A-4D51-8CB6-B58348E87FA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62204247"/>
              </p:ext>
            </p:extLst>
          </p:nvPr>
        </p:nvGraphicFramePr>
        <p:xfrm>
          <a:off x="2371467" y="1488989"/>
          <a:ext cx="4401065" cy="310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4571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 og innhold">
    <p:bg>
      <p:bgPr>
        <a:solidFill>
          <a:srgbClr val="FF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8022981" cy="497659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br>
              <a:rPr lang="nb-NO" sz="2400" dirty="0"/>
            </a:br>
            <a:r>
              <a:rPr lang="nb-NO" sz="2400" dirty="0"/>
              <a:t>Three </a:t>
            </a:r>
            <a:r>
              <a:rPr lang="nb-NO" sz="2400" dirty="0" err="1"/>
              <a:t>box</a:t>
            </a:r>
            <a:r>
              <a:rPr lang="nb-NO" sz="2400" dirty="0"/>
              <a:t> </a:t>
            </a:r>
            <a:r>
              <a:rPr lang="nb-NO" sz="2400" dirty="0" err="1"/>
              <a:t>points</a:t>
            </a:r>
            <a:r>
              <a:rPr lang="nb-NO" sz="2400" dirty="0"/>
              <a:t> </a:t>
            </a:r>
            <a:r>
              <a:rPr lang="nb-NO" sz="2400" dirty="0" err="1"/>
              <a:t>example</a:t>
            </a:r>
            <a:endParaRPr lang="en-GB" dirty="0"/>
          </a:p>
        </p:txBody>
      </p:sp>
      <p:sp>
        <p:nvSpPr>
          <p:cNvPr id="4" name="Rektangel 15">
            <a:extLst>
              <a:ext uri="{FF2B5EF4-FFF2-40B4-BE49-F238E27FC236}">
                <a16:creationId xmlns:a16="http://schemas.microsoft.com/office/drawing/2014/main" id="{3D0DFC60-4441-4F67-BDFC-0A348DD1A074}"/>
              </a:ext>
            </a:extLst>
          </p:cNvPr>
          <p:cNvSpPr/>
          <p:nvPr userDrawn="1"/>
        </p:nvSpPr>
        <p:spPr>
          <a:xfrm>
            <a:off x="691085" y="2454677"/>
            <a:ext cx="1338998" cy="15331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dirty="0"/>
          </a:p>
        </p:txBody>
      </p:sp>
      <p:sp>
        <p:nvSpPr>
          <p:cNvPr id="5" name="Rektangel 13">
            <a:extLst>
              <a:ext uri="{FF2B5EF4-FFF2-40B4-BE49-F238E27FC236}">
                <a16:creationId xmlns:a16="http://schemas.microsoft.com/office/drawing/2014/main" id="{2C09AA4A-79AA-4C06-A64B-A88995F4C825}"/>
              </a:ext>
            </a:extLst>
          </p:cNvPr>
          <p:cNvSpPr/>
          <p:nvPr userDrawn="1"/>
        </p:nvSpPr>
        <p:spPr>
          <a:xfrm flipV="1">
            <a:off x="7021902" y="2711084"/>
            <a:ext cx="1431013" cy="1297324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dirty="0"/>
          </a:p>
        </p:txBody>
      </p:sp>
      <p:sp>
        <p:nvSpPr>
          <p:cNvPr id="6" name="Rektangel 2">
            <a:extLst>
              <a:ext uri="{FF2B5EF4-FFF2-40B4-BE49-F238E27FC236}">
                <a16:creationId xmlns:a16="http://schemas.microsoft.com/office/drawing/2014/main" id="{AF01B7BA-9BAD-4F67-8258-729CF6E226DF}"/>
              </a:ext>
            </a:extLst>
          </p:cNvPr>
          <p:cNvSpPr/>
          <p:nvPr userDrawn="1"/>
        </p:nvSpPr>
        <p:spPr>
          <a:xfrm>
            <a:off x="941294" y="1625438"/>
            <a:ext cx="2134786" cy="2135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dirty="0">
                <a:solidFill>
                  <a:schemeClr val="tx1"/>
                </a:solidFill>
              </a:rPr>
              <a:t>Point #1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black</a:t>
            </a:r>
            <a:r>
              <a:rPr lang="nb-NO" dirty="0">
                <a:solidFill>
                  <a:schemeClr val="tx1"/>
                </a:solidFill>
              </a:rPr>
              <a:t> font, 12-18 </a:t>
            </a:r>
            <a:r>
              <a:rPr lang="nb-NO" dirty="0" err="1">
                <a:solidFill>
                  <a:schemeClr val="tx1"/>
                </a:solidFill>
              </a:rPr>
              <a:t>size</a:t>
            </a:r>
            <a:r>
              <a:rPr lang="nb-NO" dirty="0">
                <a:solidFill>
                  <a:schemeClr val="tx1"/>
                </a:solidFill>
              </a:rPr>
              <a:t>, </a:t>
            </a:r>
            <a:r>
              <a:rPr lang="nb-NO" dirty="0" err="1">
                <a:solidFill>
                  <a:schemeClr val="tx1"/>
                </a:solidFill>
              </a:rPr>
              <a:t>Calibri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ektangel 4">
            <a:extLst>
              <a:ext uri="{FF2B5EF4-FFF2-40B4-BE49-F238E27FC236}">
                <a16:creationId xmlns:a16="http://schemas.microsoft.com/office/drawing/2014/main" id="{4D207AD9-98B6-4613-B3D4-57E6666BBF15}"/>
              </a:ext>
            </a:extLst>
          </p:cNvPr>
          <p:cNvSpPr/>
          <p:nvPr userDrawn="1"/>
        </p:nvSpPr>
        <p:spPr>
          <a:xfrm>
            <a:off x="3512675" y="1614488"/>
            <a:ext cx="2134786" cy="2157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chemeClr val="tx1"/>
                </a:solidFill>
              </a:rPr>
              <a:t>Point #2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67AECEE-8C77-4B80-B0B8-DC6513CBC15B}"/>
              </a:ext>
            </a:extLst>
          </p:cNvPr>
          <p:cNvSpPr/>
          <p:nvPr userDrawn="1"/>
        </p:nvSpPr>
        <p:spPr>
          <a:xfrm>
            <a:off x="6084056" y="1614488"/>
            <a:ext cx="2134786" cy="2157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chemeClr val="tx1"/>
                </a:solidFill>
              </a:rPr>
              <a:t>Point #3</a:t>
            </a:r>
          </a:p>
          <a:p>
            <a:pPr algn="ctr" rtl="0"/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850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8022981" cy="960437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br>
              <a:rPr lang="nb-NO" sz="2400" dirty="0"/>
            </a:br>
            <a:r>
              <a:rPr lang="nb-NO" sz="2400" dirty="0" err="1"/>
              <a:t>Example</a:t>
            </a:r>
            <a:r>
              <a:rPr lang="nb-NO" sz="2400" dirty="0"/>
              <a:t> </a:t>
            </a:r>
            <a:r>
              <a:rPr lang="nb-NO" sz="2400" dirty="0" err="1"/>
              <a:t>page</a:t>
            </a:r>
            <a:r>
              <a:rPr lang="nb-NO" sz="2400" dirty="0"/>
              <a:t>: </a:t>
            </a:r>
            <a:r>
              <a:rPr lang="nb-NO" sz="2400" dirty="0" err="1"/>
              <a:t>table</a:t>
            </a:r>
            <a:r>
              <a:rPr lang="nb-NO" sz="2400" dirty="0"/>
              <a:t> (</a:t>
            </a:r>
            <a:r>
              <a:rPr lang="nb-NO" sz="2400" dirty="0" err="1"/>
              <a:t>small</a:t>
            </a:r>
            <a:r>
              <a:rPr lang="nb-NO" sz="2400" dirty="0"/>
              <a:t>)</a:t>
            </a:r>
            <a:endParaRPr lang="en-GB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3D708814-2362-4081-A694-85A2E1C3231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30267866"/>
              </p:ext>
            </p:extLst>
          </p:nvPr>
        </p:nvGraphicFramePr>
        <p:xfrm>
          <a:off x="1524000" y="2170842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0942168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357743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30887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White, 14-18, </a:t>
                      </a:r>
                      <a:r>
                        <a:rPr lang="nb-NO" dirty="0" err="1"/>
                        <a:t>Calibri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72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Black, 12-18, </a:t>
                      </a:r>
                      <a:r>
                        <a:rPr lang="nb-NO" dirty="0" err="1"/>
                        <a:t>Calibri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300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65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444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6729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8022981" cy="960437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br>
              <a:rPr lang="nb-NO" sz="2400" dirty="0"/>
            </a:br>
            <a:r>
              <a:rPr lang="nb-NO" sz="2400" dirty="0" err="1"/>
              <a:t>Example</a:t>
            </a:r>
            <a:r>
              <a:rPr lang="nb-NO" sz="2400" dirty="0"/>
              <a:t> </a:t>
            </a:r>
            <a:r>
              <a:rPr lang="nb-NO" sz="2400" dirty="0" err="1"/>
              <a:t>page</a:t>
            </a:r>
            <a:r>
              <a:rPr lang="nb-NO" sz="2400" dirty="0"/>
              <a:t>: </a:t>
            </a:r>
            <a:r>
              <a:rPr lang="nb-NO" sz="2400" dirty="0" err="1"/>
              <a:t>table</a:t>
            </a:r>
            <a:r>
              <a:rPr lang="nb-NO" sz="2400" dirty="0"/>
              <a:t> (</a:t>
            </a:r>
            <a:r>
              <a:rPr lang="nb-NO" sz="2400" dirty="0" err="1"/>
              <a:t>large</a:t>
            </a:r>
            <a:r>
              <a:rPr lang="nb-NO" sz="2400" dirty="0"/>
              <a:t>)</a:t>
            </a:r>
            <a:endParaRPr lang="en-GB" dirty="0"/>
          </a:p>
        </p:txBody>
      </p:sp>
      <p:graphicFrame>
        <p:nvGraphicFramePr>
          <p:cNvPr id="3" name="Tabell 4">
            <a:extLst>
              <a:ext uri="{FF2B5EF4-FFF2-40B4-BE49-F238E27FC236}">
                <a16:creationId xmlns:a16="http://schemas.microsoft.com/office/drawing/2014/main" id="{BE069013-3038-4F44-9932-58714B887D9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00562684"/>
              </p:ext>
            </p:extLst>
          </p:nvPr>
        </p:nvGraphicFramePr>
        <p:xfrm>
          <a:off x="628649" y="1478863"/>
          <a:ext cx="802298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298">
                  <a:extLst>
                    <a:ext uri="{9D8B030D-6E8A-4147-A177-3AD203B41FA5}">
                      <a16:colId xmlns:a16="http://schemas.microsoft.com/office/drawing/2014/main" val="1647169957"/>
                    </a:ext>
                  </a:extLst>
                </a:gridCol>
                <a:gridCol w="802298">
                  <a:extLst>
                    <a:ext uri="{9D8B030D-6E8A-4147-A177-3AD203B41FA5}">
                      <a16:colId xmlns:a16="http://schemas.microsoft.com/office/drawing/2014/main" val="1173298214"/>
                    </a:ext>
                  </a:extLst>
                </a:gridCol>
                <a:gridCol w="802298">
                  <a:extLst>
                    <a:ext uri="{9D8B030D-6E8A-4147-A177-3AD203B41FA5}">
                      <a16:colId xmlns:a16="http://schemas.microsoft.com/office/drawing/2014/main" val="519805430"/>
                    </a:ext>
                  </a:extLst>
                </a:gridCol>
                <a:gridCol w="802298">
                  <a:extLst>
                    <a:ext uri="{9D8B030D-6E8A-4147-A177-3AD203B41FA5}">
                      <a16:colId xmlns:a16="http://schemas.microsoft.com/office/drawing/2014/main" val="981983593"/>
                    </a:ext>
                  </a:extLst>
                </a:gridCol>
                <a:gridCol w="802298">
                  <a:extLst>
                    <a:ext uri="{9D8B030D-6E8A-4147-A177-3AD203B41FA5}">
                      <a16:colId xmlns:a16="http://schemas.microsoft.com/office/drawing/2014/main" val="732755524"/>
                    </a:ext>
                  </a:extLst>
                </a:gridCol>
                <a:gridCol w="802298">
                  <a:extLst>
                    <a:ext uri="{9D8B030D-6E8A-4147-A177-3AD203B41FA5}">
                      <a16:colId xmlns:a16="http://schemas.microsoft.com/office/drawing/2014/main" val="3365415315"/>
                    </a:ext>
                  </a:extLst>
                </a:gridCol>
                <a:gridCol w="802298">
                  <a:extLst>
                    <a:ext uri="{9D8B030D-6E8A-4147-A177-3AD203B41FA5}">
                      <a16:colId xmlns:a16="http://schemas.microsoft.com/office/drawing/2014/main" val="740729214"/>
                    </a:ext>
                  </a:extLst>
                </a:gridCol>
                <a:gridCol w="802298">
                  <a:extLst>
                    <a:ext uri="{9D8B030D-6E8A-4147-A177-3AD203B41FA5}">
                      <a16:colId xmlns:a16="http://schemas.microsoft.com/office/drawing/2014/main" val="2888020687"/>
                    </a:ext>
                  </a:extLst>
                </a:gridCol>
                <a:gridCol w="802298">
                  <a:extLst>
                    <a:ext uri="{9D8B030D-6E8A-4147-A177-3AD203B41FA5}">
                      <a16:colId xmlns:a16="http://schemas.microsoft.com/office/drawing/2014/main" val="2630470763"/>
                    </a:ext>
                  </a:extLst>
                </a:gridCol>
                <a:gridCol w="802298">
                  <a:extLst>
                    <a:ext uri="{9D8B030D-6E8A-4147-A177-3AD203B41FA5}">
                      <a16:colId xmlns:a16="http://schemas.microsoft.com/office/drawing/2014/main" val="3358520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White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14-18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Calibri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818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Black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12-18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Calibri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01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626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43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45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369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62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03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928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6A5F01-0112-47E8-84D8-17276B5C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506EA4-12FC-4B73-81AC-568FD8769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A162D3-92B5-4896-9EE2-D2F450E3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8CF-05AA-4455-B75B-758B07C764F9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A9B8BA-007A-4B44-BE9A-7E4EA8CF2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BA20E5E-B262-4FBF-A98A-D177BD9B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D3F-C10B-41F0-91F6-33DA067FF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8706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6DD9AA-792D-4BB0-BC7C-5ADC9A59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3DE921B-5964-40A5-8B2F-B7A4725F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8CF-05AA-4455-B75B-758B07C764F9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E6CEE53-9C66-40D1-A6A1-64941026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348FB92-F631-4F02-ACE6-2380D5FF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D3F-C10B-41F0-91F6-33DA067FF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8388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B18DED4-FE99-4046-AC9F-BDE0D174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8CF-05AA-4455-B75B-758B07C764F9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95FDA76-A45E-4919-8650-00222489E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664A0F9-7954-44A4-97C0-53998A61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D3F-C10B-41F0-91F6-33DA067FF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1449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F636CE-CB6B-4D4D-A947-8937BA89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B9DB3C-6150-457E-A481-7F7439BE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8AAB485-1AB0-4F7E-853D-5EDFD68D6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317EC2F-70D7-47F7-9D9C-B2E7EE924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8CF-05AA-4455-B75B-758B07C764F9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C650D9B-B0BD-4311-BD7C-2A7F3FF9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29C5224-6D5A-47BD-A189-728BF8E7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D3F-C10B-41F0-91F6-33DA067FF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55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8"/>
          <p:cNvSpPr/>
          <p:nvPr userDrawn="1"/>
        </p:nvSpPr>
        <p:spPr>
          <a:xfrm>
            <a:off x="648457" y="389443"/>
            <a:ext cx="8263478" cy="35338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7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7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1127070" y="774968"/>
            <a:ext cx="4177093" cy="984981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1127070" y="1970145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nb-NO" dirty="0"/>
          </a:p>
        </p:txBody>
      </p:sp>
      <p:sp>
        <p:nvSpPr>
          <p:cNvPr id="3" name="Prosess 2">
            <a:extLst>
              <a:ext uri="{FF2B5EF4-FFF2-40B4-BE49-F238E27FC236}">
                <a16:creationId xmlns:a16="http://schemas.microsoft.com/office/drawing/2014/main" id="{381D51F0-5D4A-4DE0-9759-48AFDA534FCD}"/>
              </a:ext>
            </a:extLst>
          </p:cNvPr>
          <p:cNvSpPr/>
          <p:nvPr userDrawn="1"/>
        </p:nvSpPr>
        <p:spPr>
          <a:xfrm>
            <a:off x="512805" y="4293973"/>
            <a:ext cx="1062681" cy="49433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4712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784FF1-61C2-4B2C-8F35-9E9AD49F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D8A89C6-0722-4124-8391-838A9BDDA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DC215DF-2431-49A5-B625-BB76ADB08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D1E71D5-7CDD-4C42-8DE1-04053F34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8CF-05AA-4455-B75B-758B07C764F9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8A9BC51-D3EF-41CB-901E-8A18104F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37B3C46-DDDA-44D5-829C-20350DA3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D3F-C10B-41F0-91F6-33DA067FF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776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0267AA-4109-4F95-A15E-E58FAE9D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D90F3E4-B700-4451-9F3E-452BD0A03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D838C3-4D48-44A1-BE1C-6F0A801B4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8CF-05AA-4455-B75B-758B07C764F9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76DF49-497A-4133-B5BF-9813DDAA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9129C1-35BE-4492-BDE7-8D1A53A9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D3F-C10B-41F0-91F6-33DA067FF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053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6F3FBFE-4876-4045-889A-33B1BFE54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D560B94-FC66-4004-92A3-B7880D8E1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1FFAC4-BB4E-469C-8EE3-58C61826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8CF-05AA-4455-B75B-758B07C764F9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ACAF79-8BF5-4192-815C-D9BDF55A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E9ECCA-3118-47EE-9499-17E291E6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D3F-C10B-41F0-91F6-33DA067FF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8854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B827D-61A7-463F-8A9C-FAA576DF98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3253" y="2097031"/>
            <a:ext cx="2907767" cy="11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6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8"/>
          <p:cNvSpPr/>
          <p:nvPr userDrawn="1"/>
        </p:nvSpPr>
        <p:spPr>
          <a:xfrm>
            <a:off x="0" y="1166816"/>
            <a:ext cx="9144000" cy="39766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7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7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1" y="1890987"/>
            <a:ext cx="4177093" cy="984981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1" y="3155159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1" name="Picture 2" descr="https://www.regjeringen.no/globalassets/departementene/ud/vedlegg/europapolitikk/eos-midlene/logoer/norsk-versjon/eos_midlene-3x-svart.png">
            <a:extLst>
              <a:ext uri="{FF2B5EF4-FFF2-40B4-BE49-F238E27FC236}">
                <a16:creationId xmlns:a16="http://schemas.microsoft.com/office/drawing/2014/main" id="{426ECB6D-8292-4075-940A-652BF10002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5" y="108285"/>
            <a:ext cx="812132" cy="91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6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1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/>
              <a:t>Tittel skal ha font </a:t>
            </a:r>
            <a:r>
              <a:rPr lang="nb-NO" err="1"/>
              <a:t>str</a:t>
            </a:r>
            <a:r>
              <a:rPr lang="nb-NO"/>
              <a:t>. 32pt som </a:t>
            </a:r>
            <a:r>
              <a:rPr lang="nb-NO" err="1"/>
              <a:t>default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1766" y="1161884"/>
            <a:ext cx="8360473" cy="30656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/>
              <a:t>Brødtekst skal ha font </a:t>
            </a:r>
            <a:r>
              <a:rPr lang="nb-NO" err="1"/>
              <a:t>str</a:t>
            </a:r>
            <a:r>
              <a:rPr lang="nb-NO"/>
              <a:t>. 20pt som </a:t>
            </a:r>
            <a:r>
              <a:rPr lang="nb-NO" err="1"/>
              <a:t>default</a:t>
            </a:r>
            <a:r>
              <a:rPr lang="nb-NO"/>
              <a:t>,</a:t>
            </a:r>
          </a:p>
          <a:p>
            <a:pPr lvl="1"/>
            <a:r>
              <a:rPr lang="nb-NO"/>
              <a:t>Og 16pt som nedre grense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21.09.2021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rosess 11">
            <a:extLst>
              <a:ext uri="{FF2B5EF4-FFF2-40B4-BE49-F238E27FC236}">
                <a16:creationId xmlns:a16="http://schemas.microsoft.com/office/drawing/2014/main" id="{83041AC4-B460-4D5F-A5E8-29D054A499D5}"/>
              </a:ext>
            </a:extLst>
          </p:cNvPr>
          <p:cNvSpPr/>
          <p:nvPr userDrawn="1"/>
        </p:nvSpPr>
        <p:spPr>
          <a:xfrm>
            <a:off x="214446" y="4780967"/>
            <a:ext cx="696320" cy="250108"/>
          </a:xfrm>
          <a:prstGeom prst="flowChartProcess">
            <a:avLst/>
          </a:prstGeom>
          <a:blipFill dpi="0" rotWithShape="1"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482CE58-D163-41E6-98C9-643C0BF8FA45}"/>
              </a:ext>
            </a:extLst>
          </p:cNvPr>
          <p:cNvSpPr/>
          <p:nvPr userDrawn="1"/>
        </p:nvSpPr>
        <p:spPr>
          <a:xfrm>
            <a:off x="1055068" y="4722598"/>
            <a:ext cx="784654" cy="366846"/>
          </a:xfrm>
          <a:prstGeom prst="rect">
            <a:avLst/>
          </a:prstGeom>
          <a:blipFill>
            <a:blip r:embed="rId6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73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726" r:id="rId3"/>
    <p:sldLayoutId id="2147483677" r:id="rId4"/>
    <p:sldLayoutId id="2147483678" r:id="rId5"/>
    <p:sldLayoutId id="2147483679" r:id="rId6"/>
    <p:sldLayoutId id="2147483680" r:id="rId7"/>
    <p:sldLayoutId id="2147483725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670" r:id="rId41"/>
    <p:sldLayoutId id="2147483651" r:id="rId42"/>
    <p:sldLayoutId id="2147483649" r:id="rId43"/>
    <p:sldLayoutId id="2147483662" r:id="rId44"/>
    <p:sldLayoutId id="2147483658" r:id="rId45"/>
    <p:sldLayoutId id="2147483659" r:id="rId46"/>
    <p:sldLayoutId id="2147483660" r:id="rId47"/>
    <p:sldLayoutId id="2147483661" r:id="rId48"/>
    <p:sldLayoutId id="2147483650" r:id="rId49"/>
    <p:sldLayoutId id="2147483671" r:id="rId50"/>
    <p:sldLayoutId id="2147483656" r:id="rId51"/>
    <p:sldLayoutId id="2147483673" r:id="rId52"/>
    <p:sldLayoutId id="2147483664" r:id="rId53"/>
    <p:sldLayoutId id="2147483665" r:id="rId54"/>
    <p:sldLayoutId id="2147483667" r:id="rId55"/>
    <p:sldLayoutId id="2147483668" r:id="rId56"/>
    <p:sldLayoutId id="2147483652" r:id="rId57"/>
    <p:sldLayoutId id="2147483653" r:id="rId58"/>
    <p:sldLayoutId id="2147483654" r:id="rId59"/>
  </p:sldLayoutIdLst>
  <p:hf sldNum="0" hdr="0" dt="0"/>
  <p:txStyles>
    <p:titleStyle>
      <a:lvl1pPr marL="0" algn="l" defTabSz="514325" rtl="0" eaLnBrk="1" latinLnBrk="0" hangingPunct="1">
        <a:lnSpc>
          <a:spcPct val="100000"/>
        </a:lnSpc>
        <a:spcBef>
          <a:spcPts val="0"/>
        </a:spcBef>
        <a:buNone/>
        <a:defRPr sz="2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493" indent="-148493" algn="l" defTabSz="514325" rtl="0" eaLnBrk="1" latinLnBrk="0" hangingPunct="1">
        <a:lnSpc>
          <a:spcPct val="100000"/>
        </a:lnSpc>
        <a:spcBef>
          <a:spcPts val="151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96986" indent="-147632" algn="l" defTabSz="51432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45478" indent="-148493" algn="l" defTabSz="51432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3970" indent="-148493" algn="l" defTabSz="51432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85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42463" indent="-148493" algn="l" defTabSz="51432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788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14392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5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17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78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8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4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9">
          <p15:clr>
            <a:srgbClr val="F26B43"/>
          </p15:clr>
        </p15:guide>
        <p15:guide id="2" pos="5511">
          <p15:clr>
            <a:srgbClr val="F26B43"/>
          </p15:clr>
        </p15:guide>
        <p15:guide id="3" orient="horz" pos="282">
          <p15:clr>
            <a:srgbClr val="F26B43"/>
          </p15:clr>
        </p15:guide>
        <p15:guide id="4" orient="horz" pos="2663">
          <p15:clr>
            <a:srgbClr val="F26B43"/>
          </p15:clr>
        </p15:guide>
        <p15:guide id="5" orient="horz" pos="735">
          <p15:clr>
            <a:srgbClr val="F26B43"/>
          </p15:clr>
        </p15:guide>
        <p15:guide id="6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9CA1B18-1E90-4BA5-A274-DFC1F619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BDBB04F-C423-492D-9D28-0ECC3B00C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5076C47-45D8-4274-9020-EAB572B92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4A8CF-05AA-4455-B75B-758B07C764F9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504C2E-AE10-4798-BFF0-F1C1AABA6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C6E8C8-F81B-4FCA-B53C-D3F78E8C7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5FD3F-C10B-41F0-91F6-33DA067FF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50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7" r:id="rId2"/>
    <p:sldLayoutId id="2147483728" r:id="rId3"/>
    <p:sldLayoutId id="2147483730" r:id="rId4"/>
    <p:sldLayoutId id="2147483731" r:id="rId5"/>
    <p:sldLayoutId id="2147483732" r:id="rId6"/>
    <p:sldLayoutId id="2147483735" r:id="rId7"/>
    <p:sldLayoutId id="2147483733" r:id="rId8"/>
    <p:sldLayoutId id="2147483734" r:id="rId9"/>
    <p:sldLayoutId id="2147483736" r:id="rId10"/>
    <p:sldLayoutId id="2147483737" r:id="rId11"/>
    <p:sldLayoutId id="2147483738" r:id="rId12"/>
    <p:sldLayoutId id="2147483742" r:id="rId13"/>
    <p:sldLayoutId id="2147483739" r:id="rId14"/>
    <p:sldLayoutId id="2147483740" r:id="rId15"/>
    <p:sldLayoutId id="2147483741" r:id="rId16"/>
    <p:sldLayoutId id="2147483716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4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A5BAF20-5384-47B7-9772-ED9714C55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1225"/>
            <a:ext cx="8022981" cy="960437"/>
          </a:xfrm>
          <a:noFill/>
        </p:spPr>
        <p:txBody>
          <a:bodyPr/>
          <a:lstStyle/>
          <a:p>
            <a:r>
              <a:rPr lang="nb-NO" dirty="0"/>
              <a:t>VI</a:t>
            </a:r>
            <a:r>
              <a:rPr lang="nb-NO" sz="2400" dirty="0"/>
              <a:t>. </a:t>
            </a:r>
            <a:r>
              <a:rPr lang="nb-NO" sz="2400" dirty="0" err="1"/>
              <a:t>Detailed</a:t>
            </a:r>
            <a:r>
              <a:rPr lang="nb-NO" sz="2400" dirty="0"/>
              <a:t> Activity Budget</a:t>
            </a: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AFC867-4AB2-4FF1-B773-4F910FE96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982" y="903602"/>
            <a:ext cx="4778654" cy="585833"/>
          </a:xfrm>
          <a:prstGeom prst="rect">
            <a:avLst/>
          </a:prstGeom>
        </p:spPr>
      </p:pic>
      <p:pic>
        <p:nvPicPr>
          <p:cNvPr id="11" name="Content Placeholder 10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452B41DF-DC0F-4946-94F6-FA761C524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8312" y="1663002"/>
            <a:ext cx="8042324" cy="2969322"/>
          </a:xfrm>
        </p:spPr>
      </p:pic>
    </p:spTree>
    <p:extLst>
      <p:ext uri="{BB962C8B-B14F-4D97-AF65-F5344CB8AC3E}">
        <p14:creationId xmlns:p14="http://schemas.microsoft.com/office/powerpoint/2010/main" val="260896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A5BAF20-5384-47B7-9772-ED9714C55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1225"/>
            <a:ext cx="8022981" cy="960437"/>
          </a:xfrm>
          <a:noFill/>
        </p:spPr>
        <p:txBody>
          <a:bodyPr/>
          <a:lstStyle/>
          <a:p>
            <a:r>
              <a:rPr lang="nb-NO" dirty="0"/>
              <a:t>VI</a:t>
            </a:r>
            <a:r>
              <a:rPr lang="nb-NO" sz="2400" dirty="0"/>
              <a:t>. </a:t>
            </a:r>
            <a:r>
              <a:rPr lang="nb-NO" sz="2400" dirty="0" err="1"/>
              <a:t>Detailed</a:t>
            </a:r>
            <a:r>
              <a:rPr lang="nb-NO" sz="2400" dirty="0"/>
              <a:t> Activity Budget</a:t>
            </a:r>
            <a:endParaRPr lang="en-GB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9BE487-CD2C-4DEA-BA06-48B9B081A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358" y="1370014"/>
            <a:ext cx="2668848" cy="326231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EB84FB-C309-4916-AF79-8454DC446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694" y="1536714"/>
            <a:ext cx="5294056" cy="274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2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A5BAF20-5384-47B7-9772-ED9714C55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1225"/>
            <a:ext cx="8022981" cy="960437"/>
          </a:xfrm>
          <a:noFill/>
        </p:spPr>
        <p:txBody>
          <a:bodyPr/>
          <a:lstStyle/>
          <a:p>
            <a:r>
              <a:rPr lang="nb-NO" dirty="0"/>
              <a:t>VI</a:t>
            </a:r>
            <a:r>
              <a:rPr lang="nb-NO" sz="2400" dirty="0"/>
              <a:t>. </a:t>
            </a:r>
            <a:r>
              <a:rPr lang="nb-NO" sz="2400" dirty="0" err="1"/>
              <a:t>Detailed</a:t>
            </a:r>
            <a:r>
              <a:rPr lang="nb-NO" sz="2400" dirty="0"/>
              <a:t> Activity Budget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FEB8D-C6FF-454B-81C1-3F80CC705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98" y="683288"/>
            <a:ext cx="2949652" cy="4305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A72B0D-CC14-46B0-972F-58B2B3E7A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360" y="683288"/>
            <a:ext cx="2996384" cy="43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A5BAF20-5384-47B7-9772-ED9714C55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1225"/>
            <a:ext cx="8022981" cy="960437"/>
          </a:xfrm>
          <a:noFill/>
        </p:spPr>
        <p:txBody>
          <a:bodyPr/>
          <a:lstStyle/>
          <a:p>
            <a:r>
              <a:rPr lang="nb-NO" dirty="0"/>
              <a:t>VI</a:t>
            </a:r>
            <a:r>
              <a:rPr lang="nb-NO" sz="2400" dirty="0"/>
              <a:t>. </a:t>
            </a:r>
            <a:r>
              <a:rPr lang="nb-NO" sz="2400" dirty="0" err="1"/>
              <a:t>Detailed</a:t>
            </a:r>
            <a:r>
              <a:rPr lang="nb-NO" sz="2400" dirty="0"/>
              <a:t> Activity Budget</a:t>
            </a:r>
            <a:endParaRPr lang="en-GB" sz="24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D9CF0D-5DBC-4A63-A265-69CAB9F45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377" y="964660"/>
            <a:ext cx="4115977" cy="3541101"/>
          </a:xfrm>
        </p:spPr>
      </p:pic>
    </p:spTree>
    <p:extLst>
      <p:ext uri="{BB962C8B-B14F-4D97-AF65-F5344CB8AC3E}">
        <p14:creationId xmlns:p14="http://schemas.microsoft.com/office/powerpoint/2010/main" val="234938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D3C6591-7B09-441A-A87E-81327B54E5F8}"/>
              </a:ext>
            </a:extLst>
          </p:cNvPr>
          <p:cNvSpPr txBox="1">
            <a:spLocks/>
          </p:cNvSpPr>
          <p:nvPr/>
        </p:nvSpPr>
        <p:spPr>
          <a:xfrm>
            <a:off x="5069274" y="2506350"/>
            <a:ext cx="3881950" cy="1378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514325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58" y="604852"/>
            <a:ext cx="6340078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715" y="2156319"/>
            <a:ext cx="104279" cy="104280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800" y="2328291"/>
            <a:ext cx="68354" cy="68353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060" y="2714649"/>
            <a:ext cx="95786" cy="95785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2AC69-A15D-4472-AE4A-E0CEF3968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797" y="237027"/>
            <a:ext cx="1231293" cy="13786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CE11BB-8197-4147-8F7D-E4A24BB51E76}"/>
              </a:ext>
            </a:extLst>
          </p:cNvPr>
          <p:cNvSpPr txBox="1"/>
          <p:nvPr/>
        </p:nvSpPr>
        <p:spPr>
          <a:xfrm>
            <a:off x="444953" y="1195786"/>
            <a:ext cx="3766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questions are welcome at: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err="1">
                <a:solidFill>
                  <a:schemeClr val="bg1"/>
                </a:solidFill>
              </a:rPr>
              <a:t>ro.innovation</a:t>
            </a:r>
            <a:r>
              <a:rPr lang="bg-BG" b="1" dirty="0">
                <a:solidFill>
                  <a:schemeClr val="bg1"/>
                </a:solidFill>
              </a:rPr>
              <a:t>@</a:t>
            </a:r>
            <a:r>
              <a:rPr lang="en-GB" b="1" dirty="0">
                <a:solidFill>
                  <a:schemeClr val="bg1"/>
                </a:solidFill>
              </a:rPr>
              <a:t>innovationnorway.no</a:t>
            </a:r>
          </a:p>
        </p:txBody>
      </p:sp>
    </p:spTree>
    <p:extLst>
      <p:ext uri="{BB962C8B-B14F-4D97-AF65-F5344CB8AC3E}">
        <p14:creationId xmlns:p14="http://schemas.microsoft.com/office/powerpoint/2010/main" val="3945390345"/>
      </p:ext>
    </p:extLst>
  </p:cSld>
  <p:clrMapOvr>
    <a:masterClrMapping/>
  </p:clrMapOvr>
</p:sld>
</file>

<file path=ppt/theme/theme1.xml><?xml version="1.0" encoding="utf-8"?>
<a:theme xmlns:a="http://schemas.openxmlformats.org/drawingml/2006/main" name="2_English_16_9">
  <a:themeElements>
    <a:clrScheme name="IN_profilfarger 1">
      <a:dk1>
        <a:srgbClr val="000000"/>
      </a:dk1>
      <a:lt1>
        <a:srgbClr val="FFFFFF"/>
      </a:lt1>
      <a:dk2>
        <a:srgbClr val="53565A"/>
      </a:dk2>
      <a:lt2>
        <a:srgbClr val="D9D9D6"/>
      </a:lt2>
      <a:accent1>
        <a:srgbClr val="A4DBE8"/>
      </a:accent1>
      <a:accent2>
        <a:srgbClr val="E03E52"/>
      </a:accent2>
      <a:accent3>
        <a:srgbClr val="753BBD"/>
      </a:accent3>
      <a:accent4>
        <a:srgbClr val="F6EB61"/>
      </a:accent4>
      <a:accent5>
        <a:srgbClr val="C6D6E3"/>
      </a:accent5>
      <a:accent6>
        <a:srgbClr val="7AE1BF"/>
      </a:accent6>
      <a:hlink>
        <a:srgbClr val="000000"/>
      </a:hlink>
      <a:folHlink>
        <a:srgbClr val="0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0DE6E11D-7E16-5B41-B566-F0F62DFA4E1C}" vid="{54764C10-A4F8-4B4E-8E41-09E5633598DE}"/>
    </a:ext>
  </a:extLst>
</a:theme>
</file>

<file path=ppt/theme/theme2.xml><?xml version="1.0" encoding="utf-8"?>
<a:theme xmlns:a="http://schemas.openxmlformats.org/drawingml/2006/main" name="Egendefinert utforming">
  <a:themeElements>
    <a:clrScheme name="Egendefinert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A5450"/>
      </a:accent1>
      <a:accent2>
        <a:srgbClr val="F8202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N_profilfarger 1">
    <a:dk1>
      <a:srgbClr val="000000"/>
    </a:dk1>
    <a:lt1>
      <a:srgbClr val="FFFFFF"/>
    </a:lt1>
    <a:dk2>
      <a:srgbClr val="53565A"/>
    </a:dk2>
    <a:lt2>
      <a:srgbClr val="D9D9D6"/>
    </a:lt2>
    <a:accent1>
      <a:srgbClr val="A4DBE8"/>
    </a:accent1>
    <a:accent2>
      <a:srgbClr val="E03E52"/>
    </a:accent2>
    <a:accent3>
      <a:srgbClr val="753BBD"/>
    </a:accent3>
    <a:accent4>
      <a:srgbClr val="F6EB61"/>
    </a:accent4>
    <a:accent5>
      <a:srgbClr val="C6D6E3"/>
    </a:accent5>
    <a:accent6>
      <a:srgbClr val="7AE1BF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85430B3FFFA94E83F7932E1DE93B77" ma:contentTypeVersion="21" ma:contentTypeDescription="Create a new document." ma:contentTypeScope="" ma:versionID="4dd6f830c42508b0b19dc3785acdfd94">
  <xsd:schema xmlns:xsd="http://www.w3.org/2001/XMLSchema" xmlns:xs="http://www.w3.org/2001/XMLSchema" xmlns:p="http://schemas.microsoft.com/office/2006/metadata/properties" xmlns:ns1="http://schemas.microsoft.com/sharepoint/v3" xmlns:ns2="6ee981c3-3e74-458b-9583-f389e4bc4216" xmlns:ns3="9afd52f1-5c19-4352-a00b-d9c21e944711" xmlns:ns4="62e8883c-5188-4302-a00a-120ef88c78b8" targetNamespace="http://schemas.microsoft.com/office/2006/metadata/properties" ma:root="true" ma:fieldsID="d45cf4320f632eb53f63236b41a4d656" ns1:_="" ns2:_="" ns3:_="" ns4:_="">
    <xsd:import namespace="http://schemas.microsoft.com/sharepoint/v3"/>
    <xsd:import namespace="6ee981c3-3e74-458b-9583-f389e4bc4216"/>
    <xsd:import namespace="9afd52f1-5c19-4352-a00b-d9c21e944711"/>
    <xsd:import namespace="62e8883c-5188-4302-a00a-120ef88c78b8"/>
    <xsd:element name="properties">
      <xsd:complexType>
        <xsd:sequence>
          <xsd:element name="documentManagement">
            <xsd:complexType>
              <xsd:all>
                <xsd:element ref="ns2:IN_DivisionName" minOccurs="0"/>
                <xsd:element ref="ns2:IN_DivisionNumber" minOccurs="0"/>
                <xsd:element ref="ns2:IN_ArchiveCaseNumber" minOccurs="0"/>
                <xsd:element ref="ns2:IN_ArchiveAccessCod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4:IN_Archiving_DocType" minOccurs="0"/>
                <xsd:element ref="ns3:MediaServiceAutoTags" minOccurs="0"/>
                <xsd:element ref="ns3:MediaServiceLocation" minOccurs="0"/>
                <xsd:element ref="ns3:MediaServiceOCR" minOccurs="0"/>
                <xsd:element ref="ns4:IN_Archiving_ArchiveId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981c3-3e74-458b-9583-f389e4bc4216" elementFormDefault="qualified">
    <xsd:import namespace="http://schemas.microsoft.com/office/2006/documentManagement/types"/>
    <xsd:import namespace="http://schemas.microsoft.com/office/infopath/2007/PartnerControls"/>
    <xsd:element name="IN_DivisionName" ma:index="8" nillable="true" ma:displayName="Division name" ma:default="Brand Norway" ma:internalName="IN_DivisionName">
      <xsd:simpleType>
        <xsd:restriction base="dms:Text">
          <xsd:maxLength value="255"/>
        </xsd:restriction>
      </xsd:simpleType>
    </xsd:element>
    <xsd:element name="IN_DivisionNumber" ma:index="9" nillable="true" ma:displayName="Division number" ma:internalName="IN_DivisionNumber">
      <xsd:simpleType>
        <xsd:restriction base="dms:Text">
          <xsd:maxLength value="255"/>
        </xsd:restriction>
      </xsd:simpleType>
    </xsd:element>
    <xsd:element name="IN_ArchiveCaseNumber" ma:index="10" nillable="true" ma:displayName="Archive case number" ma:internalName="IN_ArchiveCaseNumber">
      <xsd:simpleType>
        <xsd:restriction base="dms:Text">
          <xsd:maxLength value="255"/>
        </xsd:restriction>
      </xsd:simpleType>
    </xsd:element>
    <xsd:element name="IN_ArchiveAccessCode" ma:index="11" nillable="true" ma:displayName="Archive access code" ma:default="UI" ma:internalName="IN_ArchiveAccessCode">
      <xsd:simpleType>
        <xsd:restriction base="dms:Text">
          <xsd:maxLength value="255"/>
        </xsd:restriction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52f1-5c19-4352-a00b-d9c21e9447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8883c-5188-4302-a00a-120ef88c78b8" elementFormDefault="qualified">
    <xsd:import namespace="http://schemas.microsoft.com/office/2006/documentManagement/types"/>
    <xsd:import namespace="http://schemas.microsoft.com/office/infopath/2007/PartnerControls"/>
    <xsd:element name="IN_Archiving_DocType" ma:index="17" nillable="true" ma:displayName="Document Type" ma:default="Fundamental Document" ma:format="Dropdown" ma:internalName="IN_Archiving_DocType">
      <xsd:simpleType>
        <xsd:restriction base="dms:Choice">
          <xsd:enumeration value="Report"/>
          <xsd:enumeration value="Article"/>
          <xsd:enumeration value="Presentation"/>
          <xsd:enumeration value="Speech"/>
          <xsd:enumeration value="Fundamental Document"/>
          <xsd:enumeration value="Minutes of Meeting"/>
          <xsd:enumeration value="Other"/>
        </xsd:restriction>
      </xsd:simpleType>
    </xsd:element>
    <xsd:element name="IN_Archiving_ArchiveId" ma:index="21" nillable="true" ma:displayName="Archive Number" ma:description="Case number from ePhorte" ma:internalName="Archive_x0020_Numb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ee981c3-3e74-458b-9583-f389e4bc4216">
      <UserInfo>
        <DisplayName>Marina Zubko</DisplayName>
        <AccountId>100</AccountId>
        <AccountType/>
      </UserInfo>
      <UserInfo>
        <DisplayName>Ragnhild Kristin Espeland</DisplayName>
        <AccountId>191</AccountId>
        <AccountType/>
      </UserInfo>
      <UserInfo>
        <DisplayName>Vidar Ellingsen</DisplayName>
        <AccountId>121</AccountId>
        <AccountType/>
      </UserInfo>
      <UserInfo>
        <DisplayName>Mihai Stefanescu</DisplayName>
        <AccountId>71</AccountId>
        <AccountType/>
      </UserInfo>
    </SharedWithUsers>
    <IN_ArchiveCaseNumber xmlns="6ee981c3-3e74-458b-9583-f389e4bc4216" xsi:nil="true"/>
    <IN_ArchiveAccessCode xmlns="6ee981c3-3e74-458b-9583-f389e4bc4216">UI</IN_ArchiveAccessCode>
    <IN_Archiving_ArchiveId xmlns="62e8883c-5188-4302-a00a-120ef88c78b8" xsi:nil="true"/>
    <IN_Archiving_DocType xmlns="62e8883c-5188-4302-a00a-120ef88c78b8">Fundamental Document</IN_Archiving_DocType>
    <IN_DivisionName xmlns="6ee981c3-3e74-458b-9583-f389e4bc4216">Brand Norway</IN_DivisionName>
    <IN_DivisionNumber xmlns="6ee981c3-3e74-458b-9583-f389e4bc4216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F36C6FE-A5A3-4FEE-B4A0-901850419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981c3-3e74-458b-9583-f389e4bc4216"/>
    <ds:schemaRef ds:uri="9afd52f1-5c19-4352-a00b-d9c21e944711"/>
    <ds:schemaRef ds:uri="62e8883c-5188-4302-a00a-120ef88c78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550A8D-52BF-49C6-A383-CB48068C49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C2E16A-57E6-4674-AEB6-6B37A2A1012D}">
  <ds:schemaRefs>
    <ds:schemaRef ds:uri="http://schemas.microsoft.com/office/2006/metadata/properties"/>
    <ds:schemaRef ds:uri="http://schemas.microsoft.com/office/2006/documentManagement/types"/>
    <ds:schemaRef ds:uri="6ee981c3-3e74-458b-9583-f389e4bc4216"/>
    <ds:schemaRef ds:uri="62e8883c-5188-4302-a00a-120ef88c78b8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9afd52f1-5c19-4352-a00b-d9c21e944711"/>
    <ds:schemaRef ds:uri="http://www.w3.org/XML/1998/namespac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Skjermfremvisning (16:9)</PresentationFormat>
  <Paragraphs>8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2_English_16_9</vt:lpstr>
      <vt:lpstr>Egendefinert utforming</vt:lpstr>
      <vt:lpstr>VI. Detailed Activity Budget</vt:lpstr>
      <vt:lpstr>VI. Detailed Activity Budget</vt:lpstr>
      <vt:lpstr>VI. Detailed Activity Budget</vt:lpstr>
      <vt:lpstr>VI. Detailed Activity Budget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EØS-midlene  – muligheter innen welfare technology</dc:title>
  <dc:creator>Frauke Muth</dc:creator>
  <cp:lastModifiedBy>Sara Linnea Hansson Lier</cp:lastModifiedBy>
  <cp:revision>44</cp:revision>
  <dcterms:created xsi:type="dcterms:W3CDTF">2020-04-01T19:49:48Z</dcterms:created>
  <dcterms:modified xsi:type="dcterms:W3CDTF">2021-09-21T15:53:27Z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0x010100A985430B3FFFA94E83F7932E1DE93B77</vt:lpwstr>
  </property>
</Properties>
</file>