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648" r:id="rId5"/>
  </p:sldMasterIdLst>
  <p:notesMasterIdLst>
    <p:notesMasterId r:id="rId33"/>
  </p:notesMasterIdLst>
  <p:handoutMasterIdLst>
    <p:handoutMasterId r:id="rId34"/>
  </p:handoutMasterIdLst>
  <p:sldIdLst>
    <p:sldId id="256" r:id="rId6"/>
    <p:sldId id="319" r:id="rId7"/>
    <p:sldId id="371" r:id="rId8"/>
    <p:sldId id="374" r:id="rId9"/>
    <p:sldId id="320" r:id="rId10"/>
    <p:sldId id="287" r:id="rId11"/>
    <p:sldId id="1934" r:id="rId12"/>
    <p:sldId id="1935" r:id="rId13"/>
    <p:sldId id="1952" r:id="rId14"/>
    <p:sldId id="1953" r:id="rId15"/>
    <p:sldId id="1954" r:id="rId16"/>
    <p:sldId id="1939" r:id="rId17"/>
    <p:sldId id="1940" r:id="rId18"/>
    <p:sldId id="1942" r:id="rId19"/>
    <p:sldId id="1941" r:id="rId20"/>
    <p:sldId id="324" r:id="rId21"/>
    <p:sldId id="1946" r:id="rId22"/>
    <p:sldId id="1955" r:id="rId23"/>
    <p:sldId id="376" r:id="rId24"/>
    <p:sldId id="378" r:id="rId25"/>
    <p:sldId id="1944" r:id="rId26"/>
    <p:sldId id="322" r:id="rId27"/>
    <p:sldId id="1949" r:id="rId28"/>
    <p:sldId id="1948" r:id="rId29"/>
    <p:sldId id="1951" r:id="rId30"/>
    <p:sldId id="270" r:id="rId31"/>
    <p:sldId id="311" r:id="rId32"/>
  </p:sldIdLst>
  <p:sldSz cx="9144000" cy="5143500" type="screen16x9"/>
  <p:notesSz cx="9290050" cy="700405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Programme &amp; Calls" id="{48CFD473-70E0-4D76-A2DF-5FEF948EF1B5}">
          <p14:sldIdLst>
            <p14:sldId id="256"/>
            <p14:sldId id="319"/>
            <p14:sldId id="371"/>
            <p14:sldId id="374"/>
          </p14:sldIdLst>
        </p14:section>
        <p14:section name="Call 1.1 Hydropower" id="{9819637B-81DD-4F9F-A3D7-CB2D45F9B2E5}">
          <p14:sldIdLst>
            <p14:sldId id="320"/>
            <p14:sldId id="287"/>
          </p14:sldIdLst>
        </p14:section>
        <p14:section name="Calls 6.1 on Electrification of households" id="{2AA53B1B-C9E7-4156-A65C-B7EF9129AB81}">
          <p14:sldIdLst>
            <p14:sldId id="1934"/>
            <p14:sldId id="1935"/>
          </p14:sldIdLst>
        </p14:section>
        <p14:section name="Call 2.1 Geothermal" id="{158A7DE9-B5DD-404D-8BD2-4260C0746EE5}">
          <p14:sldIdLst>
            <p14:sldId id="1952"/>
            <p14:sldId id="1953"/>
            <p14:sldId id="1954"/>
          </p14:sldIdLst>
        </p14:section>
        <p14:section name="Call 3.1 Other RES" id="{64440760-8558-42F5-B584-C590683AFAB5}">
          <p14:sldIdLst>
            <p14:sldId id="1939"/>
            <p14:sldId id="1940"/>
            <p14:sldId id="1942"/>
            <p14:sldId id="1941"/>
          </p14:sldIdLst>
        </p14:section>
        <p14:section name="Call on Travel Support" id="{A1F4A7CA-B953-47DF-A50D-AB9A048A990F}">
          <p14:sldIdLst>
            <p14:sldId id="324"/>
          </p14:sldIdLst>
        </p14:section>
        <p14:section name="Call - SGS 1.1" id="{54AF5121-C9C7-4633-BC3A-F4BE3921EF2B}">
          <p14:sldIdLst>
            <p14:sldId id="1946"/>
          </p14:sldIdLst>
        </p14:section>
        <p14:section name="Calls 5 R&amp;D" id="{0E590031-C33E-4175-A62B-E153AB4D4D83}">
          <p14:sldIdLst>
            <p14:sldId id="1955"/>
            <p14:sldId id="376"/>
            <p14:sldId id="378"/>
            <p14:sldId id="1944"/>
            <p14:sldId id="322"/>
          </p14:sldIdLst>
        </p14:section>
        <p14:section name="Project examples" id="{5966B717-B679-4155-9E03-285802A09773}">
          <p14:sldIdLst>
            <p14:sldId id="1949"/>
            <p14:sldId id="1948"/>
            <p14:sldId id="1951"/>
          </p14:sldIdLst>
        </p14:section>
        <p14:section name="Qustions and Answers" id="{60A828D9-C9D3-4121-B6A9-A84DCE80C8A4}">
          <p14:sldIdLst/>
        </p14:section>
        <p14:section name="End" id="{D89E9FA1-D531-46B6-AE66-7BB6F7A0AA6A}">
          <p14:sldIdLst>
            <p14:sldId id="270"/>
            <p14:sldId id="311"/>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F5F5F"/>
    <a:srgbClr val="FFCC66"/>
    <a:srgbClr val="FF9900"/>
    <a:srgbClr val="FFCCCC"/>
    <a:srgbClr val="FF99FF"/>
    <a:srgbClr val="FF9933"/>
    <a:srgbClr val="F0E8E7"/>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275" autoAdjust="0"/>
  </p:normalViewPr>
  <p:slideViewPr>
    <p:cSldViewPr snapToGrid="0">
      <p:cViewPr varScale="1">
        <p:scale>
          <a:sx n="53" d="100"/>
          <a:sy n="53" d="100"/>
        </p:scale>
        <p:origin x="1268" y="32"/>
      </p:cViewPr>
      <p:guideLst>
        <p:guide orient="horz" pos="1620"/>
        <p:guide pos="2880"/>
      </p:guideLst>
    </p:cSldViewPr>
  </p:slideViewPr>
  <p:notesTextViewPr>
    <p:cViewPr>
      <p:scale>
        <a:sx n="125" d="100"/>
        <a:sy n="125"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luca-Elena Fanaru" userId="02f899f7-d0d8-47d9-b851-1ff11b5565b6" providerId="ADAL" clId="{536A1FCE-66E2-4261-B04C-1160658D821E}"/>
    <pc:docChg chg="undo redo custSel addSld delSld modSld sldOrd modSection">
      <pc:chgData name="Raluca-Elena Fanaru" userId="02f899f7-d0d8-47d9-b851-1ff11b5565b6" providerId="ADAL" clId="{536A1FCE-66E2-4261-B04C-1160658D821E}" dt="2021-05-11T10:27:23.098" v="2357" actId="1076"/>
      <pc:docMkLst>
        <pc:docMk/>
      </pc:docMkLst>
      <pc:sldChg chg="modSp mod">
        <pc:chgData name="Raluca-Elena Fanaru" userId="02f899f7-d0d8-47d9-b851-1ff11b5565b6" providerId="ADAL" clId="{536A1FCE-66E2-4261-B04C-1160658D821E}" dt="2021-05-10T10:18:43.997" v="46" actId="207"/>
        <pc:sldMkLst>
          <pc:docMk/>
          <pc:sldMk cId="2878178239" sldId="256"/>
        </pc:sldMkLst>
        <pc:spChg chg="mod">
          <ac:chgData name="Raluca-Elena Fanaru" userId="02f899f7-d0d8-47d9-b851-1ff11b5565b6" providerId="ADAL" clId="{536A1FCE-66E2-4261-B04C-1160658D821E}" dt="2021-05-10T10:18:43.997" v="46" actId="207"/>
          <ac:spMkLst>
            <pc:docMk/>
            <pc:sldMk cId="2878178239" sldId="256"/>
            <ac:spMk id="2" creationId="{00000000-0000-0000-0000-000000000000}"/>
          </ac:spMkLst>
        </pc:spChg>
      </pc:sldChg>
      <pc:sldChg chg="modSp mod setBg">
        <pc:chgData name="Raluca-Elena Fanaru" userId="02f899f7-d0d8-47d9-b851-1ff11b5565b6" providerId="ADAL" clId="{536A1FCE-66E2-4261-B04C-1160658D821E}" dt="2021-05-10T21:36:37.855" v="1409" actId="1076"/>
        <pc:sldMkLst>
          <pc:docMk/>
          <pc:sldMk cId="592602827" sldId="311"/>
        </pc:sldMkLst>
        <pc:spChg chg="mod">
          <ac:chgData name="Raluca-Elena Fanaru" userId="02f899f7-d0d8-47d9-b851-1ff11b5565b6" providerId="ADAL" clId="{536A1FCE-66E2-4261-B04C-1160658D821E}" dt="2021-05-10T21:36:37.855" v="1409" actId="1076"/>
          <ac:spMkLst>
            <pc:docMk/>
            <pc:sldMk cId="592602827" sldId="311"/>
            <ac:spMk id="2" creationId="{6F3F51F4-A193-47AD-89D3-237D968EA26E}"/>
          </ac:spMkLst>
        </pc:spChg>
      </pc:sldChg>
      <pc:sldChg chg="modSp mod">
        <pc:chgData name="Raluca-Elena Fanaru" userId="02f899f7-d0d8-47d9-b851-1ff11b5565b6" providerId="ADAL" clId="{536A1FCE-66E2-4261-B04C-1160658D821E}" dt="2021-05-10T10:31:38.558" v="115" actId="20577"/>
        <pc:sldMkLst>
          <pc:docMk/>
          <pc:sldMk cId="4167880974" sldId="318"/>
        </pc:sldMkLst>
        <pc:spChg chg="mod">
          <ac:chgData name="Raluca-Elena Fanaru" userId="02f899f7-d0d8-47d9-b851-1ff11b5565b6" providerId="ADAL" clId="{536A1FCE-66E2-4261-B04C-1160658D821E}" dt="2021-05-10T10:31:38.558" v="115" actId="20577"/>
          <ac:spMkLst>
            <pc:docMk/>
            <pc:sldMk cId="4167880974" sldId="318"/>
            <ac:spMk id="2" creationId="{6F3F51F4-A193-47AD-89D3-237D968EA26E}"/>
          </ac:spMkLst>
        </pc:spChg>
      </pc:sldChg>
      <pc:sldChg chg="modSp mod">
        <pc:chgData name="Raluca-Elena Fanaru" userId="02f899f7-d0d8-47d9-b851-1ff11b5565b6" providerId="ADAL" clId="{536A1FCE-66E2-4261-B04C-1160658D821E}" dt="2021-05-11T08:28:24.219" v="1669" actId="13926"/>
        <pc:sldMkLst>
          <pc:docMk/>
          <pc:sldMk cId="3948970119" sldId="320"/>
        </pc:sldMkLst>
        <pc:spChg chg="mod">
          <ac:chgData name="Raluca-Elena Fanaru" userId="02f899f7-d0d8-47d9-b851-1ff11b5565b6" providerId="ADAL" clId="{536A1FCE-66E2-4261-B04C-1160658D821E}" dt="2021-05-11T08:28:24.219" v="1669" actId="13926"/>
          <ac:spMkLst>
            <pc:docMk/>
            <pc:sldMk cId="3948970119" sldId="320"/>
            <ac:spMk id="2" creationId="{6F3F51F4-A193-47AD-89D3-237D968EA26E}"/>
          </ac:spMkLst>
        </pc:spChg>
      </pc:sldChg>
      <pc:sldChg chg="modSp mod">
        <pc:chgData name="Raluca-Elena Fanaru" userId="02f899f7-d0d8-47d9-b851-1ff11b5565b6" providerId="ADAL" clId="{536A1FCE-66E2-4261-B04C-1160658D821E}" dt="2021-05-10T21:38:17.938" v="1419" actId="1076"/>
        <pc:sldMkLst>
          <pc:docMk/>
          <pc:sldMk cId="2577278133" sldId="322"/>
        </pc:sldMkLst>
        <pc:picChg chg="mod">
          <ac:chgData name="Raluca-Elena Fanaru" userId="02f899f7-d0d8-47d9-b851-1ff11b5565b6" providerId="ADAL" clId="{536A1FCE-66E2-4261-B04C-1160658D821E}" dt="2021-05-10T21:38:17.938" v="1419" actId="1076"/>
          <ac:picMkLst>
            <pc:docMk/>
            <pc:sldMk cId="2577278133" sldId="322"/>
            <ac:picMk id="8" creationId="{ED752F37-88B9-4F15-9A4E-79F377F3445F}"/>
          </ac:picMkLst>
        </pc:picChg>
      </pc:sldChg>
      <pc:sldChg chg="modSp mod">
        <pc:chgData name="Raluca-Elena Fanaru" userId="02f899f7-d0d8-47d9-b851-1ff11b5565b6" providerId="ADAL" clId="{536A1FCE-66E2-4261-B04C-1160658D821E}" dt="2021-05-10T10:42:28.572" v="144" actId="20577"/>
        <pc:sldMkLst>
          <pc:docMk/>
          <pc:sldMk cId="78172903" sldId="324"/>
        </pc:sldMkLst>
        <pc:spChg chg="mod">
          <ac:chgData name="Raluca-Elena Fanaru" userId="02f899f7-d0d8-47d9-b851-1ff11b5565b6" providerId="ADAL" clId="{536A1FCE-66E2-4261-B04C-1160658D821E}" dt="2021-05-10T10:42:28.572" v="144" actId="20577"/>
          <ac:spMkLst>
            <pc:docMk/>
            <pc:sldMk cId="78172903" sldId="324"/>
            <ac:spMk id="2" creationId="{6F3F51F4-A193-47AD-89D3-237D968EA26E}"/>
          </ac:spMkLst>
        </pc:spChg>
      </pc:sldChg>
      <pc:sldChg chg="addSp delSp modSp mod">
        <pc:chgData name="Raluca-Elena Fanaru" userId="02f899f7-d0d8-47d9-b851-1ff11b5565b6" providerId="ADAL" clId="{536A1FCE-66E2-4261-B04C-1160658D821E}" dt="2021-05-10T21:31:35.786" v="1358" actId="14100"/>
        <pc:sldMkLst>
          <pc:docMk/>
          <pc:sldMk cId="2675549298" sldId="328"/>
        </pc:sldMkLst>
        <pc:spChg chg="mod">
          <ac:chgData name="Raluca-Elena Fanaru" userId="02f899f7-d0d8-47d9-b851-1ff11b5565b6" providerId="ADAL" clId="{536A1FCE-66E2-4261-B04C-1160658D821E}" dt="2021-05-10T21:31:06.305" v="1350" actId="20577"/>
          <ac:spMkLst>
            <pc:docMk/>
            <pc:sldMk cId="2675549298" sldId="328"/>
            <ac:spMk id="2" creationId="{6F3F51F4-A193-47AD-89D3-237D968EA26E}"/>
          </ac:spMkLst>
        </pc:spChg>
        <pc:spChg chg="mod">
          <ac:chgData name="Raluca-Elena Fanaru" userId="02f899f7-d0d8-47d9-b851-1ff11b5565b6" providerId="ADAL" clId="{536A1FCE-66E2-4261-B04C-1160658D821E}" dt="2021-05-10T15:36:23.580" v="493" actId="20577"/>
          <ac:spMkLst>
            <pc:docMk/>
            <pc:sldMk cId="2675549298" sldId="328"/>
            <ac:spMk id="3" creationId="{20CCF7B6-0A40-40C5-8983-07D0D5072D2B}"/>
          </ac:spMkLst>
        </pc:spChg>
        <pc:picChg chg="add mod">
          <ac:chgData name="Raluca-Elena Fanaru" userId="02f899f7-d0d8-47d9-b851-1ff11b5565b6" providerId="ADAL" clId="{536A1FCE-66E2-4261-B04C-1160658D821E}" dt="2021-05-10T20:34:27.659" v="1074" actId="1076"/>
          <ac:picMkLst>
            <pc:docMk/>
            <pc:sldMk cId="2675549298" sldId="328"/>
            <ac:picMk id="6" creationId="{377D6AFD-A493-4092-9209-828C68CFD016}"/>
          </ac:picMkLst>
        </pc:picChg>
        <pc:picChg chg="del">
          <ac:chgData name="Raluca-Elena Fanaru" userId="02f899f7-d0d8-47d9-b851-1ff11b5565b6" providerId="ADAL" clId="{536A1FCE-66E2-4261-B04C-1160658D821E}" dt="2021-05-10T15:05:55.206" v="478" actId="478"/>
          <ac:picMkLst>
            <pc:docMk/>
            <pc:sldMk cId="2675549298" sldId="328"/>
            <ac:picMk id="7" creationId="{3A63A073-60E8-45DC-AF2B-76750C24FB2B}"/>
          </ac:picMkLst>
        </pc:picChg>
        <pc:picChg chg="del">
          <ac:chgData name="Raluca-Elena Fanaru" userId="02f899f7-d0d8-47d9-b851-1ff11b5565b6" providerId="ADAL" clId="{536A1FCE-66E2-4261-B04C-1160658D821E}" dt="2021-05-10T15:05:53.332" v="477" actId="478"/>
          <ac:picMkLst>
            <pc:docMk/>
            <pc:sldMk cId="2675549298" sldId="328"/>
            <ac:picMk id="8" creationId="{476A871A-EF8F-4C89-960C-40932454521A}"/>
          </ac:picMkLst>
        </pc:picChg>
        <pc:picChg chg="del">
          <ac:chgData name="Raluca-Elena Fanaru" userId="02f899f7-d0d8-47d9-b851-1ff11b5565b6" providerId="ADAL" clId="{536A1FCE-66E2-4261-B04C-1160658D821E}" dt="2021-05-10T15:05:50.793" v="476" actId="478"/>
          <ac:picMkLst>
            <pc:docMk/>
            <pc:sldMk cId="2675549298" sldId="328"/>
            <ac:picMk id="9" creationId="{CD7A8C97-C1A8-44F0-83FD-4DEB76022CCC}"/>
          </ac:picMkLst>
        </pc:picChg>
        <pc:picChg chg="add mod">
          <ac:chgData name="Raluca-Elena Fanaru" userId="02f899f7-d0d8-47d9-b851-1ff11b5565b6" providerId="ADAL" clId="{536A1FCE-66E2-4261-B04C-1160658D821E}" dt="2021-05-10T21:31:32.772" v="1357" actId="14100"/>
          <ac:picMkLst>
            <pc:docMk/>
            <pc:sldMk cId="2675549298" sldId="328"/>
            <ac:picMk id="11" creationId="{3537029B-5D1F-4415-90A8-F451766CD242}"/>
          </ac:picMkLst>
        </pc:picChg>
        <pc:picChg chg="add mod">
          <ac:chgData name="Raluca-Elena Fanaru" userId="02f899f7-d0d8-47d9-b851-1ff11b5565b6" providerId="ADAL" clId="{536A1FCE-66E2-4261-B04C-1160658D821E}" dt="2021-05-10T21:31:35.786" v="1358" actId="14100"/>
          <ac:picMkLst>
            <pc:docMk/>
            <pc:sldMk cId="2675549298" sldId="328"/>
            <ac:picMk id="13" creationId="{CA859B4A-3679-4D36-838E-263DFCDCCAD9}"/>
          </ac:picMkLst>
        </pc:picChg>
        <pc:picChg chg="add mod">
          <ac:chgData name="Raluca-Elena Fanaru" userId="02f899f7-d0d8-47d9-b851-1ff11b5565b6" providerId="ADAL" clId="{536A1FCE-66E2-4261-B04C-1160658D821E}" dt="2021-05-10T21:31:25.625" v="1356" actId="14100"/>
          <ac:picMkLst>
            <pc:docMk/>
            <pc:sldMk cId="2675549298" sldId="328"/>
            <ac:picMk id="14" creationId="{D44DC16D-E6F2-4EF7-9FFF-EB794AAF9E1F}"/>
          </ac:picMkLst>
        </pc:picChg>
      </pc:sldChg>
      <pc:sldChg chg="modSp mod ord">
        <pc:chgData name="Raluca-Elena Fanaru" userId="02f899f7-d0d8-47d9-b851-1ff11b5565b6" providerId="ADAL" clId="{536A1FCE-66E2-4261-B04C-1160658D821E}" dt="2021-05-10T20:53:36.681" v="1077" actId="1076"/>
        <pc:sldMkLst>
          <pc:docMk/>
          <pc:sldMk cId="450699749" sldId="331"/>
        </pc:sldMkLst>
        <pc:spChg chg="mod">
          <ac:chgData name="Raluca-Elena Fanaru" userId="02f899f7-d0d8-47d9-b851-1ff11b5565b6" providerId="ADAL" clId="{536A1FCE-66E2-4261-B04C-1160658D821E}" dt="2021-05-10T14:18:13.059" v="467" actId="13926"/>
          <ac:spMkLst>
            <pc:docMk/>
            <pc:sldMk cId="450699749" sldId="331"/>
            <ac:spMk id="2" creationId="{6F3F51F4-A193-47AD-89D3-237D968EA26E}"/>
          </ac:spMkLst>
        </pc:spChg>
        <pc:spChg chg="mod">
          <ac:chgData name="Raluca-Elena Fanaru" userId="02f899f7-d0d8-47d9-b851-1ff11b5565b6" providerId="ADAL" clId="{536A1FCE-66E2-4261-B04C-1160658D821E}" dt="2021-05-10T10:54:02.564" v="302" actId="1076"/>
          <ac:spMkLst>
            <pc:docMk/>
            <pc:sldMk cId="450699749" sldId="331"/>
            <ac:spMk id="3" creationId="{20CCF7B6-0A40-40C5-8983-07D0D5072D2B}"/>
          </ac:spMkLst>
        </pc:spChg>
        <pc:graphicFrameChg chg="mod">
          <ac:chgData name="Raluca-Elena Fanaru" userId="02f899f7-d0d8-47d9-b851-1ff11b5565b6" providerId="ADAL" clId="{536A1FCE-66E2-4261-B04C-1160658D821E}" dt="2021-05-10T20:53:36.681" v="1077" actId="1076"/>
          <ac:graphicFrameMkLst>
            <pc:docMk/>
            <pc:sldMk cId="450699749" sldId="331"/>
            <ac:graphicFrameMk id="7" creationId="{7EA55A3C-CC2C-44C5-A979-E5D372074E7D}"/>
          </ac:graphicFrameMkLst>
        </pc:graphicFrameChg>
      </pc:sldChg>
      <pc:sldChg chg="modSp mod">
        <pc:chgData name="Raluca-Elena Fanaru" userId="02f899f7-d0d8-47d9-b851-1ff11b5565b6" providerId="ADAL" clId="{536A1FCE-66E2-4261-B04C-1160658D821E}" dt="2021-05-10T10:51:23.618" v="209" actId="14100"/>
        <pc:sldMkLst>
          <pc:docMk/>
          <pc:sldMk cId="514305090" sldId="336"/>
        </pc:sldMkLst>
        <pc:spChg chg="mod">
          <ac:chgData name="Raluca-Elena Fanaru" userId="02f899f7-d0d8-47d9-b851-1ff11b5565b6" providerId="ADAL" clId="{536A1FCE-66E2-4261-B04C-1160658D821E}" dt="2021-05-10T10:51:23.618" v="209" actId="14100"/>
          <ac:spMkLst>
            <pc:docMk/>
            <pc:sldMk cId="514305090" sldId="336"/>
            <ac:spMk id="2" creationId="{6F3F51F4-A193-47AD-89D3-237D968EA26E}"/>
          </ac:spMkLst>
        </pc:spChg>
        <pc:spChg chg="mod">
          <ac:chgData name="Raluca-Elena Fanaru" userId="02f899f7-d0d8-47d9-b851-1ff11b5565b6" providerId="ADAL" clId="{536A1FCE-66E2-4261-B04C-1160658D821E}" dt="2021-05-10T10:51:07.191" v="206" actId="1076"/>
          <ac:spMkLst>
            <pc:docMk/>
            <pc:sldMk cId="514305090" sldId="336"/>
            <ac:spMk id="3" creationId="{20CCF7B6-0A40-40C5-8983-07D0D5072D2B}"/>
          </ac:spMkLst>
        </pc:spChg>
      </pc:sldChg>
      <pc:sldChg chg="modSp mod">
        <pc:chgData name="Raluca-Elena Fanaru" userId="02f899f7-d0d8-47d9-b851-1ff11b5565b6" providerId="ADAL" clId="{536A1FCE-66E2-4261-B04C-1160658D821E}" dt="2021-05-10T10:46:41.272" v="145" actId="13926"/>
        <pc:sldMkLst>
          <pc:docMk/>
          <pc:sldMk cId="3992262850" sldId="337"/>
        </pc:sldMkLst>
        <pc:spChg chg="mod">
          <ac:chgData name="Raluca-Elena Fanaru" userId="02f899f7-d0d8-47d9-b851-1ff11b5565b6" providerId="ADAL" clId="{536A1FCE-66E2-4261-B04C-1160658D821E}" dt="2021-05-10T10:46:41.272" v="145" actId="13926"/>
          <ac:spMkLst>
            <pc:docMk/>
            <pc:sldMk cId="3992262850" sldId="337"/>
            <ac:spMk id="2" creationId="{6F3F51F4-A193-47AD-89D3-237D968EA26E}"/>
          </ac:spMkLst>
        </pc:spChg>
      </pc:sldChg>
      <pc:sldChg chg="addSp delSp modSp mod">
        <pc:chgData name="Raluca-Elena Fanaru" userId="02f899f7-d0d8-47d9-b851-1ff11b5565b6" providerId="ADAL" clId="{536A1FCE-66E2-4261-B04C-1160658D821E}" dt="2021-05-10T21:39:16.206" v="1422" actId="20577"/>
        <pc:sldMkLst>
          <pc:docMk/>
          <pc:sldMk cId="105178802" sldId="338"/>
        </pc:sldMkLst>
        <pc:spChg chg="mod">
          <ac:chgData name="Raluca-Elena Fanaru" userId="02f899f7-d0d8-47d9-b851-1ff11b5565b6" providerId="ADAL" clId="{536A1FCE-66E2-4261-B04C-1160658D821E}" dt="2021-05-10T21:34:14.245" v="1398" actId="1076"/>
          <ac:spMkLst>
            <pc:docMk/>
            <pc:sldMk cId="105178802" sldId="338"/>
            <ac:spMk id="2" creationId="{6F3F51F4-A193-47AD-89D3-237D968EA26E}"/>
          </ac:spMkLst>
        </pc:spChg>
        <pc:spChg chg="mod">
          <ac:chgData name="Raluca-Elena Fanaru" userId="02f899f7-d0d8-47d9-b851-1ff11b5565b6" providerId="ADAL" clId="{536A1FCE-66E2-4261-B04C-1160658D821E}" dt="2021-05-10T21:39:16.206" v="1422" actId="20577"/>
          <ac:spMkLst>
            <pc:docMk/>
            <pc:sldMk cId="105178802" sldId="338"/>
            <ac:spMk id="3" creationId="{20CCF7B6-0A40-40C5-8983-07D0D5072D2B}"/>
          </ac:spMkLst>
        </pc:spChg>
        <pc:spChg chg="add del">
          <ac:chgData name="Raluca-Elena Fanaru" userId="02f899f7-d0d8-47d9-b851-1ff11b5565b6" providerId="ADAL" clId="{536A1FCE-66E2-4261-B04C-1160658D821E}" dt="2021-05-10T21:23:15.611" v="1313"/>
          <ac:spMkLst>
            <pc:docMk/>
            <pc:sldMk cId="105178802" sldId="338"/>
            <ac:spMk id="7" creationId="{A21AD1EF-85D2-4F22-A0E8-828BEBE95321}"/>
          </ac:spMkLst>
        </pc:spChg>
        <pc:spChg chg="mod">
          <ac:chgData name="Raluca-Elena Fanaru" userId="02f899f7-d0d8-47d9-b851-1ff11b5565b6" providerId="ADAL" clId="{536A1FCE-66E2-4261-B04C-1160658D821E}" dt="2021-05-10T21:21:44.819" v="1289" actId="403"/>
          <ac:spMkLst>
            <pc:docMk/>
            <pc:sldMk cId="105178802" sldId="338"/>
            <ac:spMk id="8" creationId="{CA573232-EF58-435D-8999-97A18BA48EAD}"/>
          </ac:spMkLst>
        </pc:spChg>
        <pc:spChg chg="del mod">
          <ac:chgData name="Raluca-Elena Fanaru" userId="02f899f7-d0d8-47d9-b851-1ff11b5565b6" providerId="ADAL" clId="{536A1FCE-66E2-4261-B04C-1160658D821E}" dt="2021-05-10T21:31:53.234" v="1361" actId="21"/>
          <ac:spMkLst>
            <pc:docMk/>
            <pc:sldMk cId="105178802" sldId="338"/>
            <ac:spMk id="11" creationId="{301F4CA2-7D6D-4761-AF5B-133D75589F07}"/>
          </ac:spMkLst>
        </pc:spChg>
        <pc:spChg chg="add del mod">
          <ac:chgData name="Raluca-Elena Fanaru" userId="02f899f7-d0d8-47d9-b851-1ff11b5565b6" providerId="ADAL" clId="{536A1FCE-66E2-4261-B04C-1160658D821E}" dt="2021-05-10T21:23:15.273" v="1312"/>
          <ac:spMkLst>
            <pc:docMk/>
            <pc:sldMk cId="105178802" sldId="338"/>
            <ac:spMk id="12" creationId="{ABA129CF-C945-4CE3-AFF3-57F64DD2AE89}"/>
          </ac:spMkLst>
        </pc:spChg>
        <pc:picChg chg="add mod">
          <ac:chgData name="Raluca-Elena Fanaru" userId="02f899f7-d0d8-47d9-b851-1ff11b5565b6" providerId="ADAL" clId="{536A1FCE-66E2-4261-B04C-1160658D821E}" dt="2021-05-10T21:37:18.851" v="1413" actId="1076"/>
          <ac:picMkLst>
            <pc:docMk/>
            <pc:sldMk cId="105178802" sldId="338"/>
            <ac:picMk id="6" creationId="{5E90D480-1338-4E86-9FCF-07FF3E9CA5C7}"/>
          </ac:picMkLst>
        </pc:picChg>
        <pc:picChg chg="add mod">
          <ac:chgData name="Raluca-Elena Fanaru" userId="02f899f7-d0d8-47d9-b851-1ff11b5565b6" providerId="ADAL" clId="{536A1FCE-66E2-4261-B04C-1160658D821E}" dt="2021-05-10T21:37:16.008" v="1412" actId="1076"/>
          <ac:picMkLst>
            <pc:docMk/>
            <pc:sldMk cId="105178802" sldId="338"/>
            <ac:picMk id="9" creationId="{5E363331-F9B7-433F-B330-2ECF029D9148}"/>
          </ac:picMkLst>
        </pc:picChg>
        <pc:picChg chg="add del mod">
          <ac:chgData name="Raluca-Elena Fanaru" userId="02f899f7-d0d8-47d9-b851-1ff11b5565b6" providerId="ADAL" clId="{536A1FCE-66E2-4261-B04C-1160658D821E}" dt="2021-05-10T21:30:41.230" v="1335" actId="21"/>
          <ac:picMkLst>
            <pc:docMk/>
            <pc:sldMk cId="105178802" sldId="338"/>
            <ac:picMk id="10" creationId="{9036F82F-D5E9-4298-93FD-CD33FE06C6B8}"/>
          </ac:picMkLst>
        </pc:picChg>
        <pc:picChg chg="add mod">
          <ac:chgData name="Raluca-Elena Fanaru" userId="02f899f7-d0d8-47d9-b851-1ff11b5565b6" providerId="ADAL" clId="{536A1FCE-66E2-4261-B04C-1160658D821E}" dt="2021-05-10T21:34:18.885" v="1399" actId="1076"/>
          <ac:picMkLst>
            <pc:docMk/>
            <pc:sldMk cId="105178802" sldId="338"/>
            <ac:picMk id="14" creationId="{8149DA2D-F83B-4C6B-A3D0-8DD60AC674E6}"/>
          </ac:picMkLst>
        </pc:picChg>
        <pc:picChg chg="add del">
          <ac:chgData name="Raluca-Elena Fanaru" userId="02f899f7-d0d8-47d9-b851-1ff11b5565b6" providerId="ADAL" clId="{536A1FCE-66E2-4261-B04C-1160658D821E}" dt="2021-05-10T21:23:15.611" v="1313"/>
          <ac:picMkLst>
            <pc:docMk/>
            <pc:sldMk cId="105178802" sldId="338"/>
            <ac:picMk id="1026" creationId="{FF393DE5-D2B2-4961-AF19-69185E51F784}"/>
          </ac:picMkLst>
        </pc:picChg>
        <pc:picChg chg="add del">
          <ac:chgData name="Raluca-Elena Fanaru" userId="02f899f7-d0d8-47d9-b851-1ff11b5565b6" providerId="ADAL" clId="{536A1FCE-66E2-4261-B04C-1160658D821E}" dt="2021-05-10T21:23:15.611" v="1313"/>
          <ac:picMkLst>
            <pc:docMk/>
            <pc:sldMk cId="105178802" sldId="338"/>
            <ac:picMk id="1027" creationId="{1D6BD7C3-62D6-460F-973B-2F398CD7A3EC}"/>
          </ac:picMkLst>
        </pc:picChg>
        <pc:picChg chg="add del">
          <ac:chgData name="Raluca-Elena Fanaru" userId="02f899f7-d0d8-47d9-b851-1ff11b5565b6" providerId="ADAL" clId="{536A1FCE-66E2-4261-B04C-1160658D821E}" dt="2021-05-10T21:23:15.611" v="1313"/>
          <ac:picMkLst>
            <pc:docMk/>
            <pc:sldMk cId="105178802" sldId="338"/>
            <ac:picMk id="1028" creationId="{D7A28104-CB37-45F5-84D6-AC201B16458B}"/>
          </ac:picMkLst>
        </pc:picChg>
        <pc:picChg chg="add del">
          <ac:chgData name="Raluca-Elena Fanaru" userId="02f899f7-d0d8-47d9-b851-1ff11b5565b6" providerId="ADAL" clId="{536A1FCE-66E2-4261-B04C-1160658D821E}" dt="2021-05-10T21:23:15.611" v="1313"/>
          <ac:picMkLst>
            <pc:docMk/>
            <pc:sldMk cId="105178802" sldId="338"/>
            <ac:picMk id="1029" creationId="{D5F2475E-4D90-4BFF-9245-6C7224FDF64D}"/>
          </ac:picMkLst>
        </pc:picChg>
        <pc:picChg chg="add del mod">
          <ac:chgData name="Raluca-Elena Fanaru" userId="02f899f7-d0d8-47d9-b851-1ff11b5565b6" providerId="ADAL" clId="{536A1FCE-66E2-4261-B04C-1160658D821E}" dt="2021-05-10T21:23:15.273" v="1312"/>
          <ac:picMkLst>
            <pc:docMk/>
            <pc:sldMk cId="105178802" sldId="338"/>
            <ac:picMk id="1031" creationId="{58C62A9E-B669-465E-A4E9-E09A748DB6DA}"/>
          </ac:picMkLst>
        </pc:picChg>
        <pc:picChg chg="add del mod">
          <ac:chgData name="Raluca-Elena Fanaru" userId="02f899f7-d0d8-47d9-b851-1ff11b5565b6" providerId="ADAL" clId="{536A1FCE-66E2-4261-B04C-1160658D821E}" dt="2021-05-10T21:23:15.273" v="1312"/>
          <ac:picMkLst>
            <pc:docMk/>
            <pc:sldMk cId="105178802" sldId="338"/>
            <ac:picMk id="1032" creationId="{2A7D72F8-4F11-4AD3-B180-510E4932E612}"/>
          </ac:picMkLst>
        </pc:picChg>
        <pc:picChg chg="add del mod">
          <ac:chgData name="Raluca-Elena Fanaru" userId="02f899f7-d0d8-47d9-b851-1ff11b5565b6" providerId="ADAL" clId="{536A1FCE-66E2-4261-B04C-1160658D821E}" dt="2021-05-10T21:23:15.273" v="1312"/>
          <ac:picMkLst>
            <pc:docMk/>
            <pc:sldMk cId="105178802" sldId="338"/>
            <ac:picMk id="1033" creationId="{1A390E73-8E2F-449D-B37F-8FCAD4D02831}"/>
          </ac:picMkLst>
        </pc:picChg>
        <pc:picChg chg="add del mod">
          <ac:chgData name="Raluca-Elena Fanaru" userId="02f899f7-d0d8-47d9-b851-1ff11b5565b6" providerId="ADAL" clId="{536A1FCE-66E2-4261-B04C-1160658D821E}" dt="2021-05-10T21:23:15.273" v="1312"/>
          <ac:picMkLst>
            <pc:docMk/>
            <pc:sldMk cId="105178802" sldId="338"/>
            <ac:picMk id="1034" creationId="{1D633EA4-A778-4E7D-83EE-9579FBF714E1}"/>
          </ac:picMkLst>
        </pc:picChg>
        <pc:picChg chg="del">
          <ac:chgData name="Raluca-Elena Fanaru" userId="02f899f7-d0d8-47d9-b851-1ff11b5565b6" providerId="ADAL" clId="{536A1FCE-66E2-4261-B04C-1160658D821E}" dt="2021-05-10T21:12:13.529" v="1168" actId="478"/>
          <ac:picMkLst>
            <pc:docMk/>
            <pc:sldMk cId="105178802" sldId="338"/>
            <ac:picMk id="2052" creationId="{F88493FA-8BA3-495C-B1C3-59C78FAF490A}"/>
          </ac:picMkLst>
        </pc:picChg>
      </pc:sldChg>
      <pc:sldChg chg="addSp delSp modSp mod">
        <pc:chgData name="Raluca-Elena Fanaru" userId="02f899f7-d0d8-47d9-b851-1ff11b5565b6" providerId="ADAL" clId="{536A1FCE-66E2-4261-B04C-1160658D821E}" dt="2021-05-10T21:39:21.640" v="1425" actId="20577"/>
        <pc:sldMkLst>
          <pc:docMk/>
          <pc:sldMk cId="4021390197" sldId="339"/>
        </pc:sldMkLst>
        <pc:spChg chg="mod">
          <ac:chgData name="Raluca-Elena Fanaru" userId="02f899f7-d0d8-47d9-b851-1ff11b5565b6" providerId="ADAL" clId="{536A1FCE-66E2-4261-B04C-1160658D821E}" dt="2021-05-10T21:09:52.921" v="1154" actId="20577"/>
          <ac:spMkLst>
            <pc:docMk/>
            <pc:sldMk cId="4021390197" sldId="339"/>
            <ac:spMk id="2" creationId="{6F3F51F4-A193-47AD-89D3-237D968EA26E}"/>
          </ac:spMkLst>
        </pc:spChg>
        <pc:spChg chg="mod">
          <ac:chgData name="Raluca-Elena Fanaru" userId="02f899f7-d0d8-47d9-b851-1ff11b5565b6" providerId="ADAL" clId="{536A1FCE-66E2-4261-B04C-1160658D821E}" dt="2021-05-10T21:39:21.640" v="1425" actId="20577"/>
          <ac:spMkLst>
            <pc:docMk/>
            <pc:sldMk cId="4021390197" sldId="339"/>
            <ac:spMk id="3" creationId="{20CCF7B6-0A40-40C5-8983-07D0D5072D2B}"/>
          </ac:spMkLst>
        </pc:spChg>
        <pc:spChg chg="mod">
          <ac:chgData name="Raluca-Elena Fanaru" userId="02f899f7-d0d8-47d9-b851-1ff11b5565b6" providerId="ADAL" clId="{536A1FCE-66E2-4261-B04C-1160658D821E}" dt="2021-05-10T21:14:35.828" v="1231" actId="20577"/>
          <ac:spMkLst>
            <pc:docMk/>
            <pc:sldMk cId="4021390197" sldId="339"/>
            <ac:spMk id="9" creationId="{CD9AB388-015E-494F-876D-764FD5C860E8}"/>
          </ac:spMkLst>
        </pc:spChg>
        <pc:picChg chg="del">
          <ac:chgData name="Raluca-Elena Fanaru" userId="02f899f7-d0d8-47d9-b851-1ff11b5565b6" providerId="ADAL" clId="{536A1FCE-66E2-4261-B04C-1160658D821E}" dt="2021-05-10T20:56:58.317" v="1079" actId="478"/>
          <ac:picMkLst>
            <pc:docMk/>
            <pc:sldMk cId="4021390197" sldId="339"/>
            <ac:picMk id="5" creationId="{96CB9C13-8353-4B94-911B-440B6574CA06}"/>
          </ac:picMkLst>
        </pc:picChg>
        <pc:picChg chg="del">
          <ac:chgData name="Raluca-Elena Fanaru" userId="02f899f7-d0d8-47d9-b851-1ff11b5565b6" providerId="ADAL" clId="{536A1FCE-66E2-4261-B04C-1160658D821E}" dt="2021-05-10T20:56:56.721" v="1078" actId="478"/>
          <ac:picMkLst>
            <pc:docMk/>
            <pc:sldMk cId="4021390197" sldId="339"/>
            <ac:picMk id="7" creationId="{291BC9FF-9988-45BE-9443-CFFE25DE8FD1}"/>
          </ac:picMkLst>
        </pc:picChg>
        <pc:picChg chg="add del mod">
          <ac:chgData name="Raluca-Elena Fanaru" userId="02f899f7-d0d8-47d9-b851-1ff11b5565b6" providerId="ADAL" clId="{536A1FCE-66E2-4261-B04C-1160658D821E}" dt="2021-05-10T21:12:20.643" v="1170" actId="21"/>
          <ac:picMkLst>
            <pc:docMk/>
            <pc:sldMk cId="4021390197" sldId="339"/>
            <ac:picMk id="8" creationId="{6CF41C0B-0CB4-4667-82A7-96E44FCA450C}"/>
          </ac:picMkLst>
        </pc:picChg>
        <pc:picChg chg="add del mod">
          <ac:chgData name="Raluca-Elena Fanaru" userId="02f899f7-d0d8-47d9-b851-1ff11b5565b6" providerId="ADAL" clId="{536A1FCE-66E2-4261-B04C-1160658D821E}" dt="2021-05-10T21:12:20.643" v="1170" actId="21"/>
          <ac:picMkLst>
            <pc:docMk/>
            <pc:sldMk cId="4021390197" sldId="339"/>
            <ac:picMk id="11" creationId="{0DFD44AF-EE1A-4043-A31A-DD6DF9343784}"/>
          </ac:picMkLst>
        </pc:picChg>
        <pc:picChg chg="add mod">
          <ac:chgData name="Raluca-Elena Fanaru" userId="02f899f7-d0d8-47d9-b851-1ff11b5565b6" providerId="ADAL" clId="{536A1FCE-66E2-4261-B04C-1160658D821E}" dt="2021-05-10T21:12:52.014" v="1185" actId="1076"/>
          <ac:picMkLst>
            <pc:docMk/>
            <pc:sldMk cId="4021390197" sldId="339"/>
            <ac:picMk id="13" creationId="{38F80897-A27B-4A5A-BDB7-A088EF96D9C2}"/>
          </ac:picMkLst>
        </pc:picChg>
        <pc:picChg chg="add mod">
          <ac:chgData name="Raluca-Elena Fanaru" userId="02f899f7-d0d8-47d9-b851-1ff11b5565b6" providerId="ADAL" clId="{536A1FCE-66E2-4261-B04C-1160658D821E}" dt="2021-05-10T21:12:48.908" v="1184" actId="14100"/>
          <ac:picMkLst>
            <pc:docMk/>
            <pc:sldMk cId="4021390197" sldId="339"/>
            <ac:picMk id="15" creationId="{BA4ACCC3-05A6-42C9-843B-16ACE2B3DF76}"/>
          </ac:picMkLst>
        </pc:picChg>
        <pc:picChg chg="add mod">
          <ac:chgData name="Raluca-Elena Fanaru" userId="02f899f7-d0d8-47d9-b851-1ff11b5565b6" providerId="ADAL" clId="{536A1FCE-66E2-4261-B04C-1160658D821E}" dt="2021-05-10T21:12:34.592" v="1175" actId="1076"/>
          <ac:picMkLst>
            <pc:docMk/>
            <pc:sldMk cId="4021390197" sldId="339"/>
            <ac:picMk id="17" creationId="{383757E5-2FCA-4B9F-A92C-F3AC0275E04E}"/>
          </ac:picMkLst>
        </pc:picChg>
      </pc:sldChg>
      <pc:sldChg chg="modSp mod">
        <pc:chgData name="Raluca-Elena Fanaru" userId="02f899f7-d0d8-47d9-b851-1ff11b5565b6" providerId="ADAL" clId="{536A1FCE-66E2-4261-B04C-1160658D821E}" dt="2021-05-10T11:01:02.856" v="357" actId="13926"/>
        <pc:sldMkLst>
          <pc:docMk/>
          <pc:sldMk cId="1169099945" sldId="347"/>
        </pc:sldMkLst>
        <pc:spChg chg="mod">
          <ac:chgData name="Raluca-Elena Fanaru" userId="02f899f7-d0d8-47d9-b851-1ff11b5565b6" providerId="ADAL" clId="{536A1FCE-66E2-4261-B04C-1160658D821E}" dt="2021-05-10T11:01:02.856" v="357" actId="13926"/>
          <ac:spMkLst>
            <pc:docMk/>
            <pc:sldMk cId="1169099945" sldId="347"/>
            <ac:spMk id="3" creationId="{20CCF7B6-0A40-40C5-8983-07D0D5072D2B}"/>
          </ac:spMkLst>
        </pc:spChg>
      </pc:sldChg>
      <pc:sldChg chg="modSp mod">
        <pc:chgData name="Raluca-Elena Fanaru" userId="02f899f7-d0d8-47d9-b851-1ff11b5565b6" providerId="ADAL" clId="{536A1FCE-66E2-4261-B04C-1160658D821E}" dt="2021-05-10T10:59:20.094" v="356" actId="207"/>
        <pc:sldMkLst>
          <pc:docMk/>
          <pc:sldMk cId="1084065123" sldId="348"/>
        </pc:sldMkLst>
        <pc:graphicFrameChg chg="mod modGraphic">
          <ac:chgData name="Raluca-Elena Fanaru" userId="02f899f7-d0d8-47d9-b851-1ff11b5565b6" providerId="ADAL" clId="{536A1FCE-66E2-4261-B04C-1160658D821E}" dt="2021-05-10T10:59:20.094" v="356" actId="207"/>
          <ac:graphicFrameMkLst>
            <pc:docMk/>
            <pc:sldMk cId="1084065123" sldId="348"/>
            <ac:graphicFrameMk id="5" creationId="{3664B0C1-4052-4914-A6BA-C45AB413C5F4}"/>
          </ac:graphicFrameMkLst>
        </pc:graphicFrameChg>
      </pc:sldChg>
      <pc:sldChg chg="addSp delSp modSp mod setBg">
        <pc:chgData name="Raluca-Elena Fanaru" userId="02f899f7-d0d8-47d9-b851-1ff11b5565b6" providerId="ADAL" clId="{536A1FCE-66E2-4261-B04C-1160658D821E}" dt="2021-05-10T13:40:13.996" v="466" actId="207"/>
        <pc:sldMkLst>
          <pc:docMk/>
          <pc:sldMk cId="305880878" sldId="352"/>
        </pc:sldMkLst>
        <pc:spChg chg="del mod ord">
          <ac:chgData name="Raluca-Elena Fanaru" userId="02f899f7-d0d8-47d9-b851-1ff11b5565b6" providerId="ADAL" clId="{536A1FCE-66E2-4261-B04C-1160658D821E}" dt="2021-05-10T13:29:03.531" v="405" actId="21"/>
          <ac:spMkLst>
            <pc:docMk/>
            <pc:sldMk cId="305880878" sldId="352"/>
            <ac:spMk id="2" creationId="{1A192989-6178-47CA-BADA-73ED8912C1C8}"/>
          </ac:spMkLst>
        </pc:spChg>
        <pc:spChg chg="mod">
          <ac:chgData name="Raluca-Elena Fanaru" userId="02f899f7-d0d8-47d9-b851-1ff11b5565b6" providerId="ADAL" clId="{536A1FCE-66E2-4261-B04C-1160658D821E}" dt="2021-05-10T13:28:43.579" v="383" actId="1076"/>
          <ac:spMkLst>
            <pc:docMk/>
            <pc:sldMk cId="305880878" sldId="352"/>
            <ac:spMk id="9" creationId="{F17B2C91-DE36-4F0F-9C76-FA4F50F0EC46}"/>
          </ac:spMkLst>
        </pc:spChg>
        <pc:spChg chg="add mod">
          <ac:chgData name="Raluca-Elena Fanaru" userId="02f899f7-d0d8-47d9-b851-1ff11b5565b6" providerId="ADAL" clId="{536A1FCE-66E2-4261-B04C-1160658D821E}" dt="2021-05-10T13:40:13.996" v="466" actId="207"/>
          <ac:spMkLst>
            <pc:docMk/>
            <pc:sldMk cId="305880878" sldId="352"/>
            <ac:spMk id="12" creationId="{7F59F6AD-9753-4F5C-ABC5-C517C78C25EE}"/>
          </ac:spMkLst>
        </pc:spChg>
        <pc:picChg chg="add del mod">
          <ac:chgData name="Raluca-Elena Fanaru" userId="02f899f7-d0d8-47d9-b851-1ff11b5565b6" providerId="ADAL" clId="{536A1FCE-66E2-4261-B04C-1160658D821E}" dt="2021-05-10T13:24:19.790" v="365" actId="478"/>
          <ac:picMkLst>
            <pc:docMk/>
            <pc:sldMk cId="305880878" sldId="352"/>
            <ac:picMk id="5" creationId="{1CA4956D-DD9F-43BA-A843-BCED1B5EC17A}"/>
          </ac:picMkLst>
        </pc:picChg>
        <pc:picChg chg="add del mod ord">
          <ac:chgData name="Raluca-Elena Fanaru" userId="02f899f7-d0d8-47d9-b851-1ff11b5565b6" providerId="ADAL" clId="{536A1FCE-66E2-4261-B04C-1160658D821E}" dt="2021-05-10T13:25:10.922" v="372" actId="478"/>
          <ac:picMkLst>
            <pc:docMk/>
            <pc:sldMk cId="305880878" sldId="352"/>
            <ac:picMk id="7" creationId="{5E8BC450-47A4-404E-85C1-6B4227818570}"/>
          </ac:picMkLst>
        </pc:picChg>
        <pc:picChg chg="add del mod ord">
          <ac:chgData name="Raluca-Elena Fanaru" userId="02f899f7-d0d8-47d9-b851-1ff11b5565b6" providerId="ADAL" clId="{536A1FCE-66E2-4261-B04C-1160658D821E}" dt="2021-05-10T13:28:05.633" v="378" actId="478"/>
          <ac:picMkLst>
            <pc:docMk/>
            <pc:sldMk cId="305880878" sldId="352"/>
            <ac:picMk id="10" creationId="{CDD46204-B62A-4321-B202-1D2352E71F23}"/>
          </ac:picMkLst>
        </pc:picChg>
        <pc:picChg chg="del">
          <ac:chgData name="Raluca-Elena Fanaru" userId="02f899f7-d0d8-47d9-b851-1ff11b5565b6" providerId="ADAL" clId="{536A1FCE-66E2-4261-B04C-1160658D821E}" dt="2021-05-10T10:55:39.603" v="306" actId="478"/>
          <ac:picMkLst>
            <pc:docMk/>
            <pc:sldMk cId="305880878" sldId="352"/>
            <ac:picMk id="1026" creationId="{70A82129-BF6A-4DBE-AF7A-CDF0B91D38B2}"/>
          </ac:picMkLst>
        </pc:picChg>
      </pc:sldChg>
      <pc:sldChg chg="modSp mod">
        <pc:chgData name="Raluca-Elena Fanaru" userId="02f899f7-d0d8-47d9-b851-1ff11b5565b6" providerId="ADAL" clId="{536A1FCE-66E2-4261-B04C-1160658D821E}" dt="2021-05-10T22:08:05.703" v="1435" actId="122"/>
        <pc:sldMkLst>
          <pc:docMk/>
          <pc:sldMk cId="2579789650" sldId="359"/>
        </pc:sldMkLst>
        <pc:spChg chg="mod">
          <ac:chgData name="Raluca-Elena Fanaru" userId="02f899f7-d0d8-47d9-b851-1ff11b5565b6" providerId="ADAL" clId="{536A1FCE-66E2-4261-B04C-1160658D821E}" dt="2021-05-10T22:08:05.703" v="1435" actId="122"/>
          <ac:spMkLst>
            <pc:docMk/>
            <pc:sldMk cId="2579789650" sldId="359"/>
            <ac:spMk id="4" creationId="{FDC383E7-63F8-4347-B940-2F07170BF629}"/>
          </ac:spMkLst>
        </pc:spChg>
        <pc:spChg chg="mod">
          <ac:chgData name="Raluca-Elena Fanaru" userId="02f899f7-d0d8-47d9-b851-1ff11b5565b6" providerId="ADAL" clId="{536A1FCE-66E2-4261-B04C-1160658D821E}" dt="2021-05-10T10:40:22.978" v="141" actId="20577"/>
          <ac:spMkLst>
            <pc:docMk/>
            <pc:sldMk cId="2579789650" sldId="359"/>
            <ac:spMk id="5" creationId="{72C76C47-D1A9-4675-94F8-F9193BFAC6E9}"/>
          </ac:spMkLst>
        </pc:spChg>
        <pc:spChg chg="mod">
          <ac:chgData name="Raluca-Elena Fanaru" userId="02f899f7-d0d8-47d9-b851-1ff11b5565b6" providerId="ADAL" clId="{536A1FCE-66E2-4261-B04C-1160658D821E}" dt="2021-05-10T10:41:03.453" v="143" actId="20577"/>
          <ac:spMkLst>
            <pc:docMk/>
            <pc:sldMk cId="2579789650" sldId="359"/>
            <ac:spMk id="6" creationId="{9338B538-5E90-447E-8330-B37470DE3102}"/>
          </ac:spMkLst>
        </pc:spChg>
      </pc:sldChg>
      <pc:sldChg chg="modSp mod">
        <pc:chgData name="Raluca-Elena Fanaru" userId="02f899f7-d0d8-47d9-b851-1ff11b5565b6" providerId="ADAL" clId="{536A1FCE-66E2-4261-B04C-1160658D821E}" dt="2021-05-10T21:38:00.995" v="1418" actId="1076"/>
        <pc:sldMkLst>
          <pc:docMk/>
          <pc:sldMk cId="1754633791" sldId="361"/>
        </pc:sldMkLst>
        <pc:spChg chg="mod">
          <ac:chgData name="Raluca-Elena Fanaru" userId="02f899f7-d0d8-47d9-b851-1ff11b5565b6" providerId="ADAL" clId="{536A1FCE-66E2-4261-B04C-1160658D821E}" dt="2021-05-10T10:32:43.675" v="118" actId="1076"/>
          <ac:spMkLst>
            <pc:docMk/>
            <pc:sldMk cId="1754633791" sldId="361"/>
            <ac:spMk id="2" creationId="{BA940613-5FC9-43E3-BED8-9F8C2DE324E0}"/>
          </ac:spMkLst>
        </pc:spChg>
        <pc:spChg chg="mod">
          <ac:chgData name="Raluca-Elena Fanaru" userId="02f899f7-d0d8-47d9-b851-1ff11b5565b6" providerId="ADAL" clId="{536A1FCE-66E2-4261-B04C-1160658D821E}" dt="2021-05-10T21:37:57.039" v="1416" actId="1076"/>
          <ac:spMkLst>
            <pc:docMk/>
            <pc:sldMk cId="1754633791" sldId="361"/>
            <ac:spMk id="10" creationId="{71E49977-12C4-4F33-AB4B-206F8E350ED8}"/>
          </ac:spMkLst>
        </pc:spChg>
        <pc:spChg chg="mod">
          <ac:chgData name="Raluca-Elena Fanaru" userId="02f899f7-d0d8-47d9-b851-1ff11b5565b6" providerId="ADAL" clId="{536A1FCE-66E2-4261-B04C-1160658D821E}" dt="2021-05-10T21:37:50.096" v="1414" actId="1076"/>
          <ac:spMkLst>
            <pc:docMk/>
            <pc:sldMk cId="1754633791" sldId="361"/>
            <ac:spMk id="11" creationId="{ADB53278-1D54-4240-ABD8-32B69253C049}"/>
          </ac:spMkLst>
        </pc:spChg>
        <pc:picChg chg="mod">
          <ac:chgData name="Raluca-Elena Fanaru" userId="02f899f7-d0d8-47d9-b851-1ff11b5565b6" providerId="ADAL" clId="{536A1FCE-66E2-4261-B04C-1160658D821E}" dt="2021-05-10T21:38:00.995" v="1418" actId="1076"/>
          <ac:picMkLst>
            <pc:docMk/>
            <pc:sldMk cId="1754633791" sldId="361"/>
            <ac:picMk id="5" creationId="{0BE43666-61FD-42E0-A6F0-C424288DE9B0}"/>
          </ac:picMkLst>
        </pc:picChg>
        <pc:picChg chg="mod">
          <ac:chgData name="Raluca-Elena Fanaru" userId="02f899f7-d0d8-47d9-b851-1ff11b5565b6" providerId="ADAL" clId="{536A1FCE-66E2-4261-B04C-1160658D821E}" dt="2021-05-10T21:37:59.263" v="1417" actId="1076"/>
          <ac:picMkLst>
            <pc:docMk/>
            <pc:sldMk cId="1754633791" sldId="361"/>
            <ac:picMk id="7" creationId="{59029BE4-AEE6-4158-8F15-FEADCEDD412B}"/>
          </ac:picMkLst>
        </pc:picChg>
        <pc:picChg chg="mod">
          <ac:chgData name="Raluca-Elena Fanaru" userId="02f899f7-d0d8-47d9-b851-1ff11b5565b6" providerId="ADAL" clId="{536A1FCE-66E2-4261-B04C-1160658D821E}" dt="2021-05-10T21:37:51.565" v="1415" actId="1076"/>
          <ac:picMkLst>
            <pc:docMk/>
            <pc:sldMk cId="1754633791" sldId="361"/>
            <ac:picMk id="9" creationId="{45B334A6-5E51-4B99-AA7A-645658EAA300}"/>
          </ac:picMkLst>
        </pc:picChg>
      </pc:sldChg>
      <pc:sldChg chg="modSp mod">
        <pc:chgData name="Raluca-Elena Fanaru" userId="02f899f7-d0d8-47d9-b851-1ff11b5565b6" providerId="ADAL" clId="{536A1FCE-66E2-4261-B04C-1160658D821E}" dt="2021-05-10T10:33:26.764" v="120" actId="20577"/>
        <pc:sldMkLst>
          <pc:docMk/>
          <pc:sldMk cId="912253794" sldId="362"/>
        </pc:sldMkLst>
        <pc:spChg chg="mod">
          <ac:chgData name="Raluca-Elena Fanaru" userId="02f899f7-d0d8-47d9-b851-1ff11b5565b6" providerId="ADAL" clId="{536A1FCE-66E2-4261-B04C-1160658D821E}" dt="2021-05-10T10:33:26.764" v="120" actId="20577"/>
          <ac:spMkLst>
            <pc:docMk/>
            <pc:sldMk cId="912253794" sldId="362"/>
            <ac:spMk id="2" creationId="{BCB285C9-D544-4393-A310-F3D052C81CCA}"/>
          </ac:spMkLst>
        </pc:spChg>
      </pc:sldChg>
      <pc:sldChg chg="modSp mod">
        <pc:chgData name="Raluca-Elena Fanaru" userId="02f899f7-d0d8-47d9-b851-1ff11b5565b6" providerId="ADAL" clId="{536A1FCE-66E2-4261-B04C-1160658D821E}" dt="2021-05-10T21:41:57.559" v="1431" actId="1076"/>
        <pc:sldMkLst>
          <pc:docMk/>
          <pc:sldMk cId="2300090569" sldId="365"/>
        </pc:sldMkLst>
        <pc:spChg chg="mod">
          <ac:chgData name="Raluca-Elena Fanaru" userId="02f899f7-d0d8-47d9-b851-1ff11b5565b6" providerId="ADAL" clId="{536A1FCE-66E2-4261-B04C-1160658D821E}" dt="2021-05-10T10:37:49.715" v="123" actId="20577"/>
          <ac:spMkLst>
            <pc:docMk/>
            <pc:sldMk cId="2300090569" sldId="365"/>
            <ac:spMk id="2" creationId="{D4A709B2-6C87-4533-8FD9-B6F7A46B6DAD}"/>
          </ac:spMkLst>
        </pc:spChg>
        <pc:spChg chg="mod">
          <ac:chgData name="Raluca-Elena Fanaru" userId="02f899f7-d0d8-47d9-b851-1ff11b5565b6" providerId="ADAL" clId="{536A1FCE-66E2-4261-B04C-1160658D821E}" dt="2021-05-10T21:41:48.487" v="1426" actId="1076"/>
          <ac:spMkLst>
            <pc:docMk/>
            <pc:sldMk cId="2300090569" sldId="365"/>
            <ac:spMk id="8" creationId="{C2FA9C32-B033-4571-B63D-B77CF6CBE32B}"/>
          </ac:spMkLst>
        </pc:spChg>
        <pc:picChg chg="mod">
          <ac:chgData name="Raluca-Elena Fanaru" userId="02f899f7-d0d8-47d9-b851-1ff11b5565b6" providerId="ADAL" clId="{536A1FCE-66E2-4261-B04C-1160658D821E}" dt="2021-05-10T21:41:57.559" v="1431" actId="1076"/>
          <ac:picMkLst>
            <pc:docMk/>
            <pc:sldMk cId="2300090569" sldId="365"/>
            <ac:picMk id="5" creationId="{0ACC4FBE-0AE2-449E-8AA6-59CC3C5BE6D2}"/>
          </ac:picMkLst>
        </pc:picChg>
        <pc:picChg chg="mod">
          <ac:chgData name="Raluca-Elena Fanaru" userId="02f899f7-d0d8-47d9-b851-1ff11b5565b6" providerId="ADAL" clId="{536A1FCE-66E2-4261-B04C-1160658D821E}" dt="2021-05-10T21:41:49.784" v="1427" actId="1076"/>
          <ac:picMkLst>
            <pc:docMk/>
            <pc:sldMk cId="2300090569" sldId="365"/>
            <ac:picMk id="6" creationId="{3C38E3D2-533D-4E8B-ADC3-B6E57B55814E}"/>
          </ac:picMkLst>
        </pc:picChg>
        <pc:picChg chg="mod">
          <ac:chgData name="Raluca-Elena Fanaru" userId="02f899f7-d0d8-47d9-b851-1ff11b5565b6" providerId="ADAL" clId="{536A1FCE-66E2-4261-B04C-1160658D821E}" dt="2021-05-10T21:41:56.327" v="1430" actId="1076"/>
          <ac:picMkLst>
            <pc:docMk/>
            <pc:sldMk cId="2300090569" sldId="365"/>
            <ac:picMk id="7" creationId="{86ADE00A-976D-4568-8B04-1937724A03F9}"/>
          </ac:picMkLst>
        </pc:picChg>
      </pc:sldChg>
      <pc:sldChg chg="modSp mod">
        <pc:chgData name="Raluca-Elena Fanaru" userId="02f899f7-d0d8-47d9-b851-1ff11b5565b6" providerId="ADAL" clId="{536A1FCE-66E2-4261-B04C-1160658D821E}" dt="2021-05-10T10:38:33.054" v="129" actId="6549"/>
        <pc:sldMkLst>
          <pc:docMk/>
          <pc:sldMk cId="1413669556" sldId="367"/>
        </pc:sldMkLst>
        <pc:spChg chg="mod">
          <ac:chgData name="Raluca-Elena Fanaru" userId="02f899f7-d0d8-47d9-b851-1ff11b5565b6" providerId="ADAL" clId="{536A1FCE-66E2-4261-B04C-1160658D821E}" dt="2021-05-10T10:38:33.054" v="129" actId="6549"/>
          <ac:spMkLst>
            <pc:docMk/>
            <pc:sldMk cId="1413669556" sldId="367"/>
            <ac:spMk id="2" creationId="{BF134E0E-6F32-4D14-AEA9-09E648CAA172}"/>
          </ac:spMkLst>
        </pc:spChg>
      </pc:sldChg>
      <pc:sldChg chg="modSp mod">
        <pc:chgData name="Raluca-Elena Fanaru" userId="02f899f7-d0d8-47d9-b851-1ff11b5565b6" providerId="ADAL" clId="{536A1FCE-66E2-4261-B04C-1160658D821E}" dt="2021-05-10T10:38:52.754" v="133" actId="20577"/>
        <pc:sldMkLst>
          <pc:docMk/>
          <pc:sldMk cId="1405293007" sldId="368"/>
        </pc:sldMkLst>
        <pc:spChg chg="mod">
          <ac:chgData name="Raluca-Elena Fanaru" userId="02f899f7-d0d8-47d9-b851-1ff11b5565b6" providerId="ADAL" clId="{536A1FCE-66E2-4261-B04C-1160658D821E}" dt="2021-05-10T10:38:52.754" v="133" actId="20577"/>
          <ac:spMkLst>
            <pc:docMk/>
            <pc:sldMk cId="1405293007" sldId="368"/>
            <ac:spMk id="4" creationId="{C76EC7BA-D536-4525-835E-BDFAF6E3D570}"/>
          </ac:spMkLst>
        </pc:spChg>
      </pc:sldChg>
      <pc:sldChg chg="modSp mod">
        <pc:chgData name="Raluca-Elena Fanaru" userId="02f899f7-d0d8-47d9-b851-1ff11b5565b6" providerId="ADAL" clId="{536A1FCE-66E2-4261-B04C-1160658D821E}" dt="2021-05-10T10:39:55.563" v="136" actId="313"/>
        <pc:sldMkLst>
          <pc:docMk/>
          <pc:sldMk cId="3262580376" sldId="369"/>
        </pc:sldMkLst>
        <pc:spChg chg="mod">
          <ac:chgData name="Raluca-Elena Fanaru" userId="02f899f7-d0d8-47d9-b851-1ff11b5565b6" providerId="ADAL" clId="{536A1FCE-66E2-4261-B04C-1160658D821E}" dt="2021-05-10T10:39:55.563" v="136" actId="313"/>
          <ac:spMkLst>
            <pc:docMk/>
            <pc:sldMk cId="3262580376" sldId="369"/>
            <ac:spMk id="2" creationId="{B303C40D-3E1A-4CB0-AA2F-253C7B970E1C}"/>
          </ac:spMkLst>
        </pc:spChg>
      </pc:sldChg>
      <pc:sldChg chg="modSp mod">
        <pc:chgData name="Raluca-Elena Fanaru" userId="02f899f7-d0d8-47d9-b851-1ff11b5565b6" providerId="ADAL" clId="{536A1FCE-66E2-4261-B04C-1160658D821E}" dt="2021-05-10T22:08:02.070" v="1434" actId="122"/>
        <pc:sldMkLst>
          <pc:docMk/>
          <pc:sldMk cId="3315746311" sldId="373"/>
        </pc:sldMkLst>
        <pc:spChg chg="mod">
          <ac:chgData name="Raluca-Elena Fanaru" userId="02f899f7-d0d8-47d9-b851-1ff11b5565b6" providerId="ADAL" clId="{536A1FCE-66E2-4261-B04C-1160658D821E}" dt="2021-05-10T22:08:02.070" v="1434" actId="122"/>
          <ac:spMkLst>
            <pc:docMk/>
            <pc:sldMk cId="3315746311" sldId="373"/>
            <ac:spMk id="3" creationId="{20CCF7B6-0A40-40C5-8983-07D0D5072D2B}"/>
          </ac:spMkLst>
        </pc:spChg>
      </pc:sldChg>
      <pc:sldChg chg="modSp mod modNotesTx">
        <pc:chgData name="Raluca-Elena Fanaru" userId="02f899f7-d0d8-47d9-b851-1ff11b5565b6" providerId="ADAL" clId="{536A1FCE-66E2-4261-B04C-1160658D821E}" dt="2021-05-11T09:05:38.227" v="1895" actId="115"/>
        <pc:sldMkLst>
          <pc:docMk/>
          <pc:sldMk cId="2663755658" sldId="374"/>
        </pc:sldMkLst>
        <pc:spChg chg="mod">
          <ac:chgData name="Raluca-Elena Fanaru" userId="02f899f7-d0d8-47d9-b851-1ff11b5565b6" providerId="ADAL" clId="{536A1FCE-66E2-4261-B04C-1160658D821E}" dt="2021-05-10T21:46:01.311" v="1433" actId="20577"/>
          <ac:spMkLst>
            <pc:docMk/>
            <pc:sldMk cId="2663755658" sldId="374"/>
            <ac:spMk id="2" creationId="{80D3442F-7ADC-41E8-A0D6-0A5FAB3E634E}"/>
          </ac:spMkLst>
        </pc:spChg>
        <pc:spChg chg="mod">
          <ac:chgData name="Raluca-Elena Fanaru" userId="02f899f7-d0d8-47d9-b851-1ff11b5565b6" providerId="ADAL" clId="{536A1FCE-66E2-4261-B04C-1160658D821E}" dt="2021-05-10T22:08:15.532" v="1436" actId="122"/>
          <ac:spMkLst>
            <pc:docMk/>
            <pc:sldMk cId="2663755658" sldId="374"/>
            <ac:spMk id="4" creationId="{036AD534-22E7-4469-B86A-2CFEBEC7C22F}"/>
          </ac:spMkLst>
        </pc:spChg>
      </pc:sldChg>
      <pc:sldChg chg="modSp mod">
        <pc:chgData name="Raluca-Elena Fanaru" userId="02f899f7-d0d8-47d9-b851-1ff11b5565b6" providerId="ADAL" clId="{536A1FCE-66E2-4261-B04C-1160658D821E}" dt="2021-05-10T10:48:21.322" v="166" actId="20577"/>
        <pc:sldMkLst>
          <pc:docMk/>
          <pc:sldMk cId="3131827453" sldId="376"/>
        </pc:sldMkLst>
        <pc:spChg chg="mod">
          <ac:chgData name="Raluca-Elena Fanaru" userId="02f899f7-d0d8-47d9-b851-1ff11b5565b6" providerId="ADAL" clId="{536A1FCE-66E2-4261-B04C-1160658D821E}" dt="2021-05-10T10:48:21.322" v="166" actId="20577"/>
          <ac:spMkLst>
            <pc:docMk/>
            <pc:sldMk cId="3131827453" sldId="376"/>
            <ac:spMk id="3" creationId="{966BAFEA-0136-4103-A683-C3DBA1E934C9}"/>
          </ac:spMkLst>
        </pc:spChg>
        <pc:spChg chg="mod">
          <ac:chgData name="Raluca-Elena Fanaru" userId="02f899f7-d0d8-47d9-b851-1ff11b5565b6" providerId="ADAL" clId="{536A1FCE-66E2-4261-B04C-1160658D821E}" dt="2021-05-10T10:48:10.448" v="162" actId="1076"/>
          <ac:spMkLst>
            <pc:docMk/>
            <pc:sldMk cId="3131827453" sldId="376"/>
            <ac:spMk id="6" creationId="{0759B5F7-BF5A-4315-AEEE-812B6D51111C}"/>
          </ac:spMkLst>
        </pc:spChg>
        <pc:spChg chg="mod">
          <ac:chgData name="Raluca-Elena Fanaru" userId="02f899f7-d0d8-47d9-b851-1ff11b5565b6" providerId="ADAL" clId="{536A1FCE-66E2-4261-B04C-1160658D821E}" dt="2021-05-10T10:48:15.124" v="163" actId="1076"/>
          <ac:spMkLst>
            <pc:docMk/>
            <pc:sldMk cId="3131827453" sldId="376"/>
            <ac:spMk id="30" creationId="{28DDD429-1530-4659-A254-FA13FE493D13}"/>
          </ac:spMkLst>
        </pc:spChg>
        <pc:graphicFrameChg chg="mod">
          <ac:chgData name="Raluca-Elena Fanaru" userId="02f899f7-d0d8-47d9-b851-1ff11b5565b6" providerId="ADAL" clId="{536A1FCE-66E2-4261-B04C-1160658D821E}" dt="2021-05-10T10:48:07.148" v="161" actId="1076"/>
          <ac:graphicFrameMkLst>
            <pc:docMk/>
            <pc:sldMk cId="3131827453" sldId="376"/>
            <ac:graphicFrameMk id="31" creationId="{35F8D763-6360-47A5-A202-80F2DAB7530C}"/>
          </ac:graphicFrameMkLst>
        </pc:graphicFrameChg>
      </pc:sldChg>
      <pc:sldChg chg="modSp mod">
        <pc:chgData name="Raluca-Elena Fanaru" userId="02f899f7-d0d8-47d9-b851-1ff11b5565b6" providerId="ADAL" clId="{536A1FCE-66E2-4261-B04C-1160658D821E}" dt="2021-05-10T10:49:51.402" v="193" actId="1076"/>
        <pc:sldMkLst>
          <pc:docMk/>
          <pc:sldMk cId="3671444604" sldId="378"/>
        </pc:sldMkLst>
        <pc:spChg chg="mod">
          <ac:chgData name="Raluca-Elena Fanaru" userId="02f899f7-d0d8-47d9-b851-1ff11b5565b6" providerId="ADAL" clId="{536A1FCE-66E2-4261-B04C-1160658D821E}" dt="2021-05-10T10:49:40.413" v="191" actId="20577"/>
          <ac:spMkLst>
            <pc:docMk/>
            <pc:sldMk cId="3671444604" sldId="378"/>
            <ac:spMk id="2" creationId="{C6AC61AE-9F44-4B51-A35C-06D8126991D8}"/>
          </ac:spMkLst>
        </pc:spChg>
        <pc:spChg chg="mod">
          <ac:chgData name="Raluca-Elena Fanaru" userId="02f899f7-d0d8-47d9-b851-1ff11b5565b6" providerId="ADAL" clId="{536A1FCE-66E2-4261-B04C-1160658D821E}" dt="2021-05-10T10:49:51.402" v="193" actId="1076"/>
          <ac:spMkLst>
            <pc:docMk/>
            <pc:sldMk cId="3671444604" sldId="378"/>
            <ac:spMk id="30" creationId="{28DDD429-1530-4659-A254-FA13FE493D13}"/>
          </ac:spMkLst>
        </pc:spChg>
      </pc:sldChg>
      <pc:sldChg chg="modSp mod">
        <pc:chgData name="Raluca-Elena Fanaru" userId="02f899f7-d0d8-47d9-b851-1ff11b5565b6" providerId="ADAL" clId="{536A1FCE-66E2-4261-B04C-1160658D821E}" dt="2021-05-10T10:50:08.422" v="198" actId="1076"/>
        <pc:sldMkLst>
          <pc:docMk/>
          <pc:sldMk cId="2293535834" sldId="379"/>
        </pc:sldMkLst>
        <pc:spChg chg="mod">
          <ac:chgData name="Raluca-Elena Fanaru" userId="02f899f7-d0d8-47d9-b851-1ff11b5565b6" providerId="ADAL" clId="{536A1FCE-66E2-4261-B04C-1160658D821E}" dt="2021-05-10T10:50:08.422" v="198" actId="1076"/>
          <ac:spMkLst>
            <pc:docMk/>
            <pc:sldMk cId="2293535834" sldId="379"/>
            <ac:spMk id="14" creationId="{7AF981CC-3FB2-4481-B969-D3E57FC3EC35}"/>
          </ac:spMkLst>
        </pc:spChg>
        <pc:spChg chg="mod">
          <ac:chgData name="Raluca-Elena Fanaru" userId="02f899f7-d0d8-47d9-b851-1ff11b5565b6" providerId="ADAL" clId="{536A1FCE-66E2-4261-B04C-1160658D821E}" dt="2021-05-10T10:50:03.492" v="197" actId="20577"/>
          <ac:spMkLst>
            <pc:docMk/>
            <pc:sldMk cId="2293535834" sldId="379"/>
            <ac:spMk id="15" creationId="{77FD091C-B8F9-4636-BCAB-55D00C9CF145}"/>
          </ac:spMkLst>
        </pc:spChg>
      </pc:sldChg>
      <pc:sldChg chg="new del">
        <pc:chgData name="Raluca-Elena Fanaru" userId="02f899f7-d0d8-47d9-b851-1ff11b5565b6" providerId="ADAL" clId="{536A1FCE-66E2-4261-B04C-1160658D821E}" dt="2021-05-10T11:45:40.890" v="363" actId="47"/>
        <pc:sldMkLst>
          <pc:docMk/>
          <pc:sldMk cId="649373573" sldId="382"/>
        </pc:sldMkLst>
      </pc:sldChg>
      <pc:sldChg chg="new del">
        <pc:chgData name="Raluca-Elena Fanaru" userId="02f899f7-d0d8-47d9-b851-1ff11b5565b6" providerId="ADAL" clId="{536A1FCE-66E2-4261-B04C-1160658D821E}" dt="2021-05-10T22:08:27.814" v="1438" actId="680"/>
        <pc:sldMkLst>
          <pc:docMk/>
          <pc:sldMk cId="3557702860" sldId="383"/>
        </pc:sldMkLst>
      </pc:sldChg>
      <pc:sldChg chg="addSp delSp modSp new del mod setBg modClrScheme chgLayout">
        <pc:chgData name="Raluca-Elena Fanaru" userId="02f899f7-d0d8-47d9-b851-1ff11b5565b6" providerId="ADAL" clId="{536A1FCE-66E2-4261-B04C-1160658D821E}" dt="2021-05-11T10:02:52.225" v="1988" actId="2696"/>
        <pc:sldMkLst>
          <pc:docMk/>
          <pc:sldMk cId="4032251070" sldId="383"/>
        </pc:sldMkLst>
        <pc:spChg chg="del">
          <ac:chgData name="Raluca-Elena Fanaru" userId="02f899f7-d0d8-47d9-b851-1ff11b5565b6" providerId="ADAL" clId="{536A1FCE-66E2-4261-B04C-1160658D821E}" dt="2021-05-10T22:08:45.061" v="1442" actId="478"/>
          <ac:spMkLst>
            <pc:docMk/>
            <pc:sldMk cId="4032251070" sldId="383"/>
            <ac:spMk id="2" creationId="{80DAD072-D7C1-4443-A801-32676F49F999}"/>
          </ac:spMkLst>
        </pc:spChg>
        <pc:spChg chg="mod ord modVis">
          <ac:chgData name="Raluca-Elena Fanaru" userId="02f899f7-d0d8-47d9-b851-1ff11b5565b6" providerId="ADAL" clId="{536A1FCE-66E2-4261-B04C-1160658D821E}" dt="2021-05-11T10:01:48.272" v="1978" actId="26606"/>
          <ac:spMkLst>
            <pc:docMk/>
            <pc:sldMk cId="4032251070" sldId="383"/>
            <ac:spMk id="3" creationId="{3E49C531-B2F3-49F5-A757-28A8619976EB}"/>
          </ac:spMkLst>
        </pc:spChg>
        <pc:spChg chg="del">
          <ac:chgData name="Raluca-Elena Fanaru" userId="02f899f7-d0d8-47d9-b851-1ff11b5565b6" providerId="ADAL" clId="{536A1FCE-66E2-4261-B04C-1160658D821E}" dt="2021-05-10T22:09:00.732" v="1446" actId="21"/>
          <ac:spMkLst>
            <pc:docMk/>
            <pc:sldMk cId="4032251070" sldId="383"/>
            <ac:spMk id="4" creationId="{B20D4DA5-F132-49D3-8D05-6FED54F5B03C}"/>
          </ac:spMkLst>
        </pc:spChg>
        <pc:spChg chg="add del mod">
          <ac:chgData name="Raluca-Elena Fanaru" userId="02f899f7-d0d8-47d9-b851-1ff11b5565b6" providerId="ADAL" clId="{536A1FCE-66E2-4261-B04C-1160658D821E}" dt="2021-05-11T10:01:48.252" v="1977" actId="26606"/>
          <ac:spMkLst>
            <pc:docMk/>
            <pc:sldMk cId="4032251070" sldId="383"/>
            <ac:spMk id="9" creationId="{E9E78055-F8D4-4C05-A290-48D55146B2FA}"/>
          </ac:spMkLst>
        </pc:spChg>
        <pc:spChg chg="add del mod">
          <ac:chgData name="Raluca-Elena Fanaru" userId="02f899f7-d0d8-47d9-b851-1ff11b5565b6" providerId="ADAL" clId="{536A1FCE-66E2-4261-B04C-1160658D821E}" dt="2021-05-10T22:13:23.080" v="1496" actId="26606"/>
          <ac:spMkLst>
            <pc:docMk/>
            <pc:sldMk cId="4032251070" sldId="383"/>
            <ac:spMk id="11" creationId="{864EEC10-D2A0-4BA0-BD81-B49AE6ED4C95}"/>
          </ac:spMkLst>
        </pc:spChg>
        <pc:graphicFrameChg chg="add mod">
          <ac:chgData name="Raluca-Elena Fanaru" userId="02f899f7-d0d8-47d9-b851-1ff11b5565b6" providerId="ADAL" clId="{536A1FCE-66E2-4261-B04C-1160658D821E}" dt="2021-05-11T09:45:40.757" v="1904"/>
          <ac:graphicFrameMkLst>
            <pc:docMk/>
            <pc:sldMk cId="4032251070" sldId="383"/>
            <ac:graphicFrameMk id="4" creationId="{E8835A1B-4F7B-456B-890C-5502BCFE0AB2}"/>
          </ac:graphicFrameMkLst>
        </pc:graphicFrameChg>
        <pc:graphicFrameChg chg="add del mod">
          <ac:chgData name="Raluca-Elena Fanaru" userId="02f899f7-d0d8-47d9-b851-1ff11b5565b6" providerId="ADAL" clId="{536A1FCE-66E2-4261-B04C-1160658D821E}" dt="2021-05-11T09:48:19.960" v="1909" actId="21"/>
          <ac:graphicFrameMkLst>
            <pc:docMk/>
            <pc:sldMk cId="4032251070" sldId="383"/>
            <ac:graphicFrameMk id="5" creationId="{E8835A1B-4F7B-456B-890C-5502BCFE0AB2}"/>
          </ac:graphicFrameMkLst>
        </pc:graphicFrameChg>
        <pc:graphicFrameChg chg="add del mod">
          <ac:chgData name="Raluca-Elena Fanaru" userId="02f899f7-d0d8-47d9-b851-1ff11b5565b6" providerId="ADAL" clId="{536A1FCE-66E2-4261-B04C-1160658D821E}" dt="2021-05-11T09:49:01.859" v="1910" actId="21"/>
          <ac:graphicFrameMkLst>
            <pc:docMk/>
            <pc:sldMk cId="4032251070" sldId="383"/>
            <ac:graphicFrameMk id="6" creationId="{E8835A1B-4F7B-456B-890C-5502BCFE0AB2}"/>
          </ac:graphicFrameMkLst>
        </pc:graphicFrameChg>
        <pc:graphicFrameChg chg="add del mod">
          <ac:chgData name="Raluca-Elena Fanaru" userId="02f899f7-d0d8-47d9-b851-1ff11b5565b6" providerId="ADAL" clId="{536A1FCE-66E2-4261-B04C-1160658D821E}" dt="2021-05-11T09:55:26.880" v="1968" actId="21"/>
          <ac:graphicFrameMkLst>
            <pc:docMk/>
            <pc:sldMk cId="4032251070" sldId="383"/>
            <ac:graphicFrameMk id="7" creationId="{E8835A1B-4F7B-456B-890C-5502BCFE0AB2}"/>
          </ac:graphicFrameMkLst>
        </pc:graphicFrameChg>
        <pc:graphicFrameChg chg="add mod">
          <ac:chgData name="Raluca-Elena Fanaru" userId="02f899f7-d0d8-47d9-b851-1ff11b5565b6" providerId="ADAL" clId="{536A1FCE-66E2-4261-B04C-1160658D821E}" dt="2021-05-11T10:01:36.269" v="1973"/>
          <ac:graphicFrameMkLst>
            <pc:docMk/>
            <pc:sldMk cId="4032251070" sldId="383"/>
            <ac:graphicFrameMk id="8" creationId="{E8835A1B-4F7B-456B-890C-5502BCFE0AB2}"/>
          </ac:graphicFrameMkLst>
        </pc:graphicFrameChg>
        <pc:picChg chg="add mod">
          <ac:chgData name="Raluca-Elena Fanaru" userId="02f899f7-d0d8-47d9-b851-1ff11b5565b6" providerId="ADAL" clId="{536A1FCE-66E2-4261-B04C-1160658D821E}" dt="2021-05-11T10:02:20.548" v="1983" actId="1076"/>
          <ac:picMkLst>
            <pc:docMk/>
            <pc:sldMk cId="4032251070" sldId="383"/>
            <ac:picMk id="2" creationId="{8F366669-B32E-41A2-8E21-AD43E81C4591}"/>
          </ac:picMkLst>
        </pc:picChg>
      </pc:sldChg>
      <pc:sldChg chg="new del">
        <pc:chgData name="Raluca-Elena Fanaru" userId="02f899f7-d0d8-47d9-b851-1ff11b5565b6" providerId="ADAL" clId="{536A1FCE-66E2-4261-B04C-1160658D821E}" dt="2021-05-11T08:43:41.935" v="1672" actId="47"/>
        <pc:sldMkLst>
          <pc:docMk/>
          <pc:sldMk cId="1312206414" sldId="384"/>
        </pc:sldMkLst>
      </pc:sldChg>
      <pc:sldChg chg="modSp add mod setBg">
        <pc:chgData name="Raluca-Elena Fanaru" userId="02f899f7-d0d8-47d9-b851-1ff11b5565b6" providerId="ADAL" clId="{536A1FCE-66E2-4261-B04C-1160658D821E}" dt="2021-05-11T09:01:46.333" v="1788" actId="1076"/>
        <pc:sldMkLst>
          <pc:docMk/>
          <pc:sldMk cId="3968800706" sldId="1923"/>
        </pc:sldMkLst>
        <pc:spChg chg="mod">
          <ac:chgData name="Raluca-Elena Fanaru" userId="02f899f7-d0d8-47d9-b851-1ff11b5565b6" providerId="ADAL" clId="{536A1FCE-66E2-4261-B04C-1160658D821E}" dt="2021-05-11T09:00:37.431" v="1729" actId="14100"/>
          <ac:spMkLst>
            <pc:docMk/>
            <pc:sldMk cId="3968800706" sldId="1923"/>
            <ac:spMk id="3" creationId="{0251EC1B-091A-4ABC-AB7C-39AFA06C08E3}"/>
          </ac:spMkLst>
        </pc:spChg>
        <pc:spChg chg="mod">
          <ac:chgData name="Raluca-Elena Fanaru" userId="02f899f7-d0d8-47d9-b851-1ff11b5565b6" providerId="ADAL" clId="{536A1FCE-66E2-4261-B04C-1160658D821E}" dt="2021-05-11T09:01:39.640" v="1787" actId="1076"/>
          <ac:spMkLst>
            <pc:docMk/>
            <pc:sldMk cId="3968800706" sldId="1923"/>
            <ac:spMk id="4" creationId="{4BDA77E7-E6AD-40B6-AEB4-0961C4AA12D5}"/>
          </ac:spMkLst>
        </pc:spChg>
        <pc:spChg chg="mod">
          <ac:chgData name="Raluca-Elena Fanaru" userId="02f899f7-d0d8-47d9-b851-1ff11b5565b6" providerId="ADAL" clId="{536A1FCE-66E2-4261-B04C-1160658D821E}" dt="2021-05-11T08:55:17.235" v="1718" actId="692"/>
          <ac:spMkLst>
            <pc:docMk/>
            <pc:sldMk cId="3968800706" sldId="1923"/>
            <ac:spMk id="24" creationId="{4340723A-BE60-4F4F-AFB5-D875AFD07EAA}"/>
          </ac:spMkLst>
        </pc:spChg>
        <pc:spChg chg="mod">
          <ac:chgData name="Raluca-Elena Fanaru" userId="02f899f7-d0d8-47d9-b851-1ff11b5565b6" providerId="ADAL" clId="{536A1FCE-66E2-4261-B04C-1160658D821E}" dt="2021-05-11T08:55:45.552" v="1723" actId="1076"/>
          <ac:spMkLst>
            <pc:docMk/>
            <pc:sldMk cId="3968800706" sldId="1923"/>
            <ac:spMk id="28" creationId="{45036BA5-3D4F-420B-B4FC-323B6E83E4CD}"/>
          </ac:spMkLst>
        </pc:spChg>
        <pc:spChg chg="mod">
          <ac:chgData name="Raluca-Elena Fanaru" userId="02f899f7-d0d8-47d9-b851-1ff11b5565b6" providerId="ADAL" clId="{536A1FCE-66E2-4261-B04C-1160658D821E}" dt="2021-05-11T08:53:01.159" v="1702" actId="1076"/>
          <ac:spMkLst>
            <pc:docMk/>
            <pc:sldMk cId="3968800706" sldId="1923"/>
            <ac:spMk id="33" creationId="{B70CF9F1-2817-4A6F-9987-F1F4062E6879}"/>
          </ac:spMkLst>
        </pc:spChg>
        <pc:spChg chg="mod">
          <ac:chgData name="Raluca-Elena Fanaru" userId="02f899f7-d0d8-47d9-b851-1ff11b5565b6" providerId="ADAL" clId="{536A1FCE-66E2-4261-B04C-1160658D821E}" dt="2021-05-11T08:52:45.103" v="1698" actId="1076"/>
          <ac:spMkLst>
            <pc:docMk/>
            <pc:sldMk cId="3968800706" sldId="1923"/>
            <ac:spMk id="43" creationId="{03F35C55-B81E-4B42-BE78-420BBB49177E}"/>
          </ac:spMkLst>
        </pc:spChg>
        <pc:spChg chg="mod">
          <ac:chgData name="Raluca-Elena Fanaru" userId="02f899f7-d0d8-47d9-b851-1ff11b5565b6" providerId="ADAL" clId="{536A1FCE-66E2-4261-B04C-1160658D821E}" dt="2021-05-11T08:54:57.021" v="1715" actId="207"/>
          <ac:spMkLst>
            <pc:docMk/>
            <pc:sldMk cId="3968800706" sldId="1923"/>
            <ac:spMk id="44" creationId="{4710E652-A913-407D-840E-04FF71F1B743}"/>
          </ac:spMkLst>
        </pc:spChg>
        <pc:spChg chg="mod">
          <ac:chgData name="Raluca-Elena Fanaru" userId="02f899f7-d0d8-47d9-b851-1ff11b5565b6" providerId="ADAL" clId="{536A1FCE-66E2-4261-B04C-1160658D821E}" dt="2021-05-11T08:53:21.293" v="1705" actId="1076"/>
          <ac:spMkLst>
            <pc:docMk/>
            <pc:sldMk cId="3968800706" sldId="1923"/>
            <ac:spMk id="49" creationId="{9966F11D-526A-4492-B4CC-C9CC002584F2}"/>
          </ac:spMkLst>
        </pc:spChg>
        <pc:spChg chg="mod">
          <ac:chgData name="Raluca-Elena Fanaru" userId="02f899f7-d0d8-47d9-b851-1ff11b5565b6" providerId="ADAL" clId="{536A1FCE-66E2-4261-B04C-1160658D821E}" dt="2021-05-11T08:52:36.187" v="1696" actId="1076"/>
          <ac:spMkLst>
            <pc:docMk/>
            <pc:sldMk cId="3968800706" sldId="1923"/>
            <ac:spMk id="53" creationId="{6CC79157-8CFD-47E6-A68A-42E9636ABFA3}"/>
          </ac:spMkLst>
        </pc:spChg>
        <pc:grpChg chg="mod">
          <ac:chgData name="Raluca-Elena Fanaru" userId="02f899f7-d0d8-47d9-b851-1ff11b5565b6" providerId="ADAL" clId="{536A1FCE-66E2-4261-B04C-1160658D821E}" dt="2021-05-11T08:45:34.814" v="1681" actId="14100"/>
          <ac:grpSpMkLst>
            <pc:docMk/>
            <pc:sldMk cId="3968800706" sldId="1923"/>
            <ac:grpSpMk id="23" creationId="{D5C6FC39-DE84-4207-8431-1B5831662F3E}"/>
          </ac:grpSpMkLst>
        </pc:grpChg>
        <pc:grpChg chg="mod">
          <ac:chgData name="Raluca-Elena Fanaru" userId="02f899f7-d0d8-47d9-b851-1ff11b5565b6" providerId="ADAL" clId="{536A1FCE-66E2-4261-B04C-1160658D821E}" dt="2021-05-11T08:53:35.086" v="1708" actId="1076"/>
          <ac:grpSpMkLst>
            <pc:docMk/>
            <pc:sldMk cId="3968800706" sldId="1923"/>
            <ac:grpSpMk id="41" creationId="{F04B5CCC-E988-4385-B7CA-6802E740274D}"/>
          </ac:grpSpMkLst>
        </pc:grpChg>
        <pc:grpChg chg="mod">
          <ac:chgData name="Raluca-Elena Fanaru" userId="02f899f7-d0d8-47d9-b851-1ff11b5565b6" providerId="ADAL" clId="{536A1FCE-66E2-4261-B04C-1160658D821E}" dt="2021-05-11T08:48:09.552" v="1686" actId="1076"/>
          <ac:grpSpMkLst>
            <pc:docMk/>
            <pc:sldMk cId="3968800706" sldId="1923"/>
            <ac:grpSpMk id="42" creationId="{58C59444-BA03-4E2F-961E-49B10B2FDCD7}"/>
          </ac:grpSpMkLst>
        </pc:grpChg>
        <pc:grpChg chg="mod">
          <ac:chgData name="Raluca-Elena Fanaru" userId="02f899f7-d0d8-47d9-b851-1ff11b5565b6" providerId="ADAL" clId="{536A1FCE-66E2-4261-B04C-1160658D821E}" dt="2021-05-11T08:53:27.896" v="1706" actId="1076"/>
          <ac:grpSpMkLst>
            <pc:docMk/>
            <pc:sldMk cId="3968800706" sldId="1923"/>
            <ac:grpSpMk id="48" creationId="{EF24020E-F6F1-47B0-A829-48C542334E9C}"/>
          </ac:grpSpMkLst>
        </pc:grpChg>
        <pc:grpChg chg="mod">
          <ac:chgData name="Raluca-Elena Fanaru" userId="02f899f7-d0d8-47d9-b851-1ff11b5565b6" providerId="ADAL" clId="{536A1FCE-66E2-4261-B04C-1160658D821E}" dt="2021-05-11T09:01:46.333" v="1788" actId="1076"/>
          <ac:grpSpMkLst>
            <pc:docMk/>
            <pc:sldMk cId="3968800706" sldId="1923"/>
            <ac:grpSpMk id="52" creationId="{6DF70989-B412-4E47-BB4B-352B5A307C0A}"/>
          </ac:grpSpMkLst>
        </pc:grpChg>
        <pc:cxnChg chg="mod">
          <ac:chgData name="Raluca-Elena Fanaru" userId="02f899f7-d0d8-47d9-b851-1ff11b5565b6" providerId="ADAL" clId="{536A1FCE-66E2-4261-B04C-1160658D821E}" dt="2021-05-11T08:55:11.702" v="1717" actId="692"/>
          <ac:cxnSpMkLst>
            <pc:docMk/>
            <pc:sldMk cId="3968800706" sldId="1923"/>
            <ac:cxnSpMk id="26" creationId="{95EC3728-921B-4A6F-B16C-A69BAD069936}"/>
          </ac:cxnSpMkLst>
        </pc:cxnChg>
        <pc:cxnChg chg="mod">
          <ac:chgData name="Raluca-Elena Fanaru" userId="02f899f7-d0d8-47d9-b851-1ff11b5565b6" providerId="ADAL" clId="{536A1FCE-66E2-4261-B04C-1160658D821E}" dt="2021-05-11T08:55:45.552" v="1723" actId="1076"/>
          <ac:cxnSpMkLst>
            <pc:docMk/>
            <pc:sldMk cId="3968800706" sldId="1923"/>
            <ac:cxnSpMk id="30" creationId="{AF855F5F-D674-472F-84D1-1206F20AD415}"/>
          </ac:cxnSpMkLst>
        </pc:cxnChg>
        <pc:cxnChg chg="mod">
          <ac:chgData name="Raluca-Elena Fanaru" userId="02f899f7-d0d8-47d9-b851-1ff11b5565b6" providerId="ADAL" clId="{536A1FCE-66E2-4261-B04C-1160658D821E}" dt="2021-05-11T08:54:49.354" v="1714" actId="692"/>
          <ac:cxnSpMkLst>
            <pc:docMk/>
            <pc:sldMk cId="3968800706" sldId="1923"/>
            <ac:cxnSpMk id="56" creationId="{CC47ECEA-DD7A-41C2-A442-ED77772167DA}"/>
          </ac:cxnSpMkLst>
        </pc:cxnChg>
      </pc:sldChg>
      <pc:sldChg chg="addSp delSp modSp new mod">
        <pc:chgData name="Raluca-Elena Fanaru" userId="02f899f7-d0d8-47d9-b851-1ff11b5565b6" providerId="ADAL" clId="{536A1FCE-66E2-4261-B04C-1160658D821E}" dt="2021-05-11T10:27:23.098" v="2357" actId="1076"/>
        <pc:sldMkLst>
          <pc:docMk/>
          <pc:sldMk cId="1129754462" sldId="1924"/>
        </pc:sldMkLst>
        <pc:spChg chg="del">
          <ac:chgData name="Raluca-Elena Fanaru" userId="02f899f7-d0d8-47d9-b851-1ff11b5565b6" providerId="ADAL" clId="{536A1FCE-66E2-4261-B04C-1160658D821E}" dt="2021-05-11T10:02:35.437" v="1985" actId="478"/>
          <ac:spMkLst>
            <pc:docMk/>
            <pc:sldMk cId="1129754462" sldId="1924"/>
            <ac:spMk id="2" creationId="{64C3179F-9A56-405C-8A25-23024BFDE123}"/>
          </ac:spMkLst>
        </pc:spChg>
        <pc:spChg chg="del">
          <ac:chgData name="Raluca-Elena Fanaru" userId="02f899f7-d0d8-47d9-b851-1ff11b5565b6" providerId="ADAL" clId="{536A1FCE-66E2-4261-B04C-1160658D821E}" dt="2021-05-11T10:02:38.612" v="1986" actId="478"/>
          <ac:spMkLst>
            <pc:docMk/>
            <pc:sldMk cId="1129754462" sldId="1924"/>
            <ac:spMk id="4" creationId="{52674CE3-849B-4BB8-83F5-EC67571B440E}"/>
          </ac:spMkLst>
        </pc:spChg>
        <pc:graphicFrameChg chg="add del mod">
          <ac:chgData name="Raluca-Elena Fanaru" userId="02f899f7-d0d8-47d9-b851-1ff11b5565b6" providerId="ADAL" clId="{536A1FCE-66E2-4261-B04C-1160658D821E}" dt="2021-05-11T10:12:23.260" v="2095" actId="21"/>
          <ac:graphicFrameMkLst>
            <pc:docMk/>
            <pc:sldMk cId="1129754462" sldId="1924"/>
            <ac:graphicFrameMk id="7" creationId="{E8835A1B-4F7B-456B-890C-5502BCFE0AB2}"/>
          </ac:graphicFrameMkLst>
        </pc:graphicFrameChg>
        <pc:graphicFrameChg chg="add mod">
          <ac:chgData name="Raluca-Elena Fanaru" userId="02f899f7-d0d8-47d9-b851-1ff11b5565b6" providerId="ADAL" clId="{536A1FCE-66E2-4261-B04C-1160658D821E}" dt="2021-05-11T10:27:23.098" v="2357" actId="1076"/>
          <ac:graphicFrameMkLst>
            <pc:docMk/>
            <pc:sldMk cId="1129754462" sldId="1924"/>
            <ac:graphicFrameMk id="8" creationId="{2CE9D579-C22A-461F-A735-2CBA270EEAE0}"/>
          </ac:graphicFrameMkLst>
        </pc:graphicFrameChg>
        <pc:picChg chg="add del mod ord">
          <ac:chgData name="Raluca-Elena Fanaru" userId="02f899f7-d0d8-47d9-b851-1ff11b5565b6" providerId="ADAL" clId="{536A1FCE-66E2-4261-B04C-1160658D821E}" dt="2021-05-11T10:05:13.120" v="2055" actId="21"/>
          <ac:picMkLst>
            <pc:docMk/>
            <pc:sldMk cId="1129754462" sldId="1924"/>
            <ac:picMk id="5" creationId="{5F205CC4-B0EE-4317-8753-6A4465C8E111}"/>
          </ac:picMkLst>
        </pc:picChg>
        <pc:picChg chg="add del mod">
          <ac:chgData name="Raluca-Elena Fanaru" userId="02f899f7-d0d8-47d9-b851-1ff11b5565b6" providerId="ADAL" clId="{536A1FCE-66E2-4261-B04C-1160658D821E}" dt="2021-05-11T10:05:32.608" v="2061" actId="478"/>
          <ac:picMkLst>
            <pc:docMk/>
            <pc:sldMk cId="1129754462" sldId="1924"/>
            <ac:picMk id="6" creationId="{C1923C27-5D8A-4451-9337-289E9A61CAA2}"/>
          </ac:picMkLst>
        </pc:picChg>
      </pc:sldChg>
    </pc:docChg>
  </pc:docChgLst>
  <pc:docChgLst>
    <pc:chgData name="Inger Elisabeth Strand Karni" userId="a7c63669-b1c5-4320-85b2-4ee59e015a0d" providerId="ADAL" clId="{C9B0177C-6117-4C0F-9570-E194042AA6B5}"/>
    <pc:docChg chg="modSld">
      <pc:chgData name="Inger Elisabeth Strand Karni" userId="a7c63669-b1c5-4320-85b2-4ee59e015a0d" providerId="ADAL" clId="{C9B0177C-6117-4C0F-9570-E194042AA6B5}" dt="2021-05-18T19:54:26.692" v="56" actId="20577"/>
      <pc:docMkLst>
        <pc:docMk/>
      </pc:docMkLst>
      <pc:sldChg chg="modSp mod">
        <pc:chgData name="Inger Elisabeth Strand Karni" userId="a7c63669-b1c5-4320-85b2-4ee59e015a0d" providerId="ADAL" clId="{C9B0177C-6117-4C0F-9570-E194042AA6B5}" dt="2021-05-18T19:54:26.692" v="56" actId="20577"/>
        <pc:sldMkLst>
          <pc:docMk/>
          <pc:sldMk cId="2878178239" sldId="256"/>
        </pc:sldMkLst>
        <pc:spChg chg="mod">
          <ac:chgData name="Inger Elisabeth Strand Karni" userId="a7c63669-b1c5-4320-85b2-4ee59e015a0d" providerId="ADAL" clId="{C9B0177C-6117-4C0F-9570-E194042AA6B5}" dt="2021-05-18T19:54:26.692" v="56" actId="20577"/>
          <ac:spMkLst>
            <pc:docMk/>
            <pc:sldMk cId="2878178239" sldId="256"/>
            <ac:spMk id="3" creationId="{00000000-0000-0000-0000-000000000000}"/>
          </ac:spMkLst>
        </pc:spChg>
      </pc:sldChg>
      <pc:sldChg chg="modSp mod">
        <pc:chgData name="Inger Elisabeth Strand Karni" userId="a7c63669-b1c5-4320-85b2-4ee59e015a0d" providerId="ADAL" clId="{C9B0177C-6117-4C0F-9570-E194042AA6B5}" dt="2021-05-18T19:52:20.953" v="41" actId="20577"/>
        <pc:sldMkLst>
          <pc:docMk/>
          <pc:sldMk cId="2883253043" sldId="371"/>
        </pc:sldMkLst>
        <pc:spChg chg="mod">
          <ac:chgData name="Inger Elisabeth Strand Karni" userId="a7c63669-b1c5-4320-85b2-4ee59e015a0d" providerId="ADAL" clId="{C9B0177C-6117-4C0F-9570-E194042AA6B5}" dt="2021-05-18T19:52:20.953" v="41" actId="20577"/>
          <ac:spMkLst>
            <pc:docMk/>
            <pc:sldMk cId="2883253043" sldId="371"/>
            <ac:spMk id="14" creationId="{794FBE84-AD8D-4A5B-84FC-4E4F5AEC9E36}"/>
          </ac:spMkLst>
        </pc:spChg>
      </pc:sldChg>
    </pc:docChg>
  </pc:docChgLst>
  <pc:docChgLst>
    <pc:chgData name="Mihai-Lucian Toniuc" userId="76fa8848-ea4f-4772-91ae-6a101e241de8" providerId="ADAL" clId="{7493E017-D77C-4070-9F64-2A2BD8149DC3}"/>
    <pc:docChg chg="undo redo custSel addSld delSld modSld sldOrd addSection delSection modSection">
      <pc:chgData name="Mihai-Lucian Toniuc" userId="76fa8848-ea4f-4772-91ae-6a101e241de8" providerId="ADAL" clId="{7493E017-D77C-4070-9F64-2A2BD8149DC3}" dt="2021-05-19T06:52:32.106" v="4962" actId="20577"/>
      <pc:docMkLst>
        <pc:docMk/>
      </pc:docMkLst>
      <pc:sldChg chg="modSp mod ord modNotesTx">
        <pc:chgData name="Mihai-Lucian Toniuc" userId="76fa8848-ea4f-4772-91ae-6a101e241de8" providerId="ADAL" clId="{7493E017-D77C-4070-9F64-2A2BD8149DC3}" dt="2021-05-18T12:45:28.065" v="3822" actId="20577"/>
        <pc:sldMkLst>
          <pc:docMk/>
          <pc:sldMk cId="2878178239" sldId="256"/>
        </pc:sldMkLst>
        <pc:spChg chg="mod">
          <ac:chgData name="Mihai-Lucian Toniuc" userId="76fa8848-ea4f-4772-91ae-6a101e241de8" providerId="ADAL" clId="{7493E017-D77C-4070-9F64-2A2BD8149DC3}" dt="2021-05-18T10:21:52.948" v="2378" actId="20577"/>
          <ac:spMkLst>
            <pc:docMk/>
            <pc:sldMk cId="2878178239" sldId="256"/>
            <ac:spMk id="3" creationId="{00000000-0000-0000-0000-000000000000}"/>
          </ac:spMkLst>
        </pc:spChg>
      </pc:sldChg>
      <pc:sldChg chg="modSp add mod ord modNotesTx">
        <pc:chgData name="Mihai-Lucian Toniuc" userId="76fa8848-ea4f-4772-91ae-6a101e241de8" providerId="ADAL" clId="{7493E017-D77C-4070-9F64-2A2BD8149DC3}" dt="2021-05-18T13:26:29.844" v="4516" actId="20577"/>
        <pc:sldMkLst>
          <pc:docMk/>
          <pc:sldMk cId="0" sldId="270"/>
        </pc:sldMkLst>
        <pc:spChg chg="mod">
          <ac:chgData name="Mihai-Lucian Toniuc" userId="76fa8848-ea4f-4772-91ae-6a101e241de8" providerId="ADAL" clId="{7493E017-D77C-4070-9F64-2A2BD8149DC3}" dt="2021-05-18T13:23:19.979" v="4387" actId="1076"/>
          <ac:spMkLst>
            <pc:docMk/>
            <pc:sldMk cId="0" sldId="270"/>
            <ac:spMk id="10" creationId="{10C421F3-EAD1-4E59-948D-3085B09DD1A7}"/>
          </ac:spMkLst>
        </pc:spChg>
        <pc:spChg chg="mod">
          <ac:chgData name="Mihai-Lucian Toniuc" userId="76fa8848-ea4f-4772-91ae-6a101e241de8" providerId="ADAL" clId="{7493E017-D77C-4070-9F64-2A2BD8149DC3}" dt="2021-05-18T13:23:57.632" v="4389" actId="20577"/>
          <ac:spMkLst>
            <pc:docMk/>
            <pc:sldMk cId="0" sldId="270"/>
            <ac:spMk id="15" creationId="{392917F2-B78B-4ED1-B02A-98398F6AFEE6}"/>
          </ac:spMkLst>
        </pc:spChg>
        <pc:spChg chg="mod">
          <ac:chgData name="Mihai-Lucian Toniuc" userId="76fa8848-ea4f-4772-91ae-6a101e241de8" providerId="ADAL" clId="{7493E017-D77C-4070-9F64-2A2BD8149DC3}" dt="2021-05-18T13:07:34.734" v="4182" actId="20577"/>
          <ac:spMkLst>
            <pc:docMk/>
            <pc:sldMk cId="0" sldId="270"/>
            <ac:spMk id="329" creationId="{00000000-0000-0000-0000-000000000000}"/>
          </ac:spMkLst>
        </pc:spChg>
        <pc:picChg chg="mod">
          <ac:chgData name="Mihai-Lucian Toniuc" userId="76fa8848-ea4f-4772-91ae-6a101e241de8" providerId="ADAL" clId="{7493E017-D77C-4070-9F64-2A2BD8149DC3}" dt="2021-05-16T11:02:12.751" v="1247" actId="1076"/>
          <ac:picMkLst>
            <pc:docMk/>
            <pc:sldMk cId="0" sldId="270"/>
            <ac:picMk id="2" creationId="{1A07F447-8E23-45B1-BAFA-8FEC2534C4E0}"/>
          </ac:picMkLst>
        </pc:picChg>
      </pc:sldChg>
      <pc:sldChg chg="modSp add mod modNotesTx">
        <pc:chgData name="Mihai-Lucian Toniuc" userId="76fa8848-ea4f-4772-91ae-6a101e241de8" providerId="ADAL" clId="{7493E017-D77C-4070-9F64-2A2BD8149DC3}" dt="2021-05-18T11:45:33.256" v="2736" actId="113"/>
        <pc:sldMkLst>
          <pc:docMk/>
          <pc:sldMk cId="753730892" sldId="287"/>
        </pc:sldMkLst>
        <pc:spChg chg="mod">
          <ac:chgData name="Mihai-Lucian Toniuc" userId="76fa8848-ea4f-4772-91ae-6a101e241de8" providerId="ADAL" clId="{7493E017-D77C-4070-9F64-2A2BD8149DC3}" dt="2021-05-18T11:45:33.256" v="2736" actId="113"/>
          <ac:spMkLst>
            <pc:docMk/>
            <pc:sldMk cId="753730892" sldId="287"/>
            <ac:spMk id="315" creationId="{00000000-0000-0000-0000-000000000000}"/>
          </ac:spMkLst>
        </pc:spChg>
      </pc:sldChg>
      <pc:sldChg chg="modSp mod ord modNotesTx">
        <pc:chgData name="Mihai-Lucian Toniuc" userId="76fa8848-ea4f-4772-91ae-6a101e241de8" providerId="ADAL" clId="{7493E017-D77C-4070-9F64-2A2BD8149DC3}" dt="2021-05-18T13:26:46.090" v="4528" actId="20577"/>
        <pc:sldMkLst>
          <pc:docMk/>
          <pc:sldMk cId="592602827" sldId="311"/>
        </pc:sldMkLst>
        <pc:spChg chg="mod">
          <ac:chgData name="Mihai-Lucian Toniuc" userId="76fa8848-ea4f-4772-91ae-6a101e241de8" providerId="ADAL" clId="{7493E017-D77C-4070-9F64-2A2BD8149DC3}" dt="2021-05-16T09:43:04.017" v="51" actId="20577"/>
          <ac:spMkLst>
            <pc:docMk/>
            <pc:sldMk cId="592602827" sldId="311"/>
            <ac:spMk id="2" creationId="{6F3F51F4-A193-47AD-89D3-237D968EA26E}"/>
          </ac:spMkLst>
        </pc:spChg>
      </pc:sldChg>
      <pc:sldChg chg="del">
        <pc:chgData name="Mihai-Lucian Toniuc" userId="76fa8848-ea4f-4772-91ae-6a101e241de8" providerId="ADAL" clId="{7493E017-D77C-4070-9F64-2A2BD8149DC3}" dt="2021-05-16T09:31:29.328" v="2" actId="47"/>
        <pc:sldMkLst>
          <pc:docMk/>
          <pc:sldMk cId="4167880974" sldId="318"/>
        </pc:sldMkLst>
      </pc:sldChg>
      <pc:sldChg chg="add ord modNotesTx">
        <pc:chgData name="Mihai-Lucian Toniuc" userId="76fa8848-ea4f-4772-91ae-6a101e241de8" providerId="ADAL" clId="{7493E017-D77C-4070-9F64-2A2BD8149DC3}" dt="2021-05-18T12:47:11.038" v="3826" actId="20577"/>
        <pc:sldMkLst>
          <pc:docMk/>
          <pc:sldMk cId="862090258" sldId="319"/>
        </pc:sldMkLst>
      </pc:sldChg>
      <pc:sldChg chg="modSp add mod modNotesTx">
        <pc:chgData name="Mihai-Lucian Toniuc" userId="76fa8848-ea4f-4772-91ae-6a101e241de8" providerId="ADAL" clId="{7493E017-D77C-4070-9F64-2A2BD8149DC3}" dt="2021-05-19T06:51:24.427" v="4945" actId="20577"/>
        <pc:sldMkLst>
          <pc:docMk/>
          <pc:sldMk cId="2149413640" sldId="320"/>
        </pc:sldMkLst>
        <pc:spChg chg="mod">
          <ac:chgData name="Mihai-Lucian Toniuc" userId="76fa8848-ea4f-4772-91ae-6a101e241de8" providerId="ADAL" clId="{7493E017-D77C-4070-9F64-2A2BD8149DC3}" dt="2021-05-19T06:51:24.427" v="4945" actId="20577"/>
          <ac:spMkLst>
            <pc:docMk/>
            <pc:sldMk cId="2149413640" sldId="320"/>
            <ac:spMk id="2" creationId="{6F3F51F4-A193-47AD-89D3-237D968EA26E}"/>
          </ac:spMkLst>
        </pc:spChg>
      </pc:sldChg>
      <pc:sldChg chg="del">
        <pc:chgData name="Mihai-Lucian Toniuc" userId="76fa8848-ea4f-4772-91ae-6a101e241de8" providerId="ADAL" clId="{7493E017-D77C-4070-9F64-2A2BD8149DC3}" dt="2021-05-16T09:42:14.507" v="28" actId="47"/>
        <pc:sldMkLst>
          <pc:docMk/>
          <pc:sldMk cId="3948970119" sldId="320"/>
        </pc:sldMkLst>
      </pc:sldChg>
      <pc:sldChg chg="modSp add del mod modNotesTx">
        <pc:chgData name="Mihai-Lucian Toniuc" userId="76fa8848-ea4f-4772-91ae-6a101e241de8" providerId="ADAL" clId="{7493E017-D77C-4070-9F64-2A2BD8149DC3}" dt="2021-05-18T09:49:58.587" v="2068" actId="47"/>
        <pc:sldMkLst>
          <pc:docMk/>
          <pc:sldMk cId="3303847745" sldId="321"/>
        </pc:sldMkLst>
        <pc:spChg chg="mod">
          <ac:chgData name="Mihai-Lucian Toniuc" userId="76fa8848-ea4f-4772-91ae-6a101e241de8" providerId="ADAL" clId="{7493E017-D77C-4070-9F64-2A2BD8149DC3}" dt="2021-05-18T09:49:39.067" v="2057" actId="21"/>
          <ac:spMkLst>
            <pc:docMk/>
            <pc:sldMk cId="3303847745" sldId="321"/>
            <ac:spMk id="2" creationId="{6F3F51F4-A193-47AD-89D3-237D968EA26E}"/>
          </ac:spMkLst>
        </pc:spChg>
      </pc:sldChg>
      <pc:sldChg chg="modSp add mod ord modNotesTx">
        <pc:chgData name="Mihai-Lucian Toniuc" userId="76fa8848-ea4f-4772-91ae-6a101e241de8" providerId="ADAL" clId="{7493E017-D77C-4070-9F64-2A2BD8149DC3}" dt="2021-05-18T13:18:06.834" v="4366" actId="20577"/>
        <pc:sldMkLst>
          <pc:docMk/>
          <pc:sldMk cId="1980209326" sldId="322"/>
        </pc:sldMkLst>
        <pc:spChg chg="mod">
          <ac:chgData name="Mihai-Lucian Toniuc" userId="76fa8848-ea4f-4772-91ae-6a101e241de8" providerId="ADAL" clId="{7493E017-D77C-4070-9F64-2A2BD8149DC3}" dt="2021-05-18T09:59:15.048" v="2348" actId="255"/>
          <ac:spMkLst>
            <pc:docMk/>
            <pc:sldMk cId="1980209326" sldId="322"/>
            <ac:spMk id="2" creationId="{6F3F51F4-A193-47AD-89D3-237D968EA26E}"/>
          </ac:spMkLst>
        </pc:spChg>
        <pc:spChg chg="mod">
          <ac:chgData name="Mihai-Lucian Toniuc" userId="76fa8848-ea4f-4772-91ae-6a101e241de8" providerId="ADAL" clId="{7493E017-D77C-4070-9F64-2A2BD8149DC3}" dt="2021-05-18T09:49:13.468" v="2054" actId="20577"/>
          <ac:spMkLst>
            <pc:docMk/>
            <pc:sldMk cId="1980209326" sldId="322"/>
            <ac:spMk id="3" creationId="{20CCF7B6-0A40-40C5-8983-07D0D5072D2B}"/>
          </ac:spMkLst>
        </pc:spChg>
        <pc:spChg chg="mod">
          <ac:chgData name="Mihai-Lucian Toniuc" userId="76fa8848-ea4f-4772-91ae-6a101e241de8" providerId="ADAL" clId="{7493E017-D77C-4070-9F64-2A2BD8149DC3}" dt="2021-05-18T09:59:25.552" v="2351" actId="1076"/>
          <ac:spMkLst>
            <pc:docMk/>
            <pc:sldMk cId="1980209326" sldId="322"/>
            <ac:spMk id="9" creationId="{0E662B50-75B8-472C-B966-747602336EF9}"/>
          </ac:spMkLst>
        </pc:spChg>
        <pc:picChg chg="mod">
          <ac:chgData name="Mihai-Lucian Toniuc" userId="76fa8848-ea4f-4772-91ae-6a101e241de8" providerId="ADAL" clId="{7493E017-D77C-4070-9F64-2A2BD8149DC3}" dt="2021-05-18T09:59:25.552" v="2351" actId="1076"/>
          <ac:picMkLst>
            <pc:docMk/>
            <pc:sldMk cId="1980209326" sldId="322"/>
            <ac:picMk id="8" creationId="{DA12E289-1ABD-4552-872D-B6086E5E8770}"/>
          </ac:picMkLst>
        </pc:picChg>
      </pc:sldChg>
      <pc:sldChg chg="del">
        <pc:chgData name="Mihai-Lucian Toniuc" userId="76fa8848-ea4f-4772-91ae-6a101e241de8" providerId="ADAL" clId="{7493E017-D77C-4070-9F64-2A2BD8149DC3}" dt="2021-05-16T09:32:04.439" v="16" actId="47"/>
        <pc:sldMkLst>
          <pc:docMk/>
          <pc:sldMk cId="2577278133" sldId="322"/>
        </pc:sldMkLst>
      </pc:sldChg>
      <pc:sldChg chg="add ord modNotesTx">
        <pc:chgData name="Mihai-Lucian Toniuc" userId="76fa8848-ea4f-4772-91ae-6a101e241de8" providerId="ADAL" clId="{7493E017-D77C-4070-9F64-2A2BD8149DC3}" dt="2021-05-18T12:51:58.797" v="3858" actId="400"/>
        <pc:sldMkLst>
          <pc:docMk/>
          <pc:sldMk cId="3763799016" sldId="324"/>
        </pc:sldMkLst>
      </pc:sldChg>
      <pc:sldChg chg="add del ord modNotesTx">
        <pc:chgData name="Mihai-Lucian Toniuc" userId="76fa8848-ea4f-4772-91ae-6a101e241de8" providerId="ADAL" clId="{7493E017-D77C-4070-9F64-2A2BD8149DC3}" dt="2021-05-16T14:29:33.216" v="1968" actId="47"/>
        <pc:sldMkLst>
          <pc:docMk/>
          <pc:sldMk cId="2500382651" sldId="325"/>
        </pc:sldMkLst>
      </pc:sldChg>
      <pc:sldChg chg="add del ord modNotesTx">
        <pc:chgData name="Mihai-Lucian Toniuc" userId="76fa8848-ea4f-4772-91ae-6a101e241de8" providerId="ADAL" clId="{7493E017-D77C-4070-9F64-2A2BD8149DC3}" dt="2021-05-16T14:29:33.216" v="1968" actId="47"/>
        <pc:sldMkLst>
          <pc:docMk/>
          <pc:sldMk cId="3039952325" sldId="326"/>
        </pc:sldMkLst>
      </pc:sldChg>
      <pc:sldChg chg="modSp add del mod">
        <pc:chgData name="Mihai-Lucian Toniuc" userId="76fa8848-ea4f-4772-91ae-6a101e241de8" providerId="ADAL" clId="{7493E017-D77C-4070-9F64-2A2BD8149DC3}" dt="2021-05-18T11:45:07.996" v="2734" actId="47"/>
        <pc:sldMkLst>
          <pc:docMk/>
          <pc:sldMk cId="2007435559" sldId="327"/>
        </pc:sldMkLst>
        <pc:spChg chg="mod">
          <ac:chgData name="Mihai-Lucian Toniuc" userId="76fa8848-ea4f-4772-91ae-6a101e241de8" providerId="ADAL" clId="{7493E017-D77C-4070-9F64-2A2BD8149DC3}" dt="2021-05-18T11:41:10.922" v="2675" actId="21"/>
          <ac:spMkLst>
            <pc:docMk/>
            <pc:sldMk cId="2007435559" sldId="327"/>
            <ac:spMk id="2" creationId="{6F3F51F4-A193-47AD-89D3-237D968EA26E}"/>
          </ac:spMkLst>
        </pc:spChg>
      </pc:sldChg>
      <pc:sldChg chg="del">
        <pc:chgData name="Mihai-Lucian Toniuc" userId="76fa8848-ea4f-4772-91ae-6a101e241de8" providerId="ADAL" clId="{7493E017-D77C-4070-9F64-2A2BD8149DC3}" dt="2021-05-16T09:42:25.482" v="33" actId="47"/>
        <pc:sldMkLst>
          <pc:docMk/>
          <pc:sldMk cId="2675549298" sldId="328"/>
        </pc:sldMkLst>
      </pc:sldChg>
      <pc:sldChg chg="add del">
        <pc:chgData name="Mihai-Lucian Toniuc" userId="76fa8848-ea4f-4772-91ae-6a101e241de8" providerId="ADAL" clId="{7493E017-D77C-4070-9F64-2A2BD8149DC3}" dt="2021-05-18T12:23:23.299" v="3557" actId="47"/>
        <pc:sldMkLst>
          <pc:docMk/>
          <pc:sldMk cId="3059510544" sldId="330"/>
        </pc:sldMkLst>
      </pc:sldChg>
      <pc:sldChg chg="del">
        <pc:chgData name="Mihai-Lucian Toniuc" userId="76fa8848-ea4f-4772-91ae-6a101e241de8" providerId="ADAL" clId="{7493E017-D77C-4070-9F64-2A2BD8149DC3}" dt="2021-05-16T09:42:20.864" v="32" actId="47"/>
        <pc:sldMkLst>
          <pc:docMk/>
          <pc:sldMk cId="450699749" sldId="331"/>
        </pc:sldMkLst>
      </pc:sldChg>
      <pc:sldChg chg="add del">
        <pc:chgData name="Mihai-Lucian Toniuc" userId="76fa8848-ea4f-4772-91ae-6a101e241de8" providerId="ADAL" clId="{7493E017-D77C-4070-9F64-2A2BD8149DC3}" dt="2021-05-18T12:23:27.659" v="3558" actId="47"/>
        <pc:sldMkLst>
          <pc:docMk/>
          <pc:sldMk cId="1071785435" sldId="331"/>
        </pc:sldMkLst>
      </pc:sldChg>
      <pc:sldChg chg="del">
        <pc:chgData name="Mihai-Lucian Toniuc" userId="76fa8848-ea4f-4772-91ae-6a101e241de8" providerId="ADAL" clId="{7493E017-D77C-4070-9F64-2A2BD8149DC3}" dt="2021-05-16T09:42:11.858" v="27" actId="47"/>
        <pc:sldMkLst>
          <pc:docMk/>
          <pc:sldMk cId="514305090" sldId="336"/>
        </pc:sldMkLst>
      </pc:sldChg>
      <pc:sldChg chg="del">
        <pc:chgData name="Mihai-Lucian Toniuc" userId="76fa8848-ea4f-4772-91ae-6a101e241de8" providerId="ADAL" clId="{7493E017-D77C-4070-9F64-2A2BD8149DC3}" dt="2021-05-16T09:42:28.919" v="36" actId="47"/>
        <pc:sldMkLst>
          <pc:docMk/>
          <pc:sldMk cId="3992262850" sldId="337"/>
        </pc:sldMkLst>
      </pc:sldChg>
      <pc:sldChg chg="del">
        <pc:chgData name="Mihai-Lucian Toniuc" userId="76fa8848-ea4f-4772-91ae-6a101e241de8" providerId="ADAL" clId="{7493E017-D77C-4070-9F64-2A2BD8149DC3}" dt="2021-05-16T09:42:27.750" v="35" actId="47"/>
        <pc:sldMkLst>
          <pc:docMk/>
          <pc:sldMk cId="105178802" sldId="338"/>
        </pc:sldMkLst>
      </pc:sldChg>
      <pc:sldChg chg="del">
        <pc:chgData name="Mihai-Lucian Toniuc" userId="76fa8848-ea4f-4772-91ae-6a101e241de8" providerId="ADAL" clId="{7493E017-D77C-4070-9F64-2A2BD8149DC3}" dt="2021-05-16T09:42:26.923" v="34" actId="47"/>
        <pc:sldMkLst>
          <pc:docMk/>
          <pc:sldMk cId="4021390197" sldId="339"/>
        </pc:sldMkLst>
      </pc:sldChg>
      <pc:sldChg chg="del">
        <pc:chgData name="Mihai-Lucian Toniuc" userId="76fa8848-ea4f-4772-91ae-6a101e241de8" providerId="ADAL" clId="{7493E017-D77C-4070-9F64-2A2BD8149DC3}" dt="2021-05-16T09:42:19.059" v="31" actId="47"/>
        <pc:sldMkLst>
          <pc:docMk/>
          <pc:sldMk cId="305880878" sldId="352"/>
        </pc:sldMkLst>
      </pc:sldChg>
      <pc:sldChg chg="del">
        <pc:chgData name="Mihai-Lucian Toniuc" userId="76fa8848-ea4f-4772-91ae-6a101e241de8" providerId="ADAL" clId="{7493E017-D77C-4070-9F64-2A2BD8149DC3}" dt="2021-05-16T09:39:48.660" v="25" actId="47"/>
        <pc:sldMkLst>
          <pc:docMk/>
          <pc:sldMk cId="2579789650" sldId="359"/>
        </pc:sldMkLst>
      </pc:sldChg>
      <pc:sldChg chg="del">
        <pc:chgData name="Mihai-Lucian Toniuc" userId="76fa8848-ea4f-4772-91ae-6a101e241de8" providerId="ADAL" clId="{7493E017-D77C-4070-9F64-2A2BD8149DC3}" dt="2021-05-16T09:39:50.248" v="26" actId="47"/>
        <pc:sldMkLst>
          <pc:docMk/>
          <pc:sldMk cId="112614812" sldId="360"/>
        </pc:sldMkLst>
      </pc:sldChg>
      <pc:sldChg chg="del">
        <pc:chgData name="Mihai-Lucian Toniuc" userId="76fa8848-ea4f-4772-91ae-6a101e241de8" providerId="ADAL" clId="{7493E017-D77C-4070-9F64-2A2BD8149DC3}" dt="2021-05-16T09:33:27.516" v="17" actId="47"/>
        <pc:sldMkLst>
          <pc:docMk/>
          <pc:sldMk cId="1754633791" sldId="361"/>
        </pc:sldMkLst>
      </pc:sldChg>
      <pc:sldChg chg="del">
        <pc:chgData name="Mihai-Lucian Toniuc" userId="76fa8848-ea4f-4772-91ae-6a101e241de8" providerId="ADAL" clId="{7493E017-D77C-4070-9F64-2A2BD8149DC3}" dt="2021-05-16T09:33:28.665" v="18" actId="47"/>
        <pc:sldMkLst>
          <pc:docMk/>
          <pc:sldMk cId="912253794" sldId="362"/>
        </pc:sldMkLst>
      </pc:sldChg>
      <pc:sldChg chg="del">
        <pc:chgData name="Mihai-Lucian Toniuc" userId="76fa8848-ea4f-4772-91ae-6a101e241de8" providerId="ADAL" clId="{7493E017-D77C-4070-9F64-2A2BD8149DC3}" dt="2021-05-16T09:33:29.897" v="19" actId="47"/>
        <pc:sldMkLst>
          <pc:docMk/>
          <pc:sldMk cId="1614442561" sldId="363"/>
        </pc:sldMkLst>
      </pc:sldChg>
      <pc:sldChg chg="del">
        <pc:chgData name="Mihai-Lucian Toniuc" userId="76fa8848-ea4f-4772-91ae-6a101e241de8" providerId="ADAL" clId="{7493E017-D77C-4070-9F64-2A2BD8149DC3}" dt="2021-05-16T09:33:31.930" v="20" actId="47"/>
        <pc:sldMkLst>
          <pc:docMk/>
          <pc:sldMk cId="2300090569" sldId="365"/>
        </pc:sldMkLst>
      </pc:sldChg>
      <pc:sldChg chg="del">
        <pc:chgData name="Mihai-Lucian Toniuc" userId="76fa8848-ea4f-4772-91ae-6a101e241de8" providerId="ADAL" clId="{7493E017-D77C-4070-9F64-2A2BD8149DC3}" dt="2021-05-16T09:33:33.200" v="21" actId="47"/>
        <pc:sldMkLst>
          <pc:docMk/>
          <pc:sldMk cId="3550382558" sldId="366"/>
        </pc:sldMkLst>
      </pc:sldChg>
      <pc:sldChg chg="del">
        <pc:chgData name="Mihai-Lucian Toniuc" userId="76fa8848-ea4f-4772-91ae-6a101e241de8" providerId="ADAL" clId="{7493E017-D77C-4070-9F64-2A2BD8149DC3}" dt="2021-05-16T09:33:34.230" v="22" actId="47"/>
        <pc:sldMkLst>
          <pc:docMk/>
          <pc:sldMk cId="1413669556" sldId="367"/>
        </pc:sldMkLst>
      </pc:sldChg>
      <pc:sldChg chg="del">
        <pc:chgData name="Mihai-Lucian Toniuc" userId="76fa8848-ea4f-4772-91ae-6a101e241de8" providerId="ADAL" clId="{7493E017-D77C-4070-9F64-2A2BD8149DC3}" dt="2021-05-16T09:33:37.825" v="24" actId="47"/>
        <pc:sldMkLst>
          <pc:docMk/>
          <pc:sldMk cId="1405293007" sldId="368"/>
        </pc:sldMkLst>
      </pc:sldChg>
      <pc:sldChg chg="del">
        <pc:chgData name="Mihai-Lucian Toniuc" userId="76fa8848-ea4f-4772-91ae-6a101e241de8" providerId="ADAL" clId="{7493E017-D77C-4070-9F64-2A2BD8149DC3}" dt="2021-05-16T09:33:35.317" v="23" actId="47"/>
        <pc:sldMkLst>
          <pc:docMk/>
          <pc:sldMk cId="3262580376" sldId="369"/>
        </pc:sldMkLst>
      </pc:sldChg>
      <pc:sldChg chg="modNotesTx">
        <pc:chgData name="Mihai-Lucian Toniuc" userId="76fa8848-ea4f-4772-91ae-6a101e241de8" providerId="ADAL" clId="{7493E017-D77C-4070-9F64-2A2BD8149DC3}" dt="2021-05-18T12:47:07.242" v="3825" actId="20577"/>
        <pc:sldMkLst>
          <pc:docMk/>
          <pc:sldMk cId="2883253043" sldId="371"/>
        </pc:sldMkLst>
      </pc:sldChg>
      <pc:sldChg chg="del">
        <pc:chgData name="Mihai-Lucian Toniuc" userId="76fa8848-ea4f-4772-91ae-6a101e241de8" providerId="ADAL" clId="{7493E017-D77C-4070-9F64-2A2BD8149DC3}" dt="2021-05-16T09:31:02.653" v="0" actId="47"/>
        <pc:sldMkLst>
          <pc:docMk/>
          <pc:sldMk cId="3315746311" sldId="373"/>
        </pc:sldMkLst>
      </pc:sldChg>
      <pc:sldChg chg="modSp mod modNotesTx">
        <pc:chgData name="Mihai-Lucian Toniuc" userId="76fa8848-ea4f-4772-91ae-6a101e241de8" providerId="ADAL" clId="{7493E017-D77C-4070-9F64-2A2BD8149DC3}" dt="2021-05-18T12:25:19.808" v="3562" actId="14100"/>
        <pc:sldMkLst>
          <pc:docMk/>
          <pc:sldMk cId="2663755658" sldId="374"/>
        </pc:sldMkLst>
        <pc:spChg chg="mod">
          <ac:chgData name="Mihai-Lucian Toniuc" userId="76fa8848-ea4f-4772-91ae-6a101e241de8" providerId="ADAL" clId="{7493E017-D77C-4070-9F64-2A2BD8149DC3}" dt="2021-05-18T12:25:19.808" v="3562" actId="14100"/>
          <ac:spMkLst>
            <pc:docMk/>
            <pc:sldMk cId="2663755658" sldId="374"/>
            <ac:spMk id="2" creationId="{80D3442F-7ADC-41E8-A0D6-0A5FAB3E634E}"/>
          </ac:spMkLst>
        </pc:spChg>
        <pc:spChg chg="mod">
          <ac:chgData name="Mihai-Lucian Toniuc" userId="76fa8848-ea4f-4772-91ae-6a101e241de8" providerId="ADAL" clId="{7493E017-D77C-4070-9F64-2A2BD8149DC3}" dt="2021-05-18T12:25:12.407" v="3561" actId="14100"/>
          <ac:spMkLst>
            <pc:docMk/>
            <pc:sldMk cId="2663755658" sldId="374"/>
            <ac:spMk id="4" creationId="{036AD534-22E7-4469-B86A-2CFEBEC7C22F}"/>
          </ac:spMkLst>
        </pc:spChg>
      </pc:sldChg>
      <pc:sldChg chg="modSp mod">
        <pc:chgData name="Mihai-Lucian Toniuc" userId="76fa8848-ea4f-4772-91ae-6a101e241de8" providerId="ADAL" clId="{7493E017-D77C-4070-9F64-2A2BD8149DC3}" dt="2021-05-18T12:58:01.836" v="4158" actId="207"/>
        <pc:sldMkLst>
          <pc:docMk/>
          <pc:sldMk cId="3131827453" sldId="376"/>
        </pc:sldMkLst>
        <pc:spChg chg="mod">
          <ac:chgData name="Mihai-Lucian Toniuc" userId="76fa8848-ea4f-4772-91ae-6a101e241de8" providerId="ADAL" clId="{7493E017-D77C-4070-9F64-2A2BD8149DC3}" dt="2021-05-18T12:58:01.836" v="4158" actId="207"/>
          <ac:spMkLst>
            <pc:docMk/>
            <pc:sldMk cId="3131827453" sldId="376"/>
            <ac:spMk id="6" creationId="{0759B5F7-BF5A-4315-AEEE-812B6D51111C}"/>
          </ac:spMkLst>
        </pc:spChg>
      </pc:sldChg>
      <pc:sldChg chg="modSp del mod">
        <pc:chgData name="Mihai-Lucian Toniuc" userId="76fa8848-ea4f-4772-91ae-6a101e241de8" providerId="ADAL" clId="{7493E017-D77C-4070-9F64-2A2BD8149DC3}" dt="2021-05-16T10:57:20.815" v="1216" actId="47"/>
        <pc:sldMkLst>
          <pc:docMk/>
          <pc:sldMk cId="1363299997" sldId="382"/>
        </pc:sldMkLst>
        <pc:spChg chg="mod">
          <ac:chgData name="Mihai-Lucian Toniuc" userId="76fa8848-ea4f-4772-91ae-6a101e241de8" providerId="ADAL" clId="{7493E017-D77C-4070-9F64-2A2BD8149DC3}" dt="2021-05-16T09:42:40.889" v="45" actId="20577"/>
          <ac:spMkLst>
            <pc:docMk/>
            <pc:sldMk cId="1363299997" sldId="382"/>
            <ac:spMk id="2" creationId="{775D4326-E76A-4048-9116-71665E3DF762}"/>
          </ac:spMkLst>
        </pc:spChg>
        <pc:spChg chg="mod">
          <ac:chgData name="Mihai-Lucian Toniuc" userId="76fa8848-ea4f-4772-91ae-6a101e241de8" providerId="ADAL" clId="{7493E017-D77C-4070-9F64-2A2BD8149DC3}" dt="2021-05-16T09:42:38.216" v="41" actId="20577"/>
          <ac:spMkLst>
            <pc:docMk/>
            <pc:sldMk cId="1363299997" sldId="382"/>
            <ac:spMk id="4" creationId="{5ED4C30D-E12C-41D3-8481-D6DA94AE3A50}"/>
          </ac:spMkLst>
        </pc:spChg>
      </pc:sldChg>
      <pc:sldChg chg="del">
        <pc:chgData name="Mihai-Lucian Toniuc" userId="76fa8848-ea4f-4772-91ae-6a101e241de8" providerId="ADAL" clId="{7493E017-D77C-4070-9F64-2A2BD8149DC3}" dt="2021-05-16T09:42:17.576" v="30" actId="47"/>
        <pc:sldMkLst>
          <pc:docMk/>
          <pc:sldMk cId="3968800706" sldId="1923"/>
        </pc:sldMkLst>
      </pc:sldChg>
      <pc:sldChg chg="del">
        <pc:chgData name="Mihai-Lucian Toniuc" userId="76fa8848-ea4f-4772-91ae-6a101e241de8" providerId="ADAL" clId="{7493E017-D77C-4070-9F64-2A2BD8149DC3}" dt="2021-05-16T09:42:15.747" v="29" actId="47"/>
        <pc:sldMkLst>
          <pc:docMk/>
          <pc:sldMk cId="1129754462" sldId="1924"/>
        </pc:sldMkLst>
      </pc:sldChg>
      <pc:sldChg chg="modSp add del mod">
        <pc:chgData name="Mihai-Lucian Toniuc" userId="76fa8848-ea4f-4772-91ae-6a101e241de8" providerId="ADAL" clId="{7493E017-D77C-4070-9F64-2A2BD8149DC3}" dt="2021-05-16T10:58:10.584" v="1222" actId="47"/>
        <pc:sldMkLst>
          <pc:docMk/>
          <pc:sldMk cId="4232302758" sldId="1925"/>
        </pc:sldMkLst>
        <pc:spChg chg="mod">
          <ac:chgData name="Mihai-Lucian Toniuc" userId="76fa8848-ea4f-4772-91ae-6a101e241de8" providerId="ADAL" clId="{7493E017-D77C-4070-9F64-2A2BD8149DC3}" dt="2021-05-16T09:31:44.355" v="15" actId="5793"/>
          <ac:spMkLst>
            <pc:docMk/>
            <pc:sldMk cId="4232302758" sldId="1925"/>
            <ac:spMk id="2" creationId="{6F3F51F4-A193-47AD-89D3-237D968EA26E}"/>
          </ac:spMkLst>
        </pc:spChg>
        <pc:spChg chg="mod">
          <ac:chgData name="Mihai-Lucian Toniuc" userId="76fa8848-ea4f-4772-91ae-6a101e241de8" providerId="ADAL" clId="{7493E017-D77C-4070-9F64-2A2BD8149DC3}" dt="2021-05-16T09:31:35.644" v="7" actId="20577"/>
          <ac:spMkLst>
            <pc:docMk/>
            <pc:sldMk cId="4232302758" sldId="1925"/>
            <ac:spMk id="3" creationId="{20CCF7B6-0A40-40C5-8983-07D0D5072D2B}"/>
          </ac:spMkLst>
        </pc:spChg>
      </pc:sldChg>
      <pc:sldChg chg="add del">
        <pc:chgData name="Mihai-Lucian Toniuc" userId="76fa8848-ea4f-4772-91ae-6a101e241de8" providerId="ADAL" clId="{7493E017-D77C-4070-9F64-2A2BD8149DC3}" dt="2021-05-16T09:57:20.828" v="91" actId="47"/>
        <pc:sldMkLst>
          <pc:docMk/>
          <pc:sldMk cId="153109971" sldId="1926"/>
        </pc:sldMkLst>
      </pc:sldChg>
      <pc:sldChg chg="modSp add del mod">
        <pc:chgData name="Mihai-Lucian Toniuc" userId="76fa8848-ea4f-4772-91ae-6a101e241de8" providerId="ADAL" clId="{7493E017-D77C-4070-9F64-2A2BD8149DC3}" dt="2021-05-16T09:57:41.558" v="103" actId="47"/>
        <pc:sldMkLst>
          <pc:docMk/>
          <pc:sldMk cId="1685489881" sldId="1927"/>
        </pc:sldMkLst>
        <pc:spChg chg="mod">
          <ac:chgData name="Mihai-Lucian Toniuc" userId="76fa8848-ea4f-4772-91ae-6a101e241de8" providerId="ADAL" clId="{7493E017-D77C-4070-9F64-2A2BD8149DC3}" dt="2021-05-16T09:57:06.571" v="89" actId="207"/>
          <ac:spMkLst>
            <pc:docMk/>
            <pc:sldMk cId="1685489881" sldId="1927"/>
            <ac:spMk id="2" creationId="{6F3F51F4-A193-47AD-89D3-237D968EA26E}"/>
          </ac:spMkLst>
        </pc:spChg>
      </pc:sldChg>
      <pc:sldChg chg="modSp add del mod">
        <pc:chgData name="Mihai-Lucian Toniuc" userId="76fa8848-ea4f-4772-91ae-6a101e241de8" providerId="ADAL" clId="{7493E017-D77C-4070-9F64-2A2BD8149DC3}" dt="2021-05-16T09:58:04.966" v="168" actId="47"/>
        <pc:sldMkLst>
          <pc:docMk/>
          <pc:sldMk cId="1177158112" sldId="1928"/>
        </pc:sldMkLst>
        <pc:spChg chg="mod">
          <ac:chgData name="Mihai-Lucian Toniuc" userId="76fa8848-ea4f-4772-91ae-6a101e241de8" providerId="ADAL" clId="{7493E017-D77C-4070-9F64-2A2BD8149DC3}" dt="2021-05-16T09:57:30.751" v="101" actId="20577"/>
          <ac:spMkLst>
            <pc:docMk/>
            <pc:sldMk cId="1177158112" sldId="1928"/>
            <ac:spMk id="3" creationId="{20CCF7B6-0A40-40C5-8983-07D0D5072D2B}"/>
          </ac:spMkLst>
        </pc:spChg>
      </pc:sldChg>
      <pc:sldChg chg="modSp add del mod modNotesTx">
        <pc:chgData name="Mihai-Lucian Toniuc" userId="76fa8848-ea4f-4772-91ae-6a101e241de8" providerId="ADAL" clId="{7493E017-D77C-4070-9F64-2A2BD8149DC3}" dt="2021-05-16T10:59:21.591" v="1227" actId="47"/>
        <pc:sldMkLst>
          <pc:docMk/>
          <pc:sldMk cId="4241599128" sldId="1929"/>
        </pc:sldMkLst>
        <pc:spChg chg="mod">
          <ac:chgData name="Mihai-Lucian Toniuc" userId="76fa8848-ea4f-4772-91ae-6a101e241de8" providerId="ADAL" clId="{7493E017-D77C-4070-9F64-2A2BD8149DC3}" dt="2021-05-16T10:09:44.911" v="380" actId="20577"/>
          <ac:spMkLst>
            <pc:docMk/>
            <pc:sldMk cId="4241599128" sldId="1929"/>
            <ac:spMk id="3" creationId="{20CCF7B6-0A40-40C5-8983-07D0D5072D2B}"/>
          </ac:spMkLst>
        </pc:spChg>
      </pc:sldChg>
      <pc:sldChg chg="modSp add del mod">
        <pc:chgData name="Mihai-Lucian Toniuc" userId="76fa8848-ea4f-4772-91ae-6a101e241de8" providerId="ADAL" clId="{7493E017-D77C-4070-9F64-2A2BD8149DC3}" dt="2021-05-16T10:58:12.941" v="1223" actId="47"/>
        <pc:sldMkLst>
          <pc:docMk/>
          <pc:sldMk cId="2982719949" sldId="1930"/>
        </pc:sldMkLst>
        <pc:spChg chg="mod">
          <ac:chgData name="Mihai-Lucian Toniuc" userId="76fa8848-ea4f-4772-91ae-6a101e241de8" providerId="ADAL" clId="{7493E017-D77C-4070-9F64-2A2BD8149DC3}" dt="2021-05-16T10:09:13.043" v="324" actId="20577"/>
          <ac:spMkLst>
            <pc:docMk/>
            <pc:sldMk cId="2982719949" sldId="1930"/>
            <ac:spMk id="3" creationId="{20CCF7B6-0A40-40C5-8983-07D0D5072D2B}"/>
          </ac:spMkLst>
        </pc:spChg>
      </pc:sldChg>
      <pc:sldChg chg="add del">
        <pc:chgData name="Mihai-Lucian Toniuc" userId="76fa8848-ea4f-4772-91ae-6a101e241de8" providerId="ADAL" clId="{7493E017-D77C-4070-9F64-2A2BD8149DC3}" dt="2021-05-16T11:00:34.209" v="1235" actId="47"/>
        <pc:sldMkLst>
          <pc:docMk/>
          <pc:sldMk cId="2308785603" sldId="1931"/>
        </pc:sldMkLst>
      </pc:sldChg>
      <pc:sldChg chg="add del">
        <pc:chgData name="Mihai-Lucian Toniuc" userId="76fa8848-ea4f-4772-91ae-6a101e241de8" providerId="ADAL" clId="{7493E017-D77C-4070-9F64-2A2BD8149DC3}" dt="2021-05-16T11:00:53.086" v="1238" actId="47"/>
        <pc:sldMkLst>
          <pc:docMk/>
          <pc:sldMk cId="2630299108" sldId="1932"/>
        </pc:sldMkLst>
      </pc:sldChg>
      <pc:sldChg chg="add del">
        <pc:chgData name="Mihai-Lucian Toniuc" userId="76fa8848-ea4f-4772-91ae-6a101e241de8" providerId="ADAL" clId="{7493E017-D77C-4070-9F64-2A2BD8149DC3}" dt="2021-05-16T11:00:09.271" v="1232" actId="47"/>
        <pc:sldMkLst>
          <pc:docMk/>
          <pc:sldMk cId="1025082759" sldId="1933"/>
        </pc:sldMkLst>
      </pc:sldChg>
      <pc:sldChg chg="modSp add mod modNotesTx">
        <pc:chgData name="Mihai-Lucian Toniuc" userId="76fa8848-ea4f-4772-91ae-6a101e241de8" providerId="ADAL" clId="{7493E017-D77C-4070-9F64-2A2BD8149DC3}" dt="2021-05-19T06:51:58.226" v="4961"/>
        <pc:sldMkLst>
          <pc:docMk/>
          <pc:sldMk cId="84813510" sldId="1934"/>
        </pc:sldMkLst>
        <pc:spChg chg="mod">
          <ac:chgData name="Mihai-Lucian Toniuc" userId="76fa8848-ea4f-4772-91ae-6a101e241de8" providerId="ADAL" clId="{7493E017-D77C-4070-9F64-2A2BD8149DC3}" dt="2021-05-19T06:51:58.226" v="4961"/>
          <ac:spMkLst>
            <pc:docMk/>
            <pc:sldMk cId="84813510" sldId="1934"/>
            <ac:spMk id="2" creationId="{6F3F51F4-A193-47AD-89D3-237D968EA26E}"/>
          </ac:spMkLst>
        </pc:spChg>
        <pc:spChg chg="mod">
          <ac:chgData name="Mihai-Lucian Toniuc" userId="76fa8848-ea4f-4772-91ae-6a101e241de8" providerId="ADAL" clId="{7493E017-D77C-4070-9F64-2A2BD8149DC3}" dt="2021-05-18T12:24:47.424" v="3560" actId="790"/>
          <ac:spMkLst>
            <pc:docMk/>
            <pc:sldMk cId="84813510" sldId="1934"/>
            <ac:spMk id="3" creationId="{20CCF7B6-0A40-40C5-8983-07D0D5072D2B}"/>
          </ac:spMkLst>
        </pc:spChg>
        <pc:spChg chg="mod">
          <ac:chgData name="Mihai-Lucian Toniuc" userId="76fa8848-ea4f-4772-91ae-6a101e241de8" providerId="ADAL" clId="{7493E017-D77C-4070-9F64-2A2BD8149DC3}" dt="2021-05-18T11:42:59.895" v="2693" actId="1076"/>
          <ac:spMkLst>
            <pc:docMk/>
            <pc:sldMk cId="84813510" sldId="1934"/>
            <ac:spMk id="6" creationId="{91F99F2C-F269-4CEE-B47A-0D1E525DD947}"/>
          </ac:spMkLst>
        </pc:spChg>
        <pc:picChg chg="mod">
          <ac:chgData name="Mihai-Lucian Toniuc" userId="76fa8848-ea4f-4772-91ae-6a101e241de8" providerId="ADAL" clId="{7493E017-D77C-4070-9F64-2A2BD8149DC3}" dt="2021-05-18T11:42:55.372" v="2692" actId="1076"/>
          <ac:picMkLst>
            <pc:docMk/>
            <pc:sldMk cId="84813510" sldId="1934"/>
            <ac:picMk id="9" creationId="{0F6B21EE-C54C-474C-8984-F743F64FC4F6}"/>
          </ac:picMkLst>
        </pc:picChg>
      </pc:sldChg>
      <pc:sldChg chg="new del">
        <pc:chgData name="Mihai-Lucian Toniuc" userId="76fa8848-ea4f-4772-91ae-6a101e241de8" providerId="ADAL" clId="{7493E017-D77C-4070-9F64-2A2BD8149DC3}" dt="2021-05-16T10:01:31.251" v="235" actId="680"/>
        <pc:sldMkLst>
          <pc:docMk/>
          <pc:sldMk cId="4228289838" sldId="1934"/>
        </pc:sldMkLst>
      </pc:sldChg>
      <pc:sldChg chg="addSp modSp add mod modNotesTx">
        <pc:chgData name="Mihai-Lucian Toniuc" userId="76fa8848-ea4f-4772-91ae-6a101e241de8" providerId="ADAL" clId="{7493E017-D77C-4070-9F64-2A2BD8149DC3}" dt="2021-05-18T12:26:20.819" v="3569" actId="14100"/>
        <pc:sldMkLst>
          <pc:docMk/>
          <pc:sldMk cId="534923955" sldId="1935"/>
        </pc:sldMkLst>
        <pc:spChg chg="mod">
          <ac:chgData name="Mihai-Lucian Toniuc" userId="76fa8848-ea4f-4772-91ae-6a101e241de8" providerId="ADAL" clId="{7493E017-D77C-4070-9F64-2A2BD8149DC3}" dt="2021-05-18T12:26:20.819" v="3569" actId="14100"/>
          <ac:spMkLst>
            <pc:docMk/>
            <pc:sldMk cId="534923955" sldId="1935"/>
            <ac:spMk id="2" creationId="{6F3F51F4-A193-47AD-89D3-237D968EA26E}"/>
          </ac:spMkLst>
        </pc:spChg>
        <pc:spChg chg="mod">
          <ac:chgData name="Mihai-Lucian Toniuc" userId="76fa8848-ea4f-4772-91ae-6a101e241de8" providerId="ADAL" clId="{7493E017-D77C-4070-9F64-2A2BD8149DC3}" dt="2021-05-18T12:15:05.288" v="3395" actId="790"/>
          <ac:spMkLst>
            <pc:docMk/>
            <pc:sldMk cId="534923955" sldId="1935"/>
            <ac:spMk id="3" creationId="{20CCF7B6-0A40-40C5-8983-07D0D5072D2B}"/>
          </ac:spMkLst>
        </pc:spChg>
        <pc:spChg chg="add mod">
          <ac:chgData name="Mihai-Lucian Toniuc" userId="76fa8848-ea4f-4772-91ae-6a101e241de8" providerId="ADAL" clId="{7493E017-D77C-4070-9F64-2A2BD8149DC3}" dt="2021-05-18T12:13:21.462" v="3375" actId="20577"/>
          <ac:spMkLst>
            <pc:docMk/>
            <pc:sldMk cId="534923955" sldId="1935"/>
            <ac:spMk id="8" creationId="{C33AE2ED-C223-4757-8595-E9DB4309CC6E}"/>
          </ac:spMkLst>
        </pc:spChg>
        <pc:picChg chg="add mod">
          <ac:chgData name="Mihai-Lucian Toniuc" userId="76fa8848-ea4f-4772-91ae-6a101e241de8" providerId="ADAL" clId="{7493E017-D77C-4070-9F64-2A2BD8149DC3}" dt="2021-05-18T12:12:48.734" v="3363" actId="1076"/>
          <ac:picMkLst>
            <pc:docMk/>
            <pc:sldMk cId="534923955" sldId="1935"/>
            <ac:picMk id="6" creationId="{750F02F7-72F5-4EB0-8860-C8B938D8B3DC}"/>
          </ac:picMkLst>
        </pc:picChg>
      </pc:sldChg>
      <pc:sldChg chg="add del modNotesTx">
        <pc:chgData name="Mihai-Lucian Toniuc" userId="76fa8848-ea4f-4772-91ae-6a101e241de8" providerId="ADAL" clId="{7493E017-D77C-4070-9F64-2A2BD8149DC3}" dt="2021-05-18T11:47:04.991" v="2745" actId="47"/>
        <pc:sldMkLst>
          <pc:docMk/>
          <pc:sldMk cId="1832647397" sldId="1936"/>
        </pc:sldMkLst>
      </pc:sldChg>
      <pc:sldChg chg="delSp modSp add del mod">
        <pc:chgData name="Mihai-Lucian Toniuc" userId="76fa8848-ea4f-4772-91ae-6a101e241de8" providerId="ADAL" clId="{7493E017-D77C-4070-9F64-2A2BD8149DC3}" dt="2021-05-18T12:23:19.612" v="3556" actId="47"/>
        <pc:sldMkLst>
          <pc:docMk/>
          <pc:sldMk cId="4136688357" sldId="1937"/>
        </pc:sldMkLst>
        <pc:spChg chg="del">
          <ac:chgData name="Mihai-Lucian Toniuc" userId="76fa8848-ea4f-4772-91ae-6a101e241de8" providerId="ADAL" clId="{7493E017-D77C-4070-9F64-2A2BD8149DC3}" dt="2021-05-18T11:47:46.632" v="2749" actId="21"/>
          <ac:spMkLst>
            <pc:docMk/>
            <pc:sldMk cId="4136688357" sldId="1937"/>
            <ac:spMk id="6" creationId="{FAFA711F-21DD-4BC5-8E73-673C96BEAABB}"/>
          </ac:spMkLst>
        </pc:spChg>
        <pc:spChg chg="mod">
          <ac:chgData name="Mihai-Lucian Toniuc" userId="76fa8848-ea4f-4772-91ae-6a101e241de8" providerId="ADAL" clId="{7493E017-D77C-4070-9F64-2A2BD8149DC3}" dt="2021-05-18T12:23:13.854" v="3555" actId="6549"/>
          <ac:spMkLst>
            <pc:docMk/>
            <pc:sldMk cId="4136688357" sldId="1937"/>
            <ac:spMk id="315" creationId="{00000000-0000-0000-0000-000000000000}"/>
          </ac:spMkLst>
        </pc:spChg>
        <pc:picChg chg="del">
          <ac:chgData name="Mihai-Lucian Toniuc" userId="76fa8848-ea4f-4772-91ae-6a101e241de8" providerId="ADAL" clId="{7493E017-D77C-4070-9F64-2A2BD8149DC3}" dt="2021-05-18T11:47:35.746" v="2746" actId="21"/>
          <ac:picMkLst>
            <pc:docMk/>
            <pc:sldMk cId="4136688357" sldId="1937"/>
            <ac:picMk id="8" creationId="{87F9DDD8-FCE5-4378-8C7A-2295E53109ED}"/>
          </ac:picMkLst>
        </pc:picChg>
      </pc:sldChg>
      <pc:sldChg chg="add del">
        <pc:chgData name="Mihai-Lucian Toniuc" userId="76fa8848-ea4f-4772-91ae-6a101e241de8" providerId="ADAL" clId="{7493E017-D77C-4070-9F64-2A2BD8149DC3}" dt="2021-05-16T10:59:53.018" v="1229" actId="47"/>
        <pc:sldMkLst>
          <pc:docMk/>
          <pc:sldMk cId="3952931995" sldId="1938"/>
        </pc:sldMkLst>
      </pc:sldChg>
      <pc:sldChg chg="modSp add mod modNotesTx">
        <pc:chgData name="Mihai-Lucian Toniuc" userId="76fa8848-ea4f-4772-91ae-6a101e241de8" providerId="ADAL" clId="{7493E017-D77C-4070-9F64-2A2BD8149DC3}" dt="2021-05-18T17:39:19.860" v="4906" actId="20577"/>
        <pc:sldMkLst>
          <pc:docMk/>
          <pc:sldMk cId="2726778609" sldId="1939"/>
        </pc:sldMkLst>
        <pc:spChg chg="mod">
          <ac:chgData name="Mihai-Lucian Toniuc" userId="76fa8848-ea4f-4772-91ae-6a101e241de8" providerId="ADAL" clId="{7493E017-D77C-4070-9F64-2A2BD8149DC3}" dt="2021-05-18T17:39:19.860" v="4906" actId="20577"/>
          <ac:spMkLst>
            <pc:docMk/>
            <pc:sldMk cId="2726778609" sldId="1939"/>
            <ac:spMk id="2" creationId="{6F3F51F4-A193-47AD-89D3-237D968EA26E}"/>
          </ac:spMkLst>
        </pc:spChg>
        <pc:spChg chg="mod">
          <ac:chgData name="Mihai-Lucian Toniuc" userId="76fa8848-ea4f-4772-91ae-6a101e241de8" providerId="ADAL" clId="{7493E017-D77C-4070-9F64-2A2BD8149DC3}" dt="2021-05-18T17:10:14.951" v="4733" actId="790"/>
          <ac:spMkLst>
            <pc:docMk/>
            <pc:sldMk cId="2726778609" sldId="1939"/>
            <ac:spMk id="3" creationId="{20CCF7B6-0A40-40C5-8983-07D0D5072D2B}"/>
          </ac:spMkLst>
        </pc:spChg>
        <pc:spChg chg="mod">
          <ac:chgData name="Mihai-Lucian Toniuc" userId="76fa8848-ea4f-4772-91ae-6a101e241de8" providerId="ADAL" clId="{7493E017-D77C-4070-9F64-2A2BD8149DC3}" dt="2021-05-18T17:02:41.439" v="4665" actId="1037"/>
          <ac:spMkLst>
            <pc:docMk/>
            <pc:sldMk cId="2726778609" sldId="1939"/>
            <ac:spMk id="6" creationId="{91F99F2C-F269-4CEE-B47A-0D1E525DD947}"/>
          </ac:spMkLst>
        </pc:spChg>
      </pc:sldChg>
      <pc:sldChg chg="addSp delSp modSp add mod modNotesTx">
        <pc:chgData name="Mihai-Lucian Toniuc" userId="76fa8848-ea4f-4772-91ae-6a101e241de8" providerId="ADAL" clId="{7493E017-D77C-4070-9F64-2A2BD8149DC3}" dt="2021-05-18T17:11:48.425" v="4744" actId="1440"/>
        <pc:sldMkLst>
          <pc:docMk/>
          <pc:sldMk cId="2468811539" sldId="1940"/>
        </pc:sldMkLst>
        <pc:spChg chg="mod">
          <ac:chgData name="Mihai-Lucian Toniuc" userId="76fa8848-ea4f-4772-91ae-6a101e241de8" providerId="ADAL" clId="{7493E017-D77C-4070-9F64-2A2BD8149DC3}" dt="2021-05-16T10:14:59.469" v="491" actId="20577"/>
          <ac:spMkLst>
            <pc:docMk/>
            <pc:sldMk cId="2468811539" sldId="1940"/>
            <ac:spMk id="2" creationId="{6F3F51F4-A193-47AD-89D3-237D968EA26E}"/>
          </ac:spMkLst>
        </pc:spChg>
        <pc:spChg chg="mod">
          <ac:chgData name="Mihai-Lucian Toniuc" userId="76fa8848-ea4f-4772-91ae-6a101e241de8" providerId="ADAL" clId="{7493E017-D77C-4070-9F64-2A2BD8149DC3}" dt="2021-05-16T14:28:25.005" v="1949" actId="20577"/>
          <ac:spMkLst>
            <pc:docMk/>
            <pc:sldMk cId="2468811539" sldId="1940"/>
            <ac:spMk id="3" creationId="{20CCF7B6-0A40-40C5-8983-07D0D5072D2B}"/>
          </ac:spMkLst>
        </pc:spChg>
        <pc:spChg chg="mod">
          <ac:chgData name="Mihai-Lucian Toniuc" userId="76fa8848-ea4f-4772-91ae-6a101e241de8" providerId="ADAL" clId="{7493E017-D77C-4070-9F64-2A2BD8149DC3}" dt="2021-05-18T17:01:15.312" v="4656"/>
          <ac:spMkLst>
            <pc:docMk/>
            <pc:sldMk cId="2468811539" sldId="1940"/>
            <ac:spMk id="11" creationId="{49DA81EE-AFB6-4F96-938D-5CAA5107F46E}"/>
          </ac:spMkLst>
        </pc:spChg>
        <pc:picChg chg="del mod">
          <ac:chgData name="Mihai-Lucian Toniuc" userId="76fa8848-ea4f-4772-91ae-6a101e241de8" providerId="ADAL" clId="{7493E017-D77C-4070-9F64-2A2BD8149DC3}" dt="2021-05-18T17:00:45.728" v="4637" actId="478"/>
          <ac:picMkLst>
            <pc:docMk/>
            <pc:sldMk cId="2468811539" sldId="1940"/>
            <ac:picMk id="6" creationId="{4B7AE51E-0442-44E3-B146-9B71629F6BF6}"/>
          </ac:picMkLst>
        </pc:picChg>
        <pc:picChg chg="add mod">
          <ac:chgData name="Mihai-Lucian Toniuc" userId="76fa8848-ea4f-4772-91ae-6a101e241de8" providerId="ADAL" clId="{7493E017-D77C-4070-9F64-2A2BD8149DC3}" dt="2021-05-18T17:11:48.425" v="4744" actId="1440"/>
          <ac:picMkLst>
            <pc:docMk/>
            <pc:sldMk cId="2468811539" sldId="1940"/>
            <ac:picMk id="2050" creationId="{8AEA69DB-62D9-4B33-8DA3-7C8B0BEC9ADA}"/>
          </ac:picMkLst>
        </pc:picChg>
      </pc:sldChg>
      <pc:sldChg chg="addSp delSp modSp mod ord modNotesTx">
        <pc:chgData name="Mihai-Lucian Toniuc" userId="76fa8848-ea4f-4772-91ae-6a101e241de8" providerId="ADAL" clId="{7493E017-D77C-4070-9F64-2A2BD8149DC3}" dt="2021-05-19T06:52:32.106" v="4962" actId="20577"/>
        <pc:sldMkLst>
          <pc:docMk/>
          <pc:sldMk cId="191556942" sldId="1941"/>
        </pc:sldMkLst>
        <pc:spChg chg="mod">
          <ac:chgData name="Mihai-Lucian Toniuc" userId="76fa8848-ea4f-4772-91ae-6a101e241de8" providerId="ADAL" clId="{7493E017-D77C-4070-9F64-2A2BD8149DC3}" dt="2021-05-18T17:23:29.130" v="4883" actId="20577"/>
          <ac:spMkLst>
            <pc:docMk/>
            <pc:sldMk cId="191556942" sldId="1941"/>
            <ac:spMk id="2" creationId="{6F3F51F4-A193-47AD-89D3-237D968EA26E}"/>
          </ac:spMkLst>
        </pc:spChg>
        <pc:spChg chg="mod">
          <ac:chgData name="Mihai-Lucian Toniuc" userId="76fa8848-ea4f-4772-91ae-6a101e241de8" providerId="ADAL" clId="{7493E017-D77C-4070-9F64-2A2BD8149DC3}" dt="2021-05-18T17:21:52.283" v="4846" actId="1076"/>
          <ac:spMkLst>
            <pc:docMk/>
            <pc:sldMk cId="191556942" sldId="1941"/>
            <ac:spMk id="3" creationId="{20CCF7B6-0A40-40C5-8983-07D0D5072D2B}"/>
          </ac:spMkLst>
        </pc:spChg>
        <pc:spChg chg="del">
          <ac:chgData name="Mihai-Lucian Toniuc" userId="76fa8848-ea4f-4772-91ae-6a101e241de8" providerId="ADAL" clId="{7493E017-D77C-4070-9F64-2A2BD8149DC3}" dt="2021-05-18T16:54:33.406" v="4612" actId="478"/>
          <ac:spMkLst>
            <pc:docMk/>
            <pc:sldMk cId="191556942" sldId="1941"/>
            <ac:spMk id="7" creationId="{CF5ED894-8A47-49D7-B1A0-BF4324573448}"/>
          </ac:spMkLst>
        </pc:spChg>
        <pc:spChg chg="add del mod">
          <ac:chgData name="Mihai-Lucian Toniuc" userId="76fa8848-ea4f-4772-91ae-6a101e241de8" providerId="ADAL" clId="{7493E017-D77C-4070-9F64-2A2BD8149DC3}" dt="2021-05-18T17:01:45.255" v="4658" actId="21"/>
          <ac:spMkLst>
            <pc:docMk/>
            <pc:sldMk cId="191556942" sldId="1941"/>
            <ac:spMk id="9" creationId="{0E662B50-75B8-472C-B966-747602336EF9}"/>
          </ac:spMkLst>
        </pc:spChg>
        <pc:spChg chg="add del">
          <ac:chgData name="Mihai-Lucian Toniuc" userId="76fa8848-ea4f-4772-91ae-6a101e241de8" providerId="ADAL" clId="{7493E017-D77C-4070-9F64-2A2BD8149DC3}" dt="2021-05-18T16:52:20.708" v="4603" actId="478"/>
          <ac:spMkLst>
            <pc:docMk/>
            <pc:sldMk cId="191556942" sldId="1941"/>
            <ac:spMk id="10" creationId="{99DDFA7F-86B3-47CD-B4C4-7A1848EBF827}"/>
          </ac:spMkLst>
        </pc:spChg>
        <pc:picChg chg="del">
          <ac:chgData name="Mihai-Lucian Toniuc" userId="76fa8848-ea4f-4772-91ae-6a101e241de8" providerId="ADAL" clId="{7493E017-D77C-4070-9F64-2A2BD8149DC3}" dt="2021-05-18T16:51:50.328" v="4597" actId="478"/>
          <ac:picMkLst>
            <pc:docMk/>
            <pc:sldMk cId="191556942" sldId="1941"/>
            <ac:picMk id="8" creationId="{DA12E289-1ABD-4552-872D-B6086E5E8770}"/>
          </ac:picMkLst>
        </pc:picChg>
        <pc:picChg chg="add del mod">
          <ac:chgData name="Mihai-Lucian Toniuc" userId="76fa8848-ea4f-4772-91ae-6a101e241de8" providerId="ADAL" clId="{7493E017-D77C-4070-9F64-2A2BD8149DC3}" dt="2021-05-18T16:54:09.475" v="4605" actId="478"/>
          <ac:picMkLst>
            <pc:docMk/>
            <pc:sldMk cId="191556942" sldId="1941"/>
            <ac:picMk id="1026" creationId="{046330D7-1B56-4C3C-8748-7795B62A28C9}"/>
          </ac:picMkLst>
        </pc:picChg>
        <pc:picChg chg="add del mod">
          <ac:chgData name="Mihai-Lucian Toniuc" userId="76fa8848-ea4f-4772-91ae-6a101e241de8" providerId="ADAL" clId="{7493E017-D77C-4070-9F64-2A2BD8149DC3}" dt="2021-05-18T17:01:45.255" v="4658" actId="21"/>
          <ac:picMkLst>
            <pc:docMk/>
            <pc:sldMk cId="191556942" sldId="1941"/>
            <ac:picMk id="1028" creationId="{D0C8230B-CAB7-452F-BC8A-4793E0283F9D}"/>
          </ac:picMkLst>
        </pc:picChg>
      </pc:sldChg>
      <pc:sldChg chg="modSp add mod modNotesTx">
        <pc:chgData name="Mihai-Lucian Toniuc" userId="76fa8848-ea4f-4772-91ae-6a101e241de8" providerId="ADAL" clId="{7493E017-D77C-4070-9F64-2A2BD8149DC3}" dt="2021-05-16T10:16:19.648" v="566" actId="20577"/>
        <pc:sldMkLst>
          <pc:docMk/>
          <pc:sldMk cId="1295966693" sldId="1941"/>
        </pc:sldMkLst>
        <pc:spChg chg="mod">
          <ac:chgData name="Mihai-Lucian Toniuc" userId="76fa8848-ea4f-4772-91ae-6a101e241de8" providerId="ADAL" clId="{7493E017-D77C-4070-9F64-2A2BD8149DC3}" dt="2021-05-16T10:15:44.208" v="502" actId="20577"/>
          <ac:spMkLst>
            <pc:docMk/>
            <pc:sldMk cId="1295966693" sldId="1941"/>
            <ac:spMk id="3" creationId="{20CCF7B6-0A40-40C5-8983-07D0D5072D2B}"/>
          </ac:spMkLst>
        </pc:spChg>
      </pc:sldChg>
      <pc:sldChg chg="addSp delSp modSp add mod modNotesTx">
        <pc:chgData name="Mihai-Lucian Toniuc" userId="76fa8848-ea4f-4772-91ae-6a101e241de8" providerId="ADAL" clId="{7493E017-D77C-4070-9F64-2A2BD8149DC3}" dt="2021-05-18T18:34:44.906" v="4919" actId="20577"/>
        <pc:sldMkLst>
          <pc:docMk/>
          <pc:sldMk cId="3570989713" sldId="1942"/>
        </pc:sldMkLst>
        <pc:spChg chg="add del mod">
          <ac:chgData name="Mihai-Lucian Toniuc" userId="76fa8848-ea4f-4772-91ae-6a101e241de8" providerId="ADAL" clId="{7493E017-D77C-4070-9F64-2A2BD8149DC3}" dt="2021-05-18T17:13:08.252" v="4758"/>
          <ac:spMkLst>
            <pc:docMk/>
            <pc:sldMk cId="3570989713" sldId="1942"/>
            <ac:spMk id="5" creationId="{6DF911D6-C657-47E0-A1F2-4126EBBC8315}"/>
          </ac:spMkLst>
        </pc:spChg>
        <pc:spChg chg="add del mod">
          <ac:chgData name="Mihai-Lucian Toniuc" userId="76fa8848-ea4f-4772-91ae-6a101e241de8" providerId="ADAL" clId="{7493E017-D77C-4070-9F64-2A2BD8149DC3}" dt="2021-05-18T17:13:07.153" v="4756" actId="21"/>
          <ac:spMkLst>
            <pc:docMk/>
            <pc:sldMk cId="3570989713" sldId="1942"/>
            <ac:spMk id="7" creationId="{5C853D8F-AE12-44E8-8384-8501F8D6693E}"/>
          </ac:spMkLst>
        </pc:spChg>
        <pc:spChg chg="mod">
          <ac:chgData name="Mihai-Lucian Toniuc" userId="76fa8848-ea4f-4772-91ae-6a101e241de8" providerId="ADAL" clId="{7493E017-D77C-4070-9F64-2A2BD8149DC3}" dt="2021-05-18T18:34:35.308" v="4918" actId="6549"/>
          <ac:spMkLst>
            <pc:docMk/>
            <pc:sldMk cId="3570989713" sldId="1942"/>
            <ac:spMk id="315" creationId="{00000000-0000-0000-0000-000000000000}"/>
          </ac:spMkLst>
        </pc:spChg>
      </pc:sldChg>
      <pc:sldChg chg="add del">
        <pc:chgData name="Mihai-Lucian Toniuc" userId="76fa8848-ea4f-4772-91ae-6a101e241de8" providerId="ADAL" clId="{7493E017-D77C-4070-9F64-2A2BD8149DC3}" dt="2021-05-16T11:09:17.554" v="1457" actId="47"/>
        <pc:sldMkLst>
          <pc:docMk/>
          <pc:sldMk cId="2921931084" sldId="1943"/>
        </pc:sldMkLst>
      </pc:sldChg>
      <pc:sldChg chg="modSp add mod ord modNotesTx">
        <pc:chgData name="Mihai-Lucian Toniuc" userId="76fa8848-ea4f-4772-91ae-6a101e241de8" providerId="ADAL" clId="{7493E017-D77C-4070-9F64-2A2BD8149DC3}" dt="2021-05-18T12:59:46.738" v="4163"/>
        <pc:sldMkLst>
          <pc:docMk/>
          <pc:sldMk cId="332988668" sldId="1944"/>
        </pc:sldMkLst>
        <pc:spChg chg="mod">
          <ac:chgData name="Mihai-Lucian Toniuc" userId="76fa8848-ea4f-4772-91ae-6a101e241de8" providerId="ADAL" clId="{7493E017-D77C-4070-9F64-2A2BD8149DC3}" dt="2021-05-18T12:59:00.810" v="4162" actId="20577"/>
          <ac:spMkLst>
            <pc:docMk/>
            <pc:sldMk cId="332988668" sldId="1944"/>
            <ac:spMk id="5" creationId="{9161210C-0324-488E-B7D5-12ED3553F988}"/>
          </ac:spMkLst>
        </pc:spChg>
      </pc:sldChg>
      <pc:sldChg chg="new modNotesTx">
        <pc:chgData name="Mihai-Lucian Toniuc" userId="76fa8848-ea4f-4772-91ae-6a101e241de8" providerId="ADAL" clId="{7493E017-D77C-4070-9F64-2A2BD8149DC3}" dt="2021-05-16T14:28:53.649" v="1965" actId="20577"/>
        <pc:sldMkLst>
          <pc:docMk/>
          <pc:sldMk cId="3506867930" sldId="1945"/>
        </pc:sldMkLst>
      </pc:sldChg>
      <pc:sldChg chg="modSp add mod modNotesTx">
        <pc:chgData name="Mihai-Lucian Toniuc" userId="76fa8848-ea4f-4772-91ae-6a101e241de8" providerId="ADAL" clId="{7493E017-D77C-4070-9F64-2A2BD8149DC3}" dt="2021-05-18T13:19:44.186" v="4370" actId="207"/>
        <pc:sldMkLst>
          <pc:docMk/>
          <pc:sldMk cId="4020160295" sldId="1946"/>
        </pc:sldMkLst>
        <pc:spChg chg="mod">
          <ac:chgData name="Mihai-Lucian Toniuc" userId="76fa8848-ea4f-4772-91ae-6a101e241de8" providerId="ADAL" clId="{7493E017-D77C-4070-9F64-2A2BD8149DC3}" dt="2021-05-18T13:19:44.186" v="4370" actId="207"/>
          <ac:spMkLst>
            <pc:docMk/>
            <pc:sldMk cId="4020160295" sldId="1946"/>
            <ac:spMk id="6" creationId="{254E6649-2A04-43C0-85DB-60AE2F2E50D9}"/>
          </ac:spMkLst>
        </pc:spChg>
      </pc:sldChg>
      <pc:sldChg chg="modNotesTx">
        <pc:chgData name="Mihai-Lucian Toniuc" userId="76fa8848-ea4f-4772-91ae-6a101e241de8" providerId="ADAL" clId="{7493E017-D77C-4070-9F64-2A2BD8149DC3}" dt="2021-05-18T13:13:42.081" v="4258" actId="20577"/>
        <pc:sldMkLst>
          <pc:docMk/>
          <pc:sldMk cId="2843109537" sldId="1948"/>
        </pc:sldMkLst>
      </pc:sldChg>
      <pc:sldChg chg="modNotesTx">
        <pc:chgData name="Mihai-Lucian Toniuc" userId="76fa8848-ea4f-4772-91ae-6a101e241de8" providerId="ADAL" clId="{7493E017-D77C-4070-9F64-2A2BD8149DC3}" dt="2021-05-18T13:13:34.906" v="4252" actId="20577"/>
        <pc:sldMkLst>
          <pc:docMk/>
          <pc:sldMk cId="2327911083" sldId="1949"/>
        </pc:sldMkLst>
      </pc:sldChg>
      <pc:sldChg chg="modNotesTx">
        <pc:chgData name="Mihai-Lucian Toniuc" userId="76fa8848-ea4f-4772-91ae-6a101e241de8" providerId="ADAL" clId="{7493E017-D77C-4070-9F64-2A2BD8149DC3}" dt="2021-05-18T13:13:55.235" v="4274" actId="20577"/>
        <pc:sldMkLst>
          <pc:docMk/>
          <pc:sldMk cId="3378059981" sldId="1951"/>
        </pc:sldMkLst>
      </pc:sldChg>
      <pc:sldChg chg="modSp mod ord modNotesTx">
        <pc:chgData name="Mihai-Lucian Toniuc" userId="76fa8848-ea4f-4772-91ae-6a101e241de8" providerId="ADAL" clId="{7493E017-D77C-4070-9F64-2A2BD8149DC3}" dt="2021-05-18T13:06:22.642" v="4165"/>
        <pc:sldMkLst>
          <pc:docMk/>
          <pc:sldMk cId="1136487939" sldId="1952"/>
        </pc:sldMkLst>
        <pc:spChg chg="mod">
          <ac:chgData name="Mihai-Lucian Toniuc" userId="76fa8848-ea4f-4772-91ae-6a101e241de8" providerId="ADAL" clId="{7493E017-D77C-4070-9F64-2A2BD8149DC3}" dt="2021-05-18T12:52:24.264" v="3859" actId="1076"/>
          <ac:spMkLst>
            <pc:docMk/>
            <pc:sldMk cId="1136487939" sldId="1952"/>
            <ac:spMk id="10" creationId="{EE043635-0CBD-46E3-A000-A7C69CBA4823}"/>
          </ac:spMkLst>
        </pc:spChg>
      </pc:sldChg>
      <pc:sldChg chg="ord modNotesTx">
        <pc:chgData name="Mihai-Lucian Toniuc" userId="76fa8848-ea4f-4772-91ae-6a101e241de8" providerId="ADAL" clId="{7493E017-D77C-4070-9F64-2A2BD8149DC3}" dt="2021-05-18T13:06:22.642" v="4165"/>
        <pc:sldMkLst>
          <pc:docMk/>
          <pc:sldMk cId="3395470459" sldId="1953"/>
        </pc:sldMkLst>
      </pc:sldChg>
      <pc:sldChg chg="ord">
        <pc:chgData name="Mihai-Lucian Toniuc" userId="76fa8848-ea4f-4772-91ae-6a101e241de8" providerId="ADAL" clId="{7493E017-D77C-4070-9F64-2A2BD8149DC3}" dt="2021-05-18T13:06:22.642" v="4165"/>
        <pc:sldMkLst>
          <pc:docMk/>
          <pc:sldMk cId="911087423" sldId="1954"/>
        </pc:sldMkLst>
      </pc:sldChg>
      <pc:sldChg chg="modSp mod">
        <pc:chgData name="Mihai-Lucian Toniuc" userId="76fa8848-ea4f-4772-91ae-6a101e241de8" providerId="ADAL" clId="{7493E017-D77C-4070-9F64-2A2BD8149DC3}" dt="2021-05-19T06:49:36.931" v="4921" actId="20577"/>
        <pc:sldMkLst>
          <pc:docMk/>
          <pc:sldMk cId="39922474" sldId="1955"/>
        </pc:sldMkLst>
        <pc:spChg chg="mod">
          <ac:chgData name="Mihai-Lucian Toniuc" userId="76fa8848-ea4f-4772-91ae-6a101e241de8" providerId="ADAL" clId="{7493E017-D77C-4070-9F64-2A2BD8149DC3}" dt="2021-05-18T13:22:58.188" v="4385" actId="1076"/>
          <ac:spMkLst>
            <pc:docMk/>
            <pc:sldMk cId="39922474" sldId="1955"/>
            <ac:spMk id="8" creationId="{696E5330-080B-4A6F-BE57-F6A30D2F2B47}"/>
          </ac:spMkLst>
        </pc:spChg>
        <pc:spChg chg="mod">
          <ac:chgData name="Mihai-Lucian Toniuc" userId="76fa8848-ea4f-4772-91ae-6a101e241de8" providerId="ADAL" clId="{7493E017-D77C-4070-9F64-2A2BD8149DC3}" dt="2021-05-19T06:49:36.931" v="4921" actId="20577"/>
          <ac:spMkLst>
            <pc:docMk/>
            <pc:sldMk cId="39922474" sldId="1955"/>
            <ac:spMk id="10" creationId="{76A896E1-3024-4B52-81A1-8B5DE872CD8D}"/>
          </ac:spMkLst>
        </pc:spChg>
        <pc:picChg chg="mod">
          <ac:chgData name="Mihai-Lucian Toniuc" userId="76fa8848-ea4f-4772-91ae-6a101e241de8" providerId="ADAL" clId="{7493E017-D77C-4070-9F64-2A2BD8149DC3}" dt="2021-05-18T13:22:43.817" v="4383" actId="1038"/>
          <ac:picMkLst>
            <pc:docMk/>
            <pc:sldMk cId="39922474" sldId="1955"/>
            <ac:picMk id="4" creationId="{BEF7BC7E-2E4F-4DA9-8947-CF3E97F72BC3}"/>
          </ac:picMkLst>
        </pc:picChg>
      </pc:sldChg>
      <pc:sldMasterChg chg="delSldLayout">
        <pc:chgData name="Mihai-Lucian Toniuc" userId="76fa8848-ea4f-4772-91ae-6a101e241de8" providerId="ADAL" clId="{7493E017-D77C-4070-9F64-2A2BD8149DC3}" dt="2021-05-16T11:09:17.554" v="1457" actId="47"/>
        <pc:sldMasterMkLst>
          <pc:docMk/>
          <pc:sldMasterMk cId="3698867497" sldId="2147483648"/>
        </pc:sldMasterMkLst>
        <pc:sldLayoutChg chg="del">
          <pc:chgData name="Mihai-Lucian Toniuc" userId="76fa8848-ea4f-4772-91ae-6a101e241de8" providerId="ADAL" clId="{7493E017-D77C-4070-9F64-2A2BD8149DC3}" dt="2021-05-16T11:09:17.554" v="1457" actId="47"/>
          <pc:sldLayoutMkLst>
            <pc:docMk/>
            <pc:sldMasterMk cId="3698867497" sldId="2147483648"/>
            <pc:sldLayoutMk cId="3524706990" sldId="2147483709"/>
          </pc:sldLayoutMkLst>
        </pc:sldLayoutChg>
      </pc:sldMasterChg>
    </pc:docChg>
  </pc:docChgLst>
  <pc:docChgLst>
    <pc:chgData name="Inger Elisabeth Strand Karni" userId="S::inger.elisabeth.strand.karni@innovasjonnorge.no::a7c63669-b1c5-4320-85b2-4ee59e015a0d" providerId="AD" clId="Web-{87870A64-FA07-0FDB-4CE1-52F1974EFD69}"/>
    <pc:docChg chg="addSld modSld sldOrd modSection">
      <pc:chgData name="Inger Elisabeth Strand Karni" userId="S::inger.elisabeth.strand.karni@innovasjonnorge.no::a7c63669-b1c5-4320-85b2-4ee59e015a0d" providerId="AD" clId="Web-{87870A64-FA07-0FDB-4CE1-52F1974EFD69}" dt="2021-05-10T21:26:04.158" v="96" actId="20577"/>
      <pc:docMkLst>
        <pc:docMk/>
      </pc:docMkLst>
      <pc:sldChg chg="modSp">
        <pc:chgData name="Inger Elisabeth Strand Karni" userId="S::inger.elisabeth.strand.karni@innovasjonnorge.no::a7c63669-b1c5-4320-85b2-4ee59e015a0d" providerId="AD" clId="Web-{87870A64-FA07-0FDB-4CE1-52F1974EFD69}" dt="2021-05-10T20:48:46.479" v="3" actId="20577"/>
        <pc:sldMkLst>
          <pc:docMk/>
          <pc:sldMk cId="2577278133" sldId="322"/>
        </pc:sldMkLst>
        <pc:spChg chg="mod">
          <ac:chgData name="Inger Elisabeth Strand Karni" userId="S::inger.elisabeth.strand.karni@innovasjonnorge.no::a7c63669-b1c5-4320-85b2-4ee59e015a0d" providerId="AD" clId="Web-{87870A64-FA07-0FDB-4CE1-52F1974EFD69}" dt="2021-05-10T20:48:46.479" v="3" actId="20577"/>
          <ac:spMkLst>
            <pc:docMk/>
            <pc:sldMk cId="2577278133" sldId="322"/>
            <ac:spMk id="7" creationId="{16388E9F-1EE7-4C18-B907-A2F96F20C7B7}"/>
          </ac:spMkLst>
        </pc:spChg>
        <pc:picChg chg="mod">
          <ac:chgData name="Inger Elisabeth Strand Karni" userId="S::inger.elisabeth.strand.karni@innovasjonnorge.no::a7c63669-b1c5-4320-85b2-4ee59e015a0d" providerId="AD" clId="Web-{87870A64-FA07-0FDB-4CE1-52F1974EFD69}" dt="2021-05-10T20:48:25.213" v="0" actId="1076"/>
          <ac:picMkLst>
            <pc:docMk/>
            <pc:sldMk cId="2577278133" sldId="322"/>
            <ac:picMk id="8" creationId="{ED752F37-88B9-4F15-9A4E-79F377F3445F}"/>
          </ac:picMkLst>
        </pc:picChg>
      </pc:sldChg>
      <pc:sldChg chg="modSp">
        <pc:chgData name="Inger Elisabeth Strand Karni" userId="S::inger.elisabeth.strand.karni@innovasjonnorge.no::a7c63669-b1c5-4320-85b2-4ee59e015a0d" providerId="AD" clId="Web-{87870A64-FA07-0FDB-4CE1-52F1974EFD69}" dt="2021-05-10T21:16:58.207" v="84" actId="20577"/>
        <pc:sldMkLst>
          <pc:docMk/>
          <pc:sldMk cId="514305090" sldId="336"/>
        </pc:sldMkLst>
        <pc:spChg chg="mod">
          <ac:chgData name="Inger Elisabeth Strand Karni" userId="S::inger.elisabeth.strand.karni@innovasjonnorge.no::a7c63669-b1c5-4320-85b2-4ee59e015a0d" providerId="AD" clId="Web-{87870A64-FA07-0FDB-4CE1-52F1974EFD69}" dt="2021-05-10T21:16:58.207" v="84" actId="20577"/>
          <ac:spMkLst>
            <pc:docMk/>
            <pc:sldMk cId="514305090" sldId="336"/>
            <ac:spMk id="2" creationId="{6F3F51F4-A193-47AD-89D3-237D968EA26E}"/>
          </ac:spMkLst>
        </pc:spChg>
      </pc:sldChg>
      <pc:sldChg chg="modSp">
        <pc:chgData name="Inger Elisabeth Strand Karni" userId="S::inger.elisabeth.strand.karni@innovasjonnorge.no::a7c63669-b1c5-4320-85b2-4ee59e015a0d" providerId="AD" clId="Web-{87870A64-FA07-0FDB-4CE1-52F1974EFD69}" dt="2021-05-10T21:07:58.664" v="39" actId="20577"/>
        <pc:sldMkLst>
          <pc:docMk/>
          <pc:sldMk cId="3992262850" sldId="337"/>
        </pc:sldMkLst>
        <pc:spChg chg="mod">
          <ac:chgData name="Inger Elisabeth Strand Karni" userId="S::inger.elisabeth.strand.karni@innovasjonnorge.no::a7c63669-b1c5-4320-85b2-4ee59e015a0d" providerId="AD" clId="Web-{87870A64-FA07-0FDB-4CE1-52F1974EFD69}" dt="2021-05-10T21:07:58.664" v="39" actId="20577"/>
          <ac:spMkLst>
            <pc:docMk/>
            <pc:sldMk cId="3992262850" sldId="337"/>
            <ac:spMk id="2" creationId="{6F3F51F4-A193-47AD-89D3-237D968EA26E}"/>
          </ac:spMkLst>
        </pc:spChg>
      </pc:sldChg>
      <pc:sldChg chg="modSp">
        <pc:chgData name="Inger Elisabeth Strand Karni" userId="S::inger.elisabeth.strand.karni@innovasjonnorge.no::a7c63669-b1c5-4320-85b2-4ee59e015a0d" providerId="AD" clId="Web-{87870A64-FA07-0FDB-4CE1-52F1974EFD69}" dt="2021-05-10T21:22:30.011" v="87" actId="20577"/>
        <pc:sldMkLst>
          <pc:docMk/>
          <pc:sldMk cId="1405293007" sldId="368"/>
        </pc:sldMkLst>
        <pc:spChg chg="mod">
          <ac:chgData name="Inger Elisabeth Strand Karni" userId="S::inger.elisabeth.strand.karni@innovasjonnorge.no::a7c63669-b1c5-4320-85b2-4ee59e015a0d" providerId="AD" clId="Web-{87870A64-FA07-0FDB-4CE1-52F1974EFD69}" dt="2021-05-10T21:22:30.011" v="87" actId="20577"/>
          <ac:spMkLst>
            <pc:docMk/>
            <pc:sldMk cId="1405293007" sldId="368"/>
            <ac:spMk id="4" creationId="{C76EC7BA-D536-4525-835E-BDFAF6E3D570}"/>
          </ac:spMkLst>
        </pc:spChg>
      </pc:sldChg>
      <pc:sldChg chg="ord">
        <pc:chgData name="Inger Elisabeth Strand Karni" userId="S::inger.elisabeth.strand.karni@innovasjonnorge.no::a7c63669-b1c5-4320-85b2-4ee59e015a0d" providerId="AD" clId="Web-{87870A64-FA07-0FDB-4CE1-52F1974EFD69}" dt="2021-05-10T21:23:29.435" v="88"/>
        <pc:sldMkLst>
          <pc:docMk/>
          <pc:sldMk cId="3262580376" sldId="369"/>
        </pc:sldMkLst>
      </pc:sldChg>
      <pc:sldChg chg="modSp">
        <pc:chgData name="Inger Elisabeth Strand Karni" userId="S::inger.elisabeth.strand.karni@innovasjonnorge.no::a7c63669-b1c5-4320-85b2-4ee59e015a0d" providerId="AD" clId="Web-{87870A64-FA07-0FDB-4CE1-52F1974EFD69}" dt="2021-05-10T21:26:04.158" v="96" actId="20577"/>
        <pc:sldMkLst>
          <pc:docMk/>
          <pc:sldMk cId="2663755658" sldId="374"/>
        </pc:sldMkLst>
        <pc:spChg chg="mod">
          <ac:chgData name="Inger Elisabeth Strand Karni" userId="S::inger.elisabeth.strand.karni@innovasjonnorge.no::a7c63669-b1c5-4320-85b2-4ee59e015a0d" providerId="AD" clId="Web-{87870A64-FA07-0FDB-4CE1-52F1974EFD69}" dt="2021-05-10T21:26:04.158" v="96" actId="20577"/>
          <ac:spMkLst>
            <pc:docMk/>
            <pc:sldMk cId="2663755658" sldId="374"/>
            <ac:spMk id="2" creationId="{80D3442F-7ADC-41E8-A0D6-0A5FAB3E634E}"/>
          </ac:spMkLst>
        </pc:spChg>
      </pc:sldChg>
      <pc:sldChg chg="modSp">
        <pc:chgData name="Inger Elisabeth Strand Karni" userId="S::inger.elisabeth.strand.karni@innovasjonnorge.no::a7c63669-b1c5-4320-85b2-4ee59e015a0d" providerId="AD" clId="Web-{87870A64-FA07-0FDB-4CE1-52F1974EFD69}" dt="2021-05-10T21:13:45.203" v="80" actId="20577"/>
        <pc:sldMkLst>
          <pc:docMk/>
          <pc:sldMk cId="3131827453" sldId="376"/>
        </pc:sldMkLst>
        <pc:spChg chg="mod">
          <ac:chgData name="Inger Elisabeth Strand Karni" userId="S::inger.elisabeth.strand.karni@innovasjonnorge.no::a7c63669-b1c5-4320-85b2-4ee59e015a0d" providerId="AD" clId="Web-{87870A64-FA07-0FDB-4CE1-52F1974EFD69}" dt="2021-05-10T21:13:45.203" v="80" actId="20577"/>
          <ac:spMkLst>
            <pc:docMk/>
            <pc:sldMk cId="3131827453" sldId="376"/>
            <ac:spMk id="6" creationId="{0759B5F7-BF5A-4315-AEEE-812B6D51111C}"/>
          </ac:spMkLst>
        </pc:spChg>
      </pc:sldChg>
      <pc:sldChg chg="modSp">
        <pc:chgData name="Inger Elisabeth Strand Karni" userId="S::inger.elisabeth.strand.karni@innovasjonnorge.no::a7c63669-b1c5-4320-85b2-4ee59e015a0d" providerId="AD" clId="Web-{87870A64-FA07-0FDB-4CE1-52F1974EFD69}" dt="2021-05-10T21:15:03.189" v="82" actId="20577"/>
        <pc:sldMkLst>
          <pc:docMk/>
          <pc:sldMk cId="3671444604" sldId="378"/>
        </pc:sldMkLst>
        <pc:spChg chg="mod">
          <ac:chgData name="Inger Elisabeth Strand Karni" userId="S::inger.elisabeth.strand.karni@innovasjonnorge.no::a7c63669-b1c5-4320-85b2-4ee59e015a0d" providerId="AD" clId="Web-{87870A64-FA07-0FDB-4CE1-52F1974EFD69}" dt="2021-05-10T21:15:03.189" v="82" actId="20577"/>
          <ac:spMkLst>
            <pc:docMk/>
            <pc:sldMk cId="3671444604" sldId="378"/>
            <ac:spMk id="30" creationId="{28DDD429-1530-4659-A254-FA13FE493D13}"/>
          </ac:spMkLst>
        </pc:spChg>
      </pc:sldChg>
      <pc:sldChg chg="modSp">
        <pc:chgData name="Inger Elisabeth Strand Karni" userId="S::inger.elisabeth.strand.karni@innovasjonnorge.no::a7c63669-b1c5-4320-85b2-4ee59e015a0d" providerId="AD" clId="Web-{87870A64-FA07-0FDB-4CE1-52F1974EFD69}" dt="2021-05-10T21:12:46.076" v="78" actId="20577"/>
        <pc:sldMkLst>
          <pc:docMk/>
          <pc:sldMk cId="469371391" sldId="381"/>
        </pc:sldMkLst>
        <pc:spChg chg="mod">
          <ac:chgData name="Inger Elisabeth Strand Karni" userId="S::inger.elisabeth.strand.karni@innovasjonnorge.no::a7c63669-b1c5-4320-85b2-4ee59e015a0d" providerId="AD" clId="Web-{87870A64-FA07-0FDB-4CE1-52F1974EFD69}" dt="2021-05-10T21:12:46.076" v="78" actId="20577"/>
          <ac:spMkLst>
            <pc:docMk/>
            <pc:sldMk cId="469371391" sldId="381"/>
            <ac:spMk id="20" creationId="{A41C850B-2B9B-47E0-9D28-462B998E317A}"/>
          </ac:spMkLst>
        </pc:spChg>
      </pc:sldChg>
      <pc:sldChg chg="modSp new">
        <pc:chgData name="Inger Elisabeth Strand Karni" userId="S::inger.elisabeth.strand.karni@innovasjonnorge.no::a7c63669-b1c5-4320-85b2-4ee59e015a0d" providerId="AD" clId="Web-{87870A64-FA07-0FDB-4CE1-52F1974EFD69}" dt="2021-05-10T21:09:01.634" v="58" actId="20577"/>
        <pc:sldMkLst>
          <pc:docMk/>
          <pc:sldMk cId="1363299997" sldId="382"/>
        </pc:sldMkLst>
        <pc:spChg chg="mod">
          <ac:chgData name="Inger Elisabeth Strand Karni" userId="S::inger.elisabeth.strand.karni@innovasjonnorge.no::a7c63669-b1c5-4320-85b2-4ee59e015a0d" providerId="AD" clId="Web-{87870A64-FA07-0FDB-4CE1-52F1974EFD69}" dt="2021-05-10T21:09:01.634" v="58" actId="20577"/>
          <ac:spMkLst>
            <pc:docMk/>
            <pc:sldMk cId="1363299997" sldId="382"/>
            <ac:spMk id="4" creationId="{5ED4C30D-E12C-41D3-8481-D6DA94AE3A50}"/>
          </ac:spMkLst>
        </pc:spChg>
      </pc:sldChg>
    </pc:docChg>
  </pc:docChgLst>
  <pc:docChgLst>
    <pc:chgData name="Gabriela Constantin" userId="S::gabriela.constantin@innovationnorway.no::fba4fafd-d0d3-4413-b2d9-b64374331ce6" providerId="AD" clId="Web-{7F5FDB98-238F-20B7-E052-AB3885318781}"/>
    <pc:docChg chg="modSld">
      <pc:chgData name="Gabriela Constantin" userId="S::gabriela.constantin@innovationnorway.no::fba4fafd-d0d3-4413-b2d9-b64374331ce6" providerId="AD" clId="Web-{7F5FDB98-238F-20B7-E052-AB3885318781}" dt="2021-05-10T07:08:36.476" v="143" actId="20577"/>
      <pc:docMkLst>
        <pc:docMk/>
      </pc:docMkLst>
      <pc:sldChg chg="modSp">
        <pc:chgData name="Gabriela Constantin" userId="S::gabriela.constantin@innovationnorway.no::fba4fafd-d0d3-4413-b2d9-b64374331ce6" providerId="AD" clId="Web-{7F5FDB98-238F-20B7-E052-AB3885318781}" dt="2021-05-10T07:08:36.476" v="143" actId="20577"/>
        <pc:sldMkLst>
          <pc:docMk/>
          <pc:sldMk cId="2579789650" sldId="359"/>
        </pc:sldMkLst>
        <pc:spChg chg="mod">
          <ac:chgData name="Gabriela Constantin" userId="S::gabriela.constantin@innovationnorway.no::fba4fafd-d0d3-4413-b2d9-b64374331ce6" providerId="AD" clId="Web-{7F5FDB98-238F-20B7-E052-AB3885318781}" dt="2021-05-10T07:08:36.476" v="143" actId="20577"/>
          <ac:spMkLst>
            <pc:docMk/>
            <pc:sldMk cId="2579789650" sldId="359"/>
            <ac:spMk id="2" creationId="{06DE7922-C09E-42CA-A0FE-7223744C35E1}"/>
          </ac:spMkLst>
        </pc:spChg>
      </pc:sldChg>
      <pc:sldChg chg="modSp">
        <pc:chgData name="Gabriela Constantin" userId="S::gabriela.constantin@innovationnorway.no::fba4fafd-d0d3-4413-b2d9-b64374331ce6" providerId="AD" clId="Web-{7F5FDB98-238F-20B7-E052-AB3885318781}" dt="2021-05-10T07:07:48.538" v="138" actId="20577"/>
        <pc:sldMkLst>
          <pc:docMk/>
          <pc:sldMk cId="1754633791" sldId="361"/>
        </pc:sldMkLst>
        <pc:spChg chg="mod">
          <ac:chgData name="Gabriela Constantin" userId="S::gabriela.constantin@innovationnorway.no::fba4fafd-d0d3-4413-b2d9-b64374331ce6" providerId="AD" clId="Web-{7F5FDB98-238F-20B7-E052-AB3885318781}" dt="2021-05-10T07:07:48.538" v="138" actId="20577"/>
          <ac:spMkLst>
            <pc:docMk/>
            <pc:sldMk cId="1754633791" sldId="361"/>
            <ac:spMk id="2" creationId="{BA940613-5FC9-43E3-BED8-9F8C2DE324E0}"/>
          </ac:spMkLst>
        </pc:spChg>
      </pc:sldChg>
      <pc:sldChg chg="modSp">
        <pc:chgData name="Gabriela Constantin" userId="S::gabriela.constantin@innovationnorway.no::fba4fafd-d0d3-4413-b2d9-b64374331ce6" providerId="AD" clId="Web-{7F5FDB98-238F-20B7-E052-AB3885318781}" dt="2021-05-10T07:02:10.219" v="4" actId="20577"/>
        <pc:sldMkLst>
          <pc:docMk/>
          <pc:sldMk cId="2883253043" sldId="371"/>
        </pc:sldMkLst>
        <pc:spChg chg="mod">
          <ac:chgData name="Gabriela Constantin" userId="S::gabriela.constantin@innovationnorway.no::fba4fafd-d0d3-4413-b2d9-b64374331ce6" providerId="AD" clId="Web-{7F5FDB98-238F-20B7-E052-AB3885318781}" dt="2021-05-10T07:02:10.219" v="4" actId="20577"/>
          <ac:spMkLst>
            <pc:docMk/>
            <pc:sldMk cId="2883253043" sldId="371"/>
            <ac:spMk id="14" creationId="{794FBE84-AD8D-4A5B-84FC-4E4F5AEC9E36}"/>
          </ac:spMkLst>
        </pc:spChg>
      </pc:sldChg>
    </pc:docChg>
  </pc:docChgLst>
  <pc:docChgLst>
    <pc:chgData name="Inger Elisabeth Strand Karni" userId="S::inger.elisabeth.strand.karni@innovasjonnorge.no::a7c63669-b1c5-4320-85b2-4ee59e015a0d" providerId="AD" clId="Web-{43A72B45-ACA9-3F3A-DA9D-03147A7F0863}"/>
    <pc:docChg chg="modSld">
      <pc:chgData name="Inger Elisabeth Strand Karni" userId="S::inger.elisabeth.strand.karni@innovasjonnorge.no::a7c63669-b1c5-4320-85b2-4ee59e015a0d" providerId="AD" clId="Web-{43A72B45-ACA9-3F3A-DA9D-03147A7F0863}" dt="2021-05-11T09:14:37.034" v="1" actId="20577"/>
      <pc:docMkLst>
        <pc:docMk/>
      </pc:docMkLst>
      <pc:sldChg chg="modSp">
        <pc:chgData name="Inger Elisabeth Strand Karni" userId="S::inger.elisabeth.strand.karni@innovasjonnorge.no::a7c63669-b1c5-4320-85b2-4ee59e015a0d" providerId="AD" clId="Web-{43A72B45-ACA9-3F3A-DA9D-03147A7F0863}" dt="2021-05-11T09:14:37.034" v="1" actId="20577"/>
        <pc:sldMkLst>
          <pc:docMk/>
          <pc:sldMk cId="3968800706" sldId="1923"/>
        </pc:sldMkLst>
        <pc:spChg chg="mod">
          <ac:chgData name="Inger Elisabeth Strand Karni" userId="S::inger.elisabeth.strand.karni@innovasjonnorge.no::a7c63669-b1c5-4320-85b2-4ee59e015a0d" providerId="AD" clId="Web-{43A72B45-ACA9-3F3A-DA9D-03147A7F0863}" dt="2021-05-11T09:14:37.034" v="1" actId="20577"/>
          <ac:spMkLst>
            <pc:docMk/>
            <pc:sldMk cId="3968800706" sldId="1923"/>
            <ac:spMk id="34" creationId="{6E341188-FA7D-45B8-B703-9C9B3E4918DA}"/>
          </ac:spMkLst>
        </pc:spChg>
      </pc:sldChg>
    </pc:docChg>
  </pc:docChgLst>
  <pc:docChgLst>
    <pc:chgData name="Gabriela Constantin" userId="S::gabriela.constantin@innovationnorway.no::fba4fafd-d0d3-4413-b2d9-b64374331ce6" providerId="AD" clId="Web-{D580BBA3-E758-D8F3-6D6A-1FF57647B3EC}"/>
    <pc:docChg chg="addSld delSld modSld sldOrd modSection">
      <pc:chgData name="Gabriela Constantin" userId="S::gabriela.constantin@innovationnorway.no::fba4fafd-d0d3-4413-b2d9-b64374331ce6" providerId="AD" clId="Web-{D580BBA3-E758-D8F3-6D6A-1FF57647B3EC}" dt="2021-05-18T14:13:13.915" v="295" actId="14100"/>
      <pc:docMkLst>
        <pc:docMk/>
      </pc:docMkLst>
      <pc:sldChg chg="ord">
        <pc:chgData name="Gabriela Constantin" userId="S::gabriela.constantin@innovationnorway.no::fba4fafd-d0d3-4413-b2d9-b64374331ce6" providerId="AD" clId="Web-{D580BBA3-E758-D8F3-6D6A-1FF57647B3EC}" dt="2021-05-18T09:55:27.229" v="83"/>
        <pc:sldMkLst>
          <pc:docMk/>
          <pc:sldMk cId="0" sldId="270"/>
        </pc:sldMkLst>
      </pc:sldChg>
      <pc:sldChg chg="addSp modSp ord">
        <pc:chgData name="Gabriela Constantin" userId="S::gabriela.constantin@innovationnorway.no::fba4fafd-d0d3-4413-b2d9-b64374331ce6" providerId="AD" clId="Web-{D580BBA3-E758-D8F3-6D6A-1FF57647B3EC}" dt="2021-05-18T14:06:27.795" v="287" actId="1076"/>
        <pc:sldMkLst>
          <pc:docMk/>
          <pc:sldMk cId="1980209326" sldId="322"/>
        </pc:sldMkLst>
        <pc:spChg chg="mod">
          <ac:chgData name="Gabriela Constantin" userId="S::gabriela.constantin@innovationnorway.no::fba4fafd-d0d3-4413-b2d9-b64374331ce6" providerId="AD" clId="Web-{D580BBA3-E758-D8F3-6D6A-1FF57647B3EC}" dt="2021-05-18T13:47:50.032" v="263" actId="1076"/>
          <ac:spMkLst>
            <pc:docMk/>
            <pc:sldMk cId="1980209326" sldId="322"/>
            <ac:spMk id="2" creationId="{6F3F51F4-A193-47AD-89D3-237D968EA26E}"/>
          </ac:spMkLst>
        </pc:spChg>
        <pc:spChg chg="mod">
          <ac:chgData name="Gabriela Constantin" userId="S::gabriela.constantin@innovationnorway.no::fba4fafd-d0d3-4413-b2d9-b64374331ce6" providerId="AD" clId="Web-{D580BBA3-E758-D8F3-6D6A-1FF57647B3EC}" dt="2021-05-18T13:47:00.343" v="258" actId="1076"/>
          <ac:spMkLst>
            <pc:docMk/>
            <pc:sldMk cId="1980209326" sldId="322"/>
            <ac:spMk id="3" creationId="{20CCF7B6-0A40-40C5-8983-07D0D5072D2B}"/>
          </ac:spMkLst>
        </pc:spChg>
        <pc:spChg chg="mod">
          <ac:chgData name="Gabriela Constantin" userId="S::gabriela.constantin@innovationnorway.no::fba4fafd-d0d3-4413-b2d9-b64374331ce6" providerId="AD" clId="Web-{D580BBA3-E758-D8F3-6D6A-1FF57647B3EC}" dt="2021-05-18T13:31:37.897" v="229" actId="1076"/>
          <ac:spMkLst>
            <pc:docMk/>
            <pc:sldMk cId="1980209326" sldId="322"/>
            <ac:spMk id="9" creationId="{0E662B50-75B8-472C-B966-747602336EF9}"/>
          </ac:spMkLst>
        </pc:spChg>
        <pc:spChg chg="add mod">
          <ac:chgData name="Gabriela Constantin" userId="S::gabriela.constantin@innovationnorway.no::fba4fafd-d0d3-4413-b2d9-b64374331ce6" providerId="AD" clId="Web-{D580BBA3-E758-D8F3-6D6A-1FF57647B3EC}" dt="2021-05-18T14:06:27.795" v="287" actId="1076"/>
          <ac:spMkLst>
            <pc:docMk/>
            <pc:sldMk cId="1980209326" sldId="322"/>
            <ac:spMk id="10" creationId="{3BCA007E-B793-428F-9D73-4D01E9D18507}"/>
          </ac:spMkLst>
        </pc:spChg>
        <pc:picChg chg="add mod">
          <ac:chgData name="Gabriela Constantin" userId="S::gabriela.constantin@innovationnorway.no::fba4fafd-d0d3-4413-b2d9-b64374331ce6" providerId="AD" clId="Web-{D580BBA3-E758-D8F3-6D6A-1FF57647B3EC}" dt="2021-05-18T14:06:23.326" v="286" actId="1076"/>
          <ac:picMkLst>
            <pc:docMk/>
            <pc:sldMk cId="1980209326" sldId="322"/>
            <ac:picMk id="5" creationId="{F028360A-8000-43DD-B448-5103AF65474B}"/>
          </ac:picMkLst>
        </pc:picChg>
        <pc:picChg chg="mod">
          <ac:chgData name="Gabriela Constantin" userId="S::gabriela.constantin@innovationnorway.no::fba4fafd-d0d3-4413-b2d9-b64374331ce6" providerId="AD" clId="Web-{D580BBA3-E758-D8F3-6D6A-1FF57647B3EC}" dt="2021-05-18T13:31:14.647" v="227" actId="14100"/>
          <ac:picMkLst>
            <pc:docMk/>
            <pc:sldMk cId="1980209326" sldId="322"/>
            <ac:picMk id="8" creationId="{DA12E289-1ABD-4552-872D-B6086E5E8770}"/>
          </ac:picMkLst>
        </pc:picChg>
      </pc:sldChg>
      <pc:sldChg chg="modSp">
        <pc:chgData name="Gabriela Constantin" userId="S::gabriela.constantin@innovationnorway.no::fba4fafd-d0d3-4413-b2d9-b64374331ce6" providerId="AD" clId="Web-{D580BBA3-E758-D8F3-6D6A-1FF57647B3EC}" dt="2021-05-18T11:02:21.999" v="88" actId="1076"/>
        <pc:sldMkLst>
          <pc:docMk/>
          <pc:sldMk cId="2883253043" sldId="371"/>
        </pc:sldMkLst>
        <pc:spChg chg="mod">
          <ac:chgData name="Gabriela Constantin" userId="S::gabriela.constantin@innovationnorway.no::fba4fafd-d0d3-4413-b2d9-b64374331ce6" providerId="AD" clId="Web-{D580BBA3-E758-D8F3-6D6A-1FF57647B3EC}" dt="2021-05-18T11:02:21.999" v="88" actId="1076"/>
          <ac:spMkLst>
            <pc:docMk/>
            <pc:sldMk cId="2883253043" sldId="371"/>
            <ac:spMk id="2" creationId="{7FE5F1F7-9A6F-4F06-AECA-DE857A78BEB7}"/>
          </ac:spMkLst>
        </pc:spChg>
      </pc:sldChg>
      <pc:sldChg chg="modSp">
        <pc:chgData name="Gabriela Constantin" userId="S::gabriela.constantin@innovationnorway.no::fba4fafd-d0d3-4413-b2d9-b64374331ce6" providerId="AD" clId="Web-{D580BBA3-E758-D8F3-6D6A-1FF57647B3EC}" dt="2021-05-18T14:12:24.929" v="294" actId="1076"/>
        <pc:sldMkLst>
          <pc:docMk/>
          <pc:sldMk cId="3671444604" sldId="378"/>
        </pc:sldMkLst>
        <pc:spChg chg="mod">
          <ac:chgData name="Gabriela Constantin" userId="S::gabriela.constantin@innovationnorway.no::fba4fafd-d0d3-4413-b2d9-b64374331ce6" providerId="AD" clId="Web-{D580BBA3-E758-D8F3-6D6A-1FF57647B3EC}" dt="2021-05-18T14:12:24.929" v="294" actId="1076"/>
          <ac:spMkLst>
            <pc:docMk/>
            <pc:sldMk cId="3671444604" sldId="378"/>
            <ac:spMk id="18" creationId="{B56A8100-F283-4637-9573-C775F10C8FEB}"/>
          </ac:spMkLst>
        </pc:spChg>
        <pc:spChg chg="mod">
          <ac:chgData name="Gabriela Constantin" userId="S::gabriela.constantin@innovationnorway.no::fba4fafd-d0d3-4413-b2d9-b64374331ce6" providerId="AD" clId="Web-{D580BBA3-E758-D8F3-6D6A-1FF57647B3EC}" dt="2021-05-18T09:48:05.717" v="76" actId="20577"/>
          <ac:spMkLst>
            <pc:docMk/>
            <pc:sldMk cId="3671444604" sldId="378"/>
            <ac:spMk id="30" creationId="{28DDD429-1530-4659-A254-FA13FE493D13}"/>
          </ac:spMkLst>
        </pc:spChg>
        <pc:picChg chg="mod">
          <ac:chgData name="Gabriela Constantin" userId="S::gabriela.constantin@innovationnorway.no::fba4fafd-d0d3-4413-b2d9-b64374331ce6" providerId="AD" clId="Web-{D580BBA3-E758-D8F3-6D6A-1FF57647B3EC}" dt="2021-05-18T14:12:10.554" v="293" actId="1076"/>
          <ac:picMkLst>
            <pc:docMk/>
            <pc:sldMk cId="3671444604" sldId="378"/>
            <ac:picMk id="17" creationId="{1CEA5970-9573-45DA-A01E-A1D33B25AE85}"/>
          </ac:picMkLst>
        </pc:picChg>
      </pc:sldChg>
      <pc:sldChg chg="addSp delSp modSp del mod setBg setClrOvrMap">
        <pc:chgData name="Gabriela Constantin" userId="S::gabriela.constantin@innovationnorway.no::fba4fafd-d0d3-4413-b2d9-b64374331ce6" providerId="AD" clId="Web-{D580BBA3-E758-D8F3-6D6A-1FF57647B3EC}" dt="2021-05-18T13:20:55.709" v="162"/>
        <pc:sldMkLst>
          <pc:docMk/>
          <pc:sldMk cId="469371391" sldId="381"/>
        </pc:sldMkLst>
        <pc:spChg chg="mod">
          <ac:chgData name="Gabriela Constantin" userId="S::gabriela.constantin@innovationnorway.no::fba4fafd-d0d3-4413-b2d9-b64374331ce6" providerId="AD" clId="Web-{D580BBA3-E758-D8F3-6D6A-1FF57647B3EC}" dt="2021-05-18T09:45:08.993" v="52"/>
          <ac:spMkLst>
            <pc:docMk/>
            <pc:sldMk cId="469371391" sldId="381"/>
            <ac:spMk id="2" creationId="{1C21E816-31F5-48BB-BD02-D15F2F18B48A}"/>
          </ac:spMkLst>
        </pc:spChg>
        <pc:spChg chg="add mod">
          <ac:chgData name="Gabriela Constantin" userId="S::gabriela.constantin@innovationnorway.no::fba4fafd-d0d3-4413-b2d9-b64374331ce6" providerId="AD" clId="Web-{D580BBA3-E758-D8F3-6D6A-1FF57647B3EC}" dt="2021-05-18T13:08:12.861" v="110" actId="14100"/>
          <ac:spMkLst>
            <pc:docMk/>
            <pc:sldMk cId="469371391" sldId="381"/>
            <ac:spMk id="4" creationId="{AF0C48AF-AF99-42F0-B0E4-9F6CF848686B}"/>
          </ac:spMkLst>
        </pc:spChg>
        <pc:spChg chg="mod">
          <ac:chgData name="Gabriela Constantin" userId="S::gabriela.constantin@innovationnorway.no::fba4fafd-d0d3-4413-b2d9-b64374331ce6" providerId="AD" clId="Web-{D580BBA3-E758-D8F3-6D6A-1FF57647B3EC}" dt="2021-05-18T09:45:08.993" v="52"/>
          <ac:spMkLst>
            <pc:docMk/>
            <pc:sldMk cId="469371391" sldId="381"/>
            <ac:spMk id="10" creationId="{F3B99475-05E8-4215-9585-EA25E1E45C49}"/>
          </ac:spMkLst>
        </pc:spChg>
        <pc:spChg chg="mod">
          <ac:chgData name="Gabriela Constantin" userId="S::gabriela.constantin@innovationnorway.no::fba4fafd-d0d3-4413-b2d9-b64374331ce6" providerId="AD" clId="Web-{D580BBA3-E758-D8F3-6D6A-1FF57647B3EC}" dt="2021-05-18T11:04:17.377" v="89" actId="20577"/>
          <ac:spMkLst>
            <pc:docMk/>
            <pc:sldMk cId="469371391" sldId="381"/>
            <ac:spMk id="20" creationId="{A41C850B-2B9B-47E0-9D28-462B998E317A}"/>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56" creationId="{85A71294-C247-450A-BB34-6E68648C95D8}"/>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58" creationId="{D36A0BA4-6A63-41D3-B0FA-43799ABC4AA0}"/>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60" creationId="{673313D8-D259-4D89-9CE5-14884FB40DB4}"/>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128" creationId="{77F2BB43-1E8B-40A7-9733-9AEE76BFE22A}"/>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129" creationId="{2F2499BD-C67D-4CD4-9747-4DCC7EF1FC2F}"/>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130" creationId="{80D02CAC-A533-4E24-84A6-B3171E16A274}"/>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131" creationId="{13BF3125-F829-42AD-9499-2E1E6857395C}"/>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133" creationId="{0755048A-E386-4898-B0AD-98A6A29F6A24}"/>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135" creationId="{0A21A1F8-0202-47A2-AA30-21B1B3ED6D76}"/>
          </ac:spMkLst>
        </pc:spChg>
        <pc:spChg chg="add del">
          <ac:chgData name="Gabriela Constantin" userId="S::gabriela.constantin@innovationnorway.no::fba4fafd-d0d3-4413-b2d9-b64374331ce6" providerId="AD" clId="Web-{D580BBA3-E758-D8F3-6D6A-1FF57647B3EC}" dt="2021-05-18T09:45:08.993" v="52"/>
          <ac:spMkLst>
            <pc:docMk/>
            <pc:sldMk cId="469371391" sldId="381"/>
            <ac:spMk id="137" creationId="{58016B9E-A476-43D0-AA13-88A0A84D44A2}"/>
          </ac:spMkLst>
        </pc:spChg>
        <pc:picChg chg="add mod">
          <ac:chgData name="Gabriela Constantin" userId="S::gabriela.constantin@innovationnorway.no::fba4fafd-d0d3-4413-b2d9-b64374331ce6" providerId="AD" clId="Web-{D580BBA3-E758-D8F3-6D6A-1FF57647B3EC}" dt="2021-05-18T13:08:12.861" v="109" actId="14100"/>
          <ac:picMkLst>
            <pc:docMk/>
            <pc:sldMk cId="469371391" sldId="381"/>
            <ac:picMk id="3" creationId="{F1D47B65-2AF4-48E8-AD6B-B7A0A9FC5D9A}"/>
          </ac:picMkLst>
        </pc:picChg>
        <pc:picChg chg="mod">
          <ac:chgData name="Gabriela Constantin" userId="S::gabriela.constantin@innovationnorway.no::fba4fafd-d0d3-4413-b2d9-b64374331ce6" providerId="AD" clId="Web-{D580BBA3-E758-D8F3-6D6A-1FF57647B3EC}" dt="2021-05-18T09:45:08.993" v="52"/>
          <ac:picMkLst>
            <pc:docMk/>
            <pc:sldMk cId="469371391" sldId="381"/>
            <ac:picMk id="8" creationId="{7F3E7FB6-5B47-47B3-AFA0-3A61288AD817}"/>
          </ac:picMkLst>
        </pc:picChg>
        <pc:picChg chg="mod">
          <ac:chgData name="Gabriela Constantin" userId="S::gabriela.constantin@innovationnorway.no::fba4fafd-d0d3-4413-b2d9-b64374331ce6" providerId="AD" clId="Web-{D580BBA3-E758-D8F3-6D6A-1FF57647B3EC}" dt="2021-05-18T09:45:08.993" v="52"/>
          <ac:picMkLst>
            <pc:docMk/>
            <pc:sldMk cId="469371391" sldId="381"/>
            <ac:picMk id="16" creationId="{4D607389-8EF6-4D63-A02C-18E6DD1D0EFD}"/>
          </ac:picMkLst>
        </pc:picChg>
      </pc:sldChg>
      <pc:sldChg chg="modSp">
        <pc:chgData name="Gabriela Constantin" userId="S::gabriela.constantin@innovationnorway.no::fba4fafd-d0d3-4413-b2d9-b64374331ce6" providerId="AD" clId="Web-{D580BBA3-E758-D8F3-6D6A-1FF57647B3EC}" dt="2021-05-18T09:48:31.702" v="81" actId="1076"/>
        <pc:sldMkLst>
          <pc:docMk/>
          <pc:sldMk cId="332988668" sldId="1944"/>
        </pc:sldMkLst>
        <pc:spChg chg="mod">
          <ac:chgData name="Gabriela Constantin" userId="S::gabriela.constantin@innovationnorway.no::fba4fafd-d0d3-4413-b2d9-b64374331ce6" providerId="AD" clId="Web-{D580BBA3-E758-D8F3-6D6A-1FF57647B3EC}" dt="2021-05-18T09:48:31.702" v="81" actId="1076"/>
          <ac:spMkLst>
            <pc:docMk/>
            <pc:sldMk cId="332988668" sldId="1944"/>
            <ac:spMk id="12" creationId="{037592A1-09DC-4A01-AA97-5845569210DF}"/>
          </ac:spMkLst>
        </pc:spChg>
        <pc:picChg chg="mod">
          <ac:chgData name="Gabriela Constantin" userId="S::gabriela.constantin@innovationnorway.no::fba4fafd-d0d3-4413-b2d9-b64374331ce6" providerId="AD" clId="Web-{D580BBA3-E758-D8F3-6D6A-1FF57647B3EC}" dt="2021-05-18T09:48:24.749" v="80" actId="14100"/>
          <ac:picMkLst>
            <pc:docMk/>
            <pc:sldMk cId="332988668" sldId="1944"/>
            <ac:picMk id="8" creationId="{F05E15E2-A9B6-458D-AD58-9BC0F39D5FAB}"/>
          </ac:picMkLst>
        </pc:picChg>
      </pc:sldChg>
      <pc:sldChg chg="modSp">
        <pc:chgData name="Gabriela Constantin" userId="S::gabriela.constantin@innovationnorway.no::fba4fafd-d0d3-4413-b2d9-b64374331ce6" providerId="AD" clId="Web-{D580BBA3-E758-D8F3-6D6A-1FF57647B3EC}" dt="2021-05-18T11:05:25.488" v="94" actId="20577"/>
        <pc:sldMkLst>
          <pc:docMk/>
          <pc:sldMk cId="2327911083" sldId="1949"/>
        </pc:sldMkLst>
        <pc:spChg chg="mod">
          <ac:chgData name="Gabriela Constantin" userId="S::gabriela.constantin@innovationnorway.no::fba4fafd-d0d3-4413-b2d9-b64374331ce6" providerId="AD" clId="Web-{D580BBA3-E758-D8F3-6D6A-1FF57647B3EC}" dt="2021-05-18T11:05:25.488" v="94" actId="20577"/>
          <ac:spMkLst>
            <pc:docMk/>
            <pc:sldMk cId="2327911083" sldId="1949"/>
            <ac:spMk id="2" creationId="{6F3F51F4-A193-47AD-89D3-237D968EA26E}"/>
          </ac:spMkLst>
        </pc:spChg>
      </pc:sldChg>
      <pc:sldChg chg="addSp modSp new">
        <pc:chgData name="Gabriela Constantin" userId="S::gabriela.constantin@innovationnorway.no::fba4fafd-d0d3-4413-b2d9-b64374331ce6" providerId="AD" clId="Web-{D580BBA3-E758-D8F3-6D6A-1FF57647B3EC}" dt="2021-05-18T14:13:13.915" v="295" actId="14100"/>
        <pc:sldMkLst>
          <pc:docMk/>
          <pc:sldMk cId="39922474" sldId="1955"/>
        </pc:sldMkLst>
        <pc:spChg chg="add mod">
          <ac:chgData name="Gabriela Constantin" userId="S::gabriela.constantin@innovationnorway.no::fba4fafd-d0d3-4413-b2d9-b64374331ce6" providerId="AD" clId="Web-{D580BBA3-E758-D8F3-6D6A-1FF57647B3EC}" dt="2021-05-18T13:16:46.124" v="151" actId="14100"/>
          <ac:spMkLst>
            <pc:docMk/>
            <pc:sldMk cId="39922474" sldId="1955"/>
            <ac:spMk id="8" creationId="{696E5330-080B-4A6F-BE57-F6A30D2F2B47}"/>
          </ac:spMkLst>
        </pc:spChg>
        <pc:spChg chg="add mod">
          <ac:chgData name="Gabriela Constantin" userId="S::gabriela.constantin@innovationnorway.no::fba4fafd-d0d3-4413-b2d9-b64374331ce6" providerId="AD" clId="Web-{D580BBA3-E758-D8F3-6D6A-1FF57647B3EC}" dt="2021-05-18T13:18:10.736" v="160" actId="1076"/>
          <ac:spMkLst>
            <pc:docMk/>
            <pc:sldMk cId="39922474" sldId="1955"/>
            <ac:spMk id="10" creationId="{76A896E1-3024-4B52-81A1-8B5DE872CD8D}"/>
          </ac:spMkLst>
        </pc:spChg>
        <pc:picChg chg="add mod">
          <ac:chgData name="Gabriela Constantin" userId="S::gabriela.constantin@innovationnorway.no::fba4fafd-d0d3-4413-b2d9-b64374331ce6" providerId="AD" clId="Web-{D580BBA3-E758-D8F3-6D6A-1FF57647B3EC}" dt="2021-05-18T13:18:25.049" v="161" actId="14100"/>
          <ac:picMkLst>
            <pc:docMk/>
            <pc:sldMk cId="39922474" sldId="1955"/>
            <ac:picMk id="4" creationId="{BEF7BC7E-2E4F-4DA9-8947-CF3E97F72BC3}"/>
          </ac:picMkLst>
        </pc:picChg>
        <pc:picChg chg="add mod">
          <ac:chgData name="Gabriela Constantin" userId="S::gabriela.constantin@innovationnorway.no::fba4fafd-d0d3-4413-b2d9-b64374331ce6" providerId="AD" clId="Web-{D580BBA3-E758-D8F3-6D6A-1FF57647B3EC}" dt="2021-05-18T14:13:13.915" v="295" actId="14100"/>
          <ac:picMkLst>
            <pc:docMk/>
            <pc:sldMk cId="39922474" sldId="1955"/>
            <ac:picMk id="6" creationId="{FA4644D9-BDC3-4DC7-B4EB-6CBFA9EFF4E5}"/>
          </ac:picMkLst>
        </pc:picChg>
      </pc:sldChg>
      <pc:sldChg chg="modSp add del replId">
        <pc:chgData name="Gabriela Constantin" userId="S::gabriela.constantin@innovationnorway.no::fba4fafd-d0d3-4413-b2d9-b64374331ce6" providerId="AD" clId="Web-{D580BBA3-E758-D8F3-6D6A-1FF57647B3EC}" dt="2021-05-18T12:00:35.627" v="98"/>
        <pc:sldMkLst>
          <pc:docMk/>
          <pc:sldMk cId="3616693534" sldId="1955"/>
        </pc:sldMkLst>
        <pc:spChg chg="mod">
          <ac:chgData name="Gabriela Constantin" userId="S::gabriela.constantin@innovationnorway.no::fba4fafd-d0d3-4413-b2d9-b64374331ce6" providerId="AD" clId="Web-{D580BBA3-E758-D8F3-6D6A-1FF57647B3EC}" dt="2021-05-18T12:00:31.987" v="97" actId="20577"/>
          <ac:spMkLst>
            <pc:docMk/>
            <pc:sldMk cId="3616693534" sldId="1955"/>
            <ac:spMk id="2" creationId="{6F3F51F4-A193-47AD-89D3-237D968EA26E}"/>
          </ac:spMkLst>
        </pc:spChg>
      </pc:sldChg>
    </pc:docChg>
  </pc:docChgLst>
  <pc:docChgLst>
    <pc:chgData name="Inger Elisabeth Strand Karni" userId="S::inger.elisabeth.strand.karni@innovasjonnorge.no::a7c63669-b1c5-4320-85b2-4ee59e015a0d" providerId="AD" clId="Web-{D7EDBACA-24E7-D494-1A3D-206F9514BF51}"/>
    <pc:docChg chg="modSld">
      <pc:chgData name="Inger Elisabeth Strand Karni" userId="S::inger.elisabeth.strand.karni@innovasjonnorge.no::a7c63669-b1c5-4320-85b2-4ee59e015a0d" providerId="AD" clId="Web-{D7EDBACA-24E7-D494-1A3D-206F9514BF51}" dt="2021-05-11T10:51:02.605" v="1" actId="20577"/>
      <pc:docMkLst>
        <pc:docMk/>
      </pc:docMkLst>
      <pc:sldChg chg="modSp">
        <pc:chgData name="Inger Elisabeth Strand Karni" userId="S::inger.elisabeth.strand.karni@innovasjonnorge.no::a7c63669-b1c5-4320-85b2-4ee59e015a0d" providerId="AD" clId="Web-{D7EDBACA-24E7-D494-1A3D-206F9514BF51}" dt="2021-05-11T10:51:02.605" v="1" actId="20577"/>
        <pc:sldMkLst>
          <pc:docMk/>
          <pc:sldMk cId="2577278133" sldId="322"/>
        </pc:sldMkLst>
        <pc:spChg chg="mod">
          <ac:chgData name="Inger Elisabeth Strand Karni" userId="S::inger.elisabeth.strand.karni@innovasjonnorge.no::a7c63669-b1c5-4320-85b2-4ee59e015a0d" providerId="AD" clId="Web-{D7EDBACA-24E7-D494-1A3D-206F9514BF51}" dt="2021-05-11T10:51:02.605" v="1" actId="20577"/>
          <ac:spMkLst>
            <pc:docMk/>
            <pc:sldMk cId="2577278133" sldId="322"/>
            <ac:spMk id="2" creationId="{6F3F51F4-A193-47AD-89D3-237D968EA26E}"/>
          </ac:spMkLst>
        </pc:spChg>
      </pc:sldChg>
    </pc:docChg>
  </pc:docChgLst>
  <pc:docChgLst>
    <pc:chgData name="Gabriela Constantin" userId="S::gabriela.constantin@innovationnorway.no::fba4fafd-d0d3-4413-b2d9-b64374331ce6" providerId="AD" clId="Web-{35D2C69F-E0C0-2000-C92A-49A0429E0C34}"/>
    <pc:docChg chg="modSld">
      <pc:chgData name="Gabriela Constantin" userId="S::gabriela.constantin@innovationnorway.no::fba4fafd-d0d3-4413-b2d9-b64374331ce6" providerId="AD" clId="Web-{35D2C69F-E0C0-2000-C92A-49A0429E0C34}" dt="2021-05-11T10:30:47.599" v="52" actId="1076"/>
      <pc:docMkLst>
        <pc:docMk/>
      </pc:docMkLst>
      <pc:sldChg chg="addSp modSp">
        <pc:chgData name="Gabriela Constantin" userId="S::gabriela.constantin@innovationnorway.no::fba4fafd-d0d3-4413-b2d9-b64374331ce6" providerId="AD" clId="Web-{35D2C69F-E0C0-2000-C92A-49A0429E0C34}" dt="2021-05-11T10:30:47.599" v="52" actId="1076"/>
        <pc:sldMkLst>
          <pc:docMk/>
          <pc:sldMk cId="2579789650" sldId="359"/>
        </pc:sldMkLst>
        <pc:spChg chg="mod">
          <ac:chgData name="Gabriela Constantin" userId="S::gabriela.constantin@innovationnorway.no::fba4fafd-d0d3-4413-b2d9-b64374331ce6" providerId="AD" clId="Web-{35D2C69F-E0C0-2000-C92A-49A0429E0C34}" dt="2021-05-11T10:30:34.833" v="48" actId="1076"/>
          <ac:spMkLst>
            <pc:docMk/>
            <pc:sldMk cId="2579789650" sldId="359"/>
            <ac:spMk id="2" creationId="{06DE7922-C09E-42CA-A0FE-7223744C35E1}"/>
          </ac:spMkLst>
        </pc:spChg>
        <pc:spChg chg="mod">
          <ac:chgData name="Gabriela Constantin" userId="S::gabriela.constantin@innovationnorway.no::fba4fafd-d0d3-4413-b2d9-b64374331ce6" providerId="AD" clId="Web-{35D2C69F-E0C0-2000-C92A-49A0429E0C34}" dt="2021-05-11T10:30:31.333" v="47" actId="1076"/>
          <ac:spMkLst>
            <pc:docMk/>
            <pc:sldMk cId="2579789650" sldId="359"/>
            <ac:spMk id="4" creationId="{FDC383E7-63F8-4347-B940-2F07170BF629}"/>
          </ac:spMkLst>
        </pc:spChg>
        <pc:spChg chg="mod">
          <ac:chgData name="Gabriela Constantin" userId="S::gabriela.constantin@innovationnorway.no::fba4fafd-d0d3-4413-b2d9-b64374331ce6" providerId="AD" clId="Web-{35D2C69F-E0C0-2000-C92A-49A0429E0C34}" dt="2021-05-11T10:30:39.646" v="50" actId="1076"/>
          <ac:spMkLst>
            <pc:docMk/>
            <pc:sldMk cId="2579789650" sldId="359"/>
            <ac:spMk id="5" creationId="{72C76C47-D1A9-4675-94F8-F9193BFAC6E9}"/>
          </ac:spMkLst>
        </pc:spChg>
        <pc:spChg chg="mod">
          <ac:chgData name="Gabriela Constantin" userId="S::gabriela.constantin@innovationnorway.no::fba4fafd-d0d3-4413-b2d9-b64374331ce6" providerId="AD" clId="Web-{35D2C69F-E0C0-2000-C92A-49A0429E0C34}" dt="2021-05-11T10:30:42.364" v="51" actId="1076"/>
          <ac:spMkLst>
            <pc:docMk/>
            <pc:sldMk cId="2579789650" sldId="359"/>
            <ac:spMk id="6" creationId="{9338B538-5E90-447E-8330-B37470DE3102}"/>
          </ac:spMkLst>
        </pc:spChg>
        <pc:spChg chg="add mod">
          <ac:chgData name="Gabriela Constantin" userId="S::gabriela.constantin@innovationnorway.no::fba4fafd-d0d3-4413-b2d9-b64374331ce6" providerId="AD" clId="Web-{35D2C69F-E0C0-2000-C92A-49A0429E0C34}" dt="2021-05-11T10:30:47.599" v="52" actId="1076"/>
          <ac:spMkLst>
            <pc:docMk/>
            <pc:sldMk cId="2579789650" sldId="359"/>
            <ac:spMk id="11" creationId="{3074DBBF-E1A2-4829-8467-EAA96DCF7190}"/>
          </ac:spMkLst>
        </pc:spChg>
      </pc:sldChg>
    </pc:docChg>
  </pc:docChgLst>
  <pc:docChgLst>
    <pc:chgData name="Gabriela Constantin" userId="S::gabriela.constantin@innovationnorway.no::fba4fafd-d0d3-4413-b2d9-b64374331ce6" providerId="AD" clId="Web-{E7BAA638-81AE-27EA-3C98-AC15002F3E00}"/>
    <pc:docChg chg="modSld">
      <pc:chgData name="Gabriela Constantin" userId="S::gabriela.constantin@innovationnorway.no::fba4fafd-d0d3-4413-b2d9-b64374331ce6" providerId="AD" clId="Web-{E7BAA638-81AE-27EA-3C98-AC15002F3E00}" dt="2021-05-10T11:29:57.425" v="226" actId="20577"/>
      <pc:docMkLst>
        <pc:docMk/>
      </pc:docMkLst>
      <pc:sldChg chg="addSp delSp modSp">
        <pc:chgData name="Gabriela Constantin" userId="S::gabriela.constantin@innovationnorway.no::fba4fafd-d0d3-4413-b2d9-b64374331ce6" providerId="AD" clId="Web-{E7BAA638-81AE-27EA-3C98-AC15002F3E00}" dt="2021-05-10T08:59:44.718" v="149" actId="1076"/>
        <pc:sldMkLst>
          <pc:docMk/>
          <pc:sldMk cId="78172903" sldId="324"/>
        </pc:sldMkLst>
        <pc:spChg chg="mod">
          <ac:chgData name="Gabriela Constantin" userId="S::gabriela.constantin@innovationnorway.no::fba4fafd-d0d3-4413-b2d9-b64374331ce6" providerId="AD" clId="Web-{E7BAA638-81AE-27EA-3C98-AC15002F3E00}" dt="2021-05-10T08:58:03.826" v="138" actId="20577"/>
          <ac:spMkLst>
            <pc:docMk/>
            <pc:sldMk cId="78172903" sldId="324"/>
            <ac:spMk id="2" creationId="{6F3F51F4-A193-47AD-89D3-237D968EA26E}"/>
          </ac:spMkLst>
        </pc:spChg>
        <pc:spChg chg="mod">
          <ac:chgData name="Gabriela Constantin" userId="S::gabriela.constantin@innovationnorway.no::fba4fafd-d0d3-4413-b2d9-b64374331ce6" providerId="AD" clId="Web-{E7BAA638-81AE-27EA-3C98-AC15002F3E00}" dt="2021-05-10T08:59:44.718" v="149" actId="1076"/>
          <ac:spMkLst>
            <pc:docMk/>
            <pc:sldMk cId="78172903" sldId="324"/>
            <ac:spMk id="7" creationId="{A7A5BA0F-AAB9-462B-AB07-45D01C5D0F64}"/>
          </ac:spMkLst>
        </pc:spChg>
        <pc:spChg chg="add del mod">
          <ac:chgData name="Gabriela Constantin" userId="S::gabriela.constantin@innovationnorway.no::fba4fafd-d0d3-4413-b2d9-b64374331ce6" providerId="AD" clId="Web-{E7BAA638-81AE-27EA-3C98-AC15002F3E00}" dt="2021-05-10T08:55:12.465" v="114"/>
          <ac:spMkLst>
            <pc:docMk/>
            <pc:sldMk cId="78172903" sldId="324"/>
            <ac:spMk id="10" creationId="{454D27FD-E41E-4F1F-98EA-07D1FBA5F751}"/>
          </ac:spMkLst>
        </pc:spChg>
        <pc:graphicFrameChg chg="add del mod">
          <ac:chgData name="Gabriela Constantin" userId="S::gabriela.constantin@innovationnorway.no::fba4fafd-d0d3-4413-b2d9-b64374331ce6" providerId="AD" clId="Web-{E7BAA638-81AE-27EA-3C98-AC15002F3E00}" dt="2021-05-10T08:55:12.465" v="115"/>
          <ac:graphicFrameMkLst>
            <pc:docMk/>
            <pc:sldMk cId="78172903" sldId="324"/>
            <ac:graphicFrameMk id="9" creationId="{33A949E9-0314-423D-B4CA-A26A66DB7FE4}"/>
          </ac:graphicFrameMkLst>
        </pc:graphicFrameChg>
        <pc:picChg chg="mod">
          <ac:chgData name="Gabriela Constantin" userId="S::gabriela.constantin@innovationnorway.no::fba4fafd-d0d3-4413-b2d9-b64374331ce6" providerId="AD" clId="Web-{E7BAA638-81AE-27EA-3C98-AC15002F3E00}" dt="2021-05-10T08:25:34.555" v="61" actId="14100"/>
          <ac:picMkLst>
            <pc:docMk/>
            <pc:sldMk cId="78172903" sldId="324"/>
            <ac:picMk id="5" creationId="{71A9AE5E-7D87-4BB5-BF7A-FED550A8DBF2}"/>
          </ac:picMkLst>
        </pc:picChg>
        <pc:picChg chg="mod">
          <ac:chgData name="Gabriela Constantin" userId="S::gabriela.constantin@innovationnorway.no::fba4fafd-d0d3-4413-b2d9-b64374331ce6" providerId="AD" clId="Web-{E7BAA638-81AE-27EA-3C98-AC15002F3E00}" dt="2021-05-10T08:25:13.773" v="56" actId="14100"/>
          <ac:picMkLst>
            <pc:docMk/>
            <pc:sldMk cId="78172903" sldId="324"/>
            <ac:picMk id="8" creationId="{B97C061C-049C-420C-BBD5-6C36587C5149}"/>
          </ac:picMkLst>
        </pc:picChg>
        <pc:picChg chg="mod">
          <ac:chgData name="Gabriela Constantin" userId="S::gabriela.constantin@innovationnorway.no::fba4fafd-d0d3-4413-b2d9-b64374331ce6" providerId="AD" clId="Web-{E7BAA638-81AE-27EA-3C98-AC15002F3E00}" dt="2021-05-10T08:25:28.742" v="60" actId="1076"/>
          <ac:picMkLst>
            <pc:docMk/>
            <pc:sldMk cId="78172903" sldId="324"/>
            <ac:picMk id="15" creationId="{02F04A5C-B107-41AA-B45E-07466506646B}"/>
          </ac:picMkLst>
        </pc:picChg>
      </pc:sldChg>
      <pc:sldChg chg="modSp">
        <pc:chgData name="Gabriela Constantin" userId="S::gabriela.constantin@innovationnorway.no::fba4fafd-d0d3-4413-b2d9-b64374331ce6" providerId="AD" clId="Web-{E7BAA638-81AE-27EA-3C98-AC15002F3E00}" dt="2021-05-10T08:27:58.556" v="67" actId="1076"/>
        <pc:sldMkLst>
          <pc:docMk/>
          <pc:sldMk cId="3550382558" sldId="366"/>
        </pc:sldMkLst>
        <pc:picChg chg="mod">
          <ac:chgData name="Gabriela Constantin" userId="S::gabriela.constantin@innovationnorway.no::fba4fafd-d0d3-4413-b2d9-b64374331ce6" providerId="AD" clId="Web-{E7BAA638-81AE-27EA-3C98-AC15002F3E00}" dt="2021-05-10T08:27:58.556" v="67" actId="1076"/>
          <ac:picMkLst>
            <pc:docMk/>
            <pc:sldMk cId="3550382558" sldId="366"/>
            <ac:picMk id="6" creationId="{A1742125-6D87-4BAE-B91C-22FF342D51DE}"/>
          </ac:picMkLst>
        </pc:picChg>
      </pc:sldChg>
      <pc:sldChg chg="modSp">
        <pc:chgData name="Gabriela Constantin" userId="S::gabriela.constantin@innovationnorway.no::fba4fafd-d0d3-4413-b2d9-b64374331ce6" providerId="AD" clId="Web-{E7BAA638-81AE-27EA-3C98-AC15002F3E00}" dt="2021-05-10T08:28:18.041" v="68" actId="1076"/>
        <pc:sldMkLst>
          <pc:docMk/>
          <pc:sldMk cId="1405293007" sldId="368"/>
        </pc:sldMkLst>
        <pc:spChg chg="mod">
          <ac:chgData name="Gabriela Constantin" userId="S::gabriela.constantin@innovationnorway.no::fba4fafd-d0d3-4413-b2d9-b64374331ce6" providerId="AD" clId="Web-{E7BAA638-81AE-27EA-3C98-AC15002F3E00}" dt="2021-05-10T08:19:09.020" v="10" actId="20577"/>
          <ac:spMkLst>
            <pc:docMk/>
            <pc:sldMk cId="1405293007" sldId="368"/>
            <ac:spMk id="4" creationId="{C76EC7BA-D536-4525-835E-BDFAF6E3D570}"/>
          </ac:spMkLst>
        </pc:spChg>
        <pc:spChg chg="mod">
          <ac:chgData name="Gabriela Constantin" userId="S::gabriela.constantin@innovationnorway.no::fba4fafd-d0d3-4413-b2d9-b64374331ce6" providerId="AD" clId="Web-{E7BAA638-81AE-27EA-3C98-AC15002F3E00}" dt="2021-05-10T08:28:18.041" v="68" actId="1076"/>
          <ac:spMkLst>
            <pc:docMk/>
            <pc:sldMk cId="1405293007" sldId="368"/>
            <ac:spMk id="7" creationId="{6B7C5C35-2E8A-4D5B-8063-761B0002E005}"/>
          </ac:spMkLst>
        </pc:spChg>
      </pc:sldChg>
      <pc:sldChg chg="modSp">
        <pc:chgData name="Gabriela Constantin" userId="S::gabriela.constantin@innovationnorway.no::fba4fafd-d0d3-4413-b2d9-b64374331ce6" providerId="AD" clId="Web-{E7BAA638-81AE-27EA-3C98-AC15002F3E00}" dt="2021-05-10T08:26:36.384" v="65" actId="1076"/>
        <pc:sldMkLst>
          <pc:docMk/>
          <pc:sldMk cId="3671444604" sldId="378"/>
        </pc:sldMkLst>
        <pc:spChg chg="mod">
          <ac:chgData name="Gabriela Constantin" userId="S::gabriela.constantin@innovationnorway.no::fba4fafd-d0d3-4413-b2d9-b64374331ce6" providerId="AD" clId="Web-{E7BAA638-81AE-27EA-3C98-AC15002F3E00}" dt="2021-05-10T08:26:36.384" v="65" actId="1076"/>
          <ac:spMkLst>
            <pc:docMk/>
            <pc:sldMk cId="3671444604" sldId="378"/>
            <ac:spMk id="18" creationId="{B56A8100-F283-4637-9573-C775F10C8FEB}"/>
          </ac:spMkLst>
        </pc:spChg>
        <pc:spChg chg="mod">
          <ac:chgData name="Gabriela Constantin" userId="S::gabriela.constantin@innovationnorway.no::fba4fafd-d0d3-4413-b2d9-b64374331ce6" providerId="AD" clId="Web-{E7BAA638-81AE-27EA-3C98-AC15002F3E00}" dt="2021-05-10T08:19:59.676" v="21" actId="20577"/>
          <ac:spMkLst>
            <pc:docMk/>
            <pc:sldMk cId="3671444604" sldId="378"/>
            <ac:spMk id="30" creationId="{28DDD429-1530-4659-A254-FA13FE493D13}"/>
          </ac:spMkLst>
        </pc:spChg>
        <pc:picChg chg="mod">
          <ac:chgData name="Gabriela Constantin" userId="S::gabriela.constantin@innovationnorway.no::fba4fafd-d0d3-4413-b2d9-b64374331ce6" providerId="AD" clId="Web-{E7BAA638-81AE-27EA-3C98-AC15002F3E00}" dt="2021-05-10T08:26:32.899" v="64" actId="1076"/>
          <ac:picMkLst>
            <pc:docMk/>
            <pc:sldMk cId="3671444604" sldId="378"/>
            <ac:picMk id="17" creationId="{1CEA5970-9573-45DA-A01E-A1D33B25AE85}"/>
          </ac:picMkLst>
        </pc:picChg>
      </pc:sldChg>
      <pc:sldChg chg="modSp">
        <pc:chgData name="Gabriela Constantin" userId="S::gabriela.constantin@innovationnorway.no::fba4fafd-d0d3-4413-b2d9-b64374331ce6" providerId="AD" clId="Web-{E7BAA638-81AE-27EA-3C98-AC15002F3E00}" dt="2021-05-10T08:59:28.077" v="148" actId="20577"/>
        <pc:sldMkLst>
          <pc:docMk/>
          <pc:sldMk cId="2293535834" sldId="379"/>
        </pc:sldMkLst>
        <pc:spChg chg="mod">
          <ac:chgData name="Gabriela Constantin" userId="S::gabriela.constantin@innovationnorway.no::fba4fafd-d0d3-4413-b2d9-b64374331ce6" providerId="AD" clId="Web-{E7BAA638-81AE-27EA-3C98-AC15002F3E00}" dt="2021-05-10T08:22:11.037" v="46" actId="1076"/>
          <ac:spMkLst>
            <pc:docMk/>
            <pc:sldMk cId="2293535834" sldId="379"/>
            <ac:spMk id="3" creationId="{1AFA4FF8-8430-4BA0-A542-CAE4031E5259}"/>
          </ac:spMkLst>
        </pc:spChg>
        <pc:spChg chg="mod">
          <ac:chgData name="Gabriela Constantin" userId="S::gabriela.constantin@innovationnorway.no::fba4fafd-d0d3-4413-b2d9-b64374331ce6" providerId="AD" clId="Web-{E7BAA638-81AE-27EA-3C98-AC15002F3E00}" dt="2021-05-10T08:59:28.077" v="148" actId="20577"/>
          <ac:spMkLst>
            <pc:docMk/>
            <pc:sldMk cId="2293535834" sldId="379"/>
            <ac:spMk id="14" creationId="{7AF981CC-3FB2-4481-B969-D3E57FC3EC35}"/>
          </ac:spMkLst>
        </pc:spChg>
        <pc:picChg chg="mod">
          <ac:chgData name="Gabriela Constantin" userId="S::gabriela.constantin@innovationnorway.no::fba4fafd-d0d3-4413-b2d9-b64374331ce6" providerId="AD" clId="Web-{E7BAA638-81AE-27EA-3C98-AC15002F3E00}" dt="2021-05-10T08:26:44.806" v="66" actId="1076"/>
          <ac:picMkLst>
            <pc:docMk/>
            <pc:sldMk cId="2293535834" sldId="379"/>
            <ac:picMk id="2" creationId="{5DC04279-B16E-4C16-93DD-4FF17BC7B065}"/>
          </ac:picMkLst>
        </pc:picChg>
      </pc:sldChg>
      <pc:sldChg chg="addSp delSp modSp mod setBg delAnim setClrOvrMap">
        <pc:chgData name="Gabriela Constantin" userId="S::gabriela.constantin@innovationnorway.no::fba4fafd-d0d3-4413-b2d9-b64374331ce6" providerId="AD" clId="Web-{E7BAA638-81AE-27EA-3C98-AC15002F3E00}" dt="2021-05-10T11:29:57.425" v="226" actId="20577"/>
        <pc:sldMkLst>
          <pc:docMk/>
          <pc:sldMk cId="469371391" sldId="381"/>
        </pc:sldMkLst>
        <pc:spChg chg="mod ord">
          <ac:chgData name="Gabriela Constantin" userId="S::gabriela.constantin@innovationnorway.no::fba4fafd-d0d3-4413-b2d9-b64374331ce6" providerId="AD" clId="Web-{E7BAA638-81AE-27EA-3C98-AC15002F3E00}" dt="2021-05-10T11:29:57.425" v="226" actId="20577"/>
          <ac:spMkLst>
            <pc:docMk/>
            <pc:sldMk cId="469371391" sldId="381"/>
            <ac:spMk id="2" creationId="{1C21E816-31F5-48BB-BD02-D15F2F18B48A}"/>
          </ac:spMkLst>
        </pc:spChg>
        <pc:spChg chg="add del mod">
          <ac:chgData name="Gabriela Constantin" userId="S::gabriela.constantin@innovationnorway.no::fba4fafd-d0d3-4413-b2d9-b64374331ce6" providerId="AD" clId="Web-{E7BAA638-81AE-27EA-3C98-AC15002F3E00}" dt="2021-05-10T09:07:54.598" v="204"/>
          <ac:spMkLst>
            <pc:docMk/>
            <pc:sldMk cId="469371391" sldId="381"/>
            <ac:spMk id="4" creationId="{DA9B9699-1136-4455-BC6B-E4AD7C1429E4}"/>
          </ac:spMkLst>
        </pc:spChg>
        <pc:spChg chg="mod">
          <ac:chgData name="Gabriela Constantin" userId="S::gabriela.constantin@innovationnorway.no::fba4fafd-d0d3-4413-b2d9-b64374331ce6" providerId="AD" clId="Web-{E7BAA638-81AE-27EA-3C98-AC15002F3E00}" dt="2021-05-10T11:27:28.846" v="215" actId="20577"/>
          <ac:spMkLst>
            <pc:docMk/>
            <pc:sldMk cId="469371391" sldId="381"/>
            <ac:spMk id="10" creationId="{F3B99475-05E8-4215-9585-EA25E1E45C49}"/>
          </ac:spMkLst>
        </pc:spChg>
        <pc:spChg chg="mod">
          <ac:chgData name="Gabriela Constantin" userId="S::gabriela.constantin@innovationnorway.no::fba4fafd-d0d3-4413-b2d9-b64374331ce6" providerId="AD" clId="Web-{E7BAA638-81AE-27EA-3C98-AC15002F3E00}" dt="2021-05-10T09:08:22.223" v="213" actId="1076"/>
          <ac:spMkLst>
            <pc:docMk/>
            <pc:sldMk cId="469371391" sldId="381"/>
            <ac:spMk id="20" creationId="{A41C850B-2B9B-47E0-9D28-462B998E317A}"/>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56" creationId="{85A71294-C247-450A-BB34-6E68648C95D8}"/>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58" creationId="{D36A0BA4-6A63-41D3-B0FA-43799ABC4AA0}"/>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60" creationId="{673313D8-D259-4D89-9CE5-14884FB40DB4}"/>
          </ac:spMkLst>
        </pc:spChg>
        <pc:spChg chg="add del">
          <ac:chgData name="Gabriela Constantin" userId="S::gabriela.constantin@innovationnorway.no::fba4fafd-d0d3-4413-b2d9-b64374331ce6" providerId="AD" clId="Web-{E7BAA638-81AE-27EA-3C98-AC15002F3E00}" dt="2021-05-10T09:01:33.406" v="154"/>
          <ac:spMkLst>
            <pc:docMk/>
            <pc:sldMk cId="469371391" sldId="381"/>
            <ac:spMk id="62" creationId="{E6C8E6EB-4C59-429B-97E4-72A058CFC4FB}"/>
          </ac:spMkLst>
        </pc:spChg>
        <pc:spChg chg="add del">
          <ac:chgData name="Gabriela Constantin" userId="S::gabriela.constantin@innovationnorway.no::fba4fafd-d0d3-4413-b2d9-b64374331ce6" providerId="AD" clId="Web-{E7BAA638-81AE-27EA-3C98-AC15002F3E00}" dt="2021-05-10T09:01:33.406" v="154"/>
          <ac:spMkLst>
            <pc:docMk/>
            <pc:sldMk cId="469371391" sldId="381"/>
            <ac:spMk id="63" creationId="{B5B90362-AFCC-46A9-B41C-A257A8C5B314}"/>
          </ac:spMkLst>
        </pc:spChg>
        <pc:spChg chg="add del">
          <ac:chgData name="Gabriela Constantin" userId="S::gabriela.constantin@innovationnorway.no::fba4fafd-d0d3-4413-b2d9-b64374331ce6" providerId="AD" clId="Web-{E7BAA638-81AE-27EA-3C98-AC15002F3E00}" dt="2021-05-10T09:01:33.406" v="154"/>
          <ac:spMkLst>
            <pc:docMk/>
            <pc:sldMk cId="469371391" sldId="381"/>
            <ac:spMk id="64" creationId="{F71EF7F1-38BA-471D-8CD4-2A9AE8E35527}"/>
          </ac:spMkLst>
        </pc:spChg>
        <pc:spChg chg="add del">
          <ac:chgData name="Gabriela Constantin" userId="S::gabriela.constantin@innovationnorway.no::fba4fafd-d0d3-4413-b2d9-b64374331ce6" providerId="AD" clId="Web-{E7BAA638-81AE-27EA-3C98-AC15002F3E00}" dt="2021-05-10T09:01:26" v="152"/>
          <ac:spMkLst>
            <pc:docMk/>
            <pc:sldMk cId="469371391" sldId="381"/>
            <ac:spMk id="65" creationId="{E6C8E6EB-4C59-429B-97E4-72A058CFC4FB}"/>
          </ac:spMkLst>
        </pc:spChg>
        <pc:spChg chg="add del">
          <ac:chgData name="Gabriela Constantin" userId="S::gabriela.constantin@innovationnorway.no::fba4fafd-d0d3-4413-b2d9-b64374331ce6" providerId="AD" clId="Web-{E7BAA638-81AE-27EA-3C98-AC15002F3E00}" dt="2021-05-10T09:01:33.406" v="154"/>
          <ac:spMkLst>
            <pc:docMk/>
            <pc:sldMk cId="469371391" sldId="381"/>
            <ac:spMk id="66" creationId="{504BED40-EAF7-4E55-AFF7-2CD840EBD3AA}"/>
          </ac:spMkLst>
        </pc:spChg>
        <pc:spChg chg="add del">
          <ac:chgData name="Gabriela Constantin" userId="S::gabriela.constantin@innovationnorway.no::fba4fafd-d0d3-4413-b2d9-b64374331ce6" providerId="AD" clId="Web-{E7BAA638-81AE-27EA-3C98-AC15002F3E00}" dt="2021-05-10T09:01:26" v="152"/>
          <ac:spMkLst>
            <pc:docMk/>
            <pc:sldMk cId="469371391" sldId="381"/>
            <ac:spMk id="67" creationId="{B5B90362-AFCC-46A9-B41C-A257A8C5B314}"/>
          </ac:spMkLst>
        </pc:spChg>
        <pc:spChg chg="add del">
          <ac:chgData name="Gabriela Constantin" userId="S::gabriela.constantin@innovationnorway.no::fba4fafd-d0d3-4413-b2d9-b64374331ce6" providerId="AD" clId="Web-{E7BAA638-81AE-27EA-3C98-AC15002F3E00}" dt="2021-05-10T09:01:33.406" v="154"/>
          <ac:spMkLst>
            <pc:docMk/>
            <pc:sldMk cId="469371391" sldId="381"/>
            <ac:spMk id="68" creationId="{F367CCF1-BB1E-41CF-8499-94A870C33EFA}"/>
          </ac:spMkLst>
        </pc:spChg>
        <pc:spChg chg="add del">
          <ac:chgData name="Gabriela Constantin" userId="S::gabriela.constantin@innovationnorway.no::fba4fafd-d0d3-4413-b2d9-b64374331ce6" providerId="AD" clId="Web-{E7BAA638-81AE-27EA-3C98-AC15002F3E00}" dt="2021-05-10T09:01:26" v="152"/>
          <ac:spMkLst>
            <pc:docMk/>
            <pc:sldMk cId="469371391" sldId="381"/>
            <ac:spMk id="69" creationId="{F71EF7F1-38BA-471D-8CD4-2A9AE8E35527}"/>
          </ac:spMkLst>
        </pc:spChg>
        <pc:spChg chg="add del">
          <ac:chgData name="Gabriela Constantin" userId="S::gabriela.constantin@innovationnorway.no::fba4fafd-d0d3-4413-b2d9-b64374331ce6" providerId="AD" clId="Web-{E7BAA638-81AE-27EA-3C98-AC15002F3E00}" dt="2021-05-10T09:01:46.563" v="156"/>
          <ac:spMkLst>
            <pc:docMk/>
            <pc:sldMk cId="469371391" sldId="381"/>
            <ac:spMk id="70" creationId="{E6C8E6EB-4C59-429B-97E4-72A058CFC4FB}"/>
          </ac:spMkLst>
        </pc:spChg>
        <pc:spChg chg="add del">
          <ac:chgData name="Gabriela Constantin" userId="S::gabriela.constantin@innovationnorway.no::fba4fafd-d0d3-4413-b2d9-b64374331ce6" providerId="AD" clId="Web-{E7BAA638-81AE-27EA-3C98-AC15002F3E00}" dt="2021-05-10T09:01:26" v="152"/>
          <ac:spMkLst>
            <pc:docMk/>
            <pc:sldMk cId="469371391" sldId="381"/>
            <ac:spMk id="71" creationId="{FAAAB002-E48E-4009-828A-511F7A828053}"/>
          </ac:spMkLst>
        </pc:spChg>
        <pc:spChg chg="add del">
          <ac:chgData name="Gabriela Constantin" userId="S::gabriela.constantin@innovationnorway.no::fba4fafd-d0d3-4413-b2d9-b64374331ce6" providerId="AD" clId="Web-{E7BAA638-81AE-27EA-3C98-AC15002F3E00}" dt="2021-05-10T09:01:46.563" v="156"/>
          <ac:spMkLst>
            <pc:docMk/>
            <pc:sldMk cId="469371391" sldId="381"/>
            <ac:spMk id="72" creationId="{B5B90362-AFCC-46A9-B41C-A257A8C5B314}"/>
          </ac:spMkLst>
        </pc:spChg>
        <pc:spChg chg="add del">
          <ac:chgData name="Gabriela Constantin" userId="S::gabriela.constantin@innovationnorway.no::fba4fafd-d0d3-4413-b2d9-b64374331ce6" providerId="AD" clId="Web-{E7BAA638-81AE-27EA-3C98-AC15002F3E00}" dt="2021-05-10T09:01:26" v="152"/>
          <ac:spMkLst>
            <pc:docMk/>
            <pc:sldMk cId="469371391" sldId="381"/>
            <ac:spMk id="73" creationId="{97EF55D5-23F0-4398-B16B-AEF5778C3048}"/>
          </ac:spMkLst>
        </pc:spChg>
        <pc:spChg chg="add del">
          <ac:chgData name="Gabriela Constantin" userId="S::gabriela.constantin@innovationnorway.no::fba4fafd-d0d3-4413-b2d9-b64374331ce6" providerId="AD" clId="Web-{E7BAA638-81AE-27EA-3C98-AC15002F3E00}" dt="2021-05-10T09:01:46.563" v="156"/>
          <ac:spMkLst>
            <pc:docMk/>
            <pc:sldMk cId="469371391" sldId="381"/>
            <ac:spMk id="74" creationId="{F71EF7F1-38BA-471D-8CD4-2A9AE8E35527}"/>
          </ac:spMkLst>
        </pc:spChg>
        <pc:spChg chg="add del">
          <ac:chgData name="Gabriela Constantin" userId="S::gabriela.constantin@innovationnorway.no::fba4fafd-d0d3-4413-b2d9-b64374331ce6" providerId="AD" clId="Web-{E7BAA638-81AE-27EA-3C98-AC15002F3E00}" dt="2021-05-10T09:01:26" v="152"/>
          <ac:spMkLst>
            <pc:docMk/>
            <pc:sldMk cId="469371391" sldId="381"/>
            <ac:spMk id="75" creationId="{FDF32581-CAA1-43C6-8532-DC56C8435C25}"/>
          </ac:spMkLst>
        </pc:spChg>
        <pc:spChg chg="add del">
          <ac:chgData name="Gabriela Constantin" userId="S::gabriela.constantin@innovationnorway.no::fba4fafd-d0d3-4413-b2d9-b64374331ce6" providerId="AD" clId="Web-{E7BAA638-81AE-27EA-3C98-AC15002F3E00}" dt="2021-05-10T09:01:46.563" v="156"/>
          <ac:spMkLst>
            <pc:docMk/>
            <pc:sldMk cId="469371391" sldId="381"/>
            <ac:spMk id="76" creationId="{3CED7894-4F62-4A6C-8DB5-DB5BE08E9C03}"/>
          </ac:spMkLst>
        </pc:spChg>
        <pc:spChg chg="add del">
          <ac:chgData name="Gabriela Constantin" userId="S::gabriela.constantin@innovationnorway.no::fba4fafd-d0d3-4413-b2d9-b64374331ce6" providerId="AD" clId="Web-{E7BAA638-81AE-27EA-3C98-AC15002F3E00}" dt="2021-05-10T09:01:46.563" v="156"/>
          <ac:spMkLst>
            <pc:docMk/>
            <pc:sldMk cId="469371391" sldId="381"/>
            <ac:spMk id="77" creationId="{E536F3B4-50F6-4C52-8F76-4EB1214719DC}"/>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78" creationId="{DD651B61-325E-4E73-8445-38B0DE8AAAB6}"/>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79" creationId="{39373A6F-2E1F-4613-8E1D-D68057D29F31}"/>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80" creationId="{B42E5253-D3AC-4AC2-B766-8B34F13C2F5E}"/>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81" creationId="{10AE8D57-436A-4073-9A75-15BB5949F8B4}"/>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82" creationId="{E9751CB9-7B25-4EB8-9A6F-82F822549F12}"/>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83" creationId="{E1317383-CF3B-4B02-9512-BECBEF6362A4}"/>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84" creationId="{B1D4C7A0-6DF2-4F2D-A45D-F111582974C7}"/>
          </ac:spMkLst>
        </pc:spChg>
        <pc:spChg chg="add del">
          <ac:chgData name="Gabriela Constantin" userId="S::gabriela.constantin@innovationnorway.no::fba4fafd-d0d3-4413-b2d9-b64374331ce6" providerId="AD" clId="Web-{E7BAA638-81AE-27EA-3C98-AC15002F3E00}" dt="2021-05-10T09:01:54.266" v="158"/>
          <ac:spMkLst>
            <pc:docMk/>
            <pc:sldMk cId="469371391" sldId="381"/>
            <ac:spMk id="85" creationId="{DBF3943D-BCB6-4B31-809D-A005686483B4}"/>
          </ac:spMkLst>
        </pc:spChg>
        <pc:spChg chg="add del">
          <ac:chgData name="Gabriela Constantin" userId="S::gabriela.constantin@innovationnorway.no::fba4fafd-d0d3-4413-b2d9-b64374331ce6" providerId="AD" clId="Web-{E7BAA638-81AE-27EA-3C98-AC15002F3E00}" dt="2021-05-10T09:02:09.532" v="160"/>
          <ac:spMkLst>
            <pc:docMk/>
            <pc:sldMk cId="469371391" sldId="381"/>
            <ac:spMk id="86" creationId="{DD651B61-325E-4E73-8445-38B0DE8AAAB6}"/>
          </ac:spMkLst>
        </pc:spChg>
        <pc:spChg chg="add del">
          <ac:chgData name="Gabriela Constantin" userId="S::gabriela.constantin@innovationnorway.no::fba4fafd-d0d3-4413-b2d9-b64374331ce6" providerId="AD" clId="Web-{E7BAA638-81AE-27EA-3C98-AC15002F3E00}" dt="2021-05-10T09:02:09.532" v="160"/>
          <ac:spMkLst>
            <pc:docMk/>
            <pc:sldMk cId="469371391" sldId="381"/>
            <ac:spMk id="87" creationId="{B42E5253-D3AC-4AC2-B766-8B34F13C2F5E}"/>
          </ac:spMkLst>
        </pc:spChg>
        <pc:spChg chg="add del">
          <ac:chgData name="Gabriela Constantin" userId="S::gabriela.constantin@innovationnorway.no::fba4fafd-d0d3-4413-b2d9-b64374331ce6" providerId="AD" clId="Web-{E7BAA638-81AE-27EA-3C98-AC15002F3E00}" dt="2021-05-10T09:02:09.532" v="160"/>
          <ac:spMkLst>
            <pc:docMk/>
            <pc:sldMk cId="469371391" sldId="381"/>
            <ac:spMk id="88" creationId="{10AE8D57-436A-4073-9A75-15BB5949F8B4}"/>
          </ac:spMkLst>
        </pc:spChg>
        <pc:spChg chg="add del">
          <ac:chgData name="Gabriela Constantin" userId="S::gabriela.constantin@innovationnorway.no::fba4fafd-d0d3-4413-b2d9-b64374331ce6" providerId="AD" clId="Web-{E7BAA638-81AE-27EA-3C98-AC15002F3E00}" dt="2021-05-10T09:02:09.532" v="160"/>
          <ac:spMkLst>
            <pc:docMk/>
            <pc:sldMk cId="469371391" sldId="381"/>
            <ac:spMk id="89" creationId="{F875149D-F692-45DA-8324-D5E0193D5FC4}"/>
          </ac:spMkLst>
        </pc:spChg>
        <pc:spChg chg="add del">
          <ac:chgData name="Gabriela Constantin" userId="S::gabriela.constantin@innovationnorway.no::fba4fafd-d0d3-4413-b2d9-b64374331ce6" providerId="AD" clId="Web-{E7BAA638-81AE-27EA-3C98-AC15002F3E00}" dt="2021-05-10T09:02:09.532" v="160"/>
          <ac:spMkLst>
            <pc:docMk/>
            <pc:sldMk cId="469371391" sldId="381"/>
            <ac:spMk id="90" creationId="{C0B19935-C760-4698-9DD1-973C8A428D26}"/>
          </ac:spMkLst>
        </pc:spChg>
        <pc:spChg chg="add del">
          <ac:chgData name="Gabriela Constantin" userId="S::gabriela.constantin@innovationnorway.no::fba4fafd-d0d3-4413-b2d9-b64374331ce6" providerId="AD" clId="Web-{E7BAA638-81AE-27EA-3C98-AC15002F3E00}" dt="2021-05-10T09:02:09.532" v="160"/>
          <ac:spMkLst>
            <pc:docMk/>
            <pc:sldMk cId="469371391" sldId="381"/>
            <ac:spMk id="91" creationId="{08990612-E008-4F02-AEBB-B140BE753558}"/>
          </ac:spMkLst>
        </pc:spChg>
        <pc:spChg chg="add del">
          <ac:chgData name="Gabriela Constantin" userId="S::gabriela.constantin@innovationnorway.no::fba4fafd-d0d3-4413-b2d9-b64374331ce6" providerId="AD" clId="Web-{E7BAA638-81AE-27EA-3C98-AC15002F3E00}" dt="2021-05-10T09:02:09.532" v="160"/>
          <ac:spMkLst>
            <pc:docMk/>
            <pc:sldMk cId="469371391" sldId="381"/>
            <ac:spMk id="92" creationId="{A310A41F-3A14-4150-B6CF-0A577DDDEAD2}"/>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93" creationId="{E6C8E6EB-4C59-429B-97E4-72A058CFC4FB}"/>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94" creationId="{B5B90362-AFCC-46A9-B41C-A257A8C5B314}"/>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95" creationId="{F71EF7F1-38BA-471D-8CD4-2A9AE8E35527}"/>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96" creationId="{1BB56EB9-078F-4952-AC1F-149C7A0AE4D5}"/>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97" creationId="{D3772EE4-ED5E-4D3A-A306-B22CF866786D}"/>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98" creationId="{10058680-D07C-4893-B2B7-91543F18AB32}"/>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99" creationId="{7B42427A-0A1F-4A55-8705-D9179F1E0CFB}"/>
          </ac:spMkLst>
        </pc:spChg>
        <pc:spChg chg="add del">
          <ac:chgData name="Gabriela Constantin" userId="S::gabriela.constantin@innovationnorway.no::fba4fafd-d0d3-4413-b2d9-b64374331ce6" providerId="AD" clId="Web-{E7BAA638-81AE-27EA-3C98-AC15002F3E00}" dt="2021-05-10T09:02:20.047" v="162"/>
          <ac:spMkLst>
            <pc:docMk/>
            <pc:sldMk cId="469371391" sldId="381"/>
            <ac:spMk id="100" creationId="{EE54A6FE-D8CB-48A3-900B-053D4EBD3B85}"/>
          </ac:spMkLst>
        </pc:spChg>
        <pc:spChg chg="add del">
          <ac:chgData name="Gabriela Constantin" userId="S::gabriela.constantin@innovationnorway.no::fba4fafd-d0d3-4413-b2d9-b64374331ce6" providerId="AD" clId="Web-{E7BAA638-81AE-27EA-3C98-AC15002F3E00}" dt="2021-05-10T09:02:41.470" v="164"/>
          <ac:spMkLst>
            <pc:docMk/>
            <pc:sldMk cId="469371391" sldId="381"/>
            <ac:spMk id="101" creationId="{E6C8E6EB-4C59-429B-97E4-72A058CFC4FB}"/>
          </ac:spMkLst>
        </pc:spChg>
        <pc:spChg chg="add del">
          <ac:chgData name="Gabriela Constantin" userId="S::gabriela.constantin@innovationnorway.no::fba4fafd-d0d3-4413-b2d9-b64374331ce6" providerId="AD" clId="Web-{E7BAA638-81AE-27EA-3C98-AC15002F3E00}" dt="2021-05-10T09:02:41.470" v="164"/>
          <ac:spMkLst>
            <pc:docMk/>
            <pc:sldMk cId="469371391" sldId="381"/>
            <ac:spMk id="102" creationId="{B5B90362-AFCC-46A9-B41C-A257A8C5B314}"/>
          </ac:spMkLst>
        </pc:spChg>
        <pc:spChg chg="add del">
          <ac:chgData name="Gabriela Constantin" userId="S::gabriela.constantin@innovationnorway.no::fba4fafd-d0d3-4413-b2d9-b64374331ce6" providerId="AD" clId="Web-{E7BAA638-81AE-27EA-3C98-AC15002F3E00}" dt="2021-05-10T09:02:41.470" v="164"/>
          <ac:spMkLst>
            <pc:docMk/>
            <pc:sldMk cId="469371391" sldId="381"/>
            <ac:spMk id="103" creationId="{F71EF7F1-38BA-471D-8CD4-2A9AE8E35527}"/>
          </ac:spMkLst>
        </pc:spChg>
        <pc:spChg chg="add del">
          <ac:chgData name="Gabriela Constantin" userId="S::gabriela.constantin@innovationnorway.no::fba4fafd-d0d3-4413-b2d9-b64374331ce6" providerId="AD" clId="Web-{E7BAA638-81AE-27EA-3C98-AC15002F3E00}" dt="2021-05-10T09:02:41.470" v="164"/>
          <ac:spMkLst>
            <pc:docMk/>
            <pc:sldMk cId="469371391" sldId="381"/>
            <ac:spMk id="104" creationId="{B8DD2392-397B-48BF-BEFA-EA1FB881CA85}"/>
          </ac:spMkLst>
        </pc:spChg>
        <pc:spChg chg="add del">
          <ac:chgData name="Gabriela Constantin" userId="S::gabriela.constantin@innovationnorway.no::fba4fafd-d0d3-4413-b2d9-b64374331ce6" providerId="AD" clId="Web-{E7BAA638-81AE-27EA-3C98-AC15002F3E00}" dt="2021-05-10T09:03:06.360" v="166"/>
          <ac:spMkLst>
            <pc:docMk/>
            <pc:sldMk cId="469371391" sldId="381"/>
            <ac:spMk id="105" creationId="{E6C8E6EB-4C59-429B-97E4-72A058CFC4FB}"/>
          </ac:spMkLst>
        </pc:spChg>
        <pc:spChg chg="add del">
          <ac:chgData name="Gabriela Constantin" userId="S::gabriela.constantin@innovationnorway.no::fba4fafd-d0d3-4413-b2d9-b64374331ce6" providerId="AD" clId="Web-{E7BAA638-81AE-27EA-3C98-AC15002F3E00}" dt="2021-05-10T09:03:06.360" v="166"/>
          <ac:spMkLst>
            <pc:docMk/>
            <pc:sldMk cId="469371391" sldId="381"/>
            <ac:spMk id="106" creationId="{B5B90362-AFCC-46A9-B41C-A257A8C5B314}"/>
          </ac:spMkLst>
        </pc:spChg>
        <pc:spChg chg="add del">
          <ac:chgData name="Gabriela Constantin" userId="S::gabriela.constantin@innovationnorway.no::fba4fafd-d0d3-4413-b2d9-b64374331ce6" providerId="AD" clId="Web-{E7BAA638-81AE-27EA-3C98-AC15002F3E00}" dt="2021-05-10T09:03:06.360" v="166"/>
          <ac:spMkLst>
            <pc:docMk/>
            <pc:sldMk cId="469371391" sldId="381"/>
            <ac:spMk id="107" creationId="{F71EF7F1-38BA-471D-8CD4-2A9AE8E35527}"/>
          </ac:spMkLst>
        </pc:spChg>
        <pc:spChg chg="add del">
          <ac:chgData name="Gabriela Constantin" userId="S::gabriela.constantin@innovationnorway.no::fba4fafd-d0d3-4413-b2d9-b64374331ce6" providerId="AD" clId="Web-{E7BAA638-81AE-27EA-3C98-AC15002F3E00}" dt="2021-05-10T09:03:06.360" v="166"/>
          <ac:spMkLst>
            <pc:docMk/>
            <pc:sldMk cId="469371391" sldId="381"/>
            <ac:spMk id="108" creationId="{3CED7894-4F62-4A6C-8DB5-DB5BE08E9C03}"/>
          </ac:spMkLst>
        </pc:spChg>
        <pc:spChg chg="add del">
          <ac:chgData name="Gabriela Constantin" userId="S::gabriela.constantin@innovationnorway.no::fba4fafd-d0d3-4413-b2d9-b64374331ce6" providerId="AD" clId="Web-{E7BAA638-81AE-27EA-3C98-AC15002F3E00}" dt="2021-05-10T09:03:06.360" v="166"/>
          <ac:spMkLst>
            <pc:docMk/>
            <pc:sldMk cId="469371391" sldId="381"/>
            <ac:spMk id="109" creationId="{E536F3B4-50F6-4C52-8F76-4EB1214719DC}"/>
          </ac:spMkLst>
        </pc:spChg>
        <pc:spChg chg="add del">
          <ac:chgData name="Gabriela Constantin" userId="S::gabriela.constantin@innovationnorway.no::fba4fafd-d0d3-4413-b2d9-b64374331ce6" providerId="AD" clId="Web-{E7BAA638-81AE-27EA-3C98-AC15002F3E00}" dt="2021-05-10T09:03:12.532" v="168"/>
          <ac:spMkLst>
            <pc:docMk/>
            <pc:sldMk cId="469371391" sldId="381"/>
            <ac:spMk id="110" creationId="{E6C8E6EB-4C59-429B-97E4-72A058CFC4FB}"/>
          </ac:spMkLst>
        </pc:spChg>
        <pc:spChg chg="add del">
          <ac:chgData name="Gabriela Constantin" userId="S::gabriela.constantin@innovationnorway.no::fba4fafd-d0d3-4413-b2d9-b64374331ce6" providerId="AD" clId="Web-{E7BAA638-81AE-27EA-3C98-AC15002F3E00}" dt="2021-05-10T09:03:12.532" v="168"/>
          <ac:spMkLst>
            <pc:docMk/>
            <pc:sldMk cId="469371391" sldId="381"/>
            <ac:spMk id="111" creationId="{B5B90362-AFCC-46A9-B41C-A257A8C5B314}"/>
          </ac:spMkLst>
        </pc:spChg>
        <pc:spChg chg="add del">
          <ac:chgData name="Gabriela Constantin" userId="S::gabriela.constantin@innovationnorway.no::fba4fafd-d0d3-4413-b2d9-b64374331ce6" providerId="AD" clId="Web-{E7BAA638-81AE-27EA-3C98-AC15002F3E00}" dt="2021-05-10T09:03:12.532" v="168"/>
          <ac:spMkLst>
            <pc:docMk/>
            <pc:sldMk cId="469371391" sldId="381"/>
            <ac:spMk id="112" creationId="{F71EF7F1-38BA-471D-8CD4-2A9AE8E35527}"/>
          </ac:spMkLst>
        </pc:spChg>
        <pc:spChg chg="add del">
          <ac:chgData name="Gabriela Constantin" userId="S::gabriela.constantin@innovationnorway.no::fba4fafd-d0d3-4413-b2d9-b64374331ce6" providerId="AD" clId="Web-{E7BAA638-81AE-27EA-3C98-AC15002F3E00}" dt="2021-05-10T09:03:12.532" v="168"/>
          <ac:spMkLst>
            <pc:docMk/>
            <pc:sldMk cId="469371391" sldId="381"/>
            <ac:spMk id="113" creationId="{504BED40-EAF7-4E55-AFF7-2CD840EBD3AA}"/>
          </ac:spMkLst>
        </pc:spChg>
        <pc:spChg chg="add del">
          <ac:chgData name="Gabriela Constantin" userId="S::gabriela.constantin@innovationnorway.no::fba4fafd-d0d3-4413-b2d9-b64374331ce6" providerId="AD" clId="Web-{E7BAA638-81AE-27EA-3C98-AC15002F3E00}" dt="2021-05-10T09:03:12.532" v="168"/>
          <ac:spMkLst>
            <pc:docMk/>
            <pc:sldMk cId="469371391" sldId="381"/>
            <ac:spMk id="114" creationId="{F367CCF1-BB1E-41CF-8499-94A870C33EFA}"/>
          </ac:spMkLst>
        </pc:spChg>
        <pc:spChg chg="add del">
          <ac:chgData name="Gabriela Constantin" userId="S::gabriela.constantin@innovationnorway.no::fba4fafd-d0d3-4413-b2d9-b64374331ce6" providerId="AD" clId="Web-{E7BAA638-81AE-27EA-3C98-AC15002F3E00}" dt="2021-05-10T09:03:15.501" v="170"/>
          <ac:spMkLst>
            <pc:docMk/>
            <pc:sldMk cId="469371391" sldId="381"/>
            <ac:spMk id="115" creationId="{E6C8E6EB-4C59-429B-97E4-72A058CFC4FB}"/>
          </ac:spMkLst>
        </pc:spChg>
        <pc:spChg chg="add del">
          <ac:chgData name="Gabriela Constantin" userId="S::gabriela.constantin@innovationnorway.no::fba4fafd-d0d3-4413-b2d9-b64374331ce6" providerId="AD" clId="Web-{E7BAA638-81AE-27EA-3C98-AC15002F3E00}" dt="2021-05-10T09:03:15.501" v="170"/>
          <ac:spMkLst>
            <pc:docMk/>
            <pc:sldMk cId="469371391" sldId="381"/>
            <ac:spMk id="116" creationId="{B5B90362-AFCC-46A9-B41C-A257A8C5B314}"/>
          </ac:spMkLst>
        </pc:spChg>
        <pc:spChg chg="add del">
          <ac:chgData name="Gabriela Constantin" userId="S::gabriela.constantin@innovationnorway.no::fba4fafd-d0d3-4413-b2d9-b64374331ce6" providerId="AD" clId="Web-{E7BAA638-81AE-27EA-3C98-AC15002F3E00}" dt="2021-05-10T09:03:15.501" v="170"/>
          <ac:spMkLst>
            <pc:docMk/>
            <pc:sldMk cId="469371391" sldId="381"/>
            <ac:spMk id="117" creationId="{F71EF7F1-38BA-471D-8CD4-2A9AE8E35527}"/>
          </ac:spMkLst>
        </pc:spChg>
        <pc:spChg chg="add del">
          <ac:chgData name="Gabriela Constantin" userId="S::gabriela.constantin@innovationnorway.no::fba4fafd-d0d3-4413-b2d9-b64374331ce6" providerId="AD" clId="Web-{E7BAA638-81AE-27EA-3C98-AC15002F3E00}" dt="2021-05-10T09:03:15.501" v="170"/>
          <ac:spMkLst>
            <pc:docMk/>
            <pc:sldMk cId="469371391" sldId="381"/>
            <ac:spMk id="118" creationId="{7A4CA679-3546-4E14-8FB8-F57168C37635}"/>
          </ac:spMkLst>
        </pc:spChg>
        <pc:spChg chg="add del">
          <ac:chgData name="Gabriela Constantin" userId="S::gabriela.constantin@innovationnorway.no::fba4fafd-d0d3-4413-b2d9-b64374331ce6" providerId="AD" clId="Web-{E7BAA638-81AE-27EA-3C98-AC15002F3E00}" dt="2021-05-10T09:03:15.501" v="170"/>
          <ac:spMkLst>
            <pc:docMk/>
            <pc:sldMk cId="469371391" sldId="381"/>
            <ac:spMk id="119" creationId="{44D16E90-7C64-4C04-A50A-B866A1A92B4E}"/>
          </ac:spMkLst>
        </pc:spChg>
        <pc:spChg chg="add del">
          <ac:chgData name="Gabriela Constantin" userId="S::gabriela.constantin@innovationnorway.no::fba4fafd-d0d3-4413-b2d9-b64374331ce6" providerId="AD" clId="Web-{E7BAA638-81AE-27EA-3C98-AC15002F3E00}" dt="2021-05-10T09:03:15.501" v="170"/>
          <ac:spMkLst>
            <pc:docMk/>
            <pc:sldMk cId="469371391" sldId="381"/>
            <ac:spMk id="120" creationId="{DBE4DD59-5AA2-46C6-B6A8-9B4C62D19877}"/>
          </ac:spMkLst>
        </pc:spChg>
        <pc:spChg chg="add del">
          <ac:chgData name="Gabriela Constantin" userId="S::gabriela.constantin@innovationnorway.no::fba4fafd-d0d3-4413-b2d9-b64374331ce6" providerId="AD" clId="Web-{E7BAA638-81AE-27EA-3C98-AC15002F3E00}" dt="2021-05-10T09:03:15.501" v="170"/>
          <ac:spMkLst>
            <pc:docMk/>
            <pc:sldMk cId="469371391" sldId="381"/>
            <ac:spMk id="121" creationId="{160CE81C-67DC-489E-BFFB-877C80B854DB}"/>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122" creationId="{E6C8E6EB-4C59-429B-97E4-72A058CFC4FB}"/>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123" creationId="{B5B90362-AFCC-46A9-B41C-A257A8C5B314}"/>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124" creationId="{F71EF7F1-38BA-471D-8CD4-2A9AE8E35527}"/>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125" creationId="{FAAAB002-E48E-4009-828A-511F7A828053}"/>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126" creationId="{97EF55D5-23F0-4398-B16B-AEF5778C3048}"/>
          </ac:spMkLst>
        </pc:spChg>
        <pc:spChg chg="add del">
          <ac:chgData name="Gabriela Constantin" userId="S::gabriela.constantin@innovationnorway.no::fba4fafd-d0d3-4413-b2d9-b64374331ce6" providerId="AD" clId="Web-{E7BAA638-81AE-27EA-3C98-AC15002F3E00}" dt="2021-05-10T09:07:59.223" v="208"/>
          <ac:spMkLst>
            <pc:docMk/>
            <pc:sldMk cId="469371391" sldId="381"/>
            <ac:spMk id="127" creationId="{FDF32581-CAA1-43C6-8532-DC56C8435C25}"/>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32" creationId="{E6C8E6EB-4C59-429B-97E4-72A058CFC4FB}"/>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34" creationId="{B5B90362-AFCC-46A9-B41C-A257A8C5B314}"/>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36" creationId="{F71EF7F1-38BA-471D-8CD4-2A9AE8E35527}"/>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38" creationId="{1BB56EB9-078F-4952-AC1F-149C7A0AE4D5}"/>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40" creationId="{D3772EE4-ED5E-4D3A-A306-B22CF866786D}"/>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42" creationId="{10058680-D07C-4893-B2B7-91543F18AB32}"/>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44" creationId="{7B42427A-0A1F-4A55-8705-D9179F1E0CFB}"/>
          </ac:spMkLst>
        </pc:spChg>
        <pc:spChg chg="add del">
          <ac:chgData name="Gabriela Constantin" userId="S::gabriela.constantin@innovationnorway.no::fba4fafd-d0d3-4413-b2d9-b64374331ce6" providerId="AD" clId="Web-{E7BAA638-81AE-27EA-3C98-AC15002F3E00}" dt="2021-05-10T09:07:56.020" v="206"/>
          <ac:spMkLst>
            <pc:docMk/>
            <pc:sldMk cId="469371391" sldId="381"/>
            <ac:spMk id="146" creationId="{EE54A6FE-D8CB-48A3-900B-053D4EBD3B85}"/>
          </ac:spMkLst>
        </pc:spChg>
        <pc:picChg chg="add del mod">
          <ac:chgData name="Gabriela Constantin" userId="S::gabriela.constantin@innovationnorway.no::fba4fafd-d0d3-4413-b2d9-b64374331ce6" providerId="AD" clId="Web-{E7BAA638-81AE-27EA-3C98-AC15002F3E00}" dt="2021-05-10T09:07:54.598" v="205"/>
          <ac:picMkLst>
            <pc:docMk/>
            <pc:sldMk cId="469371391" sldId="381"/>
            <ac:picMk id="3" creationId="{2FD19553-FA3A-4400-9640-EC82D7C8B80E}"/>
          </ac:picMkLst>
        </pc:picChg>
        <pc:picChg chg="mod ord">
          <ac:chgData name="Gabriela Constantin" userId="S::gabriela.constantin@innovationnorway.no::fba4fafd-d0d3-4413-b2d9-b64374331ce6" providerId="AD" clId="Web-{E7BAA638-81AE-27EA-3C98-AC15002F3E00}" dt="2021-05-10T09:07:59.223" v="208"/>
          <ac:picMkLst>
            <pc:docMk/>
            <pc:sldMk cId="469371391" sldId="381"/>
            <ac:picMk id="8" creationId="{7F3E7FB6-5B47-47B3-AFA0-3A61288AD817}"/>
          </ac:picMkLst>
        </pc:picChg>
        <pc:picChg chg="add del">
          <ac:chgData name="Gabriela Constantin" userId="S::gabriela.constantin@innovationnorway.no::fba4fafd-d0d3-4413-b2d9-b64374331ce6" providerId="AD" clId="Web-{E7BAA638-81AE-27EA-3C98-AC15002F3E00}" dt="2021-05-10T09:08:00.256" v="209"/>
          <ac:picMkLst>
            <pc:docMk/>
            <pc:sldMk cId="469371391" sldId="381"/>
            <ac:picMk id="16" creationId="{4D607389-8EF6-4D63-A02C-18E6DD1D0EFD}"/>
          </ac:picMkLst>
        </pc:picChg>
      </pc:sldChg>
    </pc:docChg>
  </pc:docChgLst>
  <pc:docChgLst>
    <pc:chgData name="Gabriela Constantin" userId="S::gabriela.constantin@innovationnorway.no::fba4fafd-d0d3-4413-b2d9-b64374331ce6" providerId="AD" clId="Web-{7035FDBB-FBCD-AAF1-A170-D0745DC6BBDB}"/>
    <pc:docChg chg="addSld delSld modSld sldOrd addMainMaster modMainMaster modSection">
      <pc:chgData name="Gabriela Constantin" userId="S::gabriela.constantin@innovationnorway.no::fba4fafd-d0d3-4413-b2d9-b64374331ce6" providerId="AD" clId="Web-{7035FDBB-FBCD-AAF1-A170-D0745DC6BBDB}" dt="2021-05-09T14:15:40.127" v="277"/>
      <pc:docMkLst>
        <pc:docMk/>
      </pc:docMkLst>
      <pc:sldChg chg="addSp modSp modNotes">
        <pc:chgData name="Gabriela Constantin" userId="S::gabriela.constantin@innovationnorway.no::fba4fafd-d0d3-4413-b2d9-b64374331ce6" providerId="AD" clId="Web-{7035FDBB-FBCD-AAF1-A170-D0745DC6BBDB}" dt="2021-05-09T14:13:04.342" v="247"/>
        <pc:sldMkLst>
          <pc:docMk/>
          <pc:sldMk cId="2577278133" sldId="322"/>
        </pc:sldMkLst>
        <pc:spChg chg="add mod">
          <ac:chgData name="Gabriela Constantin" userId="S::gabriela.constantin@innovationnorway.no::fba4fafd-d0d3-4413-b2d9-b64374331ce6" providerId="AD" clId="Web-{7035FDBB-FBCD-AAF1-A170-D0745DC6BBDB}" dt="2021-05-09T13:47:22.293" v="79" actId="14100"/>
          <ac:spMkLst>
            <pc:docMk/>
            <pc:sldMk cId="2577278133" sldId="322"/>
            <ac:spMk id="7" creationId="{16388E9F-1EE7-4C18-B907-A2F96F20C7B7}"/>
          </ac:spMkLst>
        </pc:spChg>
      </pc:sldChg>
      <pc:sldChg chg="addSp modSp">
        <pc:chgData name="Gabriela Constantin" userId="S::gabriela.constantin@innovationnorway.no::fba4fafd-d0d3-4413-b2d9-b64374331ce6" providerId="AD" clId="Web-{7035FDBB-FBCD-AAF1-A170-D0745DC6BBDB}" dt="2021-05-09T14:10:22.776" v="217" actId="20577"/>
        <pc:sldMkLst>
          <pc:docMk/>
          <pc:sldMk cId="2579789650" sldId="359"/>
        </pc:sldMkLst>
        <pc:spChg chg="mod">
          <ac:chgData name="Gabriela Constantin" userId="S::gabriela.constantin@innovationnorway.no::fba4fafd-d0d3-4413-b2d9-b64374331ce6" providerId="AD" clId="Web-{7035FDBB-FBCD-AAF1-A170-D0745DC6BBDB}" dt="2021-05-09T14:10:10.057" v="214" actId="20577"/>
          <ac:spMkLst>
            <pc:docMk/>
            <pc:sldMk cId="2579789650" sldId="359"/>
            <ac:spMk id="2" creationId="{06DE7922-C09E-42CA-A0FE-7223744C35E1}"/>
          </ac:spMkLst>
        </pc:spChg>
        <pc:spChg chg="mod">
          <ac:chgData name="Gabriela Constantin" userId="S::gabriela.constantin@innovationnorway.no::fba4fafd-d0d3-4413-b2d9-b64374331ce6" providerId="AD" clId="Web-{7035FDBB-FBCD-AAF1-A170-D0745DC6BBDB}" dt="2021-05-09T14:10:22.776" v="217" actId="20577"/>
          <ac:spMkLst>
            <pc:docMk/>
            <pc:sldMk cId="2579789650" sldId="359"/>
            <ac:spMk id="6" creationId="{9338B538-5E90-447E-8330-B37470DE3102}"/>
          </ac:spMkLst>
        </pc:spChg>
        <pc:spChg chg="add mod">
          <ac:chgData name="Gabriela Constantin" userId="S::gabriela.constantin@innovationnorway.no::fba4fafd-d0d3-4413-b2d9-b64374331ce6" providerId="AD" clId="Web-{7035FDBB-FBCD-AAF1-A170-D0745DC6BBDB}" dt="2021-05-09T13:52:54.441" v="187" actId="1076"/>
          <ac:spMkLst>
            <pc:docMk/>
            <pc:sldMk cId="2579789650" sldId="359"/>
            <ac:spMk id="9" creationId="{12C62820-D44C-460C-84BE-00430C7D40F1}"/>
          </ac:spMkLst>
        </pc:spChg>
        <pc:picChg chg="mod">
          <ac:chgData name="Gabriela Constantin" userId="S::gabriela.constantin@innovationnorway.no::fba4fafd-d0d3-4413-b2d9-b64374331ce6" providerId="AD" clId="Web-{7035FDBB-FBCD-AAF1-A170-D0745DC6BBDB}" dt="2021-05-09T13:52:58.159" v="188" actId="1076"/>
          <ac:picMkLst>
            <pc:docMk/>
            <pc:sldMk cId="2579789650" sldId="359"/>
            <ac:picMk id="8" creationId="{1BC3A1C0-F088-467A-A287-964EB22D1659}"/>
          </ac:picMkLst>
        </pc:picChg>
        <pc:picChg chg="mod">
          <ac:chgData name="Gabriela Constantin" userId="S::gabriela.constantin@innovationnorway.no::fba4fafd-d0d3-4413-b2d9-b64374331ce6" providerId="AD" clId="Web-{7035FDBB-FBCD-AAF1-A170-D0745DC6BBDB}" dt="2021-05-09T13:52:07.174" v="149" actId="1076"/>
          <ac:picMkLst>
            <pc:docMk/>
            <pc:sldMk cId="2579789650" sldId="359"/>
            <ac:picMk id="10" creationId="{135DCF79-387E-4737-BFB9-57E87D0D146B}"/>
          </ac:picMkLst>
        </pc:picChg>
      </pc:sldChg>
      <pc:sldChg chg="modNotes">
        <pc:chgData name="Gabriela Constantin" userId="S::gabriela.constantin@innovationnorway.no::fba4fafd-d0d3-4413-b2d9-b64374331ce6" providerId="AD" clId="Web-{7035FDBB-FBCD-AAF1-A170-D0745DC6BBDB}" dt="2021-05-09T14:13:49.750" v="259"/>
        <pc:sldMkLst>
          <pc:docMk/>
          <pc:sldMk cId="112614812" sldId="360"/>
        </pc:sldMkLst>
      </pc:sldChg>
      <pc:sldChg chg="modSp modNotes">
        <pc:chgData name="Gabriela Constantin" userId="S::gabriela.constantin@innovationnorway.no::fba4fafd-d0d3-4413-b2d9-b64374331ce6" providerId="AD" clId="Web-{7035FDBB-FBCD-AAF1-A170-D0745DC6BBDB}" dt="2021-05-09T14:13:13.296" v="250"/>
        <pc:sldMkLst>
          <pc:docMk/>
          <pc:sldMk cId="1754633791" sldId="361"/>
        </pc:sldMkLst>
        <pc:spChg chg="mod">
          <ac:chgData name="Gabriela Constantin" userId="S::gabriela.constantin@innovationnorway.no::fba4fafd-d0d3-4413-b2d9-b64374331ce6" providerId="AD" clId="Web-{7035FDBB-FBCD-AAF1-A170-D0745DC6BBDB}" dt="2021-05-09T13:41:13.675" v="25" actId="1076"/>
          <ac:spMkLst>
            <pc:docMk/>
            <pc:sldMk cId="1754633791" sldId="361"/>
            <ac:spMk id="2" creationId="{BA940613-5FC9-43E3-BED8-9F8C2DE324E0}"/>
          </ac:spMkLst>
        </pc:spChg>
        <pc:spChg chg="mod">
          <ac:chgData name="Gabriela Constantin" userId="S::gabriela.constantin@innovationnorway.no::fba4fafd-d0d3-4413-b2d9-b64374331ce6" providerId="AD" clId="Web-{7035FDBB-FBCD-AAF1-A170-D0745DC6BBDB}" dt="2021-05-09T13:47:50.465" v="81" actId="20577"/>
          <ac:spMkLst>
            <pc:docMk/>
            <pc:sldMk cId="1754633791" sldId="361"/>
            <ac:spMk id="10" creationId="{71E49977-12C4-4F33-AB4B-206F8E350ED8}"/>
          </ac:spMkLst>
        </pc:spChg>
        <pc:spChg chg="mod">
          <ac:chgData name="Gabriela Constantin" userId="S::gabriela.constantin@innovationnorway.no::fba4fafd-d0d3-4413-b2d9-b64374331ce6" providerId="AD" clId="Web-{7035FDBB-FBCD-AAF1-A170-D0745DC6BBDB}" dt="2021-05-09T13:47:53.606" v="83" actId="20577"/>
          <ac:spMkLst>
            <pc:docMk/>
            <pc:sldMk cId="1754633791" sldId="361"/>
            <ac:spMk id="11" creationId="{ADB53278-1D54-4240-ABD8-32B69253C049}"/>
          </ac:spMkLst>
        </pc:spChg>
      </pc:sldChg>
      <pc:sldChg chg="modSp modNotes">
        <pc:chgData name="Gabriela Constantin" userId="S::gabriela.constantin@innovationnorway.no::fba4fafd-d0d3-4413-b2d9-b64374331ce6" providerId="AD" clId="Web-{7035FDBB-FBCD-AAF1-A170-D0745DC6BBDB}" dt="2021-05-09T14:13:17.421" v="251"/>
        <pc:sldMkLst>
          <pc:docMk/>
          <pc:sldMk cId="912253794" sldId="362"/>
        </pc:sldMkLst>
        <pc:spChg chg="mod">
          <ac:chgData name="Gabriela Constantin" userId="S::gabriela.constantin@innovationnorway.no::fba4fafd-d0d3-4413-b2d9-b64374331ce6" providerId="AD" clId="Web-{7035FDBB-FBCD-AAF1-A170-D0745DC6BBDB}" dt="2021-05-09T13:41:22.785" v="26" actId="1076"/>
          <ac:spMkLst>
            <pc:docMk/>
            <pc:sldMk cId="912253794" sldId="362"/>
            <ac:spMk id="2" creationId="{BCB285C9-D544-4393-A310-F3D052C81CCA}"/>
          </ac:spMkLst>
        </pc:spChg>
      </pc:sldChg>
      <pc:sldChg chg="modSp modNotes">
        <pc:chgData name="Gabriela Constantin" userId="S::gabriela.constantin@innovationnorway.no::fba4fafd-d0d3-4413-b2d9-b64374331ce6" providerId="AD" clId="Web-{7035FDBB-FBCD-AAF1-A170-D0745DC6BBDB}" dt="2021-05-09T14:13:21.343" v="252"/>
        <pc:sldMkLst>
          <pc:docMk/>
          <pc:sldMk cId="1614442561" sldId="363"/>
        </pc:sldMkLst>
        <pc:spChg chg="mod">
          <ac:chgData name="Gabriela Constantin" userId="S::gabriela.constantin@innovationnorway.no::fba4fafd-d0d3-4413-b2d9-b64374331ce6" providerId="AD" clId="Web-{7035FDBB-FBCD-AAF1-A170-D0745DC6BBDB}" dt="2021-05-09T13:41:35.254" v="28" actId="1076"/>
          <ac:spMkLst>
            <pc:docMk/>
            <pc:sldMk cId="1614442561" sldId="363"/>
            <ac:spMk id="2" creationId="{4BC6E162-49C2-4EFB-AFE3-46216E0918DA}"/>
          </ac:spMkLst>
        </pc:spChg>
        <pc:spChg chg="mod">
          <ac:chgData name="Gabriela Constantin" userId="S::gabriela.constantin@innovationnorway.no::fba4fafd-d0d3-4413-b2d9-b64374331ce6" providerId="AD" clId="Web-{7035FDBB-FBCD-AAF1-A170-D0745DC6BBDB}" dt="2021-05-09T14:01:41.468" v="190" actId="1076"/>
          <ac:spMkLst>
            <pc:docMk/>
            <pc:sldMk cId="1614442561" sldId="363"/>
            <ac:spMk id="8" creationId="{A98F852A-E2A3-4F9E-809F-052D427D0304}"/>
          </ac:spMkLst>
        </pc:spChg>
      </pc:sldChg>
      <pc:sldChg chg="modSp modNotes">
        <pc:chgData name="Gabriela Constantin" userId="S::gabriela.constantin@innovationnorway.no::fba4fafd-d0d3-4413-b2d9-b64374331ce6" providerId="AD" clId="Web-{7035FDBB-FBCD-AAF1-A170-D0745DC6BBDB}" dt="2021-05-09T14:13:25.624" v="254"/>
        <pc:sldMkLst>
          <pc:docMk/>
          <pc:sldMk cId="2300090569" sldId="365"/>
        </pc:sldMkLst>
        <pc:spChg chg="mod">
          <ac:chgData name="Gabriela Constantin" userId="S::gabriela.constantin@innovationnorway.no::fba4fafd-d0d3-4413-b2d9-b64374331ce6" providerId="AD" clId="Web-{7035FDBB-FBCD-AAF1-A170-D0745DC6BBDB}" dt="2021-05-09T13:41:45.145" v="29" actId="1076"/>
          <ac:spMkLst>
            <pc:docMk/>
            <pc:sldMk cId="2300090569" sldId="365"/>
            <ac:spMk id="2" creationId="{D4A709B2-6C87-4533-8FD9-B6F7A46B6DAD}"/>
          </ac:spMkLst>
        </pc:spChg>
        <pc:spChg chg="mod">
          <ac:chgData name="Gabriela Constantin" userId="S::gabriela.constantin@innovationnorway.no::fba4fafd-d0d3-4413-b2d9-b64374331ce6" providerId="AD" clId="Web-{7035FDBB-FBCD-AAF1-A170-D0745DC6BBDB}" dt="2021-05-09T14:01:47.999" v="191" actId="1076"/>
          <ac:spMkLst>
            <pc:docMk/>
            <pc:sldMk cId="2300090569" sldId="365"/>
            <ac:spMk id="8" creationId="{C2FA9C32-B033-4571-B63D-B77CF6CBE32B}"/>
          </ac:spMkLst>
        </pc:spChg>
      </pc:sldChg>
      <pc:sldChg chg="addSp modSp modNotes">
        <pc:chgData name="Gabriela Constantin" userId="S::gabriela.constantin@innovationnorway.no::fba4fafd-d0d3-4413-b2d9-b64374331ce6" providerId="AD" clId="Web-{7035FDBB-FBCD-AAF1-A170-D0745DC6BBDB}" dt="2021-05-09T14:13:30.015" v="255"/>
        <pc:sldMkLst>
          <pc:docMk/>
          <pc:sldMk cId="3550382558" sldId="366"/>
        </pc:sldMkLst>
        <pc:spChg chg="mod">
          <ac:chgData name="Gabriela Constantin" userId="S::gabriela.constantin@innovationnorway.no::fba4fafd-d0d3-4413-b2d9-b64374331ce6" providerId="AD" clId="Web-{7035FDBB-FBCD-AAF1-A170-D0745DC6BBDB}" dt="2021-05-09T13:41:51.207" v="30" actId="1076"/>
          <ac:spMkLst>
            <pc:docMk/>
            <pc:sldMk cId="3550382558" sldId="366"/>
            <ac:spMk id="2" creationId="{A9F0881C-2E0E-442C-A294-4B2A06D7F6A3}"/>
          </ac:spMkLst>
        </pc:spChg>
        <pc:spChg chg="add mod">
          <ac:chgData name="Gabriela Constantin" userId="S::gabriela.constantin@innovationnorway.no::fba4fafd-d0d3-4413-b2d9-b64374331ce6" providerId="AD" clId="Web-{7035FDBB-FBCD-AAF1-A170-D0745DC6BBDB}" dt="2021-05-09T13:49:32.936" v="111" actId="20577"/>
          <ac:spMkLst>
            <pc:docMk/>
            <pc:sldMk cId="3550382558" sldId="366"/>
            <ac:spMk id="4" creationId="{35743794-C996-4652-A018-4352F24C6CDE}"/>
          </ac:spMkLst>
        </pc:spChg>
      </pc:sldChg>
      <pc:sldChg chg="modSp modNotes">
        <pc:chgData name="Gabriela Constantin" userId="S::gabriela.constantin@innovationnorway.no::fba4fafd-d0d3-4413-b2d9-b64374331ce6" providerId="AD" clId="Web-{7035FDBB-FBCD-AAF1-A170-D0745DC6BBDB}" dt="2021-05-09T14:13:34.655" v="256"/>
        <pc:sldMkLst>
          <pc:docMk/>
          <pc:sldMk cId="1413669556" sldId="367"/>
        </pc:sldMkLst>
        <pc:spChg chg="mod">
          <ac:chgData name="Gabriela Constantin" userId="S::gabriela.constantin@innovationnorway.no::fba4fafd-d0d3-4413-b2d9-b64374331ce6" providerId="AD" clId="Web-{7035FDBB-FBCD-AAF1-A170-D0745DC6BBDB}" dt="2021-05-09T13:42:15.458" v="36" actId="20577"/>
          <ac:spMkLst>
            <pc:docMk/>
            <pc:sldMk cId="1413669556" sldId="367"/>
            <ac:spMk id="2" creationId="{BF134E0E-6F32-4D14-AEA9-09E648CAA172}"/>
          </ac:spMkLst>
        </pc:spChg>
        <pc:spChg chg="mod">
          <ac:chgData name="Gabriela Constantin" userId="S::gabriela.constantin@innovationnorway.no::fba4fafd-d0d3-4413-b2d9-b64374331ce6" providerId="AD" clId="Web-{7035FDBB-FBCD-AAF1-A170-D0745DC6BBDB}" dt="2021-05-09T13:49:52.827" v="119" actId="20577"/>
          <ac:spMkLst>
            <pc:docMk/>
            <pc:sldMk cId="1413669556" sldId="367"/>
            <ac:spMk id="6" creationId="{E0F59E75-1CCA-42E7-A336-EEC356960FBB}"/>
          </ac:spMkLst>
        </pc:spChg>
      </pc:sldChg>
      <pc:sldChg chg="modSp modNotes">
        <pc:chgData name="Gabriela Constantin" userId="S::gabriela.constantin@innovationnorway.no::fba4fafd-d0d3-4413-b2d9-b64374331ce6" providerId="AD" clId="Web-{7035FDBB-FBCD-AAF1-A170-D0745DC6BBDB}" dt="2021-05-09T14:13:39.031" v="257"/>
        <pc:sldMkLst>
          <pc:docMk/>
          <pc:sldMk cId="1405293007" sldId="368"/>
        </pc:sldMkLst>
        <pc:spChg chg="mod">
          <ac:chgData name="Gabriela Constantin" userId="S::gabriela.constantin@innovationnorway.no::fba4fafd-d0d3-4413-b2d9-b64374331ce6" providerId="AD" clId="Web-{7035FDBB-FBCD-AAF1-A170-D0745DC6BBDB}" dt="2021-05-09T13:50:36.578" v="134" actId="1076"/>
          <ac:spMkLst>
            <pc:docMk/>
            <pc:sldMk cId="1405293007" sldId="368"/>
            <ac:spMk id="7" creationId="{6B7C5C35-2E8A-4D5B-8063-761B0002E005}"/>
          </ac:spMkLst>
        </pc:spChg>
      </pc:sldChg>
      <pc:sldChg chg="addSp modSp modNotes">
        <pc:chgData name="Gabriela Constantin" userId="S::gabriela.constantin@innovationnorway.no::fba4fafd-d0d3-4413-b2d9-b64374331ce6" providerId="AD" clId="Web-{7035FDBB-FBCD-AAF1-A170-D0745DC6BBDB}" dt="2021-05-09T14:13:42.734" v="258"/>
        <pc:sldMkLst>
          <pc:docMk/>
          <pc:sldMk cId="3262580376" sldId="369"/>
        </pc:sldMkLst>
        <pc:spChg chg="mod">
          <ac:chgData name="Gabriela Constantin" userId="S::gabriela.constantin@innovationnorway.no::fba4fafd-d0d3-4413-b2d9-b64374331ce6" providerId="AD" clId="Web-{7035FDBB-FBCD-AAF1-A170-D0745DC6BBDB}" dt="2021-05-09T13:42:32.458" v="37" actId="1076"/>
          <ac:spMkLst>
            <pc:docMk/>
            <pc:sldMk cId="3262580376" sldId="369"/>
            <ac:spMk id="2" creationId="{B303C40D-3E1A-4CB0-AA2F-253C7B970E1C}"/>
          </ac:spMkLst>
        </pc:spChg>
        <pc:spChg chg="add mod">
          <ac:chgData name="Gabriela Constantin" userId="S::gabriela.constantin@innovationnorway.no::fba4fafd-d0d3-4413-b2d9-b64374331ce6" providerId="AD" clId="Web-{7035FDBB-FBCD-AAF1-A170-D0745DC6BBDB}" dt="2021-05-09T13:51:46.033" v="148" actId="14100"/>
          <ac:spMkLst>
            <pc:docMk/>
            <pc:sldMk cId="3262580376" sldId="369"/>
            <ac:spMk id="4" creationId="{DB3F289F-18BD-4E50-BBD7-1B2BF0666984}"/>
          </ac:spMkLst>
        </pc:spChg>
      </pc:sldChg>
      <pc:sldChg chg="modNotes">
        <pc:chgData name="Gabriela Constantin" userId="S::gabriela.constantin@innovationnorway.no::fba4fafd-d0d3-4413-b2d9-b64374331ce6" providerId="AD" clId="Web-{7035FDBB-FBCD-AAF1-A170-D0745DC6BBDB}" dt="2021-05-09T14:15:40.127" v="277"/>
        <pc:sldMkLst>
          <pc:docMk/>
          <pc:sldMk cId="2883253043" sldId="371"/>
        </pc:sldMkLst>
      </pc:sldChg>
      <pc:sldChg chg="delSp modSp ord modNotes">
        <pc:chgData name="Gabriela Constantin" userId="S::gabriela.constantin@innovationnorway.no::fba4fafd-d0d3-4413-b2d9-b64374331ce6" providerId="AD" clId="Web-{7035FDBB-FBCD-AAF1-A170-D0745DC6BBDB}" dt="2021-05-09T14:14:42.719" v="272"/>
        <pc:sldMkLst>
          <pc:docMk/>
          <pc:sldMk cId="3131827453" sldId="376"/>
        </pc:sldMkLst>
        <pc:spChg chg="mod">
          <ac:chgData name="Gabriela Constantin" userId="S::gabriela.constantin@innovationnorway.no::fba4fafd-d0d3-4413-b2d9-b64374331ce6" providerId="AD" clId="Web-{7035FDBB-FBCD-AAF1-A170-D0745DC6BBDB}" dt="2021-05-09T14:08:22.508" v="208" actId="20577"/>
          <ac:spMkLst>
            <pc:docMk/>
            <pc:sldMk cId="3131827453" sldId="376"/>
            <ac:spMk id="3" creationId="{966BAFEA-0136-4103-A683-C3DBA1E934C9}"/>
          </ac:spMkLst>
        </pc:spChg>
        <pc:spChg chg="del">
          <ac:chgData name="Gabriela Constantin" userId="S::gabriela.constantin@innovationnorway.no::fba4fafd-d0d3-4413-b2d9-b64374331ce6" providerId="AD" clId="Web-{7035FDBB-FBCD-AAF1-A170-D0745DC6BBDB}" dt="2021-05-09T14:07:09.428" v="200"/>
          <ac:spMkLst>
            <pc:docMk/>
            <pc:sldMk cId="3131827453" sldId="376"/>
            <ac:spMk id="7" creationId="{DB659AC4-FF9C-49A1-BAB8-CD4BEB139ABF}"/>
          </ac:spMkLst>
        </pc:spChg>
      </pc:sldChg>
      <pc:sldChg chg="modNotes">
        <pc:chgData name="Gabriela Constantin" userId="S::gabriela.constantin@innovationnorway.no::fba4fafd-d0d3-4413-b2d9-b64374331ce6" providerId="AD" clId="Web-{7035FDBB-FBCD-AAF1-A170-D0745DC6BBDB}" dt="2021-05-09T14:14:44.251" v="273"/>
        <pc:sldMkLst>
          <pc:docMk/>
          <pc:sldMk cId="3671444604" sldId="378"/>
        </pc:sldMkLst>
      </pc:sldChg>
      <pc:sldChg chg="modSp modNotes">
        <pc:chgData name="Gabriela Constantin" userId="S::gabriela.constantin@innovationnorway.no::fba4fafd-d0d3-4413-b2d9-b64374331ce6" providerId="AD" clId="Web-{7035FDBB-FBCD-AAF1-A170-D0745DC6BBDB}" dt="2021-05-09T14:14:46.079" v="274"/>
        <pc:sldMkLst>
          <pc:docMk/>
          <pc:sldMk cId="2293535834" sldId="379"/>
        </pc:sldMkLst>
        <pc:spChg chg="mod">
          <ac:chgData name="Gabriela Constantin" userId="S::gabriela.constantin@innovationnorway.no::fba4fafd-d0d3-4413-b2d9-b64374331ce6" providerId="AD" clId="Web-{7035FDBB-FBCD-AAF1-A170-D0745DC6BBDB}" dt="2021-05-09T14:09:19.837" v="212" actId="1076"/>
          <ac:spMkLst>
            <pc:docMk/>
            <pc:sldMk cId="2293535834" sldId="379"/>
            <ac:spMk id="14" creationId="{7AF981CC-3FB2-4481-B969-D3E57FC3EC35}"/>
          </ac:spMkLst>
        </pc:spChg>
      </pc:sldChg>
      <pc:sldChg chg="new del">
        <pc:chgData name="Gabriela Constantin" userId="S::gabriela.constantin@innovationnorway.no::fba4fafd-d0d3-4413-b2d9-b64374331ce6" providerId="AD" clId="Web-{7035FDBB-FBCD-AAF1-A170-D0745DC6BBDB}" dt="2021-05-09T14:06:43.412" v="195"/>
        <pc:sldMkLst>
          <pc:docMk/>
          <pc:sldMk cId="2616797788" sldId="380"/>
        </pc:sldMkLst>
      </pc:sldChg>
      <pc:sldChg chg="addSp delSp modSp add modNotes">
        <pc:chgData name="Gabriela Constantin" userId="S::gabriela.constantin@innovationnorway.no::fba4fafd-d0d3-4413-b2d9-b64374331ce6" providerId="AD" clId="Web-{7035FDBB-FBCD-AAF1-A170-D0745DC6BBDB}" dt="2021-05-09T14:14:31.125" v="270"/>
        <pc:sldMkLst>
          <pc:docMk/>
          <pc:sldMk cId="469371391" sldId="381"/>
        </pc:sldMkLst>
        <pc:spChg chg="add mod">
          <ac:chgData name="Gabriela Constantin" userId="S::gabriela.constantin@innovationnorway.no::fba4fafd-d0d3-4413-b2d9-b64374331ce6" providerId="AD" clId="Web-{7035FDBB-FBCD-AAF1-A170-D0745DC6BBDB}" dt="2021-05-09T14:07:34.476" v="206" actId="1076"/>
          <ac:spMkLst>
            <pc:docMk/>
            <pc:sldMk cId="469371391" sldId="381"/>
            <ac:spMk id="10" creationId="{F3B99475-05E8-4215-9585-EA25E1E45C49}"/>
          </ac:spMkLst>
        </pc:spChg>
        <pc:spChg chg="mod">
          <ac:chgData name="Gabriela Constantin" userId="S::gabriela.constantin@innovationnorway.no::fba4fafd-d0d3-4413-b2d9-b64374331ce6" providerId="AD" clId="Web-{7035FDBB-FBCD-AAF1-A170-D0745DC6BBDB}" dt="2021-05-09T14:11:15.168" v="226" actId="20577"/>
          <ac:spMkLst>
            <pc:docMk/>
            <pc:sldMk cId="469371391" sldId="381"/>
            <ac:spMk id="20" creationId="{A41C850B-2B9B-47E0-9D28-462B998E317A}"/>
          </ac:spMkLst>
        </pc:spChg>
        <pc:spChg chg="del mod">
          <ac:chgData name="Gabriela Constantin" userId="S::gabriela.constantin@innovationnorway.no::fba4fafd-d0d3-4413-b2d9-b64374331ce6" providerId="AD" clId="Web-{7035FDBB-FBCD-AAF1-A170-D0745DC6BBDB}" dt="2021-05-09T14:07:29.632" v="205"/>
          <ac:spMkLst>
            <pc:docMk/>
            <pc:sldMk cId="469371391" sldId="381"/>
            <ac:spMk id="22" creationId="{F329D036-D89C-4E9E-AE60-71A38820E97E}"/>
          </ac:spMkLst>
        </pc:spChg>
      </pc:sldChg>
      <pc:sldMasterChg chg="modSldLayout">
        <pc:chgData name="Gabriela Constantin" userId="S::gabriela.constantin@innovationnorway.no::fba4fafd-d0d3-4413-b2d9-b64374331ce6" providerId="AD" clId="Web-{7035FDBB-FBCD-AAF1-A170-D0745DC6BBDB}" dt="2021-05-09T14:06:39.099" v="194"/>
        <pc:sldMasterMkLst>
          <pc:docMk/>
          <pc:sldMasterMk cId="3698867497" sldId="2147483648"/>
        </pc:sldMasterMkLst>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3868083527" sldId="2147483697"/>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3728406965" sldId="2147483698"/>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2499761019" sldId="2147483699"/>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4178018475" sldId="2147483700"/>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3277190198" sldId="2147483701"/>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3361522174" sldId="2147483702"/>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2284219481" sldId="2147483703"/>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645597583" sldId="2147483704"/>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1199903033" sldId="2147483705"/>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1103717741" sldId="2147483706"/>
          </pc:sldLayoutMkLst>
        </pc:sldLayoutChg>
        <pc:sldLayoutChg chg="replId">
          <pc:chgData name="Gabriela Constantin" userId="S::gabriela.constantin@innovationnorway.no::fba4fafd-d0d3-4413-b2d9-b64374331ce6" providerId="AD" clId="Web-{7035FDBB-FBCD-AAF1-A170-D0745DC6BBDB}" dt="2021-05-09T14:06:39.099" v="194"/>
          <pc:sldLayoutMkLst>
            <pc:docMk/>
            <pc:sldMasterMk cId="3698867497" sldId="2147483648"/>
            <pc:sldLayoutMk cId="4215178092" sldId="2147483707"/>
          </pc:sldLayoutMkLst>
        </pc:sldLayoutChg>
      </pc:sldMasterChg>
      <pc:sldMasterChg chg="add addSldLayout">
        <pc:chgData name="Gabriela Constantin" userId="S::gabriela.constantin@innovationnorway.no::fba4fafd-d0d3-4413-b2d9-b64374331ce6" providerId="AD" clId="Web-{7035FDBB-FBCD-AAF1-A170-D0745DC6BBDB}" dt="2021-05-09T14:06:39.099" v="194"/>
        <pc:sldMasterMkLst>
          <pc:docMk/>
          <pc:sldMasterMk cId="2300824400" sldId="2147483660"/>
        </pc:sldMasterMkLst>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3329586121" sldId="2147483661"/>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669906729" sldId="2147483662"/>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1231224156" sldId="2147483663"/>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53784969" sldId="2147483664"/>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1697556255" sldId="2147483665"/>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2541461297" sldId="2147483666"/>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1350599453" sldId="2147483667"/>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3020986657" sldId="2147483668"/>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1189051799" sldId="2147483669"/>
          </pc:sldLayoutMkLst>
        </pc:sldLayoutChg>
        <pc:sldLayoutChg chg="add">
          <pc:chgData name="Gabriela Constantin" userId="S::gabriela.constantin@innovationnorway.no::fba4fafd-d0d3-4413-b2d9-b64374331ce6" providerId="AD" clId="Web-{7035FDBB-FBCD-AAF1-A170-D0745DC6BBDB}" dt="2021-05-09T14:06:39.099" v="194"/>
          <pc:sldLayoutMkLst>
            <pc:docMk/>
            <pc:sldMasterMk cId="2300824400" sldId="2147483660"/>
            <pc:sldLayoutMk cId="1901697353" sldId="2147483670"/>
          </pc:sldLayoutMkLst>
        </pc:sldLayoutChg>
      </pc:sldMasterChg>
    </pc:docChg>
  </pc:docChgLst>
  <pc:docChgLst>
    <pc:chgData name="Kalin Marinov" userId="92be9cd5-c48d-45ee-b929-db625492ede8" providerId="ADAL" clId="{47DE71F7-AB2F-45A4-B99F-F50B27FAC0C4}"/>
    <pc:docChg chg="sldOrd">
      <pc:chgData name="Kalin Marinov" userId="92be9cd5-c48d-45ee-b929-db625492ede8" providerId="ADAL" clId="{47DE71F7-AB2F-45A4-B99F-F50B27FAC0C4}" dt="2021-05-16T20:30:31.748" v="0" actId="20578"/>
      <pc:docMkLst>
        <pc:docMk/>
      </pc:docMkLst>
      <pc:sldChg chg="ord">
        <pc:chgData name="Kalin Marinov" userId="92be9cd5-c48d-45ee-b929-db625492ede8" providerId="ADAL" clId="{47DE71F7-AB2F-45A4-B99F-F50B27FAC0C4}" dt="2021-05-16T20:30:31.748" v="0" actId="20578"/>
        <pc:sldMkLst>
          <pc:docMk/>
          <pc:sldMk cId="862090258" sldId="319"/>
        </pc:sldMkLst>
      </pc:sldChg>
    </pc:docChg>
  </pc:docChgLst>
  <pc:docChgLst>
    <pc:chgData name="Raluca-Elena Fanaru" userId="02f899f7-d0d8-47d9-b851-1ff11b5565b6" providerId="ADAL" clId="{CB037806-D19E-43D6-ACFA-6394D1F66DB3}"/>
    <pc:docChg chg="undo custSel addSld delSld modSld sldOrd modSection">
      <pc:chgData name="Raluca-Elena Fanaru" userId="02f899f7-d0d8-47d9-b851-1ff11b5565b6" providerId="ADAL" clId="{CB037806-D19E-43D6-ACFA-6394D1F66DB3}" dt="2021-05-18T20:09:24.096" v="949" actId="207"/>
      <pc:docMkLst>
        <pc:docMk/>
      </pc:docMkLst>
      <pc:sldChg chg="addSp modSp mod">
        <pc:chgData name="Raluca-Elena Fanaru" userId="02f899f7-d0d8-47d9-b851-1ff11b5565b6" providerId="ADAL" clId="{CB037806-D19E-43D6-ACFA-6394D1F66DB3}" dt="2021-05-18T14:30:05.939" v="943" actId="1076"/>
        <pc:sldMkLst>
          <pc:docMk/>
          <pc:sldMk cId="2878178239" sldId="256"/>
        </pc:sldMkLst>
        <pc:spChg chg="mod">
          <ac:chgData name="Raluca-Elena Fanaru" userId="02f899f7-d0d8-47d9-b851-1ff11b5565b6" providerId="ADAL" clId="{CB037806-D19E-43D6-ACFA-6394D1F66DB3}" dt="2021-05-18T14:06:48.591" v="847" actId="1076"/>
          <ac:spMkLst>
            <pc:docMk/>
            <pc:sldMk cId="2878178239" sldId="256"/>
            <ac:spMk id="2" creationId="{00000000-0000-0000-0000-000000000000}"/>
          </ac:spMkLst>
        </pc:spChg>
        <pc:spChg chg="mod">
          <ac:chgData name="Raluca-Elena Fanaru" userId="02f899f7-d0d8-47d9-b851-1ff11b5565b6" providerId="ADAL" clId="{CB037806-D19E-43D6-ACFA-6394D1F66DB3}" dt="2021-05-18T14:06:21.726" v="844" actId="20577"/>
          <ac:spMkLst>
            <pc:docMk/>
            <pc:sldMk cId="2878178239" sldId="256"/>
            <ac:spMk id="3" creationId="{00000000-0000-0000-0000-000000000000}"/>
          </ac:spMkLst>
        </pc:spChg>
        <pc:spChg chg="add mod">
          <ac:chgData name="Raluca-Elena Fanaru" userId="02f899f7-d0d8-47d9-b851-1ff11b5565b6" providerId="ADAL" clId="{CB037806-D19E-43D6-ACFA-6394D1F66DB3}" dt="2021-05-18T14:30:05.939" v="943" actId="1076"/>
          <ac:spMkLst>
            <pc:docMk/>
            <pc:sldMk cId="2878178239" sldId="256"/>
            <ac:spMk id="6" creationId="{B890FA0A-668C-465C-A387-59B05F553B16}"/>
          </ac:spMkLst>
        </pc:spChg>
      </pc:sldChg>
      <pc:sldChg chg="addSp delSp modSp mod">
        <pc:chgData name="Raluca-Elena Fanaru" userId="02f899f7-d0d8-47d9-b851-1ff11b5565b6" providerId="ADAL" clId="{CB037806-D19E-43D6-ACFA-6394D1F66DB3}" dt="2021-05-18T14:14:57.104" v="931" actId="1076"/>
        <pc:sldMkLst>
          <pc:docMk/>
          <pc:sldMk cId="753730892" sldId="287"/>
        </pc:sldMkLst>
        <pc:spChg chg="mod">
          <ac:chgData name="Raluca-Elena Fanaru" userId="02f899f7-d0d8-47d9-b851-1ff11b5565b6" providerId="ADAL" clId="{CB037806-D19E-43D6-ACFA-6394D1F66DB3}" dt="2021-05-18T14:08:54.762" v="886" actId="1076"/>
          <ac:spMkLst>
            <pc:docMk/>
            <pc:sldMk cId="753730892" sldId="287"/>
            <ac:spMk id="7" creationId="{5C853D8F-AE12-44E8-8384-8501F8D6693E}"/>
          </ac:spMkLst>
        </pc:spChg>
        <pc:spChg chg="add mod">
          <ac:chgData name="Raluca-Elena Fanaru" userId="02f899f7-d0d8-47d9-b851-1ff11b5565b6" providerId="ADAL" clId="{CB037806-D19E-43D6-ACFA-6394D1F66DB3}" dt="2021-05-18T14:14:52.806" v="930" actId="1076"/>
          <ac:spMkLst>
            <pc:docMk/>
            <pc:sldMk cId="753730892" sldId="287"/>
            <ac:spMk id="10" creationId="{0FBB65F7-76B8-482E-9F1E-52665923EDE6}"/>
          </ac:spMkLst>
        </pc:spChg>
        <pc:spChg chg="mod">
          <ac:chgData name="Raluca-Elena Fanaru" userId="02f899f7-d0d8-47d9-b851-1ff11b5565b6" providerId="ADAL" clId="{CB037806-D19E-43D6-ACFA-6394D1F66DB3}" dt="2021-05-18T14:14:30.591" v="924" actId="1076"/>
          <ac:spMkLst>
            <pc:docMk/>
            <pc:sldMk cId="753730892" sldId="287"/>
            <ac:spMk id="315" creationId="{00000000-0000-0000-0000-000000000000}"/>
          </ac:spMkLst>
        </pc:spChg>
        <pc:picChg chg="add mod">
          <ac:chgData name="Raluca-Elena Fanaru" userId="02f899f7-d0d8-47d9-b851-1ff11b5565b6" providerId="ADAL" clId="{CB037806-D19E-43D6-ACFA-6394D1F66DB3}" dt="2021-05-18T14:14:57.104" v="931" actId="1076"/>
          <ac:picMkLst>
            <pc:docMk/>
            <pc:sldMk cId="753730892" sldId="287"/>
            <ac:picMk id="3" creationId="{716A800F-EC24-4BF7-9153-82326CD74699}"/>
          </ac:picMkLst>
        </pc:picChg>
        <pc:picChg chg="add del mod">
          <ac:chgData name="Raluca-Elena Fanaru" userId="02f899f7-d0d8-47d9-b851-1ff11b5565b6" providerId="ADAL" clId="{CB037806-D19E-43D6-ACFA-6394D1F66DB3}" dt="2021-05-18T14:10:50.814" v="891" actId="478"/>
          <ac:picMkLst>
            <pc:docMk/>
            <pc:sldMk cId="753730892" sldId="287"/>
            <ac:picMk id="5" creationId="{F7CE829D-5A0E-48DA-BC1E-FBD725679935}"/>
          </ac:picMkLst>
        </pc:picChg>
        <pc:picChg chg="add del mod">
          <ac:chgData name="Raluca-Elena Fanaru" userId="02f899f7-d0d8-47d9-b851-1ff11b5565b6" providerId="ADAL" clId="{CB037806-D19E-43D6-ACFA-6394D1F66DB3}" dt="2021-05-18T14:12:49.442" v="893" actId="478"/>
          <ac:picMkLst>
            <pc:docMk/>
            <pc:sldMk cId="753730892" sldId="287"/>
            <ac:picMk id="6" creationId="{FC990ACA-2E02-4D42-9976-21F57628A24D}"/>
          </ac:picMkLst>
        </pc:picChg>
      </pc:sldChg>
      <pc:sldChg chg="addSp delSp modSp mod">
        <pc:chgData name="Raluca-Elena Fanaru" userId="02f899f7-d0d8-47d9-b851-1ff11b5565b6" providerId="ADAL" clId="{CB037806-D19E-43D6-ACFA-6394D1F66DB3}" dt="2021-05-18T14:07:17.978" v="849" actId="14861"/>
        <pc:sldMkLst>
          <pc:docMk/>
          <pc:sldMk cId="862090258" sldId="319"/>
        </pc:sldMkLst>
        <pc:spChg chg="mod">
          <ac:chgData name="Raluca-Elena Fanaru" userId="02f899f7-d0d8-47d9-b851-1ff11b5565b6" providerId="ADAL" clId="{CB037806-D19E-43D6-ACFA-6394D1F66DB3}" dt="2021-05-18T10:41:25.977" v="85" actId="1076"/>
          <ac:spMkLst>
            <pc:docMk/>
            <pc:sldMk cId="862090258" sldId="319"/>
            <ac:spMk id="2" creationId="{6F3F51F4-A193-47AD-89D3-237D968EA26E}"/>
          </ac:spMkLst>
        </pc:spChg>
        <pc:spChg chg="mod">
          <ac:chgData name="Raluca-Elena Fanaru" userId="02f899f7-d0d8-47d9-b851-1ff11b5565b6" providerId="ADAL" clId="{CB037806-D19E-43D6-ACFA-6394D1F66DB3}" dt="2021-05-18T11:27:55.795" v="130" actId="1076"/>
          <ac:spMkLst>
            <pc:docMk/>
            <pc:sldMk cId="862090258" sldId="319"/>
            <ac:spMk id="3" creationId="{20CCF7B6-0A40-40C5-8983-07D0D5072D2B}"/>
          </ac:spMkLst>
        </pc:spChg>
        <pc:spChg chg="mod">
          <ac:chgData name="Raluca-Elena Fanaru" userId="02f899f7-d0d8-47d9-b851-1ff11b5565b6" providerId="ADAL" clId="{CB037806-D19E-43D6-ACFA-6394D1F66DB3}" dt="2021-05-18T10:50:30.028" v="104" actId="1076"/>
          <ac:spMkLst>
            <pc:docMk/>
            <pc:sldMk cId="862090258" sldId="319"/>
            <ac:spMk id="14" creationId="{787A1C3F-8DD9-4C09-903E-1D80729CDACC}"/>
          </ac:spMkLst>
        </pc:spChg>
        <pc:picChg chg="add mod">
          <ac:chgData name="Raluca-Elena Fanaru" userId="02f899f7-d0d8-47d9-b851-1ff11b5565b6" providerId="ADAL" clId="{CB037806-D19E-43D6-ACFA-6394D1F66DB3}" dt="2021-05-18T14:07:17.978" v="849" actId="14861"/>
          <ac:picMkLst>
            <pc:docMk/>
            <pc:sldMk cId="862090258" sldId="319"/>
            <ac:picMk id="6" creationId="{B258DAE3-9E8C-4472-AC3B-5E975AE0AF95}"/>
          </ac:picMkLst>
        </pc:picChg>
        <pc:picChg chg="del">
          <ac:chgData name="Raluca-Elena Fanaru" userId="02f899f7-d0d8-47d9-b851-1ff11b5565b6" providerId="ADAL" clId="{CB037806-D19E-43D6-ACFA-6394D1F66DB3}" dt="2021-05-18T10:47:19.241" v="86" actId="478"/>
          <ac:picMkLst>
            <pc:docMk/>
            <pc:sldMk cId="862090258" sldId="319"/>
            <ac:picMk id="3076" creationId="{8C206B69-5D0E-48DF-B76F-1B9DE76420D6}"/>
          </ac:picMkLst>
        </pc:picChg>
      </pc:sldChg>
      <pc:sldChg chg="modSp mod">
        <pc:chgData name="Raluca-Elena Fanaru" userId="02f899f7-d0d8-47d9-b851-1ff11b5565b6" providerId="ADAL" clId="{CB037806-D19E-43D6-ACFA-6394D1F66DB3}" dt="2021-05-18T14:13:39.396" v="905" actId="1076"/>
        <pc:sldMkLst>
          <pc:docMk/>
          <pc:sldMk cId="2149413640" sldId="320"/>
        </pc:sldMkLst>
        <pc:spChg chg="mod">
          <ac:chgData name="Raluca-Elena Fanaru" userId="02f899f7-d0d8-47d9-b851-1ff11b5565b6" providerId="ADAL" clId="{CB037806-D19E-43D6-ACFA-6394D1F66DB3}" dt="2021-05-18T14:13:39.396" v="905" actId="1076"/>
          <ac:spMkLst>
            <pc:docMk/>
            <pc:sldMk cId="2149413640" sldId="320"/>
            <ac:spMk id="6" creationId="{91F99F2C-F269-4CEE-B47A-0D1E525DD947}"/>
          </ac:spMkLst>
        </pc:spChg>
      </pc:sldChg>
      <pc:sldChg chg="delSp modSp mod ord">
        <pc:chgData name="Raluca-Elena Fanaru" userId="02f899f7-d0d8-47d9-b851-1ff11b5565b6" providerId="ADAL" clId="{CB037806-D19E-43D6-ACFA-6394D1F66DB3}" dt="2021-05-18T20:05:50.941" v="946"/>
        <pc:sldMkLst>
          <pc:docMk/>
          <pc:sldMk cId="1980209326" sldId="322"/>
        </pc:sldMkLst>
        <pc:spChg chg="mod">
          <ac:chgData name="Raluca-Elena Fanaru" userId="02f899f7-d0d8-47d9-b851-1ff11b5565b6" providerId="ADAL" clId="{CB037806-D19E-43D6-ACFA-6394D1F66DB3}" dt="2021-05-18T13:44:29.076" v="738" actId="14100"/>
          <ac:spMkLst>
            <pc:docMk/>
            <pc:sldMk cId="1980209326" sldId="322"/>
            <ac:spMk id="2" creationId="{6F3F51F4-A193-47AD-89D3-237D968EA26E}"/>
          </ac:spMkLst>
        </pc:spChg>
        <pc:spChg chg="del">
          <ac:chgData name="Raluca-Elena Fanaru" userId="02f899f7-d0d8-47d9-b851-1ff11b5565b6" providerId="ADAL" clId="{CB037806-D19E-43D6-ACFA-6394D1F66DB3}" dt="2021-05-18T13:44:01.565" v="730" actId="478"/>
          <ac:spMkLst>
            <pc:docMk/>
            <pc:sldMk cId="1980209326" sldId="322"/>
            <ac:spMk id="9" creationId="{0E662B50-75B8-472C-B966-747602336EF9}"/>
          </ac:spMkLst>
        </pc:spChg>
        <pc:spChg chg="mod">
          <ac:chgData name="Raluca-Elena Fanaru" userId="02f899f7-d0d8-47d9-b851-1ff11b5565b6" providerId="ADAL" clId="{CB037806-D19E-43D6-ACFA-6394D1F66DB3}" dt="2021-05-18T13:44:16.639" v="735" actId="1076"/>
          <ac:spMkLst>
            <pc:docMk/>
            <pc:sldMk cId="1980209326" sldId="322"/>
            <ac:spMk id="10" creationId="{3BCA007E-B793-428F-9D73-4D01E9D18507}"/>
          </ac:spMkLst>
        </pc:spChg>
        <pc:picChg chg="mod">
          <ac:chgData name="Raluca-Elena Fanaru" userId="02f899f7-d0d8-47d9-b851-1ff11b5565b6" providerId="ADAL" clId="{CB037806-D19E-43D6-ACFA-6394D1F66DB3}" dt="2021-05-18T13:44:33.387" v="739" actId="1076"/>
          <ac:picMkLst>
            <pc:docMk/>
            <pc:sldMk cId="1980209326" sldId="322"/>
            <ac:picMk id="5" creationId="{F028360A-8000-43DD-B448-5103AF65474B}"/>
          </ac:picMkLst>
        </pc:picChg>
        <pc:picChg chg="del">
          <ac:chgData name="Raluca-Elena Fanaru" userId="02f899f7-d0d8-47d9-b851-1ff11b5565b6" providerId="ADAL" clId="{CB037806-D19E-43D6-ACFA-6394D1F66DB3}" dt="2021-05-18T13:43:58.153" v="729" actId="478"/>
          <ac:picMkLst>
            <pc:docMk/>
            <pc:sldMk cId="1980209326" sldId="322"/>
            <ac:picMk id="8" creationId="{DA12E289-1ABD-4552-872D-B6086E5E8770}"/>
          </ac:picMkLst>
        </pc:picChg>
      </pc:sldChg>
      <pc:sldChg chg="ord">
        <pc:chgData name="Raluca-Elena Fanaru" userId="02f899f7-d0d8-47d9-b851-1ff11b5565b6" providerId="ADAL" clId="{CB037806-D19E-43D6-ACFA-6394D1F66DB3}" dt="2021-05-18T09:45:15.172" v="79"/>
        <pc:sldMkLst>
          <pc:docMk/>
          <pc:sldMk cId="3763799016" sldId="324"/>
        </pc:sldMkLst>
      </pc:sldChg>
      <pc:sldChg chg="modSp mod">
        <pc:chgData name="Raluca-Elena Fanaru" userId="02f899f7-d0d8-47d9-b851-1ff11b5565b6" providerId="ADAL" clId="{CB037806-D19E-43D6-ACFA-6394D1F66DB3}" dt="2021-05-18T11:28:09.199" v="133" actId="20577"/>
        <pc:sldMkLst>
          <pc:docMk/>
          <pc:sldMk cId="2663755658" sldId="374"/>
        </pc:sldMkLst>
        <pc:spChg chg="mod">
          <ac:chgData name="Raluca-Elena Fanaru" userId="02f899f7-d0d8-47d9-b851-1ff11b5565b6" providerId="ADAL" clId="{CB037806-D19E-43D6-ACFA-6394D1F66DB3}" dt="2021-05-18T10:54:12.728" v="113" actId="1076"/>
          <ac:spMkLst>
            <pc:docMk/>
            <pc:sldMk cId="2663755658" sldId="374"/>
            <ac:spMk id="2" creationId="{80D3442F-7ADC-41E8-A0D6-0A5FAB3E634E}"/>
          </ac:spMkLst>
        </pc:spChg>
        <pc:spChg chg="mod">
          <ac:chgData name="Raluca-Elena Fanaru" userId="02f899f7-d0d8-47d9-b851-1ff11b5565b6" providerId="ADAL" clId="{CB037806-D19E-43D6-ACFA-6394D1F66DB3}" dt="2021-05-18T11:28:09.199" v="133" actId="20577"/>
          <ac:spMkLst>
            <pc:docMk/>
            <pc:sldMk cId="2663755658" sldId="374"/>
            <ac:spMk id="4" creationId="{036AD534-22E7-4469-B86A-2CFEBEC7C22F}"/>
          </ac:spMkLst>
        </pc:spChg>
      </pc:sldChg>
      <pc:sldChg chg="addSp delSp modSp mod">
        <pc:chgData name="Raluca-Elena Fanaru" userId="02f899f7-d0d8-47d9-b851-1ff11b5565b6" providerId="ADAL" clId="{CB037806-D19E-43D6-ACFA-6394D1F66DB3}" dt="2021-05-18T14:03:42.774" v="815" actId="14861"/>
        <pc:sldMkLst>
          <pc:docMk/>
          <pc:sldMk cId="2726778609" sldId="1939"/>
        </pc:sldMkLst>
        <pc:spChg chg="mod">
          <ac:chgData name="Raluca-Elena Fanaru" userId="02f899f7-d0d8-47d9-b851-1ff11b5565b6" providerId="ADAL" clId="{CB037806-D19E-43D6-ACFA-6394D1F66DB3}" dt="2021-05-18T13:53:43.797" v="769" actId="1076"/>
          <ac:spMkLst>
            <pc:docMk/>
            <pc:sldMk cId="2726778609" sldId="1939"/>
            <ac:spMk id="2" creationId="{6F3F51F4-A193-47AD-89D3-237D968EA26E}"/>
          </ac:spMkLst>
        </pc:spChg>
        <pc:spChg chg="mod">
          <ac:chgData name="Raluca-Elena Fanaru" userId="02f899f7-d0d8-47d9-b851-1ff11b5565b6" providerId="ADAL" clId="{CB037806-D19E-43D6-ACFA-6394D1F66DB3}" dt="2021-05-18T13:53:39.995" v="768" actId="1076"/>
          <ac:spMkLst>
            <pc:docMk/>
            <pc:sldMk cId="2726778609" sldId="1939"/>
            <ac:spMk id="3" creationId="{20CCF7B6-0A40-40C5-8983-07D0D5072D2B}"/>
          </ac:spMkLst>
        </pc:spChg>
        <pc:spChg chg="mod">
          <ac:chgData name="Raluca-Elena Fanaru" userId="02f899f7-d0d8-47d9-b851-1ff11b5565b6" providerId="ADAL" clId="{CB037806-D19E-43D6-ACFA-6394D1F66DB3}" dt="2021-05-18T14:03:16.575" v="812" actId="1076"/>
          <ac:spMkLst>
            <pc:docMk/>
            <pc:sldMk cId="2726778609" sldId="1939"/>
            <ac:spMk id="6" creationId="{91F99F2C-F269-4CEE-B47A-0D1E525DD947}"/>
          </ac:spMkLst>
        </pc:spChg>
        <pc:picChg chg="del">
          <ac:chgData name="Raluca-Elena Fanaru" userId="02f899f7-d0d8-47d9-b851-1ff11b5565b6" providerId="ADAL" clId="{CB037806-D19E-43D6-ACFA-6394D1F66DB3}" dt="2021-05-18T13:53:14.203" v="761" actId="478"/>
          <ac:picMkLst>
            <pc:docMk/>
            <pc:sldMk cId="2726778609" sldId="1939"/>
            <ac:picMk id="5" creationId="{B69211AE-8EAC-4813-9C2B-8E61BECE7576}"/>
          </ac:picMkLst>
        </pc:picChg>
        <pc:picChg chg="add del mod">
          <ac:chgData name="Raluca-Elena Fanaru" userId="02f899f7-d0d8-47d9-b851-1ff11b5565b6" providerId="ADAL" clId="{CB037806-D19E-43D6-ACFA-6394D1F66DB3}" dt="2021-05-18T14:00:12.816" v="791" actId="478"/>
          <ac:picMkLst>
            <pc:docMk/>
            <pc:sldMk cId="2726778609" sldId="1939"/>
            <ac:picMk id="9" creationId="{C3A2B647-2E00-4478-B082-FF3491ED25C9}"/>
          </ac:picMkLst>
        </pc:picChg>
        <pc:picChg chg="add mod">
          <ac:chgData name="Raluca-Elena Fanaru" userId="02f899f7-d0d8-47d9-b851-1ff11b5565b6" providerId="ADAL" clId="{CB037806-D19E-43D6-ACFA-6394D1F66DB3}" dt="2021-05-18T14:03:42.774" v="815" actId="14861"/>
          <ac:picMkLst>
            <pc:docMk/>
            <pc:sldMk cId="2726778609" sldId="1939"/>
            <ac:picMk id="11" creationId="{3CB9B94F-48F5-42C3-9547-827D3A9835BA}"/>
          </ac:picMkLst>
        </pc:picChg>
      </pc:sldChg>
      <pc:sldChg chg="addSp delSp modSp mod">
        <pc:chgData name="Raluca-Elena Fanaru" userId="02f899f7-d0d8-47d9-b851-1ff11b5565b6" providerId="ADAL" clId="{CB037806-D19E-43D6-ACFA-6394D1F66DB3}" dt="2021-05-18T13:53:03.432" v="760" actId="1076"/>
        <pc:sldMkLst>
          <pc:docMk/>
          <pc:sldMk cId="2468811539" sldId="1940"/>
        </pc:sldMkLst>
        <pc:spChg chg="mod">
          <ac:chgData name="Raluca-Elena Fanaru" userId="02f899f7-d0d8-47d9-b851-1ff11b5565b6" providerId="ADAL" clId="{CB037806-D19E-43D6-ACFA-6394D1F66DB3}" dt="2021-05-18T13:52:54.891" v="758" actId="14100"/>
          <ac:spMkLst>
            <pc:docMk/>
            <pc:sldMk cId="2468811539" sldId="1940"/>
            <ac:spMk id="2" creationId="{6F3F51F4-A193-47AD-89D3-237D968EA26E}"/>
          </ac:spMkLst>
        </pc:spChg>
        <pc:spChg chg="mod">
          <ac:chgData name="Raluca-Elena Fanaru" userId="02f899f7-d0d8-47d9-b851-1ff11b5565b6" providerId="ADAL" clId="{CB037806-D19E-43D6-ACFA-6394D1F66DB3}" dt="2021-05-18T13:53:03.432" v="760" actId="1076"/>
          <ac:spMkLst>
            <pc:docMk/>
            <pc:sldMk cId="2468811539" sldId="1940"/>
            <ac:spMk id="11" creationId="{49DA81EE-AFB6-4F96-938D-5CAA5107F46E}"/>
          </ac:spMkLst>
        </pc:spChg>
        <pc:picChg chg="add mod">
          <ac:chgData name="Raluca-Elena Fanaru" userId="02f899f7-d0d8-47d9-b851-1ff11b5565b6" providerId="ADAL" clId="{CB037806-D19E-43D6-ACFA-6394D1F66DB3}" dt="2021-05-18T13:52:51.311" v="757" actId="14861"/>
          <ac:picMkLst>
            <pc:docMk/>
            <pc:sldMk cId="2468811539" sldId="1940"/>
            <ac:picMk id="6" creationId="{4B7AE51E-0442-44E3-B146-9B71629F6BF6}"/>
          </ac:picMkLst>
        </pc:picChg>
        <pc:picChg chg="del">
          <ac:chgData name="Raluca-Elena Fanaru" userId="02f899f7-d0d8-47d9-b851-1ff11b5565b6" providerId="ADAL" clId="{CB037806-D19E-43D6-ACFA-6394D1F66DB3}" dt="2021-05-18T13:49:31.675" v="740" actId="478"/>
          <ac:picMkLst>
            <pc:docMk/>
            <pc:sldMk cId="2468811539" sldId="1940"/>
            <ac:picMk id="1030" creationId="{A891EB72-80DC-4F87-BBE3-954A9FAD2ECF}"/>
          </ac:picMkLst>
        </pc:picChg>
      </pc:sldChg>
      <pc:sldChg chg="add">
        <pc:chgData name="Raluca-Elena Fanaru" userId="02f899f7-d0d8-47d9-b851-1ff11b5565b6" providerId="ADAL" clId="{CB037806-D19E-43D6-ACFA-6394D1F66DB3}" dt="2021-05-18T09:45:02.200" v="77"/>
        <pc:sldMkLst>
          <pc:docMk/>
          <pc:sldMk cId="191556942" sldId="1941"/>
        </pc:sldMkLst>
      </pc:sldChg>
      <pc:sldChg chg="del">
        <pc:chgData name="Raluca-Elena Fanaru" userId="02f899f7-d0d8-47d9-b851-1ff11b5565b6" providerId="ADAL" clId="{CB037806-D19E-43D6-ACFA-6394D1F66DB3}" dt="2021-05-18T09:44:57.295" v="76" actId="2696"/>
        <pc:sldMkLst>
          <pc:docMk/>
          <pc:sldMk cId="1295966693" sldId="1941"/>
        </pc:sldMkLst>
      </pc:sldChg>
      <pc:sldChg chg="modSp mod">
        <pc:chgData name="Raluca-Elena Fanaru" userId="02f899f7-d0d8-47d9-b851-1ff11b5565b6" providerId="ADAL" clId="{CB037806-D19E-43D6-ACFA-6394D1F66DB3}" dt="2021-05-18T14:04:01.001" v="816" actId="1076"/>
        <pc:sldMkLst>
          <pc:docMk/>
          <pc:sldMk cId="3570989713" sldId="1942"/>
        </pc:sldMkLst>
        <pc:spChg chg="mod">
          <ac:chgData name="Raluca-Elena Fanaru" userId="02f899f7-d0d8-47d9-b851-1ff11b5565b6" providerId="ADAL" clId="{CB037806-D19E-43D6-ACFA-6394D1F66DB3}" dt="2021-05-18T11:26:22.712" v="124" actId="1076"/>
          <ac:spMkLst>
            <pc:docMk/>
            <pc:sldMk cId="3570989713" sldId="1942"/>
            <ac:spMk id="7" creationId="{5C853D8F-AE12-44E8-8384-8501F8D6693E}"/>
          </ac:spMkLst>
        </pc:spChg>
        <pc:spChg chg="mod">
          <ac:chgData name="Raluca-Elena Fanaru" userId="02f899f7-d0d8-47d9-b851-1ff11b5565b6" providerId="ADAL" clId="{CB037806-D19E-43D6-ACFA-6394D1F66DB3}" dt="2021-05-18T14:04:01.001" v="816" actId="1076"/>
          <ac:spMkLst>
            <pc:docMk/>
            <pc:sldMk cId="3570989713" sldId="1942"/>
            <ac:spMk id="315" creationId="{00000000-0000-0000-0000-000000000000}"/>
          </ac:spMkLst>
        </pc:spChg>
      </pc:sldChg>
      <pc:sldChg chg="del">
        <pc:chgData name="Raluca-Elena Fanaru" userId="02f899f7-d0d8-47d9-b851-1ff11b5565b6" providerId="ADAL" clId="{CB037806-D19E-43D6-ACFA-6394D1F66DB3}" dt="2021-05-18T09:45:18.560" v="80" actId="47"/>
        <pc:sldMkLst>
          <pc:docMk/>
          <pc:sldMk cId="3506867930" sldId="1945"/>
        </pc:sldMkLst>
      </pc:sldChg>
      <pc:sldChg chg="addSp modSp mod setBg modNotesTx">
        <pc:chgData name="Raluca-Elena Fanaru" userId="02f899f7-d0d8-47d9-b851-1ff11b5565b6" providerId="ADAL" clId="{CB037806-D19E-43D6-ACFA-6394D1F66DB3}" dt="2021-05-18T14:19:35.421" v="942" actId="1076"/>
        <pc:sldMkLst>
          <pc:docMk/>
          <pc:sldMk cId="4020160295" sldId="1946"/>
        </pc:sldMkLst>
        <pc:spChg chg="add mod">
          <ac:chgData name="Raluca-Elena Fanaru" userId="02f899f7-d0d8-47d9-b851-1ff11b5565b6" providerId="ADAL" clId="{CB037806-D19E-43D6-ACFA-6394D1F66DB3}" dt="2021-05-18T14:19:31.624" v="941" actId="14100"/>
          <ac:spMkLst>
            <pc:docMk/>
            <pc:sldMk cId="4020160295" sldId="1946"/>
            <ac:spMk id="4" creationId="{4A91C68B-B2FD-46E5-8E5C-4404DDF51B4C}"/>
          </ac:spMkLst>
        </pc:spChg>
        <pc:spChg chg="add mod">
          <ac:chgData name="Raluca-Elena Fanaru" userId="02f899f7-d0d8-47d9-b851-1ff11b5565b6" providerId="ADAL" clId="{CB037806-D19E-43D6-ACFA-6394D1F66DB3}" dt="2021-05-18T14:19:35.421" v="942" actId="1076"/>
          <ac:spMkLst>
            <pc:docMk/>
            <pc:sldMk cId="4020160295" sldId="1946"/>
            <ac:spMk id="6" creationId="{254E6649-2A04-43C0-85DB-60AE2F2E50D9}"/>
          </ac:spMkLst>
        </pc:spChg>
      </pc:sldChg>
      <pc:sldChg chg="modSp mod">
        <pc:chgData name="Raluca-Elena Fanaru" userId="02f899f7-d0d8-47d9-b851-1ff11b5565b6" providerId="ADAL" clId="{CB037806-D19E-43D6-ACFA-6394D1F66DB3}" dt="2021-05-18T20:09:24.096" v="949" actId="207"/>
        <pc:sldMkLst>
          <pc:docMk/>
          <pc:sldMk cId="3378059981" sldId="1951"/>
        </pc:sldMkLst>
        <pc:spChg chg="mod">
          <ac:chgData name="Raluca-Elena Fanaru" userId="02f899f7-d0d8-47d9-b851-1ff11b5565b6" providerId="ADAL" clId="{CB037806-D19E-43D6-ACFA-6394D1F66DB3}" dt="2021-05-18T20:09:24.096" v="949" actId="207"/>
          <ac:spMkLst>
            <pc:docMk/>
            <pc:sldMk cId="3378059981" sldId="1951"/>
            <ac:spMk id="20" creationId="{18598C8D-0D64-4A1B-B1C6-DB94B369E427}"/>
          </ac:spMkLst>
        </pc:spChg>
      </pc:sldChg>
      <pc:sldChg chg="addSp delSp modSp add mod ord">
        <pc:chgData name="Raluca-Elena Fanaru" userId="02f899f7-d0d8-47d9-b851-1ff11b5565b6" providerId="ADAL" clId="{CB037806-D19E-43D6-ACFA-6394D1F66DB3}" dt="2021-05-18T14:15:39.442" v="933" actId="14861"/>
        <pc:sldMkLst>
          <pc:docMk/>
          <pc:sldMk cId="1136487939" sldId="1952"/>
        </pc:sldMkLst>
        <pc:spChg chg="mod">
          <ac:chgData name="Raluca-Elena Fanaru" userId="02f899f7-d0d8-47d9-b851-1ff11b5565b6" providerId="ADAL" clId="{CB037806-D19E-43D6-ACFA-6394D1F66DB3}" dt="2021-05-18T12:57:33.062" v="340" actId="207"/>
          <ac:spMkLst>
            <pc:docMk/>
            <pc:sldMk cId="1136487939" sldId="1952"/>
            <ac:spMk id="2" creationId="{531AB7FB-B91A-4ACB-AC2A-7B6D5ED9A423}"/>
          </ac:spMkLst>
        </pc:spChg>
        <pc:spChg chg="mod">
          <ac:chgData name="Raluca-Elena Fanaru" userId="02f899f7-d0d8-47d9-b851-1ff11b5565b6" providerId="ADAL" clId="{CB037806-D19E-43D6-ACFA-6394D1F66DB3}" dt="2021-05-18T13:53:58.500" v="770" actId="403"/>
          <ac:spMkLst>
            <pc:docMk/>
            <pc:sldMk cId="1136487939" sldId="1952"/>
            <ac:spMk id="4" creationId="{936E29D0-FE79-4451-B8BD-E2ED406EBD90}"/>
          </ac:spMkLst>
        </pc:spChg>
        <pc:spChg chg="add del">
          <ac:chgData name="Raluca-Elena Fanaru" userId="02f899f7-d0d8-47d9-b851-1ff11b5565b6" providerId="ADAL" clId="{CB037806-D19E-43D6-ACFA-6394D1F66DB3}" dt="2021-05-18T11:24:28.173" v="115" actId="22"/>
          <ac:spMkLst>
            <pc:docMk/>
            <pc:sldMk cId="1136487939" sldId="1952"/>
            <ac:spMk id="6" creationId="{C6D39D87-3FC3-496A-87DE-D301644DBBEA}"/>
          </ac:spMkLst>
        </pc:spChg>
        <pc:spChg chg="add mod">
          <ac:chgData name="Raluca-Elena Fanaru" userId="02f899f7-d0d8-47d9-b851-1ff11b5565b6" providerId="ADAL" clId="{CB037806-D19E-43D6-ACFA-6394D1F66DB3}" dt="2021-05-18T12:44:59.601" v="296" actId="14100"/>
          <ac:spMkLst>
            <pc:docMk/>
            <pc:sldMk cId="1136487939" sldId="1952"/>
            <ac:spMk id="10" creationId="{EE043635-0CBD-46E3-A000-A7C69CBA4823}"/>
          </ac:spMkLst>
        </pc:spChg>
        <pc:picChg chg="add mod">
          <ac:chgData name="Raluca-Elena Fanaru" userId="02f899f7-d0d8-47d9-b851-1ff11b5565b6" providerId="ADAL" clId="{CB037806-D19E-43D6-ACFA-6394D1F66DB3}" dt="2021-05-18T14:15:39.442" v="933" actId="14861"/>
          <ac:picMkLst>
            <pc:docMk/>
            <pc:sldMk cId="1136487939" sldId="1952"/>
            <ac:picMk id="8" creationId="{2F39D68E-C2B4-4B90-81DA-1C6454817AFF}"/>
          </ac:picMkLst>
        </pc:picChg>
      </pc:sldChg>
      <pc:sldChg chg="modSp new del mod">
        <pc:chgData name="Raluca-Elena Fanaru" userId="02f899f7-d0d8-47d9-b851-1ff11b5565b6" providerId="ADAL" clId="{CB037806-D19E-43D6-ACFA-6394D1F66DB3}" dt="2021-05-18T09:44:57.295" v="76" actId="2696"/>
        <pc:sldMkLst>
          <pc:docMk/>
          <pc:sldMk cId="2323006629" sldId="1952"/>
        </pc:sldMkLst>
        <pc:spChg chg="mod">
          <ac:chgData name="Raluca-Elena Fanaru" userId="02f899f7-d0d8-47d9-b851-1ff11b5565b6" providerId="ADAL" clId="{CB037806-D19E-43D6-ACFA-6394D1F66DB3}" dt="2021-05-18T09:44:33.807" v="72" actId="122"/>
          <ac:spMkLst>
            <pc:docMk/>
            <pc:sldMk cId="2323006629" sldId="1952"/>
            <ac:spMk id="4" creationId="{936E29D0-FE79-4451-B8BD-E2ED406EBD90}"/>
          </ac:spMkLst>
        </pc:spChg>
      </pc:sldChg>
      <pc:sldChg chg="modSp new del mod">
        <pc:chgData name="Raluca-Elena Fanaru" userId="02f899f7-d0d8-47d9-b851-1ff11b5565b6" providerId="ADAL" clId="{CB037806-D19E-43D6-ACFA-6394D1F66DB3}" dt="2021-05-18T09:44:57.295" v="76" actId="2696"/>
        <pc:sldMkLst>
          <pc:docMk/>
          <pc:sldMk cId="3296073203" sldId="1953"/>
        </pc:sldMkLst>
        <pc:spChg chg="mod">
          <ac:chgData name="Raluca-Elena Fanaru" userId="02f899f7-d0d8-47d9-b851-1ff11b5565b6" providerId="ADAL" clId="{CB037806-D19E-43D6-ACFA-6394D1F66DB3}" dt="2021-05-18T09:44:46.937" v="75" actId="122"/>
          <ac:spMkLst>
            <pc:docMk/>
            <pc:sldMk cId="3296073203" sldId="1953"/>
            <ac:spMk id="4" creationId="{B6B25745-F645-41A6-BC84-D8E3DB6AE2A2}"/>
          </ac:spMkLst>
        </pc:spChg>
      </pc:sldChg>
      <pc:sldChg chg="addSp modSp add mod ord">
        <pc:chgData name="Raluca-Elena Fanaru" userId="02f899f7-d0d8-47d9-b851-1ff11b5565b6" providerId="ADAL" clId="{CB037806-D19E-43D6-ACFA-6394D1F66DB3}" dt="2021-05-18T14:15:54.703" v="934" actId="14861"/>
        <pc:sldMkLst>
          <pc:docMk/>
          <pc:sldMk cId="3395470459" sldId="1953"/>
        </pc:sldMkLst>
        <pc:spChg chg="mod">
          <ac:chgData name="Raluca-Elena Fanaru" userId="02f899f7-d0d8-47d9-b851-1ff11b5565b6" providerId="ADAL" clId="{CB037806-D19E-43D6-ACFA-6394D1F66DB3}" dt="2021-05-18T12:57:40.291" v="342" actId="207"/>
          <ac:spMkLst>
            <pc:docMk/>
            <pc:sldMk cId="3395470459" sldId="1953"/>
            <ac:spMk id="2" creationId="{4DCE504F-0BDA-4270-9563-A48D640E873B}"/>
          </ac:spMkLst>
        </pc:spChg>
        <pc:spChg chg="mod">
          <ac:chgData name="Raluca-Elena Fanaru" userId="02f899f7-d0d8-47d9-b851-1ff11b5565b6" providerId="ADAL" clId="{CB037806-D19E-43D6-ACFA-6394D1F66DB3}" dt="2021-05-18T12:36:08.877" v="270" actId="1076"/>
          <ac:spMkLst>
            <pc:docMk/>
            <pc:sldMk cId="3395470459" sldId="1953"/>
            <ac:spMk id="4" creationId="{B6B25745-F645-41A6-BC84-D8E3DB6AE2A2}"/>
          </ac:spMkLst>
        </pc:spChg>
        <pc:spChg chg="add mod">
          <ac:chgData name="Raluca-Elena Fanaru" userId="02f899f7-d0d8-47d9-b851-1ff11b5565b6" providerId="ADAL" clId="{CB037806-D19E-43D6-ACFA-6394D1F66DB3}" dt="2021-05-18T12:44:44.506" v="292" actId="1076"/>
          <ac:spMkLst>
            <pc:docMk/>
            <pc:sldMk cId="3395470459" sldId="1953"/>
            <ac:spMk id="7" creationId="{A83A7264-8415-4D63-9BF2-F12F38B69FB1}"/>
          </ac:spMkLst>
        </pc:spChg>
        <pc:picChg chg="add mod">
          <ac:chgData name="Raluca-Elena Fanaru" userId="02f899f7-d0d8-47d9-b851-1ff11b5565b6" providerId="ADAL" clId="{CB037806-D19E-43D6-ACFA-6394D1F66DB3}" dt="2021-05-18T14:15:54.703" v="934" actId="14861"/>
          <ac:picMkLst>
            <pc:docMk/>
            <pc:sldMk cId="3395470459" sldId="1953"/>
            <ac:picMk id="6" creationId="{E2377E3B-7EE9-4FCC-8C59-0D0E3325D1C4}"/>
          </ac:picMkLst>
        </pc:picChg>
      </pc:sldChg>
      <pc:sldChg chg="addSp modSp new mod">
        <pc:chgData name="Raluca-Elena Fanaru" userId="02f899f7-d0d8-47d9-b851-1ff11b5565b6" providerId="ADAL" clId="{CB037806-D19E-43D6-ACFA-6394D1F66DB3}" dt="2021-05-18T13:54:52.356" v="781" actId="1076"/>
        <pc:sldMkLst>
          <pc:docMk/>
          <pc:sldMk cId="911087423" sldId="1954"/>
        </pc:sldMkLst>
        <pc:spChg chg="mod">
          <ac:chgData name="Raluca-Elena Fanaru" userId="02f899f7-d0d8-47d9-b851-1ff11b5565b6" providerId="ADAL" clId="{CB037806-D19E-43D6-ACFA-6394D1F66DB3}" dt="2021-05-18T13:54:50.002" v="780" actId="1076"/>
          <ac:spMkLst>
            <pc:docMk/>
            <pc:sldMk cId="911087423" sldId="1954"/>
            <ac:spMk id="2" creationId="{96A751D4-5AC1-4CB0-8BF6-8067EDA46B7F}"/>
          </ac:spMkLst>
        </pc:spChg>
        <pc:spChg chg="mod">
          <ac:chgData name="Raluca-Elena Fanaru" userId="02f899f7-d0d8-47d9-b851-1ff11b5565b6" providerId="ADAL" clId="{CB037806-D19E-43D6-ACFA-6394D1F66DB3}" dt="2021-05-18T13:54:45.505" v="778" actId="1076"/>
          <ac:spMkLst>
            <pc:docMk/>
            <pc:sldMk cId="911087423" sldId="1954"/>
            <ac:spMk id="4" creationId="{D8975163-0ED5-40C0-A7C5-A09DD02CD4DF}"/>
          </ac:spMkLst>
        </pc:spChg>
        <pc:picChg chg="add mod">
          <ac:chgData name="Raluca-Elena Fanaru" userId="02f899f7-d0d8-47d9-b851-1ff11b5565b6" providerId="ADAL" clId="{CB037806-D19E-43D6-ACFA-6394D1F66DB3}" dt="2021-05-18T13:54:52.356" v="781" actId="1076"/>
          <ac:picMkLst>
            <pc:docMk/>
            <pc:sldMk cId="911087423" sldId="1954"/>
            <ac:picMk id="6" creationId="{82104DFB-81B2-4055-8C7D-C3FB30968833}"/>
          </ac:picMkLst>
        </pc:picChg>
      </pc:sldChg>
      <pc:sldChg chg="ord">
        <pc:chgData name="Raluca-Elena Fanaru" userId="02f899f7-d0d8-47d9-b851-1ff11b5565b6" providerId="ADAL" clId="{CB037806-D19E-43D6-ACFA-6394D1F66DB3}" dt="2021-05-18T20:04:34.206" v="944" actId="20578"/>
        <pc:sldMkLst>
          <pc:docMk/>
          <pc:sldMk cId="39922474" sldId="1955"/>
        </pc:sldMkLst>
      </pc:sldChg>
    </pc:docChg>
  </pc:docChgLst>
  <pc:docChgLst>
    <pc:chgData name="Gabriela Constantin" userId="S::gabriela.constantin@innovationnorway.no::fba4fafd-d0d3-4413-b2d9-b64374331ce6" providerId="AD" clId="Web-{A9995B88-F126-6C77-FAB9-0179E0A54E7C}"/>
    <pc:docChg chg="addSld delSld modSld sldOrd addMainMaster modMainMaster modSection">
      <pc:chgData name="Gabriela Constantin" userId="S::gabriela.constantin@innovationnorway.no::fba4fafd-d0d3-4413-b2d9-b64374331ce6" providerId="AD" clId="Web-{A9995B88-F126-6C77-FAB9-0179E0A54E7C}" dt="2021-05-09T12:31:56.307" v="1317" actId="1076"/>
      <pc:docMkLst>
        <pc:docMk/>
      </pc:docMkLst>
      <pc:sldChg chg="addSp delSp modSp">
        <pc:chgData name="Gabriela Constantin" userId="S::gabriela.constantin@innovationnorway.no::fba4fafd-d0d3-4413-b2d9-b64374331ce6" providerId="AD" clId="Web-{A9995B88-F126-6C77-FAB9-0179E0A54E7C}" dt="2021-05-08T20:44:06.011" v="835" actId="1076"/>
        <pc:sldMkLst>
          <pc:docMk/>
          <pc:sldMk cId="2577278133" sldId="322"/>
        </pc:sldMkLst>
        <pc:spChg chg="mod">
          <ac:chgData name="Gabriela Constantin" userId="S::gabriela.constantin@innovationnorway.no::fba4fafd-d0d3-4413-b2d9-b64374331ce6" providerId="AD" clId="Web-{A9995B88-F126-6C77-FAB9-0179E0A54E7C}" dt="2021-05-08T18:54:57.489" v="179" actId="20577"/>
          <ac:spMkLst>
            <pc:docMk/>
            <pc:sldMk cId="2577278133" sldId="322"/>
            <ac:spMk id="2" creationId="{6F3F51F4-A193-47AD-89D3-237D968EA26E}"/>
          </ac:spMkLst>
        </pc:spChg>
        <pc:spChg chg="mod">
          <ac:chgData name="Gabriela Constantin" userId="S::gabriela.constantin@innovationnorway.no::fba4fafd-d0d3-4413-b2d9-b64374331ce6" providerId="AD" clId="Web-{A9995B88-F126-6C77-FAB9-0179E0A54E7C}" dt="2021-05-08T18:50:57.719" v="157" actId="1076"/>
          <ac:spMkLst>
            <pc:docMk/>
            <pc:sldMk cId="2577278133" sldId="322"/>
            <ac:spMk id="3" creationId="{20CCF7B6-0A40-40C5-8983-07D0D5072D2B}"/>
          </ac:spMkLst>
        </pc:spChg>
        <pc:picChg chg="add mod">
          <ac:chgData name="Gabriela Constantin" userId="S::gabriela.constantin@innovationnorway.no::fba4fafd-d0d3-4413-b2d9-b64374331ce6" providerId="AD" clId="Web-{A9995B88-F126-6C77-FAB9-0179E0A54E7C}" dt="2021-05-08T20:44:02.214" v="833" actId="1076"/>
          <ac:picMkLst>
            <pc:docMk/>
            <pc:sldMk cId="2577278133" sldId="322"/>
            <ac:picMk id="5" creationId="{E1764E67-2814-4AF2-9B76-C1B06A74E5AA}"/>
          </ac:picMkLst>
        </pc:picChg>
        <pc:picChg chg="add mod">
          <ac:chgData name="Gabriela Constantin" userId="S::gabriela.constantin@innovationnorway.no::fba4fafd-d0d3-4413-b2d9-b64374331ce6" providerId="AD" clId="Web-{A9995B88-F126-6C77-FAB9-0179E0A54E7C}" dt="2021-05-08T20:44:04.464" v="834" actId="1076"/>
          <ac:picMkLst>
            <pc:docMk/>
            <pc:sldMk cId="2577278133" sldId="322"/>
            <ac:picMk id="6" creationId="{D299AC0F-F337-4604-B9E7-2B9CAFD11057}"/>
          </ac:picMkLst>
        </pc:picChg>
        <pc:picChg chg="add del mod">
          <ac:chgData name="Gabriela Constantin" userId="S::gabriela.constantin@innovationnorway.no::fba4fafd-d0d3-4413-b2d9-b64374331ce6" providerId="AD" clId="Web-{A9995B88-F126-6C77-FAB9-0179E0A54E7C}" dt="2021-05-08T18:49:29.249" v="146"/>
          <ac:picMkLst>
            <pc:docMk/>
            <pc:sldMk cId="2577278133" sldId="322"/>
            <ac:picMk id="7" creationId="{1A636762-530C-4AAD-89A6-A4E0A7CBDDC7}"/>
          </ac:picMkLst>
        </pc:picChg>
        <pc:picChg chg="add mod">
          <ac:chgData name="Gabriela Constantin" userId="S::gabriela.constantin@innovationnorway.no::fba4fafd-d0d3-4413-b2d9-b64374331ce6" providerId="AD" clId="Web-{A9995B88-F126-6C77-FAB9-0179E0A54E7C}" dt="2021-05-08T20:44:06.011" v="835" actId="1076"/>
          <ac:picMkLst>
            <pc:docMk/>
            <pc:sldMk cId="2577278133" sldId="322"/>
            <ac:picMk id="8" creationId="{ED752F37-88B9-4F15-9A4E-79F377F3445F}"/>
          </ac:picMkLst>
        </pc:picChg>
      </pc:sldChg>
      <pc:sldChg chg="addSp delSp modSp ord">
        <pc:chgData name="Gabriela Constantin" userId="S::gabriela.constantin@innovationnorway.no::fba4fafd-d0d3-4413-b2d9-b64374331ce6" providerId="AD" clId="Web-{A9995B88-F126-6C77-FAB9-0179E0A54E7C}" dt="2021-05-08T22:02:35.032" v="1057"/>
        <pc:sldMkLst>
          <pc:docMk/>
          <pc:sldMk cId="78172903" sldId="324"/>
        </pc:sldMkLst>
        <pc:spChg chg="mod">
          <ac:chgData name="Gabriela Constantin" userId="S::gabriela.constantin@innovationnorway.no::fba4fafd-d0d3-4413-b2d9-b64374331ce6" providerId="AD" clId="Web-{A9995B88-F126-6C77-FAB9-0179E0A54E7C}" dt="2021-05-08T21:57:06.993" v="1007" actId="20577"/>
          <ac:spMkLst>
            <pc:docMk/>
            <pc:sldMk cId="78172903" sldId="324"/>
            <ac:spMk id="2" creationId="{6F3F51F4-A193-47AD-89D3-237D968EA26E}"/>
          </ac:spMkLst>
        </pc:spChg>
        <pc:spChg chg="mod">
          <ac:chgData name="Gabriela Constantin" userId="S::gabriela.constantin@innovationnorway.no::fba4fafd-d0d3-4413-b2d9-b64374331ce6" providerId="AD" clId="Web-{A9995B88-F126-6C77-FAB9-0179E0A54E7C}" dt="2021-05-08T21:40:22.639" v="873" actId="20577"/>
          <ac:spMkLst>
            <pc:docMk/>
            <pc:sldMk cId="78172903" sldId="324"/>
            <ac:spMk id="3" creationId="{20CCF7B6-0A40-40C5-8983-07D0D5072D2B}"/>
          </ac:spMkLst>
        </pc:spChg>
        <pc:spChg chg="mod">
          <ac:chgData name="Gabriela Constantin" userId="S::gabriela.constantin@innovationnorway.no::fba4fafd-d0d3-4413-b2d9-b64374331ce6" providerId="AD" clId="Web-{A9995B88-F126-6C77-FAB9-0179E0A54E7C}" dt="2021-05-08T22:01:22.781" v="1053" actId="1076"/>
          <ac:spMkLst>
            <pc:docMk/>
            <pc:sldMk cId="78172903" sldId="324"/>
            <ac:spMk id="7" creationId="{A7A5BA0F-AAB9-462B-AB07-45D01C5D0F64}"/>
          </ac:spMkLst>
        </pc:spChg>
        <pc:spChg chg="del mod">
          <ac:chgData name="Gabriela Constantin" userId="S::gabriela.constantin@innovationnorway.no::fba4fafd-d0d3-4413-b2d9-b64374331ce6" providerId="AD" clId="Web-{A9995B88-F126-6C77-FAB9-0179E0A54E7C}" dt="2021-05-08T21:56:37.852" v="999"/>
          <ac:spMkLst>
            <pc:docMk/>
            <pc:sldMk cId="78172903" sldId="324"/>
            <ac:spMk id="9" creationId="{2281B6CB-D57A-415C-AF1A-AA7FC850854B}"/>
          </ac:spMkLst>
        </pc:spChg>
        <pc:spChg chg="del mod">
          <ac:chgData name="Gabriela Constantin" userId="S::gabriela.constantin@innovationnorway.no::fba4fafd-d0d3-4413-b2d9-b64374331ce6" providerId="AD" clId="Web-{A9995B88-F126-6C77-FAB9-0179E0A54E7C}" dt="2021-05-08T21:56:40.868" v="1000"/>
          <ac:spMkLst>
            <pc:docMk/>
            <pc:sldMk cId="78172903" sldId="324"/>
            <ac:spMk id="12" creationId="{5814C91A-2BC7-4118-AAE4-439B4589B866}"/>
          </ac:spMkLst>
        </pc:spChg>
        <pc:spChg chg="add del">
          <ac:chgData name="Gabriela Constantin" userId="S::gabriela.constantin@innovationnorway.no::fba4fafd-d0d3-4413-b2d9-b64374331ce6" providerId="AD" clId="Web-{A9995B88-F126-6C77-FAB9-0179E0A54E7C}" dt="2021-05-08T21:56:49.977" v="1003"/>
          <ac:spMkLst>
            <pc:docMk/>
            <pc:sldMk cId="78172903" sldId="324"/>
            <ac:spMk id="16" creationId="{F7394955-3DBF-4718-B71F-EBB1419D0AF3}"/>
          </ac:spMkLst>
        </pc:spChg>
        <pc:picChg chg="add mod">
          <ac:chgData name="Gabriela Constantin" userId="S::gabriela.constantin@innovationnorway.no::fba4fafd-d0d3-4413-b2d9-b64374331ce6" providerId="AD" clId="Web-{A9995B88-F126-6C77-FAB9-0179E0A54E7C}" dt="2021-05-08T22:00:51.124" v="1047" actId="1076"/>
          <ac:picMkLst>
            <pc:docMk/>
            <pc:sldMk cId="78172903" sldId="324"/>
            <ac:picMk id="5" creationId="{71A9AE5E-7D87-4BB5-BF7A-FED550A8DBF2}"/>
          </ac:picMkLst>
        </pc:picChg>
        <pc:picChg chg="del">
          <ac:chgData name="Gabriela Constantin" userId="S::gabriela.constantin@innovationnorway.no::fba4fafd-d0d3-4413-b2d9-b64374331ce6" providerId="AD" clId="Web-{A9995B88-F126-6C77-FAB9-0179E0A54E7C}" dt="2021-05-08T21:42:26.254" v="890"/>
          <ac:picMkLst>
            <pc:docMk/>
            <pc:sldMk cId="78172903" sldId="324"/>
            <ac:picMk id="6" creationId="{7B184A71-B386-4FBB-8AE1-717B4FAAD1F0}"/>
          </ac:picMkLst>
        </pc:picChg>
        <pc:picChg chg="add mod">
          <ac:chgData name="Gabriela Constantin" userId="S::gabriela.constantin@innovationnorway.no::fba4fafd-d0d3-4413-b2d9-b64374331ce6" providerId="AD" clId="Web-{A9995B88-F126-6C77-FAB9-0179E0A54E7C}" dt="2021-05-08T22:00:39.764" v="1045" actId="1076"/>
          <ac:picMkLst>
            <pc:docMk/>
            <pc:sldMk cId="78172903" sldId="324"/>
            <ac:picMk id="8" creationId="{B97C061C-049C-420C-BBD5-6C36587C5149}"/>
          </ac:picMkLst>
        </pc:picChg>
        <pc:picChg chg="add del">
          <ac:chgData name="Gabriela Constantin" userId="S::gabriela.constantin@innovationnorway.no::fba4fafd-d0d3-4413-b2d9-b64374331ce6" providerId="AD" clId="Web-{A9995B88-F126-6C77-FAB9-0179E0A54E7C}" dt="2021-05-08T21:52:47.909" v="965"/>
          <ac:picMkLst>
            <pc:docMk/>
            <pc:sldMk cId="78172903" sldId="324"/>
            <ac:picMk id="14" creationId="{348C224F-920B-409A-A40A-434FA4FE2B7E}"/>
          </ac:picMkLst>
        </pc:picChg>
        <pc:picChg chg="add mod">
          <ac:chgData name="Gabriela Constantin" userId="S::gabriela.constantin@innovationnorway.no::fba4fafd-d0d3-4413-b2d9-b64374331ce6" providerId="AD" clId="Web-{A9995B88-F126-6C77-FAB9-0179E0A54E7C}" dt="2021-05-08T22:00:45.186" v="1046" actId="1076"/>
          <ac:picMkLst>
            <pc:docMk/>
            <pc:sldMk cId="78172903" sldId="324"/>
            <ac:picMk id="15" creationId="{02F04A5C-B107-41AA-B45E-07466506646B}"/>
          </ac:picMkLst>
        </pc:picChg>
      </pc:sldChg>
      <pc:sldChg chg="ord">
        <pc:chgData name="Gabriela Constantin" userId="S::gabriela.constantin@innovationnorway.no::fba4fafd-d0d3-4413-b2d9-b64374331ce6" providerId="AD" clId="Web-{A9995B88-F126-6C77-FAB9-0179E0A54E7C}" dt="2021-05-08T22:16:31.349" v="1117"/>
        <pc:sldMkLst>
          <pc:docMk/>
          <pc:sldMk cId="2675549298" sldId="328"/>
        </pc:sldMkLst>
      </pc:sldChg>
      <pc:sldChg chg="ord">
        <pc:chgData name="Gabriela Constantin" userId="S::gabriela.constantin@innovationnorway.no::fba4fafd-d0d3-4413-b2d9-b64374331ce6" providerId="AD" clId="Web-{A9995B88-F126-6C77-FAB9-0179E0A54E7C}" dt="2021-05-08T22:31:07.072" v="1193"/>
        <pc:sldMkLst>
          <pc:docMk/>
          <pc:sldMk cId="4021390197" sldId="339"/>
        </pc:sldMkLst>
      </pc:sldChg>
      <pc:sldChg chg="del">
        <pc:chgData name="Gabriela Constantin" userId="S::gabriela.constantin@innovationnorway.no::fba4fafd-d0d3-4413-b2d9-b64374331ce6" providerId="AD" clId="Web-{A9995B88-F126-6C77-FAB9-0179E0A54E7C}" dt="2021-05-08T22:01:48.047" v="1055"/>
        <pc:sldMkLst>
          <pc:docMk/>
          <pc:sldMk cId="4048460208" sldId="343"/>
        </pc:sldMkLst>
      </pc:sldChg>
      <pc:sldChg chg="modSp ord">
        <pc:chgData name="Gabriela Constantin" userId="S::gabriela.constantin@innovationnorway.no::fba4fafd-d0d3-4413-b2d9-b64374331ce6" providerId="AD" clId="Web-{A9995B88-F126-6C77-FAB9-0179E0A54E7C}" dt="2021-05-08T22:02:32.032" v="1056"/>
        <pc:sldMkLst>
          <pc:docMk/>
          <pc:sldMk cId="2991776771" sldId="350"/>
        </pc:sldMkLst>
        <pc:spChg chg="mod">
          <ac:chgData name="Gabriela Constantin" userId="S::gabriela.constantin@innovationnorway.no::fba4fafd-d0d3-4413-b2d9-b64374331ce6" providerId="AD" clId="Web-{A9995B88-F126-6C77-FAB9-0179E0A54E7C}" dt="2021-05-08T21:40:11.311" v="871" actId="20577"/>
          <ac:spMkLst>
            <pc:docMk/>
            <pc:sldMk cId="2991776771" sldId="350"/>
            <ac:spMk id="3" creationId="{20CCF7B6-0A40-40C5-8983-07D0D5072D2B}"/>
          </ac:spMkLst>
        </pc:spChg>
      </pc:sldChg>
      <pc:sldChg chg="modSp del">
        <pc:chgData name="Gabriela Constantin" userId="S::gabriela.constantin@innovationnorway.no::fba4fafd-d0d3-4413-b2d9-b64374331ce6" providerId="AD" clId="Web-{A9995B88-F126-6C77-FAB9-0179E0A54E7C}" dt="2021-05-08T22:01:39.765" v="1054"/>
        <pc:sldMkLst>
          <pc:docMk/>
          <pc:sldMk cId="2386844290" sldId="353"/>
        </pc:sldMkLst>
        <pc:picChg chg="mod">
          <ac:chgData name="Gabriela Constantin" userId="S::gabriela.constantin@innovationnorway.no::fba4fafd-d0d3-4413-b2d9-b64374331ce6" providerId="AD" clId="Web-{A9995B88-F126-6C77-FAB9-0179E0A54E7C}" dt="2021-05-08T21:52:56.441" v="966" actId="1076"/>
          <ac:picMkLst>
            <pc:docMk/>
            <pc:sldMk cId="2386844290" sldId="353"/>
            <ac:picMk id="10" creationId="{8005465D-6F17-4957-B503-9FEF8484E8F2}"/>
          </ac:picMkLst>
        </pc:picChg>
      </pc:sldChg>
      <pc:sldChg chg="del">
        <pc:chgData name="Gabriela Constantin" userId="S::gabriela.constantin@innovationnorway.no::fba4fafd-d0d3-4413-b2d9-b64374331ce6" providerId="AD" clId="Web-{A9995B88-F126-6C77-FAB9-0179E0A54E7C}" dt="2021-05-08T22:30:26.774" v="1191"/>
        <pc:sldMkLst>
          <pc:docMk/>
          <pc:sldMk cId="4241778611" sldId="354"/>
        </pc:sldMkLst>
      </pc:sldChg>
      <pc:sldChg chg="del">
        <pc:chgData name="Gabriela Constantin" userId="S::gabriela.constantin@innovationnorway.no::fba4fafd-d0d3-4413-b2d9-b64374331ce6" providerId="AD" clId="Web-{A9995B88-F126-6C77-FAB9-0179E0A54E7C}" dt="2021-05-08T22:30:22.696" v="1190"/>
        <pc:sldMkLst>
          <pc:docMk/>
          <pc:sldMk cId="2842624243" sldId="355"/>
        </pc:sldMkLst>
      </pc:sldChg>
      <pc:sldChg chg="addSp modSp ord">
        <pc:chgData name="Gabriela Constantin" userId="S::gabriela.constantin@innovationnorway.no::fba4fafd-d0d3-4413-b2d9-b64374331ce6" providerId="AD" clId="Web-{A9995B88-F126-6C77-FAB9-0179E0A54E7C}" dt="2021-05-08T22:28:46.428" v="1189" actId="1076"/>
        <pc:sldMkLst>
          <pc:docMk/>
          <pc:sldMk cId="2579789650" sldId="359"/>
        </pc:sldMkLst>
        <pc:spChg chg="mod">
          <ac:chgData name="Gabriela Constantin" userId="S::gabriela.constantin@innovationnorway.no::fba4fafd-d0d3-4413-b2d9-b64374331ce6" providerId="AD" clId="Web-{A9995B88-F126-6C77-FAB9-0179E0A54E7C}" dt="2021-05-08T21:32:57.585" v="845" actId="1076"/>
          <ac:spMkLst>
            <pc:docMk/>
            <pc:sldMk cId="2579789650" sldId="359"/>
            <ac:spMk id="2" creationId="{06DE7922-C09E-42CA-A0FE-7223744C35E1}"/>
          </ac:spMkLst>
        </pc:spChg>
        <pc:spChg chg="mod">
          <ac:chgData name="Gabriela Constantin" userId="S::gabriela.constantin@innovationnorway.no::fba4fafd-d0d3-4413-b2d9-b64374331ce6" providerId="AD" clId="Web-{A9995B88-F126-6C77-FAB9-0179E0A54E7C}" dt="2021-05-08T21:32:46.569" v="841" actId="1076"/>
          <ac:spMkLst>
            <pc:docMk/>
            <pc:sldMk cId="2579789650" sldId="359"/>
            <ac:spMk id="4" creationId="{FDC383E7-63F8-4347-B940-2F07170BF629}"/>
          </ac:spMkLst>
        </pc:spChg>
        <pc:spChg chg="mod">
          <ac:chgData name="Gabriela Constantin" userId="S::gabriela.constantin@innovationnorway.no::fba4fafd-d0d3-4413-b2d9-b64374331ce6" providerId="AD" clId="Web-{A9995B88-F126-6C77-FAB9-0179E0A54E7C}" dt="2021-05-08T21:33:18.461" v="846" actId="1076"/>
          <ac:spMkLst>
            <pc:docMk/>
            <pc:sldMk cId="2579789650" sldId="359"/>
            <ac:spMk id="5" creationId="{72C76C47-D1A9-4675-94F8-F9193BFAC6E9}"/>
          </ac:spMkLst>
        </pc:spChg>
        <pc:spChg chg="mod">
          <ac:chgData name="Gabriela Constantin" userId="S::gabriela.constantin@innovationnorway.no::fba4fafd-d0d3-4413-b2d9-b64374331ce6" providerId="AD" clId="Web-{A9995B88-F126-6C77-FAB9-0179E0A54E7C}" dt="2021-05-08T22:28:14.974" v="1188" actId="20577"/>
          <ac:spMkLst>
            <pc:docMk/>
            <pc:sldMk cId="2579789650" sldId="359"/>
            <ac:spMk id="6" creationId="{9338B538-5E90-447E-8330-B37470DE3102}"/>
          </ac:spMkLst>
        </pc:spChg>
        <pc:spChg chg="add mod">
          <ac:chgData name="Gabriela Constantin" userId="S::gabriela.constantin@innovationnorway.no::fba4fafd-d0d3-4413-b2d9-b64374331ce6" providerId="AD" clId="Web-{A9995B88-F126-6C77-FAB9-0179E0A54E7C}" dt="2021-05-08T22:28:46.428" v="1189" actId="1076"/>
          <ac:spMkLst>
            <pc:docMk/>
            <pc:sldMk cId="2579789650" sldId="359"/>
            <ac:spMk id="7" creationId="{0FB6C55D-C376-4A37-8C0C-DEB7273D402D}"/>
          </ac:spMkLst>
        </pc:spChg>
        <pc:picChg chg="mod">
          <ac:chgData name="Gabriela Constantin" userId="S::gabriela.constantin@innovationnorway.no::fba4fafd-d0d3-4413-b2d9-b64374331ce6" providerId="AD" clId="Web-{A9995B88-F126-6C77-FAB9-0179E0A54E7C}" dt="2021-05-08T21:33:28.445" v="848" actId="14100"/>
          <ac:picMkLst>
            <pc:docMk/>
            <pc:sldMk cId="2579789650" sldId="359"/>
            <ac:picMk id="10" creationId="{135DCF79-387E-4737-BFB9-57E87D0D146B}"/>
          </ac:picMkLst>
        </pc:picChg>
      </pc:sldChg>
      <pc:sldChg chg="ord">
        <pc:chgData name="Gabriela Constantin" userId="S::gabriela.constantin@innovationnorway.no::fba4fafd-d0d3-4413-b2d9-b64374331ce6" providerId="AD" clId="Web-{A9995B88-F126-6C77-FAB9-0179E0A54E7C}" dt="2021-05-09T12:09:17.488" v="1194"/>
        <pc:sldMkLst>
          <pc:docMk/>
          <pc:sldMk cId="112614812" sldId="360"/>
        </pc:sldMkLst>
      </pc:sldChg>
      <pc:sldChg chg="addSp delSp modSp">
        <pc:chgData name="Gabriela Constantin" userId="S::gabriela.constantin@innovationnorway.no::fba4fafd-d0d3-4413-b2d9-b64374331ce6" providerId="AD" clId="Web-{A9995B88-F126-6C77-FAB9-0179E0A54E7C}" dt="2021-05-08T19:51:06.640" v="536" actId="1076"/>
        <pc:sldMkLst>
          <pc:docMk/>
          <pc:sldMk cId="1754633791" sldId="361"/>
        </pc:sldMkLst>
        <pc:spChg chg="mod">
          <ac:chgData name="Gabriela Constantin" userId="S::gabriela.constantin@innovationnorway.no::fba4fafd-d0d3-4413-b2d9-b64374331ce6" providerId="AD" clId="Web-{A9995B88-F126-6C77-FAB9-0179E0A54E7C}" dt="2021-05-08T19:25:19.580" v="360" actId="20577"/>
          <ac:spMkLst>
            <pc:docMk/>
            <pc:sldMk cId="1754633791" sldId="361"/>
            <ac:spMk id="2" creationId="{BA940613-5FC9-43E3-BED8-9F8C2DE324E0}"/>
          </ac:spMkLst>
        </pc:spChg>
        <pc:spChg chg="del">
          <ac:chgData name="Gabriela Constantin" userId="S::gabriela.constantin@innovationnorway.no::fba4fafd-d0d3-4413-b2d9-b64374331ce6" providerId="AD" clId="Web-{A9995B88-F126-6C77-FAB9-0179E0A54E7C}" dt="2021-05-08T19:09:35.824" v="297"/>
          <ac:spMkLst>
            <pc:docMk/>
            <pc:sldMk cId="1754633791" sldId="361"/>
            <ac:spMk id="4" creationId="{0FB4FDA6-EE8D-46F6-812C-32C7713C79E5}"/>
          </ac:spMkLst>
        </pc:spChg>
        <pc:spChg chg="mod">
          <ac:chgData name="Gabriela Constantin" userId="S::gabriela.constantin@innovationnorway.no::fba4fafd-d0d3-4413-b2d9-b64374331ce6" providerId="AD" clId="Web-{A9995B88-F126-6C77-FAB9-0179E0A54E7C}" dt="2021-05-08T19:50:43.218" v="531" actId="20577"/>
          <ac:spMkLst>
            <pc:docMk/>
            <pc:sldMk cId="1754633791" sldId="361"/>
            <ac:spMk id="10" creationId="{71E49977-12C4-4F33-AB4B-206F8E350ED8}"/>
          </ac:spMkLst>
        </pc:spChg>
        <pc:spChg chg="mod">
          <ac:chgData name="Gabriela Constantin" userId="S::gabriela.constantin@innovationnorway.no::fba4fafd-d0d3-4413-b2d9-b64374331ce6" providerId="AD" clId="Web-{A9995B88-F126-6C77-FAB9-0179E0A54E7C}" dt="2021-05-08T19:51:06.640" v="536" actId="1076"/>
          <ac:spMkLst>
            <pc:docMk/>
            <pc:sldMk cId="1754633791" sldId="361"/>
            <ac:spMk id="11" creationId="{ADB53278-1D54-4240-ABD8-32B69253C049}"/>
          </ac:spMkLst>
        </pc:spChg>
        <pc:spChg chg="add mod">
          <ac:chgData name="Gabriela Constantin" userId="S::gabriela.constantin@innovationnorway.no::fba4fafd-d0d3-4413-b2d9-b64374331ce6" providerId="AD" clId="Web-{A9995B88-F126-6C77-FAB9-0179E0A54E7C}" dt="2021-05-08T19:12:45.108" v="339" actId="1076"/>
          <ac:spMkLst>
            <pc:docMk/>
            <pc:sldMk cId="1754633791" sldId="361"/>
            <ac:spMk id="13" creationId="{EFB04C95-B8F9-4125-85AE-2C1CAD420BE6}"/>
          </ac:spMkLst>
        </pc:spChg>
        <pc:picChg chg="mod">
          <ac:chgData name="Gabriela Constantin" userId="S::gabriela.constantin@innovationnorway.no::fba4fafd-d0d3-4413-b2d9-b64374331ce6" providerId="AD" clId="Web-{A9995B88-F126-6C77-FAB9-0179E0A54E7C}" dt="2021-05-08T19:13:59.141" v="347" actId="14100"/>
          <ac:picMkLst>
            <pc:docMk/>
            <pc:sldMk cId="1754633791" sldId="361"/>
            <ac:picMk id="5" creationId="{0BE43666-61FD-42E0-A6F0-C424288DE9B0}"/>
          </ac:picMkLst>
        </pc:picChg>
        <pc:picChg chg="del">
          <ac:chgData name="Gabriela Constantin" userId="S::gabriela.constantin@innovationnorway.no::fba4fafd-d0d3-4413-b2d9-b64374331ce6" providerId="AD" clId="Web-{A9995B88-F126-6C77-FAB9-0179E0A54E7C}" dt="2021-05-08T19:00:27.594" v="204"/>
          <ac:picMkLst>
            <pc:docMk/>
            <pc:sldMk cId="1754633791" sldId="361"/>
            <ac:picMk id="6" creationId="{C649BF5A-A37F-48EC-8358-A0D65FC1422F}"/>
          </ac:picMkLst>
        </pc:picChg>
        <pc:picChg chg="mod">
          <ac:chgData name="Gabriela Constantin" userId="S::gabriela.constantin@innovationnorway.no::fba4fafd-d0d3-4413-b2d9-b64374331ce6" providerId="AD" clId="Web-{A9995B88-F126-6C77-FAB9-0179E0A54E7C}" dt="2021-05-08T19:13:54.063" v="345" actId="14100"/>
          <ac:picMkLst>
            <pc:docMk/>
            <pc:sldMk cId="1754633791" sldId="361"/>
            <ac:picMk id="7" creationId="{59029BE4-AEE6-4158-8F15-FEADCEDD412B}"/>
          </ac:picMkLst>
        </pc:picChg>
        <pc:picChg chg="del">
          <ac:chgData name="Gabriela Constantin" userId="S::gabriela.constantin@innovationnorway.no::fba4fafd-d0d3-4413-b2d9-b64374331ce6" providerId="AD" clId="Web-{A9995B88-F126-6C77-FAB9-0179E0A54E7C}" dt="2021-05-08T19:00:16.391" v="203"/>
          <ac:picMkLst>
            <pc:docMk/>
            <pc:sldMk cId="1754633791" sldId="361"/>
            <ac:picMk id="8" creationId="{FD8275EB-904E-4D1C-B31D-295624972AE5}"/>
          </ac:picMkLst>
        </pc:picChg>
        <pc:picChg chg="mod">
          <ac:chgData name="Gabriela Constantin" userId="S::gabriela.constantin@innovationnorway.no::fba4fafd-d0d3-4413-b2d9-b64374331ce6" providerId="AD" clId="Web-{A9995B88-F126-6C77-FAB9-0179E0A54E7C}" dt="2021-05-08T19:51:02.765" v="535" actId="1076"/>
          <ac:picMkLst>
            <pc:docMk/>
            <pc:sldMk cId="1754633791" sldId="361"/>
            <ac:picMk id="9" creationId="{45B334A6-5E51-4B99-AA7A-645658EAA300}"/>
          </ac:picMkLst>
        </pc:picChg>
      </pc:sldChg>
      <pc:sldChg chg="addSp modSp">
        <pc:chgData name="Gabriela Constantin" userId="S::gabriela.constantin@innovationnorway.no::fba4fafd-d0d3-4413-b2d9-b64374331ce6" providerId="AD" clId="Web-{A9995B88-F126-6C77-FAB9-0179E0A54E7C}" dt="2021-05-08T19:28:47.771" v="392" actId="1076"/>
        <pc:sldMkLst>
          <pc:docMk/>
          <pc:sldMk cId="912253794" sldId="362"/>
        </pc:sldMkLst>
        <pc:spChg chg="mod">
          <ac:chgData name="Gabriela Constantin" userId="S::gabriela.constantin@innovationnorway.no::fba4fafd-d0d3-4413-b2d9-b64374331ce6" providerId="AD" clId="Web-{A9995B88-F126-6C77-FAB9-0179E0A54E7C}" dt="2021-05-08T19:28:47.771" v="392" actId="1076"/>
          <ac:spMkLst>
            <pc:docMk/>
            <pc:sldMk cId="912253794" sldId="362"/>
            <ac:spMk id="2" creationId="{BCB285C9-D544-4393-A310-F3D052C81CCA}"/>
          </ac:spMkLst>
        </pc:spChg>
        <pc:spChg chg="add mod">
          <ac:chgData name="Gabriela Constantin" userId="S::gabriela.constantin@innovationnorway.no::fba4fafd-d0d3-4413-b2d9-b64374331ce6" providerId="AD" clId="Web-{A9995B88-F126-6C77-FAB9-0179E0A54E7C}" dt="2021-05-08T19:28:40.271" v="391" actId="1076"/>
          <ac:spMkLst>
            <pc:docMk/>
            <pc:sldMk cId="912253794" sldId="362"/>
            <ac:spMk id="4" creationId="{E28985DE-C8D9-40D7-A27E-9183CD790DB2}"/>
          </ac:spMkLst>
        </pc:spChg>
      </pc:sldChg>
      <pc:sldChg chg="addSp delSp modSp">
        <pc:chgData name="Gabriela Constantin" userId="S::gabriela.constantin@innovationnorway.no::fba4fafd-d0d3-4413-b2d9-b64374331ce6" providerId="AD" clId="Web-{A9995B88-F126-6C77-FAB9-0179E0A54E7C}" dt="2021-05-08T20:23:36.767" v="762" actId="20577"/>
        <pc:sldMkLst>
          <pc:docMk/>
          <pc:sldMk cId="1614442561" sldId="363"/>
        </pc:sldMkLst>
        <pc:spChg chg="mod">
          <ac:chgData name="Gabriela Constantin" userId="S::gabriela.constantin@innovationnorway.no::fba4fafd-d0d3-4413-b2d9-b64374331ce6" providerId="AD" clId="Web-{A9995B88-F126-6C77-FAB9-0179E0A54E7C}" dt="2021-05-08T20:23:36.767" v="762" actId="20577"/>
          <ac:spMkLst>
            <pc:docMk/>
            <pc:sldMk cId="1614442561" sldId="363"/>
            <ac:spMk id="2" creationId="{4BC6E162-49C2-4EFB-AFE3-46216E0918DA}"/>
          </ac:spMkLst>
        </pc:spChg>
        <pc:spChg chg="add mod">
          <ac:chgData name="Gabriela Constantin" userId="S::gabriela.constantin@innovationnorway.no::fba4fafd-d0d3-4413-b2d9-b64374331ce6" providerId="AD" clId="Web-{A9995B88-F126-6C77-FAB9-0179E0A54E7C}" dt="2021-05-08T19:50:08.639" v="516" actId="1076"/>
          <ac:spMkLst>
            <pc:docMk/>
            <pc:sldMk cId="1614442561" sldId="363"/>
            <ac:spMk id="8" creationId="{A98F852A-E2A3-4F9E-809F-052D427D0304}"/>
          </ac:spMkLst>
        </pc:spChg>
        <pc:spChg chg="mod">
          <ac:chgData name="Gabriela Constantin" userId="S::gabriela.constantin@innovationnorway.no::fba4fafd-d0d3-4413-b2d9-b64374331ce6" providerId="AD" clId="Web-{A9995B88-F126-6C77-FAB9-0179E0A54E7C}" dt="2021-05-08T19:39:41.613" v="476" actId="1076"/>
          <ac:spMkLst>
            <pc:docMk/>
            <pc:sldMk cId="1614442561" sldId="363"/>
            <ac:spMk id="9" creationId="{1CF4C22A-7A7B-4D7B-B88A-6B137CC02361}"/>
          </ac:spMkLst>
        </pc:spChg>
        <pc:picChg chg="add mod">
          <ac:chgData name="Gabriela Constantin" userId="S::gabriela.constantin@innovationnorway.no::fba4fafd-d0d3-4413-b2d9-b64374331ce6" providerId="AD" clId="Web-{A9995B88-F126-6C77-FAB9-0179E0A54E7C}" dt="2021-05-08T19:39:34.378" v="475" actId="14100"/>
          <ac:picMkLst>
            <pc:docMk/>
            <pc:sldMk cId="1614442561" sldId="363"/>
            <ac:picMk id="4" creationId="{50065A8E-DC9E-4F54-813D-B430DE33BE76}"/>
          </ac:picMkLst>
        </pc:picChg>
        <pc:picChg chg="add del">
          <ac:chgData name="Gabriela Constantin" userId="S::gabriela.constantin@innovationnorway.no::fba4fafd-d0d3-4413-b2d9-b64374331ce6" providerId="AD" clId="Web-{A9995B88-F126-6C77-FAB9-0179E0A54E7C}" dt="2021-05-08T19:38:13.080" v="456"/>
          <ac:picMkLst>
            <pc:docMk/>
            <pc:sldMk cId="1614442561" sldId="363"/>
            <ac:picMk id="5" creationId="{681E8002-6D37-4B14-A36E-1094FE82A9E2}"/>
          </ac:picMkLst>
        </pc:picChg>
        <pc:picChg chg="mod">
          <ac:chgData name="Gabriela Constantin" userId="S::gabriela.constantin@innovationnorway.no::fba4fafd-d0d3-4413-b2d9-b64374331ce6" providerId="AD" clId="Web-{A9995B88-F126-6C77-FAB9-0179E0A54E7C}" dt="2021-05-08T19:39:26.503" v="472" actId="1076"/>
          <ac:picMkLst>
            <pc:docMk/>
            <pc:sldMk cId="1614442561" sldId="363"/>
            <ac:picMk id="6" creationId="{F740AF73-0F00-4EA4-8611-8F40FFB2CAD7}"/>
          </ac:picMkLst>
        </pc:picChg>
        <pc:picChg chg="mod">
          <ac:chgData name="Gabriela Constantin" userId="S::gabriela.constantin@innovationnorway.no::fba4fafd-d0d3-4413-b2d9-b64374331ce6" providerId="AD" clId="Web-{A9995B88-F126-6C77-FAB9-0179E0A54E7C}" dt="2021-05-08T19:39:28.066" v="473" actId="1076"/>
          <ac:picMkLst>
            <pc:docMk/>
            <pc:sldMk cId="1614442561" sldId="363"/>
            <ac:picMk id="7" creationId="{8ADE5C98-7B9D-46B7-A918-44F2A99EC52E}"/>
          </ac:picMkLst>
        </pc:picChg>
        <pc:picChg chg="del mod">
          <ac:chgData name="Gabriela Constantin" userId="S::gabriela.constantin@innovationnorway.no::fba4fafd-d0d3-4413-b2d9-b64374331ce6" providerId="AD" clId="Web-{A9995B88-F126-6C77-FAB9-0179E0A54E7C}" dt="2021-05-08T19:32:38.402" v="409"/>
          <ac:picMkLst>
            <pc:docMk/>
            <pc:sldMk cId="1614442561" sldId="363"/>
            <ac:picMk id="10" creationId="{F2FECCA6-A716-4A1B-BA93-18F7A8AC45E4}"/>
          </ac:picMkLst>
        </pc:picChg>
      </pc:sldChg>
      <pc:sldChg chg="modSp">
        <pc:chgData name="Gabriela Constantin" userId="S::gabriela.constantin@innovationnorway.no::fba4fafd-d0d3-4413-b2d9-b64374331ce6" providerId="AD" clId="Web-{A9995B88-F126-6C77-FAB9-0179E0A54E7C}" dt="2021-05-08T20:03:21.699" v="605" actId="20577"/>
        <pc:sldMkLst>
          <pc:docMk/>
          <pc:sldMk cId="2300090569" sldId="365"/>
        </pc:sldMkLst>
        <pc:spChg chg="mod">
          <ac:chgData name="Gabriela Constantin" userId="S::gabriela.constantin@innovationnorway.no::fba4fafd-d0d3-4413-b2d9-b64374331ce6" providerId="AD" clId="Web-{A9995B88-F126-6C77-FAB9-0179E0A54E7C}" dt="2021-05-08T20:03:21.699" v="605" actId="20577"/>
          <ac:spMkLst>
            <pc:docMk/>
            <pc:sldMk cId="2300090569" sldId="365"/>
            <ac:spMk id="2" creationId="{D4A709B2-6C87-4533-8FD9-B6F7A46B6DAD}"/>
          </ac:spMkLst>
        </pc:spChg>
        <pc:spChg chg="mod">
          <ac:chgData name="Gabriela Constantin" userId="S::gabriela.constantin@innovationnorway.no::fba4fafd-d0d3-4413-b2d9-b64374331ce6" providerId="AD" clId="Web-{A9995B88-F126-6C77-FAB9-0179E0A54E7C}" dt="2021-05-08T19:49:46.920" v="506" actId="20577"/>
          <ac:spMkLst>
            <pc:docMk/>
            <pc:sldMk cId="2300090569" sldId="365"/>
            <ac:spMk id="8" creationId="{C2FA9C32-B033-4571-B63D-B77CF6CBE32B}"/>
          </ac:spMkLst>
        </pc:spChg>
        <pc:spChg chg="mod">
          <ac:chgData name="Gabriela Constantin" userId="S::gabriela.constantin@innovationnorway.no::fba4fafd-d0d3-4413-b2d9-b64374331ce6" providerId="AD" clId="Web-{A9995B88-F126-6C77-FAB9-0179E0A54E7C}" dt="2021-05-08T19:43:04.366" v="481" actId="14100"/>
          <ac:spMkLst>
            <pc:docMk/>
            <pc:sldMk cId="2300090569" sldId="365"/>
            <ac:spMk id="12" creationId="{4423ECF3-7557-4544-A9B7-40DA9293F471}"/>
          </ac:spMkLst>
        </pc:spChg>
      </pc:sldChg>
      <pc:sldChg chg="modSp">
        <pc:chgData name="Gabriela Constantin" userId="S::gabriela.constantin@innovationnorway.no::fba4fafd-d0d3-4413-b2d9-b64374331ce6" providerId="AD" clId="Web-{A9995B88-F126-6C77-FAB9-0179E0A54E7C}" dt="2021-05-08T20:03:12.308" v="603" actId="20577"/>
        <pc:sldMkLst>
          <pc:docMk/>
          <pc:sldMk cId="3550382558" sldId="366"/>
        </pc:sldMkLst>
        <pc:spChg chg="mod">
          <ac:chgData name="Gabriela Constantin" userId="S::gabriela.constantin@innovationnorway.no::fba4fafd-d0d3-4413-b2d9-b64374331ce6" providerId="AD" clId="Web-{A9995B88-F126-6C77-FAB9-0179E0A54E7C}" dt="2021-05-08T20:03:12.308" v="603" actId="20577"/>
          <ac:spMkLst>
            <pc:docMk/>
            <pc:sldMk cId="3550382558" sldId="366"/>
            <ac:spMk id="2" creationId="{A9F0881C-2E0E-442C-A294-4B2A06D7F6A3}"/>
          </ac:spMkLst>
        </pc:spChg>
        <pc:picChg chg="mod">
          <ac:chgData name="Gabriela Constantin" userId="S::gabriela.constantin@innovationnorway.no::fba4fafd-d0d3-4413-b2d9-b64374331ce6" providerId="AD" clId="Web-{A9995B88-F126-6C77-FAB9-0179E0A54E7C}" dt="2021-05-08T19:55:40.066" v="565" actId="14100"/>
          <ac:picMkLst>
            <pc:docMk/>
            <pc:sldMk cId="3550382558" sldId="366"/>
            <ac:picMk id="5" creationId="{1B30A804-0486-49AD-B635-0389E8C4A27C}"/>
          </ac:picMkLst>
        </pc:picChg>
        <pc:picChg chg="mod">
          <ac:chgData name="Gabriela Constantin" userId="S::gabriela.constantin@innovationnorway.no::fba4fafd-d0d3-4413-b2d9-b64374331ce6" providerId="AD" clId="Web-{A9995B88-F126-6C77-FAB9-0179E0A54E7C}" dt="2021-05-08T19:55:42.598" v="566" actId="1076"/>
          <ac:picMkLst>
            <pc:docMk/>
            <pc:sldMk cId="3550382558" sldId="366"/>
            <ac:picMk id="6" creationId="{A1742125-6D87-4BAE-B91C-22FF342D51DE}"/>
          </ac:picMkLst>
        </pc:picChg>
      </pc:sldChg>
      <pc:sldChg chg="modSp">
        <pc:chgData name="Gabriela Constantin" userId="S::gabriela.constantin@innovationnorway.no::fba4fafd-d0d3-4413-b2d9-b64374331ce6" providerId="AD" clId="Web-{A9995B88-F126-6C77-FAB9-0179E0A54E7C}" dt="2021-05-08T20:04:09.622" v="612" actId="14100"/>
        <pc:sldMkLst>
          <pc:docMk/>
          <pc:sldMk cId="1413669556" sldId="367"/>
        </pc:sldMkLst>
        <pc:spChg chg="mod">
          <ac:chgData name="Gabriela Constantin" userId="S::gabriela.constantin@innovationnorway.no::fba4fafd-d0d3-4413-b2d9-b64374331ce6" providerId="AD" clId="Web-{A9995B88-F126-6C77-FAB9-0179E0A54E7C}" dt="2021-05-08T20:04:09.622" v="612" actId="14100"/>
          <ac:spMkLst>
            <pc:docMk/>
            <pc:sldMk cId="1413669556" sldId="367"/>
            <ac:spMk id="2" creationId="{BF134E0E-6F32-4D14-AEA9-09E648CAA172}"/>
          </ac:spMkLst>
        </pc:spChg>
        <pc:spChg chg="mod">
          <ac:chgData name="Gabriela Constantin" userId="S::gabriela.constantin@innovationnorway.no::fba4fafd-d0d3-4413-b2d9-b64374331ce6" providerId="AD" clId="Web-{A9995B88-F126-6C77-FAB9-0179E0A54E7C}" dt="2021-05-08T20:04:00.169" v="610" actId="1076"/>
          <ac:spMkLst>
            <pc:docMk/>
            <pc:sldMk cId="1413669556" sldId="367"/>
            <ac:spMk id="6" creationId="{E0F59E75-1CCA-42E7-A336-EEC356960FBB}"/>
          </ac:spMkLst>
        </pc:spChg>
        <pc:picChg chg="mod">
          <ac:chgData name="Gabriela Constantin" userId="S::gabriela.constantin@innovationnorway.no::fba4fafd-d0d3-4413-b2d9-b64374331ce6" providerId="AD" clId="Web-{A9995B88-F126-6C77-FAB9-0179E0A54E7C}" dt="2021-05-08T20:03:52.325" v="608" actId="14100"/>
          <ac:picMkLst>
            <pc:docMk/>
            <pc:sldMk cId="1413669556" sldId="367"/>
            <ac:picMk id="5" creationId="{88E838F9-AC37-4F04-B993-87A3F2C4DF8C}"/>
          </ac:picMkLst>
        </pc:picChg>
      </pc:sldChg>
      <pc:sldChg chg="addSp modSp ord">
        <pc:chgData name="Gabriela Constantin" userId="S::gabriela.constantin@innovationnorway.no::fba4fafd-d0d3-4413-b2d9-b64374331ce6" providerId="AD" clId="Web-{A9995B88-F126-6C77-FAB9-0179E0A54E7C}" dt="2021-05-08T20:43:08.322" v="823" actId="20577"/>
        <pc:sldMkLst>
          <pc:docMk/>
          <pc:sldMk cId="1405293007" sldId="368"/>
        </pc:sldMkLst>
        <pc:spChg chg="add mod">
          <ac:chgData name="Gabriela Constantin" userId="S::gabriela.constantin@innovationnorway.no::fba4fafd-d0d3-4413-b2d9-b64374331ce6" providerId="AD" clId="Web-{A9995B88-F126-6C77-FAB9-0179E0A54E7C}" dt="2021-05-08T20:13:54.101" v="698" actId="1076"/>
          <ac:spMkLst>
            <pc:docMk/>
            <pc:sldMk cId="1405293007" sldId="368"/>
            <ac:spMk id="2" creationId="{6084C446-0AE9-4876-9E6A-4F5E18ED2F38}"/>
          </ac:spMkLst>
        </pc:spChg>
        <pc:spChg chg="mod">
          <ac:chgData name="Gabriela Constantin" userId="S::gabriela.constantin@innovationnorway.no::fba4fafd-d0d3-4413-b2d9-b64374331ce6" providerId="AD" clId="Web-{A9995B88-F126-6C77-FAB9-0179E0A54E7C}" dt="2021-05-08T20:43:08.322" v="823" actId="20577"/>
          <ac:spMkLst>
            <pc:docMk/>
            <pc:sldMk cId="1405293007" sldId="368"/>
            <ac:spMk id="4" creationId="{C76EC7BA-D536-4525-835E-BDFAF6E3D570}"/>
          </ac:spMkLst>
        </pc:spChg>
        <pc:spChg chg="add mod">
          <ac:chgData name="Gabriela Constantin" userId="S::gabriela.constantin@innovationnorway.no::fba4fafd-d0d3-4413-b2d9-b64374331ce6" providerId="AD" clId="Web-{A9995B88-F126-6C77-FAB9-0179E0A54E7C}" dt="2021-05-08T20:19:24.122" v="729" actId="1076"/>
          <ac:spMkLst>
            <pc:docMk/>
            <pc:sldMk cId="1405293007" sldId="368"/>
            <ac:spMk id="7" creationId="{6B7C5C35-2E8A-4D5B-8063-761B0002E005}"/>
          </ac:spMkLst>
        </pc:spChg>
        <pc:picChg chg="mod">
          <ac:chgData name="Gabriela Constantin" userId="S::gabriela.constantin@innovationnorway.no::fba4fafd-d0d3-4413-b2d9-b64374331ce6" providerId="AD" clId="Web-{A9995B88-F126-6C77-FAB9-0179E0A54E7C}" dt="2021-05-08T20:17:51.433" v="715" actId="14100"/>
          <ac:picMkLst>
            <pc:docMk/>
            <pc:sldMk cId="1405293007" sldId="368"/>
            <ac:picMk id="5" creationId="{0881A4EE-7918-4010-B10F-EAD165ADDA71}"/>
          </ac:picMkLst>
        </pc:picChg>
        <pc:picChg chg="mod">
          <ac:chgData name="Gabriela Constantin" userId="S::gabriela.constantin@innovationnorway.no::fba4fafd-d0d3-4413-b2d9-b64374331ce6" providerId="AD" clId="Web-{A9995B88-F126-6C77-FAB9-0179E0A54E7C}" dt="2021-05-08T20:17:35.729" v="713" actId="14100"/>
          <ac:picMkLst>
            <pc:docMk/>
            <pc:sldMk cId="1405293007" sldId="368"/>
            <ac:picMk id="6" creationId="{6FE9AC1E-1538-444E-BE6C-5450CD0688BE}"/>
          </ac:picMkLst>
        </pc:picChg>
      </pc:sldChg>
      <pc:sldChg chg="modSp ord">
        <pc:chgData name="Gabriela Constantin" userId="S::gabriela.constantin@innovationnorway.no::fba4fafd-d0d3-4413-b2d9-b64374331ce6" providerId="AD" clId="Web-{A9995B88-F126-6C77-FAB9-0179E0A54E7C}" dt="2021-05-08T21:37:48.722" v="869"/>
        <pc:sldMkLst>
          <pc:docMk/>
          <pc:sldMk cId="3262580376" sldId="369"/>
        </pc:sldMkLst>
        <pc:spChg chg="mod">
          <ac:chgData name="Gabriela Constantin" userId="S::gabriela.constantin@innovationnorway.no::fba4fafd-d0d3-4413-b2d9-b64374331ce6" providerId="AD" clId="Web-{A9995B88-F126-6C77-FAB9-0179E0A54E7C}" dt="2021-05-08T20:43:02.119" v="820" actId="20577"/>
          <ac:spMkLst>
            <pc:docMk/>
            <pc:sldMk cId="3262580376" sldId="369"/>
            <ac:spMk id="2" creationId="{B303C40D-3E1A-4CB0-AA2F-253C7B970E1C}"/>
          </ac:spMkLst>
        </pc:spChg>
        <pc:picChg chg="mod">
          <ac:chgData name="Gabriela Constantin" userId="S::gabriela.constantin@innovationnorway.no::fba4fafd-d0d3-4413-b2d9-b64374331ce6" providerId="AD" clId="Web-{A9995B88-F126-6C77-FAB9-0179E0A54E7C}" dt="2021-05-08T20:42:10.462" v="814" actId="1076"/>
          <ac:picMkLst>
            <pc:docMk/>
            <pc:sldMk cId="3262580376" sldId="369"/>
            <ac:picMk id="5" creationId="{2FE949AD-8A41-4238-95E8-F267AE0DBC9F}"/>
          </ac:picMkLst>
        </pc:picChg>
      </pc:sldChg>
      <pc:sldChg chg="new del">
        <pc:chgData name="Gabriela Constantin" userId="S::gabriela.constantin@innovationnorway.no::fba4fafd-d0d3-4413-b2d9-b64374331ce6" providerId="AD" clId="Web-{A9995B88-F126-6C77-FAB9-0179E0A54E7C}" dt="2021-05-08T18:03:18.374" v="2"/>
        <pc:sldMkLst>
          <pc:docMk/>
          <pc:sldMk cId="2655319798" sldId="370"/>
        </pc:sldMkLst>
      </pc:sldChg>
      <pc:sldChg chg="delSp modSp add modNotes">
        <pc:chgData name="Gabriela Constantin" userId="S::gabriela.constantin@innovationnorway.no::fba4fafd-d0d3-4413-b2d9-b64374331ce6" providerId="AD" clId="Web-{A9995B88-F126-6C77-FAB9-0179E0A54E7C}" dt="2021-05-08T20:43:29.026" v="825" actId="1076"/>
        <pc:sldMkLst>
          <pc:docMk/>
          <pc:sldMk cId="2883253043" sldId="371"/>
        </pc:sldMkLst>
        <pc:spChg chg="mod">
          <ac:chgData name="Gabriela Constantin" userId="S::gabriela.constantin@innovationnorway.no::fba4fafd-d0d3-4413-b2d9-b64374331ce6" providerId="AD" clId="Web-{A9995B88-F126-6C77-FAB9-0179E0A54E7C}" dt="2021-05-08T20:43:25.901" v="824" actId="1076"/>
          <ac:spMkLst>
            <pc:docMk/>
            <pc:sldMk cId="2883253043" sldId="371"/>
            <ac:spMk id="8" creationId="{9410A019-A9C7-429A-9413-62ADADE7E9DF}"/>
          </ac:spMkLst>
        </pc:spChg>
        <pc:spChg chg="del mod">
          <ac:chgData name="Gabriela Constantin" userId="S::gabriela.constantin@innovationnorway.no::fba4fafd-d0d3-4413-b2d9-b64374331ce6" providerId="AD" clId="Web-{A9995B88-F126-6C77-FAB9-0179E0A54E7C}" dt="2021-05-08T18:16:14.016" v="11"/>
          <ac:spMkLst>
            <pc:docMk/>
            <pc:sldMk cId="2883253043" sldId="371"/>
            <ac:spMk id="12" creationId="{F9F56431-F993-42E7-B8E3-9E0B87531D11}"/>
          </ac:spMkLst>
        </pc:spChg>
        <pc:spChg chg="mod">
          <ac:chgData name="Gabriela Constantin" userId="S::gabriela.constantin@innovationnorway.no::fba4fafd-d0d3-4413-b2d9-b64374331ce6" providerId="AD" clId="Web-{A9995B88-F126-6C77-FAB9-0179E0A54E7C}" dt="2021-05-08T20:43:29.026" v="825" actId="1076"/>
          <ac:spMkLst>
            <pc:docMk/>
            <pc:sldMk cId="2883253043" sldId="371"/>
            <ac:spMk id="14" creationId="{794FBE84-AD8D-4A5B-84FC-4E4F5AEC9E36}"/>
          </ac:spMkLst>
        </pc:spChg>
      </pc:sldChg>
      <pc:sldChg chg="new del">
        <pc:chgData name="Gabriela Constantin" userId="S::gabriela.constantin@innovationnorway.no::fba4fafd-d0d3-4413-b2d9-b64374331ce6" providerId="AD" clId="Web-{A9995B88-F126-6C77-FAB9-0179E0A54E7C}" dt="2021-05-08T18:39:11.128" v="74"/>
        <pc:sldMkLst>
          <pc:docMk/>
          <pc:sldMk cId="3595421346" sldId="372"/>
        </pc:sldMkLst>
      </pc:sldChg>
      <pc:sldChg chg="add ord replId">
        <pc:chgData name="Gabriela Constantin" userId="S::gabriela.constantin@innovationnorway.no::fba4fafd-d0d3-4413-b2d9-b64374331ce6" providerId="AD" clId="Web-{A9995B88-F126-6C77-FAB9-0179E0A54E7C}" dt="2021-05-08T18:51:21.095" v="159"/>
        <pc:sldMkLst>
          <pc:docMk/>
          <pc:sldMk cId="3315746311" sldId="373"/>
        </pc:sldMkLst>
      </pc:sldChg>
      <pc:sldChg chg="add del replId">
        <pc:chgData name="Gabriela Constantin" userId="S::gabriela.constantin@innovationnorway.no::fba4fafd-d0d3-4413-b2d9-b64374331ce6" providerId="AD" clId="Web-{A9995B88-F126-6C77-FAB9-0179E0A54E7C}" dt="2021-05-08T18:51:24.329" v="160"/>
        <pc:sldMkLst>
          <pc:docMk/>
          <pc:sldMk cId="1784779433" sldId="374"/>
        </pc:sldMkLst>
      </pc:sldChg>
      <pc:sldChg chg="modSp new">
        <pc:chgData name="Gabriela Constantin" userId="S::gabriela.constantin@innovationnorway.no::fba4fafd-d0d3-4413-b2d9-b64374331ce6" providerId="AD" clId="Web-{A9995B88-F126-6C77-FAB9-0179E0A54E7C}" dt="2021-05-08T22:04:16.707" v="1063" actId="20577"/>
        <pc:sldMkLst>
          <pc:docMk/>
          <pc:sldMk cId="2663755658" sldId="374"/>
        </pc:sldMkLst>
        <pc:spChg chg="mod">
          <ac:chgData name="Gabriela Constantin" userId="S::gabriela.constantin@innovationnorway.no::fba4fafd-d0d3-4413-b2d9-b64374331ce6" providerId="AD" clId="Web-{A9995B88-F126-6C77-FAB9-0179E0A54E7C}" dt="2021-05-08T22:04:16.707" v="1063" actId="20577"/>
          <ac:spMkLst>
            <pc:docMk/>
            <pc:sldMk cId="2663755658" sldId="374"/>
            <ac:spMk id="4" creationId="{036AD534-22E7-4469-B86A-2CFEBEC7C22F}"/>
          </ac:spMkLst>
        </pc:spChg>
      </pc:sldChg>
      <pc:sldChg chg="modSp new del">
        <pc:chgData name="Gabriela Constantin" userId="S::gabriela.constantin@innovationnorway.no::fba4fafd-d0d3-4413-b2d9-b64374331ce6" providerId="AD" clId="Web-{A9995B88-F126-6C77-FAB9-0179E0A54E7C}" dt="2021-05-08T22:09:33.808" v="1091"/>
        <pc:sldMkLst>
          <pc:docMk/>
          <pc:sldMk cId="511368941" sldId="375"/>
        </pc:sldMkLst>
        <pc:spChg chg="mod">
          <ac:chgData name="Gabriela Constantin" userId="S::gabriela.constantin@innovationnorway.no::fba4fafd-d0d3-4413-b2d9-b64374331ce6" providerId="AD" clId="Web-{A9995B88-F126-6C77-FAB9-0179E0A54E7C}" dt="2021-05-08T22:04:38.348" v="1066" actId="1076"/>
          <ac:spMkLst>
            <pc:docMk/>
            <pc:sldMk cId="511368941" sldId="375"/>
            <ac:spMk id="4" creationId="{432D509A-98B4-4EE4-8D12-3D69F96B137C}"/>
          </ac:spMkLst>
        </pc:spChg>
      </pc:sldChg>
      <pc:sldChg chg="addSp delSp modSp add">
        <pc:chgData name="Gabriela Constantin" userId="S::gabriela.constantin@innovationnorway.no::fba4fafd-d0d3-4413-b2d9-b64374331ce6" providerId="AD" clId="Web-{A9995B88-F126-6C77-FAB9-0179E0A54E7C}" dt="2021-05-08T22:21:55.528" v="1171" actId="14100"/>
        <pc:sldMkLst>
          <pc:docMk/>
          <pc:sldMk cId="3131827453" sldId="376"/>
        </pc:sldMkLst>
        <pc:spChg chg="del mod">
          <ac:chgData name="Gabriela Constantin" userId="S::gabriela.constantin@innovationnorway.no::fba4fafd-d0d3-4413-b2d9-b64374331ce6" providerId="AD" clId="Web-{A9995B88-F126-6C77-FAB9-0179E0A54E7C}" dt="2021-05-08T22:08:19.900" v="1076"/>
          <ac:spMkLst>
            <pc:docMk/>
            <pc:sldMk cId="3131827453" sldId="376"/>
            <ac:spMk id="2" creationId="{C6AC61AE-9F44-4B51-A35C-06D8126991D8}"/>
          </ac:spMkLst>
        </pc:spChg>
        <pc:spChg chg="add mod">
          <ac:chgData name="Gabriela Constantin" userId="S::gabriela.constantin@innovationnorway.no::fba4fafd-d0d3-4413-b2d9-b64374331ce6" providerId="AD" clId="Web-{A9995B88-F126-6C77-FAB9-0179E0A54E7C}" dt="2021-05-08T22:20:27.245" v="1156" actId="20577"/>
          <ac:spMkLst>
            <pc:docMk/>
            <pc:sldMk cId="3131827453" sldId="376"/>
            <ac:spMk id="3" creationId="{966BAFEA-0136-4103-A683-C3DBA1E934C9}"/>
          </ac:spMkLst>
        </pc:spChg>
        <pc:spChg chg="add del mod">
          <ac:chgData name="Gabriela Constantin" userId="S::gabriela.constantin@innovationnorway.no::fba4fafd-d0d3-4413-b2d9-b64374331ce6" providerId="AD" clId="Web-{A9995B88-F126-6C77-FAB9-0179E0A54E7C}" dt="2021-05-08T22:08:32.291" v="1080"/>
          <ac:spMkLst>
            <pc:docMk/>
            <pc:sldMk cId="3131827453" sldId="376"/>
            <ac:spMk id="5" creationId="{F1424DDB-5344-4A6B-8AA0-177F75B7EC45}"/>
          </ac:spMkLst>
        </pc:spChg>
        <pc:spChg chg="add mod">
          <ac:chgData name="Gabriela Constantin" userId="S::gabriela.constantin@innovationnorway.no::fba4fafd-d0d3-4413-b2d9-b64374331ce6" providerId="AD" clId="Web-{A9995B88-F126-6C77-FAB9-0179E0A54E7C}" dt="2021-05-08T22:21:40.918" v="1169" actId="1076"/>
          <ac:spMkLst>
            <pc:docMk/>
            <pc:sldMk cId="3131827453" sldId="376"/>
            <ac:spMk id="6" creationId="{0759B5F7-BF5A-4315-AEEE-812B6D51111C}"/>
          </ac:spMkLst>
        </pc:spChg>
        <pc:spChg chg="add mod">
          <ac:chgData name="Gabriela Constantin" userId="S::gabriela.constantin@innovationnorway.no::fba4fafd-d0d3-4413-b2d9-b64374331ce6" providerId="AD" clId="Web-{A9995B88-F126-6C77-FAB9-0179E0A54E7C}" dt="2021-05-08T22:21:55.528" v="1171" actId="14100"/>
          <ac:spMkLst>
            <pc:docMk/>
            <pc:sldMk cId="3131827453" sldId="376"/>
            <ac:spMk id="7" creationId="{DB659AC4-FF9C-49A1-BAB8-CD4BEB139ABF}"/>
          </ac:spMkLst>
        </pc:spChg>
        <pc:spChg chg="mod">
          <ac:chgData name="Gabriela Constantin" userId="S::gabriela.constantin@innovationnorway.no::fba4fafd-d0d3-4413-b2d9-b64374331ce6" providerId="AD" clId="Web-{A9995B88-F126-6C77-FAB9-0179E0A54E7C}" dt="2021-05-08T22:21:46.465" v="1170" actId="1076"/>
          <ac:spMkLst>
            <pc:docMk/>
            <pc:sldMk cId="3131827453" sldId="376"/>
            <ac:spMk id="30" creationId="{28DDD429-1530-4659-A254-FA13FE493D13}"/>
          </ac:spMkLst>
        </pc:spChg>
        <pc:graphicFrameChg chg="mod modGraphic">
          <ac:chgData name="Gabriela Constantin" userId="S::gabriela.constantin@innovationnorway.no::fba4fafd-d0d3-4413-b2d9-b64374331ce6" providerId="AD" clId="Web-{A9995B88-F126-6C77-FAB9-0179E0A54E7C}" dt="2021-05-08T22:21:26.340" v="1165" actId="1076"/>
          <ac:graphicFrameMkLst>
            <pc:docMk/>
            <pc:sldMk cId="3131827453" sldId="376"/>
            <ac:graphicFrameMk id="31" creationId="{35F8D763-6360-47A5-A202-80F2DAB7530C}"/>
          </ac:graphicFrameMkLst>
        </pc:graphicFrameChg>
      </pc:sldChg>
      <pc:sldChg chg="new del">
        <pc:chgData name="Gabriela Constantin" userId="S::gabriela.constantin@innovationnorway.no::fba4fafd-d0d3-4413-b2d9-b64374331ce6" providerId="AD" clId="Web-{A9995B88-F126-6C77-FAB9-0179E0A54E7C}" dt="2021-05-08T22:11:18.169" v="1094"/>
        <pc:sldMkLst>
          <pc:docMk/>
          <pc:sldMk cId="571727132" sldId="377"/>
        </pc:sldMkLst>
      </pc:sldChg>
      <pc:sldChg chg="addSp delSp modSp add mod modClrScheme chgLayout">
        <pc:chgData name="Gabriela Constantin" userId="S::gabriela.constantin@innovationnorway.no::fba4fafd-d0d3-4413-b2d9-b64374331ce6" providerId="AD" clId="Web-{A9995B88-F126-6C77-FAB9-0179E0A54E7C}" dt="2021-05-09T12:31:43.728" v="1315" actId="1076"/>
        <pc:sldMkLst>
          <pc:docMk/>
          <pc:sldMk cId="3671444604" sldId="378"/>
        </pc:sldMkLst>
        <pc:spChg chg="mod">
          <ac:chgData name="Gabriela Constantin" userId="S::gabriela.constantin@innovationnorway.no::fba4fafd-d0d3-4413-b2d9-b64374331ce6" providerId="AD" clId="Web-{A9995B88-F126-6C77-FAB9-0179E0A54E7C}" dt="2021-05-09T12:21:44.774" v="1256"/>
          <ac:spMkLst>
            <pc:docMk/>
            <pc:sldMk cId="3671444604" sldId="378"/>
            <ac:spMk id="2" creationId="{C6AC61AE-9F44-4B51-A35C-06D8126991D8}"/>
          </ac:spMkLst>
        </pc:spChg>
        <pc:spChg chg="add del mod">
          <ac:chgData name="Gabriela Constantin" userId="S::gabriela.constantin@innovationnorway.no::fba4fafd-d0d3-4413-b2d9-b64374331ce6" providerId="AD" clId="Web-{A9995B88-F126-6C77-FAB9-0179E0A54E7C}" dt="2021-05-09T12:21:52.134" v="1258"/>
          <ac:spMkLst>
            <pc:docMk/>
            <pc:sldMk cId="3671444604" sldId="378"/>
            <ac:spMk id="5" creationId="{7CC672CE-8432-4833-B8DF-41BE27255859}"/>
          </ac:spMkLst>
        </pc:spChg>
        <pc:spChg chg="add del mod">
          <ac:chgData name="Gabriela Constantin" userId="S::gabriela.constantin@innovationnorway.no::fba4fafd-d0d3-4413-b2d9-b64374331ce6" providerId="AD" clId="Web-{A9995B88-F126-6C77-FAB9-0179E0A54E7C}" dt="2021-05-09T12:21:49.681" v="1257"/>
          <ac:spMkLst>
            <pc:docMk/>
            <pc:sldMk cId="3671444604" sldId="378"/>
            <ac:spMk id="9" creationId="{8F46F5F4-F31E-4F23-B497-368622E99C3C}"/>
          </ac:spMkLst>
        </pc:spChg>
        <pc:spChg chg="add del mod">
          <ac:chgData name="Gabriela Constantin" userId="S::gabriela.constantin@innovationnorway.no::fba4fafd-d0d3-4413-b2d9-b64374331ce6" providerId="AD" clId="Web-{A9995B88-F126-6C77-FAB9-0179E0A54E7C}" dt="2021-05-09T12:22:52.792" v="1263"/>
          <ac:spMkLst>
            <pc:docMk/>
            <pc:sldMk cId="3671444604" sldId="378"/>
            <ac:spMk id="12" creationId="{557F0BC0-54C1-4981-9C23-3717A5830C2E}"/>
          </ac:spMkLst>
        </pc:spChg>
        <pc:spChg chg="add del mod">
          <ac:chgData name="Gabriela Constantin" userId="S::gabriela.constantin@innovationnorway.no::fba4fafd-d0d3-4413-b2d9-b64374331ce6" providerId="AD" clId="Web-{A9995B88-F126-6C77-FAB9-0179E0A54E7C}" dt="2021-05-09T12:25:55.390" v="1272"/>
          <ac:spMkLst>
            <pc:docMk/>
            <pc:sldMk cId="3671444604" sldId="378"/>
            <ac:spMk id="15" creationId="{7605923F-7514-4A32-9729-C8C59CB4816F}"/>
          </ac:spMkLst>
        </pc:spChg>
        <pc:spChg chg="add mod">
          <ac:chgData name="Gabriela Constantin" userId="S::gabriela.constantin@innovationnorway.no::fba4fafd-d0d3-4413-b2d9-b64374331ce6" providerId="AD" clId="Web-{A9995B88-F126-6C77-FAB9-0179E0A54E7C}" dt="2021-05-09T12:31:40.603" v="1314" actId="1076"/>
          <ac:spMkLst>
            <pc:docMk/>
            <pc:sldMk cId="3671444604" sldId="378"/>
            <ac:spMk id="18" creationId="{B56A8100-F283-4637-9573-C775F10C8FEB}"/>
          </ac:spMkLst>
        </pc:spChg>
        <pc:spChg chg="mod ord">
          <ac:chgData name="Gabriela Constantin" userId="S::gabriela.constantin@innovationnorway.no::fba4fafd-d0d3-4413-b2d9-b64374331ce6" providerId="AD" clId="Web-{A9995B88-F126-6C77-FAB9-0179E0A54E7C}" dt="2021-05-09T12:21:44.774" v="1256"/>
          <ac:spMkLst>
            <pc:docMk/>
            <pc:sldMk cId="3671444604" sldId="378"/>
            <ac:spMk id="27" creationId="{646E9969-4F23-43D6-905F-828DDCCE764D}"/>
          </ac:spMkLst>
        </pc:spChg>
        <pc:spChg chg="mod">
          <ac:chgData name="Gabriela Constantin" userId="S::gabriela.constantin@innovationnorway.no::fba4fafd-d0d3-4413-b2d9-b64374331ce6" providerId="AD" clId="Web-{A9995B88-F126-6C77-FAB9-0179E0A54E7C}" dt="2021-05-09T12:28:20.473" v="1284" actId="1076"/>
          <ac:spMkLst>
            <pc:docMk/>
            <pc:sldMk cId="3671444604" sldId="378"/>
            <ac:spMk id="30" creationId="{28DDD429-1530-4659-A254-FA13FE493D13}"/>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35" creationId="{E28532F4-47B3-4CC9-9674-BDFE902FED89}"/>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37" creationId="{F769D4F1-9BBA-4097-9E78-DC9A44B91A00}"/>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39" creationId="{FC14D0A0-8D2D-4935-ACC7-14CF923FC68A}"/>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41" creationId="{E9F6AD0A-74FA-4AC2-9376-84B7A0607BC2}"/>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43" creationId="{38A8EEF6-5A2F-4B70-9404-0AF4B6BB9420}"/>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45" creationId="{3162F6AB-9842-49B3-8264-B588A4500458}"/>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47" creationId="{149B1B03-37E9-4320-8962-96CB9C4CEEFF}"/>
          </ac:spMkLst>
        </pc:spChg>
        <pc:spChg chg="add del mod">
          <ac:chgData name="Gabriela Constantin" userId="S::gabriela.constantin@innovationnorway.no::fba4fafd-d0d3-4413-b2d9-b64374331ce6" providerId="AD" clId="Web-{A9995B88-F126-6C77-FAB9-0179E0A54E7C}" dt="2021-05-09T12:21:44.774" v="1256"/>
          <ac:spMkLst>
            <pc:docMk/>
            <pc:sldMk cId="3671444604" sldId="378"/>
            <ac:spMk id="49" creationId="{A16880F0-8EF5-4563-A725-E7255DB1767E}"/>
          </ac:spMkLst>
        </pc:spChg>
        <pc:picChg chg="add del mod ord">
          <ac:chgData name="Gabriela Constantin" userId="S::gabriela.constantin@innovationnorway.no::fba4fafd-d0d3-4413-b2d9-b64374331ce6" providerId="AD" clId="Web-{A9995B88-F126-6C77-FAB9-0179E0A54E7C}" dt="2021-05-09T12:21:52.134" v="1258"/>
          <ac:picMkLst>
            <pc:docMk/>
            <pc:sldMk cId="3671444604" sldId="378"/>
            <ac:picMk id="3" creationId="{2C313041-F758-4641-AD46-A7C86E3C7177}"/>
          </ac:picMkLst>
        </pc:picChg>
        <pc:picChg chg="del mod">
          <ac:chgData name="Gabriela Constantin" userId="S::gabriela.constantin@innovationnorway.no::fba4fafd-d0d3-4413-b2d9-b64374331ce6" providerId="AD" clId="Web-{A9995B88-F126-6C77-FAB9-0179E0A54E7C}" dt="2021-05-09T12:28:03.831" v="1281"/>
          <ac:picMkLst>
            <pc:docMk/>
            <pc:sldMk cId="3671444604" sldId="378"/>
            <ac:picMk id="4" creationId="{0A869E25-E5A4-4BA0-BCA3-7184F9280C52}"/>
          </ac:picMkLst>
        </pc:picChg>
        <pc:picChg chg="mod">
          <ac:chgData name="Gabriela Constantin" userId="S::gabriela.constantin@innovationnorway.no::fba4fafd-d0d3-4413-b2d9-b64374331ce6" providerId="AD" clId="Web-{A9995B88-F126-6C77-FAB9-0179E0A54E7C}" dt="2021-05-09T12:21:44.774" v="1256"/>
          <ac:picMkLst>
            <pc:docMk/>
            <pc:sldMk cId="3671444604" sldId="378"/>
            <ac:picMk id="7" creationId="{108DB8E9-4EDB-44A1-A3CA-A0A7F23316EF}"/>
          </ac:picMkLst>
        </pc:picChg>
        <pc:picChg chg="add del mod ord">
          <ac:chgData name="Gabriela Constantin" userId="S::gabriela.constantin@innovationnorway.no::fba4fafd-d0d3-4413-b2d9-b64374331ce6" providerId="AD" clId="Web-{A9995B88-F126-6C77-FAB9-0179E0A54E7C}" dt="2021-05-09T12:21:49.681" v="1257"/>
          <ac:picMkLst>
            <pc:docMk/>
            <pc:sldMk cId="3671444604" sldId="378"/>
            <ac:picMk id="8" creationId="{46EB0B38-51E9-41D6-81D4-857566E6B06C}"/>
          </ac:picMkLst>
        </pc:picChg>
        <pc:picChg chg="add del mod">
          <ac:chgData name="Gabriela Constantin" userId="S::gabriela.constantin@innovationnorway.no::fba4fafd-d0d3-4413-b2d9-b64374331ce6" providerId="AD" clId="Web-{A9995B88-F126-6C77-FAB9-0179E0A54E7C}" dt="2021-05-09T12:22:52.792" v="1264"/>
          <ac:picMkLst>
            <pc:docMk/>
            <pc:sldMk cId="3671444604" sldId="378"/>
            <ac:picMk id="11" creationId="{6984F967-75AB-470D-953E-9DEA04F00B19}"/>
          </ac:picMkLst>
        </pc:picChg>
        <pc:picChg chg="add del mod">
          <ac:chgData name="Gabriela Constantin" userId="S::gabriela.constantin@innovationnorway.no::fba4fafd-d0d3-4413-b2d9-b64374331ce6" providerId="AD" clId="Web-{A9995B88-F126-6C77-FAB9-0179E0A54E7C}" dt="2021-05-09T12:25:55.390" v="1273"/>
          <ac:picMkLst>
            <pc:docMk/>
            <pc:sldMk cId="3671444604" sldId="378"/>
            <ac:picMk id="14" creationId="{916E597C-0063-4DEA-9140-90B28E81B1DE}"/>
          </ac:picMkLst>
        </pc:picChg>
        <pc:picChg chg="add mod">
          <ac:chgData name="Gabriela Constantin" userId="S::gabriela.constantin@innovationnorway.no::fba4fafd-d0d3-4413-b2d9-b64374331ce6" providerId="AD" clId="Web-{A9995B88-F126-6C77-FAB9-0179E0A54E7C}" dt="2021-05-09T12:31:43.728" v="1315" actId="1076"/>
          <ac:picMkLst>
            <pc:docMk/>
            <pc:sldMk cId="3671444604" sldId="378"/>
            <ac:picMk id="17" creationId="{1CEA5970-9573-45DA-A01E-A1D33B25AE85}"/>
          </ac:picMkLst>
        </pc:picChg>
      </pc:sldChg>
      <pc:sldChg chg="addSp delSp modSp add mod setBg">
        <pc:chgData name="Gabriela Constantin" userId="S::gabriela.constantin@innovationnorway.no::fba4fafd-d0d3-4413-b2d9-b64374331ce6" providerId="AD" clId="Web-{A9995B88-F126-6C77-FAB9-0179E0A54E7C}" dt="2021-05-09T12:31:56.307" v="1317" actId="1076"/>
        <pc:sldMkLst>
          <pc:docMk/>
          <pc:sldMk cId="2293535834" sldId="379"/>
        </pc:sldMkLst>
        <pc:spChg chg="del">
          <ac:chgData name="Gabriela Constantin" userId="S::gabriela.constantin@innovationnorway.no::fba4fafd-d0d3-4413-b2d9-b64374331ce6" providerId="AD" clId="Web-{A9995B88-F126-6C77-FAB9-0179E0A54E7C}" dt="2021-05-08T22:12:40.718" v="1103"/>
          <ac:spMkLst>
            <pc:docMk/>
            <pc:sldMk cId="2293535834" sldId="379"/>
            <ac:spMk id="2" creationId="{2EFAE9BB-9546-43DB-9B6F-B9D99B52D46B}"/>
          </ac:spMkLst>
        </pc:spChg>
        <pc:spChg chg="add mod">
          <ac:chgData name="Gabriela Constantin" userId="S::gabriela.constantin@innovationnorway.no::fba4fafd-d0d3-4413-b2d9-b64374331ce6" providerId="AD" clId="Web-{A9995B88-F126-6C77-FAB9-0179E0A54E7C}" dt="2021-05-09T12:31:56.307" v="1317" actId="1076"/>
          <ac:spMkLst>
            <pc:docMk/>
            <pc:sldMk cId="2293535834" sldId="379"/>
            <ac:spMk id="3" creationId="{1AFA4FF8-8430-4BA0-A542-CAE4031E5259}"/>
          </ac:spMkLst>
        </pc:spChg>
        <pc:spChg chg="del">
          <ac:chgData name="Gabriela Constantin" userId="S::gabriela.constantin@innovationnorway.no::fba4fafd-d0d3-4413-b2d9-b64374331ce6" providerId="AD" clId="Web-{A9995B88-F126-6C77-FAB9-0179E0A54E7C}" dt="2021-05-08T22:12:34.046" v="1101"/>
          <ac:spMkLst>
            <pc:docMk/>
            <pc:sldMk cId="2293535834" sldId="379"/>
            <ac:spMk id="3" creationId="{8805BB65-E327-4F5E-A383-B685317D6F90}"/>
          </ac:spMkLst>
        </pc:spChg>
        <pc:spChg chg="del">
          <ac:chgData name="Gabriela Constantin" userId="S::gabriela.constantin@innovationnorway.no::fba4fafd-d0d3-4413-b2d9-b64374331ce6" providerId="AD" clId="Web-{A9995B88-F126-6C77-FAB9-0179E0A54E7C}" dt="2021-05-08T22:12:36.765" v="1102"/>
          <ac:spMkLst>
            <pc:docMk/>
            <pc:sldMk cId="2293535834" sldId="379"/>
            <ac:spMk id="4" creationId="{B19FC189-2FD3-4336-AC2F-D3606F5B9182}"/>
          </ac:spMkLst>
        </pc:spChg>
        <pc:spChg chg="del mod">
          <ac:chgData name="Gabriela Constantin" userId="S::gabriela.constantin@innovationnorway.no::fba4fafd-d0d3-4413-b2d9-b64374331ce6" providerId="AD" clId="Web-{A9995B88-F126-6C77-FAB9-0179E0A54E7C}" dt="2021-05-08T22:13:28.532" v="1114"/>
          <ac:spMkLst>
            <pc:docMk/>
            <pc:sldMk cId="2293535834" sldId="379"/>
            <ac:spMk id="5" creationId="{BAF48B35-0E12-4154-9C4F-8CD1255B6840}"/>
          </ac:spMkLst>
        </pc:spChg>
        <pc:spChg chg="del">
          <ac:chgData name="Gabriela Constantin" userId="S::gabriela.constantin@innovationnorway.no::fba4fafd-d0d3-4413-b2d9-b64374331ce6" providerId="AD" clId="Web-{A9995B88-F126-6C77-FAB9-0179E0A54E7C}" dt="2021-05-08T22:12:29.405" v="1100"/>
          <ac:spMkLst>
            <pc:docMk/>
            <pc:sldMk cId="2293535834" sldId="379"/>
            <ac:spMk id="6" creationId="{A15F91DA-EDA9-4701-B017-6F64F97DE9BE}"/>
          </ac:spMkLst>
        </pc:spChg>
        <pc:spChg chg="del">
          <ac:chgData name="Gabriela Constantin" userId="S::gabriela.constantin@innovationnorway.no::fba4fafd-d0d3-4413-b2d9-b64374331ce6" providerId="AD" clId="Web-{A9995B88-F126-6C77-FAB9-0179E0A54E7C}" dt="2021-05-08T22:12:43.703" v="1104"/>
          <ac:spMkLst>
            <pc:docMk/>
            <pc:sldMk cId="2293535834" sldId="379"/>
            <ac:spMk id="7" creationId="{0BEE786A-1D15-4A54-8F90-E1CD2AA073F3}"/>
          </ac:spMkLst>
        </pc:spChg>
        <pc:spChg chg="del">
          <ac:chgData name="Gabriela Constantin" userId="S::gabriela.constantin@innovationnorway.no::fba4fafd-d0d3-4413-b2d9-b64374331ce6" providerId="AD" clId="Web-{A9995B88-F126-6C77-FAB9-0179E0A54E7C}" dt="2021-05-08T22:12:54.156" v="1107"/>
          <ac:spMkLst>
            <pc:docMk/>
            <pc:sldMk cId="2293535834" sldId="379"/>
            <ac:spMk id="8" creationId="{9DE7E143-EF95-4470-B63C-C0E9EBFAA591}"/>
          </ac:spMkLst>
        </pc:spChg>
        <pc:spChg chg="del">
          <ac:chgData name="Gabriela Constantin" userId="S::gabriela.constantin@innovationnorway.no::fba4fafd-d0d3-4413-b2d9-b64374331ce6" providerId="AD" clId="Web-{A9995B88-F126-6C77-FAB9-0179E0A54E7C}" dt="2021-05-08T22:12:57.047" v="1108"/>
          <ac:spMkLst>
            <pc:docMk/>
            <pc:sldMk cId="2293535834" sldId="379"/>
            <ac:spMk id="9" creationId="{D6BB8FF4-A029-4DD0-AE70-1D1126CA04C9}"/>
          </ac:spMkLst>
        </pc:spChg>
        <pc:spChg chg="del">
          <ac:chgData name="Gabriela Constantin" userId="S::gabriela.constantin@innovationnorway.no::fba4fafd-d0d3-4413-b2d9-b64374331ce6" providerId="AD" clId="Web-{A9995B88-F126-6C77-FAB9-0179E0A54E7C}" dt="2021-05-08T22:12:50.281" v="1106"/>
          <ac:spMkLst>
            <pc:docMk/>
            <pc:sldMk cId="2293535834" sldId="379"/>
            <ac:spMk id="10" creationId="{DED1CD7F-0198-447B-A18B-61A522C90ED2}"/>
          </ac:spMkLst>
        </pc:spChg>
        <pc:spChg chg="del">
          <ac:chgData name="Gabriela Constantin" userId="S::gabriela.constantin@innovationnorway.no::fba4fafd-d0d3-4413-b2d9-b64374331ce6" providerId="AD" clId="Web-{A9995B88-F126-6C77-FAB9-0179E0A54E7C}" dt="2021-05-08T22:12:59.359" v="1109"/>
          <ac:spMkLst>
            <pc:docMk/>
            <pc:sldMk cId="2293535834" sldId="379"/>
            <ac:spMk id="11" creationId="{914C0A54-9A0E-49AB-B887-18676AF1EDB9}"/>
          </ac:spMkLst>
        </pc:spChg>
        <pc:spChg chg="del">
          <ac:chgData name="Gabriela Constantin" userId="S::gabriela.constantin@innovationnorway.no::fba4fafd-d0d3-4413-b2d9-b64374331ce6" providerId="AD" clId="Web-{A9995B88-F126-6C77-FAB9-0179E0A54E7C}" dt="2021-05-08T22:13:36.595" v="1115"/>
          <ac:spMkLst>
            <pc:docMk/>
            <pc:sldMk cId="2293535834" sldId="379"/>
            <ac:spMk id="12" creationId="{76FAA142-98CB-4428-B403-D605AC84B0AB}"/>
          </ac:spMkLst>
        </pc:spChg>
        <pc:spChg chg="add del mod">
          <ac:chgData name="Gabriela Constantin" userId="S::gabriela.constantin@innovationnorway.no::fba4fafd-d0d3-4413-b2d9-b64374331ce6" providerId="AD" clId="Web-{A9995B88-F126-6C77-FAB9-0179E0A54E7C}" dt="2021-05-09T12:29:16.224" v="1290" actId="1076"/>
          <ac:spMkLst>
            <pc:docMk/>
            <pc:sldMk cId="2293535834" sldId="379"/>
            <ac:spMk id="14" creationId="{7AF981CC-3FB2-4481-B969-D3E57FC3EC35}"/>
          </ac:spMkLst>
        </pc:spChg>
        <pc:spChg chg="mod">
          <ac:chgData name="Gabriela Constantin" userId="S::gabriela.constantin@innovationnorway.no::fba4fafd-d0d3-4413-b2d9-b64374331ce6" providerId="AD" clId="Web-{A9995B88-F126-6C77-FAB9-0179E0A54E7C}" dt="2021-05-09T12:29:09.208" v="1288" actId="20577"/>
          <ac:spMkLst>
            <pc:docMk/>
            <pc:sldMk cId="2293535834" sldId="379"/>
            <ac:spMk id="15" creationId="{77FD091C-B8F9-4636-BCAB-55D00C9CF145}"/>
          </ac:spMkLst>
        </pc:spChg>
        <pc:picChg chg="add mod">
          <ac:chgData name="Gabriela Constantin" userId="S::gabriela.constantin@innovationnorway.no::fba4fafd-d0d3-4413-b2d9-b64374331ce6" providerId="AD" clId="Web-{A9995B88-F126-6C77-FAB9-0179E0A54E7C}" dt="2021-05-09T12:31:51.588" v="1316" actId="1076"/>
          <ac:picMkLst>
            <pc:docMk/>
            <pc:sldMk cId="2293535834" sldId="379"/>
            <ac:picMk id="2" creationId="{5DC04279-B16E-4C16-93DD-4FF17BC7B065}"/>
          </ac:picMkLst>
        </pc:picChg>
        <pc:picChg chg="del mod">
          <ac:chgData name="Gabriela Constantin" userId="S::gabriela.constantin@innovationnorway.no::fba4fafd-d0d3-4413-b2d9-b64374331ce6" providerId="AD" clId="Web-{A9995B88-F126-6C77-FAB9-0179E0A54E7C}" dt="2021-05-09T12:10:57.850" v="1195"/>
          <ac:picMkLst>
            <pc:docMk/>
            <pc:sldMk cId="2293535834" sldId="379"/>
            <ac:picMk id="13" creationId="{8AE97FC5-38D0-41B9-8268-CBE3974A50ED}"/>
          </ac:picMkLst>
        </pc:picChg>
      </pc:sldChg>
      <pc:sldMasterChg chg="add addSldLayout">
        <pc:chgData name="Gabriela Constantin" userId="S::gabriela.constantin@innovationnorway.no::fba4fafd-d0d3-4413-b2d9-b64374331ce6" providerId="AD" clId="Web-{A9995B88-F126-6C77-FAB9-0179E0A54E7C}" dt="2021-05-08T18:03:13.233" v="1"/>
        <pc:sldMasterMkLst>
          <pc:docMk/>
          <pc:sldMasterMk cId="3698867497" sldId="2147483648"/>
        </pc:sldMasterMkLst>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1639009895" sldId="2147483649"/>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3123365145" sldId="2147483671"/>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4284050573" sldId="2147483672"/>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3135261811" sldId="2147483673"/>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2156390444" sldId="2147483674"/>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457038971" sldId="2147483675"/>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677252036" sldId="2147483676"/>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775969992" sldId="2147483678"/>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614884913" sldId="2147483679"/>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1926958809" sldId="2147483682"/>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3868083527" sldId="2147483697"/>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3728406965" sldId="2147483698"/>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2499761019" sldId="2147483699"/>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4178018475" sldId="2147483700"/>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3277190198" sldId="2147483701"/>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3361522174" sldId="2147483702"/>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2284219481" sldId="2147483703"/>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645597583" sldId="2147483704"/>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1199903033" sldId="2147483705"/>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1103717741" sldId="2147483706"/>
          </pc:sldLayoutMkLst>
        </pc:sldLayoutChg>
        <pc:sldLayoutChg chg="add">
          <pc:chgData name="Gabriela Constantin" userId="S::gabriela.constantin@innovationnorway.no::fba4fafd-d0d3-4413-b2d9-b64374331ce6" providerId="AD" clId="Web-{A9995B88-F126-6C77-FAB9-0179E0A54E7C}" dt="2021-05-08T18:03:13.233" v="1"/>
          <pc:sldLayoutMkLst>
            <pc:docMk/>
            <pc:sldMasterMk cId="3698867497" sldId="2147483648"/>
            <pc:sldLayoutMk cId="4215178092" sldId="2147483707"/>
          </pc:sldLayoutMkLst>
        </pc:sldLayoutChg>
      </pc:sldMasterChg>
      <pc:sldMasterChg chg="replId modSldLayout">
        <pc:chgData name="Gabriela Constantin" userId="S::gabriela.constantin@innovationnorway.no::fba4fafd-d0d3-4413-b2d9-b64374331ce6" providerId="AD" clId="Web-{A9995B88-F126-6C77-FAB9-0179E0A54E7C}" dt="2021-05-08T18:03:13.233" v="1"/>
        <pc:sldMasterMkLst>
          <pc:docMk/>
          <pc:sldMasterMk cId="1513222671" sldId="2147483683"/>
        </pc:sldMasterMkLst>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3127885315" sldId="2147483684"/>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124793664" sldId="2147483685"/>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278661204" sldId="2147483686"/>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2721721175" sldId="2147483687"/>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810871946" sldId="2147483688"/>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2006922590" sldId="2147483689"/>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2378309678" sldId="2147483690"/>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2771221138" sldId="2147483691"/>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6335135" sldId="2147483692"/>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1138792029" sldId="2147483693"/>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3705097809" sldId="2147483694"/>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1493572163" sldId="2147483695"/>
          </pc:sldLayoutMkLst>
        </pc:sldLayoutChg>
        <pc:sldLayoutChg chg="replId">
          <pc:chgData name="Gabriela Constantin" userId="S::gabriela.constantin@innovationnorway.no::fba4fafd-d0d3-4413-b2d9-b64374331ce6" providerId="AD" clId="Web-{A9995B88-F126-6C77-FAB9-0179E0A54E7C}" dt="2021-05-08T18:03:13.233" v="1"/>
          <pc:sldLayoutMkLst>
            <pc:docMk/>
            <pc:sldMasterMk cId="1513222671" sldId="2147483683"/>
            <pc:sldLayoutMk cId="315403798" sldId="2147483696"/>
          </pc:sldLayoutMkLst>
        </pc:sldLayoutChg>
      </pc:sldMasterChg>
    </pc:docChg>
  </pc:docChgLst>
  <pc:docChgLst>
    <pc:chgData name="Gabriela Constantin" userId="S::gabriela.constantin@innovationnorway.no::fba4fafd-d0d3-4413-b2d9-b64374331ce6" providerId="AD" clId="Web-{B0FC6719-4B69-FD2E-3CC9-3F66BF4DA7D3}"/>
    <pc:docChg chg="addSld delSld modSld modSection">
      <pc:chgData name="Gabriela Constantin" userId="S::gabriela.constantin@innovationnorway.no::fba4fafd-d0d3-4413-b2d9-b64374331ce6" providerId="AD" clId="Web-{B0FC6719-4B69-FD2E-3CC9-3F66BF4DA7D3}" dt="2021-05-07T08:50:22.722" v="951"/>
      <pc:docMkLst>
        <pc:docMk/>
      </pc:docMkLst>
      <pc:sldChg chg="new del">
        <pc:chgData name="Gabriela Constantin" userId="S::gabriela.constantin@innovationnorway.no::fba4fafd-d0d3-4413-b2d9-b64374331ce6" providerId="AD" clId="Web-{B0FC6719-4B69-FD2E-3CC9-3F66BF4DA7D3}" dt="2021-05-06T09:40:30.695" v="3"/>
        <pc:sldMkLst>
          <pc:docMk/>
          <pc:sldMk cId="937830181" sldId="357"/>
        </pc:sldMkLst>
      </pc:sldChg>
      <pc:sldChg chg="add del replId">
        <pc:chgData name="Gabriela Constantin" userId="S::gabriela.constantin@innovationnorway.no::fba4fafd-d0d3-4413-b2d9-b64374331ce6" providerId="AD" clId="Web-{B0FC6719-4B69-FD2E-3CC9-3F66BF4DA7D3}" dt="2021-05-06T11:24:09.323" v="521"/>
        <pc:sldMkLst>
          <pc:docMk/>
          <pc:sldMk cId="1006108085" sldId="358"/>
        </pc:sldMkLst>
      </pc:sldChg>
      <pc:sldChg chg="addSp delSp modSp add replId">
        <pc:chgData name="Gabriela Constantin" userId="S::gabriela.constantin@innovationnorway.no::fba4fafd-d0d3-4413-b2d9-b64374331ce6" providerId="AD" clId="Web-{B0FC6719-4B69-FD2E-3CC9-3F66BF4DA7D3}" dt="2021-05-07T08:48:50.909" v="946" actId="14100"/>
        <pc:sldMkLst>
          <pc:docMk/>
          <pc:sldMk cId="2579789650" sldId="359"/>
        </pc:sldMkLst>
        <pc:spChg chg="mod">
          <ac:chgData name="Gabriela Constantin" userId="S::gabriela.constantin@innovationnorway.no::fba4fafd-d0d3-4413-b2d9-b64374331ce6" providerId="AD" clId="Web-{B0FC6719-4B69-FD2E-3CC9-3F66BF4DA7D3}" dt="2021-05-06T10:32:57.820" v="289" actId="20577"/>
          <ac:spMkLst>
            <pc:docMk/>
            <pc:sldMk cId="2579789650" sldId="359"/>
            <ac:spMk id="2" creationId="{06DE7922-C09E-42CA-A0FE-7223744C35E1}"/>
          </ac:spMkLst>
        </pc:spChg>
        <pc:spChg chg="mod">
          <ac:chgData name="Gabriela Constantin" userId="S::gabriela.constantin@innovationnorway.no::fba4fafd-d0d3-4413-b2d9-b64374331ce6" providerId="AD" clId="Web-{B0FC6719-4B69-FD2E-3CC9-3F66BF4DA7D3}" dt="2021-05-06T09:53:25.964" v="214" actId="1076"/>
          <ac:spMkLst>
            <pc:docMk/>
            <pc:sldMk cId="2579789650" sldId="359"/>
            <ac:spMk id="4" creationId="{FDC383E7-63F8-4347-B940-2F07170BF629}"/>
          </ac:spMkLst>
        </pc:spChg>
        <pc:spChg chg="mod">
          <ac:chgData name="Gabriela Constantin" userId="S::gabriela.constantin@innovationnorway.no::fba4fafd-d0d3-4413-b2d9-b64374331ce6" providerId="AD" clId="Web-{B0FC6719-4B69-FD2E-3CC9-3F66BF4DA7D3}" dt="2021-05-06T10:33:42.573" v="294" actId="20577"/>
          <ac:spMkLst>
            <pc:docMk/>
            <pc:sldMk cId="2579789650" sldId="359"/>
            <ac:spMk id="5" creationId="{72C76C47-D1A9-4675-94F8-F9193BFAC6E9}"/>
          </ac:spMkLst>
        </pc:spChg>
        <pc:spChg chg="mod">
          <ac:chgData name="Gabriela Constantin" userId="S::gabriela.constantin@innovationnorway.no::fba4fafd-d0d3-4413-b2d9-b64374331ce6" providerId="AD" clId="Web-{B0FC6719-4B69-FD2E-3CC9-3F66BF4DA7D3}" dt="2021-05-06T10:33:50.011" v="295" actId="1076"/>
          <ac:spMkLst>
            <pc:docMk/>
            <pc:sldMk cId="2579789650" sldId="359"/>
            <ac:spMk id="6" creationId="{9338B538-5E90-447E-8330-B37470DE3102}"/>
          </ac:spMkLst>
        </pc:spChg>
        <pc:picChg chg="del">
          <ac:chgData name="Gabriela Constantin" userId="S::gabriela.constantin@innovationnorway.no::fba4fafd-d0d3-4413-b2d9-b64374331ce6" providerId="AD" clId="Web-{B0FC6719-4B69-FD2E-3CC9-3F66BF4DA7D3}" dt="2021-05-06T09:54:39.968" v="216"/>
          <ac:picMkLst>
            <pc:docMk/>
            <pc:sldMk cId="2579789650" sldId="359"/>
            <ac:picMk id="7" creationId="{DBD620F5-A173-4F30-8A83-FF26FE001B7B}"/>
          </ac:picMkLst>
        </pc:picChg>
        <pc:picChg chg="add mod">
          <ac:chgData name="Gabriela Constantin" userId="S::gabriela.constantin@innovationnorway.no::fba4fafd-d0d3-4413-b2d9-b64374331ce6" providerId="AD" clId="Web-{B0FC6719-4B69-FD2E-3CC9-3F66BF4DA7D3}" dt="2021-05-07T08:48:50.909" v="946" actId="14100"/>
          <ac:picMkLst>
            <pc:docMk/>
            <pc:sldMk cId="2579789650" sldId="359"/>
            <ac:picMk id="8" creationId="{1BC3A1C0-F088-467A-A287-964EB22D1659}"/>
          </ac:picMkLst>
        </pc:picChg>
        <pc:picChg chg="add del mod">
          <ac:chgData name="Gabriela Constantin" userId="S::gabriela.constantin@innovationnorway.no::fba4fafd-d0d3-4413-b2d9-b64374331ce6" providerId="AD" clId="Web-{B0FC6719-4B69-FD2E-3CC9-3F66BF4DA7D3}" dt="2021-05-06T10:11:55.895" v="247"/>
          <ac:picMkLst>
            <pc:docMk/>
            <pc:sldMk cId="2579789650" sldId="359"/>
            <ac:picMk id="9" creationId="{54EE8EEA-910E-412A-952D-0333F1A4F24E}"/>
          </ac:picMkLst>
        </pc:picChg>
        <pc:picChg chg="add mod">
          <ac:chgData name="Gabriela Constantin" userId="S::gabriela.constantin@innovationnorway.no::fba4fafd-d0d3-4413-b2d9-b64374331ce6" providerId="AD" clId="Web-{B0FC6719-4B69-FD2E-3CC9-3F66BF4DA7D3}" dt="2021-05-07T08:40:13.169" v="938" actId="1076"/>
          <ac:picMkLst>
            <pc:docMk/>
            <pc:sldMk cId="2579789650" sldId="359"/>
            <ac:picMk id="10" creationId="{135DCF79-387E-4737-BFB9-57E87D0D146B}"/>
          </ac:picMkLst>
        </pc:picChg>
      </pc:sldChg>
      <pc:sldChg chg="addSp delSp modSp new">
        <pc:chgData name="Gabriela Constantin" userId="S::gabriela.constantin@innovationnorway.no::fba4fafd-d0d3-4413-b2d9-b64374331ce6" providerId="AD" clId="Web-{B0FC6719-4B69-FD2E-3CC9-3F66BF4DA7D3}" dt="2021-05-06T10:36:55.569" v="305" actId="1076"/>
        <pc:sldMkLst>
          <pc:docMk/>
          <pc:sldMk cId="112614812" sldId="360"/>
        </pc:sldMkLst>
        <pc:spChg chg="del">
          <ac:chgData name="Gabriela Constantin" userId="S::gabriela.constantin@innovationnorway.no::fba4fafd-d0d3-4413-b2d9-b64374331ce6" providerId="AD" clId="Web-{B0FC6719-4B69-FD2E-3CC9-3F66BF4DA7D3}" dt="2021-05-06T10:31:24.939" v="280"/>
          <ac:spMkLst>
            <pc:docMk/>
            <pc:sldMk cId="112614812" sldId="360"/>
            <ac:spMk id="2" creationId="{58550022-8BC1-43E1-86B8-EDBF38D42805}"/>
          </ac:spMkLst>
        </pc:spChg>
        <pc:spChg chg="mod">
          <ac:chgData name="Gabriela Constantin" userId="S::gabriela.constantin@innovationnorway.no::fba4fafd-d0d3-4413-b2d9-b64374331ce6" providerId="AD" clId="Web-{B0FC6719-4B69-FD2E-3CC9-3F66BF4DA7D3}" dt="2021-05-06T10:36:55.569" v="305" actId="1076"/>
          <ac:spMkLst>
            <pc:docMk/>
            <pc:sldMk cId="112614812" sldId="360"/>
            <ac:spMk id="4" creationId="{51206F08-C818-4063-AFFA-1083523D77CF}"/>
          </ac:spMkLst>
        </pc:spChg>
        <pc:picChg chg="add del mod">
          <ac:chgData name="Gabriela Constantin" userId="S::gabriela.constantin@innovationnorway.no::fba4fafd-d0d3-4413-b2d9-b64374331ce6" providerId="AD" clId="Web-{B0FC6719-4B69-FD2E-3CC9-3F66BF4DA7D3}" dt="2021-05-06T10:25:04.602" v="262"/>
          <ac:picMkLst>
            <pc:docMk/>
            <pc:sldMk cId="112614812" sldId="360"/>
            <ac:picMk id="5" creationId="{52686344-F3D5-4EDD-8DC1-CFDF0F1BCFC2}"/>
          </ac:picMkLst>
        </pc:picChg>
        <pc:picChg chg="add mod">
          <ac:chgData name="Gabriela Constantin" userId="S::gabriela.constantin@innovationnorway.no::fba4fafd-d0d3-4413-b2d9-b64374331ce6" providerId="AD" clId="Web-{B0FC6719-4B69-FD2E-3CC9-3F66BF4DA7D3}" dt="2021-05-06T10:31:58.488" v="287" actId="14100"/>
          <ac:picMkLst>
            <pc:docMk/>
            <pc:sldMk cId="112614812" sldId="360"/>
            <ac:picMk id="6" creationId="{3D912750-A945-486D-965F-1178CBBDBAA9}"/>
          </ac:picMkLst>
        </pc:picChg>
      </pc:sldChg>
      <pc:sldChg chg="addSp modSp new">
        <pc:chgData name="Gabriela Constantin" userId="S::gabriela.constantin@innovationnorway.no::fba4fafd-d0d3-4413-b2d9-b64374331ce6" providerId="AD" clId="Web-{B0FC6719-4B69-FD2E-3CC9-3F66BF4DA7D3}" dt="2021-05-07T08:40:34.263" v="939" actId="1076"/>
        <pc:sldMkLst>
          <pc:docMk/>
          <pc:sldMk cId="1754633791" sldId="361"/>
        </pc:sldMkLst>
        <pc:spChg chg="mod">
          <ac:chgData name="Gabriela Constantin" userId="S::gabriela.constantin@innovationnorway.no::fba4fafd-d0d3-4413-b2d9-b64374331ce6" providerId="AD" clId="Web-{B0FC6719-4B69-FD2E-3CC9-3F66BF4DA7D3}" dt="2021-05-07T08:37:03.806" v="926" actId="20577"/>
          <ac:spMkLst>
            <pc:docMk/>
            <pc:sldMk cId="1754633791" sldId="361"/>
            <ac:spMk id="2" creationId="{BA940613-5FC9-43E3-BED8-9F8C2DE324E0}"/>
          </ac:spMkLst>
        </pc:spChg>
        <pc:spChg chg="mod">
          <ac:chgData name="Gabriela Constantin" userId="S::gabriela.constantin@innovationnorway.no::fba4fafd-d0d3-4413-b2d9-b64374331ce6" providerId="AD" clId="Web-{B0FC6719-4B69-FD2E-3CC9-3F66BF4DA7D3}" dt="2021-05-06T11:24:47.810" v="528" actId="1076"/>
          <ac:spMkLst>
            <pc:docMk/>
            <pc:sldMk cId="1754633791" sldId="361"/>
            <ac:spMk id="4" creationId="{0FB4FDA6-EE8D-46F6-812C-32C7713C79E5}"/>
          </ac:spMkLst>
        </pc:spChg>
        <pc:spChg chg="add mod">
          <ac:chgData name="Gabriela Constantin" userId="S::gabriela.constantin@innovationnorway.no::fba4fafd-d0d3-4413-b2d9-b64374331ce6" providerId="AD" clId="Web-{B0FC6719-4B69-FD2E-3CC9-3F66BF4DA7D3}" dt="2021-05-06T11:35:21.692" v="574" actId="1076"/>
          <ac:spMkLst>
            <pc:docMk/>
            <pc:sldMk cId="1754633791" sldId="361"/>
            <ac:spMk id="10" creationId="{71E49977-12C4-4F33-AB4B-206F8E350ED8}"/>
          </ac:spMkLst>
        </pc:spChg>
        <pc:spChg chg="add mod">
          <ac:chgData name="Gabriela Constantin" userId="S::gabriela.constantin@innovationnorway.no::fba4fafd-d0d3-4413-b2d9-b64374331ce6" providerId="AD" clId="Web-{B0FC6719-4B69-FD2E-3CC9-3F66BF4DA7D3}" dt="2021-05-06T11:37:06.089" v="594" actId="1076"/>
          <ac:spMkLst>
            <pc:docMk/>
            <pc:sldMk cId="1754633791" sldId="361"/>
            <ac:spMk id="11" creationId="{ADB53278-1D54-4240-ABD8-32B69253C049}"/>
          </ac:spMkLst>
        </pc:spChg>
        <pc:picChg chg="add mod">
          <ac:chgData name="Gabriela Constantin" userId="S::gabriela.constantin@innovationnorway.no::fba4fafd-d0d3-4413-b2d9-b64374331ce6" providerId="AD" clId="Web-{B0FC6719-4B69-FD2E-3CC9-3F66BF4DA7D3}" dt="2021-05-06T10:53:46.187" v="417" actId="14100"/>
          <ac:picMkLst>
            <pc:docMk/>
            <pc:sldMk cId="1754633791" sldId="361"/>
            <ac:picMk id="5" creationId="{0BE43666-61FD-42E0-A6F0-C424288DE9B0}"/>
          </ac:picMkLst>
        </pc:picChg>
        <pc:picChg chg="add mod">
          <ac:chgData name="Gabriela Constantin" userId="S::gabriela.constantin@innovationnorway.no::fba4fafd-d0d3-4413-b2d9-b64374331ce6" providerId="AD" clId="Web-{B0FC6719-4B69-FD2E-3CC9-3F66BF4DA7D3}" dt="2021-05-07T08:40:34.263" v="939" actId="1076"/>
          <ac:picMkLst>
            <pc:docMk/>
            <pc:sldMk cId="1754633791" sldId="361"/>
            <ac:picMk id="6" creationId="{C649BF5A-A37F-48EC-8358-A0D65FC1422F}"/>
          </ac:picMkLst>
        </pc:picChg>
        <pc:picChg chg="add mod">
          <ac:chgData name="Gabriela Constantin" userId="S::gabriela.constantin@innovationnorway.no::fba4fafd-d0d3-4413-b2d9-b64374331ce6" providerId="AD" clId="Web-{B0FC6719-4B69-FD2E-3CC9-3F66BF4DA7D3}" dt="2021-05-06T10:50:00.856" v="396" actId="14100"/>
          <ac:picMkLst>
            <pc:docMk/>
            <pc:sldMk cId="1754633791" sldId="361"/>
            <ac:picMk id="7" creationId="{59029BE4-AEE6-4158-8F15-FEADCEDD412B}"/>
          </ac:picMkLst>
        </pc:picChg>
        <pc:picChg chg="add mod">
          <ac:chgData name="Gabriela Constantin" userId="S::gabriela.constantin@innovationnorway.no::fba4fafd-d0d3-4413-b2d9-b64374331ce6" providerId="AD" clId="Web-{B0FC6719-4B69-FD2E-3CC9-3F66BF4DA7D3}" dt="2021-05-06T10:50:08.200" v="397" actId="1076"/>
          <ac:picMkLst>
            <pc:docMk/>
            <pc:sldMk cId="1754633791" sldId="361"/>
            <ac:picMk id="8" creationId="{FD8275EB-904E-4D1C-B31D-295624972AE5}"/>
          </ac:picMkLst>
        </pc:picChg>
        <pc:picChg chg="add mod">
          <ac:chgData name="Gabriela Constantin" userId="S::gabriela.constantin@innovationnorway.no::fba4fafd-d0d3-4413-b2d9-b64374331ce6" providerId="AD" clId="Web-{B0FC6719-4B69-FD2E-3CC9-3F66BF4DA7D3}" dt="2021-05-06T10:50:10.169" v="398" actId="1076"/>
          <ac:picMkLst>
            <pc:docMk/>
            <pc:sldMk cId="1754633791" sldId="361"/>
            <ac:picMk id="9" creationId="{45B334A6-5E51-4B99-AA7A-645658EAA300}"/>
          </ac:picMkLst>
        </pc:picChg>
      </pc:sldChg>
      <pc:sldChg chg="addSp delSp modSp new">
        <pc:chgData name="Gabriela Constantin" userId="S::gabriela.constantin@innovationnorway.no::fba4fafd-d0d3-4413-b2d9-b64374331ce6" providerId="AD" clId="Web-{B0FC6719-4B69-FD2E-3CC9-3F66BF4DA7D3}" dt="2021-05-07T08:41:22.232" v="941"/>
        <pc:sldMkLst>
          <pc:docMk/>
          <pc:sldMk cId="912253794" sldId="362"/>
        </pc:sldMkLst>
        <pc:spChg chg="mod">
          <ac:chgData name="Gabriela Constantin" userId="S::gabriela.constantin@innovationnorway.no::fba4fafd-d0d3-4413-b2d9-b64374331ce6" providerId="AD" clId="Web-{B0FC6719-4B69-FD2E-3CC9-3F66BF4DA7D3}" dt="2021-05-06T11:14:00.473" v="433" actId="20577"/>
          <ac:spMkLst>
            <pc:docMk/>
            <pc:sldMk cId="912253794" sldId="362"/>
            <ac:spMk id="2" creationId="{BCB285C9-D544-4393-A310-F3D052C81CCA}"/>
          </ac:spMkLst>
        </pc:spChg>
        <pc:spChg chg="del">
          <ac:chgData name="Gabriela Constantin" userId="S::gabriela.constantin@innovationnorway.no::fba4fafd-d0d3-4413-b2d9-b64374331ce6" providerId="AD" clId="Web-{B0FC6719-4B69-FD2E-3CC9-3F66BF4DA7D3}" dt="2021-05-06T11:12:07.639" v="419"/>
          <ac:spMkLst>
            <pc:docMk/>
            <pc:sldMk cId="912253794" sldId="362"/>
            <ac:spMk id="4" creationId="{24EBAB52-A04C-4E31-AD32-4FCB859E8131}"/>
          </ac:spMkLst>
        </pc:spChg>
        <pc:picChg chg="add mod">
          <ac:chgData name="Gabriela Constantin" userId="S::gabriela.constantin@innovationnorway.no::fba4fafd-d0d3-4413-b2d9-b64374331ce6" providerId="AD" clId="Web-{B0FC6719-4B69-FD2E-3CC9-3F66BF4DA7D3}" dt="2021-05-07T08:41:22.232" v="941"/>
          <ac:picMkLst>
            <pc:docMk/>
            <pc:sldMk cId="912253794" sldId="362"/>
            <ac:picMk id="5" creationId="{7BB9C6D6-B76A-4435-B49A-0B87876D7228}"/>
          </ac:picMkLst>
        </pc:picChg>
      </pc:sldChg>
      <pc:sldChg chg="addSp delSp modSp new">
        <pc:chgData name="Gabriela Constantin" userId="S::gabriela.constantin@innovationnorway.no::fba4fafd-d0d3-4413-b2d9-b64374331ce6" providerId="AD" clId="Web-{B0FC6719-4B69-FD2E-3CC9-3F66BF4DA7D3}" dt="2021-05-07T08:49:25.487" v="948"/>
        <pc:sldMkLst>
          <pc:docMk/>
          <pc:sldMk cId="1614442561" sldId="363"/>
        </pc:sldMkLst>
        <pc:spChg chg="mod">
          <ac:chgData name="Gabriela Constantin" userId="S::gabriela.constantin@innovationnorway.no::fba4fafd-d0d3-4413-b2d9-b64374331ce6" providerId="AD" clId="Web-{B0FC6719-4B69-FD2E-3CC9-3F66BF4DA7D3}" dt="2021-05-06T13:29:39.019" v="924" actId="20577"/>
          <ac:spMkLst>
            <pc:docMk/>
            <pc:sldMk cId="1614442561" sldId="363"/>
            <ac:spMk id="2" creationId="{4BC6E162-49C2-4EFB-AFE3-46216E0918DA}"/>
          </ac:spMkLst>
        </pc:spChg>
        <pc:spChg chg="del">
          <ac:chgData name="Gabriela Constantin" userId="S::gabriela.constantin@innovationnorway.no::fba4fafd-d0d3-4413-b2d9-b64374331ce6" providerId="AD" clId="Web-{B0FC6719-4B69-FD2E-3CC9-3F66BF4DA7D3}" dt="2021-05-06T11:14:21.256" v="435"/>
          <ac:spMkLst>
            <pc:docMk/>
            <pc:sldMk cId="1614442561" sldId="363"/>
            <ac:spMk id="4" creationId="{B987482E-F4C4-463C-A26E-F6426206F960}"/>
          </ac:spMkLst>
        </pc:spChg>
        <pc:spChg chg="add mod">
          <ac:chgData name="Gabriela Constantin" userId="S::gabriela.constantin@innovationnorway.no::fba4fafd-d0d3-4413-b2d9-b64374331ce6" providerId="AD" clId="Web-{B0FC6719-4B69-FD2E-3CC9-3F66BF4DA7D3}" dt="2021-05-06T11:23:16.414" v="517" actId="20577"/>
          <ac:spMkLst>
            <pc:docMk/>
            <pc:sldMk cId="1614442561" sldId="363"/>
            <ac:spMk id="9" creationId="{1CF4C22A-7A7B-4D7B-B88A-6B137CC02361}"/>
          </ac:spMkLst>
        </pc:spChg>
        <pc:picChg chg="add mod">
          <ac:chgData name="Gabriela Constantin" userId="S::gabriela.constantin@innovationnorway.no::fba4fafd-d0d3-4413-b2d9-b64374331ce6" providerId="AD" clId="Web-{B0FC6719-4B69-FD2E-3CC9-3F66BF4DA7D3}" dt="2021-05-07T08:49:20.800" v="947"/>
          <ac:picMkLst>
            <pc:docMk/>
            <pc:sldMk cId="1614442561" sldId="363"/>
            <ac:picMk id="5" creationId="{681E8002-6D37-4B14-A36E-1094FE82A9E2}"/>
          </ac:picMkLst>
        </pc:picChg>
        <pc:picChg chg="add mod">
          <ac:chgData name="Gabriela Constantin" userId="S::gabriela.constantin@innovationnorway.no::fba4fafd-d0d3-4413-b2d9-b64374331ce6" providerId="AD" clId="Web-{B0FC6719-4B69-FD2E-3CC9-3F66BF4DA7D3}" dt="2021-05-07T08:49:25.487" v="948"/>
          <ac:picMkLst>
            <pc:docMk/>
            <pc:sldMk cId="1614442561" sldId="363"/>
            <ac:picMk id="6" creationId="{F740AF73-0F00-4EA4-8611-8F40FFB2CAD7}"/>
          </ac:picMkLst>
        </pc:picChg>
        <pc:picChg chg="add mod">
          <ac:chgData name="Gabriela Constantin" userId="S::gabriela.constantin@innovationnorway.no::fba4fafd-d0d3-4413-b2d9-b64374331ce6" providerId="AD" clId="Web-{B0FC6719-4B69-FD2E-3CC9-3F66BF4DA7D3}" dt="2021-05-07T08:37:30.901" v="929" actId="1076"/>
          <ac:picMkLst>
            <pc:docMk/>
            <pc:sldMk cId="1614442561" sldId="363"/>
            <ac:picMk id="7" creationId="{8ADE5C98-7B9D-46B7-A918-44F2A99EC52E}"/>
          </ac:picMkLst>
        </pc:picChg>
        <pc:picChg chg="add del mod">
          <ac:chgData name="Gabriela Constantin" userId="S::gabriela.constantin@innovationnorway.no::fba4fafd-d0d3-4413-b2d9-b64374331ce6" providerId="AD" clId="Web-{B0FC6719-4B69-FD2E-3CC9-3F66BF4DA7D3}" dt="2021-05-07T08:37:43.948" v="932"/>
          <ac:picMkLst>
            <pc:docMk/>
            <pc:sldMk cId="1614442561" sldId="363"/>
            <ac:picMk id="8" creationId="{FBCC514D-BF8E-47A6-9CED-31ACC374E42F}"/>
          </ac:picMkLst>
        </pc:picChg>
        <pc:picChg chg="add mod">
          <ac:chgData name="Gabriela Constantin" userId="S::gabriela.constantin@innovationnorway.no::fba4fafd-d0d3-4413-b2d9-b64374331ce6" providerId="AD" clId="Web-{B0FC6719-4B69-FD2E-3CC9-3F66BF4DA7D3}" dt="2021-05-07T08:37:34.447" v="931" actId="1076"/>
          <ac:picMkLst>
            <pc:docMk/>
            <pc:sldMk cId="1614442561" sldId="363"/>
            <ac:picMk id="10" creationId="{F2FECCA6-A716-4A1B-BA93-18F7A8AC45E4}"/>
          </ac:picMkLst>
        </pc:picChg>
      </pc:sldChg>
      <pc:sldChg chg="addSp modSp new del">
        <pc:chgData name="Gabriela Constantin" userId="S::gabriela.constantin@innovationnorway.no::fba4fafd-d0d3-4413-b2d9-b64374331ce6" providerId="AD" clId="Web-{B0FC6719-4B69-FD2E-3CC9-3F66BF4DA7D3}" dt="2021-05-06T13:00:25.255" v="815"/>
        <pc:sldMkLst>
          <pc:docMk/>
          <pc:sldMk cId="3721897783" sldId="364"/>
        </pc:sldMkLst>
        <pc:spChg chg="mod">
          <ac:chgData name="Gabriela Constantin" userId="S::gabriela.constantin@innovationnorway.no::fba4fafd-d0d3-4413-b2d9-b64374331ce6" providerId="AD" clId="Web-{B0FC6719-4B69-FD2E-3CC9-3F66BF4DA7D3}" dt="2021-05-06T12:35:46.852" v="786" actId="20577"/>
          <ac:spMkLst>
            <pc:docMk/>
            <pc:sldMk cId="3721897783" sldId="364"/>
            <ac:spMk id="2" creationId="{D4A709B2-6C87-4533-8FD9-B6F7A46B6DAD}"/>
          </ac:spMkLst>
        </pc:spChg>
        <pc:spChg chg="mod">
          <ac:chgData name="Gabriela Constantin" userId="S::gabriela.constantin@innovationnorway.no::fba4fafd-d0d3-4413-b2d9-b64374331ce6" providerId="AD" clId="Web-{B0FC6719-4B69-FD2E-3CC9-3F66BF4DA7D3}" dt="2021-05-06T11:36:32.337" v="592" actId="1076"/>
          <ac:spMkLst>
            <pc:docMk/>
            <pc:sldMk cId="3721897783" sldId="364"/>
            <ac:spMk id="4" creationId="{612297CC-851F-45D9-B2CD-3073B79B394D}"/>
          </ac:spMkLst>
        </pc:spChg>
        <pc:picChg chg="add mod">
          <ac:chgData name="Gabriela Constantin" userId="S::gabriela.constantin@innovationnorway.no::fba4fafd-d0d3-4413-b2d9-b64374331ce6" providerId="AD" clId="Web-{B0FC6719-4B69-FD2E-3CC9-3F66BF4DA7D3}" dt="2021-05-06T12:05:51.148" v="625" actId="14100"/>
          <ac:picMkLst>
            <pc:docMk/>
            <pc:sldMk cId="3721897783" sldId="364"/>
            <ac:picMk id="5" creationId="{0ACC4FBE-0AE2-449E-8AA6-59CC3C5BE6D2}"/>
          </ac:picMkLst>
        </pc:picChg>
        <pc:picChg chg="add mod">
          <ac:chgData name="Gabriela Constantin" userId="S::gabriela.constantin@innovationnorway.no::fba4fafd-d0d3-4413-b2d9-b64374331ce6" providerId="AD" clId="Web-{B0FC6719-4B69-FD2E-3CC9-3F66BF4DA7D3}" dt="2021-05-06T12:05:54.055" v="626" actId="1076"/>
          <ac:picMkLst>
            <pc:docMk/>
            <pc:sldMk cId="3721897783" sldId="364"/>
            <ac:picMk id="6" creationId="{3C38E3D2-533D-4E8B-ADC3-B6E57B55814E}"/>
          </ac:picMkLst>
        </pc:picChg>
      </pc:sldChg>
      <pc:sldChg chg="addSp delSp modSp add replId">
        <pc:chgData name="Gabriela Constantin" userId="S::gabriela.constantin@innovationnorway.no::fba4fafd-d0d3-4413-b2d9-b64374331ce6" providerId="AD" clId="Web-{B0FC6719-4B69-FD2E-3CC9-3F66BF4DA7D3}" dt="2021-05-07T08:50:22.722" v="951"/>
        <pc:sldMkLst>
          <pc:docMk/>
          <pc:sldMk cId="2300090569" sldId="365"/>
        </pc:sldMkLst>
        <pc:spChg chg="mod">
          <ac:chgData name="Gabriela Constantin" userId="S::gabriela.constantin@innovationnorway.no::fba4fafd-d0d3-4413-b2d9-b64374331ce6" providerId="AD" clId="Web-{B0FC6719-4B69-FD2E-3CC9-3F66BF4DA7D3}" dt="2021-05-06T12:59:53.019" v="814" actId="20577"/>
          <ac:spMkLst>
            <pc:docMk/>
            <pc:sldMk cId="2300090569" sldId="365"/>
            <ac:spMk id="2" creationId="{D4A709B2-6C87-4533-8FD9-B6F7A46B6DAD}"/>
          </ac:spMkLst>
        </pc:spChg>
        <pc:spChg chg="del mod">
          <ac:chgData name="Gabriela Constantin" userId="S::gabriela.constantin@innovationnorway.no::fba4fafd-d0d3-4413-b2d9-b64374331ce6" providerId="AD" clId="Web-{B0FC6719-4B69-FD2E-3CC9-3F66BF4DA7D3}" dt="2021-05-06T12:35:16.366" v="783"/>
          <ac:spMkLst>
            <pc:docMk/>
            <pc:sldMk cId="2300090569" sldId="365"/>
            <ac:spMk id="4" creationId="{612297CC-851F-45D9-B2CD-3073B79B394D}"/>
          </ac:spMkLst>
        </pc:spChg>
        <pc:spChg chg="add mod">
          <ac:chgData name="Gabriela Constantin" userId="S::gabriela.constantin@innovationnorway.no::fba4fafd-d0d3-4413-b2d9-b64374331ce6" providerId="AD" clId="Web-{B0FC6719-4B69-FD2E-3CC9-3F66BF4DA7D3}" dt="2021-05-06T13:00:34.053" v="822" actId="1076"/>
          <ac:spMkLst>
            <pc:docMk/>
            <pc:sldMk cId="2300090569" sldId="365"/>
            <ac:spMk id="8" creationId="{C2FA9C32-B033-4571-B63D-B77CF6CBE32B}"/>
          </ac:spMkLst>
        </pc:spChg>
        <pc:spChg chg="add del mod">
          <ac:chgData name="Gabriela Constantin" userId="S::gabriela.constantin@innovationnorway.no::fba4fafd-d0d3-4413-b2d9-b64374331ce6" providerId="AD" clId="Web-{B0FC6719-4B69-FD2E-3CC9-3F66BF4DA7D3}" dt="2021-05-06T12:35:37.523" v="785"/>
          <ac:spMkLst>
            <pc:docMk/>
            <pc:sldMk cId="2300090569" sldId="365"/>
            <ac:spMk id="10" creationId="{3AC6519D-76A3-440F-AE57-AEF3ABC90A48}"/>
          </ac:spMkLst>
        </pc:spChg>
        <pc:spChg chg="add del">
          <ac:chgData name="Gabriela Constantin" userId="S::gabriela.constantin@innovationnorway.no::fba4fafd-d0d3-4413-b2d9-b64374331ce6" providerId="AD" clId="Web-{B0FC6719-4B69-FD2E-3CC9-3F66BF4DA7D3}" dt="2021-05-06T12:36:17.807" v="790"/>
          <ac:spMkLst>
            <pc:docMk/>
            <pc:sldMk cId="2300090569" sldId="365"/>
            <ac:spMk id="11" creationId="{2C0DE851-5D63-4CA1-9136-901919EBB938}"/>
          </ac:spMkLst>
        </pc:spChg>
        <pc:spChg chg="add mod">
          <ac:chgData name="Gabriela Constantin" userId="S::gabriela.constantin@innovationnorway.no::fba4fafd-d0d3-4413-b2d9-b64374331ce6" providerId="AD" clId="Web-{B0FC6719-4B69-FD2E-3CC9-3F66BF4DA7D3}" dt="2021-05-06T12:59:48.925" v="813" actId="1076"/>
          <ac:spMkLst>
            <pc:docMk/>
            <pc:sldMk cId="2300090569" sldId="365"/>
            <ac:spMk id="12" creationId="{4423ECF3-7557-4544-A9B7-40DA9293F471}"/>
          </ac:spMkLst>
        </pc:spChg>
        <pc:picChg chg="mod">
          <ac:chgData name="Gabriela Constantin" userId="S::gabriela.constantin@innovationnorway.no::fba4fafd-d0d3-4413-b2d9-b64374331ce6" providerId="AD" clId="Web-{B0FC6719-4B69-FD2E-3CC9-3F66BF4DA7D3}" dt="2021-05-07T08:49:49.987" v="949"/>
          <ac:picMkLst>
            <pc:docMk/>
            <pc:sldMk cId="2300090569" sldId="365"/>
            <ac:picMk id="5" creationId="{0ACC4FBE-0AE2-449E-8AA6-59CC3C5BE6D2}"/>
          </ac:picMkLst>
        </pc:picChg>
        <pc:picChg chg="mod">
          <ac:chgData name="Gabriela Constantin" userId="S::gabriela.constantin@innovationnorway.no::fba4fafd-d0d3-4413-b2d9-b64374331ce6" providerId="AD" clId="Web-{B0FC6719-4B69-FD2E-3CC9-3F66BF4DA7D3}" dt="2021-05-07T08:49:56.628" v="950"/>
          <ac:picMkLst>
            <pc:docMk/>
            <pc:sldMk cId="2300090569" sldId="365"/>
            <ac:picMk id="6" creationId="{3C38E3D2-533D-4E8B-ADC3-B6E57B55814E}"/>
          </ac:picMkLst>
        </pc:picChg>
        <pc:picChg chg="add mod">
          <ac:chgData name="Gabriela Constantin" userId="S::gabriela.constantin@innovationnorway.no::fba4fafd-d0d3-4413-b2d9-b64374331ce6" providerId="AD" clId="Web-{B0FC6719-4B69-FD2E-3CC9-3F66BF4DA7D3}" dt="2021-05-07T08:50:22.722" v="951"/>
          <ac:picMkLst>
            <pc:docMk/>
            <pc:sldMk cId="2300090569" sldId="365"/>
            <ac:picMk id="7" creationId="{86ADE00A-976D-4568-8B04-1937724A03F9}"/>
          </ac:picMkLst>
        </pc:picChg>
      </pc:sldChg>
      <pc:sldChg chg="addSp delSp modSp new">
        <pc:chgData name="Gabriela Constantin" userId="S::gabriela.constantin@innovationnorway.no::fba4fafd-d0d3-4413-b2d9-b64374331ce6" providerId="AD" clId="Web-{B0FC6719-4B69-FD2E-3CC9-3F66BF4DA7D3}" dt="2021-05-07T08:38:52.417" v="935"/>
        <pc:sldMkLst>
          <pc:docMk/>
          <pc:sldMk cId="3550382558" sldId="366"/>
        </pc:sldMkLst>
        <pc:spChg chg="mod">
          <ac:chgData name="Gabriela Constantin" userId="S::gabriela.constantin@innovationnorway.no::fba4fafd-d0d3-4413-b2d9-b64374331ce6" providerId="AD" clId="Web-{B0FC6719-4B69-FD2E-3CC9-3F66BF4DA7D3}" dt="2021-05-06T13:01:31.712" v="824" actId="20577"/>
          <ac:spMkLst>
            <pc:docMk/>
            <pc:sldMk cId="3550382558" sldId="366"/>
            <ac:spMk id="2" creationId="{A9F0881C-2E0E-442C-A294-4B2A06D7F6A3}"/>
          </ac:spMkLst>
        </pc:spChg>
        <pc:spChg chg="del mod">
          <ac:chgData name="Gabriela Constantin" userId="S::gabriela.constantin@innovationnorway.no::fba4fafd-d0d3-4413-b2d9-b64374331ce6" providerId="AD" clId="Web-{B0FC6719-4B69-FD2E-3CC9-3F66BF4DA7D3}" dt="2021-05-06T12:16:13.624" v="697"/>
          <ac:spMkLst>
            <pc:docMk/>
            <pc:sldMk cId="3550382558" sldId="366"/>
            <ac:spMk id="4" creationId="{0403FE1E-DBC9-4959-965E-306F203FED87}"/>
          </ac:spMkLst>
        </pc:spChg>
        <pc:picChg chg="add mod">
          <ac:chgData name="Gabriela Constantin" userId="S::gabriela.constantin@innovationnorway.no::fba4fafd-d0d3-4413-b2d9-b64374331ce6" providerId="AD" clId="Web-{B0FC6719-4B69-FD2E-3CC9-3F66BF4DA7D3}" dt="2021-05-07T08:38:52.417" v="935"/>
          <ac:picMkLst>
            <pc:docMk/>
            <pc:sldMk cId="3550382558" sldId="366"/>
            <ac:picMk id="5" creationId="{1B30A804-0486-49AD-B635-0389E8C4A27C}"/>
          </ac:picMkLst>
        </pc:picChg>
        <pc:picChg chg="add mod">
          <ac:chgData name="Gabriela Constantin" userId="S::gabriela.constantin@innovationnorway.no::fba4fafd-d0d3-4413-b2d9-b64374331ce6" providerId="AD" clId="Web-{B0FC6719-4B69-FD2E-3CC9-3F66BF4DA7D3}" dt="2021-05-06T12:58:29.092" v="808" actId="1076"/>
          <ac:picMkLst>
            <pc:docMk/>
            <pc:sldMk cId="3550382558" sldId="366"/>
            <ac:picMk id="6" creationId="{A1742125-6D87-4BAE-B91C-22FF342D51DE}"/>
          </ac:picMkLst>
        </pc:picChg>
      </pc:sldChg>
      <pc:sldChg chg="addSp delSp modSp new">
        <pc:chgData name="Gabriela Constantin" userId="S::gabriela.constantin@innovationnorway.no::fba4fafd-d0d3-4413-b2d9-b64374331ce6" providerId="AD" clId="Web-{B0FC6719-4B69-FD2E-3CC9-3F66BF4DA7D3}" dt="2021-05-07T08:41:57.639" v="942"/>
        <pc:sldMkLst>
          <pc:docMk/>
          <pc:sldMk cId="1413669556" sldId="367"/>
        </pc:sldMkLst>
        <pc:spChg chg="mod">
          <ac:chgData name="Gabriela Constantin" userId="S::gabriela.constantin@innovationnorway.no::fba4fafd-d0d3-4413-b2d9-b64374331ce6" providerId="AD" clId="Web-{B0FC6719-4B69-FD2E-3CC9-3F66BF4DA7D3}" dt="2021-05-06T13:03:25.751" v="835" actId="20577"/>
          <ac:spMkLst>
            <pc:docMk/>
            <pc:sldMk cId="1413669556" sldId="367"/>
            <ac:spMk id="2" creationId="{BF134E0E-6F32-4D14-AEA9-09E648CAA172}"/>
          </ac:spMkLst>
        </pc:spChg>
        <pc:spChg chg="del">
          <ac:chgData name="Gabriela Constantin" userId="S::gabriela.constantin@innovationnorway.no::fba4fafd-d0d3-4413-b2d9-b64374331ce6" providerId="AD" clId="Web-{B0FC6719-4B69-FD2E-3CC9-3F66BF4DA7D3}" dt="2021-05-06T12:37:23.405" v="793"/>
          <ac:spMkLst>
            <pc:docMk/>
            <pc:sldMk cId="1413669556" sldId="367"/>
            <ac:spMk id="4" creationId="{D6ED8CAB-31D9-4913-86FB-3BBE9F24383B}"/>
          </ac:spMkLst>
        </pc:spChg>
        <pc:spChg chg="add mod">
          <ac:chgData name="Gabriela Constantin" userId="S::gabriela.constantin@innovationnorway.no::fba4fafd-d0d3-4413-b2d9-b64374331ce6" providerId="AD" clId="Web-{B0FC6719-4B69-FD2E-3CC9-3F66BF4DA7D3}" dt="2021-05-06T13:21:18.082" v="870" actId="20577"/>
          <ac:spMkLst>
            <pc:docMk/>
            <pc:sldMk cId="1413669556" sldId="367"/>
            <ac:spMk id="6" creationId="{E0F59E75-1CCA-42E7-A336-EEC356960FBB}"/>
          </ac:spMkLst>
        </pc:spChg>
        <pc:picChg chg="add mod">
          <ac:chgData name="Gabriela Constantin" userId="S::gabriela.constantin@innovationnorway.no::fba4fafd-d0d3-4413-b2d9-b64374331ce6" providerId="AD" clId="Web-{B0FC6719-4B69-FD2E-3CC9-3F66BF4DA7D3}" dt="2021-05-07T08:41:57.639" v="942"/>
          <ac:picMkLst>
            <pc:docMk/>
            <pc:sldMk cId="1413669556" sldId="367"/>
            <ac:picMk id="5" creationId="{88E838F9-AC37-4F04-B993-87A3F2C4DF8C}"/>
          </ac:picMkLst>
        </pc:picChg>
      </pc:sldChg>
      <pc:sldChg chg="addSp delSp modSp new">
        <pc:chgData name="Gabriela Constantin" userId="S::gabriela.constantin@innovationnorway.no::fba4fafd-d0d3-4413-b2d9-b64374331ce6" providerId="AD" clId="Web-{B0FC6719-4B69-FD2E-3CC9-3F66BF4DA7D3}" dt="2021-05-06T13:25:49.739" v="900" actId="20577"/>
        <pc:sldMkLst>
          <pc:docMk/>
          <pc:sldMk cId="1405293007" sldId="368"/>
        </pc:sldMkLst>
        <pc:spChg chg="del">
          <ac:chgData name="Gabriela Constantin" userId="S::gabriela.constantin@innovationnorway.no::fba4fafd-d0d3-4413-b2d9-b64374331ce6" providerId="AD" clId="Web-{B0FC6719-4B69-FD2E-3CC9-3F66BF4DA7D3}" dt="2021-05-06T13:23:42.044" v="878"/>
          <ac:spMkLst>
            <pc:docMk/>
            <pc:sldMk cId="1405293007" sldId="368"/>
            <ac:spMk id="2" creationId="{5D8BEC32-1F01-4A93-9A38-B988267C0B78}"/>
          </ac:spMkLst>
        </pc:spChg>
        <pc:spChg chg="mod">
          <ac:chgData name="Gabriela Constantin" userId="S::gabriela.constantin@innovationnorway.no::fba4fafd-d0d3-4413-b2d9-b64374331ce6" providerId="AD" clId="Web-{B0FC6719-4B69-FD2E-3CC9-3F66BF4DA7D3}" dt="2021-05-06T13:25:49.739" v="900" actId="20577"/>
          <ac:spMkLst>
            <pc:docMk/>
            <pc:sldMk cId="1405293007" sldId="368"/>
            <ac:spMk id="4" creationId="{C76EC7BA-D536-4525-835E-BDFAF6E3D570}"/>
          </ac:spMkLst>
        </pc:spChg>
        <pc:picChg chg="add mod">
          <ac:chgData name="Gabriela Constantin" userId="S::gabriela.constantin@innovationnorway.no::fba4fafd-d0d3-4413-b2d9-b64374331ce6" providerId="AD" clId="Web-{B0FC6719-4B69-FD2E-3CC9-3F66BF4DA7D3}" dt="2021-05-06T13:25:23.784" v="894" actId="1076"/>
          <ac:picMkLst>
            <pc:docMk/>
            <pc:sldMk cId="1405293007" sldId="368"/>
            <ac:picMk id="5" creationId="{0881A4EE-7918-4010-B10F-EAD165ADDA71}"/>
          </ac:picMkLst>
        </pc:picChg>
        <pc:picChg chg="add mod">
          <ac:chgData name="Gabriela Constantin" userId="S::gabriela.constantin@innovationnorway.no::fba4fafd-d0d3-4413-b2d9-b64374331ce6" providerId="AD" clId="Web-{B0FC6719-4B69-FD2E-3CC9-3F66BF4DA7D3}" dt="2021-05-06T13:25:28.566" v="895" actId="1076"/>
          <ac:picMkLst>
            <pc:docMk/>
            <pc:sldMk cId="1405293007" sldId="368"/>
            <ac:picMk id="6" creationId="{6FE9AC1E-1538-444E-BE6C-5450CD0688BE}"/>
          </ac:picMkLst>
        </pc:picChg>
      </pc:sldChg>
      <pc:sldChg chg="addSp delSp modSp new">
        <pc:chgData name="Gabriela Constantin" userId="S::gabriela.constantin@innovationnorway.no::fba4fafd-d0d3-4413-b2d9-b64374331ce6" providerId="AD" clId="Web-{B0FC6719-4B69-FD2E-3CC9-3F66BF4DA7D3}" dt="2021-05-07T08:42:58.389" v="943"/>
        <pc:sldMkLst>
          <pc:docMk/>
          <pc:sldMk cId="3262580376" sldId="369"/>
        </pc:sldMkLst>
        <pc:spChg chg="mod">
          <ac:chgData name="Gabriela Constantin" userId="S::gabriela.constantin@innovationnorway.no::fba4fafd-d0d3-4413-b2d9-b64374331ce6" providerId="AD" clId="Web-{B0FC6719-4B69-FD2E-3CC9-3F66BF4DA7D3}" dt="2021-05-06T13:28:21.983" v="916" actId="20577"/>
          <ac:spMkLst>
            <pc:docMk/>
            <pc:sldMk cId="3262580376" sldId="369"/>
            <ac:spMk id="2" creationId="{B303C40D-3E1A-4CB0-AA2F-253C7B970E1C}"/>
          </ac:spMkLst>
        </pc:spChg>
        <pc:spChg chg="del">
          <ac:chgData name="Gabriela Constantin" userId="S::gabriela.constantin@innovationnorway.no::fba4fafd-d0d3-4413-b2d9-b64374331ce6" providerId="AD" clId="Web-{B0FC6719-4B69-FD2E-3CC9-3F66BF4DA7D3}" dt="2021-05-06T13:26:07.725" v="902"/>
          <ac:spMkLst>
            <pc:docMk/>
            <pc:sldMk cId="3262580376" sldId="369"/>
            <ac:spMk id="4" creationId="{458B718D-6080-4A03-A600-EB127645FF77}"/>
          </ac:spMkLst>
        </pc:spChg>
        <pc:picChg chg="add mod">
          <ac:chgData name="Gabriela Constantin" userId="S::gabriela.constantin@innovationnorway.no::fba4fafd-d0d3-4413-b2d9-b64374331ce6" providerId="AD" clId="Web-{B0FC6719-4B69-FD2E-3CC9-3F66BF4DA7D3}" dt="2021-05-07T08:42:58.389" v="943"/>
          <ac:picMkLst>
            <pc:docMk/>
            <pc:sldMk cId="3262580376" sldId="369"/>
            <ac:picMk id="5" creationId="{2FE949AD-8A41-4238-95E8-F267AE0DBC9F}"/>
          </ac:picMkLst>
        </pc:picChg>
      </pc:sldChg>
    </pc:docChg>
  </pc:docChgLst>
  <pc:docChgLst>
    <pc:chgData name="Mihai-Lucian Toniuc" userId="76fa8848-ea4f-4772-91ae-6a101e241de8" providerId="ADAL" clId="{1C353FFD-F68F-40D5-82F9-6800D48ACF5C}"/>
    <pc:docChg chg="undo redo custSel addSld delSld modSld sldOrd modSection">
      <pc:chgData name="Mihai-Lucian Toniuc" userId="76fa8848-ea4f-4772-91ae-6a101e241de8" providerId="ADAL" clId="{1C353FFD-F68F-40D5-82F9-6800D48ACF5C}" dt="2021-05-11T10:50:30.791" v="10027" actId="20577"/>
      <pc:docMkLst>
        <pc:docMk/>
      </pc:docMkLst>
      <pc:sldChg chg="modSp mod">
        <pc:chgData name="Mihai-Lucian Toniuc" userId="76fa8848-ea4f-4772-91ae-6a101e241de8" providerId="ADAL" clId="{1C353FFD-F68F-40D5-82F9-6800D48ACF5C}" dt="2021-05-07T10:03:49.059" v="3003" actId="113"/>
        <pc:sldMkLst>
          <pc:docMk/>
          <pc:sldMk cId="4167880974" sldId="318"/>
        </pc:sldMkLst>
        <pc:spChg chg="mod">
          <ac:chgData name="Mihai-Lucian Toniuc" userId="76fa8848-ea4f-4772-91ae-6a101e241de8" providerId="ADAL" clId="{1C353FFD-F68F-40D5-82F9-6800D48ACF5C}" dt="2021-05-07T10:03:49.059" v="3003" actId="113"/>
          <ac:spMkLst>
            <pc:docMk/>
            <pc:sldMk cId="4167880974" sldId="318"/>
            <ac:spMk id="2" creationId="{6F3F51F4-A193-47AD-89D3-237D968EA26E}"/>
          </ac:spMkLst>
        </pc:spChg>
      </pc:sldChg>
      <pc:sldChg chg="modSp mod ord modNotesTx">
        <pc:chgData name="Mihai-Lucian Toniuc" userId="76fa8848-ea4f-4772-91ae-6a101e241de8" providerId="ADAL" clId="{1C353FFD-F68F-40D5-82F9-6800D48ACF5C}" dt="2021-05-11T10:05:48.204" v="9408" actId="6549"/>
        <pc:sldMkLst>
          <pc:docMk/>
          <pc:sldMk cId="3948970119" sldId="320"/>
        </pc:sldMkLst>
        <pc:spChg chg="mod">
          <ac:chgData name="Mihai-Lucian Toniuc" userId="76fa8848-ea4f-4772-91ae-6a101e241de8" providerId="ADAL" clId="{1C353FFD-F68F-40D5-82F9-6800D48ACF5C}" dt="2021-05-07T09:49:07.057" v="2636" actId="13926"/>
          <ac:spMkLst>
            <pc:docMk/>
            <pc:sldMk cId="3948970119" sldId="320"/>
            <ac:spMk id="2" creationId="{6F3F51F4-A193-47AD-89D3-237D968EA26E}"/>
          </ac:spMkLst>
        </pc:spChg>
        <pc:spChg chg="mod">
          <ac:chgData name="Mihai-Lucian Toniuc" userId="76fa8848-ea4f-4772-91ae-6a101e241de8" providerId="ADAL" clId="{1C353FFD-F68F-40D5-82F9-6800D48ACF5C}" dt="2021-05-07T10:19:01.549" v="3260"/>
          <ac:spMkLst>
            <pc:docMk/>
            <pc:sldMk cId="3948970119" sldId="320"/>
            <ac:spMk id="3" creationId="{20CCF7B6-0A40-40C5-8983-07D0D5072D2B}"/>
          </ac:spMkLst>
        </pc:spChg>
      </pc:sldChg>
      <pc:sldChg chg="modSp mod">
        <pc:chgData name="Mihai-Lucian Toniuc" userId="76fa8848-ea4f-4772-91ae-6a101e241de8" providerId="ADAL" clId="{1C353FFD-F68F-40D5-82F9-6800D48ACF5C}" dt="2021-05-11T06:31:42.299" v="6544" actId="6549"/>
        <pc:sldMkLst>
          <pc:docMk/>
          <pc:sldMk cId="2577278133" sldId="322"/>
        </pc:sldMkLst>
        <pc:spChg chg="mod">
          <ac:chgData name="Mihai-Lucian Toniuc" userId="76fa8848-ea4f-4772-91ae-6a101e241de8" providerId="ADAL" clId="{1C353FFD-F68F-40D5-82F9-6800D48ACF5C}" dt="2021-05-11T06:31:42.299" v="6544" actId="6549"/>
          <ac:spMkLst>
            <pc:docMk/>
            <pc:sldMk cId="2577278133" sldId="322"/>
            <ac:spMk id="2" creationId="{6F3F51F4-A193-47AD-89D3-237D968EA26E}"/>
          </ac:spMkLst>
        </pc:spChg>
      </pc:sldChg>
      <pc:sldChg chg="del">
        <pc:chgData name="Mihai-Lucian Toniuc" userId="76fa8848-ea4f-4772-91ae-6a101e241de8" providerId="ADAL" clId="{1C353FFD-F68F-40D5-82F9-6800D48ACF5C}" dt="2021-05-10T11:19:22.983" v="6314" actId="47"/>
        <pc:sldMkLst>
          <pc:docMk/>
          <pc:sldMk cId="78172903" sldId="324"/>
        </pc:sldMkLst>
      </pc:sldChg>
      <pc:sldChg chg="del">
        <pc:chgData name="Mihai-Lucian Toniuc" userId="76fa8848-ea4f-4772-91ae-6a101e241de8" providerId="ADAL" clId="{1C353FFD-F68F-40D5-82F9-6800D48ACF5C}" dt="2021-05-10T11:47:30.986" v="6543" actId="47"/>
        <pc:sldMkLst>
          <pc:docMk/>
          <pc:sldMk cId="488492199" sldId="325"/>
        </pc:sldMkLst>
      </pc:sldChg>
      <pc:sldChg chg="modSp mod">
        <pc:chgData name="Mihai-Lucian Toniuc" userId="76fa8848-ea4f-4772-91ae-6a101e241de8" providerId="ADAL" clId="{1C353FFD-F68F-40D5-82F9-6800D48ACF5C}" dt="2021-05-11T10:06:46.869" v="9409" actId="20577"/>
        <pc:sldMkLst>
          <pc:docMk/>
          <pc:sldMk cId="450699749" sldId="331"/>
        </pc:sldMkLst>
        <pc:spChg chg="mod">
          <ac:chgData name="Mihai-Lucian Toniuc" userId="76fa8848-ea4f-4772-91ae-6a101e241de8" providerId="ADAL" clId="{1C353FFD-F68F-40D5-82F9-6800D48ACF5C}" dt="2021-05-11T10:06:46.869" v="9409" actId="20577"/>
          <ac:spMkLst>
            <pc:docMk/>
            <pc:sldMk cId="450699749" sldId="331"/>
            <ac:spMk id="2" creationId="{6F3F51F4-A193-47AD-89D3-237D968EA26E}"/>
          </ac:spMkLst>
        </pc:spChg>
      </pc:sldChg>
      <pc:sldChg chg="addSp delSp modSp mod modNotesTx">
        <pc:chgData name="Mihai-Lucian Toniuc" userId="76fa8848-ea4f-4772-91ae-6a101e241de8" providerId="ADAL" clId="{1C353FFD-F68F-40D5-82F9-6800D48ACF5C}" dt="2021-05-11T10:50:30.791" v="10027" actId="20577"/>
        <pc:sldMkLst>
          <pc:docMk/>
          <pc:sldMk cId="514305090" sldId="336"/>
        </pc:sldMkLst>
        <pc:spChg chg="mod">
          <ac:chgData name="Mihai-Lucian Toniuc" userId="76fa8848-ea4f-4772-91ae-6a101e241de8" providerId="ADAL" clId="{1C353FFD-F68F-40D5-82F9-6800D48ACF5C}" dt="2021-05-11T10:50:30.791" v="10027" actId="20577"/>
          <ac:spMkLst>
            <pc:docMk/>
            <pc:sldMk cId="514305090" sldId="336"/>
            <ac:spMk id="2" creationId="{6F3F51F4-A193-47AD-89D3-237D968EA26E}"/>
          </ac:spMkLst>
        </pc:spChg>
        <pc:spChg chg="mod">
          <ac:chgData name="Mihai-Lucian Toniuc" userId="76fa8848-ea4f-4772-91ae-6a101e241de8" providerId="ADAL" clId="{1C353FFD-F68F-40D5-82F9-6800D48ACF5C}" dt="2021-05-10T09:32:23.680" v="6180" actId="1076"/>
          <ac:spMkLst>
            <pc:docMk/>
            <pc:sldMk cId="514305090" sldId="336"/>
            <ac:spMk id="3" creationId="{20CCF7B6-0A40-40C5-8983-07D0D5072D2B}"/>
          </ac:spMkLst>
        </pc:spChg>
        <pc:spChg chg="add del">
          <ac:chgData name="Mihai-Lucian Toniuc" userId="76fa8848-ea4f-4772-91ae-6a101e241de8" providerId="ADAL" clId="{1C353FFD-F68F-40D5-82F9-6800D48ACF5C}" dt="2021-05-07T09:21:02.574" v="1613"/>
          <ac:spMkLst>
            <pc:docMk/>
            <pc:sldMk cId="514305090" sldId="336"/>
            <ac:spMk id="5" creationId="{5728DEA4-BBE4-4A13-A7CF-58F02005F00F}"/>
          </ac:spMkLst>
        </pc:spChg>
        <pc:spChg chg="add del mod">
          <ac:chgData name="Mihai-Lucian Toniuc" userId="76fa8848-ea4f-4772-91ae-6a101e241de8" providerId="ADAL" clId="{1C353FFD-F68F-40D5-82F9-6800D48ACF5C}" dt="2021-05-10T09:32:22.301" v="6177" actId="22"/>
          <ac:spMkLst>
            <pc:docMk/>
            <pc:sldMk cId="514305090" sldId="336"/>
            <ac:spMk id="6" creationId="{8EC0E1D8-BA52-417B-ABDC-1FC255A07E9F}"/>
          </ac:spMkLst>
        </pc:spChg>
        <pc:spChg chg="add del">
          <ac:chgData name="Mihai-Lucian Toniuc" userId="76fa8848-ea4f-4772-91ae-6a101e241de8" providerId="ADAL" clId="{1C353FFD-F68F-40D5-82F9-6800D48ACF5C}" dt="2021-05-07T09:21:15.049" v="1620"/>
          <ac:spMkLst>
            <pc:docMk/>
            <pc:sldMk cId="514305090" sldId="336"/>
            <ac:spMk id="6" creationId="{C10C589E-0C5E-48AF-9F02-736A53D3743E}"/>
          </ac:spMkLst>
        </pc:spChg>
      </pc:sldChg>
      <pc:sldChg chg="del">
        <pc:chgData name="Mihai-Lucian Toniuc" userId="76fa8848-ea4f-4772-91ae-6a101e241de8" providerId="ADAL" clId="{1C353FFD-F68F-40D5-82F9-6800D48ACF5C}" dt="2021-05-10T11:45:35.609" v="6533" actId="47"/>
        <pc:sldMkLst>
          <pc:docMk/>
          <pc:sldMk cId="3323894242" sldId="340"/>
        </pc:sldMkLst>
      </pc:sldChg>
      <pc:sldChg chg="del">
        <pc:chgData name="Mihai-Lucian Toniuc" userId="76fa8848-ea4f-4772-91ae-6a101e241de8" providerId="ADAL" clId="{1C353FFD-F68F-40D5-82F9-6800D48ACF5C}" dt="2021-05-10T11:45:40.698" v="6534" actId="47"/>
        <pc:sldMkLst>
          <pc:docMk/>
          <pc:sldMk cId="1169099945" sldId="347"/>
        </pc:sldMkLst>
      </pc:sldChg>
      <pc:sldChg chg="modSp del mod">
        <pc:chgData name="Mihai-Lucian Toniuc" userId="76fa8848-ea4f-4772-91ae-6a101e241de8" providerId="ADAL" clId="{1C353FFD-F68F-40D5-82F9-6800D48ACF5C}" dt="2021-05-10T11:47:14.666" v="6542" actId="47"/>
        <pc:sldMkLst>
          <pc:docMk/>
          <pc:sldMk cId="1084065123" sldId="348"/>
        </pc:sldMkLst>
        <pc:spChg chg="mod">
          <ac:chgData name="Mihai-Lucian Toniuc" userId="76fa8848-ea4f-4772-91ae-6a101e241de8" providerId="ADAL" clId="{1C353FFD-F68F-40D5-82F9-6800D48ACF5C}" dt="2021-05-07T10:16:28.800" v="3226" actId="14100"/>
          <ac:spMkLst>
            <pc:docMk/>
            <pc:sldMk cId="1084065123" sldId="348"/>
            <ac:spMk id="6" creationId="{AD56A808-38F2-4078-8248-61297AE40CEF}"/>
          </ac:spMkLst>
        </pc:spChg>
        <pc:graphicFrameChg chg="mod modGraphic">
          <ac:chgData name="Mihai-Lucian Toniuc" userId="76fa8848-ea4f-4772-91ae-6a101e241de8" providerId="ADAL" clId="{1C353FFD-F68F-40D5-82F9-6800D48ACF5C}" dt="2021-05-07T10:15:11.255" v="3217" actId="13926"/>
          <ac:graphicFrameMkLst>
            <pc:docMk/>
            <pc:sldMk cId="1084065123" sldId="348"/>
            <ac:graphicFrameMk id="5" creationId="{3664B0C1-4052-4914-A6BA-C45AB413C5F4}"/>
          </ac:graphicFrameMkLst>
        </pc:graphicFrameChg>
      </pc:sldChg>
      <pc:sldChg chg="modSp del mod">
        <pc:chgData name="Mihai-Lucian Toniuc" userId="76fa8848-ea4f-4772-91ae-6a101e241de8" providerId="ADAL" clId="{1C353FFD-F68F-40D5-82F9-6800D48ACF5C}" dt="2021-05-10T11:19:18.445" v="6313" actId="47"/>
        <pc:sldMkLst>
          <pc:docMk/>
          <pc:sldMk cId="2991776771" sldId="350"/>
        </pc:sldMkLst>
        <pc:spChg chg="mod">
          <ac:chgData name="Mihai-Lucian Toniuc" userId="76fa8848-ea4f-4772-91ae-6a101e241de8" providerId="ADAL" clId="{1C353FFD-F68F-40D5-82F9-6800D48ACF5C}" dt="2021-05-10T05:25:35.037" v="3307" actId="20577"/>
          <ac:spMkLst>
            <pc:docMk/>
            <pc:sldMk cId="2991776771" sldId="350"/>
            <ac:spMk id="3" creationId="{20CCF7B6-0A40-40C5-8983-07D0D5072D2B}"/>
          </ac:spMkLst>
        </pc:spChg>
        <pc:graphicFrameChg chg="mod modGraphic">
          <ac:chgData name="Mihai-Lucian Toniuc" userId="76fa8848-ea4f-4772-91ae-6a101e241de8" providerId="ADAL" clId="{1C353FFD-F68F-40D5-82F9-6800D48ACF5C}" dt="2021-05-10T05:52:17.958" v="3626" actId="114"/>
          <ac:graphicFrameMkLst>
            <pc:docMk/>
            <pc:sldMk cId="2991776771" sldId="350"/>
            <ac:graphicFrameMk id="7" creationId="{6189CD2B-4EED-4AD3-9766-697C18D009AC}"/>
          </ac:graphicFrameMkLst>
        </pc:graphicFrameChg>
      </pc:sldChg>
      <pc:sldChg chg="addSp delSp modSp del mod">
        <pc:chgData name="Mihai-Lucian Toniuc" userId="76fa8848-ea4f-4772-91ae-6a101e241de8" providerId="ADAL" clId="{1C353FFD-F68F-40D5-82F9-6800D48ACF5C}" dt="2021-05-10T11:47:14.666" v="6542" actId="47"/>
        <pc:sldMkLst>
          <pc:docMk/>
          <pc:sldMk cId="1608422491" sldId="356"/>
        </pc:sldMkLst>
        <pc:spChg chg="add mod">
          <ac:chgData name="Mihai-Lucian Toniuc" userId="76fa8848-ea4f-4772-91ae-6a101e241de8" providerId="ADAL" clId="{1C353FFD-F68F-40D5-82F9-6800D48ACF5C}" dt="2021-05-07T10:17:48.302" v="3257" actId="21"/>
          <ac:spMkLst>
            <pc:docMk/>
            <pc:sldMk cId="1608422491" sldId="356"/>
            <ac:spMk id="4" creationId="{32EB3BB8-444C-4F7C-A4B2-2248A13F9DDF}"/>
          </ac:spMkLst>
        </pc:spChg>
        <pc:spChg chg="add del mod">
          <ac:chgData name="Mihai-Lucian Toniuc" userId="76fa8848-ea4f-4772-91ae-6a101e241de8" providerId="ADAL" clId="{1C353FFD-F68F-40D5-82F9-6800D48ACF5C}" dt="2021-05-07T10:17:47.896" v="3256" actId="22"/>
          <ac:spMkLst>
            <pc:docMk/>
            <pc:sldMk cId="1608422491" sldId="356"/>
            <ac:spMk id="6" creationId="{6E3B6625-5854-4A9E-BB55-8338278AEB76}"/>
          </ac:spMkLst>
        </pc:spChg>
        <pc:graphicFrameChg chg="mod modGraphic">
          <ac:chgData name="Mihai-Lucian Toniuc" userId="76fa8848-ea4f-4772-91ae-6a101e241de8" providerId="ADAL" clId="{1C353FFD-F68F-40D5-82F9-6800D48ACF5C}" dt="2021-05-07T10:02:28.399" v="3000" actId="115"/>
          <ac:graphicFrameMkLst>
            <pc:docMk/>
            <pc:sldMk cId="1608422491" sldId="356"/>
            <ac:graphicFrameMk id="5" creationId="{3664B0C1-4052-4914-A6BA-C45AB413C5F4}"/>
          </ac:graphicFrameMkLst>
        </pc:graphicFrameChg>
      </pc:sldChg>
      <pc:sldChg chg="modSp mod">
        <pc:chgData name="Mihai-Lucian Toniuc" userId="76fa8848-ea4f-4772-91ae-6a101e241de8" providerId="ADAL" clId="{1C353FFD-F68F-40D5-82F9-6800D48ACF5C}" dt="2021-05-10T05:37:43.322" v="3395" actId="13926"/>
        <pc:sldMkLst>
          <pc:docMk/>
          <pc:sldMk cId="2579789650" sldId="359"/>
        </pc:sldMkLst>
        <pc:spChg chg="mod">
          <ac:chgData name="Mihai-Lucian Toniuc" userId="76fa8848-ea4f-4772-91ae-6a101e241de8" providerId="ADAL" clId="{1C353FFD-F68F-40D5-82F9-6800D48ACF5C}" dt="2021-05-10T05:23:00.089" v="3265" actId="13926"/>
          <ac:spMkLst>
            <pc:docMk/>
            <pc:sldMk cId="2579789650" sldId="359"/>
            <ac:spMk id="2" creationId="{06DE7922-C09E-42CA-A0FE-7223744C35E1}"/>
          </ac:spMkLst>
        </pc:spChg>
        <pc:spChg chg="mod">
          <ac:chgData name="Mihai-Lucian Toniuc" userId="76fa8848-ea4f-4772-91ae-6a101e241de8" providerId="ADAL" clId="{1C353FFD-F68F-40D5-82F9-6800D48ACF5C}" dt="2021-05-10T05:37:43.322" v="3395" actId="13926"/>
          <ac:spMkLst>
            <pc:docMk/>
            <pc:sldMk cId="2579789650" sldId="359"/>
            <ac:spMk id="4" creationId="{FDC383E7-63F8-4347-B940-2F07170BF629}"/>
          </ac:spMkLst>
        </pc:spChg>
      </pc:sldChg>
      <pc:sldChg chg="modSp mod">
        <pc:chgData name="Mihai-Lucian Toniuc" userId="76fa8848-ea4f-4772-91ae-6a101e241de8" providerId="ADAL" clId="{1C353FFD-F68F-40D5-82F9-6800D48ACF5C}" dt="2021-05-10T05:36:22.816" v="3393" actId="13926"/>
        <pc:sldMkLst>
          <pc:docMk/>
          <pc:sldMk cId="1754633791" sldId="361"/>
        </pc:sldMkLst>
        <pc:spChg chg="mod">
          <ac:chgData name="Mihai-Lucian Toniuc" userId="76fa8848-ea4f-4772-91ae-6a101e241de8" providerId="ADAL" clId="{1C353FFD-F68F-40D5-82F9-6800D48ACF5C}" dt="2021-05-10T05:36:22.816" v="3393" actId="13926"/>
          <ac:spMkLst>
            <pc:docMk/>
            <pc:sldMk cId="1754633791" sldId="361"/>
            <ac:spMk id="2" creationId="{BA940613-5FC9-43E3-BED8-9F8C2DE324E0}"/>
          </ac:spMkLst>
        </pc:spChg>
      </pc:sldChg>
      <pc:sldChg chg="modSp mod">
        <pc:chgData name="Mihai-Lucian Toniuc" userId="76fa8848-ea4f-4772-91ae-6a101e241de8" providerId="ADAL" clId="{1C353FFD-F68F-40D5-82F9-6800D48ACF5C}" dt="2021-05-10T05:19:23.679" v="3262" actId="207"/>
        <pc:sldMkLst>
          <pc:docMk/>
          <pc:sldMk cId="1614442561" sldId="363"/>
        </pc:sldMkLst>
        <pc:spChg chg="mod">
          <ac:chgData name="Mihai-Lucian Toniuc" userId="76fa8848-ea4f-4772-91ae-6a101e241de8" providerId="ADAL" clId="{1C353FFD-F68F-40D5-82F9-6800D48ACF5C}" dt="2021-05-10T05:19:23.679" v="3262" actId="207"/>
          <ac:spMkLst>
            <pc:docMk/>
            <pc:sldMk cId="1614442561" sldId="363"/>
            <ac:spMk id="2" creationId="{4BC6E162-49C2-4EFB-AFE3-46216E0918DA}"/>
          </ac:spMkLst>
        </pc:spChg>
      </pc:sldChg>
      <pc:sldChg chg="modSp mod">
        <pc:chgData name="Mihai-Lucian Toniuc" userId="76fa8848-ea4f-4772-91ae-6a101e241de8" providerId="ADAL" clId="{1C353FFD-F68F-40D5-82F9-6800D48ACF5C}" dt="2021-05-10T11:02:44.407" v="6254" actId="20577"/>
        <pc:sldMkLst>
          <pc:docMk/>
          <pc:sldMk cId="2300090569" sldId="365"/>
        </pc:sldMkLst>
        <pc:spChg chg="mod">
          <ac:chgData name="Mihai-Lucian Toniuc" userId="76fa8848-ea4f-4772-91ae-6a101e241de8" providerId="ADAL" clId="{1C353FFD-F68F-40D5-82F9-6800D48ACF5C}" dt="2021-05-10T11:02:44.407" v="6254" actId="20577"/>
          <ac:spMkLst>
            <pc:docMk/>
            <pc:sldMk cId="2300090569" sldId="365"/>
            <ac:spMk id="2" creationId="{D4A709B2-6C87-4533-8FD9-B6F7A46B6DAD}"/>
          </ac:spMkLst>
        </pc:spChg>
      </pc:sldChg>
      <pc:sldChg chg="addSp modSp mod">
        <pc:chgData name="Mihai-Lucian Toniuc" userId="76fa8848-ea4f-4772-91ae-6a101e241de8" providerId="ADAL" clId="{1C353FFD-F68F-40D5-82F9-6800D48ACF5C}" dt="2021-05-10T11:03:09.371" v="6264" actId="20577"/>
        <pc:sldMkLst>
          <pc:docMk/>
          <pc:sldMk cId="3550382558" sldId="366"/>
        </pc:sldMkLst>
        <pc:spChg chg="mod">
          <ac:chgData name="Mihai-Lucian Toniuc" userId="76fa8848-ea4f-4772-91ae-6a101e241de8" providerId="ADAL" clId="{1C353FFD-F68F-40D5-82F9-6800D48ACF5C}" dt="2021-05-10T11:03:09.371" v="6264" actId="20577"/>
          <ac:spMkLst>
            <pc:docMk/>
            <pc:sldMk cId="3550382558" sldId="366"/>
            <ac:spMk id="2" creationId="{A9F0881C-2E0E-442C-A294-4B2A06D7F6A3}"/>
          </ac:spMkLst>
        </pc:spChg>
        <pc:spChg chg="add mod">
          <ac:chgData name="Mihai-Lucian Toniuc" userId="76fa8848-ea4f-4772-91ae-6a101e241de8" providerId="ADAL" clId="{1C353FFD-F68F-40D5-82F9-6800D48ACF5C}" dt="2021-05-10T10:59:47.704" v="6231"/>
          <ac:spMkLst>
            <pc:docMk/>
            <pc:sldMk cId="3550382558" sldId="366"/>
            <ac:spMk id="7" creationId="{4ABDC8FA-EE44-4D69-841A-E601C066885A}"/>
          </ac:spMkLst>
        </pc:spChg>
      </pc:sldChg>
      <pc:sldChg chg="addSp modSp mod">
        <pc:chgData name="Mihai-Lucian Toniuc" userId="76fa8848-ea4f-4772-91ae-6a101e241de8" providerId="ADAL" clId="{1C353FFD-F68F-40D5-82F9-6800D48ACF5C}" dt="2021-05-10T11:03:27.772" v="6271" actId="20577"/>
        <pc:sldMkLst>
          <pc:docMk/>
          <pc:sldMk cId="1413669556" sldId="367"/>
        </pc:sldMkLst>
        <pc:spChg chg="mod">
          <ac:chgData name="Mihai-Lucian Toniuc" userId="76fa8848-ea4f-4772-91ae-6a101e241de8" providerId="ADAL" clId="{1C353FFD-F68F-40D5-82F9-6800D48ACF5C}" dt="2021-05-10T11:03:27.772" v="6271" actId="20577"/>
          <ac:spMkLst>
            <pc:docMk/>
            <pc:sldMk cId="1413669556" sldId="367"/>
            <ac:spMk id="2" creationId="{BF134E0E-6F32-4D14-AEA9-09E648CAA172}"/>
          </ac:spMkLst>
        </pc:spChg>
        <pc:spChg chg="add mod">
          <ac:chgData name="Mihai-Lucian Toniuc" userId="76fa8848-ea4f-4772-91ae-6a101e241de8" providerId="ADAL" clId="{1C353FFD-F68F-40D5-82F9-6800D48ACF5C}" dt="2021-05-10T11:00:09.412" v="6232"/>
          <ac:spMkLst>
            <pc:docMk/>
            <pc:sldMk cId="1413669556" sldId="367"/>
            <ac:spMk id="7" creationId="{E5CFC352-8751-4C1E-9389-4DF5BC94CC06}"/>
          </ac:spMkLst>
        </pc:spChg>
      </pc:sldChg>
      <pc:sldChg chg="addSp modSp mod">
        <pc:chgData name="Mihai-Lucian Toniuc" userId="76fa8848-ea4f-4772-91ae-6a101e241de8" providerId="ADAL" clId="{1C353FFD-F68F-40D5-82F9-6800D48ACF5C}" dt="2021-05-10T11:03:56.288" v="6286" actId="20577"/>
        <pc:sldMkLst>
          <pc:docMk/>
          <pc:sldMk cId="1405293007" sldId="368"/>
        </pc:sldMkLst>
        <pc:spChg chg="mod">
          <ac:chgData name="Mihai-Lucian Toniuc" userId="76fa8848-ea4f-4772-91ae-6a101e241de8" providerId="ADAL" clId="{1C353FFD-F68F-40D5-82F9-6800D48ACF5C}" dt="2021-05-10T11:03:56.288" v="6286" actId="20577"/>
          <ac:spMkLst>
            <pc:docMk/>
            <pc:sldMk cId="1405293007" sldId="368"/>
            <ac:spMk id="4" creationId="{C76EC7BA-D536-4525-835E-BDFAF6E3D570}"/>
          </ac:spMkLst>
        </pc:spChg>
        <pc:spChg chg="add mod">
          <ac:chgData name="Mihai-Lucian Toniuc" userId="76fa8848-ea4f-4772-91ae-6a101e241de8" providerId="ADAL" clId="{1C353FFD-F68F-40D5-82F9-6800D48ACF5C}" dt="2021-05-10T11:00:12.631" v="6233"/>
          <ac:spMkLst>
            <pc:docMk/>
            <pc:sldMk cId="1405293007" sldId="368"/>
            <ac:spMk id="8" creationId="{D0F16FD4-32E1-4F96-9119-A0022EC5356E}"/>
          </ac:spMkLst>
        </pc:spChg>
      </pc:sldChg>
      <pc:sldChg chg="addSp modSp mod">
        <pc:chgData name="Mihai-Lucian Toniuc" userId="76fa8848-ea4f-4772-91ae-6a101e241de8" providerId="ADAL" clId="{1C353FFD-F68F-40D5-82F9-6800D48ACF5C}" dt="2021-05-10T11:04:07.414" v="6292" actId="20577"/>
        <pc:sldMkLst>
          <pc:docMk/>
          <pc:sldMk cId="3262580376" sldId="369"/>
        </pc:sldMkLst>
        <pc:spChg chg="mod">
          <ac:chgData name="Mihai-Lucian Toniuc" userId="76fa8848-ea4f-4772-91ae-6a101e241de8" providerId="ADAL" clId="{1C353FFD-F68F-40D5-82F9-6800D48ACF5C}" dt="2021-05-10T11:04:07.414" v="6292" actId="20577"/>
          <ac:spMkLst>
            <pc:docMk/>
            <pc:sldMk cId="3262580376" sldId="369"/>
            <ac:spMk id="2" creationId="{B303C40D-3E1A-4CB0-AA2F-253C7B970E1C}"/>
          </ac:spMkLst>
        </pc:spChg>
        <pc:spChg chg="add mod">
          <ac:chgData name="Mihai-Lucian Toniuc" userId="76fa8848-ea4f-4772-91ae-6a101e241de8" providerId="ADAL" clId="{1C353FFD-F68F-40D5-82F9-6800D48ACF5C}" dt="2021-05-10T11:00:31.697" v="6234"/>
          <ac:spMkLst>
            <pc:docMk/>
            <pc:sldMk cId="3262580376" sldId="369"/>
            <ac:spMk id="6" creationId="{54BB9A7C-73B4-460E-990E-FE4C46CDECC9}"/>
          </ac:spMkLst>
        </pc:spChg>
      </pc:sldChg>
      <pc:sldChg chg="add del">
        <pc:chgData name="Mihai-Lucian Toniuc" userId="76fa8848-ea4f-4772-91ae-6a101e241de8" providerId="ADAL" clId="{1C353FFD-F68F-40D5-82F9-6800D48ACF5C}" dt="2021-05-07T08:41:19.335" v="603" actId="47"/>
        <pc:sldMkLst>
          <pc:docMk/>
          <pc:sldMk cId="1697992963" sldId="370"/>
        </pc:sldMkLst>
      </pc:sldChg>
      <pc:sldChg chg="modSp mod">
        <pc:chgData name="Mihai-Lucian Toniuc" userId="76fa8848-ea4f-4772-91ae-6a101e241de8" providerId="ADAL" clId="{1C353FFD-F68F-40D5-82F9-6800D48ACF5C}" dt="2021-05-10T05:17:08.913" v="3261" actId="13926"/>
        <pc:sldMkLst>
          <pc:docMk/>
          <pc:sldMk cId="2883253043" sldId="371"/>
        </pc:sldMkLst>
        <pc:spChg chg="mod">
          <ac:chgData name="Mihai-Lucian Toniuc" userId="76fa8848-ea4f-4772-91ae-6a101e241de8" providerId="ADAL" clId="{1C353FFD-F68F-40D5-82F9-6800D48ACF5C}" dt="2021-05-10T05:17:08.913" v="3261" actId="13926"/>
          <ac:spMkLst>
            <pc:docMk/>
            <pc:sldMk cId="2883253043" sldId="371"/>
            <ac:spMk id="14" creationId="{794FBE84-AD8D-4A5B-84FC-4E4F5AEC9E36}"/>
          </ac:spMkLst>
        </pc:spChg>
      </pc:sldChg>
      <pc:sldChg chg="addSp delSp modSp mod modNotesTx">
        <pc:chgData name="Mihai-Lucian Toniuc" userId="76fa8848-ea4f-4772-91ae-6a101e241de8" providerId="ADAL" clId="{1C353FFD-F68F-40D5-82F9-6800D48ACF5C}" dt="2021-05-11T10:46:07.654" v="9956" actId="115"/>
        <pc:sldMkLst>
          <pc:docMk/>
          <pc:sldMk cId="2663755658" sldId="374"/>
        </pc:sldMkLst>
        <pc:spChg chg="mod">
          <ac:chgData name="Mihai-Lucian Toniuc" userId="76fa8848-ea4f-4772-91ae-6a101e241de8" providerId="ADAL" clId="{1C353FFD-F68F-40D5-82F9-6800D48ACF5C}" dt="2021-05-11T09:37:12.863" v="8595"/>
          <ac:spMkLst>
            <pc:docMk/>
            <pc:sldMk cId="2663755658" sldId="374"/>
            <ac:spMk id="2" creationId="{80D3442F-7ADC-41E8-A0D6-0A5FAB3E634E}"/>
          </ac:spMkLst>
        </pc:spChg>
        <pc:spChg chg="mod">
          <ac:chgData name="Mihai-Lucian Toniuc" userId="76fa8848-ea4f-4772-91ae-6a101e241de8" providerId="ADAL" clId="{1C353FFD-F68F-40D5-82F9-6800D48ACF5C}" dt="2021-05-11T08:04:27.467" v="7466" actId="14100"/>
          <ac:spMkLst>
            <pc:docMk/>
            <pc:sldMk cId="2663755658" sldId="374"/>
            <ac:spMk id="4" creationId="{036AD534-22E7-4469-B86A-2CFEBEC7C22F}"/>
          </ac:spMkLst>
        </pc:spChg>
        <pc:spChg chg="add del mod">
          <ac:chgData name="Mihai-Lucian Toniuc" userId="76fa8848-ea4f-4772-91ae-6a101e241de8" providerId="ADAL" clId="{1C353FFD-F68F-40D5-82F9-6800D48ACF5C}" dt="2021-05-10T11:34:40.992" v="6492" actId="478"/>
          <ac:spMkLst>
            <pc:docMk/>
            <pc:sldMk cId="2663755658" sldId="374"/>
            <ac:spMk id="5" creationId="{E050FC2A-2238-4659-B775-048EA6B454B1}"/>
          </ac:spMkLst>
        </pc:spChg>
      </pc:sldChg>
      <pc:sldChg chg="modSp mod">
        <pc:chgData name="Mihai-Lucian Toniuc" userId="76fa8848-ea4f-4772-91ae-6a101e241de8" providerId="ADAL" clId="{1C353FFD-F68F-40D5-82F9-6800D48ACF5C}" dt="2021-05-10T11:38:48.519" v="6513" actId="207"/>
        <pc:sldMkLst>
          <pc:docMk/>
          <pc:sldMk cId="3131827453" sldId="376"/>
        </pc:sldMkLst>
        <pc:spChg chg="mod">
          <ac:chgData name="Mihai-Lucian Toniuc" userId="76fa8848-ea4f-4772-91ae-6a101e241de8" providerId="ADAL" clId="{1C353FFD-F68F-40D5-82F9-6800D48ACF5C}" dt="2021-05-10T11:38:48.519" v="6513" actId="207"/>
          <ac:spMkLst>
            <pc:docMk/>
            <pc:sldMk cId="3131827453" sldId="376"/>
            <ac:spMk id="3" creationId="{966BAFEA-0136-4103-A683-C3DBA1E934C9}"/>
          </ac:spMkLst>
        </pc:spChg>
      </pc:sldChg>
      <pc:sldChg chg="del">
        <pc:chgData name="Mihai-Lucian Toniuc" userId="76fa8848-ea4f-4772-91ae-6a101e241de8" providerId="ADAL" clId="{1C353FFD-F68F-40D5-82F9-6800D48ACF5C}" dt="2021-05-10T11:42:54.652" v="6532" actId="47"/>
        <pc:sldMkLst>
          <pc:docMk/>
          <pc:sldMk cId="2293535834" sldId="379"/>
        </pc:sldMkLst>
      </pc:sldChg>
      <pc:sldChg chg="modSp mod">
        <pc:chgData name="Mihai-Lucian Toniuc" userId="76fa8848-ea4f-4772-91ae-6a101e241de8" providerId="ADAL" clId="{1C353FFD-F68F-40D5-82F9-6800D48ACF5C}" dt="2021-05-10T11:39:15.840" v="6529" actId="20577"/>
        <pc:sldMkLst>
          <pc:docMk/>
          <pc:sldMk cId="469371391" sldId="381"/>
        </pc:sldMkLst>
        <pc:spChg chg="mod">
          <ac:chgData name="Mihai-Lucian Toniuc" userId="76fa8848-ea4f-4772-91ae-6a101e241de8" providerId="ADAL" clId="{1C353FFD-F68F-40D5-82F9-6800D48ACF5C}" dt="2021-05-10T11:39:15.840" v="6529" actId="20577"/>
          <ac:spMkLst>
            <pc:docMk/>
            <pc:sldMk cId="469371391" sldId="381"/>
            <ac:spMk id="2" creationId="{1C21E816-31F5-48BB-BD02-D15F2F18B48A}"/>
          </ac:spMkLst>
        </pc:spChg>
      </pc:sldChg>
      <pc:sldChg chg="modSp add del mod">
        <pc:chgData name="Mihai-Lucian Toniuc" userId="76fa8848-ea4f-4772-91ae-6a101e241de8" providerId="ADAL" clId="{1C353FFD-F68F-40D5-82F9-6800D48ACF5C}" dt="2021-05-10T07:34:08.192" v="4171" actId="47"/>
        <pc:sldMkLst>
          <pc:docMk/>
          <pc:sldMk cId="3084333021" sldId="382"/>
        </pc:sldMkLst>
        <pc:spChg chg="mod">
          <ac:chgData name="Mihai-Lucian Toniuc" userId="76fa8848-ea4f-4772-91ae-6a101e241de8" providerId="ADAL" clId="{1C353FFD-F68F-40D5-82F9-6800D48ACF5C}" dt="2021-05-10T05:59:22.351" v="3722" actId="20577"/>
          <ac:spMkLst>
            <pc:docMk/>
            <pc:sldMk cId="3084333021" sldId="382"/>
            <ac:spMk id="2" creationId="{80D3442F-7ADC-41E8-A0D6-0A5FAB3E634E}"/>
          </ac:spMkLst>
        </pc:spChg>
        <pc:spChg chg="mod">
          <ac:chgData name="Mihai-Lucian Toniuc" userId="76fa8848-ea4f-4772-91ae-6a101e241de8" providerId="ADAL" clId="{1C353FFD-F68F-40D5-82F9-6800D48ACF5C}" dt="2021-05-10T05:58:21.151" v="3678" actId="20577"/>
          <ac:spMkLst>
            <pc:docMk/>
            <pc:sldMk cId="3084333021" sldId="382"/>
            <ac:spMk id="4" creationId="{036AD534-22E7-4469-B86A-2CFEBEC7C22F}"/>
          </ac:spMkLst>
        </pc:spChg>
      </pc:sldChg>
    </pc:docChg>
  </pc:docChgLst>
  <pc:docChgLst>
    <pc:chgData name="Gabriela Constantin" userId="S::gabriela.constantin@innovationnorway.no::fba4fafd-d0d3-4413-b2d9-b64374331ce6" providerId="AD" clId="Web-{B7003488-B73D-8B87-65AE-66A94D6D1078}"/>
    <pc:docChg chg="addSld delSld modSld sldOrd modSection">
      <pc:chgData name="Gabriela Constantin" userId="S::gabriela.constantin@innovationnorway.no::fba4fafd-d0d3-4413-b2d9-b64374331ce6" providerId="AD" clId="Web-{B7003488-B73D-8B87-65AE-66A94D6D1078}" dt="2021-05-17T19:40:44.323" v="363" actId="14100"/>
      <pc:docMkLst>
        <pc:docMk/>
      </pc:docMkLst>
      <pc:sldChg chg="ord">
        <pc:chgData name="Gabriela Constantin" userId="S::gabriela.constantin@innovationnorway.no::fba4fafd-d0d3-4413-b2d9-b64374331ce6" providerId="AD" clId="Web-{B7003488-B73D-8B87-65AE-66A94D6D1078}" dt="2021-05-17T19:28:45.278" v="197"/>
        <pc:sldMkLst>
          <pc:docMk/>
          <pc:sldMk cId="592602827" sldId="311"/>
        </pc:sldMkLst>
      </pc:sldChg>
      <pc:sldChg chg="addSp modSp">
        <pc:chgData name="Gabriela Constantin" userId="S::gabriela.constantin@innovationnorway.no::fba4fafd-d0d3-4413-b2d9-b64374331ce6" providerId="AD" clId="Web-{B7003488-B73D-8B87-65AE-66A94D6D1078}" dt="2021-05-17T19:00:58.560" v="1" actId="1076"/>
        <pc:sldMkLst>
          <pc:docMk/>
          <pc:sldMk cId="2883253043" sldId="371"/>
        </pc:sldMkLst>
        <pc:spChg chg="add mod">
          <ac:chgData name="Gabriela Constantin" userId="S::gabriela.constantin@innovationnorway.no::fba4fafd-d0d3-4413-b2d9-b64374331ce6" providerId="AD" clId="Web-{B7003488-B73D-8B87-65AE-66A94D6D1078}" dt="2021-05-17T19:00:58.560" v="1" actId="1076"/>
          <ac:spMkLst>
            <pc:docMk/>
            <pc:sldMk cId="2883253043" sldId="371"/>
            <ac:spMk id="2" creationId="{7FE5F1F7-9A6F-4F06-AECA-DE857A78BEB7}"/>
          </ac:spMkLst>
        </pc:spChg>
      </pc:sldChg>
      <pc:sldChg chg="addSp delSp modSp mod modClrScheme chgLayout">
        <pc:chgData name="Gabriela Constantin" userId="S::gabriela.constantin@innovationnorway.no::fba4fafd-d0d3-4413-b2d9-b64374331ce6" providerId="AD" clId="Web-{B7003488-B73D-8B87-65AE-66A94D6D1078}" dt="2021-05-17T19:13:37.230" v="103"/>
        <pc:sldMkLst>
          <pc:docMk/>
          <pc:sldMk cId="332988668" sldId="1944"/>
        </pc:sldMkLst>
        <pc:spChg chg="del">
          <ac:chgData name="Gabriela Constantin" userId="S::gabriela.constantin@innovationnorway.no::fba4fafd-d0d3-4413-b2d9-b64374331ce6" providerId="AD" clId="Web-{B7003488-B73D-8B87-65AE-66A94D6D1078}" dt="2021-05-17T19:05:16.268" v="28"/>
          <ac:spMkLst>
            <pc:docMk/>
            <pc:sldMk cId="332988668" sldId="1944"/>
            <ac:spMk id="2" creationId="{6F3F51F4-A193-47AD-89D3-237D968EA26E}"/>
          </ac:spMkLst>
        </pc:spChg>
        <pc:spChg chg="mod ord">
          <ac:chgData name="Gabriela Constantin" userId="S::gabriela.constantin@innovationnorway.no::fba4fafd-d0d3-4413-b2d9-b64374331ce6" providerId="AD" clId="Web-{B7003488-B73D-8B87-65AE-66A94D6D1078}" dt="2021-05-17T19:12:25.901" v="97" actId="1076"/>
          <ac:spMkLst>
            <pc:docMk/>
            <pc:sldMk cId="332988668" sldId="1944"/>
            <ac:spMk id="3" creationId="{20CCF7B6-0A40-40C5-8983-07D0D5072D2B}"/>
          </ac:spMkLst>
        </pc:spChg>
        <pc:spChg chg="mod modVis">
          <ac:chgData name="Gabriela Constantin" userId="S::gabriela.constantin@innovationnorway.no::fba4fafd-d0d3-4413-b2d9-b64374331ce6" providerId="AD" clId="Web-{B7003488-B73D-8B87-65AE-66A94D6D1078}" dt="2021-05-17T19:06:19.894" v="40"/>
          <ac:spMkLst>
            <pc:docMk/>
            <pc:sldMk cId="332988668" sldId="1944"/>
            <ac:spMk id="4" creationId="{8BA4471D-6DCE-4678-A607-234FDCEED386}"/>
          </ac:spMkLst>
        </pc:spChg>
        <pc:spChg chg="add mod ord">
          <ac:chgData name="Gabriela Constantin" userId="S::gabriela.constantin@innovationnorway.no::fba4fafd-d0d3-4413-b2d9-b64374331ce6" providerId="AD" clId="Web-{B7003488-B73D-8B87-65AE-66A94D6D1078}" dt="2021-05-17T19:12:49.026" v="102" actId="14100"/>
          <ac:spMkLst>
            <pc:docMk/>
            <pc:sldMk cId="332988668" sldId="1944"/>
            <ac:spMk id="5" creationId="{9161210C-0324-488E-B7D5-12ED3553F988}"/>
          </ac:spMkLst>
        </pc:spChg>
        <pc:spChg chg="add del mod">
          <ac:chgData name="Gabriela Constantin" userId="S::gabriela.constantin@innovationnorway.no::fba4fafd-d0d3-4413-b2d9-b64374331ce6" providerId="AD" clId="Web-{B7003488-B73D-8B87-65AE-66A94D6D1078}" dt="2021-05-17T19:05:19.721" v="29"/>
          <ac:spMkLst>
            <pc:docMk/>
            <pc:sldMk cId="332988668" sldId="1944"/>
            <ac:spMk id="7" creationId="{20119DE0-59A4-4E77-823D-63A3318C443E}"/>
          </ac:spMkLst>
        </pc:spChg>
        <pc:spChg chg="add del mod">
          <ac:chgData name="Gabriela Constantin" userId="S::gabriela.constantin@innovationnorway.no::fba4fafd-d0d3-4413-b2d9-b64374331ce6" providerId="AD" clId="Web-{B7003488-B73D-8B87-65AE-66A94D6D1078}" dt="2021-05-17T19:11:30.150" v="84"/>
          <ac:spMkLst>
            <pc:docMk/>
            <pc:sldMk cId="332988668" sldId="1944"/>
            <ac:spMk id="9" creationId="{813AF82D-89C0-4206-BD9A-7414E7D1DC9D}"/>
          </ac:spMkLst>
        </pc:spChg>
        <pc:spChg chg="add del mod">
          <ac:chgData name="Gabriela Constantin" userId="S::gabriela.constantin@innovationnorway.no::fba4fafd-d0d3-4413-b2d9-b64374331ce6" providerId="AD" clId="Web-{B7003488-B73D-8B87-65AE-66A94D6D1078}" dt="2021-05-17T19:07:18.708" v="41"/>
          <ac:spMkLst>
            <pc:docMk/>
            <pc:sldMk cId="332988668" sldId="1944"/>
            <ac:spMk id="10" creationId="{3D0D50AD-39EA-4766-8C0A-D63AD68FED3F}"/>
          </ac:spMkLst>
        </pc:spChg>
        <pc:spChg chg="add del mod">
          <ac:chgData name="Gabriela Constantin" userId="S::gabriela.constantin@innovationnorway.no::fba4fafd-d0d3-4413-b2d9-b64374331ce6" providerId="AD" clId="Web-{B7003488-B73D-8B87-65AE-66A94D6D1078}" dt="2021-05-17T19:11:34.525" v="88"/>
          <ac:spMkLst>
            <pc:docMk/>
            <pc:sldMk cId="332988668" sldId="1944"/>
            <ac:spMk id="11" creationId="{C93972E5-2AD2-4137-B682-32975E073C13}"/>
          </ac:spMkLst>
        </pc:spChg>
        <pc:spChg chg="add mod">
          <ac:chgData name="Gabriela Constantin" userId="S::gabriela.constantin@innovationnorway.no::fba4fafd-d0d3-4413-b2d9-b64374331ce6" providerId="AD" clId="Web-{B7003488-B73D-8B87-65AE-66A94D6D1078}" dt="2021-05-17T19:12:43.167" v="101" actId="1076"/>
          <ac:spMkLst>
            <pc:docMk/>
            <pc:sldMk cId="332988668" sldId="1944"/>
            <ac:spMk id="12" creationId="{037592A1-09DC-4A01-AA97-5845569210DF}"/>
          </ac:spMkLst>
        </pc:spChg>
        <pc:spChg chg="add mod">
          <ac:chgData name="Gabriela Constantin" userId="S::gabriela.constantin@innovationnorway.no::fba4fafd-d0d3-4413-b2d9-b64374331ce6" providerId="AD" clId="Web-{B7003488-B73D-8B87-65AE-66A94D6D1078}" dt="2021-05-17T19:08:40.053" v="44"/>
          <ac:spMkLst>
            <pc:docMk/>
            <pc:sldMk cId="332988668" sldId="1944"/>
            <ac:spMk id="13" creationId="{A68C6CE7-1102-4CAE-A260-F23171D238F0}"/>
          </ac:spMkLst>
        </pc:spChg>
        <pc:picChg chg="add mod ord modCrop">
          <ac:chgData name="Gabriela Constantin" userId="S::gabriela.constantin@innovationnorway.no::fba4fafd-d0d3-4413-b2d9-b64374331ce6" providerId="AD" clId="Web-{B7003488-B73D-8B87-65AE-66A94D6D1078}" dt="2021-05-17T19:13:37.230" v="103"/>
          <ac:picMkLst>
            <pc:docMk/>
            <pc:sldMk cId="332988668" sldId="1944"/>
            <ac:picMk id="8" creationId="{F05E15E2-A9B6-458D-AD58-9BC0F39D5FAB}"/>
          </ac:picMkLst>
        </pc:picChg>
      </pc:sldChg>
      <pc:sldChg chg="add del ord replId">
        <pc:chgData name="Gabriela Constantin" userId="S::gabriela.constantin@innovationnorway.no::fba4fafd-d0d3-4413-b2d9-b64374331ce6" providerId="AD" clId="Web-{B7003488-B73D-8B87-65AE-66A94D6D1078}" dt="2021-05-17T19:11:03.306" v="79"/>
        <pc:sldMkLst>
          <pc:docMk/>
          <pc:sldMk cId="180146105" sldId="1947"/>
        </pc:sldMkLst>
      </pc:sldChg>
      <pc:sldChg chg="addSp delSp modSp new del">
        <pc:chgData name="Gabriela Constantin" userId="S::gabriela.constantin@innovationnorway.no::fba4fafd-d0d3-4413-b2d9-b64374331ce6" providerId="AD" clId="Web-{B7003488-B73D-8B87-65AE-66A94D6D1078}" dt="2021-05-17T19:04:10.032" v="8"/>
        <pc:sldMkLst>
          <pc:docMk/>
          <pc:sldMk cId="272975801" sldId="1947"/>
        </pc:sldMkLst>
        <pc:spChg chg="del">
          <ac:chgData name="Gabriela Constantin" userId="S::gabriela.constantin@innovationnorway.no::fba4fafd-d0d3-4413-b2d9-b64374331ce6" providerId="AD" clId="Web-{B7003488-B73D-8B87-65AE-66A94D6D1078}" dt="2021-05-17T19:03:54.688" v="6"/>
          <ac:spMkLst>
            <pc:docMk/>
            <pc:sldMk cId="272975801" sldId="1947"/>
            <ac:spMk id="5" creationId="{098E33D2-84EA-4F58-9DF3-23469F3B4213}"/>
          </ac:spMkLst>
        </pc:spChg>
        <pc:picChg chg="add mod ord modCrop">
          <ac:chgData name="Gabriela Constantin" userId="S::gabriela.constantin@innovationnorway.no::fba4fafd-d0d3-4413-b2d9-b64374331ce6" providerId="AD" clId="Web-{B7003488-B73D-8B87-65AE-66A94D6D1078}" dt="2021-05-17T19:03:54.688" v="6"/>
          <ac:picMkLst>
            <pc:docMk/>
            <pc:sldMk cId="272975801" sldId="1947"/>
            <ac:picMk id="13" creationId="{4A61F7BA-C7F8-4D49-86BC-411DB0552B29}"/>
          </ac:picMkLst>
        </pc:picChg>
      </pc:sldChg>
      <pc:sldChg chg="new del">
        <pc:chgData name="Gabriela Constantin" userId="S::gabriela.constantin@innovationnorway.no::fba4fafd-d0d3-4413-b2d9-b64374331ce6" providerId="AD" clId="Web-{B7003488-B73D-8B87-65AE-66A94D6D1078}" dt="2021-05-17T19:16:57.547" v="108"/>
        <pc:sldMkLst>
          <pc:docMk/>
          <pc:sldMk cId="3120517036" sldId="1947"/>
        </pc:sldMkLst>
      </pc:sldChg>
      <pc:sldChg chg="modSp add">
        <pc:chgData name="Gabriela Constantin" userId="S::gabriela.constantin@innovationnorway.no::fba4fafd-d0d3-4413-b2d9-b64374331ce6" providerId="AD" clId="Web-{B7003488-B73D-8B87-65AE-66A94D6D1078}" dt="2021-05-17T19:28:18.262" v="194" actId="1076"/>
        <pc:sldMkLst>
          <pc:docMk/>
          <pc:sldMk cId="2843109537" sldId="1948"/>
        </pc:sldMkLst>
        <pc:spChg chg="mod">
          <ac:chgData name="Gabriela Constantin" userId="S::gabriela.constantin@innovationnorway.no::fba4fafd-d0d3-4413-b2d9-b64374331ce6" providerId="AD" clId="Web-{B7003488-B73D-8B87-65AE-66A94D6D1078}" dt="2021-05-17T19:28:18.262" v="194" actId="1076"/>
          <ac:spMkLst>
            <pc:docMk/>
            <pc:sldMk cId="2843109537" sldId="1948"/>
            <ac:spMk id="2" creationId="{BA940613-5FC9-43E3-BED8-9F8C2DE324E0}"/>
          </ac:spMkLst>
        </pc:spChg>
      </pc:sldChg>
      <pc:sldChg chg="addSp delSp modSp new del">
        <pc:chgData name="Gabriela Constantin" userId="S::gabriela.constantin@innovationnorway.no::fba4fafd-d0d3-4413-b2d9-b64374331ce6" providerId="AD" clId="Web-{B7003488-B73D-8B87-65AE-66A94D6D1078}" dt="2021-05-17T19:04:08.548" v="7"/>
        <pc:sldMkLst>
          <pc:docMk/>
          <pc:sldMk cId="2952015285" sldId="1948"/>
        </pc:sldMkLst>
        <pc:spChg chg="del">
          <ac:chgData name="Gabriela Constantin" userId="S::gabriela.constantin@innovationnorway.no::fba4fafd-d0d3-4413-b2d9-b64374331ce6" providerId="AD" clId="Web-{B7003488-B73D-8B87-65AE-66A94D6D1078}" dt="2021-05-17T19:03:22.032" v="4"/>
          <ac:spMkLst>
            <pc:docMk/>
            <pc:sldMk cId="2952015285" sldId="1948"/>
            <ac:spMk id="5" creationId="{2DB14118-0D25-4D44-9406-0F5A13C1BAB3}"/>
          </ac:spMkLst>
        </pc:spChg>
        <pc:picChg chg="add mod ord modCrop">
          <ac:chgData name="Gabriela Constantin" userId="S::gabriela.constantin@innovationnorway.no::fba4fafd-d0d3-4413-b2d9-b64374331ce6" providerId="AD" clId="Web-{B7003488-B73D-8B87-65AE-66A94D6D1078}" dt="2021-05-17T19:03:22.032" v="4"/>
          <ac:picMkLst>
            <pc:docMk/>
            <pc:sldMk cId="2952015285" sldId="1948"/>
            <ac:picMk id="13" creationId="{6C90103D-6DAE-4308-94DA-E06F71BE598A}"/>
          </ac:picMkLst>
        </pc:picChg>
        <pc:picChg chg="add mod">
          <ac:chgData name="Gabriela Constantin" userId="S::gabriela.constantin@innovationnorway.no::fba4fafd-d0d3-4413-b2d9-b64374331ce6" providerId="AD" clId="Web-{B7003488-B73D-8B87-65AE-66A94D6D1078}" dt="2021-05-17T19:03:30.454" v="5"/>
          <ac:picMkLst>
            <pc:docMk/>
            <pc:sldMk cId="2952015285" sldId="1948"/>
            <ac:picMk id="14" creationId="{455785AE-B5B8-4CB8-8908-96DF1114CF74}"/>
          </ac:picMkLst>
        </pc:picChg>
      </pc:sldChg>
      <pc:sldChg chg="addSp delSp modSp add">
        <pc:chgData name="Gabriela Constantin" userId="S::gabriela.constantin@innovationnorway.no::fba4fafd-d0d3-4413-b2d9-b64374331ce6" providerId="AD" clId="Web-{B7003488-B73D-8B87-65AE-66A94D6D1078}" dt="2021-05-17T19:37:49.163" v="334" actId="1076"/>
        <pc:sldMkLst>
          <pc:docMk/>
          <pc:sldMk cId="2327911083" sldId="1949"/>
        </pc:sldMkLst>
        <pc:spChg chg="mod">
          <ac:chgData name="Gabriela Constantin" userId="S::gabriela.constantin@innovationnorway.no::fba4fafd-d0d3-4413-b2d9-b64374331ce6" providerId="AD" clId="Web-{B7003488-B73D-8B87-65AE-66A94D6D1078}" dt="2021-05-17T19:26:59.542" v="185" actId="20577"/>
          <ac:spMkLst>
            <pc:docMk/>
            <pc:sldMk cId="2327911083" sldId="1949"/>
            <ac:spMk id="2" creationId="{6F3F51F4-A193-47AD-89D3-237D968EA26E}"/>
          </ac:spMkLst>
        </pc:spChg>
        <pc:spChg chg="mod">
          <ac:chgData name="Gabriela Constantin" userId="S::gabriela.constantin@innovationnorway.no::fba4fafd-d0d3-4413-b2d9-b64374331ce6" providerId="AD" clId="Web-{B7003488-B73D-8B87-65AE-66A94D6D1078}" dt="2021-05-17T19:26:50.479" v="183" actId="20577"/>
          <ac:spMkLst>
            <pc:docMk/>
            <pc:sldMk cId="2327911083" sldId="1949"/>
            <ac:spMk id="3" creationId="{20CCF7B6-0A40-40C5-8983-07D0D5072D2B}"/>
          </ac:spMkLst>
        </pc:spChg>
        <pc:spChg chg="mod">
          <ac:chgData name="Gabriela Constantin" userId="S::gabriela.constantin@innovationnorway.no::fba4fafd-d0d3-4413-b2d9-b64374331ce6" providerId="AD" clId="Web-{B7003488-B73D-8B87-65AE-66A94D6D1078}" dt="2021-05-17T19:37:49.163" v="334" actId="1076"/>
          <ac:spMkLst>
            <pc:docMk/>
            <pc:sldMk cId="2327911083" sldId="1949"/>
            <ac:spMk id="7" creationId="{16388E9F-1EE7-4C18-B907-A2F96F20C7B7}"/>
          </ac:spMkLst>
        </pc:spChg>
        <pc:spChg chg="add del mod">
          <ac:chgData name="Gabriela Constantin" userId="S::gabriela.constantin@innovationnorway.no::fba4fafd-d0d3-4413-b2d9-b64374331ce6" providerId="AD" clId="Web-{B7003488-B73D-8B87-65AE-66A94D6D1078}" dt="2021-05-17T19:19:30.315" v="119"/>
          <ac:spMkLst>
            <pc:docMk/>
            <pc:sldMk cId="2327911083" sldId="1949"/>
            <ac:spMk id="9" creationId="{E0FF4454-A052-442D-96A6-DE72B026D7A3}"/>
          </ac:spMkLst>
        </pc:spChg>
        <pc:picChg chg="mod">
          <ac:chgData name="Gabriela Constantin" userId="S::gabriela.constantin@innovationnorway.no::fba4fafd-d0d3-4413-b2d9-b64374331ce6" providerId="AD" clId="Web-{B7003488-B73D-8B87-65AE-66A94D6D1078}" dt="2021-05-17T19:27:10.620" v="186" actId="1076"/>
          <ac:picMkLst>
            <pc:docMk/>
            <pc:sldMk cId="2327911083" sldId="1949"/>
            <ac:picMk id="5" creationId="{E1764E67-2814-4AF2-9B76-C1B06A74E5AA}"/>
          </ac:picMkLst>
        </pc:picChg>
        <pc:picChg chg="del">
          <ac:chgData name="Gabriela Constantin" userId="S::gabriela.constantin@innovationnorway.no::fba4fafd-d0d3-4413-b2d9-b64374331ce6" providerId="AD" clId="Web-{B7003488-B73D-8B87-65AE-66A94D6D1078}" dt="2021-05-17T19:18:03.188" v="109"/>
          <ac:picMkLst>
            <pc:docMk/>
            <pc:sldMk cId="2327911083" sldId="1949"/>
            <ac:picMk id="6" creationId="{D299AC0F-F337-4604-B9E7-2B9CAFD11057}"/>
          </ac:picMkLst>
        </pc:picChg>
        <pc:picChg chg="del">
          <ac:chgData name="Gabriela Constantin" userId="S::gabriela.constantin@innovationnorway.no::fba4fafd-d0d3-4413-b2d9-b64374331ce6" providerId="AD" clId="Web-{B7003488-B73D-8B87-65AE-66A94D6D1078}" dt="2021-05-17T19:18:04.173" v="110"/>
          <ac:picMkLst>
            <pc:docMk/>
            <pc:sldMk cId="2327911083" sldId="1949"/>
            <ac:picMk id="8" creationId="{ED752F37-88B9-4F15-9A4E-79F377F3445F}"/>
          </ac:picMkLst>
        </pc:picChg>
        <pc:picChg chg="add mod">
          <ac:chgData name="Gabriela Constantin" userId="S::gabriela.constantin@innovationnorway.no::fba4fafd-d0d3-4413-b2d9-b64374331ce6" providerId="AD" clId="Web-{B7003488-B73D-8B87-65AE-66A94D6D1078}" dt="2021-05-17T19:27:16.230" v="189" actId="1076"/>
          <ac:picMkLst>
            <pc:docMk/>
            <pc:sldMk cId="2327911083" sldId="1949"/>
            <ac:picMk id="10" creationId="{6BFBA918-6202-4336-B42E-A38154225AC7}"/>
          </ac:picMkLst>
        </pc:picChg>
        <pc:picChg chg="add del mod">
          <ac:chgData name="Gabriela Constantin" userId="S::gabriela.constantin@innovationnorway.no::fba4fafd-d0d3-4413-b2d9-b64374331ce6" providerId="AD" clId="Web-{B7003488-B73D-8B87-65AE-66A94D6D1078}" dt="2021-05-17T19:23:51.007" v="149"/>
          <ac:picMkLst>
            <pc:docMk/>
            <pc:sldMk cId="2327911083" sldId="1949"/>
            <ac:picMk id="11" creationId="{DE45360D-8A4A-4AC5-9944-07BD77C7EF3D}"/>
          </ac:picMkLst>
        </pc:picChg>
        <pc:picChg chg="add mod">
          <ac:chgData name="Gabriela Constantin" userId="S::gabriela.constantin@innovationnorway.no::fba4fafd-d0d3-4413-b2d9-b64374331ce6" providerId="AD" clId="Web-{B7003488-B73D-8B87-65AE-66A94D6D1078}" dt="2021-05-17T19:28:34.356" v="195" actId="14100"/>
          <ac:picMkLst>
            <pc:docMk/>
            <pc:sldMk cId="2327911083" sldId="1949"/>
            <ac:picMk id="12" creationId="{260BEC26-145C-44BA-801E-516AB034F83E}"/>
          </ac:picMkLst>
        </pc:picChg>
      </pc:sldChg>
      <pc:sldChg chg="new del">
        <pc:chgData name="Gabriela Constantin" userId="S::gabriela.constantin@innovationnorway.no::fba4fafd-d0d3-4413-b2d9-b64374331ce6" providerId="AD" clId="Web-{B7003488-B73D-8B87-65AE-66A94D6D1078}" dt="2021-05-17T19:29:00.060" v="199"/>
        <pc:sldMkLst>
          <pc:docMk/>
          <pc:sldMk cId="1335821611" sldId="1950"/>
        </pc:sldMkLst>
      </pc:sldChg>
      <pc:sldChg chg="addSp delSp modSp add">
        <pc:chgData name="Gabriela Constantin" userId="S::gabriela.constantin@innovationnorway.no::fba4fafd-d0d3-4413-b2d9-b64374331ce6" providerId="AD" clId="Web-{B7003488-B73D-8B87-65AE-66A94D6D1078}" dt="2021-05-17T19:40:44.323" v="363" actId="14100"/>
        <pc:sldMkLst>
          <pc:docMk/>
          <pc:sldMk cId="3378059981" sldId="1951"/>
        </pc:sldMkLst>
        <pc:spChg chg="add mod">
          <ac:chgData name="Gabriela Constantin" userId="S::gabriela.constantin@innovationnorway.no::fba4fafd-d0d3-4413-b2d9-b64374331ce6" providerId="AD" clId="Web-{B7003488-B73D-8B87-65AE-66A94D6D1078}" dt="2021-05-17T19:39:25.259" v="359" actId="1076"/>
          <ac:spMkLst>
            <pc:docMk/>
            <pc:sldMk cId="3378059981" sldId="1951"/>
            <ac:spMk id="6" creationId="{D6A8351F-2028-4EC1-B1D4-A7B195DFF751}"/>
          </ac:spMkLst>
        </pc:spChg>
        <pc:spChg chg="add mod">
          <ac:chgData name="Gabriela Constantin" userId="S::gabriela.constantin@innovationnorway.no::fba4fafd-d0d3-4413-b2d9-b64374331ce6" providerId="AD" clId="Web-{B7003488-B73D-8B87-65AE-66A94D6D1078}" dt="2021-05-17T19:38:23.242" v="337" actId="1076"/>
          <ac:spMkLst>
            <pc:docMk/>
            <pc:sldMk cId="3378059981" sldId="1951"/>
            <ac:spMk id="15" creationId="{5BDB197E-67A8-4B4C-9E08-D38AAEFC023E}"/>
          </ac:spMkLst>
        </pc:spChg>
        <pc:spChg chg="mod">
          <ac:chgData name="Gabriela Constantin" userId="S::gabriela.constantin@innovationnorway.no::fba4fafd-d0d3-4413-b2d9-b64374331ce6" providerId="AD" clId="Web-{B7003488-B73D-8B87-65AE-66A94D6D1078}" dt="2021-05-17T19:32:24.892" v="266" actId="14100"/>
          <ac:spMkLst>
            <pc:docMk/>
            <pc:sldMk cId="3378059981" sldId="1951"/>
            <ac:spMk id="20" creationId="{18598C8D-0D64-4A1B-B1C6-DB94B369E427}"/>
          </ac:spMkLst>
        </pc:spChg>
        <pc:picChg chg="add mod">
          <ac:chgData name="Gabriela Constantin" userId="S::gabriela.constantin@innovationnorway.no::fba4fafd-d0d3-4413-b2d9-b64374331ce6" providerId="AD" clId="Web-{B7003488-B73D-8B87-65AE-66A94D6D1078}" dt="2021-05-17T19:40:26.463" v="361" actId="14100"/>
          <ac:picMkLst>
            <pc:docMk/>
            <pc:sldMk cId="3378059981" sldId="1951"/>
            <ac:picMk id="2" creationId="{CACB71A5-9A14-4CDB-B0FE-A5B37CC1F82A}"/>
          </ac:picMkLst>
        </pc:picChg>
        <pc:picChg chg="add mod">
          <ac:chgData name="Gabriela Constantin" userId="S::gabriela.constantin@innovationnorway.no::fba4fafd-d0d3-4413-b2d9-b64374331ce6" providerId="AD" clId="Web-{B7003488-B73D-8B87-65AE-66A94D6D1078}" dt="2021-05-17T19:38:24.570" v="338" actId="1076"/>
          <ac:picMkLst>
            <pc:docMk/>
            <pc:sldMk cId="3378059981" sldId="1951"/>
            <ac:picMk id="5" creationId="{1CA85748-1663-4913-981A-C8F7066EB453}"/>
          </ac:picMkLst>
        </pc:picChg>
        <pc:picChg chg="mod">
          <ac:chgData name="Gabriela Constantin" userId="S::gabriela.constantin@innovationnorway.no::fba4fafd-d0d3-4413-b2d9-b64374331ce6" providerId="AD" clId="Web-{B7003488-B73D-8B87-65AE-66A94D6D1078}" dt="2021-05-17T19:40:44.323" v="363" actId="14100"/>
          <ac:picMkLst>
            <pc:docMk/>
            <pc:sldMk cId="3378059981" sldId="1951"/>
            <ac:picMk id="9" creationId="{09AC54F9-8B41-4307-80B5-5C1BBE0FCF28}"/>
          </ac:picMkLst>
        </pc:picChg>
        <pc:picChg chg="del mod">
          <ac:chgData name="Gabriela Constantin" userId="S::gabriela.constantin@innovationnorway.no::fba4fafd-d0d3-4413-b2d9-b64374331ce6" providerId="AD" clId="Web-{B7003488-B73D-8B87-65AE-66A94D6D1078}" dt="2021-05-17T19:33:36.143" v="271"/>
          <ac:picMkLst>
            <pc:docMk/>
            <pc:sldMk cId="3378059981" sldId="1951"/>
            <ac:picMk id="11" creationId="{8426B64E-1747-489C-9D21-0D47704F65D0}"/>
          </ac:picMkLst>
        </pc:picChg>
        <pc:picChg chg="mod modCrop">
          <ac:chgData name="Gabriela Constantin" userId="S::gabriela.constantin@innovationnorway.no::fba4fafd-d0d3-4413-b2d9-b64374331ce6" providerId="AD" clId="Web-{B7003488-B73D-8B87-65AE-66A94D6D1078}" dt="2021-05-17T19:36:41.193" v="322" actId="1076"/>
          <ac:picMkLst>
            <pc:docMk/>
            <pc:sldMk cId="3378059981" sldId="1951"/>
            <ac:picMk id="13" creationId="{E765648B-2505-4665-B2ED-6E940EC00E49}"/>
          </ac:picMkLst>
        </pc:picChg>
        <pc:picChg chg="del">
          <ac:chgData name="Gabriela Constantin" userId="S::gabriela.constantin@innovationnorway.no::fba4fafd-d0d3-4413-b2d9-b64374331ce6" providerId="AD" clId="Web-{B7003488-B73D-8B87-65AE-66A94D6D1078}" dt="2021-05-17T19:33:15.705" v="267"/>
          <ac:picMkLst>
            <pc:docMk/>
            <pc:sldMk cId="3378059981" sldId="1951"/>
            <ac:picMk id="14" creationId="{9F6669F5-DC93-4DB6-B8B3-4757FBA0AF2D}"/>
          </ac:picMkLst>
        </pc:picChg>
        <pc:picChg chg="del mod">
          <ac:chgData name="Gabriela Constantin" userId="S::gabriela.constantin@innovationnorway.no::fba4fafd-d0d3-4413-b2d9-b64374331ce6" providerId="AD" clId="Web-{B7003488-B73D-8B87-65AE-66A94D6D1078}" dt="2021-05-17T19:29:51.092" v="209"/>
          <ac:picMkLst>
            <pc:docMk/>
            <pc:sldMk cId="3378059981" sldId="1951"/>
            <ac:picMk id="17" creationId="{358E0158-E1C6-4FBB-8DEC-BBA6A1569318}"/>
          </ac:picMkLst>
        </pc:picChg>
        <pc:picChg chg="add del mod">
          <ac:chgData name="Gabriela Constantin" userId="S::gabriela.constantin@innovationnorway.no::fba4fafd-d0d3-4413-b2d9-b64374331ce6" providerId="AD" clId="Web-{B7003488-B73D-8B87-65AE-66A94D6D1078}" dt="2021-05-17T19:34:18.597" v="285"/>
          <ac:picMkLst>
            <pc:docMk/>
            <pc:sldMk cId="3378059981" sldId="1951"/>
            <ac:picMk id="21" creationId="{C7706A64-61BD-4AE9-A5E3-1740E4D79C5F}"/>
          </ac:picMkLst>
        </pc:picChg>
      </pc:sldChg>
    </pc:docChg>
  </pc:docChgLst>
  <pc:docChgLst>
    <pc:chgData name="Gabriela Constantin" userId="S::gabriela.constantin@innovationnorway.no::fba4fafd-d0d3-4413-b2d9-b64374331ce6" providerId="AD" clId="Web-{646D7CAB-2DB7-FBBF-2823-F2A02754687D}"/>
    <pc:docChg chg="modSld">
      <pc:chgData name="Gabriela Constantin" userId="S::gabriela.constantin@innovationnorway.no::fba4fafd-d0d3-4413-b2d9-b64374331ce6" providerId="AD" clId="Web-{646D7CAB-2DB7-FBBF-2823-F2A02754687D}" dt="2021-05-18T17:33:44.321" v="15" actId="20577"/>
      <pc:docMkLst>
        <pc:docMk/>
      </pc:docMkLst>
      <pc:sldChg chg="modSp">
        <pc:chgData name="Gabriela Constantin" userId="S::gabriela.constantin@innovationnorway.no::fba4fafd-d0d3-4413-b2d9-b64374331ce6" providerId="AD" clId="Web-{646D7CAB-2DB7-FBBF-2823-F2A02754687D}" dt="2021-05-18T17:33:44.321" v="15" actId="20577"/>
        <pc:sldMkLst>
          <pc:docMk/>
          <pc:sldMk cId="2327911083" sldId="1949"/>
        </pc:sldMkLst>
        <pc:spChg chg="mod">
          <ac:chgData name="Gabriela Constantin" userId="S::gabriela.constantin@innovationnorway.no::fba4fafd-d0d3-4413-b2d9-b64374331ce6" providerId="AD" clId="Web-{646D7CAB-2DB7-FBBF-2823-F2A02754687D}" dt="2021-05-18T17:33:44.321" v="15" actId="20577"/>
          <ac:spMkLst>
            <pc:docMk/>
            <pc:sldMk cId="2327911083" sldId="1949"/>
            <ac:spMk id="2" creationId="{6F3F51F4-A193-47AD-89D3-237D968EA26E}"/>
          </ac:spMkLst>
        </pc:spChg>
        <pc:picChg chg="mod">
          <ac:chgData name="Gabriela Constantin" userId="S::gabriela.constantin@innovationnorway.no::fba4fafd-d0d3-4413-b2d9-b64374331ce6" providerId="AD" clId="Web-{646D7CAB-2DB7-FBBF-2823-F2A02754687D}" dt="2021-05-18T16:49:32.184" v="4" actId="1076"/>
          <ac:picMkLst>
            <pc:docMk/>
            <pc:sldMk cId="2327911083" sldId="1949"/>
            <ac:picMk id="5" creationId="{E1764E67-2814-4AF2-9B76-C1B06A74E5AA}"/>
          </ac:picMkLst>
        </pc:picChg>
        <pc:picChg chg="mod">
          <ac:chgData name="Gabriela Constantin" userId="S::gabriela.constantin@innovationnorway.no::fba4fafd-d0d3-4413-b2d9-b64374331ce6" providerId="AD" clId="Web-{646D7CAB-2DB7-FBBF-2823-F2A02754687D}" dt="2021-05-18T16:49:34.715" v="5" actId="1076"/>
          <ac:picMkLst>
            <pc:docMk/>
            <pc:sldMk cId="2327911083" sldId="1949"/>
            <ac:picMk id="10" creationId="{6BFBA918-6202-4336-B42E-A38154225AC7}"/>
          </ac:picMkLst>
        </pc:picChg>
        <pc:picChg chg="mod">
          <ac:chgData name="Gabriela Constantin" userId="S::gabriela.constantin@innovationnorway.no::fba4fafd-d0d3-4413-b2d9-b64374331ce6" providerId="AD" clId="Web-{646D7CAB-2DB7-FBBF-2823-F2A02754687D}" dt="2021-05-18T16:49:35.840" v="6" actId="1076"/>
          <ac:picMkLst>
            <pc:docMk/>
            <pc:sldMk cId="2327911083" sldId="1949"/>
            <ac:picMk id="12" creationId="{260BEC26-145C-44BA-801E-516AB034F83E}"/>
          </ac:picMkLst>
        </pc:picChg>
      </pc:sldChg>
    </pc:docChg>
  </pc:docChgLst>
  <pc:docChgLst>
    <pc:chgData name="Sara Linnea Hansson Lier" userId="afe1acc8-198f-4ff5-aff3-7e6a11a2f1fd" providerId="ADAL" clId="{5DAD8BEF-054B-46B5-9723-8480B92E20EE}"/>
    <pc:docChg chg="modSld">
      <pc:chgData name="Sara Linnea Hansson Lier" userId="afe1acc8-198f-4ff5-aff3-7e6a11a2f1fd" providerId="ADAL" clId="{5DAD8BEF-054B-46B5-9723-8480B92E20EE}" dt="2021-05-21T04:50:50.063" v="38" actId="20577"/>
      <pc:docMkLst>
        <pc:docMk/>
      </pc:docMkLst>
      <pc:sldChg chg="modNotesTx">
        <pc:chgData name="Sara Linnea Hansson Lier" userId="afe1acc8-198f-4ff5-aff3-7e6a11a2f1fd" providerId="ADAL" clId="{5DAD8BEF-054B-46B5-9723-8480B92E20EE}" dt="2021-05-21T04:48:54.474" v="0" actId="20577"/>
        <pc:sldMkLst>
          <pc:docMk/>
          <pc:sldMk cId="2878178239" sldId="256"/>
        </pc:sldMkLst>
      </pc:sldChg>
      <pc:sldChg chg="modNotesTx">
        <pc:chgData name="Sara Linnea Hansson Lier" userId="afe1acc8-198f-4ff5-aff3-7e6a11a2f1fd" providerId="ADAL" clId="{5DAD8BEF-054B-46B5-9723-8480B92E20EE}" dt="2021-05-21T04:50:47.022" v="37" actId="20577"/>
        <pc:sldMkLst>
          <pc:docMk/>
          <pc:sldMk cId="0" sldId="270"/>
        </pc:sldMkLst>
      </pc:sldChg>
      <pc:sldChg chg="modNotesTx">
        <pc:chgData name="Sara Linnea Hansson Lier" userId="afe1acc8-198f-4ff5-aff3-7e6a11a2f1fd" providerId="ADAL" clId="{5DAD8BEF-054B-46B5-9723-8480B92E20EE}" dt="2021-05-21T04:49:13.049" v="5" actId="20577"/>
        <pc:sldMkLst>
          <pc:docMk/>
          <pc:sldMk cId="753730892" sldId="287"/>
        </pc:sldMkLst>
      </pc:sldChg>
      <pc:sldChg chg="modNotesTx">
        <pc:chgData name="Sara Linnea Hansson Lier" userId="afe1acc8-198f-4ff5-aff3-7e6a11a2f1fd" providerId="ADAL" clId="{5DAD8BEF-054B-46B5-9723-8480B92E20EE}" dt="2021-05-21T04:50:50.063" v="38" actId="20577"/>
        <pc:sldMkLst>
          <pc:docMk/>
          <pc:sldMk cId="592602827" sldId="311"/>
        </pc:sldMkLst>
      </pc:sldChg>
      <pc:sldChg chg="modNotesTx">
        <pc:chgData name="Sara Linnea Hansson Lier" userId="afe1acc8-198f-4ff5-aff3-7e6a11a2f1fd" providerId="ADAL" clId="{5DAD8BEF-054B-46B5-9723-8480B92E20EE}" dt="2021-05-21T04:48:58.930" v="1" actId="20577"/>
        <pc:sldMkLst>
          <pc:docMk/>
          <pc:sldMk cId="862090258" sldId="319"/>
        </pc:sldMkLst>
      </pc:sldChg>
      <pc:sldChg chg="modNotesTx">
        <pc:chgData name="Sara Linnea Hansson Lier" userId="afe1acc8-198f-4ff5-aff3-7e6a11a2f1fd" providerId="ADAL" clId="{5DAD8BEF-054B-46B5-9723-8480B92E20EE}" dt="2021-05-21T04:49:08.653" v="4" actId="20577"/>
        <pc:sldMkLst>
          <pc:docMk/>
          <pc:sldMk cId="2149413640" sldId="320"/>
        </pc:sldMkLst>
      </pc:sldChg>
      <pc:sldChg chg="modNotesTx">
        <pc:chgData name="Sara Linnea Hansson Lier" userId="afe1acc8-198f-4ff5-aff3-7e6a11a2f1fd" providerId="ADAL" clId="{5DAD8BEF-054B-46B5-9723-8480B92E20EE}" dt="2021-05-21T04:50:26.065" v="29" actId="20577"/>
        <pc:sldMkLst>
          <pc:docMk/>
          <pc:sldMk cId="1980209326" sldId="322"/>
        </pc:sldMkLst>
      </pc:sldChg>
      <pc:sldChg chg="modNotesTx">
        <pc:chgData name="Sara Linnea Hansson Lier" userId="afe1acc8-198f-4ff5-aff3-7e6a11a2f1fd" providerId="ADAL" clId="{5DAD8BEF-054B-46B5-9723-8480B92E20EE}" dt="2021-05-21T04:50:07.606" v="24" actId="20577"/>
        <pc:sldMkLst>
          <pc:docMk/>
          <pc:sldMk cId="3763799016" sldId="324"/>
        </pc:sldMkLst>
      </pc:sldChg>
      <pc:sldChg chg="modNotesTx">
        <pc:chgData name="Sara Linnea Hansson Lier" userId="afe1acc8-198f-4ff5-aff3-7e6a11a2f1fd" providerId="ADAL" clId="{5DAD8BEF-054B-46B5-9723-8480B92E20EE}" dt="2021-05-21T04:49:01.139" v="2" actId="20577"/>
        <pc:sldMkLst>
          <pc:docMk/>
          <pc:sldMk cId="2883253043" sldId="371"/>
        </pc:sldMkLst>
      </pc:sldChg>
      <pc:sldChg chg="modNotesTx">
        <pc:chgData name="Sara Linnea Hansson Lier" userId="afe1acc8-198f-4ff5-aff3-7e6a11a2f1fd" providerId="ADAL" clId="{5DAD8BEF-054B-46B5-9723-8480B92E20EE}" dt="2021-05-21T04:49:03.831" v="3" actId="20577"/>
        <pc:sldMkLst>
          <pc:docMk/>
          <pc:sldMk cId="2663755658" sldId="374"/>
        </pc:sldMkLst>
      </pc:sldChg>
      <pc:sldChg chg="modNotesTx">
        <pc:chgData name="Sara Linnea Hansson Lier" userId="afe1acc8-198f-4ff5-aff3-7e6a11a2f1fd" providerId="ADAL" clId="{5DAD8BEF-054B-46B5-9723-8480B92E20EE}" dt="2021-05-21T04:50:14.705" v="26" actId="20577"/>
        <pc:sldMkLst>
          <pc:docMk/>
          <pc:sldMk cId="3131827453" sldId="376"/>
        </pc:sldMkLst>
      </pc:sldChg>
      <pc:sldChg chg="modNotesTx">
        <pc:chgData name="Sara Linnea Hansson Lier" userId="afe1acc8-198f-4ff5-aff3-7e6a11a2f1fd" providerId="ADAL" clId="{5DAD8BEF-054B-46B5-9723-8480B92E20EE}" dt="2021-05-21T04:50:23.151" v="28" actId="20577"/>
        <pc:sldMkLst>
          <pc:docMk/>
          <pc:sldMk cId="3671444604" sldId="378"/>
        </pc:sldMkLst>
      </pc:sldChg>
      <pc:sldChg chg="modNotesTx">
        <pc:chgData name="Sara Linnea Hansson Lier" userId="afe1acc8-198f-4ff5-aff3-7e6a11a2f1fd" providerId="ADAL" clId="{5DAD8BEF-054B-46B5-9723-8480B92E20EE}" dt="2021-05-21T04:49:15.602" v="6" actId="20577"/>
        <pc:sldMkLst>
          <pc:docMk/>
          <pc:sldMk cId="84813510" sldId="1934"/>
        </pc:sldMkLst>
      </pc:sldChg>
      <pc:sldChg chg="modNotesTx">
        <pc:chgData name="Sara Linnea Hansson Lier" userId="afe1acc8-198f-4ff5-aff3-7e6a11a2f1fd" providerId="ADAL" clId="{5DAD8BEF-054B-46B5-9723-8480B92E20EE}" dt="2021-05-21T04:49:19.180" v="12" actId="20577"/>
        <pc:sldMkLst>
          <pc:docMk/>
          <pc:sldMk cId="534923955" sldId="1935"/>
        </pc:sldMkLst>
      </pc:sldChg>
      <pc:sldChg chg="modNotesTx">
        <pc:chgData name="Sara Linnea Hansson Lier" userId="afe1acc8-198f-4ff5-aff3-7e6a11a2f1fd" providerId="ADAL" clId="{5DAD8BEF-054B-46B5-9723-8480B92E20EE}" dt="2021-05-21T04:49:55.834" v="20" actId="20577"/>
        <pc:sldMkLst>
          <pc:docMk/>
          <pc:sldMk cId="2726778609" sldId="1939"/>
        </pc:sldMkLst>
      </pc:sldChg>
      <pc:sldChg chg="modNotesTx">
        <pc:chgData name="Sara Linnea Hansson Lier" userId="afe1acc8-198f-4ff5-aff3-7e6a11a2f1fd" providerId="ADAL" clId="{5DAD8BEF-054B-46B5-9723-8480B92E20EE}" dt="2021-05-21T04:49:58.508" v="21" actId="20577"/>
        <pc:sldMkLst>
          <pc:docMk/>
          <pc:sldMk cId="2468811539" sldId="1940"/>
        </pc:sldMkLst>
      </pc:sldChg>
      <pc:sldChg chg="modNotesTx">
        <pc:chgData name="Sara Linnea Hansson Lier" userId="afe1acc8-198f-4ff5-aff3-7e6a11a2f1fd" providerId="ADAL" clId="{5DAD8BEF-054B-46B5-9723-8480B92E20EE}" dt="2021-05-21T04:50:05.525" v="23" actId="20577"/>
        <pc:sldMkLst>
          <pc:docMk/>
          <pc:sldMk cId="191556942" sldId="1941"/>
        </pc:sldMkLst>
      </pc:sldChg>
      <pc:sldChg chg="modNotesTx">
        <pc:chgData name="Sara Linnea Hansson Lier" userId="afe1acc8-198f-4ff5-aff3-7e6a11a2f1fd" providerId="ADAL" clId="{5DAD8BEF-054B-46B5-9723-8480B92E20EE}" dt="2021-05-21T04:50:02.923" v="22" actId="20577"/>
        <pc:sldMkLst>
          <pc:docMk/>
          <pc:sldMk cId="3570989713" sldId="1942"/>
        </pc:sldMkLst>
      </pc:sldChg>
      <pc:sldChg chg="modNotesTx">
        <pc:chgData name="Sara Linnea Hansson Lier" userId="afe1acc8-198f-4ff5-aff3-7e6a11a2f1fd" providerId="ADAL" clId="{5DAD8BEF-054B-46B5-9723-8480B92E20EE}" dt="2021-05-21T04:50:20.945" v="27" actId="20577"/>
        <pc:sldMkLst>
          <pc:docMk/>
          <pc:sldMk cId="332988668" sldId="1944"/>
        </pc:sldMkLst>
      </pc:sldChg>
      <pc:sldChg chg="modNotesTx">
        <pc:chgData name="Sara Linnea Hansson Lier" userId="afe1acc8-198f-4ff5-aff3-7e6a11a2f1fd" providerId="ADAL" clId="{5DAD8BEF-054B-46B5-9723-8480B92E20EE}" dt="2021-05-21T04:50:11.096" v="25" actId="20577"/>
        <pc:sldMkLst>
          <pc:docMk/>
          <pc:sldMk cId="4020160295" sldId="1946"/>
        </pc:sldMkLst>
      </pc:sldChg>
      <pc:sldChg chg="modNotesTx">
        <pc:chgData name="Sara Linnea Hansson Lier" userId="afe1acc8-198f-4ff5-aff3-7e6a11a2f1fd" providerId="ADAL" clId="{5DAD8BEF-054B-46B5-9723-8480B92E20EE}" dt="2021-05-21T04:50:37.759" v="35" actId="20577"/>
        <pc:sldMkLst>
          <pc:docMk/>
          <pc:sldMk cId="2843109537" sldId="1948"/>
        </pc:sldMkLst>
      </pc:sldChg>
      <pc:sldChg chg="modNotesTx">
        <pc:chgData name="Sara Linnea Hansson Lier" userId="afe1acc8-198f-4ff5-aff3-7e6a11a2f1fd" providerId="ADAL" clId="{5DAD8BEF-054B-46B5-9723-8480B92E20EE}" dt="2021-05-21T04:50:30.361" v="30" actId="20577"/>
        <pc:sldMkLst>
          <pc:docMk/>
          <pc:sldMk cId="2327911083" sldId="1949"/>
        </pc:sldMkLst>
      </pc:sldChg>
      <pc:sldChg chg="modNotesTx">
        <pc:chgData name="Sara Linnea Hansson Lier" userId="afe1acc8-198f-4ff5-aff3-7e6a11a2f1fd" providerId="ADAL" clId="{5DAD8BEF-054B-46B5-9723-8480B92E20EE}" dt="2021-05-21T04:50:43.222" v="36" actId="20577"/>
        <pc:sldMkLst>
          <pc:docMk/>
          <pc:sldMk cId="3378059981" sldId="1951"/>
        </pc:sldMkLst>
      </pc:sldChg>
      <pc:sldChg chg="modNotesTx">
        <pc:chgData name="Sara Linnea Hansson Lier" userId="afe1acc8-198f-4ff5-aff3-7e6a11a2f1fd" providerId="ADAL" clId="{5DAD8BEF-054B-46B5-9723-8480B92E20EE}" dt="2021-05-21T04:49:48.044" v="18" actId="20577"/>
        <pc:sldMkLst>
          <pc:docMk/>
          <pc:sldMk cId="1136487939" sldId="1952"/>
        </pc:sldMkLst>
      </pc:sldChg>
      <pc:sldChg chg="modNotesTx">
        <pc:chgData name="Sara Linnea Hansson Lier" userId="afe1acc8-198f-4ff5-aff3-7e6a11a2f1fd" providerId="ADAL" clId="{5DAD8BEF-054B-46B5-9723-8480B92E20EE}" dt="2021-05-21T04:49:50.192" v="19" actId="20577"/>
        <pc:sldMkLst>
          <pc:docMk/>
          <pc:sldMk cId="3395470459" sldId="195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159893" y="3"/>
            <a:ext cx="3947411" cy="2632220"/>
          </a:xfrm>
          <a:prstGeom prst="rect">
            <a:avLst/>
          </a:prstGeom>
        </p:spPr>
        <p:txBody>
          <a:bodyPr vert="horz" lIns="176616" tIns="88307" rIns="176616" bIns="88307" rtlCol="0"/>
          <a:lstStyle>
            <a:lvl1pPr algn="r">
              <a:defRPr sz="2300"/>
            </a:lvl1pPr>
          </a:lstStyle>
          <a:p>
            <a:fld id="{66C4E4B1-3AE2-D248-B8AE-CF4B338802B9}" type="datetimeFigureOut">
              <a:rPr lang="en-US" smtClean="0"/>
              <a:t>5/21/2021</a:t>
            </a:fld>
            <a:endParaRPr lang="en-US"/>
          </a:p>
        </p:txBody>
      </p:sp>
      <p:sp>
        <p:nvSpPr>
          <p:cNvPr id="4" name="Footer Placeholder 3"/>
          <p:cNvSpPr>
            <a:spLocks noGrp="1"/>
          </p:cNvSpPr>
          <p:nvPr>
            <p:ph type="ftr" sz="quarter" idx="2"/>
          </p:nvPr>
        </p:nvSpPr>
        <p:spPr>
          <a:xfrm>
            <a:off x="2" y="49830003"/>
            <a:ext cx="3947411" cy="2632214"/>
          </a:xfrm>
          <a:prstGeom prst="rect">
            <a:avLst/>
          </a:prstGeom>
        </p:spPr>
        <p:txBody>
          <a:bodyPr vert="horz" lIns="176616" tIns="88307" rIns="176616" bIns="88307" rtlCol="0" anchor="b"/>
          <a:lstStyle>
            <a:lvl1pPr algn="l">
              <a:defRPr sz="2300"/>
            </a:lvl1pPr>
          </a:lstStyle>
          <a:p>
            <a:endParaRPr lang="en-US"/>
          </a:p>
        </p:txBody>
      </p:sp>
      <p:sp>
        <p:nvSpPr>
          <p:cNvPr id="5" name="Slide Number Placeholder 4"/>
          <p:cNvSpPr>
            <a:spLocks noGrp="1"/>
          </p:cNvSpPr>
          <p:nvPr>
            <p:ph type="sldNum" sz="quarter" idx="3"/>
          </p:nvPr>
        </p:nvSpPr>
        <p:spPr>
          <a:xfrm>
            <a:off x="5159893" y="49830003"/>
            <a:ext cx="3947411" cy="2632214"/>
          </a:xfrm>
          <a:prstGeom prst="rect">
            <a:avLst/>
          </a:prstGeom>
        </p:spPr>
        <p:txBody>
          <a:bodyPr vert="horz" lIns="176616" tIns="88307" rIns="176616" bIns="88307" rtlCol="0" anchor="b"/>
          <a:lstStyle>
            <a:lvl1pPr algn="r">
              <a:defRPr sz="2300"/>
            </a:lvl1pPr>
          </a:lstStyle>
          <a:p>
            <a:fld id="{CA3E80DF-CF2D-E74B-81B8-020F14A7F8E0}" type="slidenum">
              <a:rPr lang="en-US" smtClean="0"/>
              <a:t>‹#›</a:t>
            </a:fld>
            <a:endParaRPr lang="en-US"/>
          </a:p>
        </p:txBody>
      </p:sp>
    </p:spTree>
    <p:extLst>
      <p:ext uri="{BB962C8B-B14F-4D97-AF65-F5344CB8AC3E}">
        <p14:creationId xmlns:p14="http://schemas.microsoft.com/office/powerpoint/2010/main" val="1688021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2" y="3"/>
            <a:ext cx="3947411" cy="2632220"/>
          </a:xfrm>
          <a:prstGeom prst="rect">
            <a:avLst/>
          </a:prstGeom>
        </p:spPr>
        <p:txBody>
          <a:bodyPr vert="horz" lIns="176616" tIns="88307" rIns="176616" bIns="88307" rtlCol="0"/>
          <a:lstStyle>
            <a:lvl1pPr algn="l">
              <a:defRPr sz="2300"/>
            </a:lvl1pPr>
          </a:lstStyle>
          <a:p>
            <a:endParaRPr lang="nb-NO"/>
          </a:p>
        </p:txBody>
      </p:sp>
      <p:sp>
        <p:nvSpPr>
          <p:cNvPr id="3" name="Plassholder for dato 2"/>
          <p:cNvSpPr>
            <a:spLocks noGrp="1"/>
          </p:cNvSpPr>
          <p:nvPr>
            <p:ph type="dt" idx="1"/>
          </p:nvPr>
        </p:nvSpPr>
        <p:spPr>
          <a:xfrm>
            <a:off x="5159893" y="3"/>
            <a:ext cx="3947411" cy="2632220"/>
          </a:xfrm>
          <a:prstGeom prst="rect">
            <a:avLst/>
          </a:prstGeom>
        </p:spPr>
        <p:txBody>
          <a:bodyPr vert="horz" lIns="176616" tIns="88307" rIns="176616" bIns="88307" rtlCol="0"/>
          <a:lstStyle>
            <a:lvl1pPr algn="r">
              <a:defRPr sz="2300"/>
            </a:lvl1pPr>
          </a:lstStyle>
          <a:p>
            <a:fld id="{79CB05C7-2979-4A09-A3FC-F50EDF6A753F}" type="datetimeFigureOut">
              <a:rPr lang="nb-NO" smtClean="0"/>
              <a:t>21.05.2021</a:t>
            </a:fld>
            <a:endParaRPr lang="nb-NO"/>
          </a:p>
        </p:txBody>
      </p:sp>
      <p:sp>
        <p:nvSpPr>
          <p:cNvPr id="4" name="Plassholder for lysbilde 3"/>
          <p:cNvSpPr>
            <a:spLocks noGrp="1" noRot="1" noChangeAspect="1"/>
          </p:cNvSpPr>
          <p:nvPr>
            <p:ph type="sldImg" idx="2"/>
          </p:nvPr>
        </p:nvSpPr>
        <p:spPr>
          <a:xfrm>
            <a:off x="-11185525" y="6559550"/>
            <a:ext cx="31480125" cy="17706975"/>
          </a:xfrm>
          <a:prstGeom prst="rect">
            <a:avLst/>
          </a:prstGeom>
          <a:noFill/>
          <a:ln w="12700">
            <a:solidFill>
              <a:prstClr val="black"/>
            </a:solidFill>
          </a:ln>
        </p:spPr>
        <p:txBody>
          <a:bodyPr vert="horz" lIns="176616" tIns="88307" rIns="176616" bIns="88307" rtlCol="0" anchor="ctr"/>
          <a:lstStyle/>
          <a:p>
            <a:endParaRPr lang="nb-NO"/>
          </a:p>
        </p:txBody>
      </p:sp>
      <p:sp>
        <p:nvSpPr>
          <p:cNvPr id="5" name="Plassholder for notater 4"/>
          <p:cNvSpPr>
            <a:spLocks noGrp="1"/>
          </p:cNvSpPr>
          <p:nvPr>
            <p:ph type="body" sz="quarter" idx="3"/>
          </p:nvPr>
        </p:nvSpPr>
        <p:spPr>
          <a:xfrm>
            <a:off x="910941" y="25247440"/>
            <a:ext cx="7287528" cy="20656995"/>
          </a:xfrm>
          <a:prstGeom prst="rect">
            <a:avLst/>
          </a:prstGeom>
        </p:spPr>
        <p:txBody>
          <a:bodyPr vert="horz" lIns="176616" tIns="88307" rIns="176616" bIns="88307"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2" y="49830003"/>
            <a:ext cx="3947411" cy="2632214"/>
          </a:xfrm>
          <a:prstGeom prst="rect">
            <a:avLst/>
          </a:prstGeom>
        </p:spPr>
        <p:txBody>
          <a:bodyPr vert="horz" lIns="176616" tIns="88307" rIns="176616" bIns="88307" rtlCol="0" anchor="b"/>
          <a:lstStyle>
            <a:lvl1pPr algn="l">
              <a:defRPr sz="2300"/>
            </a:lvl1pPr>
          </a:lstStyle>
          <a:p>
            <a:endParaRPr lang="nb-NO"/>
          </a:p>
        </p:txBody>
      </p:sp>
      <p:sp>
        <p:nvSpPr>
          <p:cNvPr id="7" name="Plassholder for lysbildenummer 6"/>
          <p:cNvSpPr>
            <a:spLocks noGrp="1"/>
          </p:cNvSpPr>
          <p:nvPr>
            <p:ph type="sldNum" sz="quarter" idx="5"/>
          </p:nvPr>
        </p:nvSpPr>
        <p:spPr>
          <a:xfrm>
            <a:off x="5159893" y="49830003"/>
            <a:ext cx="3947411" cy="2632214"/>
          </a:xfrm>
          <a:prstGeom prst="rect">
            <a:avLst/>
          </a:prstGeom>
        </p:spPr>
        <p:txBody>
          <a:bodyPr vert="horz" lIns="176616" tIns="88307" rIns="176616" bIns="88307" rtlCol="0" anchor="b"/>
          <a:lstStyle>
            <a:lvl1pPr algn="r">
              <a:defRPr sz="2300"/>
            </a:lvl1pPr>
          </a:lstStyle>
          <a:p>
            <a:fld id="{98CD09A1-4EAF-4301-81B7-2D5498A8DC20}" type="slidenum">
              <a:rPr lang="nb-NO" smtClean="0"/>
              <a:t>‹#›</a:t>
            </a:fld>
            <a:endParaRPr lang="nb-NO"/>
          </a:p>
        </p:txBody>
      </p:sp>
    </p:spTree>
    <p:extLst>
      <p:ext uri="{BB962C8B-B14F-4D97-AF65-F5344CB8AC3E}">
        <p14:creationId xmlns:p14="http://schemas.microsoft.com/office/powerpoint/2010/main" val="47811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D09A1-4EAF-4301-81B7-2D5498A8DC20}" type="slidenum">
              <a:rPr lang="nb-NO" smtClean="0"/>
              <a:t>1</a:t>
            </a:fld>
            <a:endParaRPr lang="nb-NO"/>
          </a:p>
        </p:txBody>
      </p:sp>
    </p:spTree>
    <p:extLst>
      <p:ext uri="{BB962C8B-B14F-4D97-AF65-F5344CB8AC3E}">
        <p14:creationId xmlns:p14="http://schemas.microsoft.com/office/powerpoint/2010/main" val="299659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D09A1-4EAF-4301-81B7-2D5498A8DC20}" type="slidenum">
              <a:rPr lang="nb-NO" smtClean="0"/>
              <a:t>10</a:t>
            </a:fld>
            <a:endParaRPr lang="nb-NO"/>
          </a:p>
        </p:txBody>
      </p:sp>
    </p:spTree>
    <p:extLst>
      <p:ext uri="{BB962C8B-B14F-4D97-AF65-F5344CB8AC3E}">
        <p14:creationId xmlns:p14="http://schemas.microsoft.com/office/powerpoint/2010/main" val="307319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D09A1-4EAF-4301-81B7-2D5498A8DC20}" type="slidenum">
              <a:rPr lang="nb-NO" smtClean="0"/>
              <a:t>11</a:t>
            </a:fld>
            <a:endParaRPr lang="nb-NO"/>
          </a:p>
        </p:txBody>
      </p:sp>
    </p:spTree>
    <p:extLst>
      <p:ext uri="{BB962C8B-B14F-4D97-AF65-F5344CB8AC3E}">
        <p14:creationId xmlns:p14="http://schemas.microsoft.com/office/powerpoint/2010/main" val="38345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545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193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PlaceHolder 1"/>
          <p:cNvSpPr>
            <a:spLocks noGrp="1" noRot="1" noChangeAspect="1"/>
          </p:cNvSpPr>
          <p:nvPr>
            <p:ph type="sldImg"/>
          </p:nvPr>
        </p:nvSpPr>
        <p:spPr>
          <a:xfrm>
            <a:off x="431800" y="1222375"/>
            <a:ext cx="5859463" cy="3295650"/>
          </a:xfrm>
          <a:prstGeom prst="rect">
            <a:avLst/>
          </a:prstGeom>
        </p:spPr>
      </p:sp>
      <p:sp>
        <p:nvSpPr>
          <p:cNvPr id="357" name="PlaceHolder 2"/>
          <p:cNvSpPr>
            <a:spLocks noGrp="1"/>
          </p:cNvSpPr>
          <p:nvPr>
            <p:ph type="body"/>
          </p:nvPr>
        </p:nvSpPr>
        <p:spPr>
          <a:xfrm>
            <a:off x="672480" y="4703760"/>
            <a:ext cx="5377680" cy="3846600"/>
          </a:xfrm>
          <a:prstGeom prst="rect">
            <a:avLst/>
          </a:prstGeom>
        </p:spPr>
        <p:txBody>
          <a:bodyPr lIns="91800" tIns="46080" rIns="91800" bIns="46080"/>
          <a:lstStyle/>
          <a:p>
            <a:endParaRPr lang="en-US" sz="2000" dirty="0"/>
          </a:p>
        </p:txBody>
      </p:sp>
      <p:sp>
        <p:nvSpPr>
          <p:cNvPr id="358" name="CustomShape 3"/>
          <p:cNvSpPr/>
          <p:nvPr/>
        </p:nvSpPr>
        <p:spPr>
          <a:xfrm>
            <a:off x="3809160" y="9283680"/>
            <a:ext cx="2911680" cy="488160"/>
          </a:xfrm>
          <a:prstGeom prst="rect">
            <a:avLst/>
          </a:prstGeom>
          <a:noFill/>
          <a:ln>
            <a:noFill/>
          </a:ln>
        </p:spPr>
        <p:style>
          <a:lnRef idx="0">
            <a:scrgbClr r="0" g="0" b="0"/>
          </a:lnRef>
          <a:fillRef idx="0">
            <a:scrgbClr r="0" g="0" b="0"/>
          </a:fillRef>
          <a:effectRef idx="0">
            <a:scrgbClr r="0" g="0" b="0"/>
          </a:effectRef>
          <a:fontRef idx="minor"/>
        </p:style>
        <p:txBody>
          <a:bodyPr lIns="91800" tIns="46080" rIns="91800" bIns="46080" anchor="b"/>
          <a:lstStyle/>
          <a:p>
            <a:pPr algn="r">
              <a:lnSpc>
                <a:spcPct val="100000"/>
              </a:lnSpc>
            </a:pPr>
            <a:fld id="{2CB8A6C5-9888-48B8-A75A-805BB1E892B2}" type="slidenum">
              <a:rPr lang="en-US" sz="1200" b="0" strike="noStrike" spc="-1">
                <a:solidFill>
                  <a:srgbClr val="000000"/>
                </a:solidFill>
                <a:latin typeface="Times New Roman"/>
                <a:ea typeface="+mn-ea"/>
              </a:rPr>
              <a:t>14</a:t>
            </a:fld>
            <a:endParaRPr lang="en-US" sz="1200" b="0" strike="noStrike" spc="-1">
              <a:latin typeface="Arial"/>
            </a:endParaRPr>
          </a:p>
        </p:txBody>
      </p:sp>
    </p:spTree>
    <p:extLst>
      <p:ext uri="{BB962C8B-B14F-4D97-AF65-F5344CB8AC3E}">
        <p14:creationId xmlns:p14="http://schemas.microsoft.com/office/powerpoint/2010/main" val="69542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206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81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D09A1-4EAF-4301-81B7-2D5498A8DC20}" type="slidenum">
              <a:rPr lang="nb-NO" smtClean="0"/>
              <a:t>17</a:t>
            </a:fld>
            <a:endParaRPr lang="nb-NO"/>
          </a:p>
        </p:txBody>
      </p:sp>
    </p:spTree>
    <p:extLst>
      <p:ext uri="{BB962C8B-B14F-4D97-AF65-F5344CB8AC3E}">
        <p14:creationId xmlns:p14="http://schemas.microsoft.com/office/powerpoint/2010/main" val="1478357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CD09A1-4EAF-4301-81B7-2D5498A8DC20}" type="slidenum">
              <a:rPr lang="nb-NO" smtClean="0"/>
              <a:t>18</a:t>
            </a:fld>
            <a:endParaRPr lang="nb-NO"/>
          </a:p>
        </p:txBody>
      </p:sp>
    </p:spTree>
    <p:extLst>
      <p:ext uri="{BB962C8B-B14F-4D97-AF65-F5344CB8AC3E}">
        <p14:creationId xmlns:p14="http://schemas.microsoft.com/office/powerpoint/2010/main" val="1392149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22F1D56A-1374-451A-922D-A26C1537C3B2}" type="slidenum">
              <a:rPr lang="nb-NO" smtClean="0"/>
              <a:t>19</a:t>
            </a:fld>
            <a:endParaRPr lang="nb-NO"/>
          </a:p>
        </p:txBody>
      </p:sp>
    </p:spTree>
    <p:extLst>
      <p:ext uri="{BB962C8B-B14F-4D97-AF65-F5344CB8AC3E}">
        <p14:creationId xmlns:p14="http://schemas.microsoft.com/office/powerpoint/2010/main" val="374587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659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5"/>
          </p:nvPr>
        </p:nvSpPr>
        <p:spPr/>
        <p:txBody>
          <a:bodyPr/>
          <a:lstStyle/>
          <a:p>
            <a:fld id="{22F1D56A-1374-451A-922D-A26C1537C3B2}" type="slidenum">
              <a:rPr lang="nb-NO" smtClean="0"/>
              <a:t>20</a:t>
            </a:fld>
            <a:endParaRPr lang="nb-NO"/>
          </a:p>
        </p:txBody>
      </p:sp>
    </p:spTree>
    <p:extLst>
      <p:ext uri="{BB962C8B-B14F-4D97-AF65-F5344CB8AC3E}">
        <p14:creationId xmlns:p14="http://schemas.microsoft.com/office/powerpoint/2010/main" val="2405376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D09A1-4EAF-4301-81B7-2D5498A8DC20}" type="slidenum">
              <a:rPr lang="nb-NO" smtClean="0"/>
              <a:t>21</a:t>
            </a:fld>
            <a:endParaRPr lang="nb-NO"/>
          </a:p>
        </p:txBody>
      </p:sp>
    </p:spTree>
    <p:extLst>
      <p:ext uri="{BB962C8B-B14F-4D97-AF65-F5344CB8AC3E}">
        <p14:creationId xmlns:p14="http://schemas.microsoft.com/office/powerpoint/2010/main" val="525050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621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8065">
              <a:defRPr/>
            </a:pPr>
            <a:br>
              <a:rPr lang="en-GB" dirty="0">
                <a:cs typeface="+mn-lt"/>
              </a:rPr>
            </a:br>
            <a:endParaRPr lang="en-GB" dirty="0"/>
          </a:p>
        </p:txBody>
      </p:sp>
      <p:sp>
        <p:nvSpPr>
          <p:cNvPr id="4" name="Slide Number Placeholder 3"/>
          <p:cNvSpPr>
            <a:spLocks noGrp="1"/>
          </p:cNvSpPr>
          <p:nvPr>
            <p:ph type="sldNum" sz="quarter" idx="5"/>
          </p:nvPr>
        </p:nvSpPr>
        <p:spPr/>
        <p:txBody>
          <a:bodyPr/>
          <a:lstStyle/>
          <a:p>
            <a:fld id="{98CD09A1-4EAF-4301-81B7-2D5498A8DC20}" type="slidenum">
              <a:rPr lang="nb-NO" smtClean="0"/>
              <a:t>23</a:t>
            </a:fld>
            <a:endParaRPr lang="nb-NO"/>
          </a:p>
        </p:txBody>
      </p:sp>
    </p:spTree>
    <p:extLst>
      <p:ext uri="{BB962C8B-B14F-4D97-AF65-F5344CB8AC3E}">
        <p14:creationId xmlns:p14="http://schemas.microsoft.com/office/powerpoint/2010/main" val="2041145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24</a:t>
            </a:fld>
            <a:endParaRPr lang="nb-NO"/>
          </a:p>
        </p:txBody>
      </p:sp>
    </p:spTree>
    <p:extLst>
      <p:ext uri="{BB962C8B-B14F-4D97-AF65-F5344CB8AC3E}">
        <p14:creationId xmlns:p14="http://schemas.microsoft.com/office/powerpoint/2010/main" val="997165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25</a:t>
            </a:fld>
            <a:endParaRPr lang="nb-NO"/>
          </a:p>
        </p:txBody>
      </p:sp>
    </p:spTree>
    <p:extLst>
      <p:ext uri="{BB962C8B-B14F-4D97-AF65-F5344CB8AC3E}">
        <p14:creationId xmlns:p14="http://schemas.microsoft.com/office/powerpoint/2010/main" val="3188358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81CCBF56-CF33-46CF-B0B2-01920B5F7C24}" type="slidenum">
              <a:rPr lang="en-US" sz="1400" b="0" strike="noStrike" spc="-1" smtClean="0">
                <a:latin typeface="Times New Roman"/>
              </a:rPr>
              <a:t>26</a:t>
            </a:fld>
            <a:endParaRPr lang="en-US" sz="1400" b="0" strike="noStrike" spc="-1">
              <a:latin typeface="Times New Roman"/>
            </a:endParaRPr>
          </a:p>
        </p:txBody>
      </p:sp>
    </p:spTree>
    <p:extLst>
      <p:ext uri="{BB962C8B-B14F-4D97-AF65-F5344CB8AC3E}">
        <p14:creationId xmlns:p14="http://schemas.microsoft.com/office/powerpoint/2010/main" val="2460552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58065">
              <a:defRPr/>
            </a:pPr>
            <a:endParaRPr lang="en-US" sz="2300" dirty="0"/>
          </a:p>
        </p:txBody>
      </p:sp>
      <p:sp>
        <p:nvSpPr>
          <p:cNvPr id="4" name="Slide Number Placeholder 3"/>
          <p:cNvSpPr>
            <a:spLocks noGrp="1"/>
          </p:cNvSpPr>
          <p:nvPr>
            <p:ph type="sldNum" sz="quarter" idx="5"/>
          </p:nvPr>
        </p:nvSpPr>
        <p:spPr/>
        <p:txBody>
          <a:bodyPr/>
          <a:lstStyle/>
          <a:p>
            <a:fld id="{98CD09A1-4EAF-4301-81B7-2D5498A8DC20}" type="slidenum">
              <a:rPr lang="nb-NO" smtClean="0"/>
              <a:t>27</a:t>
            </a:fld>
            <a:endParaRPr lang="nb-NO"/>
          </a:p>
        </p:txBody>
      </p:sp>
    </p:spTree>
    <p:extLst>
      <p:ext uri="{BB962C8B-B14F-4D97-AF65-F5344CB8AC3E}">
        <p14:creationId xmlns:p14="http://schemas.microsoft.com/office/powerpoint/2010/main" val="3487446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br>
              <a:rPr lang="en-GB" dirty="0">
                <a:cs typeface="+mn-lt"/>
              </a:rPr>
            </a:br>
            <a:endParaRPr lang="en-GB" dirty="0">
              <a:cs typeface="Calibri"/>
            </a:endParaRPr>
          </a:p>
        </p:txBody>
      </p:sp>
      <p:sp>
        <p:nvSpPr>
          <p:cNvPr id="4" name="Slide Number Placeholder 3"/>
          <p:cNvSpPr>
            <a:spLocks noGrp="1"/>
          </p:cNvSpPr>
          <p:nvPr>
            <p:ph type="sldNum" sz="quarter" idx="5"/>
          </p:nvPr>
        </p:nvSpPr>
        <p:spPr/>
        <p:txBody>
          <a:bodyPr/>
          <a:lstStyle/>
          <a:p>
            <a:fld id="{98CD09A1-4EAF-4301-81B7-2D5498A8DC20}" type="slidenum">
              <a:rPr lang="nb-NO" smtClean="0"/>
              <a:t>3</a:t>
            </a:fld>
            <a:endParaRPr lang="nb-NO"/>
          </a:p>
        </p:txBody>
      </p:sp>
    </p:spTree>
    <p:extLst>
      <p:ext uri="{BB962C8B-B14F-4D97-AF65-F5344CB8AC3E}">
        <p14:creationId xmlns:p14="http://schemas.microsoft.com/office/powerpoint/2010/main" val="2018021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noProof="0" dirty="0"/>
          </a:p>
        </p:txBody>
      </p:sp>
      <p:sp>
        <p:nvSpPr>
          <p:cNvPr id="4" name="Slide Number Placeholder 3"/>
          <p:cNvSpPr>
            <a:spLocks noGrp="1"/>
          </p:cNvSpPr>
          <p:nvPr>
            <p:ph type="sldNum" sz="quarter" idx="5"/>
          </p:nvPr>
        </p:nvSpPr>
        <p:spPr/>
        <p:txBody>
          <a:bodyPr/>
          <a:lstStyle/>
          <a:p>
            <a:fld id="{98CD09A1-4EAF-4301-81B7-2D5498A8DC20}" type="slidenum">
              <a:rPr lang="nb-NO" smtClean="0"/>
              <a:t>4</a:t>
            </a:fld>
            <a:endParaRPr lang="nb-NO"/>
          </a:p>
        </p:txBody>
      </p:sp>
    </p:spTree>
    <p:extLst>
      <p:ext uri="{BB962C8B-B14F-4D97-AF65-F5344CB8AC3E}">
        <p14:creationId xmlns:p14="http://schemas.microsoft.com/office/powerpoint/2010/main" val="143743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15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PlaceHolder 1"/>
          <p:cNvSpPr>
            <a:spLocks noGrp="1" noRot="1" noChangeAspect="1"/>
          </p:cNvSpPr>
          <p:nvPr>
            <p:ph type="sldImg"/>
          </p:nvPr>
        </p:nvSpPr>
        <p:spPr>
          <a:xfrm>
            <a:off x="431800" y="1222375"/>
            <a:ext cx="5859463" cy="3295650"/>
          </a:xfrm>
          <a:prstGeom prst="rect">
            <a:avLst/>
          </a:prstGeom>
        </p:spPr>
      </p:sp>
      <p:sp>
        <p:nvSpPr>
          <p:cNvPr id="357" name="PlaceHolder 2"/>
          <p:cNvSpPr>
            <a:spLocks noGrp="1"/>
          </p:cNvSpPr>
          <p:nvPr>
            <p:ph type="body"/>
          </p:nvPr>
        </p:nvSpPr>
        <p:spPr>
          <a:xfrm>
            <a:off x="672480" y="4703760"/>
            <a:ext cx="5377680" cy="3846600"/>
          </a:xfrm>
          <a:prstGeom prst="rect">
            <a:avLst/>
          </a:prstGeom>
        </p:spPr>
        <p:txBody>
          <a:bodyPr lIns="91800" tIns="46080" rIns="91800" bIns="46080"/>
          <a:lstStyle/>
          <a:p>
            <a:endParaRPr lang="en-US" sz="2000" b="0" strike="noStrike" spc="-1" dirty="0">
              <a:latin typeface="Arial"/>
            </a:endParaRPr>
          </a:p>
        </p:txBody>
      </p:sp>
      <p:sp>
        <p:nvSpPr>
          <p:cNvPr id="358" name="CustomShape 3"/>
          <p:cNvSpPr/>
          <p:nvPr/>
        </p:nvSpPr>
        <p:spPr>
          <a:xfrm>
            <a:off x="3809160" y="9283680"/>
            <a:ext cx="2911680" cy="488160"/>
          </a:xfrm>
          <a:prstGeom prst="rect">
            <a:avLst/>
          </a:prstGeom>
          <a:noFill/>
          <a:ln>
            <a:noFill/>
          </a:ln>
        </p:spPr>
        <p:style>
          <a:lnRef idx="0">
            <a:scrgbClr r="0" g="0" b="0"/>
          </a:lnRef>
          <a:fillRef idx="0">
            <a:scrgbClr r="0" g="0" b="0"/>
          </a:fillRef>
          <a:effectRef idx="0">
            <a:scrgbClr r="0" g="0" b="0"/>
          </a:effectRef>
          <a:fontRef idx="minor"/>
        </p:style>
        <p:txBody>
          <a:bodyPr lIns="91800" tIns="46080" rIns="91800" bIns="46080" anchor="b"/>
          <a:lstStyle/>
          <a:p>
            <a:pPr algn="r">
              <a:lnSpc>
                <a:spcPct val="100000"/>
              </a:lnSpc>
            </a:pPr>
            <a:fld id="{2CB8A6C5-9888-48B8-A75A-805BB1E892B2}" type="slidenum">
              <a:rPr lang="en-US" sz="1200" b="0" strike="noStrike" spc="-1">
                <a:solidFill>
                  <a:srgbClr val="000000"/>
                </a:solidFill>
                <a:latin typeface="Times New Roman"/>
                <a:ea typeface="+mn-ea"/>
              </a:rPr>
              <a:t>6</a:t>
            </a:fld>
            <a:endParaRPr lang="en-US" sz="1200" b="0" strike="noStrike" spc="-1">
              <a:latin typeface="Arial"/>
            </a:endParaRPr>
          </a:p>
        </p:txBody>
      </p:sp>
    </p:spTree>
    <p:extLst>
      <p:ext uri="{BB962C8B-B14F-4D97-AF65-F5344CB8AC3E}">
        <p14:creationId xmlns:p14="http://schemas.microsoft.com/office/powerpoint/2010/main" val="145016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15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US" sz="18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D09A1-4EAF-4301-81B7-2D5498A8DC20}" type="slidenum">
              <a:rPr kumimoji="0" lang="nb-N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618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CD09A1-4EAF-4301-81B7-2D5498A8DC20}" type="slidenum">
              <a:rPr lang="nb-NO" smtClean="0"/>
              <a:t>9</a:t>
            </a:fld>
            <a:endParaRPr lang="nb-NO"/>
          </a:p>
        </p:txBody>
      </p:sp>
    </p:spTree>
    <p:extLst>
      <p:ext uri="{BB962C8B-B14F-4D97-AF65-F5344CB8AC3E}">
        <p14:creationId xmlns:p14="http://schemas.microsoft.com/office/powerpoint/2010/main" val="711455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slide">
    <p:spTree>
      <p:nvGrpSpPr>
        <p:cNvPr id="1" name=""/>
        <p:cNvGrpSpPr/>
        <p:nvPr/>
      </p:nvGrpSpPr>
      <p:grpSpPr>
        <a:xfrm>
          <a:off x="0" y="0"/>
          <a:ext cx="0" cy="0"/>
          <a:chOff x="0" y="0"/>
          <a:chExt cx="0" cy="0"/>
        </a:xfrm>
      </p:grpSpPr>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4080A3E-3118-4641-92E0-AA7F86A19C01}" type="datetime1">
              <a:rPr lang="nb-NO" smtClean="0"/>
              <a:t>21.05.2021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5" name="Rectangle 4"/>
          <p:cNvSpPr/>
          <p:nvPr userDrawn="1"/>
        </p:nvSpPr>
        <p:spPr>
          <a:xfrm>
            <a:off x="3047997" y="2061943"/>
            <a:ext cx="2987046" cy="1039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79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8353425" cy="3065632"/>
          </a:xfrm>
        </p:spPr>
        <p:txBody>
          <a:body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B9782D9A-48E1-4620-BD0D-4B90B41FCE1E}" type="datetime1">
              <a:rPr lang="nb-NO" smtClean="0"/>
              <a:t>21.05.2021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a:ln>
            <a:noFill/>
          </a:ln>
        </p:spPr>
        <p:style>
          <a:lnRef idx="2">
            <a:schemeClr val="dk1"/>
          </a:lnRef>
          <a:fillRef idx="1">
            <a:schemeClr val="lt1"/>
          </a:fillRef>
          <a:effectRef idx="0">
            <a:schemeClr val="dk1"/>
          </a:effectRef>
          <a:fontRef idx="none"/>
        </p:style>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37008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tekst /u bullets">
    <p:spTree>
      <p:nvGrpSpPr>
        <p:cNvPr id="1" name=""/>
        <p:cNvGrpSpPr/>
        <p:nvPr/>
      </p:nvGrpSpPr>
      <p:grpSpPr>
        <a:xfrm>
          <a:off x="0" y="0"/>
          <a:ext cx="0" cy="0"/>
          <a:chOff x="0" y="0"/>
          <a:chExt cx="0" cy="0"/>
        </a:xfrm>
      </p:grpSpPr>
      <p:sp>
        <p:nvSpPr>
          <p:cNvPr id="11" name="Plassholder for tekst 10"/>
          <p:cNvSpPr>
            <a:spLocks noGrp="1"/>
          </p:cNvSpPr>
          <p:nvPr>
            <p:ph type="body" idx="14"/>
          </p:nvPr>
        </p:nvSpPr>
        <p:spPr>
          <a:xfrm>
            <a:off x="395287" y="1161881"/>
            <a:ext cx="8353427" cy="3065632"/>
          </a:xfrm>
        </p:spPr>
        <p:txBody>
          <a:bodyPr lIns="0" tIns="0" rIns="0" bIns="0"/>
          <a:lstStyle>
            <a:lvl1pPr marL="0" indent="0">
              <a:buNone/>
              <a:defRPr/>
            </a:lvl1pPr>
          </a:lstStyle>
          <a:p>
            <a:pPr lvl="0"/>
            <a:r>
              <a:rPr lang="en-US"/>
              <a:t>Edit Master text styles</a:t>
            </a:r>
          </a:p>
        </p:txBody>
      </p:sp>
      <p:sp>
        <p:nvSpPr>
          <p:cNvPr id="8"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BE9923B8-DAD9-4A2A-AEFF-3EE132018F03}" type="datetime1">
              <a:rPr lang="nb-NO" smtClean="0"/>
              <a:t>21.05.2021</a:t>
            </a:fld>
            <a:endParaRPr lang="nb-NO"/>
          </a:p>
        </p:txBody>
      </p:sp>
      <p:sp>
        <p:nvSpPr>
          <p:cNvPr id="9"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6"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705097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2" name="Plassholder for bilde 7"/>
          <p:cNvSpPr>
            <a:spLocks noGrp="1"/>
          </p:cNvSpPr>
          <p:nvPr>
            <p:ph type="pic" sz="quarter" idx="13"/>
          </p:nvPr>
        </p:nvSpPr>
        <p:spPr>
          <a:xfrm>
            <a:off x="4684900" y="1166813"/>
            <a:ext cx="4068795" cy="30607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3"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859B671E-B0FD-4218-A643-94C7197F9C96}" type="datetime1">
              <a:rPr lang="nb-NO" smtClean="0"/>
              <a:t>21.05.2021</a:t>
            </a:fld>
            <a:endParaRPr lang="nb-NO"/>
          </a:p>
        </p:txBody>
      </p:sp>
      <p:sp>
        <p:nvSpPr>
          <p:cNvPr id="14"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887094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innhold og portrait bilde">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289" y="1161881"/>
            <a:ext cx="4901106" cy="3208238"/>
          </a:xfrm>
        </p:spPr>
        <p:txBody>
          <a:bodyPr/>
          <a:lstStyle>
            <a:lvl1pPr>
              <a:spcBef>
                <a:spcPts val="0"/>
              </a:spcBef>
              <a:defRPr/>
            </a:lvl1pPr>
          </a:lstStyle>
          <a:p>
            <a:pPr lvl="0"/>
            <a:r>
              <a:rPr lang="en-US"/>
              <a:t>Edit Master text styles</a:t>
            </a:r>
          </a:p>
          <a:p>
            <a:pPr lvl="1"/>
            <a:r>
              <a:rPr lang="en-US"/>
              <a:t>Second level</a:t>
            </a:r>
          </a:p>
        </p:txBody>
      </p:sp>
      <p:sp>
        <p:nvSpPr>
          <p:cNvPr id="5" name="Plassholder for tittel 1"/>
          <p:cNvSpPr>
            <a:spLocks noGrp="1"/>
          </p:cNvSpPr>
          <p:nvPr>
            <p:ph type="title"/>
          </p:nvPr>
        </p:nvSpPr>
        <p:spPr>
          <a:xfrm>
            <a:off x="391765" y="454840"/>
            <a:ext cx="4904630"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
        <p:nvSpPr>
          <p:cNvPr id="6" name="Plassholder for bilde 7"/>
          <p:cNvSpPr>
            <a:spLocks noGrp="1"/>
          </p:cNvSpPr>
          <p:nvPr>
            <p:ph type="pic" sz="quarter" idx="13"/>
          </p:nvPr>
        </p:nvSpPr>
        <p:spPr>
          <a:xfrm>
            <a:off x="5615872" y="0"/>
            <a:ext cx="3528128" cy="51435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315403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 Bilder">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4684900" y="396050"/>
            <a:ext cx="4068795"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0" name="Plassholder for bilde 7"/>
          <p:cNvSpPr>
            <a:spLocks noGrp="1"/>
          </p:cNvSpPr>
          <p:nvPr>
            <p:ph type="pic" sz="quarter" idx="14"/>
          </p:nvPr>
        </p:nvSpPr>
        <p:spPr>
          <a:xfrm>
            <a:off x="4684900" y="2670362"/>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1" name="Plassholder for bilde 7"/>
          <p:cNvSpPr>
            <a:spLocks noGrp="1"/>
          </p:cNvSpPr>
          <p:nvPr>
            <p:ph type="pic" sz="quarter" idx="15"/>
          </p:nvPr>
        </p:nvSpPr>
        <p:spPr>
          <a:xfrm>
            <a:off x="395290" y="396050"/>
            <a:ext cx="4078100" cy="2077091"/>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bilde 7"/>
          <p:cNvSpPr>
            <a:spLocks noGrp="1"/>
          </p:cNvSpPr>
          <p:nvPr>
            <p:ph type="pic" sz="quarter" idx="16"/>
          </p:nvPr>
        </p:nvSpPr>
        <p:spPr>
          <a:xfrm>
            <a:off x="395288" y="2670362"/>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810871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11" name="Plassholder for bilde 7"/>
          <p:cNvSpPr>
            <a:spLocks noGrp="1"/>
          </p:cNvSpPr>
          <p:nvPr>
            <p:ph type="pic" sz="quarter" idx="15"/>
          </p:nvPr>
        </p:nvSpPr>
        <p:spPr>
          <a:xfrm>
            <a:off x="0" y="0"/>
            <a:ext cx="9144000" cy="514350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Tree>
    <p:extLst>
      <p:ext uri="{BB962C8B-B14F-4D97-AF65-F5344CB8AC3E}">
        <p14:creationId xmlns:p14="http://schemas.microsoft.com/office/powerpoint/2010/main" val="2006922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ittel">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0" y="1166813"/>
            <a:ext cx="9144000" cy="3976688"/>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5" name="Plassholder for tittel 1"/>
          <p:cNvSpPr>
            <a:spLocks noGrp="1"/>
          </p:cNvSpPr>
          <p:nvPr>
            <p:ph type="title"/>
          </p:nvPr>
        </p:nvSpPr>
        <p:spPr>
          <a:xfrm>
            <a:off x="391765" y="454840"/>
            <a:ext cx="8357328" cy="492443"/>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237830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 innhold og 2 små bilder">
    <p:spTree>
      <p:nvGrpSpPr>
        <p:cNvPr id="1" name=""/>
        <p:cNvGrpSpPr/>
        <p:nvPr/>
      </p:nvGrpSpPr>
      <p:grpSpPr>
        <a:xfrm>
          <a:off x="0" y="0"/>
          <a:ext cx="0" cy="0"/>
          <a:chOff x="0" y="0"/>
          <a:chExt cx="0" cy="0"/>
        </a:xfrm>
      </p:grpSpPr>
      <p:sp>
        <p:nvSpPr>
          <p:cNvPr id="7" name="Plassholder for tekst 10"/>
          <p:cNvSpPr>
            <a:spLocks noGrp="1"/>
          </p:cNvSpPr>
          <p:nvPr>
            <p:ph type="body" idx="15"/>
          </p:nvPr>
        </p:nvSpPr>
        <p:spPr>
          <a:xfrm>
            <a:off x="395287" y="1161883"/>
            <a:ext cx="8353427" cy="738637"/>
          </a:xfrm>
        </p:spPr>
        <p:txBody>
          <a:bodyPr lIns="0" tIns="0" rIns="0" bIns="0">
            <a:noAutofit/>
          </a:bodyPr>
          <a:lstStyle>
            <a:lvl1pPr marL="0" indent="0">
              <a:buNone/>
              <a:defRPr sz="2000"/>
            </a:lvl1pPr>
          </a:lstStyle>
          <a:p>
            <a:pPr lvl="0"/>
            <a:r>
              <a:rPr lang="en-US"/>
              <a:t>Edit Master text styles</a:t>
            </a:r>
          </a:p>
        </p:txBody>
      </p:sp>
      <p:sp>
        <p:nvSpPr>
          <p:cNvPr id="8" name="Plassholder for bilde 7"/>
          <p:cNvSpPr>
            <a:spLocks noGrp="1"/>
          </p:cNvSpPr>
          <p:nvPr>
            <p:ph type="pic" sz="quarter" idx="14"/>
          </p:nvPr>
        </p:nvSpPr>
        <p:spPr>
          <a:xfrm>
            <a:off x="4684900" y="2150423"/>
            <a:ext cx="4068795"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9" name="Plassholder for bilde 7"/>
          <p:cNvSpPr>
            <a:spLocks noGrp="1"/>
          </p:cNvSpPr>
          <p:nvPr>
            <p:ph type="pic" sz="quarter" idx="16"/>
          </p:nvPr>
        </p:nvSpPr>
        <p:spPr>
          <a:xfrm>
            <a:off x="395288" y="2150423"/>
            <a:ext cx="4078101" cy="2077090"/>
          </a:xfrm>
          <a:solidFill>
            <a:schemeClr val="bg2"/>
          </a:solidFill>
        </p:spPr>
        <p:txBody>
          <a:bodyPr lIns="360000" tIns="540000" rIns="360000" anchor="t" anchorCtr="1">
            <a:noAutofit/>
          </a:bodyPr>
          <a:lstStyle>
            <a:lvl1pPr marL="0" indent="0" algn="ctr" rtl="0">
              <a:buNone/>
              <a:defRPr>
                <a:solidFill>
                  <a:schemeClr val="bg1"/>
                </a:solidFill>
              </a:defRPr>
            </a:lvl1pPr>
          </a:lstStyle>
          <a:p>
            <a:r>
              <a:rPr lang="en-US"/>
              <a:t>Click icon to add picture</a:t>
            </a:r>
            <a:endParaRPr lang="nb-NO"/>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673CF2C7-D40C-42C9-BE0A-05682626065A}" type="datetime1">
              <a:rPr lang="nb-NO" smtClean="0"/>
              <a:t>21.05.2021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10"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2771221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10" name="Plassholder for innhold 2"/>
          <p:cNvSpPr>
            <a:spLocks noGrp="1"/>
          </p:cNvSpPr>
          <p:nvPr>
            <p:ph idx="14"/>
          </p:nvPr>
        </p:nvSpPr>
        <p:spPr>
          <a:xfrm>
            <a:off x="395289"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1" name="Plassholder for innhold 2"/>
          <p:cNvSpPr>
            <a:spLocks noGrp="1"/>
          </p:cNvSpPr>
          <p:nvPr>
            <p:ph idx="15"/>
          </p:nvPr>
        </p:nvSpPr>
        <p:spPr>
          <a:xfrm>
            <a:off x="4769225" y="1161881"/>
            <a:ext cx="3979488" cy="3065632"/>
          </a:xfrm>
        </p:spPr>
        <p:txBody>
          <a:bodyPr/>
          <a:lstStyle>
            <a:lvl1pPr>
              <a:spcBef>
                <a:spcPts val="0"/>
              </a:spcBef>
              <a:defRPr/>
            </a:lvl1pPr>
          </a:lstStyle>
          <a:p>
            <a:pPr lvl="0"/>
            <a:r>
              <a:rPr lang="en-US"/>
              <a:t>Edit Master text styles</a:t>
            </a:r>
          </a:p>
          <a:p>
            <a:pPr lvl="1"/>
            <a:r>
              <a:rPr lang="en-US"/>
              <a:t>Second level</a:t>
            </a:r>
          </a:p>
        </p:txBody>
      </p:sp>
      <p:sp>
        <p:nvSpPr>
          <p:cNvPr id="12"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D1C2CBA3-E566-4E8F-A03F-6B3466D1221B}" type="datetime1">
              <a:rPr lang="nb-NO" smtClean="0"/>
              <a:t>21.05.2021</a:t>
            </a:fld>
            <a:endParaRPr lang="nb-NO"/>
          </a:p>
        </p:txBody>
      </p:sp>
      <p:sp>
        <p:nvSpPr>
          <p:cNvPr id="13"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7"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333610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395289" y="1166815"/>
            <a:ext cx="3979489"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5" name="Plassholder for tekst 4"/>
          <p:cNvSpPr>
            <a:spLocks noGrp="1"/>
          </p:cNvSpPr>
          <p:nvPr>
            <p:ph type="body" sz="quarter" idx="3"/>
          </p:nvPr>
        </p:nvSpPr>
        <p:spPr>
          <a:xfrm>
            <a:off x="4769226" y="1166815"/>
            <a:ext cx="3979871" cy="246221"/>
          </a:xfrm>
        </p:spPr>
        <p:txBody>
          <a:bodyPr wrap="square" anchor="t" anchorCtr="0">
            <a:spAutoFit/>
          </a:bodyPr>
          <a:lstStyle>
            <a:lvl1pPr marL="0" indent="0" algn="l">
              <a:buNone/>
              <a:defRPr sz="1600"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10" name="Plassholder for innhold 2"/>
          <p:cNvSpPr>
            <a:spLocks noGrp="1"/>
          </p:cNvSpPr>
          <p:nvPr>
            <p:ph idx="14"/>
          </p:nvPr>
        </p:nvSpPr>
        <p:spPr>
          <a:xfrm>
            <a:off x="395289" y="1482291"/>
            <a:ext cx="3979488" cy="2745222"/>
          </a:xfrm>
        </p:spPr>
        <p:txBody>
          <a:bodyPr/>
          <a:lstStyle>
            <a:lvl1pPr>
              <a:spcBef>
                <a:spcPts val="0"/>
              </a:spcBef>
              <a:defRPr/>
            </a:lvl1pPr>
          </a:lstStyle>
          <a:p>
            <a:pPr lvl="0"/>
            <a:r>
              <a:rPr lang="en-US"/>
              <a:t>Edit Master text styles</a:t>
            </a:r>
          </a:p>
          <a:p>
            <a:pPr lvl="1"/>
            <a:r>
              <a:rPr lang="en-US"/>
              <a:t>Second level</a:t>
            </a:r>
          </a:p>
        </p:txBody>
      </p:sp>
      <p:sp>
        <p:nvSpPr>
          <p:cNvPr id="13" name="Plassholder for innhold 2"/>
          <p:cNvSpPr>
            <a:spLocks noGrp="1"/>
          </p:cNvSpPr>
          <p:nvPr>
            <p:ph idx="15"/>
          </p:nvPr>
        </p:nvSpPr>
        <p:spPr>
          <a:xfrm>
            <a:off x="4769225" y="1482291"/>
            <a:ext cx="3979488" cy="2745222"/>
          </a:xfrm>
        </p:spPr>
        <p:txBody>
          <a:bodyPr/>
          <a:lstStyle>
            <a:lvl1pPr>
              <a:spcBef>
                <a:spcPts val="0"/>
              </a:spcBef>
              <a:defRPr/>
            </a:lvl1pPr>
          </a:lstStyle>
          <a:p>
            <a:pPr lvl="0"/>
            <a:r>
              <a:rPr lang="en-US"/>
              <a:t>Edit Master text styles</a:t>
            </a:r>
          </a:p>
          <a:p>
            <a:pPr lvl="1"/>
            <a:r>
              <a:rPr lang="en-US"/>
              <a:t>Second level</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246D742B-D631-4363-BBFB-9E1931403F5C}" type="datetime1">
              <a:rPr lang="nb-NO" smtClean="0"/>
              <a:t>21.05.2021</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9" name="Plassholder for tittel 1"/>
          <p:cNvSpPr>
            <a:spLocks noGrp="1"/>
          </p:cNvSpPr>
          <p:nvPr>
            <p:ph type="title"/>
          </p:nvPr>
        </p:nvSpPr>
        <p:spPr>
          <a:xfrm>
            <a:off x="391765" y="454840"/>
            <a:ext cx="8357328" cy="307777"/>
          </a:xfrm>
          <a:prstGeom prst="rect">
            <a:avLst/>
          </a:prstGeom>
        </p:spPr>
        <p:txBody>
          <a:bodyPr vert="horz" wrap="square" lIns="0" tIns="0" rIns="0" bIns="0" rtlCol="0" anchor="t" anchorCtr="0">
            <a:spAutoFit/>
          </a:bodyPr>
          <a:lstStyle>
            <a:lvl1pPr>
              <a:defRPr sz="2000"/>
            </a:lvl1pPr>
          </a:lstStyle>
          <a:p>
            <a:r>
              <a:rPr lang="en-US"/>
              <a:t>Click to edit Master title style</a:t>
            </a:r>
            <a:endParaRPr lang="nb-NO"/>
          </a:p>
        </p:txBody>
      </p:sp>
    </p:spTree>
    <p:extLst>
      <p:ext uri="{BB962C8B-B14F-4D97-AF65-F5344CB8AC3E}">
        <p14:creationId xmlns:p14="http://schemas.microsoft.com/office/powerpoint/2010/main" val="1077428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ACE58-C65E-4896-966D-ACBFA55E755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28104" y="429009"/>
            <a:ext cx="929408" cy="381721"/>
          </a:xfrm>
          <a:prstGeom prst="rect">
            <a:avLst/>
          </a:prstGeom>
        </p:spPr>
      </p:pic>
      <p:sp>
        <p:nvSpPr>
          <p:cNvPr id="8" name="Tittel 1"/>
          <p:cNvSpPr>
            <a:spLocks noGrp="1"/>
          </p:cNvSpPr>
          <p:nvPr>
            <p:ph type="ctrTitle"/>
          </p:nvPr>
        </p:nvSpPr>
        <p:spPr>
          <a:xfrm>
            <a:off x="828104" y="2048703"/>
            <a:ext cx="5254349" cy="492443"/>
          </a:xfrm>
        </p:spPr>
        <p:txBody>
          <a:bodyPr wrap="square" anchor="b">
            <a:spAutoFit/>
          </a:bodyPr>
          <a:lstStyle>
            <a:lvl1pPr algn="l">
              <a:defRPr sz="3200"/>
            </a:lvl1pPr>
          </a:lstStyle>
          <a:p>
            <a:r>
              <a:rPr lang="en-US"/>
              <a:t>Click to edit Master title style</a:t>
            </a:r>
            <a:endParaRPr lang="nb-NO"/>
          </a:p>
        </p:txBody>
      </p:sp>
      <p:sp>
        <p:nvSpPr>
          <p:cNvPr id="9" name="Undertittel 2"/>
          <p:cNvSpPr>
            <a:spLocks noGrp="1"/>
          </p:cNvSpPr>
          <p:nvPr>
            <p:ph type="subTitle" idx="1"/>
          </p:nvPr>
        </p:nvSpPr>
        <p:spPr>
          <a:xfrm>
            <a:off x="828105" y="2700339"/>
            <a:ext cx="4194524" cy="307777"/>
          </a:xfrm>
        </p:spPr>
        <p:txBody>
          <a:bodyPr wrap="square">
            <a:spAutoFit/>
          </a:bodyPr>
          <a:lstStyle>
            <a:lvl1pPr marL="0" indent="0" algn="l">
              <a:buNone/>
              <a:defRPr sz="2000"/>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5" name="Rectangle 4"/>
          <p:cNvSpPr/>
          <p:nvPr userDrawn="1"/>
        </p:nvSpPr>
        <p:spPr>
          <a:xfrm>
            <a:off x="7386488" y="482597"/>
            <a:ext cx="929408" cy="328133"/>
          </a:xfrm>
          <a:prstGeom prst="rect">
            <a:avLst/>
          </a:prstGeom>
          <a:blipFill>
            <a:blip r:embed="rId4"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753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633C4B9E-6DD3-4AE2-82CC-F530ED4119BB}" type="datetime1">
              <a:rPr lang="nb-NO" smtClean="0"/>
              <a:t>21.05.2021</a:t>
            </a:fld>
            <a:endParaRPr lang="nb-NO"/>
          </a:p>
        </p:txBody>
      </p:sp>
      <p:sp>
        <p:nvSpPr>
          <p:cNvPr id="7"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Plassholder for tittel 1"/>
          <p:cNvSpPr>
            <a:spLocks noGrp="1"/>
          </p:cNvSpPr>
          <p:nvPr>
            <p:ph type="title"/>
          </p:nvPr>
        </p:nvSpPr>
        <p:spPr>
          <a:xfrm>
            <a:off x="395288" y="447675"/>
            <a:ext cx="8357328" cy="307777"/>
          </a:xfrm>
          <a:prstGeom prst="rect">
            <a:avLst/>
          </a:prstGeom>
        </p:spPr>
        <p:txBody>
          <a:bodyPr vert="horz" wrap="square" lIns="0" tIns="0" rIns="0" bIns="0" rtlCol="0" anchor="t" anchorCtr="0">
            <a:spAutoFit/>
          </a:bodyPr>
          <a:lstStyle/>
          <a:p>
            <a:r>
              <a:rPr lang="en-US"/>
              <a:t>Click to edit Master title style</a:t>
            </a:r>
            <a:endParaRPr lang="nb-NO"/>
          </a:p>
        </p:txBody>
      </p:sp>
    </p:spTree>
    <p:extLst>
      <p:ext uri="{BB962C8B-B14F-4D97-AF65-F5344CB8AC3E}">
        <p14:creationId xmlns:p14="http://schemas.microsoft.com/office/powerpoint/2010/main" val="129985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EDFEF9BE-8788-443D-9EF5-9153D983B00D}" type="datetime1">
              <a:rPr lang="nb-NO" smtClean="0"/>
              <a:t>21.05.2021</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2767578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Tomt_ut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7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lide">
    <p:spTree>
      <p:nvGrpSpPr>
        <p:cNvPr id="1" name=""/>
        <p:cNvGrpSpPr/>
        <p:nvPr/>
      </p:nvGrpSpPr>
      <p:grpSpPr>
        <a:xfrm>
          <a:off x="0" y="0"/>
          <a:ext cx="0" cy="0"/>
          <a:chOff x="0" y="0"/>
          <a:chExt cx="0" cy="0"/>
        </a:xfrm>
      </p:grpSpPr>
      <p:sp>
        <p:nvSpPr>
          <p:cNvPr id="4" name="TextBox 3"/>
          <p:cNvSpPr txBox="1"/>
          <p:nvPr userDrawn="1"/>
        </p:nvSpPr>
        <p:spPr>
          <a:xfrm>
            <a:off x="3388094" y="4237139"/>
            <a:ext cx="2367815" cy="400110"/>
          </a:xfrm>
          <a:prstGeom prst="rect">
            <a:avLst/>
          </a:prstGeom>
          <a:noFill/>
        </p:spPr>
        <p:txBody>
          <a:bodyPr wrap="square" rtlCol="0">
            <a:spAutoFit/>
          </a:bodyPr>
          <a:lstStyle/>
          <a:p>
            <a:pPr algn="ctr"/>
            <a:r>
              <a:rPr lang="en-US" sz="1000" b="1" u="sng" err="1"/>
              <a:t>Tusen</a:t>
            </a:r>
            <a:r>
              <a:rPr lang="en-US" sz="1000" b="1" u="sng"/>
              <a:t> </a:t>
            </a:r>
            <a:r>
              <a:rPr lang="en-US" sz="1000" b="1" u="sng" err="1"/>
              <a:t>takk</a:t>
            </a:r>
            <a:r>
              <a:rPr lang="en-US" sz="1000" b="1" u="sng"/>
              <a:t>!</a:t>
            </a:r>
          </a:p>
          <a:p>
            <a:pPr algn="ctr"/>
            <a:r>
              <a:rPr lang="en-US" sz="1000" b="1" u="sng"/>
              <a:t>www.innovasjonnorge.no</a:t>
            </a:r>
          </a:p>
        </p:txBody>
      </p:sp>
      <p:sp>
        <p:nvSpPr>
          <p:cNvPr id="6" name="Rectangle 5"/>
          <p:cNvSpPr/>
          <p:nvPr userDrawn="1"/>
        </p:nvSpPr>
        <p:spPr>
          <a:xfrm>
            <a:off x="3047997" y="2061943"/>
            <a:ext cx="2987046" cy="103993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5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57200" y="205200"/>
            <a:ext cx="8228160" cy="857520"/>
          </a:xfrm>
          <a:prstGeom prst="rect">
            <a:avLst/>
          </a:prstGeom>
        </p:spPr>
        <p:txBody>
          <a:bodyPr lIns="0" tIns="0" rIns="0" bIns="0" anchor="ctr"/>
          <a:lstStyle/>
          <a:p>
            <a:pPr algn="ctr"/>
            <a:endParaRPr lang="en-US" sz="4400" b="0" strike="noStrike" spc="-1">
              <a:latin typeface="Arial"/>
            </a:endParaRPr>
          </a:p>
        </p:txBody>
      </p:sp>
      <p:sp>
        <p:nvSpPr>
          <p:cNvPr id="18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en-US" sz="3200" b="0" strike="noStrike" spc="-1">
              <a:latin typeface="Arial"/>
            </a:endParaRPr>
          </a:p>
        </p:txBody>
      </p:sp>
      <p:sp>
        <p:nvSpPr>
          <p:cNvPr id="18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2369957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
    <p:spTree>
      <p:nvGrpSpPr>
        <p:cNvPr id="1" name=""/>
        <p:cNvGrpSpPr/>
        <p:nvPr/>
      </p:nvGrpSpPr>
      <p:grpSpPr>
        <a:xfrm>
          <a:off x="0" y="0"/>
          <a:ext cx="0" cy="0"/>
          <a:chOff x="0" y="0"/>
          <a:chExt cx="0" cy="0"/>
        </a:xfrm>
      </p:grpSpPr>
      <p:pic>
        <p:nvPicPr>
          <p:cNvPr id="8" name="Picture 7" descr="A picture containing outdoor, snow, man, photo&#10;&#10;Description automatically generated">
            <a:extLst>
              <a:ext uri="{FF2B5EF4-FFF2-40B4-BE49-F238E27FC236}">
                <a16:creationId xmlns:a16="http://schemas.microsoft.com/office/drawing/2014/main" id="{2646B1B5-550B-4254-A51D-514C945C2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452"/>
            <a:ext cx="9144000" cy="5143500"/>
          </a:xfrm>
          <a:prstGeom prst="rect">
            <a:avLst/>
          </a:prstGeom>
        </p:spPr>
      </p:pic>
      <p:sp>
        <p:nvSpPr>
          <p:cNvPr id="13" name="Text Placeholder 12">
            <a:extLst>
              <a:ext uri="{FF2B5EF4-FFF2-40B4-BE49-F238E27FC236}">
                <a16:creationId xmlns:a16="http://schemas.microsoft.com/office/drawing/2014/main" id="{AB6979DF-3F20-424A-977A-87A26A210072}"/>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332186" y="2507457"/>
            <a:ext cx="6943725" cy="273844"/>
          </a:xfrm>
        </p:spPr>
        <p:txBody>
          <a:bodyPr lIns="0" tIns="0" rIns="0" bIns="0">
            <a:noAutofit/>
          </a:bodyPr>
          <a:lstStyle>
            <a:lvl1pPr marL="0" indent="0" algn="l">
              <a:buNone/>
              <a:defRPr sz="21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161C5688-89DB-CC43-BED3-602E1BD4E5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1639009895"/>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288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e slide m/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4" name="Title 1">
            <a:extLst>
              <a:ext uri="{FF2B5EF4-FFF2-40B4-BE49-F238E27FC236}">
                <a16:creationId xmlns:a16="http://schemas.microsoft.com/office/drawing/2014/main" id="{BC9E28CE-C4DB-4E8C-A0AD-DC7F9A8768DD}"/>
              </a:ext>
            </a:extLst>
          </p:cNvPr>
          <p:cNvSpPr>
            <a:spLocks noGrp="1"/>
          </p:cNvSpPr>
          <p:nvPr>
            <p:ph type="ctrTitle"/>
          </p:nvPr>
        </p:nvSpPr>
        <p:spPr>
          <a:xfrm>
            <a:off x="332185" y="1924051"/>
            <a:ext cx="6943725" cy="444104"/>
          </a:xfrm>
        </p:spPr>
        <p:txBody>
          <a:bodyPr lIns="0" tIns="0" rIns="0" bIns="0" anchor="b">
            <a:normAutofit/>
          </a:bodyPr>
          <a:lstStyle>
            <a:lvl1pPr algn="l">
              <a:defRPr sz="3000"/>
            </a:lvl1pPr>
          </a:lstStyle>
          <a:p>
            <a:r>
              <a:rPr lang="nb-NO"/>
              <a:t>Klikk for å redigere tittelstil</a:t>
            </a:r>
            <a:endParaRPr lang="en-US"/>
          </a:p>
        </p:txBody>
      </p:sp>
      <p:sp>
        <p:nvSpPr>
          <p:cNvPr id="6" name="Subtitle 2">
            <a:extLst>
              <a:ext uri="{FF2B5EF4-FFF2-40B4-BE49-F238E27FC236}">
                <a16:creationId xmlns:a16="http://schemas.microsoft.com/office/drawing/2014/main" id="{BBCCB97D-FA3E-4594-9DD5-D0E5418C3BB9}"/>
              </a:ext>
            </a:extLst>
          </p:cNvPr>
          <p:cNvSpPr>
            <a:spLocks noGrp="1"/>
          </p:cNvSpPr>
          <p:nvPr>
            <p:ph type="subTitle" idx="1"/>
          </p:nvPr>
        </p:nvSpPr>
        <p:spPr>
          <a:xfrm>
            <a:off x="332185" y="2507457"/>
            <a:ext cx="6943724" cy="273844"/>
          </a:xfrm>
        </p:spPr>
        <p:txBody>
          <a:bodyPr lIns="0" tIns="0" rIns="0" bIns="0">
            <a:noAutofit/>
          </a:bodyPr>
          <a:lstStyle>
            <a:lvl1pPr marL="0" indent="0" algn="l">
              <a:buNone/>
              <a:defRPr sz="21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15" name="Text Placeholder 8">
            <a:extLst>
              <a:ext uri="{FF2B5EF4-FFF2-40B4-BE49-F238E27FC236}">
                <a16:creationId xmlns:a16="http://schemas.microsoft.com/office/drawing/2014/main" id="{B546FE2B-83A9-E540-B019-77382B66215E}"/>
              </a:ext>
            </a:extLst>
          </p:cNvPr>
          <p:cNvSpPr>
            <a:spLocks noGrp="1"/>
          </p:cNvSpPr>
          <p:nvPr>
            <p:ph type="body" sz="quarter" idx="16" hasCustomPrompt="1"/>
          </p:nvPr>
        </p:nvSpPr>
        <p:spPr>
          <a:xfrm>
            <a:off x="337825" y="479732"/>
            <a:ext cx="835067" cy="287742"/>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en-US"/>
              <a:t> </a:t>
            </a:r>
            <a:endParaRPr lang="nb-NO"/>
          </a:p>
        </p:txBody>
      </p:sp>
    </p:spTree>
    <p:extLst>
      <p:ext uri="{BB962C8B-B14F-4D97-AF65-F5344CB8AC3E}">
        <p14:creationId xmlns:p14="http://schemas.microsoft.com/office/powerpoint/2010/main" val="2499761019"/>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288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Bilde slide u/ tekst og log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1"/>
            <a:ext cx="91440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8" name="Text Placeholder 12">
            <a:extLst>
              <a:ext uri="{FF2B5EF4-FFF2-40B4-BE49-F238E27FC236}">
                <a16:creationId xmlns:a16="http://schemas.microsoft.com/office/drawing/2014/main" id="{00A21E6E-2DD5-0245-9BB2-F81ADEECDEC0}"/>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614884913"/>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28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blå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11" name="Picture 10">
            <a:extLst>
              <a:ext uri="{FF2B5EF4-FFF2-40B4-BE49-F238E27FC236}">
                <a16:creationId xmlns:a16="http://schemas.microsoft.com/office/drawing/2014/main" id="{2D44585A-7F77-8047-AAB8-CC1C9BC104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3868083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oransje tit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2B680F-3F39-4251-A709-17C99C4A6490}"/>
              </a:ext>
            </a:extLst>
          </p:cNvPr>
          <p:cNvSpPr/>
          <p:nvPr userDrawn="1"/>
        </p:nvSpPr>
        <p:spPr>
          <a:xfrm>
            <a:off x="0" y="1143000"/>
            <a:ext cx="9144000" cy="4000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4650580" y="1989535"/>
            <a:ext cx="4164807" cy="932259"/>
          </a:xfrm>
        </p:spPr>
        <p:txBody>
          <a:bodyPr lIns="0" tIns="0" rIns="0" bIns="0" anchor="b">
            <a:normAutofit/>
          </a:bodyPr>
          <a:lstStyle>
            <a:lvl1pPr algn="l">
              <a:defRPr sz="30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3193256"/>
            <a:ext cx="4164806" cy="385763"/>
          </a:xfrm>
        </p:spPr>
        <p:txBody>
          <a:bodyPr lIns="0" tIns="0" rIns="0" bIns="0">
            <a:noAutofit/>
          </a:bodyPr>
          <a:lstStyle>
            <a:lvl1pPr marL="0" indent="0" algn="l">
              <a:buNone/>
              <a:defRPr sz="15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pic>
        <p:nvPicPr>
          <p:cNvPr id="7" name="Picture 6">
            <a:extLst>
              <a:ext uri="{FF2B5EF4-FFF2-40B4-BE49-F238E27FC236}">
                <a16:creationId xmlns:a16="http://schemas.microsoft.com/office/drawing/2014/main" id="{D3F53F6D-1B96-3F49-9259-87588319B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181" y="478574"/>
            <a:ext cx="835067" cy="288900"/>
          </a:xfrm>
          <a:prstGeom prst="rect">
            <a:avLst/>
          </a:prstGeom>
        </p:spPr>
      </p:pic>
    </p:spTree>
    <p:extLst>
      <p:ext uri="{BB962C8B-B14F-4D97-AF65-F5344CB8AC3E}">
        <p14:creationId xmlns:p14="http://schemas.microsoft.com/office/powerpoint/2010/main" val="3728406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8" name="Plassholder for tekst 7"/>
          <p:cNvSpPr>
            <a:spLocks noGrp="1"/>
          </p:cNvSpPr>
          <p:nvPr>
            <p:ph type="body" sz="quarter" idx="13"/>
          </p:nvPr>
        </p:nvSpPr>
        <p:spPr>
          <a:xfrm>
            <a:off x="396051" y="447675"/>
            <a:ext cx="1868487" cy="123111"/>
          </a:xfrm>
        </p:spPr>
        <p:txBody>
          <a:bodyPr anchor="t" anchorCtr="0">
            <a:spAutoFit/>
          </a:bodyPr>
          <a:lstStyle>
            <a:lvl1pPr marL="0" indent="0">
              <a:buNone/>
              <a:defRPr sz="800" b="1" u="sng"/>
            </a:lvl1pPr>
          </a:lstStyle>
          <a:p>
            <a:pPr lvl="0"/>
            <a:r>
              <a:rPr lang="en-US"/>
              <a:t>Edit Master text styles</a:t>
            </a:r>
          </a:p>
        </p:txBody>
      </p:sp>
      <p:sp>
        <p:nvSpPr>
          <p:cNvPr id="1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1D94EDD-F8DC-4CBB-A02F-247247B7676B}" type="datetime1">
              <a:rPr lang="nb-NO" smtClean="0"/>
              <a:t>21.05.2021</a:t>
            </a:fld>
            <a:endParaRPr lang="nb-NO"/>
          </a:p>
        </p:txBody>
      </p:sp>
      <p:sp>
        <p:nvSpPr>
          <p:cNvPr id="15"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pic>
        <p:nvPicPr>
          <p:cNvPr id="10" name="Bild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2339261"/>
            <a:ext cx="2962663" cy="960122"/>
          </a:xfrm>
          <a:prstGeom prst="rect">
            <a:avLst/>
          </a:prstGeom>
        </p:spPr>
      </p:pic>
      <p:sp>
        <p:nvSpPr>
          <p:cNvPr id="12"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3"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Tree>
    <p:extLst>
      <p:ext uri="{BB962C8B-B14F-4D97-AF65-F5344CB8AC3E}">
        <p14:creationId xmlns:p14="http://schemas.microsoft.com/office/powerpoint/2010/main" val="3127885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ilde i bun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0" y="2350294"/>
            <a:ext cx="9144000" cy="2793206"/>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6" y="1146572"/>
            <a:ext cx="3423641" cy="989409"/>
          </a:xfrm>
        </p:spPr>
        <p:txBody>
          <a:bodyPr lIns="0" tIns="0" rIns="0" bIns="0" anchor="t">
            <a:normAutofit/>
          </a:bodyPr>
          <a:lstStyle>
            <a:lvl1pPr algn="l">
              <a:defRPr sz="2100"/>
            </a:lvl1pPr>
          </a:lstStyle>
          <a:p>
            <a:r>
              <a:rPr lang="nb-NO"/>
              <a:t>Klikk for å redigere tittelstil</a:t>
            </a:r>
            <a:endParaRPr lang="en-US"/>
          </a:p>
        </p:txBody>
      </p:sp>
      <p:sp>
        <p:nvSpPr>
          <p:cNvPr id="3" name="Subtitle 2">
            <a:extLst>
              <a:ext uri="{FF2B5EF4-FFF2-40B4-BE49-F238E27FC236}">
                <a16:creationId xmlns:a16="http://schemas.microsoft.com/office/drawing/2014/main" id="{21F01333-38D4-4194-B5E4-2E38B0EAE6D6}"/>
              </a:ext>
            </a:extLst>
          </p:cNvPr>
          <p:cNvSpPr>
            <a:spLocks noGrp="1"/>
          </p:cNvSpPr>
          <p:nvPr>
            <p:ph type="subTitle" idx="1"/>
          </p:nvPr>
        </p:nvSpPr>
        <p:spPr>
          <a:xfrm>
            <a:off x="4650581" y="1146572"/>
            <a:ext cx="4164806" cy="989409"/>
          </a:xfrm>
        </p:spPr>
        <p:txBody>
          <a:bodyPr lIns="0" tIns="0" rIns="0" bIns="0">
            <a:normAutofit/>
          </a:bodyPr>
          <a:lstStyle>
            <a:lvl1pPr marL="0" indent="0" algn="l">
              <a:spcBef>
                <a:spcPts val="0"/>
              </a:spcBef>
              <a:buNone/>
              <a:defRPr sz="15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6" name="Text Placeholder 12">
            <a:extLst>
              <a:ext uri="{FF2B5EF4-FFF2-40B4-BE49-F238E27FC236}">
                <a16:creationId xmlns:a16="http://schemas.microsoft.com/office/drawing/2014/main" id="{D5C34F7B-757C-6A44-BCDD-8B9F442003F7}"/>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775969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485776"/>
            <a:ext cx="3443288" cy="4071937"/>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4" name="Text Placeholder 12">
            <a:extLst>
              <a:ext uri="{FF2B5EF4-FFF2-40B4-BE49-F238E27FC236}">
                <a16:creationId xmlns:a16="http://schemas.microsoft.com/office/drawing/2014/main" id="{225EB384-5F9C-42D8-8E71-B711AFCB3007}"/>
              </a:ext>
            </a:extLst>
          </p:cNvPr>
          <p:cNvSpPr>
            <a:spLocks noGrp="1"/>
          </p:cNvSpPr>
          <p:nvPr>
            <p:ph type="body" sz="quarter" idx="16" hasCustomPrompt="1"/>
          </p:nvPr>
        </p:nvSpPr>
        <p:spPr>
          <a:xfrm>
            <a:off x="7382895" y="4318988"/>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Title 1">
            <a:extLst>
              <a:ext uri="{FF2B5EF4-FFF2-40B4-BE49-F238E27FC236}">
                <a16:creationId xmlns:a16="http://schemas.microsoft.com/office/drawing/2014/main" id="{B132315B-6FFE-7C45-87B3-7A83A3C0A9C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4178018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t bild og innhold">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4D674F-E85B-4DC6-96F6-C60796E7A1F2}"/>
              </a:ext>
            </a:extLst>
          </p:cNvPr>
          <p:cNvSpPr>
            <a:spLocks noGrp="1"/>
          </p:cNvSpPr>
          <p:nvPr>
            <p:ph type="pic" sz="quarter" idx="13"/>
          </p:nvPr>
        </p:nvSpPr>
        <p:spPr>
          <a:xfrm>
            <a:off x="5372100" y="1"/>
            <a:ext cx="3771900" cy="5143500"/>
          </a:xfrm>
        </p:spPr>
        <p:txBody>
          <a:bodyPr anchor="t"/>
          <a:lstStyle>
            <a:lvl1pPr marL="257175" indent="-257175" algn="l">
              <a:buFont typeface="Arial" panose="020B0604020202020204" pitchFamily="34" charset="0"/>
              <a:buChar char="•"/>
              <a:defRPr/>
            </a:lvl1pPr>
          </a:lstStyle>
          <a:p>
            <a:r>
              <a:rPr lang="nb-NO"/>
              <a:t>Klikk på ikonet for å legge til et bilde</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7" name="Title 1">
            <a:extLst>
              <a:ext uri="{FF2B5EF4-FFF2-40B4-BE49-F238E27FC236}">
                <a16:creationId xmlns:a16="http://schemas.microsoft.com/office/drawing/2014/main" id="{880B7925-6C9D-FB42-9574-A060EC9D48F2}"/>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8" name="Text Placeholder 12">
            <a:extLst>
              <a:ext uri="{FF2B5EF4-FFF2-40B4-BE49-F238E27FC236}">
                <a16:creationId xmlns:a16="http://schemas.microsoft.com/office/drawing/2014/main" id="{CC3B970C-63E5-4D8E-B95E-B803D5042CDE}"/>
              </a:ext>
            </a:extLst>
          </p:cNvPr>
          <p:cNvSpPr>
            <a:spLocks noGrp="1"/>
          </p:cNvSpPr>
          <p:nvPr>
            <p:ph type="body" sz="quarter" idx="16"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277190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ort bilde og ikon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65915" y="0"/>
            <a:ext cx="3778085" cy="5143500"/>
          </a:xfrm>
        </p:spPr>
        <p:txBody>
          <a:bodyPr/>
          <a:lstStyle>
            <a:lvl1pPr marL="257175" indent="-257175">
              <a:buFont typeface="Arial" panose="020B0604020202020204" pitchFamily="34" charset="0"/>
              <a:buChar char="•"/>
              <a:defRPr/>
            </a:lvl1pPr>
          </a:lstStyle>
          <a:p>
            <a:r>
              <a:rPr lang="nb-NO"/>
              <a:t>Klikk på ikonet for å legge til et bilde</a:t>
            </a:r>
            <a:endParaRPr lang="en-US"/>
          </a:p>
        </p:txBody>
      </p:sp>
      <p:sp>
        <p:nvSpPr>
          <p:cNvPr id="43" name="Plassholder for tekst 2">
            <a:extLst>
              <a:ext uri="{FF2B5EF4-FFF2-40B4-BE49-F238E27FC236}">
                <a16:creationId xmlns:a16="http://schemas.microsoft.com/office/drawing/2014/main" id="{FF46E68F-14F9-B74B-AA8F-CA228D7673B5}"/>
              </a:ext>
            </a:extLst>
          </p:cNvPr>
          <p:cNvSpPr>
            <a:spLocks noGrp="1"/>
          </p:cNvSpPr>
          <p:nvPr>
            <p:ph type="body" sz="quarter" idx="13" hasCustomPrompt="1"/>
          </p:nvPr>
        </p:nvSpPr>
        <p:spPr>
          <a:xfrm>
            <a:off x="339453" y="1139106"/>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4" name="Text Placeholder 7">
            <a:extLst>
              <a:ext uri="{FF2B5EF4-FFF2-40B4-BE49-F238E27FC236}">
                <a16:creationId xmlns:a16="http://schemas.microsoft.com/office/drawing/2014/main" id="{013165E3-497F-5545-A7CC-F98F3BEAA7C3}"/>
              </a:ext>
            </a:extLst>
          </p:cNvPr>
          <p:cNvSpPr>
            <a:spLocks noGrp="1"/>
          </p:cNvSpPr>
          <p:nvPr>
            <p:ph type="body" sz="quarter" idx="34"/>
          </p:nvPr>
        </p:nvSpPr>
        <p:spPr>
          <a:xfrm>
            <a:off x="1060847" y="1139106"/>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5" name="Plassholder for tekst 2">
            <a:extLst>
              <a:ext uri="{FF2B5EF4-FFF2-40B4-BE49-F238E27FC236}">
                <a16:creationId xmlns:a16="http://schemas.microsoft.com/office/drawing/2014/main" id="{AB4E3CBC-9114-744C-8105-3B9D6CFF65B0}"/>
              </a:ext>
            </a:extLst>
          </p:cNvPr>
          <p:cNvSpPr>
            <a:spLocks noGrp="1"/>
          </p:cNvSpPr>
          <p:nvPr>
            <p:ph type="body" sz="quarter" idx="35" hasCustomPrompt="1"/>
          </p:nvPr>
        </p:nvSpPr>
        <p:spPr>
          <a:xfrm>
            <a:off x="336572" y="1779327"/>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6" name="Text Placeholder 7">
            <a:extLst>
              <a:ext uri="{FF2B5EF4-FFF2-40B4-BE49-F238E27FC236}">
                <a16:creationId xmlns:a16="http://schemas.microsoft.com/office/drawing/2014/main" id="{B141B712-90AE-8442-AAD2-4C960BBE2146}"/>
              </a:ext>
            </a:extLst>
          </p:cNvPr>
          <p:cNvSpPr>
            <a:spLocks noGrp="1"/>
          </p:cNvSpPr>
          <p:nvPr>
            <p:ph type="body" sz="quarter" idx="41"/>
          </p:nvPr>
        </p:nvSpPr>
        <p:spPr>
          <a:xfrm>
            <a:off x="1057093" y="1779327"/>
            <a:ext cx="3439716"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7" name="Plassholder for tekst 2">
            <a:extLst>
              <a:ext uri="{FF2B5EF4-FFF2-40B4-BE49-F238E27FC236}">
                <a16:creationId xmlns:a16="http://schemas.microsoft.com/office/drawing/2014/main" id="{6891FC0B-D103-A74D-A154-2AB2BB4871C9}"/>
              </a:ext>
            </a:extLst>
          </p:cNvPr>
          <p:cNvSpPr>
            <a:spLocks noGrp="1"/>
          </p:cNvSpPr>
          <p:nvPr>
            <p:ph type="body" sz="quarter" idx="42" hasCustomPrompt="1"/>
          </p:nvPr>
        </p:nvSpPr>
        <p:spPr>
          <a:xfrm>
            <a:off x="336572" y="2419548"/>
            <a:ext cx="396763"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48" name="Text Placeholder 7">
            <a:extLst>
              <a:ext uri="{FF2B5EF4-FFF2-40B4-BE49-F238E27FC236}">
                <a16:creationId xmlns:a16="http://schemas.microsoft.com/office/drawing/2014/main" id="{D126A573-B7E6-8B43-A5AE-5AEB07C37A5D}"/>
              </a:ext>
            </a:extLst>
          </p:cNvPr>
          <p:cNvSpPr>
            <a:spLocks noGrp="1"/>
          </p:cNvSpPr>
          <p:nvPr>
            <p:ph type="body" sz="quarter" idx="43"/>
          </p:nvPr>
        </p:nvSpPr>
        <p:spPr>
          <a:xfrm>
            <a:off x="1058031" y="2419547"/>
            <a:ext cx="3438778"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49" name="Plassholder for tekst 2">
            <a:extLst>
              <a:ext uri="{FF2B5EF4-FFF2-40B4-BE49-F238E27FC236}">
                <a16:creationId xmlns:a16="http://schemas.microsoft.com/office/drawing/2014/main" id="{6976C4FB-44F0-054D-A46E-8B77F90224D0}"/>
              </a:ext>
            </a:extLst>
          </p:cNvPr>
          <p:cNvSpPr>
            <a:spLocks noGrp="1"/>
          </p:cNvSpPr>
          <p:nvPr>
            <p:ph type="body" sz="quarter" idx="44" hasCustomPrompt="1"/>
          </p:nvPr>
        </p:nvSpPr>
        <p:spPr>
          <a:xfrm>
            <a:off x="336570" y="3059769"/>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0" name="Text Placeholder 7">
            <a:extLst>
              <a:ext uri="{FF2B5EF4-FFF2-40B4-BE49-F238E27FC236}">
                <a16:creationId xmlns:a16="http://schemas.microsoft.com/office/drawing/2014/main" id="{3C0E11F1-614D-F441-B95E-02429680702F}"/>
              </a:ext>
            </a:extLst>
          </p:cNvPr>
          <p:cNvSpPr>
            <a:spLocks noGrp="1"/>
          </p:cNvSpPr>
          <p:nvPr>
            <p:ph type="body" sz="quarter" idx="45"/>
          </p:nvPr>
        </p:nvSpPr>
        <p:spPr>
          <a:xfrm>
            <a:off x="1058969" y="3059768"/>
            <a:ext cx="3437839"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51" name="Plassholder for tekst 2">
            <a:extLst>
              <a:ext uri="{FF2B5EF4-FFF2-40B4-BE49-F238E27FC236}">
                <a16:creationId xmlns:a16="http://schemas.microsoft.com/office/drawing/2014/main" id="{CB0C5965-1295-DD4E-B5D1-606829AD17F4}"/>
              </a:ext>
            </a:extLst>
          </p:cNvPr>
          <p:cNvSpPr>
            <a:spLocks noGrp="1"/>
          </p:cNvSpPr>
          <p:nvPr>
            <p:ph type="body" sz="quarter" idx="46" hasCustomPrompt="1"/>
          </p:nvPr>
        </p:nvSpPr>
        <p:spPr>
          <a:xfrm>
            <a:off x="336569" y="3699988"/>
            <a:ext cx="393882" cy="266942"/>
          </a:xfrm>
          <a:ln>
            <a:noFill/>
          </a:ln>
        </p:spPr>
        <p:txBody>
          <a:bodyPr anchor="t" anchorCtr="0">
            <a:normAutofit/>
          </a:bodyPr>
          <a:lstStyle>
            <a:lvl1pPr marL="0" indent="0" algn="l">
              <a:buNone/>
              <a:defRPr sz="1500" u="sng" baseline="0">
                <a:ln>
                  <a:noFill/>
                </a:ln>
                <a:solidFill>
                  <a:schemeClr val="tx1"/>
                </a:solidFill>
                <a:uFill>
                  <a:solidFill>
                    <a:schemeClr val="accent2"/>
                  </a:solidFill>
                </a:uFill>
                <a:latin typeface="+mn-lt"/>
              </a:defRPr>
            </a:lvl1pPr>
          </a:lstStyle>
          <a:p>
            <a:pPr lvl="0"/>
            <a:r>
              <a:rPr lang="nb-NO"/>
              <a:t>00</a:t>
            </a:r>
          </a:p>
          <a:p>
            <a:pPr lvl="0"/>
            <a:endParaRPr lang="nb-NO"/>
          </a:p>
        </p:txBody>
      </p:sp>
      <p:sp>
        <p:nvSpPr>
          <p:cNvPr id="52" name="Text Placeholder 7">
            <a:extLst>
              <a:ext uri="{FF2B5EF4-FFF2-40B4-BE49-F238E27FC236}">
                <a16:creationId xmlns:a16="http://schemas.microsoft.com/office/drawing/2014/main" id="{837EC896-07A4-F94D-896B-A8D59E0FEC9E}"/>
              </a:ext>
            </a:extLst>
          </p:cNvPr>
          <p:cNvSpPr>
            <a:spLocks noGrp="1"/>
          </p:cNvSpPr>
          <p:nvPr>
            <p:ph type="body" sz="quarter" idx="47"/>
          </p:nvPr>
        </p:nvSpPr>
        <p:spPr>
          <a:xfrm>
            <a:off x="1057092" y="3699989"/>
            <a:ext cx="3439715" cy="543861"/>
          </a:xfrm>
        </p:spPr>
        <p:txBody>
          <a:bodyPr lIns="0" tIns="0" rIns="0" bIns="0" anchor="t">
            <a:normAutofit/>
          </a:bodyPr>
          <a:lstStyle>
            <a:lvl1pPr marL="0" indent="0">
              <a:spcBef>
                <a:spcPts val="0"/>
              </a:spcBef>
              <a:buNone/>
              <a:defRPr sz="1500"/>
            </a:lvl1pPr>
          </a:lstStyle>
          <a:p>
            <a:pPr lvl="0"/>
            <a:r>
              <a:rPr lang="nb-NO"/>
              <a:t>Klikk for å redigere tekststiler i malen</a:t>
            </a:r>
          </a:p>
        </p:txBody>
      </p:sp>
      <p:sp>
        <p:nvSpPr>
          <p:cNvPr id="63" name="Title 1">
            <a:extLst>
              <a:ext uri="{FF2B5EF4-FFF2-40B4-BE49-F238E27FC236}">
                <a16:creationId xmlns:a16="http://schemas.microsoft.com/office/drawing/2014/main" id="{27AD949D-C5DC-9B4F-979E-ABF2F0706060}"/>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6" name="Text Placeholder 12">
            <a:extLst>
              <a:ext uri="{FF2B5EF4-FFF2-40B4-BE49-F238E27FC236}">
                <a16:creationId xmlns:a16="http://schemas.microsoft.com/office/drawing/2014/main" id="{48954A43-F8A0-4C98-8FFB-5421C58FA173}"/>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677252036"/>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30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713B6CA1-30D0-D94F-889F-3872D8967EBE}"/>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Tree>
    <p:extLst>
      <p:ext uri="{BB962C8B-B14F-4D97-AF65-F5344CB8AC3E}">
        <p14:creationId xmlns:p14="http://schemas.microsoft.com/office/powerpoint/2010/main" val="3361522174"/>
      </p:ext>
    </p:extLst>
  </p:cSld>
  <p:clrMapOvr>
    <a:masterClrMapping/>
  </p:clrMapOvr>
  <p:extLst>
    <p:ext uri="{DCECCB84-F9BA-43D5-87BE-67443E8EF086}">
      <p15:sldGuideLst xmlns:p15="http://schemas.microsoft.com/office/powerpoint/2012/main">
        <p15:guide id="1" orient="horz" pos="701" userDrawn="1">
          <p15:clr>
            <a:srgbClr val="FBAE40"/>
          </p15:clr>
        </p15:guide>
        <p15:guide id="2" pos="20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lsides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87989" cy="343326"/>
          </a:xfrm>
        </p:spPr>
        <p:txBody>
          <a:bodyPr lIns="0" tIns="0" rIns="0" bIns="0" anchor="t">
            <a:normAutofit/>
          </a:bodyPr>
          <a:lstStyle>
            <a:lvl1pPr algn="l">
              <a:defRPr sz="2100"/>
            </a:lvl1pPr>
          </a:lstStyle>
          <a:p>
            <a:r>
              <a:rPr lang="nb-NO"/>
              <a:t>Klikk for å redigere tittelstil</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341116" y="1135856"/>
            <a:ext cx="8487989"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284219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ønn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160AF3F-B36B-5E44-9783-8E34E56A8ED3}"/>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36AEFE15-FD8B-42B0-A2CF-EFFCD2626FA4}"/>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6455975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ansje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itle 1">
            <a:extLst>
              <a:ext uri="{FF2B5EF4-FFF2-40B4-BE49-F238E27FC236}">
                <a16:creationId xmlns:a16="http://schemas.microsoft.com/office/drawing/2014/main" id="{1078EF1D-3783-DE4B-83B1-366BA8B12C38}"/>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9" name="Text Placeholder 2">
            <a:extLst>
              <a:ext uri="{FF2B5EF4-FFF2-40B4-BE49-F238E27FC236}">
                <a16:creationId xmlns:a16="http://schemas.microsoft.com/office/drawing/2014/main" id="{F78431C1-F8BC-466A-A625-6EB574E29376}"/>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1199903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å høy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9C0D48-322F-4D4D-8C30-0629C6657EB5}"/>
              </a:ext>
            </a:extLst>
          </p:cNvPr>
          <p:cNvSpPr/>
          <p:nvPr userDrawn="1"/>
        </p:nvSpPr>
        <p:spPr>
          <a:xfrm>
            <a:off x="4922044" y="0"/>
            <a:ext cx="422195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59448" cy="343326"/>
          </a:xfrm>
        </p:spPr>
        <p:txBody>
          <a:bodyPr lIns="0" tIns="0" rIns="0" bIns="0" anchor="t">
            <a:normAutofit/>
          </a:bodyPr>
          <a:lstStyle>
            <a:lvl1pPr algn="l">
              <a:defRPr sz="21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1135857"/>
            <a:ext cx="415944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9">
            <a:extLst>
              <a:ext uri="{FF2B5EF4-FFF2-40B4-BE49-F238E27FC236}">
                <a16:creationId xmlns:a16="http://schemas.microsoft.com/office/drawing/2014/main" id="{0D4782BC-4109-45D3-907A-7CAB7DF17581}"/>
              </a:ext>
            </a:extLst>
          </p:cNvPr>
          <p:cNvSpPr>
            <a:spLocks noGrp="1"/>
          </p:cNvSpPr>
          <p:nvPr>
            <p:ph sz="quarter" idx="16"/>
          </p:nvPr>
        </p:nvSpPr>
        <p:spPr>
          <a:xfrm>
            <a:off x="5382817" y="1135856"/>
            <a:ext cx="3446288" cy="3421856"/>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Text Placeholder 2">
            <a:extLst>
              <a:ext uri="{FF2B5EF4-FFF2-40B4-BE49-F238E27FC236}">
                <a16:creationId xmlns:a16="http://schemas.microsoft.com/office/drawing/2014/main" id="{63477453-930B-4E55-800D-9B922EF819C5}"/>
              </a:ext>
            </a:extLst>
          </p:cNvPr>
          <p:cNvSpPr>
            <a:spLocks noGrp="1"/>
          </p:cNvSpPr>
          <p:nvPr>
            <p:ph type="body" sz="quarter" idx="17"/>
          </p:nvPr>
        </p:nvSpPr>
        <p:spPr>
          <a:xfrm>
            <a:off x="5382817" y="485776"/>
            <a:ext cx="3446288" cy="343326"/>
          </a:xfrm>
        </p:spPr>
        <p:txBody>
          <a:bodyPr lIns="0" tIns="0" rIns="0" bIns="0">
            <a:normAutofit/>
          </a:bodyPr>
          <a:lstStyle>
            <a:lvl1pPr marL="0" indent="0">
              <a:lnSpc>
                <a:spcPct val="90000"/>
              </a:lnSpc>
              <a:spcBef>
                <a:spcPts val="0"/>
              </a:spcBef>
              <a:buNone/>
              <a:defRPr sz="2100"/>
            </a:lvl1pPr>
          </a:lstStyle>
          <a:p>
            <a:pPr lvl="0"/>
            <a:r>
              <a:rPr lang="nb-NO"/>
              <a:t>Klikk for å redigere tekststiler i malen</a:t>
            </a:r>
          </a:p>
        </p:txBody>
      </p:sp>
    </p:spTree>
    <p:extLst>
      <p:ext uri="{BB962C8B-B14F-4D97-AF65-F5344CB8AC3E}">
        <p14:creationId xmlns:p14="http://schemas.microsoft.com/office/powerpoint/2010/main" val="1103717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kolonner med bi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67129" cy="635793"/>
          </a:xfrm>
        </p:spPr>
        <p:txBody>
          <a:bodyPr lIns="0" tIns="0" rIns="0" bIns="0" anchor="t">
            <a:normAutofit/>
          </a:bodyPr>
          <a:lstStyle>
            <a:lvl1pPr algn="l">
              <a:defRPr sz="2100"/>
            </a:lvl1pPr>
          </a:lstStyle>
          <a:p>
            <a:r>
              <a:rPr lang="nb-NO"/>
              <a:t>Klikk for å redigere tittelstil</a:t>
            </a:r>
            <a:endParaRPr lang="en-US"/>
          </a:p>
        </p:txBody>
      </p:sp>
      <p:sp>
        <p:nvSpPr>
          <p:cNvPr id="10" name="Content Placeholder 9">
            <a:extLst>
              <a:ext uri="{FF2B5EF4-FFF2-40B4-BE49-F238E27FC236}">
                <a16:creationId xmlns:a16="http://schemas.microsoft.com/office/drawing/2014/main" id="{CBC110BE-DB0A-433C-BB36-B049FCD6B505}"/>
              </a:ext>
            </a:extLst>
          </p:cNvPr>
          <p:cNvSpPr>
            <a:spLocks noGrp="1"/>
          </p:cNvSpPr>
          <p:nvPr>
            <p:ph sz="quarter" idx="15"/>
          </p:nvPr>
        </p:nvSpPr>
        <p:spPr>
          <a:xfrm>
            <a:off x="341115" y="2571750"/>
            <a:ext cx="2423518"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341115" y="2195512"/>
            <a:ext cx="2417564"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5" name="Content Placeholder 9">
            <a:extLst>
              <a:ext uri="{FF2B5EF4-FFF2-40B4-BE49-F238E27FC236}">
                <a16:creationId xmlns:a16="http://schemas.microsoft.com/office/drawing/2014/main" id="{54AAFF74-A9A2-4829-8A8D-9C50A31467A7}"/>
              </a:ext>
            </a:extLst>
          </p:cNvPr>
          <p:cNvSpPr>
            <a:spLocks noGrp="1"/>
          </p:cNvSpPr>
          <p:nvPr>
            <p:ph sz="quarter" idx="17"/>
          </p:nvPr>
        </p:nvSpPr>
        <p:spPr>
          <a:xfrm>
            <a:off x="3233737" y="2571750"/>
            <a:ext cx="2416970"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Text Placeholder 13">
            <a:extLst>
              <a:ext uri="{FF2B5EF4-FFF2-40B4-BE49-F238E27FC236}">
                <a16:creationId xmlns:a16="http://schemas.microsoft.com/office/drawing/2014/main" id="{993204DF-78E4-4303-AACE-17346DB5B014}"/>
              </a:ext>
            </a:extLst>
          </p:cNvPr>
          <p:cNvSpPr>
            <a:spLocks noGrp="1"/>
          </p:cNvSpPr>
          <p:nvPr>
            <p:ph type="body" sz="quarter" idx="18"/>
          </p:nvPr>
        </p:nvSpPr>
        <p:spPr>
          <a:xfrm>
            <a:off x="3227785"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17" name="Content Placeholder 9">
            <a:extLst>
              <a:ext uri="{FF2B5EF4-FFF2-40B4-BE49-F238E27FC236}">
                <a16:creationId xmlns:a16="http://schemas.microsoft.com/office/drawing/2014/main" id="{98E5ED74-13CF-437C-A9DB-7BE2890D9162}"/>
              </a:ext>
            </a:extLst>
          </p:cNvPr>
          <p:cNvSpPr>
            <a:spLocks noGrp="1"/>
          </p:cNvSpPr>
          <p:nvPr>
            <p:ph sz="quarter" idx="19"/>
          </p:nvPr>
        </p:nvSpPr>
        <p:spPr>
          <a:xfrm>
            <a:off x="6107907" y="2571750"/>
            <a:ext cx="2422922" cy="1985963"/>
          </a:xfrm>
        </p:spPr>
        <p:txBody>
          <a:bodyPr lIns="0" tIns="0" rIns="0" bIns="0">
            <a:normAutofit/>
          </a:bodyPr>
          <a:lstStyle>
            <a:lvl1pPr marL="270000" indent="-270000">
              <a:buFont typeface="Arial" panose="020B0604020202020204" pitchFamily="34" charset="0"/>
              <a:buChar char="•"/>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8" name="Text Placeholder 13">
            <a:extLst>
              <a:ext uri="{FF2B5EF4-FFF2-40B4-BE49-F238E27FC236}">
                <a16:creationId xmlns:a16="http://schemas.microsoft.com/office/drawing/2014/main" id="{5ECFDF90-B5DA-4FD7-9AF2-00149918642F}"/>
              </a:ext>
            </a:extLst>
          </p:cNvPr>
          <p:cNvSpPr>
            <a:spLocks noGrp="1"/>
          </p:cNvSpPr>
          <p:nvPr>
            <p:ph type="body" sz="quarter" idx="20"/>
          </p:nvPr>
        </p:nvSpPr>
        <p:spPr>
          <a:xfrm>
            <a:off x="6107907" y="2195512"/>
            <a:ext cx="2416969" cy="376238"/>
          </a:xfrm>
        </p:spPr>
        <p:txBody>
          <a:bodyPr lIns="0" tIns="0" rIns="0" bIns="0">
            <a:normAutofit/>
          </a:bodyPr>
          <a:lstStyle>
            <a:lvl1pPr marL="0" indent="0">
              <a:spcBef>
                <a:spcPts val="0"/>
              </a:spcBef>
              <a:buNone/>
              <a:defRPr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47662" y="1491854"/>
            <a:ext cx="509588" cy="523875"/>
          </a:xfrm>
        </p:spPr>
        <p:txBody>
          <a:bodyPr>
            <a:normAutofit/>
          </a:bodyPr>
          <a:lstStyle>
            <a:lvl1pPr marL="0" indent="0">
              <a:buNone/>
              <a:defRPr sz="800"/>
            </a:lvl1pPr>
          </a:lstStyle>
          <a:p>
            <a:r>
              <a:rPr lang="nb-NO"/>
              <a:t>Klikk på ikonet for å legge til et bilde</a:t>
            </a:r>
            <a:endParaRPr lang="en-US"/>
          </a:p>
        </p:txBody>
      </p:sp>
      <p:sp>
        <p:nvSpPr>
          <p:cNvPr id="21" name="Picture Placeholder 19">
            <a:extLst>
              <a:ext uri="{FF2B5EF4-FFF2-40B4-BE49-F238E27FC236}">
                <a16:creationId xmlns:a16="http://schemas.microsoft.com/office/drawing/2014/main" id="{2DB79318-2645-433D-995C-EEBEAA75B693}"/>
              </a:ext>
            </a:extLst>
          </p:cNvPr>
          <p:cNvSpPr>
            <a:spLocks noGrp="1"/>
          </p:cNvSpPr>
          <p:nvPr>
            <p:ph type="pic" sz="quarter" idx="22"/>
          </p:nvPr>
        </p:nvSpPr>
        <p:spPr>
          <a:xfrm>
            <a:off x="3227785" y="1491854"/>
            <a:ext cx="509588" cy="523875"/>
          </a:xfrm>
        </p:spPr>
        <p:txBody>
          <a:bodyPr>
            <a:normAutofit/>
          </a:bodyPr>
          <a:lstStyle>
            <a:lvl1pPr marL="0" indent="0">
              <a:buNone/>
              <a:defRPr sz="800"/>
            </a:lvl1pPr>
          </a:lstStyle>
          <a:p>
            <a:r>
              <a:rPr lang="nb-NO"/>
              <a:t>Klikk på ikonet for å legge til et bilde</a:t>
            </a:r>
            <a:endParaRPr lang="en-US"/>
          </a:p>
        </p:txBody>
      </p:sp>
      <p:sp>
        <p:nvSpPr>
          <p:cNvPr id="22" name="Picture Placeholder 19">
            <a:extLst>
              <a:ext uri="{FF2B5EF4-FFF2-40B4-BE49-F238E27FC236}">
                <a16:creationId xmlns:a16="http://schemas.microsoft.com/office/drawing/2014/main" id="{6FBCB379-FD0C-4184-A635-CCC09D8ED0E7}"/>
              </a:ext>
            </a:extLst>
          </p:cNvPr>
          <p:cNvSpPr>
            <a:spLocks noGrp="1"/>
          </p:cNvSpPr>
          <p:nvPr>
            <p:ph type="pic" sz="quarter" idx="23"/>
          </p:nvPr>
        </p:nvSpPr>
        <p:spPr>
          <a:xfrm>
            <a:off x="6107907" y="1483519"/>
            <a:ext cx="509588" cy="523875"/>
          </a:xfrm>
        </p:spPr>
        <p:txBody>
          <a:bodyPr>
            <a:normAutofit/>
          </a:bodyPr>
          <a:lstStyle>
            <a:lvl1pPr marL="0" indent="0">
              <a:buNone/>
              <a:defRPr sz="800"/>
            </a:lvl1pPr>
          </a:lstStyle>
          <a:p>
            <a:r>
              <a:rPr lang="nb-NO"/>
              <a:t>Klikk på ikonet for å legge til et bilde</a:t>
            </a:r>
            <a:endParaRPr lang="en-US"/>
          </a:p>
        </p:txBody>
      </p:sp>
    </p:spTree>
    <p:extLst>
      <p:ext uri="{BB962C8B-B14F-4D97-AF65-F5344CB8AC3E}">
        <p14:creationId xmlns:p14="http://schemas.microsoft.com/office/powerpoint/2010/main" val="421517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2">
    <p:spTree>
      <p:nvGrpSpPr>
        <p:cNvPr id="1" name=""/>
        <p:cNvGrpSpPr/>
        <p:nvPr/>
      </p:nvGrpSpPr>
      <p:grpSpPr>
        <a:xfrm>
          <a:off x="0" y="0"/>
          <a:ext cx="0" cy="0"/>
          <a:chOff x="0" y="0"/>
          <a:chExt cx="0" cy="0"/>
        </a:xfrm>
      </p:grpSpPr>
      <p:sp>
        <p:nvSpPr>
          <p:cNvPr id="23"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8741E04-24FB-4754-A22F-E8E8425AD442}" type="datetime1">
              <a:rPr lang="nb-NO" smtClean="0"/>
              <a:t>21.05.2021</a:t>
            </a:fld>
            <a:endParaRPr lang="nb-NO"/>
          </a:p>
        </p:txBody>
      </p:sp>
      <p:sp>
        <p:nvSpPr>
          <p:cNvPr id="24"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8" name="Tittel 1"/>
          <p:cNvSpPr>
            <a:spLocks noGrp="1"/>
          </p:cNvSpPr>
          <p:nvPr>
            <p:ph type="ctrTitle"/>
          </p:nvPr>
        </p:nvSpPr>
        <p:spPr>
          <a:xfrm>
            <a:off x="4572000" y="2279886"/>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9" name="Undertittel 2"/>
          <p:cNvSpPr>
            <a:spLocks noGrp="1"/>
          </p:cNvSpPr>
          <p:nvPr>
            <p:ph type="subTitle" idx="1"/>
          </p:nvPr>
        </p:nvSpPr>
        <p:spPr>
          <a:xfrm>
            <a:off x="4572000" y="3051520"/>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Tree>
    <p:extLst>
      <p:ext uri="{BB962C8B-B14F-4D97-AF65-F5344CB8AC3E}">
        <p14:creationId xmlns:p14="http://schemas.microsoft.com/office/powerpoint/2010/main" val="12479366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ort bilde og iko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30873" cy="635793"/>
          </a:xfrm>
        </p:spPr>
        <p:txBody>
          <a:bodyPr lIns="0" tIns="0" rIns="0" bIns="0" anchor="t">
            <a:normAutofit/>
          </a:bodyPr>
          <a:lstStyle>
            <a:lvl1pPr algn="l">
              <a:defRPr sz="21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1064419" y="1307307"/>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0" name="Picture Placeholder 19">
            <a:extLst>
              <a:ext uri="{FF2B5EF4-FFF2-40B4-BE49-F238E27FC236}">
                <a16:creationId xmlns:a16="http://schemas.microsoft.com/office/drawing/2014/main" id="{B70EB998-EBA6-4FAF-8176-294CB640C92F}"/>
              </a:ext>
            </a:extLst>
          </p:cNvPr>
          <p:cNvSpPr>
            <a:spLocks noGrp="1"/>
          </p:cNvSpPr>
          <p:nvPr>
            <p:ph type="pic" sz="quarter" idx="21"/>
          </p:nvPr>
        </p:nvSpPr>
        <p:spPr>
          <a:xfrm>
            <a:off x="339328" y="1307307"/>
            <a:ext cx="414338" cy="414338"/>
          </a:xfrm>
        </p:spPr>
        <p:txBody>
          <a:bodyPr>
            <a:normAutofit/>
          </a:bodyPr>
          <a:lstStyle>
            <a:lvl1pPr marL="0" indent="0">
              <a:buNone/>
              <a:defRPr sz="800"/>
            </a:lvl1pPr>
          </a:lstStyle>
          <a:p>
            <a:r>
              <a:rPr lang="nb-NO"/>
              <a:t>Klikk på ikonet for å legge til et bilde</a:t>
            </a:r>
            <a:endParaRPr lang="en-US"/>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1064419" y="1491854"/>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9" name="Text Placeholder 13">
            <a:extLst>
              <a:ext uri="{FF2B5EF4-FFF2-40B4-BE49-F238E27FC236}">
                <a16:creationId xmlns:a16="http://schemas.microsoft.com/office/drawing/2014/main" id="{8B9E26B2-36FE-4D21-825A-38F22C72E4B4}"/>
              </a:ext>
            </a:extLst>
          </p:cNvPr>
          <p:cNvSpPr>
            <a:spLocks noGrp="1"/>
          </p:cNvSpPr>
          <p:nvPr>
            <p:ph type="body" sz="quarter" idx="23"/>
          </p:nvPr>
        </p:nvSpPr>
        <p:spPr>
          <a:xfrm>
            <a:off x="1060847" y="2175868"/>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3" name="Picture Placeholder 19">
            <a:extLst>
              <a:ext uri="{FF2B5EF4-FFF2-40B4-BE49-F238E27FC236}">
                <a16:creationId xmlns:a16="http://schemas.microsoft.com/office/drawing/2014/main" id="{45F9AE6E-981B-4FB4-B635-EB2C7CA7DED9}"/>
              </a:ext>
            </a:extLst>
          </p:cNvPr>
          <p:cNvSpPr>
            <a:spLocks noGrp="1"/>
          </p:cNvSpPr>
          <p:nvPr>
            <p:ph type="pic" sz="quarter" idx="24"/>
          </p:nvPr>
        </p:nvSpPr>
        <p:spPr>
          <a:xfrm>
            <a:off x="339329" y="2180928"/>
            <a:ext cx="414338" cy="414338"/>
          </a:xfrm>
        </p:spPr>
        <p:txBody>
          <a:bodyPr>
            <a:normAutofit/>
          </a:bodyPr>
          <a:lstStyle>
            <a:lvl1pPr marL="0" indent="0">
              <a:buNone/>
              <a:defRPr sz="800"/>
            </a:lvl1pPr>
          </a:lstStyle>
          <a:p>
            <a:r>
              <a:rPr lang="nb-NO"/>
              <a:t>Klikk på ikonet for å legge til et bilde</a:t>
            </a:r>
            <a:endParaRPr lang="en-US"/>
          </a:p>
        </p:txBody>
      </p:sp>
      <p:sp>
        <p:nvSpPr>
          <p:cNvPr id="24" name="Text Placeholder 7">
            <a:extLst>
              <a:ext uri="{FF2B5EF4-FFF2-40B4-BE49-F238E27FC236}">
                <a16:creationId xmlns:a16="http://schemas.microsoft.com/office/drawing/2014/main" id="{B45E4F7B-B1FB-4ECC-BC77-ADB17BDBB1DC}"/>
              </a:ext>
            </a:extLst>
          </p:cNvPr>
          <p:cNvSpPr>
            <a:spLocks noGrp="1"/>
          </p:cNvSpPr>
          <p:nvPr>
            <p:ph type="body" sz="quarter" idx="25"/>
          </p:nvPr>
        </p:nvSpPr>
        <p:spPr>
          <a:xfrm>
            <a:off x="1060847" y="2360415"/>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5" name="Text Placeholder 13">
            <a:extLst>
              <a:ext uri="{FF2B5EF4-FFF2-40B4-BE49-F238E27FC236}">
                <a16:creationId xmlns:a16="http://schemas.microsoft.com/office/drawing/2014/main" id="{E5F1CCF1-C451-417C-A803-D362C9BA5DA1}"/>
              </a:ext>
            </a:extLst>
          </p:cNvPr>
          <p:cNvSpPr>
            <a:spLocks noGrp="1"/>
          </p:cNvSpPr>
          <p:nvPr>
            <p:ph type="body" sz="quarter" idx="26"/>
          </p:nvPr>
        </p:nvSpPr>
        <p:spPr>
          <a:xfrm>
            <a:off x="1067991" y="3025975"/>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6" name="Picture Placeholder 19">
            <a:extLst>
              <a:ext uri="{FF2B5EF4-FFF2-40B4-BE49-F238E27FC236}">
                <a16:creationId xmlns:a16="http://schemas.microsoft.com/office/drawing/2014/main" id="{DD8D9CFF-FA8A-411A-ACCA-01E5C5FD8B9D}"/>
              </a:ext>
            </a:extLst>
          </p:cNvPr>
          <p:cNvSpPr>
            <a:spLocks noGrp="1"/>
          </p:cNvSpPr>
          <p:nvPr>
            <p:ph type="pic" sz="quarter" idx="27"/>
          </p:nvPr>
        </p:nvSpPr>
        <p:spPr>
          <a:xfrm>
            <a:off x="339328" y="3025975"/>
            <a:ext cx="414338" cy="414338"/>
          </a:xfrm>
        </p:spPr>
        <p:txBody>
          <a:bodyPr>
            <a:normAutofit/>
          </a:bodyPr>
          <a:lstStyle>
            <a:lvl1pPr marL="0" indent="0">
              <a:buNone/>
              <a:defRPr sz="800"/>
            </a:lvl1pPr>
          </a:lstStyle>
          <a:p>
            <a:r>
              <a:rPr lang="nb-NO"/>
              <a:t>Klikk på ikonet for å legge til et bilde</a:t>
            </a:r>
            <a:endParaRPr lang="en-US"/>
          </a:p>
        </p:txBody>
      </p:sp>
      <p:sp>
        <p:nvSpPr>
          <p:cNvPr id="27" name="Text Placeholder 7">
            <a:extLst>
              <a:ext uri="{FF2B5EF4-FFF2-40B4-BE49-F238E27FC236}">
                <a16:creationId xmlns:a16="http://schemas.microsoft.com/office/drawing/2014/main" id="{C3F74A91-5907-4F72-8525-A0F500974B3E}"/>
              </a:ext>
            </a:extLst>
          </p:cNvPr>
          <p:cNvSpPr>
            <a:spLocks noGrp="1"/>
          </p:cNvSpPr>
          <p:nvPr>
            <p:ph type="body" sz="quarter" idx="28"/>
          </p:nvPr>
        </p:nvSpPr>
        <p:spPr>
          <a:xfrm>
            <a:off x="1067991" y="321052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28" name="Text Placeholder 13">
            <a:extLst>
              <a:ext uri="{FF2B5EF4-FFF2-40B4-BE49-F238E27FC236}">
                <a16:creationId xmlns:a16="http://schemas.microsoft.com/office/drawing/2014/main" id="{2F2739F8-6CF3-4460-BFF7-5B64541E3BC9}"/>
              </a:ext>
            </a:extLst>
          </p:cNvPr>
          <p:cNvSpPr>
            <a:spLocks noGrp="1"/>
          </p:cNvSpPr>
          <p:nvPr>
            <p:ph type="body" sz="quarter" idx="29"/>
          </p:nvPr>
        </p:nvSpPr>
        <p:spPr>
          <a:xfrm>
            <a:off x="1060847" y="3883225"/>
            <a:ext cx="3407569" cy="184547"/>
          </a:xfrm>
        </p:spPr>
        <p:txBody>
          <a:bodyPr lIns="0" tIns="0" rIns="0" bIns="0">
            <a:normAutofit/>
          </a:bodyPr>
          <a:lstStyle>
            <a:lvl1pPr marL="0" indent="0">
              <a:spcBef>
                <a:spcPts val="0"/>
              </a:spcBef>
              <a:buNone/>
              <a:defRPr sz="1200" b="1"/>
            </a:lvl1pPr>
          </a:lstStyle>
          <a:p>
            <a:pPr lvl="0"/>
            <a:r>
              <a:rPr lang="nb-NO"/>
              <a:t>Klikk for å redigere tekststiler i malen</a:t>
            </a:r>
          </a:p>
        </p:txBody>
      </p:sp>
      <p:sp>
        <p:nvSpPr>
          <p:cNvPr id="29" name="Picture Placeholder 19">
            <a:extLst>
              <a:ext uri="{FF2B5EF4-FFF2-40B4-BE49-F238E27FC236}">
                <a16:creationId xmlns:a16="http://schemas.microsoft.com/office/drawing/2014/main" id="{D094852A-5A09-47B7-A910-B174795B5154}"/>
              </a:ext>
            </a:extLst>
          </p:cNvPr>
          <p:cNvSpPr>
            <a:spLocks noGrp="1"/>
          </p:cNvSpPr>
          <p:nvPr>
            <p:ph type="pic" sz="quarter" idx="30"/>
          </p:nvPr>
        </p:nvSpPr>
        <p:spPr>
          <a:xfrm>
            <a:off x="339328" y="3895342"/>
            <a:ext cx="414338" cy="414338"/>
          </a:xfrm>
        </p:spPr>
        <p:txBody>
          <a:bodyPr>
            <a:normAutofit/>
          </a:bodyPr>
          <a:lstStyle>
            <a:lvl1pPr marL="0" indent="0">
              <a:buNone/>
              <a:defRPr sz="800"/>
            </a:lvl1pPr>
          </a:lstStyle>
          <a:p>
            <a:r>
              <a:rPr lang="nb-NO"/>
              <a:t>Klikk på ikonet for å legge til et bilde</a:t>
            </a:r>
            <a:endParaRPr lang="en-US"/>
          </a:p>
        </p:txBody>
      </p:sp>
      <p:sp>
        <p:nvSpPr>
          <p:cNvPr id="30" name="Text Placeholder 7">
            <a:extLst>
              <a:ext uri="{FF2B5EF4-FFF2-40B4-BE49-F238E27FC236}">
                <a16:creationId xmlns:a16="http://schemas.microsoft.com/office/drawing/2014/main" id="{8939F56D-1157-48CB-9704-449C852C4A9F}"/>
              </a:ext>
            </a:extLst>
          </p:cNvPr>
          <p:cNvSpPr>
            <a:spLocks noGrp="1"/>
          </p:cNvSpPr>
          <p:nvPr>
            <p:ph type="body" sz="quarter" idx="31"/>
          </p:nvPr>
        </p:nvSpPr>
        <p:spPr>
          <a:xfrm>
            <a:off x="1060847" y="4067772"/>
            <a:ext cx="3407569" cy="358378"/>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D3E05BAC-792E-4B17-B5EC-CC811982C9E4}"/>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123365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ort bilde med 4 tekstblok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4130873" cy="635793"/>
          </a:xfrm>
        </p:spPr>
        <p:txBody>
          <a:bodyPr lIns="0" tIns="0" rIns="0" bIns="0" anchor="t">
            <a:normAutofit/>
          </a:bodyPr>
          <a:lstStyle>
            <a:lvl1pPr algn="l">
              <a:defRPr sz="2100"/>
            </a:lvl1pPr>
          </a:lstStyle>
          <a:p>
            <a:r>
              <a:rPr lang="nb-NO"/>
              <a:t>Klikk for å redigere tittelstil</a:t>
            </a:r>
            <a:endParaRPr lang="en-US"/>
          </a:p>
        </p:txBody>
      </p:sp>
      <p:sp>
        <p:nvSpPr>
          <p:cNvPr id="14" name="Text Placeholder 13">
            <a:extLst>
              <a:ext uri="{FF2B5EF4-FFF2-40B4-BE49-F238E27FC236}">
                <a16:creationId xmlns:a16="http://schemas.microsoft.com/office/drawing/2014/main" id="{312E4318-AEE3-4482-8540-9E3363C9BD7B}"/>
              </a:ext>
            </a:extLst>
          </p:cNvPr>
          <p:cNvSpPr>
            <a:spLocks noGrp="1"/>
          </p:cNvSpPr>
          <p:nvPr>
            <p:ph type="body" sz="quarter" idx="16"/>
          </p:nvPr>
        </p:nvSpPr>
        <p:spPr>
          <a:xfrm>
            <a:off x="341114" y="1458518"/>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8" name="Text Placeholder 7">
            <a:extLst>
              <a:ext uri="{FF2B5EF4-FFF2-40B4-BE49-F238E27FC236}">
                <a16:creationId xmlns:a16="http://schemas.microsoft.com/office/drawing/2014/main" id="{E622CF04-9729-437C-8C95-55A80E056A4A}"/>
              </a:ext>
            </a:extLst>
          </p:cNvPr>
          <p:cNvSpPr>
            <a:spLocks noGrp="1"/>
          </p:cNvSpPr>
          <p:nvPr>
            <p:ph type="body" sz="quarter" idx="22"/>
          </p:nvPr>
        </p:nvSpPr>
        <p:spPr>
          <a:xfrm>
            <a:off x="341114" y="1943099"/>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1" name="Picture Placeholder 10">
            <a:extLst>
              <a:ext uri="{FF2B5EF4-FFF2-40B4-BE49-F238E27FC236}">
                <a16:creationId xmlns:a16="http://schemas.microsoft.com/office/drawing/2014/main" id="{DC6287AD-72DA-4690-8453-9BC6F6318E8A}"/>
              </a:ext>
            </a:extLst>
          </p:cNvPr>
          <p:cNvSpPr>
            <a:spLocks noGrp="1"/>
          </p:cNvSpPr>
          <p:nvPr>
            <p:ph type="pic" sz="quarter" idx="32"/>
          </p:nvPr>
        </p:nvSpPr>
        <p:spPr>
          <a:xfrm>
            <a:off x="5386387" y="0"/>
            <a:ext cx="3757613" cy="5143500"/>
          </a:xfrm>
        </p:spPr>
        <p:txBody>
          <a:bodyPr/>
          <a:lstStyle/>
          <a:p>
            <a:r>
              <a:rPr lang="nb-NO"/>
              <a:t>Klikk på ikonet for å legge til et bilde</a:t>
            </a:r>
            <a:endParaRPr lang="en-US"/>
          </a:p>
        </p:txBody>
      </p:sp>
      <p:sp>
        <p:nvSpPr>
          <p:cNvPr id="22" name="Text Placeholder 13">
            <a:extLst>
              <a:ext uri="{FF2B5EF4-FFF2-40B4-BE49-F238E27FC236}">
                <a16:creationId xmlns:a16="http://schemas.microsoft.com/office/drawing/2014/main" id="{7C8E24AA-86B3-47C8-A1B3-6D0BAD78D829}"/>
              </a:ext>
            </a:extLst>
          </p:cNvPr>
          <p:cNvSpPr>
            <a:spLocks noGrp="1"/>
          </p:cNvSpPr>
          <p:nvPr>
            <p:ph type="body" sz="quarter" idx="33"/>
          </p:nvPr>
        </p:nvSpPr>
        <p:spPr>
          <a:xfrm>
            <a:off x="2513707" y="1458518"/>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2" name="Text Placeholder 7">
            <a:extLst>
              <a:ext uri="{FF2B5EF4-FFF2-40B4-BE49-F238E27FC236}">
                <a16:creationId xmlns:a16="http://schemas.microsoft.com/office/drawing/2014/main" id="{CCE881AC-00B8-46B3-98A6-D46B777C5BF4}"/>
              </a:ext>
            </a:extLst>
          </p:cNvPr>
          <p:cNvSpPr>
            <a:spLocks noGrp="1"/>
          </p:cNvSpPr>
          <p:nvPr>
            <p:ph type="body" sz="quarter" idx="34"/>
          </p:nvPr>
        </p:nvSpPr>
        <p:spPr>
          <a:xfrm>
            <a:off x="2513707" y="1943099"/>
            <a:ext cx="1973461" cy="567336"/>
          </a:xfrm>
        </p:spPr>
        <p:txBody>
          <a:bodyPr lIns="0" tIns="0" rIns="0" bIns="0">
            <a:noAutofit/>
          </a:bodyPr>
          <a:lstStyle>
            <a:lvl1pPr marL="0" indent="0">
              <a:spcBef>
                <a:spcPts val="0"/>
              </a:spcBef>
              <a:buNone/>
              <a:defRPr sz="1200"/>
            </a:lvl1pPr>
          </a:lstStyle>
          <a:p>
            <a:pPr lvl="0"/>
            <a:r>
              <a:rPr lang="nb-NO"/>
              <a:t>Klikk for å redigere tekststiler i malen</a:t>
            </a:r>
          </a:p>
        </p:txBody>
      </p:sp>
      <p:sp>
        <p:nvSpPr>
          <p:cNvPr id="33" name="Text Placeholder 13">
            <a:extLst>
              <a:ext uri="{FF2B5EF4-FFF2-40B4-BE49-F238E27FC236}">
                <a16:creationId xmlns:a16="http://schemas.microsoft.com/office/drawing/2014/main" id="{A8FDDA3C-716A-4759-806C-5DB100C49F7C}"/>
              </a:ext>
            </a:extLst>
          </p:cNvPr>
          <p:cNvSpPr>
            <a:spLocks noGrp="1"/>
          </p:cNvSpPr>
          <p:nvPr>
            <p:ph type="body" sz="quarter" idx="35"/>
          </p:nvPr>
        </p:nvSpPr>
        <p:spPr>
          <a:xfrm>
            <a:off x="341114" y="2859287"/>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4" name="Text Placeholder 7">
            <a:extLst>
              <a:ext uri="{FF2B5EF4-FFF2-40B4-BE49-F238E27FC236}">
                <a16:creationId xmlns:a16="http://schemas.microsoft.com/office/drawing/2014/main" id="{10D00A87-B543-422B-B3F6-50667D496943}"/>
              </a:ext>
            </a:extLst>
          </p:cNvPr>
          <p:cNvSpPr>
            <a:spLocks noGrp="1"/>
          </p:cNvSpPr>
          <p:nvPr>
            <p:ph type="body" sz="quarter" idx="36"/>
          </p:nvPr>
        </p:nvSpPr>
        <p:spPr>
          <a:xfrm>
            <a:off x="341114" y="3343868"/>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35" name="Text Placeholder 13">
            <a:extLst>
              <a:ext uri="{FF2B5EF4-FFF2-40B4-BE49-F238E27FC236}">
                <a16:creationId xmlns:a16="http://schemas.microsoft.com/office/drawing/2014/main" id="{0F0EE78A-9B84-424C-BD8D-2E707B33E3D2}"/>
              </a:ext>
            </a:extLst>
          </p:cNvPr>
          <p:cNvSpPr>
            <a:spLocks noGrp="1"/>
          </p:cNvSpPr>
          <p:nvPr>
            <p:ph type="body" sz="quarter" idx="37"/>
          </p:nvPr>
        </p:nvSpPr>
        <p:spPr>
          <a:xfrm>
            <a:off x="2513707" y="2859287"/>
            <a:ext cx="1973461" cy="484581"/>
          </a:xfrm>
        </p:spPr>
        <p:txBody>
          <a:bodyPr lIns="0" tIns="0" rIns="0" bIns="0">
            <a:normAutofit/>
          </a:bodyPr>
          <a:lstStyle>
            <a:lvl1pPr marL="0" indent="0">
              <a:spcBef>
                <a:spcPts val="0"/>
              </a:spcBef>
              <a:buNone/>
              <a:defRPr sz="1500" b="1">
                <a:solidFill>
                  <a:schemeClr val="accent2"/>
                </a:solidFill>
              </a:defRPr>
            </a:lvl1pPr>
          </a:lstStyle>
          <a:p>
            <a:pPr lvl="0"/>
            <a:r>
              <a:rPr lang="nb-NO"/>
              <a:t>Klikk for å redigere tekststiler i malen</a:t>
            </a:r>
          </a:p>
        </p:txBody>
      </p:sp>
      <p:sp>
        <p:nvSpPr>
          <p:cNvPr id="36" name="Text Placeholder 7">
            <a:extLst>
              <a:ext uri="{FF2B5EF4-FFF2-40B4-BE49-F238E27FC236}">
                <a16:creationId xmlns:a16="http://schemas.microsoft.com/office/drawing/2014/main" id="{4430CDDC-8634-4343-8FF3-1AD418327CD1}"/>
              </a:ext>
            </a:extLst>
          </p:cNvPr>
          <p:cNvSpPr>
            <a:spLocks noGrp="1"/>
          </p:cNvSpPr>
          <p:nvPr>
            <p:ph type="body" sz="quarter" idx="38"/>
          </p:nvPr>
        </p:nvSpPr>
        <p:spPr>
          <a:xfrm>
            <a:off x="2513707" y="3343868"/>
            <a:ext cx="1973461" cy="567336"/>
          </a:xfrm>
        </p:spPr>
        <p:txBody>
          <a:bodyPr lIns="0" tIns="0" rIns="0" bIns="0">
            <a:normAutofit/>
          </a:bodyPr>
          <a:lstStyle>
            <a:lvl1pPr marL="0" indent="0">
              <a:spcBef>
                <a:spcPts val="0"/>
              </a:spcBef>
              <a:buNone/>
              <a:defRPr sz="1200"/>
            </a:lvl1pPr>
          </a:lstStyle>
          <a:p>
            <a:pPr lvl="0"/>
            <a:r>
              <a:rPr lang="nb-NO"/>
              <a:t>Klikk for å redigere tekststiler i malen</a:t>
            </a:r>
          </a:p>
        </p:txBody>
      </p:sp>
      <p:sp>
        <p:nvSpPr>
          <p:cNvPr id="15" name="Text Placeholder 12">
            <a:extLst>
              <a:ext uri="{FF2B5EF4-FFF2-40B4-BE49-F238E27FC236}">
                <a16:creationId xmlns:a16="http://schemas.microsoft.com/office/drawing/2014/main" id="{FE025022-E210-4042-8BF6-D26DB60B04AD}"/>
              </a:ext>
            </a:extLst>
          </p:cNvPr>
          <p:cNvSpPr>
            <a:spLocks noGrp="1"/>
          </p:cNvSpPr>
          <p:nvPr>
            <p:ph type="body" sz="quarter" idx="15"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4284050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nhold og grå tekstboks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B62C58-2CAC-44FA-BAA7-9ACE95E6489B}"/>
              </a:ext>
            </a:extLst>
          </p:cNvPr>
          <p:cNvSpPr/>
          <p:nvPr userDrawn="1"/>
        </p:nvSpPr>
        <p:spPr>
          <a:xfrm>
            <a:off x="5386387" y="1164431"/>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893861-7148-47B2-B986-492254301187}"/>
              </a:ext>
            </a:extLst>
          </p:cNvPr>
          <p:cNvSpPr/>
          <p:nvPr userDrawn="1"/>
        </p:nvSpPr>
        <p:spPr>
          <a:xfrm>
            <a:off x="5386387" y="2035966"/>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084621-A5AD-4B15-870B-1E628FF8005A}"/>
              </a:ext>
            </a:extLst>
          </p:cNvPr>
          <p:cNvSpPr/>
          <p:nvPr userDrawn="1"/>
        </p:nvSpPr>
        <p:spPr>
          <a:xfrm>
            <a:off x="5386387" y="2376487"/>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D613B87-5B66-46C5-B5F4-0C4619408692}"/>
              </a:ext>
            </a:extLst>
          </p:cNvPr>
          <p:cNvSpPr/>
          <p:nvPr userDrawn="1"/>
        </p:nvSpPr>
        <p:spPr>
          <a:xfrm>
            <a:off x="5386387" y="3248022"/>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E0E4652-ABC1-47B9-ACA5-9D288C224559}"/>
              </a:ext>
            </a:extLst>
          </p:cNvPr>
          <p:cNvSpPr/>
          <p:nvPr userDrawn="1"/>
        </p:nvSpPr>
        <p:spPr>
          <a:xfrm>
            <a:off x="5386387" y="3644027"/>
            <a:ext cx="3757613" cy="8715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8E02D7-416D-4AC2-9C8E-71AFBD170756}"/>
              </a:ext>
            </a:extLst>
          </p:cNvPr>
          <p:cNvSpPr/>
          <p:nvPr userDrawn="1"/>
        </p:nvSpPr>
        <p:spPr>
          <a:xfrm>
            <a:off x="5386387" y="4515562"/>
            <a:ext cx="3757613" cy="4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485776"/>
            <a:ext cx="8459986" cy="387191"/>
          </a:xfrm>
        </p:spPr>
        <p:txBody>
          <a:bodyPr lIns="0" tIns="0" rIns="0" bIns="0" anchor="t">
            <a:noAutofit/>
          </a:bodyPr>
          <a:lstStyle>
            <a:lvl1pPr algn="l">
              <a:defRPr sz="2100"/>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365D8211-4717-4E3E-BCCB-15257B1DAC80}"/>
              </a:ext>
            </a:extLst>
          </p:cNvPr>
          <p:cNvSpPr>
            <a:spLocks noGrp="1"/>
          </p:cNvSpPr>
          <p:nvPr>
            <p:ph sz="quarter" idx="15"/>
          </p:nvPr>
        </p:nvSpPr>
        <p:spPr>
          <a:xfrm>
            <a:off x="341115" y="1137710"/>
            <a:ext cx="4145161" cy="3431381"/>
          </a:xfr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6" name="Picture Placeholder 15">
            <a:extLst>
              <a:ext uri="{FF2B5EF4-FFF2-40B4-BE49-F238E27FC236}">
                <a16:creationId xmlns:a16="http://schemas.microsoft.com/office/drawing/2014/main" id="{A6B7BFAF-6534-41F4-AC7C-85FC9445CC49}"/>
              </a:ext>
            </a:extLst>
          </p:cNvPr>
          <p:cNvSpPr>
            <a:spLocks noGrp="1"/>
          </p:cNvSpPr>
          <p:nvPr>
            <p:ph type="pic" sz="quarter" idx="16"/>
          </p:nvPr>
        </p:nvSpPr>
        <p:spPr>
          <a:xfrm>
            <a:off x="5651897" y="1343026"/>
            <a:ext cx="514350" cy="527447"/>
          </a:xfrm>
        </p:spPr>
        <p:txBody>
          <a:bodyPr>
            <a:normAutofit/>
          </a:bodyPr>
          <a:lstStyle>
            <a:lvl1pPr marL="0" indent="0">
              <a:buNone/>
              <a:defRPr sz="600"/>
            </a:lvl1pPr>
          </a:lstStyle>
          <a:p>
            <a:r>
              <a:rPr lang="nb-NO"/>
              <a:t>Klikk på ikonet for å legge til et bilde</a:t>
            </a:r>
            <a:endParaRPr lang="en-US"/>
          </a:p>
        </p:txBody>
      </p:sp>
      <p:sp>
        <p:nvSpPr>
          <p:cNvPr id="18" name="Text Placeholder 17">
            <a:extLst>
              <a:ext uri="{FF2B5EF4-FFF2-40B4-BE49-F238E27FC236}">
                <a16:creationId xmlns:a16="http://schemas.microsoft.com/office/drawing/2014/main" id="{9B7F2CC4-45F1-47F5-A1BC-C1F29E1F0A58}"/>
              </a:ext>
            </a:extLst>
          </p:cNvPr>
          <p:cNvSpPr>
            <a:spLocks noGrp="1"/>
          </p:cNvSpPr>
          <p:nvPr>
            <p:ph type="body" sz="quarter" idx="17"/>
          </p:nvPr>
        </p:nvSpPr>
        <p:spPr>
          <a:xfrm>
            <a:off x="6349604" y="1343025"/>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37" name="Picture Placeholder 15">
            <a:extLst>
              <a:ext uri="{FF2B5EF4-FFF2-40B4-BE49-F238E27FC236}">
                <a16:creationId xmlns:a16="http://schemas.microsoft.com/office/drawing/2014/main" id="{CA0900D6-FACE-4283-85DC-9A00DDCBE7AB}"/>
              </a:ext>
            </a:extLst>
          </p:cNvPr>
          <p:cNvSpPr>
            <a:spLocks noGrp="1"/>
          </p:cNvSpPr>
          <p:nvPr>
            <p:ph type="pic" sz="quarter" idx="18"/>
          </p:nvPr>
        </p:nvSpPr>
        <p:spPr>
          <a:xfrm>
            <a:off x="5651897" y="2537698"/>
            <a:ext cx="514350" cy="527447"/>
          </a:xfrm>
        </p:spPr>
        <p:txBody>
          <a:bodyPr>
            <a:normAutofit/>
          </a:bodyPr>
          <a:lstStyle>
            <a:lvl1pPr marL="0" indent="0">
              <a:buNone/>
              <a:defRPr sz="600"/>
            </a:lvl1pPr>
          </a:lstStyle>
          <a:p>
            <a:r>
              <a:rPr lang="nb-NO"/>
              <a:t>Klikk på ikonet for å legge til et bilde</a:t>
            </a:r>
            <a:endParaRPr lang="en-US"/>
          </a:p>
        </p:txBody>
      </p:sp>
      <p:sp>
        <p:nvSpPr>
          <p:cNvPr id="38" name="Text Placeholder 17">
            <a:extLst>
              <a:ext uri="{FF2B5EF4-FFF2-40B4-BE49-F238E27FC236}">
                <a16:creationId xmlns:a16="http://schemas.microsoft.com/office/drawing/2014/main" id="{4BA67CDD-5218-4DB9-98E1-BCEFAB94E9D5}"/>
              </a:ext>
            </a:extLst>
          </p:cNvPr>
          <p:cNvSpPr>
            <a:spLocks noGrp="1"/>
          </p:cNvSpPr>
          <p:nvPr>
            <p:ph type="body" sz="quarter" idx="19"/>
          </p:nvPr>
        </p:nvSpPr>
        <p:spPr>
          <a:xfrm>
            <a:off x="6349604" y="2537698"/>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39" name="Picture Placeholder 15">
            <a:extLst>
              <a:ext uri="{FF2B5EF4-FFF2-40B4-BE49-F238E27FC236}">
                <a16:creationId xmlns:a16="http://schemas.microsoft.com/office/drawing/2014/main" id="{73AA93F9-4163-4F9C-BDC5-AB2FEC066C55}"/>
              </a:ext>
            </a:extLst>
          </p:cNvPr>
          <p:cNvSpPr>
            <a:spLocks noGrp="1"/>
          </p:cNvSpPr>
          <p:nvPr>
            <p:ph type="pic" sz="quarter" idx="20"/>
          </p:nvPr>
        </p:nvSpPr>
        <p:spPr>
          <a:xfrm>
            <a:off x="5651897" y="3833456"/>
            <a:ext cx="514350" cy="527447"/>
          </a:xfrm>
        </p:spPr>
        <p:txBody>
          <a:bodyPr>
            <a:normAutofit/>
          </a:bodyPr>
          <a:lstStyle>
            <a:lvl1pPr marL="0" indent="0">
              <a:buNone/>
              <a:defRPr sz="600"/>
            </a:lvl1pPr>
          </a:lstStyle>
          <a:p>
            <a:r>
              <a:rPr lang="nb-NO"/>
              <a:t>Klikk på ikonet for å legge til et bilde</a:t>
            </a:r>
            <a:endParaRPr lang="en-US"/>
          </a:p>
        </p:txBody>
      </p:sp>
      <p:sp>
        <p:nvSpPr>
          <p:cNvPr id="40" name="Text Placeholder 17">
            <a:extLst>
              <a:ext uri="{FF2B5EF4-FFF2-40B4-BE49-F238E27FC236}">
                <a16:creationId xmlns:a16="http://schemas.microsoft.com/office/drawing/2014/main" id="{684405C4-7DA7-4CAC-B08B-91A0B6888D1B}"/>
              </a:ext>
            </a:extLst>
          </p:cNvPr>
          <p:cNvSpPr>
            <a:spLocks noGrp="1"/>
          </p:cNvSpPr>
          <p:nvPr>
            <p:ph type="body" sz="quarter" idx="21"/>
          </p:nvPr>
        </p:nvSpPr>
        <p:spPr>
          <a:xfrm>
            <a:off x="6349604" y="3833456"/>
            <a:ext cx="2468165" cy="502444"/>
          </a:xfrm>
        </p:spPr>
        <p:txBody>
          <a:bodyPr lIns="0" tIns="0" rIns="0" bIns="0" anchor="ctr"/>
          <a:lstStyle>
            <a:lvl1pPr marL="0" indent="0">
              <a:spcBef>
                <a:spcPts val="0"/>
              </a:spcBef>
              <a:buNone/>
              <a:defRPr/>
            </a:lvl1pPr>
          </a:lstStyle>
          <a:p>
            <a:pPr lvl="0"/>
            <a:r>
              <a:rPr lang="nb-NO"/>
              <a:t>Klikk for å redigere tekststiler i malen</a:t>
            </a:r>
          </a:p>
        </p:txBody>
      </p:sp>
      <p:sp>
        <p:nvSpPr>
          <p:cNvPr id="19" name="Text Placeholder 12">
            <a:extLst>
              <a:ext uri="{FF2B5EF4-FFF2-40B4-BE49-F238E27FC236}">
                <a16:creationId xmlns:a16="http://schemas.microsoft.com/office/drawing/2014/main" id="{EF04322E-717C-4E38-89C1-66A1D4B80501}"/>
              </a:ext>
            </a:extLst>
          </p:cNvPr>
          <p:cNvSpPr>
            <a:spLocks noGrp="1"/>
          </p:cNvSpPr>
          <p:nvPr>
            <p:ph type="body" sz="quarter" idx="22"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3135261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teks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1A8DA6-DC83-4C63-B2A6-3F9080DF51B4}"/>
              </a:ext>
            </a:extLst>
          </p:cNvPr>
          <p:cNvSpPr>
            <a:spLocks noGrp="1"/>
          </p:cNvSpPr>
          <p:nvPr>
            <p:ph type="pic" sz="quarter" idx="15"/>
          </p:nvPr>
        </p:nvSpPr>
        <p:spPr>
          <a:xfrm>
            <a:off x="0" y="0"/>
            <a:ext cx="9144000" cy="5143500"/>
          </a:xfrm>
          <a:custGeom>
            <a:avLst/>
            <a:gdLst>
              <a:gd name="connsiteX0" fmla="*/ 454820 w 12192000"/>
              <a:gd name="connsiteY0" fmla="*/ 600075 h 6858000"/>
              <a:gd name="connsiteX1" fmla="*/ 454820 w 12192000"/>
              <a:gd name="connsiteY1" fmla="*/ 645794 h 6858000"/>
              <a:gd name="connsiteX2" fmla="*/ 5953127 w 12192000"/>
              <a:gd name="connsiteY2" fmla="*/ 645794 h 6858000"/>
              <a:gd name="connsiteX3" fmla="*/ 5953127 w 12192000"/>
              <a:gd name="connsiteY3" fmla="*/ 600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4820" y="600075"/>
                </a:moveTo>
                <a:lnTo>
                  <a:pt x="454820" y="645794"/>
                </a:lnTo>
                <a:lnTo>
                  <a:pt x="5953127" y="645794"/>
                </a:lnTo>
                <a:lnTo>
                  <a:pt x="5953127" y="600075"/>
                </a:lnTo>
                <a:close/>
                <a:moveTo>
                  <a:pt x="0" y="0"/>
                </a:moveTo>
                <a:lnTo>
                  <a:pt x="12192000" y="0"/>
                </a:lnTo>
                <a:lnTo>
                  <a:pt x="12192000" y="6858000"/>
                </a:lnTo>
                <a:lnTo>
                  <a:pt x="0" y="6858000"/>
                </a:lnTo>
                <a:close/>
              </a:path>
            </a:pathLst>
          </a:custGeom>
        </p:spPr>
        <p:txBody>
          <a:bodyPr wrap="square">
            <a:noAutofit/>
          </a:bodyPr>
          <a:lstStyle/>
          <a:p>
            <a:r>
              <a:rPr lang="nb-NO"/>
              <a:t>Klikk på ikonet for å legge til et bilde</a:t>
            </a:r>
            <a:endParaRPr lang="en-US"/>
          </a:p>
        </p:txBody>
      </p:sp>
      <p:sp>
        <p:nvSpPr>
          <p:cNvPr id="2" name="Title 1">
            <a:extLst>
              <a:ext uri="{FF2B5EF4-FFF2-40B4-BE49-F238E27FC236}">
                <a16:creationId xmlns:a16="http://schemas.microsoft.com/office/drawing/2014/main" id="{E8B07CDC-79EC-497C-A254-FC340CC9B98B}"/>
              </a:ext>
            </a:extLst>
          </p:cNvPr>
          <p:cNvSpPr>
            <a:spLocks noGrp="1"/>
          </p:cNvSpPr>
          <p:nvPr>
            <p:ph type="ctrTitle"/>
          </p:nvPr>
        </p:nvSpPr>
        <p:spPr>
          <a:xfrm>
            <a:off x="341115" y="652702"/>
            <a:ext cx="4123730" cy="2111929"/>
          </a:xfrm>
        </p:spPr>
        <p:txBody>
          <a:bodyPr lIns="0" tIns="0" rIns="0" bIns="0" anchor="t">
            <a:normAutofit/>
          </a:bodyPr>
          <a:lstStyle>
            <a:lvl1pPr algn="l">
              <a:defRPr sz="2100"/>
            </a:lvl1pPr>
          </a:lstStyle>
          <a:p>
            <a:r>
              <a:rPr lang="nb-NO"/>
              <a:t>Klikk for å redigere tittelstil</a:t>
            </a:r>
            <a:endParaRPr lang="en-US"/>
          </a:p>
        </p:txBody>
      </p:sp>
      <p:sp>
        <p:nvSpPr>
          <p:cNvPr id="7" name="Rectangle 6">
            <a:extLst>
              <a:ext uri="{FF2B5EF4-FFF2-40B4-BE49-F238E27FC236}">
                <a16:creationId xmlns:a16="http://schemas.microsoft.com/office/drawing/2014/main" id="{DE144414-19A4-431D-867C-130F344C043E}"/>
              </a:ext>
            </a:extLst>
          </p:cNvPr>
          <p:cNvSpPr/>
          <p:nvPr userDrawn="1"/>
        </p:nvSpPr>
        <p:spPr>
          <a:xfrm>
            <a:off x="341115" y="450057"/>
            <a:ext cx="4123730" cy="34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98DD43E5-5F6D-4AB1-9164-0A25535EF340}"/>
              </a:ext>
            </a:extLst>
          </p:cNvPr>
          <p:cNvSpPr>
            <a:spLocks noGrp="1"/>
          </p:cNvSpPr>
          <p:nvPr>
            <p:ph type="body" sz="quarter" idx="16" hasCustomPrompt="1"/>
          </p:nvPr>
        </p:nvSpPr>
        <p:spPr>
          <a:xfrm>
            <a:off x="7506900" y="476726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2156390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29" name="Picture Placeholder 10">
            <a:extLst>
              <a:ext uri="{FF2B5EF4-FFF2-40B4-BE49-F238E27FC236}">
                <a16:creationId xmlns:a16="http://schemas.microsoft.com/office/drawing/2014/main" id="{F0C8698D-E09D-44B9-A425-830C7D0632CD}"/>
              </a:ext>
            </a:extLst>
          </p:cNvPr>
          <p:cNvSpPr>
            <a:spLocks noGrp="1"/>
          </p:cNvSpPr>
          <p:nvPr>
            <p:ph type="pic" sz="quarter" idx="17"/>
          </p:nvPr>
        </p:nvSpPr>
        <p:spPr>
          <a:xfrm>
            <a:off x="4682157" y="2614316"/>
            <a:ext cx="4146947" cy="1955303"/>
          </a:xfrm>
        </p:spPr>
        <p:txBody>
          <a:bodyPr/>
          <a:lstStyle/>
          <a:p>
            <a:r>
              <a:rPr lang="nb-NO"/>
              <a:t>Klikk på ikonet for å legge til et bilde</a:t>
            </a:r>
            <a:endParaRPr lang="en-US"/>
          </a:p>
        </p:txBody>
      </p:sp>
      <p:sp>
        <p:nvSpPr>
          <p:cNvPr id="11" name="Picture Placeholder 10">
            <a:extLst>
              <a:ext uri="{FF2B5EF4-FFF2-40B4-BE49-F238E27FC236}">
                <a16:creationId xmlns:a16="http://schemas.microsoft.com/office/drawing/2014/main" id="{FACB9378-8135-4964-8F39-AA3A64C6115C}"/>
              </a:ext>
            </a:extLst>
          </p:cNvPr>
          <p:cNvSpPr>
            <a:spLocks noGrp="1"/>
          </p:cNvSpPr>
          <p:nvPr>
            <p:ph type="pic" sz="quarter" idx="15"/>
          </p:nvPr>
        </p:nvSpPr>
        <p:spPr>
          <a:xfrm>
            <a:off x="314326" y="464344"/>
            <a:ext cx="4146947" cy="1964531"/>
          </a:xfrm>
        </p:spPr>
        <p:txBody>
          <a:bodyPr/>
          <a:lstStyle/>
          <a:p>
            <a:r>
              <a:rPr lang="nb-NO"/>
              <a:t>Klikk på ikonet for å legge til et bilde</a:t>
            </a:r>
            <a:endParaRPr lang="en-US"/>
          </a:p>
        </p:txBody>
      </p:sp>
      <p:sp>
        <p:nvSpPr>
          <p:cNvPr id="18" name="Text Placeholder 12">
            <a:extLst>
              <a:ext uri="{FF2B5EF4-FFF2-40B4-BE49-F238E27FC236}">
                <a16:creationId xmlns:a16="http://schemas.microsoft.com/office/drawing/2014/main" id="{16C236F3-8C54-4C2C-A2D2-89BCD56CAD6C}"/>
              </a:ext>
            </a:extLst>
          </p:cNvPr>
          <p:cNvSpPr>
            <a:spLocks noGrp="1"/>
          </p:cNvSpPr>
          <p:nvPr>
            <p:ph type="body" sz="quarter" idx="24" hasCustomPrompt="1"/>
          </p:nvPr>
        </p:nvSpPr>
        <p:spPr>
          <a:xfrm>
            <a:off x="2961085" y="2247353"/>
            <a:ext cx="1500188"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28" name="Picture Placeholder 10">
            <a:extLst>
              <a:ext uri="{FF2B5EF4-FFF2-40B4-BE49-F238E27FC236}">
                <a16:creationId xmlns:a16="http://schemas.microsoft.com/office/drawing/2014/main" id="{C33941E2-0D1C-455D-B739-C28C1A7C993F}"/>
              </a:ext>
            </a:extLst>
          </p:cNvPr>
          <p:cNvSpPr>
            <a:spLocks noGrp="1"/>
          </p:cNvSpPr>
          <p:nvPr>
            <p:ph type="pic" sz="quarter" idx="16"/>
          </p:nvPr>
        </p:nvSpPr>
        <p:spPr>
          <a:xfrm>
            <a:off x="314326" y="2614316"/>
            <a:ext cx="4146947" cy="1946075"/>
          </a:xfrm>
        </p:spPr>
        <p:txBody>
          <a:bodyPr/>
          <a:lstStyle/>
          <a:p>
            <a:r>
              <a:rPr lang="nb-NO"/>
              <a:t>Klikk på ikonet for å legge til et bilde</a:t>
            </a:r>
            <a:endParaRPr lang="en-US"/>
          </a:p>
        </p:txBody>
      </p:sp>
      <p:sp>
        <p:nvSpPr>
          <p:cNvPr id="17" name="Text Placeholder 12">
            <a:extLst>
              <a:ext uri="{FF2B5EF4-FFF2-40B4-BE49-F238E27FC236}">
                <a16:creationId xmlns:a16="http://schemas.microsoft.com/office/drawing/2014/main" id="{221F04F4-E7EF-448B-968F-70A2AFE5E79A}"/>
              </a:ext>
            </a:extLst>
          </p:cNvPr>
          <p:cNvSpPr>
            <a:spLocks noGrp="1"/>
          </p:cNvSpPr>
          <p:nvPr>
            <p:ph type="body" sz="quarter" idx="23" hasCustomPrompt="1"/>
          </p:nvPr>
        </p:nvSpPr>
        <p:spPr>
          <a:xfrm>
            <a:off x="2961085" y="4381797"/>
            <a:ext cx="1500188"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12" name="Text Placeholder 12">
            <a:extLst>
              <a:ext uri="{FF2B5EF4-FFF2-40B4-BE49-F238E27FC236}">
                <a16:creationId xmlns:a16="http://schemas.microsoft.com/office/drawing/2014/main" id="{4B9FE0F6-0C14-40ED-A827-9AE3D60E3A7B}"/>
              </a:ext>
            </a:extLst>
          </p:cNvPr>
          <p:cNvSpPr>
            <a:spLocks noGrp="1"/>
          </p:cNvSpPr>
          <p:nvPr>
            <p:ph type="body" sz="quarter" idx="22" hasCustomPrompt="1"/>
          </p:nvPr>
        </p:nvSpPr>
        <p:spPr>
          <a:xfrm>
            <a:off x="7303307" y="4391419"/>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
        <p:nvSpPr>
          <p:cNvPr id="30" name="Picture Placeholder 10">
            <a:extLst>
              <a:ext uri="{FF2B5EF4-FFF2-40B4-BE49-F238E27FC236}">
                <a16:creationId xmlns:a16="http://schemas.microsoft.com/office/drawing/2014/main" id="{C083CD9E-F350-4B20-92FD-E6D1A6C38E66}"/>
              </a:ext>
            </a:extLst>
          </p:cNvPr>
          <p:cNvSpPr>
            <a:spLocks noGrp="1"/>
          </p:cNvSpPr>
          <p:nvPr>
            <p:ph type="pic" sz="quarter" idx="18"/>
          </p:nvPr>
        </p:nvSpPr>
        <p:spPr>
          <a:xfrm>
            <a:off x="4679160" y="462559"/>
            <a:ext cx="4146947" cy="1964531"/>
          </a:xfrm>
        </p:spPr>
        <p:txBody>
          <a:bodyPr/>
          <a:lstStyle/>
          <a:p>
            <a:r>
              <a:rPr lang="nb-NO"/>
              <a:t>Klikk på ikonet for å legge til et bilde</a:t>
            </a:r>
            <a:endParaRPr lang="en-US"/>
          </a:p>
        </p:txBody>
      </p:sp>
      <p:sp>
        <p:nvSpPr>
          <p:cNvPr id="19" name="Text Placeholder 12">
            <a:extLst>
              <a:ext uri="{FF2B5EF4-FFF2-40B4-BE49-F238E27FC236}">
                <a16:creationId xmlns:a16="http://schemas.microsoft.com/office/drawing/2014/main" id="{C6EA10F9-119D-4ED2-9E60-D8738D7E2207}"/>
              </a:ext>
            </a:extLst>
          </p:cNvPr>
          <p:cNvSpPr>
            <a:spLocks noGrp="1"/>
          </p:cNvSpPr>
          <p:nvPr>
            <p:ph type="body" sz="quarter" idx="25" hasCustomPrompt="1"/>
          </p:nvPr>
        </p:nvSpPr>
        <p:spPr>
          <a:xfrm>
            <a:off x="7303307" y="2247353"/>
            <a:ext cx="1522800" cy="178200"/>
          </a:xfrm>
        </p:spPr>
        <p:txBody>
          <a:bodyPr>
            <a:normAutofit/>
          </a:bodyPr>
          <a:lstStyle>
            <a:lvl1pPr marL="0" indent="0">
              <a:buNone/>
              <a:defRPr sz="800"/>
            </a:lvl1pPr>
          </a:lstStyle>
          <a:p>
            <a:pPr lvl="0"/>
            <a:r>
              <a:rPr lang="nb-NO"/>
              <a:t>PHOTO: </a:t>
            </a:r>
            <a:r>
              <a:rPr lang="nb-NO" err="1"/>
              <a:t>Name</a:t>
            </a:r>
            <a:r>
              <a:rPr lang="nb-NO"/>
              <a:t> </a:t>
            </a:r>
            <a:r>
              <a:rPr lang="nb-NO" err="1"/>
              <a:t>Naming</a:t>
            </a:r>
            <a:r>
              <a:rPr lang="nb-NO"/>
              <a:t> / Company</a:t>
            </a:r>
          </a:p>
        </p:txBody>
      </p:sp>
    </p:spTree>
    <p:extLst>
      <p:ext uri="{BB962C8B-B14F-4D97-AF65-F5344CB8AC3E}">
        <p14:creationId xmlns:p14="http://schemas.microsoft.com/office/powerpoint/2010/main" val="457038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are tittel">
    <p:spTree>
      <p:nvGrpSpPr>
        <p:cNvPr id="1" name=""/>
        <p:cNvGrpSpPr/>
        <p:nvPr/>
      </p:nvGrpSpPr>
      <p:grpSpPr>
        <a:xfrm>
          <a:off x="0" y="0"/>
          <a:ext cx="0" cy="0"/>
          <a:chOff x="0" y="0"/>
          <a:chExt cx="0" cy="0"/>
        </a:xfrm>
      </p:grpSpPr>
      <p:sp>
        <p:nvSpPr>
          <p:cNvPr id="6" name="Plassholder for dato 3"/>
          <p:cNvSpPr>
            <a:spLocks noGrp="1"/>
          </p:cNvSpPr>
          <p:nvPr>
            <p:ph type="dt" sz="half" idx="2"/>
          </p:nvPr>
        </p:nvSpPr>
        <p:spPr>
          <a:xfrm>
            <a:off x="6363571" y="4680587"/>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CAA42CC9-F1E1-4F02-9931-9B9DE7B809B5}" type="datetime1">
              <a:rPr lang="nb-NO" smtClean="0"/>
              <a:pPr/>
              <a:t>21.05.2021</a:t>
            </a:fld>
            <a:endParaRPr lang="nb-NO"/>
          </a:p>
        </p:txBody>
      </p:sp>
      <p:sp>
        <p:nvSpPr>
          <p:cNvPr id="7" name="Plassholder for lysbildenummer 5"/>
          <p:cNvSpPr>
            <a:spLocks noGrp="1"/>
          </p:cNvSpPr>
          <p:nvPr>
            <p:ph type="sldNum" sz="quarter" idx="4"/>
          </p:nvPr>
        </p:nvSpPr>
        <p:spPr>
          <a:xfrm>
            <a:off x="8389093" y="4680587"/>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
        <p:nvSpPr>
          <p:cNvPr id="5" name="Plassholder for tekst 17">
            <a:extLst>
              <a:ext uri="{FF2B5EF4-FFF2-40B4-BE49-F238E27FC236}">
                <a16:creationId xmlns:a16="http://schemas.microsoft.com/office/drawing/2014/main" id="{44D3E619-250E-DD46-8D31-44BA2E8C2FD5}"/>
              </a:ext>
            </a:extLst>
          </p:cNvPr>
          <p:cNvSpPr>
            <a:spLocks noGrp="1"/>
          </p:cNvSpPr>
          <p:nvPr>
            <p:ph type="body" sz="quarter" idx="13"/>
          </p:nvPr>
        </p:nvSpPr>
        <p:spPr>
          <a:xfrm>
            <a:off x="396001" y="444387"/>
            <a:ext cx="8421687" cy="319088"/>
          </a:xfrm>
        </p:spPr>
        <p:txBody>
          <a:bodyPr anchor="b" anchorCtr="0"/>
          <a:lstStyle>
            <a:lvl1pPr marL="0" indent="0">
              <a:buNone/>
              <a:defRPr sz="2000" b="1" i="0"/>
            </a:lvl1pPr>
          </a:lstStyle>
          <a:p>
            <a:r>
              <a:rPr lang="nb-NO"/>
              <a:t>Rediger tekststiler i malen</a:t>
            </a:r>
          </a:p>
        </p:txBody>
      </p:sp>
    </p:spTree>
    <p:extLst>
      <p:ext uri="{BB962C8B-B14F-4D97-AF65-F5344CB8AC3E}">
        <p14:creationId xmlns:p14="http://schemas.microsoft.com/office/powerpoint/2010/main" val="192695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SORT">
    <p:spTree>
      <p:nvGrpSpPr>
        <p:cNvPr id="1" name=""/>
        <p:cNvGrpSpPr/>
        <p:nvPr/>
      </p:nvGrpSpPr>
      <p:grpSpPr>
        <a:xfrm>
          <a:off x="0" y="0"/>
          <a:ext cx="0" cy="0"/>
          <a:chOff x="0" y="0"/>
          <a:chExt cx="0" cy="0"/>
        </a:xfrm>
      </p:grpSpPr>
      <p:sp>
        <p:nvSpPr>
          <p:cNvPr id="9" name="Rektangel 8"/>
          <p:cNvSpPr/>
          <p:nvPr userDrawn="1"/>
        </p:nvSpPr>
        <p:spPr>
          <a:xfrm>
            <a:off x="0" y="1166815"/>
            <a:ext cx="9144000" cy="3976687"/>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2"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3"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AB5AE640-34FA-4046-8486-DE401E9FFCB1}" type="datetime1">
              <a:rPr lang="nb-NO" smtClean="0"/>
              <a:t>21.05.2021</a:t>
            </a:fld>
            <a:endParaRPr lang="nb-NO"/>
          </a:p>
        </p:txBody>
      </p:sp>
      <p:sp>
        <p:nvSpPr>
          <p:cNvPr id="6" name="Plassholder for lysbildenummer 5"/>
          <p:cNvSpPr>
            <a:spLocks noGrp="1"/>
          </p:cNvSpPr>
          <p:nvPr>
            <p:ph type="sldNum" sz="quarter" idx="12"/>
          </p:nvPr>
        </p:nvSpPr>
        <p:spPr>
          <a:xfrm>
            <a:off x="8389093" y="4686861"/>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249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19" name="Rektangel 8"/>
          <p:cNvSpPr/>
          <p:nvPr userDrawn="1"/>
        </p:nvSpPr>
        <p:spPr>
          <a:xfrm>
            <a:off x="0" y="1166815"/>
            <a:ext cx="9144000" cy="3976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B46D9836-F82B-4D19-BD58-1E29FF93C936}" type="datetime1">
              <a:rPr lang="nb-NO" smtClean="0"/>
              <a:t>21.05.2021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7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970D889F-A32D-47D3-9195-75AEF8B429EA}" type="datetime1">
              <a:rPr lang="nb-NO" smtClean="0"/>
              <a:t>21.05.2021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879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17" name="Rektangel 8"/>
          <p:cNvSpPr/>
          <p:nvPr userDrawn="1"/>
        </p:nvSpPr>
        <p:spPr>
          <a:xfrm>
            <a:off x="0" y="1166815"/>
            <a:ext cx="9144000" cy="3976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bg1"/>
                </a:solidFill>
              </a:defRPr>
            </a:lvl1pPr>
          </a:lstStyle>
          <a:p>
            <a:fld id="{3AA85488-BD13-4741-923E-EC158C8B39EE}" type="datetime1">
              <a:rPr lang="nb-NO" smtClean="0"/>
              <a:t>21.05.2021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bg1"/>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bg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bg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6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lysbilde GUL">
    <p:spTree>
      <p:nvGrpSpPr>
        <p:cNvPr id="1" name=""/>
        <p:cNvGrpSpPr/>
        <p:nvPr/>
      </p:nvGrpSpPr>
      <p:grpSpPr>
        <a:xfrm>
          <a:off x="0" y="0"/>
          <a:ext cx="0" cy="0"/>
          <a:chOff x="0" y="0"/>
          <a:chExt cx="0" cy="0"/>
        </a:xfrm>
      </p:grpSpPr>
      <p:sp>
        <p:nvSpPr>
          <p:cNvPr id="18" name="Rektangel 8"/>
          <p:cNvSpPr/>
          <p:nvPr userDrawn="1"/>
        </p:nvSpPr>
        <p:spPr>
          <a:xfrm>
            <a:off x="0" y="1166815"/>
            <a:ext cx="9144000" cy="39766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nb-NO" sz="1351"/>
          </a:p>
        </p:txBody>
      </p:sp>
      <p:sp>
        <p:nvSpPr>
          <p:cNvPr id="4" name="Plassholder for dato 3"/>
          <p:cNvSpPr>
            <a:spLocks noGrp="1"/>
          </p:cNvSpPr>
          <p:nvPr>
            <p:ph type="dt" sz="half" idx="10"/>
          </p:nvPr>
        </p:nvSpPr>
        <p:spPr>
          <a:xfrm>
            <a:off x="6656701" y="4680586"/>
            <a:ext cx="1440000" cy="107722"/>
          </a:xfrm>
        </p:spPr>
        <p:txBody>
          <a:bodyPr>
            <a:spAutoFit/>
          </a:bodyPr>
          <a:lstStyle>
            <a:lvl1pPr>
              <a:defRPr>
                <a:solidFill>
                  <a:schemeClr val="tx2"/>
                </a:solidFill>
              </a:defRPr>
            </a:lvl1pPr>
          </a:lstStyle>
          <a:p>
            <a:fld id="{9D56F349-DDD4-4F38-892F-E19492FB1A2A}" type="datetime1">
              <a:rPr lang="nb-NO" smtClean="0"/>
              <a:t>21.05.2021</a:t>
            </a:fld>
            <a:endParaRPr lang="nb-NO"/>
          </a:p>
        </p:txBody>
      </p:sp>
      <p:sp>
        <p:nvSpPr>
          <p:cNvPr id="6" name="Plassholder for lysbildenummer 5"/>
          <p:cNvSpPr>
            <a:spLocks noGrp="1"/>
          </p:cNvSpPr>
          <p:nvPr>
            <p:ph type="sldNum" sz="quarter" idx="12"/>
          </p:nvPr>
        </p:nvSpPr>
        <p:spPr>
          <a:xfrm>
            <a:off x="8389093" y="4680586"/>
            <a:ext cx="360000" cy="107722"/>
          </a:xfrm>
        </p:spPr>
        <p:txBody>
          <a:bodyPr>
            <a:spAutoFit/>
          </a:bodyPr>
          <a:lstStyle>
            <a:lvl1pPr>
              <a:defRPr>
                <a:solidFill>
                  <a:schemeClr val="tx2"/>
                </a:solidFill>
              </a:defRPr>
            </a:lvl1pPr>
          </a:lstStyle>
          <a:p>
            <a:fld id="{45D54F3E-5908-4C83-B5CA-2A5BDE9E6817}" type="slidenum">
              <a:rPr lang="nb-NO" smtClean="0"/>
              <a:pPr/>
              <a:t>‹#›</a:t>
            </a:fld>
            <a:endParaRPr lang="nb-NO"/>
          </a:p>
        </p:txBody>
      </p:sp>
      <p:sp>
        <p:nvSpPr>
          <p:cNvPr id="9" name="Tittel 1"/>
          <p:cNvSpPr>
            <a:spLocks noGrp="1"/>
          </p:cNvSpPr>
          <p:nvPr>
            <p:ph type="ctrTitle"/>
          </p:nvPr>
        </p:nvSpPr>
        <p:spPr>
          <a:xfrm>
            <a:off x="4572000" y="2383524"/>
            <a:ext cx="4177093" cy="492443"/>
          </a:xfrm>
        </p:spPr>
        <p:txBody>
          <a:bodyPr wrap="square" anchor="b" anchorCtr="0">
            <a:spAutoFit/>
          </a:bodyPr>
          <a:lstStyle>
            <a:lvl1pPr algn="l">
              <a:defRPr sz="3200">
                <a:solidFill>
                  <a:schemeClr val="tx1"/>
                </a:solidFill>
              </a:defRPr>
            </a:lvl1pPr>
          </a:lstStyle>
          <a:p>
            <a:r>
              <a:rPr lang="en-US"/>
              <a:t>Click to edit Master title style</a:t>
            </a:r>
            <a:endParaRPr lang="nb-NO"/>
          </a:p>
        </p:txBody>
      </p:sp>
      <p:sp>
        <p:nvSpPr>
          <p:cNvPr id="10" name="Undertittel 2"/>
          <p:cNvSpPr>
            <a:spLocks noGrp="1"/>
          </p:cNvSpPr>
          <p:nvPr>
            <p:ph type="subTitle" idx="1"/>
          </p:nvPr>
        </p:nvSpPr>
        <p:spPr>
          <a:xfrm>
            <a:off x="4572000" y="3155158"/>
            <a:ext cx="4177093" cy="307777"/>
          </a:xfrm>
        </p:spPr>
        <p:txBody>
          <a:bodyPr wrap="square">
            <a:spAutoFit/>
          </a:bodyPr>
          <a:lstStyle>
            <a:lvl1pPr marL="0" indent="0" algn="l">
              <a:buNone/>
              <a:defRPr sz="2000">
                <a:solidFill>
                  <a:schemeClr val="tx1"/>
                </a:solidFill>
              </a:defRPr>
            </a:lvl1pPr>
            <a:lvl2pPr marL="257168" indent="0" algn="ctr">
              <a:buNone/>
              <a:defRPr sz="1125"/>
            </a:lvl2pPr>
            <a:lvl3pPr marL="514338" indent="0" algn="ctr">
              <a:buNone/>
              <a:defRPr sz="1013"/>
            </a:lvl3pPr>
            <a:lvl4pPr marL="771506" indent="0" algn="ctr">
              <a:buNone/>
              <a:defRPr sz="900"/>
            </a:lvl4pPr>
            <a:lvl5pPr marL="1028674" indent="0" algn="ctr">
              <a:buNone/>
              <a:defRPr sz="900"/>
            </a:lvl5pPr>
            <a:lvl6pPr marL="1285843" indent="0" algn="ctr">
              <a:buNone/>
              <a:defRPr sz="900"/>
            </a:lvl6pPr>
            <a:lvl7pPr marL="1543012" indent="0" algn="ctr">
              <a:buNone/>
              <a:defRPr sz="900"/>
            </a:lvl7pPr>
            <a:lvl8pPr marL="1800180" indent="0" algn="ctr">
              <a:buNone/>
              <a:defRPr sz="900"/>
            </a:lvl8pPr>
            <a:lvl9pPr marL="2057349" indent="0" algn="ctr">
              <a:buNone/>
              <a:defRPr sz="900"/>
            </a:lvl9pPr>
          </a:lstStyle>
          <a:p>
            <a:r>
              <a:rPr lang="en-US"/>
              <a:t>Click to edit Master subtitle style</a:t>
            </a:r>
            <a:endParaRPr lang="nb-NO"/>
          </a:p>
        </p:txBody>
      </p:sp>
      <p:sp>
        <p:nvSpPr>
          <p:cNvPr id="8" name="Rectangle 4"/>
          <p:cNvSpPr/>
          <p:nvPr userDrawn="1"/>
        </p:nvSpPr>
        <p:spPr>
          <a:xfrm>
            <a:off x="404649" y="455804"/>
            <a:ext cx="929408" cy="328133"/>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721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3.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AAD5F9-2BB9-48F1-BB01-5B02C0D70A7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391765" y="263979"/>
            <a:ext cx="929408" cy="381721"/>
          </a:xfrm>
          <a:prstGeom prst="rect">
            <a:avLst/>
          </a:prstGeom>
        </p:spPr>
      </p:pic>
      <p:sp>
        <p:nvSpPr>
          <p:cNvPr id="9" name="Rectangle 8">
            <a:extLst>
              <a:ext uri="{FF2B5EF4-FFF2-40B4-BE49-F238E27FC236}">
                <a16:creationId xmlns:a16="http://schemas.microsoft.com/office/drawing/2014/main" id="{44C5E27C-A401-448B-9062-410D7EC6AA76}"/>
              </a:ext>
            </a:extLst>
          </p:cNvPr>
          <p:cNvSpPr/>
          <p:nvPr userDrawn="1"/>
        </p:nvSpPr>
        <p:spPr>
          <a:xfrm>
            <a:off x="7797059" y="290772"/>
            <a:ext cx="929408" cy="328133"/>
          </a:xfrm>
          <a:prstGeom prst="rect">
            <a:avLst/>
          </a:prstGeom>
          <a:blipFill>
            <a:blip r:embed="rId27"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ittel 1"/>
          <p:cNvSpPr>
            <a:spLocks noGrp="1"/>
          </p:cNvSpPr>
          <p:nvPr>
            <p:ph type="title"/>
          </p:nvPr>
        </p:nvSpPr>
        <p:spPr>
          <a:xfrm>
            <a:off x="393336" y="873521"/>
            <a:ext cx="8357328" cy="307777"/>
          </a:xfrm>
          <a:prstGeom prst="rect">
            <a:avLst/>
          </a:prstGeom>
        </p:spPr>
        <p:txBody>
          <a:bodyPr vert="horz" wrap="square" lIns="0" tIns="0" rIns="0" bIns="0" rtlCol="0" anchor="t" anchorCtr="0">
            <a:spAutoFit/>
          </a:bodyPr>
          <a:lstStyle/>
          <a:p>
            <a:r>
              <a:rPr lang="nb-NO"/>
              <a:t>Tittel skal ha font </a:t>
            </a:r>
            <a:r>
              <a:rPr lang="nb-NO" err="1"/>
              <a:t>str</a:t>
            </a:r>
            <a:r>
              <a:rPr lang="nb-NO"/>
              <a:t>. 32pt som </a:t>
            </a:r>
            <a:r>
              <a:rPr lang="nb-NO" err="1"/>
              <a:t>default</a:t>
            </a:r>
            <a:endParaRPr lang="nb-NO"/>
          </a:p>
        </p:txBody>
      </p:sp>
      <p:sp>
        <p:nvSpPr>
          <p:cNvPr id="3" name="Plassholder for tekst 2"/>
          <p:cNvSpPr>
            <a:spLocks noGrp="1"/>
          </p:cNvSpPr>
          <p:nvPr>
            <p:ph type="body" idx="1"/>
          </p:nvPr>
        </p:nvSpPr>
        <p:spPr>
          <a:xfrm>
            <a:off x="391765" y="1435915"/>
            <a:ext cx="8360473" cy="3065631"/>
          </a:xfrm>
          <a:prstGeom prst="rect">
            <a:avLst/>
          </a:prstGeom>
        </p:spPr>
        <p:txBody>
          <a:bodyPr vert="horz" lIns="0" tIns="0" rIns="0" bIns="0" rtlCol="0" anchor="t" anchorCtr="0">
            <a:noAutofit/>
          </a:bodyPr>
          <a:lstStyle/>
          <a:p>
            <a:pPr lvl="0"/>
            <a:r>
              <a:rPr lang="nb-NO"/>
              <a:t>Brødtekst skal ha font </a:t>
            </a:r>
            <a:r>
              <a:rPr lang="nb-NO" err="1"/>
              <a:t>str</a:t>
            </a:r>
            <a:r>
              <a:rPr lang="nb-NO"/>
              <a:t>. 20pt som </a:t>
            </a:r>
            <a:r>
              <a:rPr lang="nb-NO" err="1"/>
              <a:t>default</a:t>
            </a:r>
            <a:r>
              <a:rPr lang="nb-NO"/>
              <a:t>,</a:t>
            </a:r>
          </a:p>
          <a:p>
            <a:pPr lvl="1"/>
            <a:r>
              <a:rPr lang="nb-NO"/>
              <a:t>Og 16pt som nedre grense</a:t>
            </a:r>
          </a:p>
        </p:txBody>
      </p:sp>
      <p:sp>
        <p:nvSpPr>
          <p:cNvPr id="4" name="Plassholder for dato 3"/>
          <p:cNvSpPr>
            <a:spLocks noGrp="1"/>
          </p:cNvSpPr>
          <p:nvPr>
            <p:ph type="dt" sz="half" idx="2"/>
          </p:nvPr>
        </p:nvSpPr>
        <p:spPr>
          <a:xfrm>
            <a:off x="6363571" y="4680586"/>
            <a:ext cx="144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667F2E8C-6662-4B9D-AC61-1196FED7B80E}" type="datetime1">
              <a:rPr lang="nb-NO" smtClean="0"/>
              <a:t>21.05.2021</a:t>
            </a:fld>
            <a:endParaRPr lang="nb-NO"/>
          </a:p>
        </p:txBody>
      </p:sp>
      <p:sp>
        <p:nvSpPr>
          <p:cNvPr id="6" name="Plassholder for lysbildenummer 5"/>
          <p:cNvSpPr>
            <a:spLocks noGrp="1"/>
          </p:cNvSpPr>
          <p:nvPr>
            <p:ph type="sldNum" sz="quarter" idx="4"/>
          </p:nvPr>
        </p:nvSpPr>
        <p:spPr>
          <a:xfrm>
            <a:off x="8389093" y="4680586"/>
            <a:ext cx="360000" cy="107722"/>
          </a:xfrm>
          <a:prstGeom prst="rect">
            <a:avLst/>
          </a:prstGeom>
        </p:spPr>
        <p:txBody>
          <a:bodyPr vert="horz" lIns="0" tIns="0" rIns="0" bIns="0" rtlCol="0" anchor="t" anchorCtr="0">
            <a:spAutoFit/>
          </a:bodyPr>
          <a:lstStyle>
            <a:lvl1pPr marL="0" algn="r">
              <a:lnSpc>
                <a:spcPct val="100000"/>
              </a:lnSpc>
              <a:spcBef>
                <a:spcPts val="0"/>
              </a:spcBef>
              <a:defRPr sz="700" b="0" baseline="0">
                <a:solidFill>
                  <a:schemeClr val="tx1"/>
                </a:solidFill>
              </a:defRPr>
            </a:lvl1pPr>
          </a:lstStyle>
          <a:p>
            <a:fld id="{45D54F3E-5908-4C83-B5CA-2A5BDE9E6817}" type="slidenum">
              <a:rPr lang="nb-NO" smtClean="0"/>
              <a:pPr/>
              <a:t>‹#›</a:t>
            </a:fld>
            <a:endParaRPr lang="nb-NO"/>
          </a:p>
        </p:txBody>
      </p:sp>
    </p:spTree>
    <p:extLst>
      <p:ext uri="{BB962C8B-B14F-4D97-AF65-F5344CB8AC3E}">
        <p14:creationId xmlns:p14="http://schemas.microsoft.com/office/powerpoint/2010/main" val="1513222671"/>
      </p:ext>
    </p:extLst>
  </p:cSld>
  <p:clrMap bg1="lt1" tx1="dk1" bg2="lt2" tx2="dk2" accent1="accent1" accent2="accent2" accent3="accent3" accent4="accent4" accent5="accent5" accent6="accent6" hlink="hlink" folHlink="folHlink"/>
  <p:sldLayoutIdLst>
    <p:sldLayoutId id="2147483693" r:id="rId1"/>
    <p:sldLayoutId id="2147483651" r:id="rId2"/>
    <p:sldLayoutId id="2147483684" r:id="rId3"/>
    <p:sldLayoutId id="2147483685" r:id="rId4"/>
    <p:sldLayoutId id="2147483657" r:id="rId5"/>
    <p:sldLayoutId id="2147483658" r:id="rId6"/>
    <p:sldLayoutId id="2147483659" r:id="rId7"/>
    <p:sldLayoutId id="2147483686" r:id="rId8"/>
    <p:sldLayoutId id="2147483687" r:id="rId9"/>
    <p:sldLayoutId id="2147483650" r:id="rId10"/>
    <p:sldLayoutId id="2147483694" r:id="rId11"/>
    <p:sldLayoutId id="2147483656" r:id="rId12"/>
    <p:sldLayoutId id="2147483696" r:id="rId13"/>
    <p:sldLayoutId id="2147483688" r:id="rId14"/>
    <p:sldLayoutId id="2147483689" r:id="rId15"/>
    <p:sldLayoutId id="2147483690" r:id="rId16"/>
    <p:sldLayoutId id="2147483691" r:id="rId17"/>
    <p:sldLayoutId id="2147483652" r:id="rId18"/>
    <p:sldLayoutId id="2147483653" r:id="rId19"/>
    <p:sldLayoutId id="2147483654" r:id="rId20"/>
    <p:sldLayoutId id="2147483655" r:id="rId21"/>
    <p:sldLayoutId id="2147483695" r:id="rId22"/>
    <p:sldLayoutId id="2147483692" r:id="rId23"/>
    <p:sldLayoutId id="2147483708" r:id="rId24"/>
  </p:sldLayoutIdLst>
  <p:hf hdr="0" ftr="0" dt="0"/>
  <p:txStyles>
    <p:titleStyle>
      <a:lvl1pPr marL="0" algn="l" defTabSz="514338" rtl="0" eaLnBrk="1" latinLnBrk="0" hangingPunct="1">
        <a:lnSpc>
          <a:spcPct val="100000"/>
        </a:lnSpc>
        <a:spcBef>
          <a:spcPts val="0"/>
        </a:spcBef>
        <a:buNone/>
        <a:defRPr sz="2000" b="1" kern="1200" baseline="0">
          <a:solidFill>
            <a:schemeClr val="tx1"/>
          </a:solidFill>
          <a:latin typeface="+mj-lt"/>
          <a:ea typeface="+mj-ea"/>
          <a:cs typeface="+mj-cs"/>
        </a:defRPr>
      </a:lvl1pPr>
    </p:titleStyle>
    <p:bodyStyle>
      <a:lvl1pPr marL="148496" indent="-148496" algn="l" defTabSz="514338" rtl="0" eaLnBrk="1" latinLnBrk="0" hangingPunct="1">
        <a:lnSpc>
          <a:spcPct val="100000"/>
        </a:lnSpc>
        <a:spcBef>
          <a:spcPts val="151"/>
        </a:spcBef>
        <a:buFont typeface="Arial" panose="020B0604020202020204" pitchFamily="34" charset="0"/>
        <a:buChar char="•"/>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b-NO"/>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9" userDrawn="1">
          <p15:clr>
            <a:srgbClr val="F26B43"/>
          </p15:clr>
        </p15:guide>
        <p15:guide id="2" pos="5511" userDrawn="1">
          <p15:clr>
            <a:srgbClr val="F26B43"/>
          </p15:clr>
        </p15:guide>
        <p15:guide id="3" orient="horz" pos="282" userDrawn="1">
          <p15:clr>
            <a:srgbClr val="F26B43"/>
          </p15:clr>
        </p15:guide>
        <p15:guide id="4" orient="horz" pos="2663" userDrawn="1">
          <p15:clr>
            <a:srgbClr val="F26B43"/>
          </p15:clr>
        </p15:guide>
        <p15:guide id="5" orient="horz" pos="735" userDrawn="1">
          <p15:clr>
            <a:srgbClr val="F26B43"/>
          </p15:clr>
        </p15:guide>
        <p15:guide id="6"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AB955-BDE6-4F11-BBBF-5BDF2F8B40D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7FDC1276-01C1-4382-AA5E-52C6943F48B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a:extLst>
              <a:ext uri="{FF2B5EF4-FFF2-40B4-BE49-F238E27FC236}">
                <a16:creationId xmlns:a16="http://schemas.microsoft.com/office/drawing/2014/main" id="{00B8D0B8-031E-42EF-B527-F0C3181B5D72}"/>
              </a:ext>
            </a:extLst>
          </p:cNvPr>
          <p:cNvSpPr>
            <a:spLocks noGrp="1"/>
          </p:cNvSpPr>
          <p:nvPr>
            <p:ph type="dt" sz="half" idx="2"/>
          </p:nvPr>
        </p:nvSpPr>
        <p:spPr>
          <a:xfrm>
            <a:off x="7872005" y="4699396"/>
            <a:ext cx="1008357" cy="273844"/>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407C6705-A472-4A00-8E43-9688C532FBE7}" type="datetimeFigureOut">
              <a:rPr lang="nb-NO" smtClean="0"/>
              <a:pPr/>
              <a:t>21.05.2021</a:t>
            </a:fld>
            <a:endParaRPr lang="nb-NO"/>
          </a:p>
        </p:txBody>
      </p:sp>
      <p:pic>
        <p:nvPicPr>
          <p:cNvPr id="7" name="Picture 6">
            <a:extLst>
              <a:ext uri="{FF2B5EF4-FFF2-40B4-BE49-F238E27FC236}">
                <a16:creationId xmlns:a16="http://schemas.microsoft.com/office/drawing/2014/main" id="{4DFF1405-C7B7-C044-A6A7-D3F013A38BC4}"/>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05991" y="4649147"/>
            <a:ext cx="718000" cy="248399"/>
          </a:xfrm>
          <a:prstGeom prst="rect">
            <a:avLst/>
          </a:prstGeom>
        </p:spPr>
      </p:pic>
    </p:spTree>
    <p:extLst>
      <p:ext uri="{BB962C8B-B14F-4D97-AF65-F5344CB8AC3E}">
        <p14:creationId xmlns:p14="http://schemas.microsoft.com/office/powerpoint/2010/main" val="3698867497"/>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79" r:id="rId3"/>
    <p:sldLayoutId id="2147483697" r:id="rId4"/>
    <p:sldLayoutId id="2147483698" r:id="rId5"/>
    <p:sldLayoutId id="2147483678" r:id="rId6"/>
    <p:sldLayoutId id="2147483700" r:id="rId7"/>
    <p:sldLayoutId id="2147483701" r:id="rId8"/>
    <p:sldLayoutId id="2147483676" r:id="rId9"/>
    <p:sldLayoutId id="2147483702" r:id="rId10"/>
    <p:sldLayoutId id="2147483703" r:id="rId11"/>
    <p:sldLayoutId id="2147483704" r:id="rId12"/>
    <p:sldLayoutId id="2147483705" r:id="rId13"/>
    <p:sldLayoutId id="2147483706" r:id="rId14"/>
    <p:sldLayoutId id="2147483707" r:id="rId15"/>
    <p:sldLayoutId id="2147483671" r:id="rId16"/>
    <p:sldLayoutId id="2147483672" r:id="rId17"/>
    <p:sldLayoutId id="2147483673" r:id="rId18"/>
    <p:sldLayoutId id="2147483674" r:id="rId19"/>
    <p:sldLayoutId id="2147483675" r:id="rId20"/>
    <p:sldLayoutId id="2147483682" r:id="rId21"/>
  </p:sldLayoutIdLs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342900" indent="-342900" algn="l" defTabSz="685800"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685800" indent="-34290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942975" indent="-25717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85875" indent="-257175" algn="l" defTabSz="685800"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628775" indent="-257175"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hyperlink" Target="http://picpedia.org/handwriting/r/research-and-development.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hyperlink" Target="https://creativecommons.org/licenses/by-nc-nd/3.0/" TargetMode="External"/><Relationship Id="rId5" Type="http://schemas.openxmlformats.org/officeDocument/2006/relationships/hyperlink" Target="http://www.newgrounds.com/art/view/enzil/children-s-renewable-energy-educational-poster" TargetMode="Externa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hyperlink" Target="https://creativecommons.org/licenses/by-nc-nd/3.0/" TargetMode="External"/><Relationship Id="rId4" Type="http://schemas.openxmlformats.org/officeDocument/2006/relationships/hyperlink" Target="http://www.newgrounds.com/art/view/enzil/children-s-renewable-energy-educational-post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hyperlink" Target="https://creativecommons.org/licenses/by-nd/3.0/" TargetMode="External"/><Relationship Id="rId4" Type="http://schemas.openxmlformats.org/officeDocument/2006/relationships/hyperlink" Target="https://singularityhub.com/2017/10/03/the-most-powerful-solutions-are-born-when-uncommon-partners-unit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jvj21bZCYK0"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hyperlink" Target="https://www.youtube.com/watch?v=s2Nzv_gdj1A"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innovasjonnorge.no/en/start-page/eea-norway-grants/Programmes/reneweable-energy/romania-energy/call-for-proposals-hydropower/" TargetMode="External"/><Relationship Id="rId7" Type="http://schemas.openxmlformats.org/officeDocument/2006/relationships/hyperlink" Target="https://www.innovasjonnorge.no/link/24f66cc8a64b424bbbe2b1750d12d0e4.aspx"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hyperlink" Target="https://www.innovasjonnorge.no/en/start-page/eea-norway-grants/Programmes/reneweable-energy/romania-energy/call-2.1-increased-capacity-to-deliver-renewable-energy--geothermal/" TargetMode="External"/><Relationship Id="rId5" Type="http://schemas.openxmlformats.org/officeDocument/2006/relationships/hyperlink" Target="https://www.innovasjonnorge.no/en/start-page/eea-norway-grants/Programmes/reneweable-energy/romania-energy/call-3.1/" TargetMode="External"/><Relationship Id="rId4" Type="http://schemas.openxmlformats.org/officeDocument/2006/relationships/hyperlink" Target="https://www.innovasjonnorge.no/en/start-page/eea-norway-grants/Programmes/reneweable-energy/romania-energy/electrification/6-1-electrificati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hyperlink" Target="mailto:ro.energy@innovationnorway.no" TargetMode="External"/><Relationship Id="rId4" Type="http://schemas.openxmlformats.org/officeDocument/2006/relationships/hyperlink" Target="http://www.innovationnorway.no/RoEnerg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www.innovasjonnorge.no/en/start-page/eea-norway-grants/Programmes/reneweable-energy/romania-energy/electrification/6-1-electrification/"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729" y="1410583"/>
            <a:ext cx="7792746" cy="1190069"/>
          </a:xfrm>
        </p:spPr>
        <p:txBody>
          <a:bodyPr/>
          <a:lstStyle/>
          <a:p>
            <a:r>
              <a:rPr lang="en-US" sz="2800">
                <a:solidFill>
                  <a:srgbClr val="00B050"/>
                </a:solidFill>
              </a:rPr>
              <a:t>Energy and Innovation: </a:t>
            </a:r>
            <a:r>
              <a:rPr lang="en-US" sz="2800"/>
              <a:t>Green Opportunities with the EEA and Norway Grants in Romania and Bulgaria</a:t>
            </a:r>
            <a:br>
              <a:rPr lang="en-US" sz="2800"/>
            </a:br>
            <a:endParaRPr lang="en-US" sz="2800">
              <a:solidFill>
                <a:srgbClr val="00B050"/>
              </a:solidFill>
            </a:endParaRPr>
          </a:p>
        </p:txBody>
      </p:sp>
      <p:sp>
        <p:nvSpPr>
          <p:cNvPr id="3" name="Subtitle 2"/>
          <p:cNvSpPr>
            <a:spLocks noGrp="1"/>
          </p:cNvSpPr>
          <p:nvPr>
            <p:ph type="subTitle" idx="1"/>
          </p:nvPr>
        </p:nvSpPr>
        <p:spPr>
          <a:xfrm>
            <a:off x="877755" y="3078006"/>
            <a:ext cx="2292164" cy="492443"/>
          </a:xfrm>
        </p:spPr>
        <p:txBody>
          <a:bodyPr/>
          <a:lstStyle/>
          <a:p>
            <a:br>
              <a:rPr lang="en-US" sz="1600" i="1">
                <a:ea typeface="+mn-lt"/>
                <a:cs typeface="+mn-lt"/>
              </a:rPr>
            </a:br>
            <a:r>
              <a:rPr lang="en-US" sz="1600" i="1">
                <a:ea typeface="+mn-lt"/>
                <a:cs typeface="+mn-lt"/>
              </a:rPr>
              <a:t>19 of May </a:t>
            </a:r>
            <a:r>
              <a:rPr lang="ro-RO" sz="1600" i="1"/>
              <a:t>20</a:t>
            </a:r>
            <a:r>
              <a:rPr lang="en-US" sz="1600" i="1"/>
              <a:t>21</a:t>
            </a:r>
            <a:endParaRPr lang="en-GB" sz="1600" i="1"/>
          </a:p>
        </p:txBody>
      </p:sp>
      <p:sp>
        <p:nvSpPr>
          <p:cNvPr id="4" name="Subtitle 2">
            <a:extLst>
              <a:ext uri="{FF2B5EF4-FFF2-40B4-BE49-F238E27FC236}">
                <a16:creationId xmlns:a16="http://schemas.microsoft.com/office/drawing/2014/main" id="{4B52992E-A72F-4123-8710-2D7718A15322}"/>
              </a:ext>
            </a:extLst>
          </p:cNvPr>
          <p:cNvSpPr txBox="1">
            <a:spLocks/>
          </p:cNvSpPr>
          <p:nvPr/>
        </p:nvSpPr>
        <p:spPr>
          <a:xfrm>
            <a:off x="828104" y="4557013"/>
            <a:ext cx="7544371" cy="338554"/>
          </a:xfrm>
          <a:prstGeom prst="rect">
            <a:avLst/>
          </a:prstGeom>
        </p:spPr>
        <p:txBody>
          <a:bodyPr vert="horz" wrap="square" lIns="0" tIns="0" rIns="0" bIns="0" rtlCol="0" anchor="t" anchorCtr="0">
            <a:sp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57168" indent="0" algn="ctr" defTabSz="514338" rtl="0" eaLnBrk="1" latinLnBrk="0" hangingPunct="1">
              <a:lnSpc>
                <a:spcPct val="100000"/>
              </a:lnSpc>
              <a:spcBef>
                <a:spcPts val="0"/>
              </a:spcBef>
              <a:buFont typeface="Arial" panose="020B0604020202020204" pitchFamily="34" charset="0"/>
              <a:buNone/>
              <a:defRPr sz="1125" kern="1200" baseline="0">
                <a:solidFill>
                  <a:schemeClr val="tx1"/>
                </a:solidFill>
                <a:latin typeface="+mn-lt"/>
                <a:ea typeface="+mn-ea"/>
                <a:cs typeface="+mn-cs"/>
              </a:defRPr>
            </a:lvl2pPr>
            <a:lvl3pPr marL="514338" indent="0" algn="ctr" defTabSz="514338" rtl="0" eaLnBrk="1" latinLnBrk="0" hangingPunct="1">
              <a:lnSpc>
                <a:spcPct val="100000"/>
              </a:lnSpc>
              <a:spcBef>
                <a:spcPts val="0"/>
              </a:spcBef>
              <a:buFont typeface="Arial" panose="020B0604020202020204" pitchFamily="34" charset="0"/>
              <a:buNone/>
              <a:defRPr sz="1013" kern="1200" baseline="0">
                <a:solidFill>
                  <a:schemeClr val="tx1"/>
                </a:solidFill>
                <a:latin typeface="+mn-lt"/>
                <a:ea typeface="+mn-ea"/>
                <a:cs typeface="+mn-cs"/>
              </a:defRPr>
            </a:lvl3pPr>
            <a:lvl4pPr marL="771506" indent="0" algn="ctr" defTabSz="514338" rtl="0" eaLnBrk="1" latinLnBrk="0" hangingPunct="1">
              <a:lnSpc>
                <a:spcPct val="100000"/>
              </a:lnSpc>
              <a:spcBef>
                <a:spcPts val="0"/>
              </a:spcBef>
              <a:buFont typeface="Arial" panose="020B0604020202020204" pitchFamily="34" charset="0"/>
              <a:buNone/>
              <a:defRPr sz="900" kern="1200" baseline="0">
                <a:solidFill>
                  <a:schemeClr val="tx1"/>
                </a:solidFill>
                <a:latin typeface="+mn-lt"/>
                <a:ea typeface="+mn-ea"/>
                <a:cs typeface="+mn-cs"/>
              </a:defRPr>
            </a:lvl4pPr>
            <a:lvl5pPr marL="1028674" indent="0" algn="ctr" defTabSz="514338" rtl="0" eaLnBrk="1" latinLnBrk="0" hangingPunct="1">
              <a:lnSpc>
                <a:spcPct val="100000"/>
              </a:lnSpc>
              <a:spcBef>
                <a:spcPts val="0"/>
              </a:spcBef>
              <a:buFont typeface="Arial" panose="020B0604020202020204" pitchFamily="34" charset="0"/>
              <a:buNone/>
              <a:defRPr sz="900" kern="1200" baseline="0">
                <a:solidFill>
                  <a:schemeClr val="tx1"/>
                </a:solidFill>
                <a:latin typeface="+mn-lt"/>
                <a:ea typeface="+mn-ea"/>
                <a:cs typeface="+mn-cs"/>
              </a:defRPr>
            </a:lvl5pPr>
            <a:lvl6pPr marL="1285843"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12"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180"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349" indent="0" algn="ctr" defTabSz="514338"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algn="ctr">
              <a:spcAft>
                <a:spcPts val="100"/>
              </a:spcAft>
            </a:pPr>
            <a:r>
              <a:rPr lang="en-US" sz="1100"/>
              <a:t>www.innovationnorway.no/RoEnergy</a:t>
            </a:r>
            <a:br>
              <a:rPr lang="en-US" sz="1100"/>
            </a:br>
            <a:r>
              <a:rPr lang="en-US" sz="1100"/>
              <a:t>ro.energy@innovationnorway.no</a:t>
            </a:r>
          </a:p>
        </p:txBody>
      </p:sp>
      <p:sp>
        <p:nvSpPr>
          <p:cNvPr id="6" name="TextBox 5">
            <a:extLst>
              <a:ext uri="{FF2B5EF4-FFF2-40B4-BE49-F238E27FC236}">
                <a16:creationId xmlns:a16="http://schemas.microsoft.com/office/drawing/2014/main" id="{B890FA0A-668C-465C-A387-59B05F553B16}"/>
              </a:ext>
            </a:extLst>
          </p:cNvPr>
          <p:cNvSpPr txBox="1"/>
          <p:nvPr/>
        </p:nvSpPr>
        <p:spPr>
          <a:xfrm>
            <a:off x="511995" y="2309104"/>
            <a:ext cx="5110480" cy="523220"/>
          </a:xfrm>
          <a:prstGeom prst="rect">
            <a:avLst/>
          </a:prstGeom>
          <a:noFill/>
        </p:spPr>
        <p:txBody>
          <a:bodyPr wrap="square">
            <a:spAutoFit/>
          </a:bodyPr>
          <a:lstStyle/>
          <a:p>
            <a:r>
              <a:rPr lang="en-US" sz="2800" b="1">
                <a:solidFill>
                  <a:srgbClr val="00B050"/>
                </a:solidFill>
              </a:rPr>
              <a:t>Energy </a:t>
            </a:r>
            <a:r>
              <a:rPr lang="en-US" sz="2800" b="1" err="1">
                <a:solidFill>
                  <a:srgbClr val="00B050"/>
                </a:solidFill>
              </a:rPr>
              <a:t>Programme</a:t>
            </a:r>
            <a:r>
              <a:rPr lang="en-US" sz="2800" b="1">
                <a:solidFill>
                  <a:srgbClr val="00B050"/>
                </a:solidFill>
              </a:rPr>
              <a:t> in Romania</a:t>
            </a:r>
            <a:endParaRPr lang="en-US" sz="2800" b="1"/>
          </a:p>
        </p:txBody>
      </p:sp>
    </p:spTree>
    <p:extLst>
      <p:ext uri="{BB962C8B-B14F-4D97-AF65-F5344CB8AC3E}">
        <p14:creationId xmlns:p14="http://schemas.microsoft.com/office/powerpoint/2010/main" val="2878178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E504F-0BDA-4270-9563-A48D640E873B}"/>
              </a:ext>
            </a:extLst>
          </p:cNvPr>
          <p:cNvSpPr>
            <a:spLocks noGrp="1"/>
          </p:cNvSpPr>
          <p:nvPr>
            <p:ph type="body" idx="14"/>
          </p:nvPr>
        </p:nvSpPr>
        <p:spPr>
          <a:xfrm>
            <a:off x="334327" y="1185842"/>
            <a:ext cx="5639753" cy="3294972"/>
          </a:xfrm>
        </p:spPr>
        <p:txBody>
          <a:bodyPr/>
          <a:lstStyle/>
          <a:p>
            <a:pPr marL="1436688" lvl="0" indent="-1436688">
              <a:spcAft>
                <a:spcPts val="600"/>
              </a:spcAft>
            </a:pPr>
            <a:r>
              <a:rPr lang="en-US" sz="1600" b="1">
                <a:solidFill>
                  <a:srgbClr val="C00000"/>
                </a:solidFill>
                <a:ea typeface="Calibri" panose="020F0502020204030204" pitchFamily="34" charset="0"/>
              </a:rPr>
              <a:t>Grant amount</a:t>
            </a:r>
            <a:r>
              <a:rPr lang="en-US" sz="1600">
                <a:solidFill>
                  <a:srgbClr val="C00000"/>
                </a:solidFill>
                <a:ea typeface="Calibri" panose="020F0502020204030204" pitchFamily="34" charset="0"/>
              </a:rPr>
              <a:t>: </a:t>
            </a:r>
            <a:r>
              <a:rPr lang="en-US" sz="1600">
                <a:solidFill>
                  <a:srgbClr val="000000"/>
                </a:solidFill>
                <a:ea typeface="Calibri" panose="020F0502020204030204" pitchFamily="34" charset="0"/>
              </a:rPr>
              <a:t>	EUR 200.000 – 2.000.000</a:t>
            </a:r>
          </a:p>
          <a:p>
            <a:pPr marL="1436688" lvl="0" indent="-1436688">
              <a:spcAft>
                <a:spcPts val="600"/>
              </a:spcAft>
            </a:pPr>
            <a:r>
              <a:rPr lang="en-US" sz="1600" b="1">
                <a:solidFill>
                  <a:srgbClr val="C00000"/>
                </a:solidFill>
                <a:ea typeface="Calibri" panose="020F0502020204030204" pitchFamily="34" charset="0"/>
              </a:rPr>
              <a:t>Grant rate</a:t>
            </a:r>
            <a:r>
              <a:rPr lang="en-US" sz="1600">
                <a:solidFill>
                  <a:srgbClr val="C00000"/>
                </a:solidFill>
                <a:ea typeface="Calibri" panose="020F0502020204030204" pitchFamily="34" charset="0"/>
              </a:rPr>
              <a:t>:</a:t>
            </a:r>
            <a:r>
              <a:rPr lang="en-US" sz="1600">
                <a:solidFill>
                  <a:srgbClr val="000000"/>
                </a:solidFill>
                <a:ea typeface="Calibri" panose="020F0502020204030204" pitchFamily="34" charset="0"/>
              </a:rPr>
              <a:t>	For </a:t>
            </a:r>
            <a:r>
              <a:rPr lang="en-US" sz="1600" b="1" u="sng"/>
              <a:t>entities involved in economic activities</a:t>
            </a:r>
            <a:r>
              <a:rPr lang="en-US" sz="1600"/>
              <a:t>: the grant rate will be determined based on the applicable provisions of </a:t>
            </a:r>
            <a:r>
              <a:rPr lang="en-US" sz="1600" i="1" u="sng"/>
              <a:t>Commission Regulation 651/2014</a:t>
            </a:r>
            <a:r>
              <a:rPr lang="en-US" sz="1600"/>
              <a:t>.  </a:t>
            </a:r>
            <a:r>
              <a:rPr lang="en-US" sz="1600">
                <a:solidFill>
                  <a:srgbClr val="000000"/>
                </a:solidFill>
                <a:ea typeface="Calibri" panose="020F0502020204030204" pitchFamily="34" charset="0"/>
              </a:rPr>
              <a:t>10% - max. 90% (applicants should not expect to receive the maximum grant rates – as per the state aid rules/articles).</a:t>
            </a:r>
            <a:endParaRPr lang="en-US" sz="1600"/>
          </a:p>
          <a:p>
            <a:pPr marL="1436688" lvl="0" indent="-1436688">
              <a:spcAft>
                <a:spcPts val="600"/>
              </a:spcAft>
            </a:pPr>
            <a:r>
              <a:rPr lang="en-US" sz="1600">
                <a:solidFill>
                  <a:srgbClr val="000000"/>
                </a:solidFill>
                <a:ea typeface="Calibri" panose="020F0502020204030204" pitchFamily="34" charset="0"/>
              </a:rPr>
              <a:t>	For </a:t>
            </a:r>
            <a:r>
              <a:rPr lang="en-US" sz="1600" b="1" u="sng">
                <a:solidFill>
                  <a:srgbClr val="000000"/>
                </a:solidFill>
                <a:ea typeface="Calibri" panose="020F0502020204030204" pitchFamily="34" charset="0"/>
              </a:rPr>
              <a:t>non-economic operators &amp; not falling under state aid provisions</a:t>
            </a:r>
            <a:r>
              <a:rPr lang="en-US" sz="1600">
                <a:solidFill>
                  <a:srgbClr val="000000"/>
                </a:solidFill>
                <a:ea typeface="Calibri" panose="020F0502020204030204" pitchFamily="34" charset="0"/>
              </a:rPr>
              <a:t>:  public entities (max. 85%), NGOs (max. 90%). </a:t>
            </a:r>
          </a:p>
          <a:p>
            <a:pPr>
              <a:spcAft>
                <a:spcPts val="600"/>
              </a:spcAft>
            </a:pPr>
            <a:r>
              <a:rPr lang="en-US" sz="1600"/>
              <a:t>An Applicant shall submit </a:t>
            </a:r>
            <a:r>
              <a:rPr lang="en-US" sz="1600" u="sng"/>
              <a:t>only one project proposal</a:t>
            </a:r>
            <a:r>
              <a:rPr lang="en-US" sz="1600"/>
              <a:t> under this Call.</a:t>
            </a:r>
            <a:endParaRPr lang="en-US" sz="1600" b="1">
              <a:solidFill>
                <a:srgbClr val="0070C0"/>
              </a:solidFill>
              <a:latin typeface="Calibri" panose="020F0502020204030204" pitchFamily="34" charset="0"/>
              <a:ea typeface="Calibri" panose="020F0502020204030204" pitchFamily="34" charset="0"/>
            </a:endParaRPr>
          </a:p>
          <a:p>
            <a:endParaRPr lang="en-US"/>
          </a:p>
        </p:txBody>
      </p:sp>
      <p:sp>
        <p:nvSpPr>
          <p:cNvPr id="3" name="Slide Number Placeholder 2">
            <a:extLst>
              <a:ext uri="{FF2B5EF4-FFF2-40B4-BE49-F238E27FC236}">
                <a16:creationId xmlns:a16="http://schemas.microsoft.com/office/drawing/2014/main" id="{B2C52969-0F51-42D1-99D3-66CE7937B621}"/>
              </a:ext>
            </a:extLst>
          </p:cNvPr>
          <p:cNvSpPr>
            <a:spLocks noGrp="1"/>
          </p:cNvSpPr>
          <p:nvPr>
            <p:ph type="sldNum" sz="quarter" idx="4"/>
          </p:nvPr>
        </p:nvSpPr>
        <p:spPr/>
        <p:txBody>
          <a:bodyPr/>
          <a:lstStyle/>
          <a:p>
            <a:fld id="{45D54F3E-5908-4C83-B5CA-2A5BDE9E6817}" type="slidenum">
              <a:rPr lang="nb-NO" smtClean="0"/>
              <a:pPr/>
              <a:t>10</a:t>
            </a:fld>
            <a:endParaRPr lang="nb-NO"/>
          </a:p>
        </p:txBody>
      </p:sp>
      <p:sp>
        <p:nvSpPr>
          <p:cNvPr id="4" name="Title 3">
            <a:extLst>
              <a:ext uri="{FF2B5EF4-FFF2-40B4-BE49-F238E27FC236}">
                <a16:creationId xmlns:a16="http://schemas.microsoft.com/office/drawing/2014/main" id="{B6B25745-F645-41A6-BC84-D8E3DB6AE2A2}"/>
              </a:ext>
            </a:extLst>
          </p:cNvPr>
          <p:cNvSpPr>
            <a:spLocks noGrp="1"/>
          </p:cNvSpPr>
          <p:nvPr>
            <p:ph type="title"/>
          </p:nvPr>
        </p:nvSpPr>
        <p:spPr>
          <a:xfrm>
            <a:off x="491006" y="686647"/>
            <a:ext cx="8357328" cy="307777"/>
          </a:xfrm>
        </p:spPr>
        <p:txBody>
          <a:bodyPr/>
          <a:lstStyle/>
          <a:p>
            <a:pPr algn="ctr"/>
            <a:r>
              <a:rPr lang="en-GB" sz="2000">
                <a:solidFill>
                  <a:srgbClr val="000000"/>
                </a:solidFill>
                <a:effectLst/>
                <a:latin typeface="Calibri" panose="020F0502020204030204" pitchFamily="34" charset="0"/>
                <a:ea typeface="Calibri" panose="020F0502020204030204" pitchFamily="34" charset="0"/>
              </a:rPr>
              <a:t>Call 2.1: ‘Increased capacity to deliver renewable energy’ – </a:t>
            </a:r>
            <a:r>
              <a:rPr lang="en-GB" sz="2000">
                <a:solidFill>
                  <a:srgbClr val="C00000"/>
                </a:solidFill>
                <a:effectLst/>
                <a:latin typeface="Calibri" panose="020F0502020204030204" pitchFamily="34" charset="0"/>
                <a:ea typeface="Calibri" panose="020F0502020204030204" pitchFamily="34" charset="0"/>
              </a:rPr>
              <a:t>Geothermal </a:t>
            </a:r>
            <a:endParaRPr lang="en-US"/>
          </a:p>
        </p:txBody>
      </p:sp>
      <p:pic>
        <p:nvPicPr>
          <p:cNvPr id="6" name="Picture 5" descr="A picture containing nature, outdoor, sky, smoke&#10;&#10;Description automatically generated">
            <a:extLst>
              <a:ext uri="{FF2B5EF4-FFF2-40B4-BE49-F238E27FC236}">
                <a16:creationId xmlns:a16="http://schemas.microsoft.com/office/drawing/2014/main" id="{E2377E3B-7EE9-4FCC-8C59-0D0E3325D1C4}"/>
              </a:ext>
            </a:extLst>
          </p:cNvPr>
          <p:cNvPicPr>
            <a:picLocks noChangeAspect="1"/>
          </p:cNvPicPr>
          <p:nvPr/>
        </p:nvPicPr>
        <p:blipFill>
          <a:blip r:embed="rId3"/>
          <a:stretch>
            <a:fillRect/>
          </a:stretch>
        </p:blipFill>
        <p:spPr>
          <a:xfrm>
            <a:off x="6231446" y="1115372"/>
            <a:ext cx="2269087" cy="3403631"/>
          </a:xfrm>
          <a:prstGeom prst="rect">
            <a:avLst/>
          </a:prstGeom>
          <a:effectLst>
            <a:glow rad="228600">
              <a:schemeClr val="accent5">
                <a:satMod val="175000"/>
                <a:alpha val="40000"/>
              </a:schemeClr>
            </a:glow>
            <a:outerShdw blurRad="76200" dir="18900000" sy="23000" kx="-1200000" algn="bl" rotWithShape="0">
              <a:prstClr val="black">
                <a:alpha val="20000"/>
              </a:prstClr>
            </a:outerShdw>
          </a:effectLst>
        </p:spPr>
      </p:pic>
      <p:sp>
        <p:nvSpPr>
          <p:cNvPr id="7" name="TextBox 6">
            <a:extLst>
              <a:ext uri="{FF2B5EF4-FFF2-40B4-BE49-F238E27FC236}">
                <a16:creationId xmlns:a16="http://schemas.microsoft.com/office/drawing/2014/main" id="{A83A7264-8415-4D63-9BF2-F12F38B69FB1}"/>
              </a:ext>
            </a:extLst>
          </p:cNvPr>
          <p:cNvSpPr txBox="1"/>
          <p:nvPr/>
        </p:nvSpPr>
        <p:spPr>
          <a:xfrm>
            <a:off x="6022662" y="4519003"/>
            <a:ext cx="2903401" cy="215444"/>
          </a:xfrm>
          <a:prstGeom prst="rect">
            <a:avLst/>
          </a:prstGeom>
          <a:noFill/>
        </p:spPr>
        <p:txBody>
          <a:bodyPr wrap="square">
            <a:spAutoFit/>
          </a:bodyPr>
          <a:lstStyle/>
          <a:p>
            <a:r>
              <a:rPr lang="en-US" sz="800">
                <a:solidFill>
                  <a:schemeClr val="bg1">
                    <a:lumMod val="65000"/>
                  </a:schemeClr>
                </a:solidFill>
                <a:cs typeface="Calibri"/>
              </a:rPr>
              <a:t>Photo source: </a:t>
            </a:r>
            <a:r>
              <a:rPr lang="en-US" sz="800">
                <a:solidFill>
                  <a:schemeClr val="bg1">
                    <a:lumMod val="65000"/>
                  </a:schemeClr>
                </a:solidFill>
                <a:ea typeface="+mn-lt"/>
                <a:cs typeface="+mn-lt"/>
              </a:rPr>
              <a:t>https://unsplash.com/photos/anwTHbI1qnQ</a:t>
            </a:r>
            <a:endParaRPr lang="en-US" sz="800">
              <a:solidFill>
                <a:schemeClr val="bg1">
                  <a:lumMod val="65000"/>
                </a:schemeClr>
              </a:solidFill>
              <a:cs typeface="Calibri"/>
            </a:endParaRPr>
          </a:p>
        </p:txBody>
      </p:sp>
    </p:spTree>
    <p:extLst>
      <p:ext uri="{BB962C8B-B14F-4D97-AF65-F5344CB8AC3E}">
        <p14:creationId xmlns:p14="http://schemas.microsoft.com/office/powerpoint/2010/main" val="3395470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751D4-5AC1-4CB0-8BF6-8067EDA46B7F}"/>
              </a:ext>
            </a:extLst>
          </p:cNvPr>
          <p:cNvSpPr>
            <a:spLocks noGrp="1"/>
          </p:cNvSpPr>
          <p:nvPr>
            <p:ph type="body" idx="14"/>
          </p:nvPr>
        </p:nvSpPr>
        <p:spPr>
          <a:xfrm>
            <a:off x="459582" y="1301992"/>
            <a:ext cx="5521262" cy="3224108"/>
          </a:xfrm>
        </p:spPr>
        <p:txBody>
          <a:bodyPr/>
          <a:lstStyle/>
          <a:p>
            <a:pPr>
              <a:lnSpc>
                <a:spcPct val="107000"/>
              </a:lnSpc>
              <a:spcBef>
                <a:spcPts val="300"/>
              </a:spcBef>
              <a:spcAft>
                <a:spcPts val="800"/>
              </a:spcAft>
            </a:pPr>
            <a:r>
              <a:rPr lang="en-GB" sz="1400">
                <a:effectLst/>
                <a:latin typeface="Calibri" panose="020F0502020204030204" pitchFamily="34" charset="0"/>
                <a:ea typeface="Calibri" panose="020F0502020204030204" pitchFamily="34" charset="0"/>
                <a:cs typeface="Calibri" panose="020F0502020204030204" pitchFamily="34" charset="0"/>
              </a:rPr>
              <a:t>Support for projects that will develop and implement activities within the geothermal field: </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p>
            <a:pPr marL="538163" lvl="0" indent="-357188">
              <a:lnSpc>
                <a:spcPct val="107000"/>
              </a:lnSpc>
              <a:spcBef>
                <a:spcPts val="300"/>
              </a:spcBef>
              <a:spcAft>
                <a:spcPts val="800"/>
              </a:spcAft>
              <a:buFont typeface="+mj-lt"/>
              <a:buAutoNum type="alphaLcParenR"/>
            </a:pPr>
            <a:r>
              <a:rPr lang="en-US" sz="1400">
                <a:effectLst/>
                <a:latin typeface="Calibri" panose="020F0502020204030204" pitchFamily="34" charset="0"/>
                <a:ea typeface="Times New Roman" panose="02020603050405020304" pitchFamily="18" charset="0"/>
                <a:cs typeface="Calibri" panose="020F0502020204030204" pitchFamily="34" charset="0"/>
              </a:rPr>
              <a:t>development and investments in geothermal energy supplying public buildings, office buildings, malls, industrial sites and buildings, and private homes as end-beneficiaries; </a:t>
            </a:r>
          </a:p>
          <a:p>
            <a:pPr marL="538163" lvl="0" indent="-357188">
              <a:lnSpc>
                <a:spcPct val="107000"/>
              </a:lnSpc>
              <a:spcBef>
                <a:spcPts val="300"/>
              </a:spcBef>
              <a:spcAft>
                <a:spcPts val="800"/>
              </a:spcAft>
              <a:buFont typeface="+mj-lt"/>
              <a:buAutoNum type="alphaLcParenR"/>
            </a:pPr>
            <a:r>
              <a:rPr lang="en-US" sz="1400">
                <a:effectLst/>
                <a:latin typeface="Calibri" panose="020F0502020204030204" pitchFamily="34" charset="0"/>
                <a:ea typeface="Times New Roman" panose="02020603050405020304" pitchFamily="18" charset="0"/>
                <a:cs typeface="Calibri" panose="020F0502020204030204" pitchFamily="34" charset="0"/>
              </a:rPr>
              <a:t>activities to increase production capacity for geothermal energy;  </a:t>
            </a:r>
          </a:p>
          <a:p>
            <a:pPr marL="538163" lvl="0" indent="-357188">
              <a:lnSpc>
                <a:spcPct val="107000"/>
              </a:lnSpc>
              <a:spcBef>
                <a:spcPts val="300"/>
              </a:spcBef>
              <a:spcAft>
                <a:spcPts val="800"/>
              </a:spcAft>
              <a:buFont typeface="+mj-lt"/>
              <a:buAutoNum type="alphaLcParenR"/>
            </a:pPr>
            <a:r>
              <a:rPr lang="en-US" sz="1400">
                <a:effectLst/>
                <a:latin typeface="Calibri" panose="020F0502020204030204" pitchFamily="34" charset="0"/>
                <a:ea typeface="Times New Roman" panose="02020603050405020304" pitchFamily="18" charset="0"/>
                <a:cs typeface="Calibri" panose="020F0502020204030204" pitchFamily="34" charset="0"/>
              </a:rPr>
              <a:t>training of staff on utilization and maintenance of the equipment, provided by the supplier of the equipment, as an integrated part of an investment project (secondary activity in the investment project);</a:t>
            </a:r>
          </a:p>
          <a:p>
            <a:pPr marL="538163" lvl="0" indent="-357188">
              <a:lnSpc>
                <a:spcPct val="107000"/>
              </a:lnSpc>
              <a:spcBef>
                <a:spcPts val="300"/>
              </a:spcBef>
              <a:spcAft>
                <a:spcPts val="800"/>
              </a:spcAft>
              <a:buFont typeface="+mj-lt"/>
              <a:buAutoNum type="alphaLcParenR"/>
            </a:pPr>
            <a:r>
              <a:rPr lang="en-US" sz="1400">
                <a:effectLst/>
                <a:latin typeface="Calibri" panose="020F0502020204030204" pitchFamily="34" charset="0"/>
                <a:ea typeface="Times New Roman" panose="02020603050405020304" pitchFamily="18" charset="0"/>
                <a:cs typeface="Calibri" panose="020F0502020204030204" pitchFamily="34" charset="0"/>
              </a:rPr>
              <a:t>renewal/refurbishment of geothermal distribution system (secondary activity);</a:t>
            </a:r>
          </a:p>
          <a:p>
            <a:endParaRPr lang="en-US"/>
          </a:p>
        </p:txBody>
      </p:sp>
      <p:sp>
        <p:nvSpPr>
          <p:cNvPr id="3" name="Slide Number Placeholder 2">
            <a:extLst>
              <a:ext uri="{FF2B5EF4-FFF2-40B4-BE49-F238E27FC236}">
                <a16:creationId xmlns:a16="http://schemas.microsoft.com/office/drawing/2014/main" id="{EFDECB99-5C7F-4A22-9007-FB9BF194E76C}"/>
              </a:ext>
            </a:extLst>
          </p:cNvPr>
          <p:cNvSpPr>
            <a:spLocks noGrp="1"/>
          </p:cNvSpPr>
          <p:nvPr>
            <p:ph type="sldNum" sz="quarter" idx="4"/>
          </p:nvPr>
        </p:nvSpPr>
        <p:spPr/>
        <p:txBody>
          <a:bodyPr/>
          <a:lstStyle/>
          <a:p>
            <a:fld id="{45D54F3E-5908-4C83-B5CA-2A5BDE9E6817}" type="slidenum">
              <a:rPr lang="nb-NO" smtClean="0"/>
              <a:pPr/>
              <a:t>11</a:t>
            </a:fld>
            <a:endParaRPr lang="nb-NO"/>
          </a:p>
        </p:txBody>
      </p:sp>
      <p:sp>
        <p:nvSpPr>
          <p:cNvPr id="4" name="Title 3">
            <a:extLst>
              <a:ext uri="{FF2B5EF4-FFF2-40B4-BE49-F238E27FC236}">
                <a16:creationId xmlns:a16="http://schemas.microsoft.com/office/drawing/2014/main" id="{D8975163-0ED5-40C0-A7C5-A09DD02CD4DF}"/>
              </a:ext>
            </a:extLst>
          </p:cNvPr>
          <p:cNvSpPr>
            <a:spLocks noGrp="1"/>
          </p:cNvSpPr>
          <p:nvPr>
            <p:ph type="title"/>
          </p:nvPr>
        </p:nvSpPr>
        <p:spPr>
          <a:xfrm>
            <a:off x="391766" y="646008"/>
            <a:ext cx="8353427" cy="601800"/>
          </a:xfrm>
        </p:spPr>
        <p:txBody>
          <a:bodyPr/>
          <a:lstStyle/>
          <a:p>
            <a:pPr algn="ctr">
              <a:spcAft>
                <a:spcPts val="600"/>
              </a:spcAft>
            </a:pPr>
            <a:r>
              <a:rPr lang="en-GB" sz="2000">
                <a:solidFill>
                  <a:srgbClr val="000000"/>
                </a:solidFill>
                <a:effectLst/>
                <a:latin typeface="Calibri" panose="020F0502020204030204" pitchFamily="34" charset="0"/>
                <a:ea typeface="Calibri" panose="020F0502020204030204" pitchFamily="34" charset="0"/>
              </a:rPr>
              <a:t>Call 2.1: ‘Increased capacity to deliver renewable energy’ – </a:t>
            </a:r>
            <a:r>
              <a:rPr lang="en-GB" sz="2000">
                <a:solidFill>
                  <a:srgbClr val="C00000"/>
                </a:solidFill>
                <a:effectLst/>
                <a:latin typeface="Calibri" panose="020F0502020204030204" pitchFamily="34" charset="0"/>
                <a:ea typeface="Calibri" panose="020F0502020204030204" pitchFamily="34" charset="0"/>
              </a:rPr>
              <a:t>Geothermal</a:t>
            </a:r>
            <a:br>
              <a:rPr lang="en-GB"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Areas of support and eligible activities</a:t>
            </a:r>
            <a:br>
              <a:rPr lang="en-US"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en-US" sz="1600"/>
          </a:p>
        </p:txBody>
      </p:sp>
      <p:pic>
        <p:nvPicPr>
          <p:cNvPr id="6" name="Picture 5">
            <a:extLst>
              <a:ext uri="{FF2B5EF4-FFF2-40B4-BE49-F238E27FC236}">
                <a16:creationId xmlns:a16="http://schemas.microsoft.com/office/drawing/2014/main" id="{82104DFB-81B2-4055-8C7D-C3FB30968833}"/>
              </a:ext>
            </a:extLst>
          </p:cNvPr>
          <p:cNvPicPr>
            <a:picLocks noChangeAspect="1"/>
          </p:cNvPicPr>
          <p:nvPr/>
        </p:nvPicPr>
        <p:blipFill>
          <a:blip r:embed="rId3"/>
          <a:stretch>
            <a:fillRect/>
          </a:stretch>
        </p:blipFill>
        <p:spPr>
          <a:xfrm>
            <a:off x="6048401" y="1361438"/>
            <a:ext cx="2696792" cy="2912535"/>
          </a:xfrm>
          <a:prstGeom prst="rect">
            <a:avLst/>
          </a:prstGeom>
          <a:effectLst>
            <a:glow rad="228600">
              <a:schemeClr val="accent5">
                <a:satMod val="175000"/>
                <a:alpha val="40000"/>
              </a:schemeClr>
            </a:glow>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11087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91385" y="1403605"/>
            <a:ext cx="5407072" cy="3641312"/>
          </a:xfrm>
        </p:spPr>
        <p:txBody>
          <a:bodyPr/>
          <a:lstStyle/>
          <a:p>
            <a:pPr marL="1436688" indent="-1436688" algn="just">
              <a:spcAft>
                <a:spcPts val="600"/>
              </a:spcAft>
            </a:pPr>
            <a:r>
              <a:rPr lang="en-US" sz="1400" b="1" dirty="0">
                <a:solidFill>
                  <a:srgbClr val="0070C0"/>
                </a:solidFill>
                <a:effectLst/>
                <a:latin typeface="Calibri" panose="020F0502020204030204" pitchFamily="34" charset="0"/>
                <a:ea typeface="Calibri" panose="020F0502020204030204" pitchFamily="34" charset="0"/>
              </a:rPr>
              <a:t>Expected outcome</a:t>
            </a:r>
            <a:r>
              <a:rPr lang="en-US" sz="1400" dirty="0">
                <a:solidFill>
                  <a:srgbClr val="000000"/>
                </a:solidFill>
                <a:effectLst/>
                <a:latin typeface="Calibri" panose="020F0502020204030204" pitchFamily="34" charset="0"/>
                <a:ea typeface="Calibri" panose="020F0502020204030204" pitchFamily="34" charset="0"/>
              </a:rPr>
              <a:t>: </a:t>
            </a:r>
            <a:r>
              <a:rPr lang="en-US" sz="1400" dirty="0"/>
              <a:t>Increased renewable energy production</a:t>
            </a:r>
            <a:endParaRPr lang="en-US" sz="1400" b="1" dirty="0">
              <a:solidFill>
                <a:srgbClr val="0070C0"/>
              </a:solidFill>
              <a:effectLst/>
              <a:latin typeface="Calibri" panose="020F0502020204030204" pitchFamily="34" charset="0"/>
              <a:ea typeface="Calibri" panose="020F0502020204030204" pitchFamily="34" charset="0"/>
            </a:endParaRPr>
          </a:p>
          <a:p>
            <a:pPr marL="1436688" lvl="0" indent="-1436688" algn="just">
              <a:spcAft>
                <a:spcPts val="600"/>
              </a:spcAft>
            </a:pPr>
            <a:r>
              <a:rPr lang="en-US" sz="1400" b="1" dirty="0">
                <a:solidFill>
                  <a:srgbClr val="0070C0"/>
                </a:solidFill>
                <a:effectLst/>
                <a:latin typeface="Calibri" panose="020F0502020204030204" pitchFamily="34" charset="0"/>
                <a:ea typeface="Calibri" panose="020F0502020204030204" pitchFamily="34" charset="0"/>
              </a:rPr>
              <a:t>Available budget</a:t>
            </a:r>
            <a:r>
              <a:rPr lang="en-US" sz="1400" dirty="0">
                <a:solidFill>
                  <a:srgbClr val="000000"/>
                </a:solidFill>
                <a:effectLst/>
                <a:latin typeface="Calibri" panose="020F0502020204030204" pitchFamily="34" charset="0"/>
                <a:ea typeface="Calibri" panose="020F0502020204030204" pitchFamily="34" charset="0"/>
              </a:rPr>
              <a:t>: 	 ~ EUR </a:t>
            </a:r>
            <a:r>
              <a:rPr lang="ro-RO" sz="1400" dirty="0">
                <a:solidFill>
                  <a:srgbClr val="000000"/>
                </a:solidFill>
                <a:effectLst/>
                <a:latin typeface="Calibri" panose="020F0502020204030204" pitchFamily="34" charset="0"/>
                <a:ea typeface="Calibri" panose="020F0502020204030204" pitchFamily="34" charset="0"/>
              </a:rPr>
              <a:t>4</a:t>
            </a:r>
            <a:r>
              <a:rPr lang="en-US" sz="1400" dirty="0">
                <a:solidFill>
                  <a:srgbClr val="000000"/>
                </a:solidFill>
                <a:effectLst/>
                <a:latin typeface="Calibri" panose="020F0502020204030204" pitchFamily="34" charset="0"/>
                <a:ea typeface="Calibri" panose="020F0502020204030204" pitchFamily="34" charset="0"/>
              </a:rPr>
              <a:t>,</a:t>
            </a:r>
            <a:r>
              <a:rPr lang="ro-RO" sz="1400" dirty="0">
                <a:solidFill>
                  <a:srgbClr val="000000"/>
                </a:solidFill>
                <a:effectLst/>
                <a:latin typeface="Calibri" panose="020F0502020204030204" pitchFamily="34" charset="0"/>
                <a:ea typeface="Calibri" panose="020F0502020204030204" pitchFamily="34" charset="0"/>
              </a:rPr>
              <a:t>6</a:t>
            </a:r>
            <a:r>
              <a:rPr lang="en-US" sz="1400" dirty="0">
                <a:solidFill>
                  <a:srgbClr val="000000"/>
                </a:solidFill>
                <a:effectLst/>
                <a:latin typeface="Calibri" panose="020F0502020204030204" pitchFamily="34" charset="0"/>
                <a:ea typeface="Calibri" panose="020F0502020204030204" pitchFamily="34" charset="0"/>
              </a:rPr>
              <a:t> mil. (</a:t>
            </a:r>
            <a:r>
              <a:rPr lang="ro-RO" sz="1400" dirty="0">
                <a:solidFill>
                  <a:srgbClr val="000000"/>
                </a:solidFill>
                <a:effectLst/>
                <a:latin typeface="Calibri" panose="020F0502020204030204" pitchFamily="34" charset="0"/>
                <a:ea typeface="Calibri" panose="020F0502020204030204" pitchFamily="34" charset="0"/>
              </a:rPr>
              <a:t>Norway</a:t>
            </a:r>
            <a:r>
              <a:rPr lang="en-US" sz="1400" dirty="0">
                <a:solidFill>
                  <a:srgbClr val="000000"/>
                </a:solidFill>
                <a:latin typeface="Calibri" panose="020F0502020204030204" pitchFamily="34" charset="0"/>
                <a:ea typeface="Calibri" panose="020F0502020204030204" pitchFamily="34" charset="0"/>
              </a:rPr>
              <a:t> Grants)</a:t>
            </a:r>
            <a:endParaRPr lang="en-US" sz="1400" dirty="0">
              <a:solidFill>
                <a:srgbClr val="000000"/>
              </a:solidFill>
              <a:effectLst/>
              <a:latin typeface="Calibri" panose="020F0502020204030204" pitchFamily="34" charset="0"/>
              <a:ea typeface="Calibri" panose="020F0502020204030204" pitchFamily="34" charset="0"/>
            </a:endParaRPr>
          </a:p>
          <a:p>
            <a:pPr marL="1436688" lvl="0" indent="-1436688">
              <a:spcAft>
                <a:spcPts val="200"/>
              </a:spcAft>
            </a:pPr>
            <a:r>
              <a:rPr lang="en-US" sz="1400" b="1" dirty="0">
                <a:solidFill>
                  <a:srgbClr val="0070C0"/>
                </a:solidFill>
                <a:effectLst/>
                <a:latin typeface="Calibri" panose="020F0502020204030204" pitchFamily="34" charset="0"/>
                <a:ea typeface="Calibri" panose="020F0502020204030204" pitchFamily="34" charset="0"/>
              </a:rPr>
              <a:t>Eligible applicants</a:t>
            </a:r>
            <a:r>
              <a:rPr lang="en-US" sz="1400" dirty="0">
                <a:solidFill>
                  <a:srgbClr val="000000"/>
                </a:solidFill>
                <a:effectLst/>
                <a:latin typeface="Calibri" panose="020F0502020204030204" pitchFamily="34" charset="0"/>
                <a:ea typeface="Calibri" panose="020F0502020204030204" pitchFamily="34" charset="0"/>
              </a:rPr>
              <a:t>: 	Any entity, private or public, commercial or non-commercial, and non-governmental organizations, established as legal person in </a:t>
            </a:r>
            <a:r>
              <a:rPr lang="en-US" sz="1400" u="sng" dirty="0">
                <a:solidFill>
                  <a:srgbClr val="000000"/>
                </a:solidFill>
                <a:effectLst/>
                <a:latin typeface="Calibri" panose="020F0502020204030204" pitchFamily="34" charset="0"/>
                <a:ea typeface="Calibri" panose="020F0502020204030204" pitchFamily="34" charset="0"/>
              </a:rPr>
              <a:t>Romania</a:t>
            </a:r>
            <a:r>
              <a:rPr lang="en-US" sz="1400" dirty="0">
                <a:solidFill>
                  <a:srgbClr val="000000"/>
                </a:solidFill>
                <a:effectLst/>
                <a:latin typeface="Calibri" panose="020F0502020204030204" pitchFamily="34" charset="0"/>
                <a:ea typeface="Calibri" panose="020F0502020204030204" pitchFamily="34" charset="0"/>
              </a:rPr>
              <a:t>. </a:t>
            </a:r>
          </a:p>
          <a:p>
            <a:pPr marL="1436688" lvl="0">
              <a:spcAft>
                <a:spcPts val="600"/>
              </a:spcAft>
            </a:pPr>
            <a:r>
              <a:rPr lang="en-US" sz="1400" dirty="0">
                <a:solidFill>
                  <a:srgbClr val="000000"/>
                </a:solidFill>
                <a:latin typeface="Calibri" panose="020F0502020204030204" pitchFamily="34" charset="0"/>
                <a:ea typeface="Calibri" panose="020F0502020204030204" pitchFamily="34" charset="0"/>
              </a:rPr>
              <a:t>E</a:t>
            </a:r>
            <a:r>
              <a:rPr lang="en-US" sz="1400" dirty="0">
                <a:solidFill>
                  <a:srgbClr val="000000"/>
                </a:solidFill>
                <a:effectLst/>
                <a:latin typeface="Calibri" panose="020F0502020204030204" pitchFamily="34" charset="0"/>
                <a:ea typeface="Calibri" panose="020F0502020204030204" pitchFamily="34" charset="0"/>
              </a:rPr>
              <a:t>stablished for </a:t>
            </a:r>
            <a:r>
              <a:rPr lang="en-US" sz="1400" u="sng" dirty="0">
                <a:solidFill>
                  <a:srgbClr val="000000"/>
                </a:solidFill>
                <a:effectLst/>
                <a:latin typeface="Calibri" panose="020F0502020204030204" pitchFamily="34" charset="0"/>
                <a:ea typeface="Calibri" panose="020F0502020204030204" pitchFamily="34" charset="0"/>
              </a:rPr>
              <a:t>at least 3 years</a:t>
            </a:r>
            <a:r>
              <a:rPr lang="en-US" sz="1400" dirty="0">
                <a:solidFill>
                  <a:srgbClr val="000000"/>
                </a:solidFill>
                <a:effectLst/>
                <a:latin typeface="Calibri" panose="020F0502020204030204" pitchFamily="34" charset="0"/>
                <a:ea typeface="Calibri" panose="020F0502020204030204" pitchFamily="34" charset="0"/>
              </a:rPr>
              <a:t> by the Call deadline.</a:t>
            </a:r>
          </a:p>
          <a:p>
            <a:pPr marL="1436688" lvl="0" indent="-1436688">
              <a:spcAft>
                <a:spcPts val="200"/>
              </a:spcAft>
            </a:pPr>
            <a:r>
              <a:rPr lang="en-US" sz="1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Eligible partners</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Any private or public entity, commercial or non-commercial, established as a legal person in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Norway</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or in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Romania</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4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436688" lvl="0">
              <a:spcAft>
                <a:spcPts val="200"/>
              </a:spcAft>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Established for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least 1 year</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 the Call deadline. </a:t>
            </a:r>
          </a:p>
          <a:p>
            <a:pPr marL="1436688" lvl="0" indent="1588">
              <a:spcAft>
                <a:spcPts val="600"/>
              </a:spcAft>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Donor Partnership Projects are very much encouraged.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436688" lvl="0" indent="-1436688">
              <a:spcAft>
                <a:spcPts val="600"/>
              </a:spcAft>
            </a:pPr>
            <a:r>
              <a:rPr lang="en-US" sz="1400" b="1" dirty="0">
                <a:solidFill>
                  <a:srgbClr val="0070C0"/>
                </a:solidFill>
                <a:ea typeface="Calibri" panose="020F0502020204030204" pitchFamily="34" charset="0"/>
              </a:rPr>
              <a:t>Call deadline</a:t>
            </a:r>
            <a:r>
              <a:rPr lang="en-US" sz="1400" dirty="0">
                <a:solidFill>
                  <a:srgbClr val="000000"/>
                </a:solidFill>
                <a:ea typeface="Calibri" panose="020F0502020204030204" pitchFamily="34" charset="0"/>
              </a:rPr>
              <a:t>: 	</a:t>
            </a:r>
            <a:r>
              <a:rPr lang="en-US" sz="1400" u="sng" dirty="0">
                <a:solidFill>
                  <a:srgbClr val="00B050"/>
                </a:solidFill>
                <a:ea typeface="Calibri" panose="020F0502020204030204" pitchFamily="34" charset="0"/>
              </a:rPr>
              <a:t>8 September </a:t>
            </a:r>
            <a:r>
              <a:rPr lang="en-US" sz="1400" u="sng" dirty="0">
                <a:solidFill>
                  <a:srgbClr val="000000"/>
                </a:solidFill>
                <a:ea typeface="Calibri" panose="020F0502020204030204" pitchFamily="34" charset="0"/>
              </a:rPr>
              <a:t>2021</a:t>
            </a:r>
            <a:r>
              <a:rPr lang="en-US" sz="1400" dirty="0">
                <a:solidFill>
                  <a:srgbClr val="000000"/>
                </a:solidFill>
                <a:ea typeface="Calibri" panose="020F0502020204030204" pitchFamily="34" charset="0"/>
              </a:rPr>
              <a:t>, 14:00 Romanian time</a:t>
            </a:r>
          </a:p>
          <a:p>
            <a:pPr marL="1431925" lvl="0" indent="-1431925">
              <a:spcAft>
                <a:spcPts val="600"/>
              </a:spcAft>
            </a:pPr>
            <a:r>
              <a:rPr lang="ro-RO" sz="1400" dirty="0">
                <a:solidFill>
                  <a:srgbClr val="000000"/>
                </a:solidFill>
                <a:ea typeface="Calibri" panose="020F0502020204030204" pitchFamily="34" charset="0"/>
              </a:rPr>
              <a:t>	</a:t>
            </a:r>
            <a:r>
              <a:rPr lang="en-US" sz="1400" u="sng" dirty="0">
                <a:solidFill>
                  <a:srgbClr val="000000"/>
                </a:solidFill>
                <a:ea typeface="Calibri" panose="020F0502020204030204" pitchFamily="34" charset="0"/>
              </a:rPr>
              <a:t>Electronic applications</a:t>
            </a:r>
            <a:r>
              <a:rPr lang="en-US" sz="1400" dirty="0">
                <a:solidFill>
                  <a:srgbClr val="000000"/>
                </a:solidFill>
                <a:ea typeface="Calibri" panose="020F0502020204030204" pitchFamily="34" charset="0"/>
              </a:rPr>
              <a:t>, submitted via Innovation Norway’s Application Portal.</a:t>
            </a:r>
            <a:endParaRPr lang="en-US" sz="1400" dirty="0">
              <a:solidFill>
                <a:srgbClr val="000000"/>
              </a:solidFill>
              <a:effectLst/>
              <a:ea typeface="Calibri" panose="020F0502020204030204" pitchFamily="34" charset="0"/>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3336" y="751168"/>
            <a:ext cx="8357328" cy="615553"/>
          </a:xfrm>
          <a:effectLst>
            <a:outerShdw blurRad="50800" dist="38100" dir="2700000" algn="tl" rotWithShape="0">
              <a:prstClr val="black">
                <a:alpha val="15000"/>
              </a:prstClr>
            </a:outerShdw>
          </a:effectLst>
        </p:spPr>
        <p:txBody>
          <a:bodyPr/>
          <a:lstStyle/>
          <a:p>
            <a:pPr algn="ctr">
              <a:spcAft>
                <a:spcPts val="600"/>
              </a:spcAft>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Call 3.1 ‘Increased capacity to deliver renewable energy’ –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Other Renewable energy Sources (Other RES)</a:t>
            </a:r>
            <a:endParaRPr lang="en-US" b="0" dirty="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91F99F2C-F269-4CEE-B47A-0D1E525DD947}"/>
              </a:ext>
            </a:extLst>
          </p:cNvPr>
          <p:cNvSpPr txBox="1"/>
          <p:nvPr/>
        </p:nvSpPr>
        <p:spPr>
          <a:xfrm>
            <a:off x="6152153" y="4777840"/>
            <a:ext cx="26974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lumMod val="65000"/>
                  </a:schemeClr>
                </a:solidFill>
                <a:cs typeface="Calibri"/>
              </a:rPr>
              <a:t>Photo source: </a:t>
            </a:r>
            <a:r>
              <a:rPr lang="en-US" sz="800" dirty="0">
                <a:solidFill>
                  <a:schemeClr val="bg1">
                    <a:lumMod val="65000"/>
                  </a:schemeClr>
                </a:solidFill>
                <a:ea typeface="+mn-lt"/>
                <a:cs typeface="+mn-lt"/>
              </a:rPr>
              <a:t> </a:t>
            </a:r>
          </a:p>
          <a:p>
            <a:r>
              <a:rPr lang="en-US" sz="800" dirty="0">
                <a:solidFill>
                  <a:schemeClr val="bg1">
                    <a:lumMod val="65000"/>
                  </a:schemeClr>
                </a:solidFill>
                <a:ea typeface="+mn-lt"/>
                <a:cs typeface="+mn-lt"/>
              </a:rPr>
              <a:t>https://unsplash.com/photos/XibPRd3XXQE</a:t>
            </a:r>
            <a:endParaRPr lang="en-US" sz="800" dirty="0">
              <a:solidFill>
                <a:schemeClr val="bg1">
                  <a:lumMod val="65000"/>
                </a:schemeClr>
              </a:solidFill>
              <a:cs typeface="Calibri"/>
            </a:endParaRPr>
          </a:p>
        </p:txBody>
      </p:sp>
      <p:pic>
        <p:nvPicPr>
          <p:cNvPr id="11" name="Picture 10" descr="A picture containing sky, grass, outdoor, outdoor object&#10;&#10;Description automatically generated">
            <a:extLst>
              <a:ext uri="{FF2B5EF4-FFF2-40B4-BE49-F238E27FC236}">
                <a16:creationId xmlns:a16="http://schemas.microsoft.com/office/drawing/2014/main" id="{3CB9B94F-48F5-42C3-9547-827D3A9835BA}"/>
              </a:ext>
            </a:extLst>
          </p:cNvPr>
          <p:cNvPicPr>
            <a:picLocks noChangeAspect="1"/>
          </p:cNvPicPr>
          <p:nvPr/>
        </p:nvPicPr>
        <p:blipFill>
          <a:blip r:embed="rId3"/>
          <a:stretch>
            <a:fillRect/>
          </a:stretch>
        </p:blipFill>
        <p:spPr>
          <a:xfrm>
            <a:off x="6210838" y="1357121"/>
            <a:ext cx="2379085" cy="3428331"/>
          </a:xfrm>
          <a:prstGeom prst="rect">
            <a:avLst/>
          </a:prstGeom>
          <a:effectLst>
            <a:glow rad="101600">
              <a:schemeClr val="accent5">
                <a:satMod val="175000"/>
                <a:alpha val="40000"/>
              </a:schemeClr>
            </a:glow>
            <a:outerShdw blurRad="152400" dist="317500" dir="5400000" sx="90000" sy="-19000" rotWithShape="0">
              <a:prstClr val="black">
                <a:alpha val="15000"/>
              </a:prstClr>
            </a:outerShdw>
            <a:softEdge rad="31750"/>
          </a:effectLst>
        </p:spPr>
      </p:pic>
    </p:spTree>
    <p:extLst>
      <p:ext uri="{BB962C8B-B14F-4D97-AF65-F5344CB8AC3E}">
        <p14:creationId xmlns:p14="http://schemas.microsoft.com/office/powerpoint/2010/main" val="272677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725332" y="1476587"/>
            <a:ext cx="5246899" cy="3123374"/>
          </a:xfrm>
        </p:spPr>
        <p:txBody>
          <a:bodyPr/>
          <a:lstStyle/>
          <a:p>
            <a:pPr marL="1436688" lvl="0" indent="-1436688">
              <a:spcAft>
                <a:spcPts val="600"/>
              </a:spcAft>
            </a:pPr>
            <a:r>
              <a:rPr lang="en-US" sz="1400" b="1" dirty="0">
                <a:solidFill>
                  <a:srgbClr val="0070C0"/>
                </a:solidFill>
                <a:ea typeface="Calibri" panose="020F0502020204030204" pitchFamily="34" charset="0"/>
              </a:rPr>
              <a:t>Grant amount</a:t>
            </a:r>
            <a:r>
              <a:rPr lang="en-US" sz="1400" dirty="0">
                <a:solidFill>
                  <a:srgbClr val="000000"/>
                </a:solidFill>
                <a:ea typeface="Calibri" panose="020F0502020204030204" pitchFamily="34" charset="0"/>
              </a:rPr>
              <a:t>: 	EUR 200.000 – 2.000.000</a:t>
            </a:r>
          </a:p>
          <a:p>
            <a:pPr marL="1436688" lvl="0" indent="-1436688">
              <a:spcAft>
                <a:spcPts val="600"/>
              </a:spcAft>
            </a:pPr>
            <a:r>
              <a:rPr lang="en-US" sz="1400" b="1" dirty="0">
                <a:solidFill>
                  <a:srgbClr val="0070C0"/>
                </a:solidFill>
                <a:ea typeface="Calibri" panose="020F0502020204030204" pitchFamily="34" charset="0"/>
              </a:rPr>
              <a:t>Grant rate</a:t>
            </a:r>
            <a:r>
              <a:rPr lang="en-US" sz="1400" dirty="0">
                <a:solidFill>
                  <a:srgbClr val="000000"/>
                </a:solidFill>
                <a:ea typeface="Calibri" panose="020F0502020204030204" pitchFamily="34" charset="0"/>
              </a:rPr>
              <a:t>:	For </a:t>
            </a:r>
            <a:r>
              <a:rPr lang="en-US" sz="1400" b="1" u="sng" dirty="0"/>
              <a:t>entities involved in economic activities</a:t>
            </a:r>
            <a:r>
              <a:rPr lang="en-US" sz="1400" dirty="0"/>
              <a:t>: the grant rate will be determined based on the applicable provisions of </a:t>
            </a:r>
            <a:r>
              <a:rPr lang="en-US" sz="1400" i="1" u="sng" dirty="0"/>
              <a:t>Commission Regulation 651/2014</a:t>
            </a:r>
            <a:r>
              <a:rPr lang="en-US" sz="1400" dirty="0"/>
              <a:t>.  </a:t>
            </a:r>
            <a:r>
              <a:rPr lang="en-US" sz="1400" dirty="0">
                <a:solidFill>
                  <a:srgbClr val="000000"/>
                </a:solidFill>
                <a:ea typeface="Calibri" panose="020F0502020204030204" pitchFamily="34" charset="0"/>
              </a:rPr>
              <a:t>10% - max. 90% (applicants should not expect to receive the maximum grant rates – as per the state aid rules/articles).</a:t>
            </a:r>
            <a:endParaRPr lang="en-US" sz="1400" dirty="0"/>
          </a:p>
          <a:p>
            <a:pPr marL="1436688" lvl="0" indent="-1436688">
              <a:spcAft>
                <a:spcPts val="600"/>
              </a:spcAft>
            </a:pPr>
            <a:r>
              <a:rPr lang="en-US" sz="1400" dirty="0">
                <a:solidFill>
                  <a:srgbClr val="000000"/>
                </a:solidFill>
                <a:ea typeface="Calibri" panose="020F0502020204030204" pitchFamily="34" charset="0"/>
              </a:rPr>
              <a:t>	For </a:t>
            </a:r>
            <a:r>
              <a:rPr lang="en-US" sz="1400" b="1" u="sng" dirty="0">
                <a:solidFill>
                  <a:srgbClr val="000000"/>
                </a:solidFill>
                <a:ea typeface="Calibri" panose="020F0502020204030204" pitchFamily="34" charset="0"/>
              </a:rPr>
              <a:t>non-economic operators &amp; not falling under state aid provisions</a:t>
            </a:r>
            <a:r>
              <a:rPr lang="en-US" sz="1400" dirty="0">
                <a:solidFill>
                  <a:srgbClr val="000000"/>
                </a:solidFill>
                <a:ea typeface="Calibri" panose="020F0502020204030204" pitchFamily="34" charset="0"/>
              </a:rPr>
              <a:t>:  public entities (max. 85%), NGOs (max. 90%). </a:t>
            </a:r>
            <a:br>
              <a:rPr lang="en-US" sz="1400" dirty="0">
                <a:solidFill>
                  <a:srgbClr val="000000"/>
                </a:solidFill>
                <a:ea typeface="Calibri" panose="020F0502020204030204" pitchFamily="34" charset="0"/>
              </a:rPr>
            </a:br>
            <a:endParaRPr lang="en-US" sz="1400" dirty="0">
              <a:solidFill>
                <a:srgbClr val="000000"/>
              </a:solidFill>
              <a:ea typeface="Calibri" panose="020F0502020204030204" pitchFamily="34" charset="0"/>
            </a:endParaRPr>
          </a:p>
          <a:p>
            <a:pPr>
              <a:spcAft>
                <a:spcPts val="600"/>
              </a:spcAft>
            </a:pPr>
            <a:r>
              <a:rPr lang="en-US" sz="1400" dirty="0"/>
              <a:t>An Applicant shall submit </a:t>
            </a:r>
            <a:r>
              <a:rPr lang="en-US" sz="1400" u="sng" dirty="0"/>
              <a:t>only one project proposal</a:t>
            </a:r>
            <a:r>
              <a:rPr lang="en-US" sz="1400" dirty="0"/>
              <a:t> under this Call.</a:t>
            </a:r>
            <a:endParaRPr lang="en-US" sz="1400" b="1" dirty="0">
              <a:solidFill>
                <a:srgbClr val="0070C0"/>
              </a:solidFill>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1385" y="886635"/>
            <a:ext cx="8357328" cy="307777"/>
          </a:xfrm>
          <a:effectLst>
            <a:outerShdw blurRad="50800" dist="38100" dir="2700000" algn="tl" rotWithShape="0">
              <a:prstClr val="black">
                <a:alpha val="15000"/>
              </a:prstClr>
            </a:outerShdw>
          </a:effectLst>
        </p:spPr>
        <p:txBody>
          <a:bodyPr/>
          <a:lstStyle/>
          <a:p>
            <a:pPr algn="ctr">
              <a:spcAft>
                <a:spcPts val="600"/>
              </a:spcAft>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Call 3.1 ‘Increased capacity to deliver renewable energy’ –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Other RES</a:t>
            </a:r>
            <a:endParaRPr lang="en-GB" b="0" dirty="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49DA81EE-AFB6-4F96-938D-5CAA5107F46E}"/>
              </a:ext>
            </a:extLst>
          </p:cNvPr>
          <p:cNvSpPr txBox="1"/>
          <p:nvPr/>
        </p:nvSpPr>
        <p:spPr>
          <a:xfrm>
            <a:off x="346698" y="3747773"/>
            <a:ext cx="269742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lumMod val="65000"/>
                  </a:schemeClr>
                </a:solidFill>
                <a:cs typeface="Calibri"/>
              </a:rPr>
              <a:t>Photo credit: </a:t>
            </a:r>
            <a:r>
              <a:rPr lang="en-US" sz="800" dirty="0">
                <a:solidFill>
                  <a:schemeClr val="bg1">
                    <a:lumMod val="65000"/>
                  </a:schemeClr>
                </a:solidFill>
                <a:ea typeface="+mn-lt"/>
                <a:cs typeface="+mn-lt"/>
              </a:rPr>
              <a:t> MORITZ KINDLER</a:t>
            </a:r>
            <a:endParaRPr lang="en-US" sz="800" dirty="0">
              <a:solidFill>
                <a:schemeClr val="bg1">
                  <a:lumMod val="65000"/>
                </a:schemeClr>
              </a:solidFill>
              <a:cs typeface="Calibri"/>
            </a:endParaRPr>
          </a:p>
        </p:txBody>
      </p:sp>
      <p:pic>
        <p:nvPicPr>
          <p:cNvPr id="2050" name="Picture 2" descr=" Moritz Kindler">
            <a:extLst>
              <a:ext uri="{FF2B5EF4-FFF2-40B4-BE49-F238E27FC236}">
                <a16:creationId xmlns:a16="http://schemas.microsoft.com/office/drawing/2014/main" id="{8AEA69DB-62D9-4B33-8DA3-7C8B0BEC9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85" y="1755919"/>
            <a:ext cx="2985500" cy="1990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81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stomShape 1"/>
          <p:cNvSpPr/>
          <p:nvPr/>
        </p:nvSpPr>
        <p:spPr>
          <a:xfrm>
            <a:off x="453813" y="1162206"/>
            <a:ext cx="8060267" cy="3981294"/>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7000"/>
              </a:lnSpc>
              <a:spcBef>
                <a:spcPts val="300"/>
              </a:spcBef>
              <a:spcAft>
                <a:spcPts val="80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Support for projects that will develop and implement activities aiming at </a:t>
            </a:r>
            <a:r>
              <a:rPr lang="en-US" sz="1400" u="sng" dirty="0">
                <a:effectLst/>
                <a:latin typeface="Calibri" panose="020F0502020204030204" pitchFamily="34" charset="0"/>
                <a:ea typeface="Times New Roman" panose="02020603050405020304" pitchFamily="18" charset="0"/>
                <a:cs typeface="Calibri" panose="020F0502020204030204" pitchFamily="34" charset="0"/>
              </a:rPr>
              <a:t>energy/electricity production</a:t>
            </a:r>
            <a:r>
              <a:rPr lang="en-US" sz="1400" dirty="0">
                <a:effectLst/>
                <a:latin typeface="Calibri" panose="020F0502020204030204" pitchFamily="34" charset="0"/>
                <a:ea typeface="Times New Roman" panose="02020603050405020304" pitchFamily="18" charset="0"/>
                <a:cs typeface="Calibri" panose="020F0502020204030204" pitchFamily="34" charset="0"/>
              </a:rPr>
              <a:t> from </a:t>
            </a:r>
            <a:r>
              <a:rPr lang="en-US" sz="1400" u="sng" dirty="0">
                <a:effectLst/>
                <a:latin typeface="Calibri" panose="020F0502020204030204" pitchFamily="34" charset="0"/>
                <a:ea typeface="Times New Roman" panose="02020603050405020304" pitchFamily="18" charset="0"/>
                <a:cs typeface="Calibri" panose="020F0502020204030204" pitchFamily="34" charset="0"/>
              </a:rPr>
              <a:t>other Renewable Energy Sources</a:t>
            </a:r>
            <a:r>
              <a:rPr lang="en-US" sz="1400" dirty="0">
                <a:effectLst/>
                <a:latin typeface="Calibri" panose="020F0502020204030204" pitchFamily="34" charset="0"/>
                <a:ea typeface="Times New Roman" panose="02020603050405020304" pitchFamily="18" charset="0"/>
                <a:cs typeface="Calibri" panose="020F0502020204030204" pitchFamily="34" charset="0"/>
              </a:rPr>
              <a:t>:</a:t>
            </a:r>
            <a:endParaRPr lang="en-GB" sz="1400" dirty="0">
              <a:effectLst/>
              <a:latin typeface="Calibri" panose="020F0502020204030204" pitchFamily="34" charset="0"/>
              <a:ea typeface="Times New Roman" panose="02020603050405020304" pitchFamily="18" charset="0"/>
              <a:cs typeface="Calibri" panose="020F0502020204030204" pitchFamily="34" charset="0"/>
            </a:endParaRPr>
          </a:p>
          <a:p>
            <a:pPr marL="452438" lvl="0" indent="-271463">
              <a:lnSpc>
                <a:spcPct val="107000"/>
              </a:lnSpc>
              <a:spcBef>
                <a:spcPts val="300"/>
              </a:spcBef>
              <a:spcAft>
                <a:spcPts val="800"/>
              </a:spcAft>
              <a:buFont typeface="+mj-lt"/>
              <a:buAutoNum type="alphaLcParenR"/>
            </a:pPr>
            <a:r>
              <a:rPr lang="en-GB" sz="1400" dirty="0">
                <a:effectLst/>
                <a:latin typeface="Calibri" panose="020F0502020204030204" pitchFamily="34" charset="0"/>
                <a:ea typeface="Times New Roman" panose="02020603050405020304" pitchFamily="18" charset="0"/>
                <a:cs typeface="Calibri" panose="020F0502020204030204" pitchFamily="34" charset="0"/>
              </a:rPr>
              <a:t>projects that utilise </a:t>
            </a: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bio‐based substrates </a:t>
            </a:r>
            <a:r>
              <a:rPr lang="en-GB" sz="1400" dirty="0">
                <a:effectLst/>
                <a:latin typeface="Calibri" panose="020F0502020204030204" pitchFamily="34" charset="0"/>
                <a:ea typeface="Times New Roman" panose="02020603050405020304" pitchFamily="18" charset="0"/>
                <a:cs typeface="Calibri" panose="020F0502020204030204" pitchFamily="34" charset="0"/>
              </a:rPr>
              <a:t>(manure, waste from food, sludge, slaughter waste, energetic crops, wood waste etc.) for </a:t>
            </a: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production of electricity and heating/cooling in local communities</a:t>
            </a:r>
            <a:r>
              <a:rPr lang="en-GB" sz="1400" dirty="0">
                <a:effectLst/>
                <a:latin typeface="Calibri" panose="020F0502020204030204" pitchFamily="34" charset="0"/>
                <a:ea typeface="Times New Roman" panose="02020603050405020304" pitchFamily="18" charset="0"/>
                <a:cs typeface="Calibri" panose="020F0502020204030204" pitchFamily="34" charset="0"/>
              </a:rPr>
              <a:t>; </a:t>
            </a:r>
          </a:p>
          <a:p>
            <a:pPr marL="452438" lvl="0" indent="-271463">
              <a:lnSpc>
                <a:spcPct val="107000"/>
              </a:lnSpc>
              <a:spcBef>
                <a:spcPts val="300"/>
              </a:spcBef>
              <a:spcAft>
                <a:spcPts val="800"/>
              </a:spcAft>
              <a:buFont typeface="+mj-lt"/>
              <a:buAutoNum type="alphaLcParenR"/>
            </a:pPr>
            <a:r>
              <a:rPr lang="en-GB" sz="1400" dirty="0">
                <a:effectLst/>
                <a:latin typeface="Calibri" panose="020F0502020204030204" pitchFamily="34" charset="0"/>
                <a:ea typeface="Times New Roman" panose="02020603050405020304" pitchFamily="18" charset="0"/>
                <a:cs typeface="Calibri" panose="020F0502020204030204" pitchFamily="34" charset="0"/>
              </a:rPr>
              <a:t>development and investment in private industrial facilities for </a:t>
            </a: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waste to energy projects</a:t>
            </a:r>
            <a:r>
              <a:rPr lang="en-GB" sz="1400" dirty="0">
                <a:effectLst/>
                <a:latin typeface="Calibri" panose="020F0502020204030204" pitchFamily="34" charset="0"/>
                <a:ea typeface="Times New Roman" panose="02020603050405020304" pitchFamily="18" charset="0"/>
                <a:cs typeface="Calibri" panose="020F0502020204030204" pitchFamily="34" charset="0"/>
              </a:rPr>
              <a:t>; </a:t>
            </a:r>
          </a:p>
          <a:p>
            <a:pPr marL="452438" lvl="0" indent="-271463">
              <a:lnSpc>
                <a:spcPct val="107000"/>
              </a:lnSpc>
              <a:spcBef>
                <a:spcPts val="300"/>
              </a:spcBef>
              <a:buFont typeface="+mj-lt"/>
              <a:buAutoNum type="alphaLcParenR"/>
            </a:pP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solar or wind energy</a:t>
            </a:r>
            <a:r>
              <a:rPr lang="en-GB" sz="1400" dirty="0">
                <a:effectLst/>
                <a:latin typeface="Calibri" panose="020F0502020204030204" pitchFamily="34" charset="0"/>
                <a:ea typeface="Times New Roman" panose="02020603050405020304" pitchFamily="18" charset="0"/>
                <a:cs typeface="Calibri" panose="020F0502020204030204" pitchFamily="34" charset="0"/>
              </a:rPr>
              <a:t>: new small‐scale projects (</a:t>
            </a: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up to 1.000 kW installed capacity</a:t>
            </a:r>
            <a:r>
              <a:rPr lang="en-GB" sz="1400" dirty="0">
                <a:effectLst/>
                <a:latin typeface="Calibri" panose="020F0502020204030204" pitchFamily="34" charset="0"/>
                <a:ea typeface="Times New Roman" panose="02020603050405020304" pitchFamily="18" charset="0"/>
                <a:cs typeface="Calibri" panose="020F0502020204030204" pitchFamily="34" charset="0"/>
              </a:rPr>
              <a:t>) and production of electricity for </a:t>
            </a: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Applicant’s own consumption </a:t>
            </a:r>
            <a:r>
              <a:rPr lang="en-GB" sz="1400" dirty="0">
                <a:effectLst/>
                <a:latin typeface="Calibri" panose="020F0502020204030204" pitchFamily="34" charset="0"/>
                <a:ea typeface="Times New Roman" panose="02020603050405020304" pitchFamily="18" charset="0"/>
                <a:cs typeface="Calibri" panose="020F0502020204030204" pitchFamily="34" charset="0"/>
              </a:rPr>
              <a:t>(i.e. not for selling for profit purposes); </a:t>
            </a:r>
          </a:p>
          <a:p>
            <a:pPr marL="712788" lvl="1">
              <a:lnSpc>
                <a:spcPct val="107000"/>
              </a:lnSpc>
              <a:spcBef>
                <a:spcPts val="300"/>
              </a:spcBef>
              <a:spcAft>
                <a:spcPts val="800"/>
              </a:spcAft>
            </a:pPr>
            <a:r>
              <a:rPr lang="en-GB" sz="1400" b="0" i="1" strike="noStrike" spc="-1" dirty="0">
                <a:latin typeface="Calibri" panose="020F0502020204030204" pitchFamily="34" charset="0"/>
                <a:cs typeface="Calibri" panose="020F0502020204030204" pitchFamily="34" charset="0"/>
              </a:rPr>
              <a:t>Note: - such projects do not exclude a connection to the utility grid </a:t>
            </a:r>
            <a:r>
              <a:rPr lang="en-US" sz="1400" i="1" dirty="0"/>
              <a:t>(in order to inject in the grid the excess hourly/daily electricity production), </a:t>
            </a:r>
            <a:r>
              <a:rPr lang="en-US" sz="1400" b="0" i="1" strike="noStrike" spc="-1" dirty="0">
                <a:latin typeface="Calibri" panose="020F0502020204030204" pitchFamily="34" charset="0"/>
                <a:cs typeface="Calibri" panose="020F0502020204030204" pitchFamily="34" charset="0"/>
              </a:rPr>
              <a:t>provided that at least the equivalent electricity amount is consumed from the utility grid</a:t>
            </a:r>
            <a:r>
              <a:rPr lang="en-GB" sz="1400" b="0" i="1" strike="noStrike" spc="-1" dirty="0">
                <a:latin typeface="Calibri" panose="020F0502020204030204" pitchFamily="34" charset="0"/>
                <a:cs typeface="Calibri" panose="020F0502020204030204" pitchFamily="34" charset="0"/>
              </a:rPr>
              <a:t>) </a:t>
            </a:r>
            <a:br>
              <a:rPr lang="en-GB" sz="1400" b="0" i="1" strike="noStrike" spc="-1" dirty="0">
                <a:latin typeface="Calibri" panose="020F0502020204030204" pitchFamily="34" charset="0"/>
                <a:cs typeface="Calibri" panose="020F0502020204030204" pitchFamily="34" charset="0"/>
              </a:rPr>
            </a:br>
            <a:r>
              <a:rPr lang="en-GB" sz="1400" b="0" i="1" strike="noStrike" spc="-1" dirty="0">
                <a:latin typeface="Calibri" panose="020F0502020204030204" pitchFamily="34" charset="0"/>
                <a:cs typeface="Calibri" panose="020F0502020204030204" pitchFamily="34" charset="0"/>
              </a:rPr>
              <a:t>- current level of electricity consumption needs to be indicated in the project application its (e.g. electricity invoices for the last 12 months).</a:t>
            </a:r>
            <a:endParaRPr lang="en-GB" sz="1400" i="1" dirty="0">
              <a:effectLst/>
              <a:latin typeface="Calibri" panose="020F0502020204030204" pitchFamily="34" charset="0"/>
              <a:ea typeface="Times New Roman" panose="02020603050405020304" pitchFamily="18" charset="0"/>
              <a:cs typeface="Calibri" panose="020F0502020204030204" pitchFamily="34" charset="0"/>
            </a:endParaRPr>
          </a:p>
          <a:p>
            <a:pPr marL="452438" lvl="0" indent="-271463">
              <a:lnSpc>
                <a:spcPct val="107000"/>
              </a:lnSpc>
              <a:spcBef>
                <a:spcPts val="300"/>
              </a:spcBef>
              <a:spcAft>
                <a:spcPts val="800"/>
              </a:spcAft>
              <a:buFont typeface="+mj-lt"/>
              <a:buAutoNum type="alphaLcParenR" startAt="3"/>
            </a:pPr>
            <a:r>
              <a:rPr lang="en-GB"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training of staff on using and maintenance of the equipment</a:t>
            </a:r>
            <a:r>
              <a:rPr lang="en-GB" sz="1400" dirty="0">
                <a:effectLst/>
                <a:latin typeface="Calibri" panose="020F0502020204030204" pitchFamily="34" charset="0"/>
                <a:ea typeface="Calibri" panose="020F0502020204030204" pitchFamily="34" charset="0"/>
                <a:cs typeface="Calibri" panose="020F0502020204030204" pitchFamily="34" charset="0"/>
              </a:rPr>
              <a:t>, provided by the supplier of the equipment,  as an integrated part of an investment project (secondary activity in the investment project).</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317" name="CustomShape 3"/>
          <p:cNvSpPr/>
          <p:nvPr/>
        </p:nvSpPr>
        <p:spPr>
          <a:xfrm>
            <a:off x="8389080" y="4680720"/>
            <a:ext cx="357840" cy="1054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r">
              <a:lnSpc>
                <a:spcPct val="100000"/>
              </a:lnSpc>
            </a:pPr>
            <a:fld id="{CBBEAADF-38CC-4622-A136-61470CA77432}" type="slidenum">
              <a:rPr lang="en-US" sz="700" b="0" strike="noStrike" spc="-1">
                <a:solidFill>
                  <a:srgbClr val="000000"/>
                </a:solidFill>
                <a:latin typeface="Calibri"/>
                <a:ea typeface="DejaVu Sans"/>
              </a:rPr>
              <a:t>14</a:t>
            </a:fld>
            <a:endParaRPr lang="en-US" sz="700" b="0" strike="noStrike" spc="-1">
              <a:latin typeface="Arial"/>
            </a:endParaRPr>
          </a:p>
        </p:txBody>
      </p:sp>
      <p:sp>
        <p:nvSpPr>
          <p:cNvPr id="7" name="Title 2">
            <a:extLst>
              <a:ext uri="{FF2B5EF4-FFF2-40B4-BE49-F238E27FC236}">
                <a16:creationId xmlns:a16="http://schemas.microsoft.com/office/drawing/2014/main" id="{5C853D8F-AE12-44E8-8384-8501F8D6693E}"/>
              </a:ext>
            </a:extLst>
          </p:cNvPr>
          <p:cNvSpPr txBox="1">
            <a:spLocks/>
          </p:cNvSpPr>
          <p:nvPr/>
        </p:nvSpPr>
        <p:spPr>
          <a:xfrm>
            <a:off x="453813" y="466688"/>
            <a:ext cx="8357328" cy="695518"/>
          </a:xfrm>
          <a:prstGeom prst="rect">
            <a:avLst/>
          </a:prstGeom>
          <a:effectLst>
            <a:outerShdw blurRad="50800" dist="38100" dir="2700000" algn="tl" rotWithShape="0">
              <a:prstClr val="black">
                <a:alpha val="15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GB"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Areas of support and eligible activities</a:t>
            </a:r>
            <a:endPar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600"/>
              </a:spcAft>
            </a:pP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Call 3.1 ‘Increased capacity to deliver renewable energy’ – </a:t>
            </a:r>
            <a:r>
              <a:rPr 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Other RES</a:t>
            </a:r>
            <a:endParaRPr lang="en-GB" sz="1600" dirty="0"/>
          </a:p>
        </p:txBody>
      </p:sp>
    </p:spTree>
    <p:extLst>
      <p:ext uri="{BB962C8B-B14F-4D97-AF65-F5344CB8AC3E}">
        <p14:creationId xmlns:p14="http://schemas.microsoft.com/office/powerpoint/2010/main" val="357098971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91384" y="1245996"/>
            <a:ext cx="5888835" cy="3977597"/>
          </a:xfrm>
        </p:spPr>
        <p:txBody>
          <a:bodyPr/>
          <a:lstStyle/>
          <a:p>
            <a:pPr algn="just">
              <a:spcBef>
                <a:spcPts val="0"/>
              </a:spcBef>
              <a:spcAft>
                <a:spcPts val="200"/>
              </a:spcAft>
            </a:pPr>
            <a:r>
              <a:rPr lang="en-GB" sz="1300" dirty="0">
                <a:effectLst/>
                <a:ea typeface="Calibri" panose="020F0502020204030204" pitchFamily="34" charset="0"/>
                <a:cs typeface="Calibri" panose="020F0502020204030204" pitchFamily="34" charset="0"/>
              </a:rPr>
              <a:t>Projects </a:t>
            </a:r>
            <a:r>
              <a:rPr lang="en-GB" sz="1300" u="sng" dirty="0">
                <a:effectLst/>
                <a:ea typeface="Calibri" panose="020F0502020204030204" pitchFamily="34" charset="0"/>
                <a:cs typeface="Calibri" panose="020F0502020204030204" pitchFamily="34" charset="0"/>
              </a:rPr>
              <a:t>must contribute directly</a:t>
            </a:r>
            <a:r>
              <a:rPr lang="en-GB" sz="1300" dirty="0">
                <a:effectLst/>
                <a:ea typeface="Calibri" panose="020F0502020204030204" pitchFamily="34" charset="0"/>
                <a:cs typeface="Calibri" panose="020F0502020204030204" pitchFamily="34" charset="0"/>
              </a:rPr>
              <a:t> to these: </a:t>
            </a:r>
          </a:p>
          <a:p>
            <a:pPr algn="just">
              <a:spcBef>
                <a:spcPts val="0"/>
              </a:spcBef>
              <a:spcAft>
                <a:spcPts val="200"/>
              </a:spcAft>
            </a:pPr>
            <a:endParaRPr lang="en-US" sz="500" dirty="0">
              <a:effectLst/>
              <a:ea typeface="Times New Roman" panose="02020603050405020304" pitchFamily="18" charset="0"/>
              <a:cs typeface="Times New Roman" panose="02020603050405020304" pitchFamily="18" charset="0"/>
            </a:endParaRPr>
          </a:p>
          <a:p>
            <a:pPr marL="361950" lvl="1" indent="-342900" algn="just">
              <a:spcAft>
                <a:spcPts val="200"/>
              </a:spcAft>
              <a:buFont typeface="Wingdings" panose="05000000000000000000" pitchFamily="2" charset="2"/>
              <a:buChar char=""/>
            </a:pPr>
            <a:r>
              <a:rPr lang="en-GB" sz="1300" b="1" dirty="0">
                <a:solidFill>
                  <a:srgbClr val="0070C0"/>
                </a:solidFill>
                <a:effectLst/>
                <a:ea typeface="Calibri" panose="020F0502020204030204" pitchFamily="34" charset="0"/>
                <a:cs typeface="Calibri" panose="020F0502020204030204" pitchFamily="34" charset="0"/>
              </a:rPr>
              <a:t>outcome indicators: </a:t>
            </a:r>
            <a:endParaRPr lang="en-US" sz="1300" dirty="0">
              <a:solidFill>
                <a:srgbClr val="0070C0"/>
              </a:solidFill>
              <a:effectLst/>
              <a:ea typeface="Times New Roman" panose="02020603050405020304" pitchFamily="18" charset="0"/>
              <a:cs typeface="Times New Roman" panose="02020603050405020304" pitchFamily="18" charset="0"/>
            </a:endParaRPr>
          </a:p>
          <a:p>
            <a:pPr marL="712788" lvl="2" indent="-268288" algn="just">
              <a:spcAft>
                <a:spcPts val="200"/>
              </a:spcAft>
              <a:buClr>
                <a:srgbClr val="000000"/>
              </a:buClr>
              <a:buFont typeface="+mj-lt"/>
              <a:buAutoNum type="alphaLcParenR"/>
            </a:pPr>
            <a:r>
              <a:rPr lang="en-GB" sz="1300" dirty="0">
                <a:effectLst/>
                <a:ea typeface="Calibri" panose="020F0502020204030204" pitchFamily="34" charset="0"/>
                <a:cs typeface="Calibri" panose="020F0502020204030204" pitchFamily="34" charset="0"/>
              </a:rPr>
              <a:t>Estimated annual CO</a:t>
            </a:r>
            <a:r>
              <a:rPr lang="en-GB" sz="1300" baseline="-25000" dirty="0">
                <a:effectLst/>
                <a:ea typeface="Calibri" panose="020F0502020204030204" pitchFamily="34" charset="0"/>
                <a:cs typeface="Calibri" panose="020F0502020204030204" pitchFamily="34" charset="0"/>
              </a:rPr>
              <a:t>2</a:t>
            </a:r>
            <a:r>
              <a:rPr lang="en-GB" sz="1300" dirty="0">
                <a:effectLst/>
                <a:ea typeface="Calibri" panose="020F0502020204030204" pitchFamily="34" charset="0"/>
                <a:cs typeface="Calibri" panose="020F0502020204030204" pitchFamily="34" charset="0"/>
              </a:rPr>
              <a:t> emissions reductions (in tonnes CO</a:t>
            </a:r>
            <a:r>
              <a:rPr lang="en-GB" sz="1300" baseline="-25000" dirty="0">
                <a:effectLst/>
                <a:ea typeface="Calibri" panose="020F0502020204030204" pitchFamily="34" charset="0"/>
                <a:cs typeface="Calibri" panose="020F0502020204030204" pitchFamily="34" charset="0"/>
              </a:rPr>
              <a:t>2</a:t>
            </a:r>
            <a:r>
              <a:rPr lang="en-GB" sz="1300" dirty="0">
                <a:effectLst/>
                <a:ea typeface="Calibri" panose="020F0502020204030204" pitchFamily="34" charset="0"/>
                <a:cs typeface="Calibri" panose="020F0502020204030204" pitchFamily="34" charset="0"/>
              </a:rPr>
              <a:t> eq./year);</a:t>
            </a:r>
            <a:endParaRPr lang="en-US" sz="1300" dirty="0">
              <a:effectLst/>
              <a:ea typeface="Calibri" panose="020F0502020204030204" pitchFamily="34" charset="0"/>
              <a:cs typeface="Arial" panose="020B0604020202020204" pitchFamily="34" charset="0"/>
            </a:endParaRPr>
          </a:p>
          <a:p>
            <a:pPr marL="712788" lvl="2" indent="-268288" algn="just">
              <a:spcAft>
                <a:spcPts val="200"/>
              </a:spcAft>
              <a:buClr>
                <a:srgbClr val="000000"/>
              </a:buClr>
              <a:buFont typeface="+mj-lt"/>
              <a:buAutoNum type="alphaLcParenR"/>
            </a:pPr>
            <a:r>
              <a:rPr lang="en-GB" sz="1300" dirty="0">
                <a:effectLst/>
                <a:ea typeface="Calibri" panose="020F0502020204030204" pitchFamily="34" charset="0"/>
                <a:cs typeface="Arial" panose="020B0604020202020204" pitchFamily="34" charset="0"/>
              </a:rPr>
              <a:t>Electric energy produced from other renewable sources including wind, solar, biomass/biogas (in MWh/year).</a:t>
            </a:r>
            <a:endParaRPr lang="en-GB" sz="1300" u="sng" dirty="0">
              <a:solidFill>
                <a:srgbClr val="000000"/>
              </a:solidFill>
              <a:effectLst/>
              <a:ea typeface="Times New Roman" panose="02020603050405020304" pitchFamily="18" charset="0"/>
              <a:cs typeface="Times New Roman" panose="02020603050405020304" pitchFamily="18" charset="0"/>
            </a:endParaRPr>
          </a:p>
          <a:p>
            <a:pPr marL="361950" lvl="2" indent="0" algn="just">
              <a:spcBef>
                <a:spcPts val="200"/>
              </a:spcBef>
              <a:spcAft>
                <a:spcPts val="200"/>
              </a:spcAft>
              <a:buClr>
                <a:srgbClr val="000000"/>
              </a:buClr>
              <a:buNone/>
            </a:pPr>
            <a:r>
              <a:rPr lang="en-GB" sz="1300" u="sng" dirty="0">
                <a:solidFill>
                  <a:srgbClr val="000000"/>
                </a:solidFill>
                <a:effectLst/>
                <a:ea typeface="Times New Roman" panose="02020603050405020304" pitchFamily="18" charset="0"/>
                <a:cs typeface="Times New Roman" panose="02020603050405020304" pitchFamily="18" charset="0"/>
              </a:rPr>
              <a:t>Optionally</a:t>
            </a:r>
            <a:r>
              <a:rPr lang="en-GB" sz="1300" dirty="0">
                <a:solidFill>
                  <a:srgbClr val="000000"/>
                </a:solidFill>
                <a:effectLst/>
                <a:ea typeface="Times New Roman" panose="02020603050405020304" pitchFamily="18" charset="0"/>
                <a:cs typeface="Times New Roman" panose="02020603050405020304" pitchFamily="18" charset="0"/>
              </a:rPr>
              <a:t>, projects may contribute to “</a:t>
            </a:r>
            <a:r>
              <a:rPr lang="en-GB" sz="1300" dirty="0">
                <a:solidFill>
                  <a:srgbClr val="000000"/>
                </a:solidFill>
                <a:effectLst/>
                <a:ea typeface="Times New Roman" panose="02020603050405020304" pitchFamily="18" charset="0"/>
              </a:rPr>
              <a:t>Number of jobs created</a:t>
            </a:r>
            <a:r>
              <a:rPr lang="en-GB" sz="1300" dirty="0">
                <a:solidFill>
                  <a:srgbClr val="000000"/>
                </a:solidFill>
                <a:effectLst/>
                <a:ea typeface="Times New Roman" panose="02020603050405020304" pitchFamily="18" charset="0"/>
                <a:cs typeface="Times New Roman" panose="02020603050405020304" pitchFamily="18" charset="0"/>
              </a:rPr>
              <a:t>”.</a:t>
            </a:r>
            <a:endParaRPr lang="en-US" sz="1300" dirty="0">
              <a:effectLst/>
              <a:ea typeface="Times New Roman" panose="02020603050405020304" pitchFamily="18" charset="0"/>
              <a:cs typeface="Times New Roman" panose="02020603050405020304" pitchFamily="18" charset="0"/>
            </a:endParaRPr>
          </a:p>
          <a:p>
            <a:pPr lvl="2" indent="0" algn="just">
              <a:spcAft>
                <a:spcPts val="200"/>
              </a:spcAft>
              <a:buClr>
                <a:srgbClr val="000000"/>
              </a:buClr>
              <a:buNone/>
            </a:pPr>
            <a:endParaRPr lang="en-US" sz="500" dirty="0">
              <a:effectLst/>
              <a:ea typeface="Calibri" panose="020F0502020204030204" pitchFamily="34" charset="0"/>
              <a:cs typeface="Arial" panose="020B0604020202020204" pitchFamily="34" charset="0"/>
            </a:endParaRPr>
          </a:p>
          <a:p>
            <a:pPr marL="361950" lvl="1" indent="-342900" algn="just">
              <a:spcAft>
                <a:spcPts val="200"/>
              </a:spcAft>
              <a:buFont typeface="Wingdings" panose="05000000000000000000" pitchFamily="2" charset="2"/>
              <a:buChar char=""/>
            </a:pPr>
            <a:r>
              <a:rPr lang="en-GB" sz="1300" b="1" dirty="0">
                <a:solidFill>
                  <a:srgbClr val="0070C0"/>
                </a:solidFill>
                <a:effectLst/>
                <a:ea typeface="Calibri" panose="020F0502020204030204" pitchFamily="34" charset="0"/>
                <a:cs typeface="Calibri" panose="020F0502020204030204" pitchFamily="34" charset="0"/>
              </a:rPr>
              <a:t>output indicators</a:t>
            </a:r>
            <a:r>
              <a:rPr lang="en-GB" sz="1300" dirty="0">
                <a:solidFill>
                  <a:srgbClr val="0070C0"/>
                </a:solidFill>
                <a:effectLst/>
                <a:ea typeface="Calibri" panose="020F0502020204030204" pitchFamily="34" charset="0"/>
                <a:cs typeface="Calibri" panose="020F0502020204030204" pitchFamily="34" charset="0"/>
              </a:rPr>
              <a:t>:</a:t>
            </a:r>
            <a:endParaRPr lang="en-US" sz="1300" dirty="0">
              <a:solidFill>
                <a:srgbClr val="0070C0"/>
              </a:solidFill>
              <a:effectLst/>
              <a:ea typeface="Times New Roman" panose="02020603050405020304" pitchFamily="18" charset="0"/>
              <a:cs typeface="Times New Roman" panose="02020603050405020304" pitchFamily="18" charset="0"/>
            </a:endParaRPr>
          </a:p>
          <a:p>
            <a:pPr marL="712788" lvl="2" indent="-268288" algn="just">
              <a:spcAft>
                <a:spcPts val="200"/>
              </a:spcAft>
              <a:buClr>
                <a:srgbClr val="000000"/>
              </a:buClr>
              <a:buFont typeface="+mj-lt"/>
              <a:buAutoNum type="alphaLcParenR"/>
            </a:pPr>
            <a:r>
              <a:rPr lang="en-GB" sz="1300" dirty="0">
                <a:solidFill>
                  <a:srgbClr val="000000"/>
                </a:solidFill>
                <a:effectLst/>
                <a:ea typeface="Calibri" panose="020F0502020204030204" pitchFamily="34" charset="0"/>
                <a:cs typeface="Arial" panose="020B0604020202020204" pitchFamily="34" charset="0"/>
              </a:rPr>
              <a:t>Installed capacity for production of energy/electricity from other RES (in MW);</a:t>
            </a:r>
            <a:endParaRPr lang="en-US" sz="1300" dirty="0">
              <a:effectLst/>
              <a:ea typeface="Calibri" panose="020F0502020204030204" pitchFamily="34" charset="0"/>
              <a:cs typeface="Arial" panose="020B0604020202020204" pitchFamily="34" charset="0"/>
            </a:endParaRPr>
          </a:p>
          <a:p>
            <a:pPr marL="712788" lvl="2" indent="-268288" algn="just">
              <a:spcAft>
                <a:spcPts val="200"/>
              </a:spcAft>
              <a:buClr>
                <a:srgbClr val="000000"/>
              </a:buClr>
              <a:buFont typeface="+mj-lt"/>
              <a:buAutoNum type="alphaLcParenR"/>
            </a:pPr>
            <a:r>
              <a:rPr lang="en-GB" sz="1300" dirty="0">
                <a:effectLst/>
                <a:ea typeface="Calibri" panose="020F0502020204030204" pitchFamily="34" charset="0"/>
                <a:cs typeface="Calibri" panose="020F0502020204030204" pitchFamily="34" charset="0"/>
              </a:rPr>
              <a:t>Number of new installations for production of renewable energy/electricity from biomass/biogas, wind, photovoltaic or other renewable sources. </a:t>
            </a:r>
          </a:p>
          <a:p>
            <a:pPr marL="788389" lvl="2" indent="-342900" algn="just">
              <a:spcAft>
                <a:spcPts val="200"/>
              </a:spcAft>
              <a:buClr>
                <a:srgbClr val="000000"/>
              </a:buClr>
              <a:buFont typeface="+mj-lt"/>
              <a:buAutoNum type="alphaLcParenR"/>
            </a:pPr>
            <a:endParaRPr lang="en-US" sz="1300" dirty="0">
              <a:effectLst/>
              <a:ea typeface="Times New Roman" panose="02020603050405020304" pitchFamily="18" charset="0"/>
            </a:endParaRPr>
          </a:p>
          <a:p>
            <a:pPr marL="803275" lvl="0" indent="-803275">
              <a:spcBef>
                <a:spcPts val="0"/>
              </a:spcBef>
              <a:spcAft>
                <a:spcPts val="200"/>
              </a:spcAft>
            </a:pPr>
            <a:r>
              <a:rPr lang="en-US" sz="1300" b="1" dirty="0">
                <a:solidFill>
                  <a:srgbClr val="0070C0"/>
                </a:solidFill>
                <a:ea typeface="Calibri" panose="020F0502020204030204" pitchFamily="34" charset="0"/>
              </a:rPr>
              <a:t>Language</a:t>
            </a:r>
            <a:r>
              <a:rPr lang="en-US" sz="1300" b="1" dirty="0">
                <a:solidFill>
                  <a:srgbClr val="000000"/>
                </a:solidFill>
                <a:ea typeface="Calibri" panose="020F0502020204030204" pitchFamily="34" charset="0"/>
              </a:rPr>
              <a:t>:	</a:t>
            </a:r>
            <a:r>
              <a:rPr lang="en-US" sz="1300" u="sng" dirty="0">
                <a:solidFill>
                  <a:srgbClr val="000000"/>
                </a:solidFill>
                <a:ea typeface="Calibri" panose="020F0502020204030204" pitchFamily="34" charset="0"/>
              </a:rPr>
              <a:t>English</a:t>
            </a:r>
            <a:r>
              <a:rPr lang="en-US" sz="1300" dirty="0">
                <a:solidFill>
                  <a:srgbClr val="000000"/>
                </a:solidFill>
                <a:ea typeface="Calibri" panose="020F0502020204030204" pitchFamily="34" charset="0"/>
              </a:rPr>
              <a:t> - all applications and supporting documents, shall be submitted in English. Official certificates and certified annual accounts can be submitted in Romanian.</a:t>
            </a:r>
            <a:endParaRPr lang="en-US" sz="1300" dirty="0">
              <a:solidFill>
                <a:srgbClr val="000000"/>
              </a:solidFill>
              <a:effectLst/>
              <a:ea typeface="Calibri" panose="020F0502020204030204" pitchFamily="34" charset="0"/>
            </a:endParaRPr>
          </a:p>
          <a:p>
            <a:pPr marL="1436688" lvl="0" indent="-1436688">
              <a:spcBef>
                <a:spcPts val="0"/>
              </a:spcBef>
              <a:spcAft>
                <a:spcPts val="200"/>
              </a:spcAft>
            </a:pPr>
            <a:endParaRPr lang="en-US" sz="1300" dirty="0">
              <a:solidFill>
                <a:srgbClr val="000000"/>
              </a:solidFill>
              <a:highlight>
                <a:srgbClr val="FFFF00"/>
              </a:highlight>
              <a:ea typeface="Calibri" panose="020F0502020204030204" pitchFamily="34" charset="0"/>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1385" y="786151"/>
            <a:ext cx="8357328" cy="307777"/>
          </a:xfrm>
          <a:effectLst>
            <a:outerShdw blurRad="50800" dist="38100" dir="2700000" algn="tl" rotWithShape="0">
              <a:prstClr val="black">
                <a:alpha val="15000"/>
              </a:prstClr>
            </a:outerShdw>
          </a:effectLst>
        </p:spPr>
        <p:txBody>
          <a:bodyPr/>
          <a:lstStyle/>
          <a:p>
            <a:pPr algn="ctr">
              <a:spcAft>
                <a:spcPts val="600"/>
              </a:spcAft>
            </a:pP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Call 3.1 ‘Increased capacity to deliver renewable energy’ –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Other RES</a:t>
            </a:r>
            <a:endParaRPr lang="en-GB" b="0" dirty="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0E662B50-75B8-472C-B966-747602336EF9}"/>
              </a:ext>
            </a:extLst>
          </p:cNvPr>
          <p:cNvSpPr txBox="1"/>
          <p:nvPr/>
        </p:nvSpPr>
        <p:spPr>
          <a:xfrm>
            <a:off x="6381205" y="4680586"/>
            <a:ext cx="21225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lumMod val="65000"/>
                  </a:schemeClr>
                </a:solidFill>
                <a:cs typeface="Calibri"/>
              </a:rPr>
              <a:t>Photo source: </a:t>
            </a:r>
            <a:r>
              <a:rPr lang="en-US" sz="800" dirty="0">
                <a:solidFill>
                  <a:schemeClr val="bg1">
                    <a:lumMod val="65000"/>
                  </a:schemeClr>
                </a:solidFill>
                <a:ea typeface="+mn-lt"/>
                <a:cs typeface="+mn-lt"/>
              </a:rPr>
              <a:t> </a:t>
            </a:r>
          </a:p>
          <a:p>
            <a:r>
              <a:rPr lang="en-US" sz="800" dirty="0">
                <a:solidFill>
                  <a:schemeClr val="bg1">
                    <a:lumMod val="65000"/>
                  </a:schemeClr>
                </a:solidFill>
                <a:ea typeface="+mn-lt"/>
                <a:cs typeface="+mn-lt"/>
              </a:rPr>
              <a:t>https://unsplash.com/photos/jld4MmOc4Uk</a:t>
            </a:r>
            <a:endParaRPr lang="en-US" sz="800" dirty="0">
              <a:solidFill>
                <a:schemeClr val="bg1">
                  <a:lumMod val="65000"/>
                </a:schemeClr>
              </a:solidFill>
              <a:cs typeface="Calibri"/>
            </a:endParaRPr>
          </a:p>
        </p:txBody>
      </p:sp>
      <p:pic>
        <p:nvPicPr>
          <p:cNvPr id="1028" name="Picture 4" descr="blue solar panels">
            <a:extLst>
              <a:ext uri="{FF2B5EF4-FFF2-40B4-BE49-F238E27FC236}">
                <a16:creationId xmlns:a16="http://schemas.microsoft.com/office/drawing/2014/main" id="{D0C8230B-CAB7-452F-BC8A-4793E0283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252" y="1425950"/>
            <a:ext cx="2055725" cy="3083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6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91386" y="1678076"/>
            <a:ext cx="5407072" cy="3303952"/>
          </a:xfrm>
        </p:spPr>
        <p:txBody>
          <a:bodyPr/>
          <a:lstStyle/>
          <a:p>
            <a:pPr marL="5772">
              <a:spcAft>
                <a:spcPts val="600"/>
              </a:spcAft>
              <a:tabLst>
                <a:tab pos="272157" algn="l"/>
                <a:tab pos="272445" algn="l"/>
              </a:tabLst>
            </a:pPr>
            <a:r>
              <a:rPr lang="en-US" sz="1800" b="1" spc="-30" dirty="0">
                <a:solidFill>
                  <a:srgbClr val="0070C0"/>
                </a:solidFill>
                <a:latin typeface="Calibri"/>
                <a:cs typeface="Calibri"/>
              </a:rPr>
              <a:t>Travel </a:t>
            </a:r>
            <a:r>
              <a:rPr lang="en-US" sz="1800" b="1" dirty="0">
                <a:solidFill>
                  <a:srgbClr val="0070C0"/>
                </a:solidFill>
                <a:latin typeface="Calibri"/>
                <a:cs typeface="Calibri"/>
              </a:rPr>
              <a:t>Support</a:t>
            </a:r>
            <a:r>
              <a:rPr lang="en-US" sz="1800" b="1" spc="-5" dirty="0">
                <a:solidFill>
                  <a:srgbClr val="0070C0"/>
                </a:solidFill>
                <a:latin typeface="Calibri"/>
                <a:cs typeface="Calibri"/>
              </a:rPr>
              <a:t> </a:t>
            </a:r>
            <a:r>
              <a:rPr lang="en-US" sz="1800" b="1" spc="-2" dirty="0">
                <a:solidFill>
                  <a:srgbClr val="0070C0"/>
                </a:solidFill>
                <a:latin typeface="Calibri"/>
                <a:cs typeface="Calibri"/>
              </a:rPr>
              <a:t>available</a:t>
            </a:r>
            <a:endParaRPr lang="en-US" sz="1800" b="1" dirty="0">
              <a:solidFill>
                <a:srgbClr val="0070C0"/>
              </a:solidFill>
              <a:latin typeface="Calibri"/>
              <a:cs typeface="Calibri"/>
            </a:endParaRPr>
          </a:p>
          <a:p>
            <a:pPr marL="950913" lvl="2" indent="-950913">
              <a:spcAft>
                <a:spcPts val="600"/>
              </a:spcAft>
              <a:buNone/>
              <a:tabLst>
                <a:tab pos="645326" algn="l"/>
                <a:tab pos="645615" algn="l"/>
              </a:tabLst>
            </a:pPr>
            <a:r>
              <a:rPr lang="en-US" sz="1400" b="1" spc="-7" dirty="0">
                <a:latin typeface="Calibri"/>
                <a:cs typeface="Calibri"/>
              </a:rPr>
              <a:t>Development of Donor </a:t>
            </a:r>
            <a:r>
              <a:rPr lang="en-US" sz="1400" b="1" spc="-5" dirty="0">
                <a:latin typeface="Calibri"/>
                <a:cs typeface="Calibri"/>
              </a:rPr>
              <a:t>Project </a:t>
            </a:r>
            <a:r>
              <a:rPr lang="en-US" sz="1400" b="1" spc="-7" dirty="0">
                <a:latin typeface="Calibri"/>
                <a:cs typeface="Calibri"/>
              </a:rPr>
              <a:t>Partnerships</a:t>
            </a:r>
          </a:p>
          <a:p>
            <a:pPr marL="950913" lvl="2" indent="-950913">
              <a:spcAft>
                <a:spcPts val="600"/>
              </a:spcAft>
              <a:buNone/>
              <a:tabLst>
                <a:tab pos="645326" algn="l"/>
                <a:tab pos="645615" algn="l"/>
              </a:tabLst>
            </a:pPr>
            <a:r>
              <a:rPr lang="en-US" sz="1400" spc="-7" dirty="0">
                <a:latin typeface="Calibri"/>
                <a:cs typeface="Calibri"/>
              </a:rPr>
              <a:t>B</a:t>
            </a:r>
            <a:r>
              <a:rPr lang="en-US" sz="1400" spc="-2" dirty="0">
                <a:latin typeface="Calibri"/>
                <a:cs typeface="Calibri"/>
              </a:rPr>
              <a:t>udget: 	</a:t>
            </a:r>
            <a:r>
              <a:rPr lang="en-US" sz="1400" dirty="0">
                <a:latin typeface="Calibri"/>
                <a:cs typeface="Calibri"/>
              </a:rPr>
              <a:t>EUR</a:t>
            </a:r>
            <a:r>
              <a:rPr lang="en-US" sz="1400" spc="-30" dirty="0">
                <a:latin typeface="Calibri"/>
                <a:cs typeface="Calibri"/>
              </a:rPr>
              <a:t> </a:t>
            </a:r>
            <a:r>
              <a:rPr lang="en-US" sz="1400" spc="-2" dirty="0">
                <a:latin typeface="Calibri"/>
                <a:cs typeface="Calibri"/>
              </a:rPr>
              <a:t>100.000 (until depletion of funds)</a:t>
            </a:r>
          </a:p>
          <a:p>
            <a:pPr marL="950913" lvl="2" indent="-950913">
              <a:buNone/>
              <a:tabLst>
                <a:tab pos="645326" algn="l"/>
                <a:tab pos="645615" algn="l"/>
              </a:tabLst>
            </a:pPr>
            <a:r>
              <a:rPr lang="en-US" sz="1400" spc="-2" dirty="0">
                <a:latin typeface="Calibri"/>
                <a:cs typeface="Calibri"/>
              </a:rPr>
              <a:t>Lump sum: 	</a:t>
            </a:r>
            <a:r>
              <a:rPr lang="en-US" sz="1400" u="sng" spc="-2" dirty="0">
                <a:latin typeface="Calibri"/>
                <a:cs typeface="Calibri"/>
              </a:rPr>
              <a:t>EUR 1.000</a:t>
            </a:r>
            <a:r>
              <a:rPr lang="en-US" sz="1400" spc="-2" dirty="0">
                <a:latin typeface="Calibri"/>
                <a:cs typeface="Calibri"/>
              </a:rPr>
              <a:t> per entity (Liechtenstein-Romania/RO-LI travel)</a:t>
            </a:r>
          </a:p>
          <a:p>
            <a:pPr marL="950913" lvl="2" indent="-950913">
              <a:buNone/>
              <a:tabLst>
                <a:tab pos="645326" algn="l"/>
                <a:tab pos="645615" algn="l"/>
              </a:tabLst>
            </a:pPr>
            <a:r>
              <a:rPr lang="en-US" sz="1400" spc="-2" dirty="0">
                <a:latin typeface="Calibri"/>
                <a:cs typeface="Calibri"/>
              </a:rPr>
              <a:t>			</a:t>
            </a:r>
            <a:r>
              <a:rPr lang="en-US" sz="1400" u="sng" spc="-2" dirty="0">
                <a:latin typeface="Calibri"/>
                <a:cs typeface="Calibri"/>
              </a:rPr>
              <a:t>EUR 1.200</a:t>
            </a:r>
            <a:r>
              <a:rPr lang="en-US" sz="1400" spc="-2" dirty="0">
                <a:latin typeface="Calibri"/>
                <a:cs typeface="Calibri"/>
              </a:rPr>
              <a:t> per entity (Norway-Romania/RO-NO travel), </a:t>
            </a:r>
          </a:p>
          <a:p>
            <a:pPr marL="950913" lvl="2" indent="-950913">
              <a:buNone/>
              <a:tabLst>
                <a:tab pos="645326" algn="l"/>
                <a:tab pos="645615" algn="l"/>
              </a:tabLst>
            </a:pPr>
            <a:r>
              <a:rPr lang="en-US" sz="1400" spc="-2" dirty="0">
                <a:latin typeface="Calibri"/>
                <a:cs typeface="Calibri"/>
              </a:rPr>
              <a:t>			</a:t>
            </a:r>
            <a:r>
              <a:rPr lang="en-US" sz="1400" u="sng" spc="-2" dirty="0">
                <a:latin typeface="Calibri"/>
                <a:cs typeface="Calibri"/>
              </a:rPr>
              <a:t>EUR 1.500</a:t>
            </a:r>
            <a:r>
              <a:rPr lang="en-US" sz="1400" spc="-2" dirty="0">
                <a:latin typeface="Calibri"/>
                <a:cs typeface="Calibri"/>
              </a:rPr>
              <a:t> per entity (Iceland-Romania/RO-IS travel)</a:t>
            </a:r>
            <a:endParaRPr lang="en-US" sz="1400" dirty="0">
              <a:latin typeface="Calibri"/>
              <a:cs typeface="Calibri"/>
            </a:endParaRPr>
          </a:p>
          <a:p>
            <a:pPr marL="302749" marR="2309" lvl="1">
              <a:spcBef>
                <a:spcPts val="2"/>
              </a:spcBef>
              <a:tabLst>
                <a:tab pos="645326" algn="l"/>
                <a:tab pos="645615" algn="l"/>
              </a:tabLst>
            </a:pPr>
            <a:endParaRPr lang="en-US" sz="1795" spc="-7" dirty="0">
              <a:latin typeface="Calibri"/>
              <a:cs typeface="Calibri"/>
            </a:endParaRPr>
          </a:p>
          <a:p>
            <a:pPr marL="5772">
              <a:tabLst>
                <a:tab pos="272157" algn="l"/>
                <a:tab pos="272445" algn="l"/>
              </a:tabLst>
            </a:pPr>
            <a:endParaRPr lang="en-US" sz="1400" b="1" dirty="0">
              <a:latin typeface="Calibri"/>
              <a:cs typeface="Calibri"/>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1385" y="886635"/>
            <a:ext cx="8357328" cy="307777"/>
          </a:xfrm>
          <a:effectLst>
            <a:outerShdw blurRad="50800" dist="38100" dir="2700000" algn="tl" rotWithShape="0">
              <a:prstClr val="black">
                <a:alpha val="15000"/>
              </a:prstClr>
            </a:outerShdw>
          </a:effectLst>
        </p:spPr>
        <p:txBody>
          <a:bodyPr/>
          <a:lstStyle/>
          <a:p>
            <a:pPr algn="ctr">
              <a:spcAft>
                <a:spcPts val="600"/>
              </a:spcAft>
            </a:pPr>
            <a:r>
              <a:rPr lang="en-US">
                <a:solidFill>
                  <a:srgbClr val="000000"/>
                </a:solidFill>
                <a:latin typeface="Calibri" panose="020F0502020204030204" pitchFamily="34" charset="0"/>
                <a:cs typeface="Calibri" panose="020F0502020204030204" pitchFamily="34" charset="0"/>
              </a:rPr>
              <a:t>Energy Programme in Romania</a:t>
            </a:r>
            <a:endParaRPr lang="en-GB"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pic>
        <p:nvPicPr>
          <p:cNvPr id="8" name="Bilde 4">
            <a:extLst>
              <a:ext uri="{FF2B5EF4-FFF2-40B4-BE49-F238E27FC236}">
                <a16:creationId xmlns:a16="http://schemas.microsoft.com/office/drawing/2014/main" id="{1F1D7C57-A48E-4CD3-A878-001BBA8E4379}"/>
              </a:ext>
            </a:extLst>
          </p:cNvPr>
          <p:cNvPicPr>
            <a:picLocks noChangeAspect="1"/>
          </p:cNvPicPr>
          <p:nvPr/>
        </p:nvPicPr>
        <p:blipFill>
          <a:blip r:embed="rId3"/>
          <a:stretch>
            <a:fillRect/>
          </a:stretch>
        </p:blipFill>
        <p:spPr>
          <a:xfrm>
            <a:off x="6024262" y="1678076"/>
            <a:ext cx="2640860" cy="1885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379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275D7F-FC8C-4F9C-B12E-46A9B215E15F}"/>
              </a:ext>
            </a:extLst>
          </p:cNvPr>
          <p:cNvSpPr>
            <a:spLocks noGrp="1"/>
          </p:cNvSpPr>
          <p:nvPr>
            <p:ph type="sldNum" sz="quarter" idx="4"/>
          </p:nvPr>
        </p:nvSpPr>
        <p:spPr/>
        <p:txBody>
          <a:bodyPr/>
          <a:lstStyle/>
          <a:p>
            <a:fld id="{45D54F3E-5908-4C83-B5CA-2A5BDE9E6817}" type="slidenum">
              <a:rPr lang="nb-NO" smtClean="0"/>
              <a:pPr/>
              <a:t>17</a:t>
            </a:fld>
            <a:endParaRPr lang="nb-NO"/>
          </a:p>
        </p:txBody>
      </p:sp>
      <p:sp>
        <p:nvSpPr>
          <p:cNvPr id="4" name="TextBox 3">
            <a:extLst>
              <a:ext uri="{FF2B5EF4-FFF2-40B4-BE49-F238E27FC236}">
                <a16:creationId xmlns:a16="http://schemas.microsoft.com/office/drawing/2014/main" id="{4A91C68B-B2FD-46E5-8E5C-4404DDF51B4C}"/>
              </a:ext>
            </a:extLst>
          </p:cNvPr>
          <p:cNvSpPr txBox="1"/>
          <p:nvPr/>
        </p:nvSpPr>
        <p:spPr>
          <a:xfrm>
            <a:off x="508000" y="691794"/>
            <a:ext cx="8302775" cy="677108"/>
          </a:xfrm>
          <a:prstGeom prst="rect">
            <a:avLst/>
          </a:prstGeom>
          <a:noFill/>
        </p:spPr>
        <p:txBody>
          <a:bodyPr wrap="square">
            <a:spAutoFit/>
          </a:bodyPr>
          <a:lstStyle/>
          <a:p>
            <a:r>
              <a:rPr lang="en-GB" sz="2000" b="1">
                <a:effectLst/>
                <a:latin typeface="Calibri" panose="020F0502020204030204" pitchFamily="34" charset="0"/>
                <a:ea typeface="Calibri" panose="020F0502020204030204" pitchFamily="34" charset="0"/>
              </a:rPr>
              <a:t>Call SGS-1.1:</a:t>
            </a:r>
            <a:r>
              <a:rPr lang="en-US" sz="2000" b="1"/>
              <a:t> ‘Hydropower, geothermal and other RES for SMEs and NGOs</a:t>
            </a:r>
            <a:r>
              <a:rPr lang="en-GB" sz="2000" b="1">
                <a:effectLst/>
                <a:latin typeface="Calibri" panose="020F0502020204030204" pitchFamily="34" charset="0"/>
                <a:ea typeface="Calibri" panose="020F0502020204030204" pitchFamily="34" charset="0"/>
              </a:rPr>
              <a:t>’</a:t>
            </a:r>
          </a:p>
          <a:p>
            <a:pPr algn="ctr"/>
            <a:r>
              <a:rPr lang="en-US"/>
              <a:t>(</a:t>
            </a:r>
            <a:r>
              <a:rPr lang="en-US" b="1" i="1">
                <a:solidFill>
                  <a:srgbClr val="00B050"/>
                </a:solidFill>
              </a:rPr>
              <a:t>under preparation</a:t>
            </a:r>
            <a:r>
              <a:rPr lang="en-US"/>
              <a:t>)</a:t>
            </a:r>
          </a:p>
        </p:txBody>
      </p:sp>
      <p:sp>
        <p:nvSpPr>
          <p:cNvPr id="6" name="TextBox 5">
            <a:extLst>
              <a:ext uri="{FF2B5EF4-FFF2-40B4-BE49-F238E27FC236}">
                <a16:creationId xmlns:a16="http://schemas.microsoft.com/office/drawing/2014/main" id="{254E6649-2A04-43C0-85DB-60AE2F2E50D9}"/>
              </a:ext>
            </a:extLst>
          </p:cNvPr>
          <p:cNvSpPr txBox="1"/>
          <p:nvPr/>
        </p:nvSpPr>
        <p:spPr>
          <a:xfrm>
            <a:off x="333225" y="1297483"/>
            <a:ext cx="8415868" cy="3785652"/>
          </a:xfrm>
          <a:prstGeom prst="rect">
            <a:avLst/>
          </a:prstGeom>
          <a:noFill/>
        </p:spPr>
        <p:txBody>
          <a:bodyPr wrap="square">
            <a:spAutoFit/>
          </a:bodyPr>
          <a:lstStyle/>
          <a:p>
            <a:r>
              <a:rPr lang="en-US" sz="1600" b="1">
                <a:effectLst/>
                <a:latin typeface="Calibri" panose="020F0502020204030204" pitchFamily="34" charset="0"/>
                <a:ea typeface="Calibri" panose="020F0502020204030204" pitchFamily="34" charset="0"/>
              </a:rPr>
              <a:t>Available budget</a:t>
            </a:r>
            <a:r>
              <a:rPr lang="en-US" sz="1600">
                <a:effectLst/>
                <a:latin typeface="Calibri" panose="020F0502020204030204" pitchFamily="34" charset="0"/>
                <a:ea typeface="Calibri" panose="020F0502020204030204" pitchFamily="34" charset="0"/>
              </a:rPr>
              <a:t>: 1,9 mil EUR (Norway Grants)</a:t>
            </a:r>
          </a:p>
          <a:p>
            <a:r>
              <a:rPr lang="en-US" sz="1600" b="1">
                <a:ea typeface="Calibri" panose="020F0502020204030204" pitchFamily="34" charset="0"/>
              </a:rPr>
              <a:t>Grant amount</a:t>
            </a:r>
            <a:r>
              <a:rPr lang="en-US" sz="1600">
                <a:ea typeface="Calibri" panose="020F0502020204030204" pitchFamily="34" charset="0"/>
              </a:rPr>
              <a:t>:      50.000 – 200.000 EUR</a:t>
            </a:r>
          </a:p>
          <a:p>
            <a:endParaRPr lang="en-US" sz="1600"/>
          </a:p>
          <a:p>
            <a:r>
              <a:rPr lang="en-US" sz="1600" b="1">
                <a:effectLst/>
                <a:latin typeface="Calibri" panose="020F0502020204030204" pitchFamily="34" charset="0"/>
                <a:ea typeface="Calibri" panose="020F0502020204030204" pitchFamily="34" charset="0"/>
              </a:rPr>
              <a:t>Eligible applicants</a:t>
            </a:r>
            <a:r>
              <a:rPr lang="en-US" sz="1600">
                <a:effectLst/>
                <a:latin typeface="Calibri" panose="020F0502020204030204" pitchFamily="34" charset="0"/>
                <a:ea typeface="Calibri" panose="020F0502020204030204" pitchFamily="34" charset="0"/>
              </a:rPr>
              <a:t>: </a:t>
            </a:r>
            <a:r>
              <a:rPr lang="en-US" sz="1600" b="1"/>
              <a:t>SMEs</a:t>
            </a:r>
            <a:r>
              <a:rPr lang="en-US" sz="1600"/>
              <a:t> and </a:t>
            </a:r>
            <a:r>
              <a:rPr lang="en-US" sz="1600" b="1"/>
              <a:t>NGOs</a:t>
            </a:r>
            <a:r>
              <a:rPr lang="en-US" sz="1600"/>
              <a:t> (including social enterprises with economic activities) Any private or public entity, commercial or non-commercial, established as a legal person in Norway or in Romania</a:t>
            </a:r>
          </a:p>
          <a:p>
            <a:endParaRPr lang="en-US" sz="1600" b="1">
              <a:effectLst/>
              <a:latin typeface="Calibri" panose="020F0502020204030204" pitchFamily="34" charset="0"/>
              <a:ea typeface="Calibri" panose="020F0502020204030204" pitchFamily="34" charset="0"/>
              <a:cs typeface="Calibri" panose="020F0502020204030204" pitchFamily="34" charset="0"/>
            </a:endParaRPr>
          </a:p>
          <a:p>
            <a:r>
              <a:rPr lang="en-US" sz="1600" b="1">
                <a:effectLst/>
                <a:latin typeface="Calibri" panose="020F0502020204030204" pitchFamily="34" charset="0"/>
                <a:ea typeface="Calibri" panose="020F0502020204030204" pitchFamily="34" charset="0"/>
                <a:cs typeface="Calibri" panose="020F0502020204030204" pitchFamily="34" charset="0"/>
              </a:rPr>
              <a:t>Eligible partners</a:t>
            </a:r>
            <a:r>
              <a:rPr lang="en-US" sz="1600">
                <a:effectLst/>
                <a:latin typeface="Calibri" panose="020F0502020204030204" pitchFamily="34" charset="0"/>
                <a:ea typeface="Calibri" panose="020F0502020204030204" pitchFamily="34" charset="0"/>
                <a:cs typeface="Calibri" panose="020F0502020204030204" pitchFamily="34" charset="0"/>
              </a:rPr>
              <a:t>: Any private or public entity, commercial or non-commercial, established as a legal</a:t>
            </a:r>
          </a:p>
          <a:p>
            <a:r>
              <a:rPr lang="en-US" sz="1600">
                <a:effectLst/>
                <a:latin typeface="Calibri" panose="020F0502020204030204" pitchFamily="34" charset="0"/>
                <a:ea typeface="Calibri" panose="020F0502020204030204" pitchFamily="34" charset="0"/>
                <a:cs typeface="Calibri" panose="020F0502020204030204" pitchFamily="34" charset="0"/>
              </a:rPr>
              <a:t>person in Norway or in Romania</a:t>
            </a:r>
            <a:endParaRPr lang="en-US" sz="1600"/>
          </a:p>
          <a:p>
            <a:endParaRPr lang="en-US" sz="1600" b="1">
              <a:solidFill>
                <a:schemeClr val="bg1"/>
              </a:solidFill>
              <a:latin typeface="Calibri" panose="020F0502020204030204" pitchFamily="34" charset="0"/>
              <a:cs typeface="Calibri" panose="020F0502020204030204" pitchFamily="34" charset="0"/>
            </a:endParaRPr>
          </a:p>
          <a:p>
            <a:r>
              <a:rPr lang="en-US" sz="1600" b="1">
                <a:latin typeface="Calibri" panose="020F0502020204030204" pitchFamily="34" charset="0"/>
                <a:cs typeface="Calibri" panose="020F0502020204030204" pitchFamily="34" charset="0"/>
              </a:rPr>
              <a:t>Eligible activities: </a:t>
            </a:r>
            <a:r>
              <a:rPr lang="en-US" sz="1600"/>
              <a:t>The content of the eligible activities are expected to be similar with Calls 1.1 Hydropower, 2.1 Geothermal, 3.1 Other RES</a:t>
            </a:r>
          </a:p>
          <a:p>
            <a:endParaRPr lang="en-US" sz="1600"/>
          </a:p>
          <a:p>
            <a:pPr algn="ctr"/>
            <a:r>
              <a:rPr lang="en-US" sz="1600"/>
              <a:t>Final information will be available when the Call is published!</a:t>
            </a:r>
          </a:p>
          <a:p>
            <a:pPr algn="ctr"/>
            <a:r>
              <a:rPr lang="en-US" sz="1600">
                <a:solidFill>
                  <a:srgbClr val="00B050"/>
                </a:solidFill>
              </a:rPr>
              <a:t>Follow us on the web-site and Social Media. </a:t>
            </a:r>
          </a:p>
        </p:txBody>
      </p:sp>
    </p:spTree>
    <p:extLst>
      <p:ext uri="{BB962C8B-B14F-4D97-AF65-F5344CB8AC3E}">
        <p14:creationId xmlns:p14="http://schemas.microsoft.com/office/powerpoint/2010/main" val="4020160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FBB44-CF5C-442C-BA1D-393300883590}"/>
              </a:ext>
            </a:extLst>
          </p:cNvPr>
          <p:cNvSpPr>
            <a:spLocks noGrp="1"/>
          </p:cNvSpPr>
          <p:nvPr>
            <p:ph type="sldNum" sz="quarter" idx="4"/>
          </p:nvPr>
        </p:nvSpPr>
        <p:spPr/>
        <p:txBody>
          <a:bodyPr/>
          <a:lstStyle/>
          <a:p>
            <a:fld id="{45D54F3E-5908-4C83-B5CA-2A5BDE9E6817}" type="slidenum">
              <a:rPr lang="nb-NO" smtClean="0"/>
              <a:pPr/>
              <a:t>18</a:t>
            </a:fld>
            <a:endParaRPr lang="nb-NO"/>
          </a:p>
        </p:txBody>
      </p:sp>
      <p:pic>
        <p:nvPicPr>
          <p:cNvPr id="4" name="Picture 3" descr="Text, whiteboard&#10;&#10;Description automatically generated">
            <a:extLst>
              <a:ext uri="{FF2B5EF4-FFF2-40B4-BE49-F238E27FC236}">
                <a16:creationId xmlns:a16="http://schemas.microsoft.com/office/drawing/2014/main" id="{BEF7BC7E-2E4F-4DA9-8947-CF3E97F72B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40896" y="331039"/>
            <a:ext cx="4386657" cy="2793161"/>
          </a:xfrm>
          <a:prstGeom prst="rect">
            <a:avLst/>
          </a:prstGeom>
        </p:spPr>
      </p:pic>
      <p:pic>
        <p:nvPicPr>
          <p:cNvPr id="6" name="Plassholder for bilde 10" descr="Et bilde som inneholder utendørs, bygning, tårn, høy&#10;&#10;Automatisk generert beskrivelse">
            <a:extLst>
              <a:ext uri="{FF2B5EF4-FFF2-40B4-BE49-F238E27FC236}">
                <a16:creationId xmlns:a16="http://schemas.microsoft.com/office/drawing/2014/main" id="{FA4644D9-BDC3-4DC7-B4EB-6CBFA9EFF4E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 contrast="-28000"/>
                    </a14:imgEffect>
                  </a14:imgLayer>
                </a14:imgProps>
              </a:ext>
              <a:ext uri="{28A0092B-C50C-407E-A947-70E740481C1C}">
                <a14:useLocalDpi xmlns:a14="http://schemas.microsoft.com/office/drawing/2010/main" val="0"/>
              </a:ext>
            </a:extLst>
          </a:blip>
          <a:srcRect b="27334"/>
          <a:stretch/>
        </p:blipFill>
        <p:spPr>
          <a:xfrm rot="5400000">
            <a:off x="5298226" y="1227633"/>
            <a:ext cx="3801013" cy="2963198"/>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696E5330-080B-4A6F-BE57-F6A30D2F2B47}"/>
              </a:ext>
            </a:extLst>
          </p:cNvPr>
          <p:cNvSpPr txBox="1">
            <a:spLocks/>
          </p:cNvSpPr>
          <p:nvPr/>
        </p:nvSpPr>
        <p:spPr>
          <a:xfrm>
            <a:off x="273880" y="1912030"/>
            <a:ext cx="3878502" cy="2401738"/>
          </a:xfrm>
          <a:prstGeom prst="rect">
            <a:avLst/>
          </a:prstGeom>
        </p:spPr>
        <p:txBody>
          <a:bodyPr lIns="91440" tIns="45720" rIns="91440" bIns="45720" anchor="b">
            <a:normAutofit fontScale="85000" lnSpcReduction="20000"/>
          </a:bodyPr>
          <a:lstStyle>
            <a:lvl1pPr algn="l" defTabSz="342900" rtl="0" eaLnBrk="1" latinLnBrk="0" hangingPunct="1">
              <a:lnSpc>
                <a:spcPct val="100000"/>
              </a:lnSpc>
              <a:spcBef>
                <a:spcPct val="0"/>
              </a:spcBef>
              <a:buNone/>
              <a:defRPr sz="21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GB" sz="1500" b="1" i="1" cap="none" dirty="0">
                <a:solidFill>
                  <a:schemeClr val="tx1"/>
                </a:solidFill>
                <a:latin typeface="Calibri"/>
                <a:ea typeface="Calibri" panose="020F0502020204030204" pitchFamily="34" charset="0"/>
                <a:cs typeface="Calibri"/>
              </a:rPr>
              <a:t>Enhanced research and development capacity on renewable energy, energy efficiency and energy security</a:t>
            </a:r>
            <a:r>
              <a:rPr lang="en-GB" sz="1500" b="1" cap="none" dirty="0">
                <a:solidFill>
                  <a:schemeClr val="tx1"/>
                </a:solidFill>
                <a:latin typeface="Calibri"/>
                <a:ea typeface="Calibri" panose="020F0502020204030204" pitchFamily="34" charset="0"/>
                <a:cs typeface="Calibri"/>
              </a:rPr>
              <a:t> </a:t>
            </a:r>
            <a:r>
              <a:rPr lang="en-GB" sz="1500" dirty="0">
                <a:solidFill>
                  <a:schemeClr val="tx1"/>
                </a:solidFill>
                <a:latin typeface="Calibri"/>
                <a:ea typeface="Calibri" panose="020F0502020204030204" pitchFamily="34" charset="0"/>
                <a:cs typeface="Calibri"/>
              </a:rPr>
              <a:t> </a:t>
            </a:r>
            <a:br>
              <a:rPr lang="en-GB" sz="1500" dirty="0">
                <a:latin typeface="Calibri" panose="020F0502020204030204" pitchFamily="34" charset="0"/>
                <a:ea typeface="Calibri" panose="020F0502020204030204" pitchFamily="34" charset="0"/>
              </a:rPr>
            </a:br>
            <a:br>
              <a:rPr lang="en-GB" sz="1500" dirty="0">
                <a:latin typeface="Calibri" panose="020F0502020204030204" pitchFamily="34" charset="0"/>
                <a:ea typeface="Calibri" panose="020F0502020204030204" pitchFamily="34" charset="0"/>
              </a:rPr>
            </a:br>
            <a:r>
              <a:rPr lang="en-GB" sz="1500" u="sng" cap="none" dirty="0">
                <a:solidFill>
                  <a:schemeClr val="tx1"/>
                </a:solidFill>
                <a:latin typeface="Calibri"/>
                <a:ea typeface="Calibri" panose="020F0502020204030204" pitchFamily="34" charset="0"/>
                <a:cs typeface="Calibri"/>
              </a:rPr>
              <a:t>Calls 5.a, 5.b, SGS -5</a:t>
            </a:r>
            <a:br>
              <a:rPr lang="en-GB" sz="1500" u="sng" cap="none" dirty="0">
                <a:latin typeface="Calibri"/>
                <a:ea typeface="Calibri" panose="020F0502020204030204" pitchFamily="34" charset="0"/>
                <a:cs typeface="Calibri"/>
              </a:rPr>
            </a:br>
            <a:r>
              <a:rPr lang="en-GB" sz="1500" cap="none" dirty="0">
                <a:solidFill>
                  <a:schemeClr val="tx1"/>
                </a:solidFill>
                <a:latin typeface="Calibri"/>
                <a:ea typeface="Calibri" panose="020F0502020204030204" pitchFamily="34" charset="0"/>
                <a:cs typeface="Calibri"/>
              </a:rPr>
              <a:t>These calls are “first time launches” and we went through consultation process with relevant actors in the field.</a:t>
            </a:r>
            <a:endParaRPr lang="nb-NO" sz="1500" dirty="0">
              <a:solidFill>
                <a:schemeClr val="tx1"/>
              </a:solidFill>
              <a:latin typeface="Calibri"/>
              <a:ea typeface="Calibri" panose="020F0502020204030204" pitchFamily="34" charset="0"/>
              <a:cs typeface="Calibri" panose="020F0502020204030204" pitchFamily="34" charset="0"/>
            </a:endParaRPr>
          </a:p>
          <a:p>
            <a:pPr>
              <a:lnSpc>
                <a:spcPct val="90000"/>
              </a:lnSpc>
            </a:pPr>
            <a:endParaRPr lang="en-GB" sz="1500" cap="none" dirty="0">
              <a:latin typeface="Calibri" panose="020F0502020204030204" pitchFamily="34" charset="0"/>
              <a:ea typeface="Calibri" panose="020F0502020204030204" pitchFamily="34" charset="0"/>
              <a:cs typeface="Calibri"/>
            </a:endParaRPr>
          </a:p>
          <a:p>
            <a:r>
              <a:rPr lang="en-US" sz="1500" cap="none" dirty="0">
                <a:latin typeface="Calibri"/>
                <a:ea typeface="+mj-lt"/>
                <a:cs typeface="Calibri"/>
              </a:rPr>
              <a:t>Consulting meetings have been held with the </a:t>
            </a:r>
            <a:r>
              <a:rPr lang="en-GB" sz="1500" cap="none" dirty="0">
                <a:latin typeface="Calibri"/>
                <a:ea typeface="+mj-lt"/>
                <a:cs typeface="Calibri"/>
              </a:rPr>
              <a:t>Research, Development Innovation Funding in Romania (UEFISCDI)</a:t>
            </a:r>
            <a:r>
              <a:rPr lang="en-US" sz="1500" cap="none" dirty="0">
                <a:latin typeface="Calibri"/>
                <a:ea typeface="+mj-lt"/>
                <a:cs typeface="Calibri"/>
              </a:rPr>
              <a:t>, the Research Council of Norway (RCN) </a:t>
            </a:r>
            <a:r>
              <a:rPr lang="en-GB" sz="1500" cap="none" dirty="0">
                <a:latin typeface="Calibri"/>
                <a:ea typeface="+mj-lt"/>
                <a:cs typeface="Calibri"/>
              </a:rPr>
              <a:t>and our Programme Partners</a:t>
            </a:r>
            <a:r>
              <a:rPr lang="en-US" sz="1500" cap="none" dirty="0">
                <a:latin typeface="Calibri"/>
                <a:ea typeface="+mj-lt"/>
                <a:cs typeface="Calibri"/>
              </a:rPr>
              <a:t>.</a:t>
            </a:r>
            <a:endParaRPr lang="en-GB" sz="1500" cap="none" dirty="0">
              <a:latin typeface="Calibri"/>
              <a:ea typeface="+mj-lt"/>
              <a:cs typeface="+mj-lt"/>
            </a:endParaRPr>
          </a:p>
          <a:p>
            <a:pPr>
              <a:lnSpc>
                <a:spcPct val="90000"/>
              </a:lnSpc>
            </a:pPr>
            <a:br>
              <a:rPr lang="en-GB" sz="1500" cap="none" dirty="0">
                <a:latin typeface="Calibri" panose="020F0502020204030204" pitchFamily="34" charset="0"/>
                <a:ea typeface="Calibri" panose="020F0502020204030204" pitchFamily="34" charset="0"/>
              </a:rPr>
            </a:br>
            <a:br>
              <a:rPr lang="en-GB" sz="1500" cap="none" dirty="0">
                <a:latin typeface="Calibri" panose="020F0502020204030204" pitchFamily="34" charset="0"/>
                <a:ea typeface="Calibri" panose="020F0502020204030204" pitchFamily="34" charset="0"/>
              </a:rPr>
            </a:br>
            <a:endParaRPr lang="nb-NO" sz="15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6A896E1-3024-4B52-81A1-8B5DE872CD8D}"/>
              </a:ext>
            </a:extLst>
          </p:cNvPr>
          <p:cNvSpPr txBox="1"/>
          <p:nvPr/>
        </p:nvSpPr>
        <p:spPr>
          <a:xfrm>
            <a:off x="273880" y="4159880"/>
            <a:ext cx="487707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 typeface="Wingdings"/>
              <a:buChar char="Ø"/>
            </a:pPr>
            <a:r>
              <a:rPr lang="en-GB" sz="1400" b="1" i="1" dirty="0">
                <a:solidFill>
                  <a:srgbClr val="00B050"/>
                </a:solidFill>
              </a:rPr>
              <a:t>Launch (tentative): May 2021</a:t>
            </a:r>
            <a:endParaRPr lang="en-US" sz="1400" b="1" dirty="0">
              <a:solidFill>
                <a:srgbClr val="00B050"/>
              </a:solidFill>
              <a:cs typeface="Calibri"/>
            </a:endParaRPr>
          </a:p>
        </p:txBody>
      </p:sp>
    </p:spTree>
    <p:extLst>
      <p:ext uri="{BB962C8B-B14F-4D97-AF65-F5344CB8AC3E}">
        <p14:creationId xmlns:p14="http://schemas.microsoft.com/office/powerpoint/2010/main" val="39922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ssholder for innhold 2">
            <a:extLst>
              <a:ext uri="{FF2B5EF4-FFF2-40B4-BE49-F238E27FC236}">
                <a16:creationId xmlns:a16="http://schemas.microsoft.com/office/drawing/2014/main" id="{8EFC30A2-EE49-4EC4-BEFE-90F8B9AA5F61}"/>
              </a:ext>
            </a:extLst>
          </p:cNvPr>
          <p:cNvSpPr txBox="1">
            <a:spLocks/>
          </p:cNvSpPr>
          <p:nvPr/>
        </p:nvSpPr>
        <p:spPr>
          <a:xfrm>
            <a:off x="341115" y="1137710"/>
            <a:ext cx="4145161" cy="343138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4763">
              <a:lnSpc>
                <a:spcPct val="107000"/>
              </a:lnSpc>
              <a:spcAft>
                <a:spcPts val="15"/>
              </a:spcAft>
            </a:pPr>
            <a:r>
              <a:rPr lang="en-US" sz="1400">
                <a:solidFill>
                  <a:srgbClr val="000000"/>
                </a:solidFill>
                <a:latin typeface="Times New Roman" panose="02020603050405020304" pitchFamily="18" charset="0"/>
                <a:ea typeface="Times New Roman" panose="02020603050405020304" pitchFamily="18" charset="0"/>
              </a:rPr>
              <a:t>   </a:t>
            </a:r>
          </a:p>
        </p:txBody>
      </p:sp>
      <p:sp>
        <p:nvSpPr>
          <p:cNvPr id="27" name="Plassholder for innhold 2">
            <a:extLst>
              <a:ext uri="{FF2B5EF4-FFF2-40B4-BE49-F238E27FC236}">
                <a16:creationId xmlns:a16="http://schemas.microsoft.com/office/drawing/2014/main" id="{646E9969-4F23-43D6-905F-828DDCCE764D}"/>
              </a:ext>
            </a:extLst>
          </p:cNvPr>
          <p:cNvSpPr txBox="1">
            <a:spLocks/>
          </p:cNvSpPr>
          <p:nvPr/>
        </p:nvSpPr>
        <p:spPr>
          <a:xfrm>
            <a:off x="455415" y="1252010"/>
            <a:ext cx="4145161" cy="343138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4763">
              <a:lnSpc>
                <a:spcPct val="107000"/>
              </a:lnSpc>
              <a:spcAft>
                <a:spcPts val="15"/>
              </a:spcAft>
            </a:pPr>
            <a:r>
              <a:rPr lang="en-US" sz="1400">
                <a:solidFill>
                  <a:srgbClr val="000000"/>
                </a:solidFill>
                <a:latin typeface="Times New Roman" panose="02020603050405020304" pitchFamily="18" charset="0"/>
                <a:ea typeface="Times New Roman" panose="02020603050405020304" pitchFamily="18" charset="0"/>
              </a:rPr>
              <a:t>   </a:t>
            </a:r>
          </a:p>
        </p:txBody>
      </p:sp>
      <p:sp>
        <p:nvSpPr>
          <p:cNvPr id="30" name="TextBox 29">
            <a:extLst>
              <a:ext uri="{FF2B5EF4-FFF2-40B4-BE49-F238E27FC236}">
                <a16:creationId xmlns:a16="http://schemas.microsoft.com/office/drawing/2014/main" id="{28DDD429-1530-4659-A254-FA13FE493D13}"/>
              </a:ext>
            </a:extLst>
          </p:cNvPr>
          <p:cNvSpPr txBox="1"/>
          <p:nvPr/>
        </p:nvSpPr>
        <p:spPr>
          <a:xfrm>
            <a:off x="201907" y="2008186"/>
            <a:ext cx="4321988" cy="2410788"/>
          </a:xfrm>
          <a:prstGeom prst="rect">
            <a:avLst/>
          </a:prstGeom>
          <a:noFill/>
        </p:spPr>
        <p:txBody>
          <a:bodyPr wrap="square">
            <a:spAutoFit/>
          </a:bodyPr>
          <a:lstStyle/>
          <a:p>
            <a:pPr marL="4763" indent="-4763">
              <a:lnSpc>
                <a:spcPct val="107000"/>
              </a:lnSpc>
              <a:spcAft>
                <a:spcPts val="15"/>
              </a:spcAft>
            </a:pPr>
            <a:r>
              <a:rPr lang="en-US" sz="1100">
                <a:solidFill>
                  <a:srgbClr val="000000"/>
                </a:solidFill>
                <a:ea typeface="Times New Roman" panose="02020603050405020304" pitchFamily="18" charset="0"/>
              </a:rPr>
              <a:t> </a:t>
            </a:r>
          </a:p>
          <a:p>
            <a:pPr marL="4763" indent="-4763">
              <a:lnSpc>
                <a:spcPct val="107000"/>
              </a:lnSpc>
              <a:spcAft>
                <a:spcPts val="127"/>
              </a:spcAft>
            </a:pPr>
            <a:r>
              <a:rPr lang="en-US" sz="1100" b="1">
                <a:solidFill>
                  <a:srgbClr val="000000"/>
                </a:solidFill>
                <a:ea typeface="Times New Roman" panose="02020603050405020304" pitchFamily="18" charset="0"/>
              </a:rPr>
              <a:t>R&amp;D Financial Mechanism and budget:    </a:t>
            </a:r>
          </a:p>
          <a:p>
            <a:pPr marL="257175" indent="-257175" fontAlgn="base">
              <a:lnSpc>
                <a:spcPct val="107000"/>
              </a:lnSpc>
              <a:spcAft>
                <a:spcPts val="195"/>
              </a:spcAft>
              <a:buClr>
                <a:srgbClr val="000000"/>
              </a:buClr>
              <a:buSzPts val="950"/>
              <a:buFont typeface="Arial" panose="020B0604020202020204" pitchFamily="34" charset="0"/>
              <a:buChar char="•"/>
            </a:pPr>
            <a:r>
              <a:rPr lang="en-US" sz="1100">
                <a:solidFill>
                  <a:srgbClr val="000000"/>
                </a:solidFill>
                <a:uFill>
                  <a:solidFill>
                    <a:srgbClr val="000000"/>
                  </a:solidFill>
                </a:uFill>
                <a:ea typeface="Arial" panose="020B0604020202020204" pitchFamily="34" charset="0"/>
                <a:cs typeface="Arial" panose="020B0604020202020204" pitchFamily="34" charset="0"/>
              </a:rPr>
              <a:t>Individual projects – budget of € 3 mil:  </a:t>
            </a:r>
          </a:p>
          <a:p>
            <a:pPr marL="600075" lvl="1" indent="-257175" fontAlgn="base">
              <a:lnSpc>
                <a:spcPct val="107000"/>
              </a:lnSpc>
              <a:spcAft>
                <a:spcPts val="195"/>
              </a:spcAft>
              <a:buClr>
                <a:srgbClr val="000000"/>
              </a:buClr>
              <a:buSzPts val="950"/>
              <a:buFont typeface="Wingdings" panose="05000000000000000000" pitchFamily="2" charset="2"/>
              <a:buChar char="Ø"/>
            </a:pPr>
            <a:r>
              <a:rPr lang="en-US" sz="1100">
                <a:solidFill>
                  <a:srgbClr val="000000"/>
                </a:solidFill>
                <a:uFill>
                  <a:solidFill>
                    <a:srgbClr val="000000"/>
                  </a:solidFill>
                </a:uFill>
                <a:ea typeface="Arial" panose="020B0604020202020204" pitchFamily="34" charset="0"/>
                <a:cs typeface="Arial" panose="020B0604020202020204" pitchFamily="34" charset="0"/>
              </a:rPr>
              <a:t>Call 5(a) - EEA Grants, budget: €1,5 mil. and </a:t>
            </a:r>
          </a:p>
          <a:p>
            <a:pPr marL="600075" lvl="1" indent="-257175" fontAlgn="base">
              <a:lnSpc>
                <a:spcPct val="107000"/>
              </a:lnSpc>
              <a:spcAft>
                <a:spcPts val="195"/>
              </a:spcAft>
              <a:buClr>
                <a:srgbClr val="000000"/>
              </a:buClr>
              <a:buSzPts val="950"/>
              <a:buFont typeface="Wingdings" panose="05000000000000000000" pitchFamily="2" charset="2"/>
              <a:buChar char="Ø"/>
            </a:pPr>
            <a:r>
              <a:rPr lang="en-US" sz="1100">
                <a:solidFill>
                  <a:srgbClr val="000000"/>
                </a:solidFill>
                <a:uFill>
                  <a:solidFill>
                    <a:srgbClr val="000000"/>
                  </a:solidFill>
                </a:uFill>
                <a:ea typeface="Arial" panose="020B0604020202020204" pitchFamily="34" charset="0"/>
                <a:cs typeface="Arial" panose="020B0604020202020204" pitchFamily="34" charset="0"/>
              </a:rPr>
              <a:t>Call 5(b) - Norway Grants, budget: €1,5 mil</a:t>
            </a:r>
          </a:p>
          <a:p>
            <a:pPr fontAlgn="base">
              <a:lnSpc>
                <a:spcPct val="107000"/>
              </a:lnSpc>
              <a:spcAft>
                <a:spcPts val="195"/>
              </a:spcAft>
              <a:buClr>
                <a:srgbClr val="000000"/>
              </a:buClr>
              <a:buSzPts val="950"/>
            </a:pPr>
            <a:endParaRPr lang="en-US" sz="1100">
              <a:solidFill>
                <a:srgbClr val="000000"/>
              </a:solidFill>
              <a:uFill>
                <a:solidFill>
                  <a:srgbClr val="000000"/>
                </a:solidFill>
              </a:uFill>
              <a:ea typeface="Arial" panose="020B0604020202020204" pitchFamily="34" charset="0"/>
              <a:cs typeface="Arial" panose="020B0604020202020204" pitchFamily="34" charset="0"/>
            </a:endParaRPr>
          </a:p>
          <a:p>
            <a:pPr marL="257175" indent="-257175" fontAlgn="base">
              <a:lnSpc>
                <a:spcPct val="107000"/>
              </a:lnSpc>
              <a:spcAft>
                <a:spcPts val="23"/>
              </a:spcAft>
              <a:buClr>
                <a:srgbClr val="000000"/>
              </a:buClr>
              <a:buSzPts val="950"/>
              <a:buFont typeface="Arial" panose="020B0604020202020204" pitchFamily="34" charset="0"/>
              <a:buChar char="•"/>
            </a:pPr>
            <a:r>
              <a:rPr lang="en-US" sz="1100">
                <a:solidFill>
                  <a:srgbClr val="000000"/>
                </a:solidFill>
                <a:uFill>
                  <a:solidFill>
                    <a:srgbClr val="000000"/>
                  </a:solidFill>
                </a:uFill>
                <a:ea typeface="Arial" panose="020B0604020202020204" pitchFamily="34" charset="0"/>
                <a:cs typeface="Arial" panose="020B0604020202020204" pitchFamily="34" charset="0"/>
              </a:rPr>
              <a:t>SGS-5 - Norway Grants, budget: €1,1 mil. </a:t>
            </a:r>
            <a:endParaRPr lang="en-US" sz="1100">
              <a:solidFill>
                <a:srgbClr val="000000"/>
              </a:solidFill>
              <a:ea typeface="Times New Roman" panose="02020603050405020304" pitchFamily="18" charset="0"/>
            </a:endParaRPr>
          </a:p>
          <a:p>
            <a:pPr marL="498158" indent="-4763">
              <a:lnSpc>
                <a:spcPct val="107000"/>
              </a:lnSpc>
              <a:spcAft>
                <a:spcPts val="15"/>
              </a:spcAft>
            </a:pPr>
            <a:endParaRPr lang="en-US" sz="1100">
              <a:solidFill>
                <a:srgbClr val="000000"/>
              </a:solidFill>
              <a:ea typeface="Times New Roman" panose="02020603050405020304" pitchFamily="18" charset="0"/>
            </a:endParaRPr>
          </a:p>
          <a:p>
            <a:pPr marR="1128236" fontAlgn="base">
              <a:lnSpc>
                <a:spcPct val="107000"/>
              </a:lnSpc>
              <a:spcAft>
                <a:spcPts val="191"/>
              </a:spcAft>
              <a:buClr>
                <a:srgbClr val="000000"/>
              </a:buClr>
              <a:buSzPts val="950"/>
            </a:pPr>
            <a:r>
              <a:rPr lang="en-US" sz="1100" b="1">
                <a:solidFill>
                  <a:srgbClr val="000000"/>
                </a:solidFill>
                <a:uFill>
                  <a:solidFill>
                    <a:srgbClr val="000000"/>
                  </a:solidFill>
                </a:uFill>
                <a:ea typeface="Arial" panose="020B0604020202020204" pitchFamily="34" charset="0"/>
                <a:cs typeface="Arial" panose="020B0604020202020204" pitchFamily="34" charset="0"/>
              </a:rPr>
              <a:t>Proposal for minimum and maximum grant:  </a:t>
            </a:r>
          </a:p>
          <a:p>
            <a:pPr marL="600075" marR="1128236" lvl="1" indent="-257175" fontAlgn="base">
              <a:lnSpc>
                <a:spcPct val="107000"/>
              </a:lnSpc>
              <a:spcAft>
                <a:spcPts val="105"/>
              </a:spcAft>
              <a:buClr>
                <a:srgbClr val="000000"/>
              </a:buClr>
              <a:buSzPts val="950"/>
              <a:buFont typeface="Wingdings" panose="05000000000000000000" pitchFamily="2" charset="2"/>
              <a:buChar char="Ø"/>
            </a:pPr>
            <a:r>
              <a:rPr lang="en-US" sz="1100">
                <a:solidFill>
                  <a:srgbClr val="000000"/>
                </a:solidFill>
                <a:uFill>
                  <a:solidFill>
                    <a:srgbClr val="000000"/>
                  </a:solidFill>
                </a:uFill>
                <a:ea typeface="Arial" panose="020B0604020202020204" pitchFamily="34" charset="0"/>
                <a:cs typeface="Arial" panose="020B0604020202020204" pitchFamily="34" charset="0"/>
              </a:rPr>
              <a:t>Individual projects: €200.000 – € 500 000   </a:t>
            </a:r>
          </a:p>
          <a:p>
            <a:pPr marL="600075" marR="1128236" lvl="1" indent="-257175" fontAlgn="base">
              <a:lnSpc>
                <a:spcPct val="107000"/>
              </a:lnSpc>
              <a:spcAft>
                <a:spcPts val="15"/>
              </a:spcAft>
              <a:buClr>
                <a:srgbClr val="000000"/>
              </a:buClr>
              <a:buSzPts val="950"/>
              <a:buFont typeface="Wingdings" panose="05000000000000000000" pitchFamily="2" charset="2"/>
              <a:buChar char="Ø"/>
            </a:pPr>
            <a:r>
              <a:rPr lang="en-US" sz="1100" err="1">
                <a:solidFill>
                  <a:srgbClr val="000000"/>
                </a:solidFill>
                <a:uFill>
                  <a:solidFill>
                    <a:srgbClr val="000000"/>
                  </a:solidFill>
                </a:uFill>
                <a:ea typeface="Arial" panose="020B0604020202020204" pitchFamily="34" charset="0"/>
                <a:cs typeface="Arial" panose="020B0604020202020204" pitchFamily="34" charset="0"/>
              </a:rPr>
              <a:t>SGS</a:t>
            </a:r>
            <a:r>
              <a:rPr lang="en-US" sz="1100">
                <a:solidFill>
                  <a:srgbClr val="000000"/>
                </a:solidFill>
                <a:uFill>
                  <a:solidFill>
                    <a:srgbClr val="000000"/>
                  </a:solidFill>
                </a:uFill>
                <a:ea typeface="Arial" panose="020B0604020202020204" pitchFamily="34" charset="0"/>
                <a:cs typeface="Arial" panose="020B0604020202020204" pitchFamily="34" charset="0"/>
              </a:rPr>
              <a:t>: € 50 000 – € 200 000 </a:t>
            </a:r>
          </a:p>
          <a:p>
            <a:pPr marL="4763" indent="-4763">
              <a:lnSpc>
                <a:spcPct val="107000"/>
              </a:lnSpc>
              <a:spcAft>
                <a:spcPts val="15"/>
              </a:spcAft>
            </a:pPr>
            <a:r>
              <a:rPr lang="en-US" sz="1100">
                <a:solidFill>
                  <a:srgbClr val="000000"/>
                </a:solidFill>
                <a:ea typeface="Times New Roman" panose="02020603050405020304" pitchFamily="18" charset="0"/>
              </a:rPr>
              <a:t>   </a:t>
            </a:r>
          </a:p>
        </p:txBody>
      </p:sp>
      <p:graphicFrame>
        <p:nvGraphicFramePr>
          <p:cNvPr id="31" name="Table 30">
            <a:extLst>
              <a:ext uri="{FF2B5EF4-FFF2-40B4-BE49-F238E27FC236}">
                <a16:creationId xmlns:a16="http://schemas.microsoft.com/office/drawing/2014/main" id="{35F8D763-6360-47A5-A202-80F2DAB7530C}"/>
              </a:ext>
            </a:extLst>
          </p:cNvPr>
          <p:cNvGraphicFramePr>
            <a:graphicFrameLocks noGrp="1"/>
          </p:cNvGraphicFramePr>
          <p:nvPr>
            <p:extLst>
              <p:ext uri="{D42A27DB-BD31-4B8C-83A1-F6EECF244321}">
                <p14:modId xmlns:p14="http://schemas.microsoft.com/office/powerpoint/2010/main" val="2085492479"/>
              </p:ext>
            </p:extLst>
          </p:nvPr>
        </p:nvGraphicFramePr>
        <p:xfrm>
          <a:off x="3722348" y="2140983"/>
          <a:ext cx="4380690" cy="2568307"/>
        </p:xfrm>
        <a:graphic>
          <a:graphicData uri="http://schemas.openxmlformats.org/drawingml/2006/table">
            <a:tbl>
              <a:tblPr firstRow="1" firstCol="1" bandRow="1">
                <a:tableStyleId>{5C22544A-7EE6-4342-B048-85BDC9FD1C3A}</a:tableStyleId>
              </a:tblPr>
              <a:tblGrid>
                <a:gridCol w="1126001">
                  <a:extLst>
                    <a:ext uri="{9D8B030D-6E8A-4147-A177-3AD203B41FA5}">
                      <a16:colId xmlns:a16="http://schemas.microsoft.com/office/drawing/2014/main" val="4174182655"/>
                    </a:ext>
                  </a:extLst>
                </a:gridCol>
                <a:gridCol w="1632070">
                  <a:extLst>
                    <a:ext uri="{9D8B030D-6E8A-4147-A177-3AD203B41FA5}">
                      <a16:colId xmlns:a16="http://schemas.microsoft.com/office/drawing/2014/main" val="699924971"/>
                    </a:ext>
                  </a:extLst>
                </a:gridCol>
                <a:gridCol w="1622619">
                  <a:extLst>
                    <a:ext uri="{9D8B030D-6E8A-4147-A177-3AD203B41FA5}">
                      <a16:colId xmlns:a16="http://schemas.microsoft.com/office/drawing/2014/main" val="2470475330"/>
                    </a:ext>
                  </a:extLst>
                </a:gridCol>
              </a:tblGrid>
              <a:tr h="494687">
                <a:tc>
                  <a:txBody>
                    <a:bodyPr/>
                    <a:lstStyle/>
                    <a:p>
                      <a:pPr marL="458470" lvl="1">
                        <a:lnSpc>
                          <a:spcPct val="105000"/>
                        </a:lnSpc>
                      </a:pPr>
                      <a:r>
                        <a:rPr lang="en-US" sz="800">
                          <a:solidFill>
                            <a:schemeClr val="tx1"/>
                          </a:solidFill>
                          <a:effectLst/>
                        </a:rPr>
                        <a:t>Call/Scheme: </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nchor="ctr"/>
                </a:tc>
                <a:tc>
                  <a:txBody>
                    <a:bodyPr/>
                    <a:lstStyle/>
                    <a:p>
                      <a:pPr marL="457835" lvl="1">
                        <a:lnSpc>
                          <a:spcPct val="105000"/>
                        </a:lnSpc>
                      </a:pPr>
                      <a:r>
                        <a:rPr lang="en-US" sz="800">
                          <a:solidFill>
                            <a:schemeClr val="tx1"/>
                          </a:solidFill>
                          <a:effectLst/>
                        </a:rPr>
                        <a:t>Eligible Applicants: </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nchor="ctr"/>
                </a:tc>
                <a:tc>
                  <a:txBody>
                    <a:bodyPr/>
                    <a:lstStyle/>
                    <a:p>
                      <a:pPr marL="458470" lvl="1">
                        <a:lnSpc>
                          <a:spcPct val="105000"/>
                        </a:lnSpc>
                      </a:pPr>
                      <a:r>
                        <a:rPr lang="en-US" sz="800">
                          <a:solidFill>
                            <a:schemeClr val="tx1"/>
                          </a:solidFill>
                          <a:effectLst/>
                        </a:rPr>
                        <a:t>Eligible Partners:  </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nchor="ctr"/>
                </a:tc>
                <a:extLst>
                  <a:ext uri="{0D108BD9-81ED-4DB2-BD59-A6C34878D82A}">
                    <a16:rowId xmlns:a16="http://schemas.microsoft.com/office/drawing/2014/main" val="3263024726"/>
                  </a:ext>
                </a:extLst>
              </a:tr>
              <a:tr h="704760">
                <a:tc>
                  <a:txBody>
                    <a:bodyPr/>
                    <a:lstStyle/>
                    <a:p>
                      <a:pPr marL="1270" algn="ctr">
                        <a:lnSpc>
                          <a:spcPct val="105000"/>
                        </a:lnSpc>
                        <a:spcAft>
                          <a:spcPts val="885"/>
                        </a:spcAft>
                      </a:pPr>
                      <a:r>
                        <a:rPr lang="en-US" sz="800">
                          <a:solidFill>
                            <a:schemeClr val="tx1"/>
                          </a:solidFill>
                          <a:effectLst/>
                        </a:rPr>
                        <a:t>Call 5(a)</a:t>
                      </a:r>
                    </a:p>
                    <a:p>
                      <a:pPr marL="1270" algn="ctr">
                        <a:lnSpc>
                          <a:spcPct val="105000"/>
                        </a:lnSpc>
                        <a:spcAft>
                          <a:spcPts val="885"/>
                        </a:spcAft>
                      </a:pPr>
                      <a:r>
                        <a:rPr lang="en-GB" sz="800">
                          <a:solidFill>
                            <a:schemeClr val="tx1"/>
                          </a:solidFill>
                          <a:effectLst/>
                        </a:rPr>
                        <a:t>Enhanced research and development capacity​</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tc>
                <a:tc>
                  <a:txBody>
                    <a:bodyPr/>
                    <a:lstStyle/>
                    <a:p>
                      <a:pPr algn="ctr">
                        <a:lnSpc>
                          <a:spcPct val="127000"/>
                        </a:lnSpc>
                        <a:spcAft>
                          <a:spcPts val="610"/>
                        </a:spcAft>
                      </a:pPr>
                      <a:r>
                        <a:rPr lang="en-US" sz="700">
                          <a:effectLst/>
                        </a:rPr>
                        <a:t>Any entity, private or public, commercial or non-commercial, and non-governmental organizations, established as legal person in Romania.</a:t>
                      </a:r>
                      <a:endParaRPr lang="en-US" sz="700">
                        <a:effectLst/>
                        <a:latin typeface="Calibri" panose="020F0502020204030204" pitchFamily="34" charset="0"/>
                        <a:ea typeface="Calibri" panose="020F0502020204030204" pitchFamily="34" charset="0"/>
                      </a:endParaRPr>
                    </a:p>
                  </a:txBody>
                  <a:tcPr marL="50483" marR="49530" marT="79534" marB="0"/>
                </a:tc>
                <a:tc>
                  <a:txBody>
                    <a:bodyPr/>
                    <a:lstStyle/>
                    <a:p>
                      <a:pPr marL="635" algn="ctr">
                        <a:lnSpc>
                          <a:spcPct val="105000"/>
                        </a:lnSpc>
                      </a:pPr>
                      <a:r>
                        <a:rPr lang="en-US" sz="700">
                          <a:effectLst/>
                        </a:rPr>
                        <a:t>Any private or public entity, commercial or non-commercial, established as a legal person in Norway, Iceland, Liechtenstein or in Romania</a:t>
                      </a:r>
                      <a:endParaRPr lang="en-US" sz="700">
                        <a:effectLst/>
                        <a:latin typeface="Calibri" panose="020F0502020204030204" pitchFamily="34" charset="0"/>
                        <a:ea typeface="Calibri" panose="020F0502020204030204" pitchFamily="34" charset="0"/>
                      </a:endParaRPr>
                    </a:p>
                  </a:txBody>
                  <a:tcPr marL="50483" marR="49530" marT="79534" marB="0"/>
                </a:tc>
                <a:extLst>
                  <a:ext uri="{0D108BD9-81ED-4DB2-BD59-A6C34878D82A}">
                    <a16:rowId xmlns:a16="http://schemas.microsoft.com/office/drawing/2014/main" val="2432827875"/>
                  </a:ext>
                </a:extLst>
              </a:tr>
              <a:tr h="704760">
                <a:tc>
                  <a:txBody>
                    <a:bodyPr/>
                    <a:lstStyle/>
                    <a:p>
                      <a:pPr marL="1270" algn="ctr">
                        <a:lnSpc>
                          <a:spcPct val="105000"/>
                        </a:lnSpc>
                        <a:spcAft>
                          <a:spcPts val="895"/>
                        </a:spcAft>
                      </a:pPr>
                      <a:r>
                        <a:rPr lang="en-US" sz="800">
                          <a:solidFill>
                            <a:schemeClr val="tx1"/>
                          </a:solidFill>
                          <a:effectLst/>
                        </a:rPr>
                        <a:t>Call 5(b) </a:t>
                      </a:r>
                    </a:p>
                    <a:p>
                      <a:pPr marL="1270" algn="ctr">
                        <a:lnSpc>
                          <a:spcPct val="105000"/>
                        </a:lnSpc>
                        <a:spcAft>
                          <a:spcPts val="895"/>
                        </a:spcAft>
                      </a:pPr>
                      <a:r>
                        <a:rPr lang="en-GB" sz="800">
                          <a:solidFill>
                            <a:schemeClr val="tx1"/>
                          </a:solidFill>
                          <a:effectLst/>
                        </a:rPr>
                        <a:t>Enhanced research and development capacity​</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tc>
                <a:tc>
                  <a:txBody>
                    <a:bodyPr/>
                    <a:lstStyle/>
                    <a:p>
                      <a:pPr algn="ctr">
                        <a:lnSpc>
                          <a:spcPct val="127000"/>
                        </a:lnSpc>
                        <a:spcAft>
                          <a:spcPts val="590"/>
                        </a:spcAft>
                      </a:pPr>
                      <a:r>
                        <a:rPr lang="en-US" sz="700">
                          <a:effectLst/>
                        </a:rPr>
                        <a:t>Any entity, private or public, commercial or non-commercial, and non-governmental organizations, established as legal person in Romania.</a:t>
                      </a:r>
                      <a:endParaRPr lang="en-US" sz="700">
                        <a:effectLst/>
                        <a:latin typeface="Calibri" panose="020F0502020204030204" pitchFamily="34" charset="0"/>
                        <a:ea typeface="Calibri" panose="020F0502020204030204" pitchFamily="34" charset="0"/>
                      </a:endParaRPr>
                    </a:p>
                  </a:txBody>
                  <a:tcPr marL="50483" marR="49530" marT="79534" marB="0"/>
                </a:tc>
                <a:tc>
                  <a:txBody>
                    <a:bodyPr/>
                    <a:lstStyle/>
                    <a:p>
                      <a:pPr marL="635" algn="ctr">
                        <a:lnSpc>
                          <a:spcPct val="105000"/>
                        </a:lnSpc>
                      </a:pPr>
                      <a:r>
                        <a:rPr lang="en-US" sz="700">
                          <a:effectLst/>
                        </a:rPr>
                        <a:t>Any private or public entity, commercial or non-commercial, established as a legal person in Norway or in Romania</a:t>
                      </a:r>
                      <a:endParaRPr lang="en-US" sz="700">
                        <a:effectLst/>
                        <a:latin typeface="Calibri" panose="020F0502020204030204" pitchFamily="34" charset="0"/>
                        <a:ea typeface="Calibri" panose="020F0502020204030204" pitchFamily="34" charset="0"/>
                      </a:endParaRPr>
                    </a:p>
                  </a:txBody>
                  <a:tcPr marL="50483" marR="49530" marT="79534" marB="0"/>
                </a:tc>
                <a:extLst>
                  <a:ext uri="{0D108BD9-81ED-4DB2-BD59-A6C34878D82A}">
                    <a16:rowId xmlns:a16="http://schemas.microsoft.com/office/drawing/2014/main" val="2369804537"/>
                  </a:ext>
                </a:extLst>
              </a:tr>
              <a:tr h="664100">
                <a:tc>
                  <a:txBody>
                    <a:bodyPr/>
                    <a:lstStyle/>
                    <a:p>
                      <a:pPr marL="1270" algn="ctr">
                        <a:lnSpc>
                          <a:spcPct val="105000"/>
                        </a:lnSpc>
                        <a:spcAft>
                          <a:spcPts val="885"/>
                        </a:spcAft>
                      </a:pPr>
                      <a:r>
                        <a:rPr lang="en-US" sz="800" err="1">
                          <a:solidFill>
                            <a:schemeClr val="tx1"/>
                          </a:solidFill>
                          <a:effectLst/>
                        </a:rPr>
                        <a:t>SGS</a:t>
                      </a:r>
                      <a:endParaRPr lang="en-US" sz="800">
                        <a:solidFill>
                          <a:schemeClr val="tx1"/>
                        </a:solidFill>
                        <a:effectLst/>
                        <a:latin typeface="Calibri" panose="020F0502020204030204" pitchFamily="34" charset="0"/>
                        <a:ea typeface="Calibri" panose="020F0502020204030204" pitchFamily="34" charset="0"/>
                      </a:endParaRPr>
                    </a:p>
                  </a:txBody>
                  <a:tcPr marL="50483" marR="49530" marT="79534" marB="0"/>
                </a:tc>
                <a:tc>
                  <a:txBody>
                    <a:bodyPr/>
                    <a:lstStyle/>
                    <a:p>
                      <a:pPr algn="ctr">
                        <a:lnSpc>
                          <a:spcPct val="127000"/>
                        </a:lnSpc>
                        <a:spcAft>
                          <a:spcPts val="610"/>
                        </a:spcAft>
                      </a:pPr>
                      <a:r>
                        <a:rPr lang="en-US" sz="700">
                          <a:effectLst/>
                        </a:rPr>
                        <a:t>Any entity, private or public, commercial or non-commercial, and non-governmental organizations, established as legal person in Romania.</a:t>
                      </a:r>
                      <a:endParaRPr lang="en-US" sz="700">
                        <a:effectLst/>
                        <a:latin typeface="Calibri" panose="020F0502020204030204" pitchFamily="34" charset="0"/>
                        <a:ea typeface="Calibri" panose="020F0502020204030204" pitchFamily="34" charset="0"/>
                      </a:endParaRPr>
                    </a:p>
                  </a:txBody>
                  <a:tcPr marL="50483" marR="49530" marT="79534" marB="0"/>
                </a:tc>
                <a:tc>
                  <a:txBody>
                    <a:bodyPr/>
                    <a:lstStyle/>
                    <a:p>
                      <a:pPr marL="635" algn="ctr">
                        <a:lnSpc>
                          <a:spcPct val="127000"/>
                        </a:lnSpc>
                        <a:spcAft>
                          <a:spcPts val="610"/>
                        </a:spcAft>
                      </a:pPr>
                      <a:r>
                        <a:rPr lang="en-US" sz="700">
                          <a:effectLst/>
                        </a:rPr>
                        <a:t>Any private or public entity, commercial or non-commercial, established as a legal person in Norway, Iceland, Liechtenstein or in Romania</a:t>
                      </a:r>
                      <a:endParaRPr lang="en-US" sz="700">
                        <a:effectLst/>
                        <a:latin typeface="Calibri" panose="020F0502020204030204" pitchFamily="34" charset="0"/>
                        <a:ea typeface="Calibri" panose="020F0502020204030204" pitchFamily="34" charset="0"/>
                      </a:endParaRPr>
                    </a:p>
                  </a:txBody>
                  <a:tcPr marL="50483" marR="49530" marT="79534" marB="0"/>
                </a:tc>
                <a:extLst>
                  <a:ext uri="{0D108BD9-81ED-4DB2-BD59-A6C34878D82A}">
                    <a16:rowId xmlns:a16="http://schemas.microsoft.com/office/drawing/2014/main" val="2949332789"/>
                  </a:ext>
                </a:extLst>
              </a:tr>
            </a:tbl>
          </a:graphicData>
        </a:graphic>
      </p:graphicFrame>
      <p:pic>
        <p:nvPicPr>
          <p:cNvPr id="1026" name="Picture 2">
            <a:extLst>
              <a:ext uri="{FF2B5EF4-FFF2-40B4-BE49-F238E27FC236}">
                <a16:creationId xmlns:a16="http://schemas.microsoft.com/office/drawing/2014/main" id="{026B6B46-06C2-401F-BAAD-CC4AF82C6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807" y="4533550"/>
            <a:ext cx="631079" cy="4405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966BAFEA-0136-4103-A683-C3DBA1E934C9}"/>
              </a:ext>
            </a:extLst>
          </p:cNvPr>
          <p:cNvSpPr txBox="1">
            <a:spLocks/>
          </p:cNvSpPr>
          <p:nvPr/>
        </p:nvSpPr>
        <p:spPr>
          <a:xfrm>
            <a:off x="266375" y="364527"/>
            <a:ext cx="8357328" cy="541570"/>
          </a:xfrm>
          <a:prstGeom prst="rect">
            <a:avLst/>
          </a:prstGeom>
        </p:spPr>
        <p:txBody>
          <a:bodyPr vert="horz" lIns="0" tIns="0" rIns="0" bIns="0" rtlCol="0" anchor="t">
            <a:normAutofit lnSpcReduction="10000"/>
          </a:bodyPr>
          <a:lstStyle>
            <a:lvl1pPr algn="l" defTabSz="685800" rtl="0" eaLnBrk="1" latinLnBrk="0" hangingPunct="1">
              <a:lnSpc>
                <a:spcPct val="90000"/>
              </a:lnSpc>
              <a:spcBef>
                <a:spcPct val="0"/>
              </a:spcBef>
              <a:buNone/>
              <a:defRPr sz="2100" kern="1200">
                <a:solidFill>
                  <a:schemeClr val="tx1"/>
                </a:solidFill>
                <a:latin typeface="+mj-lt"/>
                <a:ea typeface="+mj-ea"/>
                <a:cs typeface="+mj-cs"/>
              </a:defRPr>
            </a:lvl1pPr>
          </a:lstStyle>
          <a:p>
            <a:r>
              <a:rPr lang="en-US" sz="2000" b="1">
                <a:ea typeface="+mj-lt"/>
                <a:cs typeface="+mj-lt"/>
              </a:rPr>
              <a:t>Research and Development – </a:t>
            </a:r>
            <a:r>
              <a:rPr lang="en-US" sz="2000" b="1">
                <a:solidFill>
                  <a:srgbClr val="00B050"/>
                </a:solidFill>
                <a:ea typeface="+mj-lt"/>
                <a:cs typeface="+mj-lt"/>
              </a:rPr>
              <a:t>New</a:t>
            </a:r>
            <a:r>
              <a:rPr lang="en-US" sz="2000" b="1">
                <a:ea typeface="+mj-lt"/>
                <a:cs typeface="+mj-lt"/>
              </a:rPr>
              <a:t> Calls 5.a, 5.b, SGS -5 </a:t>
            </a:r>
            <a:endParaRPr lang="en-GB" sz="2000">
              <a:ea typeface="+mj-lt"/>
              <a:cs typeface="+mj-lt"/>
            </a:endParaRPr>
          </a:p>
          <a:p>
            <a:r>
              <a:rPr lang="en-US" sz="2000" b="1">
                <a:ea typeface="+mj-lt"/>
                <a:cs typeface="+mj-lt"/>
              </a:rPr>
              <a:t>a. Main Elements </a:t>
            </a:r>
            <a:endParaRPr lang="en-GB" sz="2000" b="1">
              <a:solidFill>
                <a:srgbClr val="000000"/>
              </a:solidFill>
              <a:ea typeface="+mj-lt"/>
              <a:cs typeface="+mj-lt"/>
            </a:endParaRPr>
          </a:p>
          <a:p>
            <a:endParaRPr lang="en-GB" i="1">
              <a:solidFill>
                <a:srgbClr val="00B050"/>
              </a:solidFill>
              <a:cs typeface="Calibri"/>
            </a:endParaRPr>
          </a:p>
        </p:txBody>
      </p:sp>
      <p:sp>
        <p:nvSpPr>
          <p:cNvPr id="6" name="TextBox 5">
            <a:extLst>
              <a:ext uri="{FF2B5EF4-FFF2-40B4-BE49-F238E27FC236}">
                <a16:creationId xmlns:a16="http://schemas.microsoft.com/office/drawing/2014/main" id="{0759B5F7-BF5A-4315-AEEE-812B6D51111C}"/>
              </a:ext>
            </a:extLst>
          </p:cNvPr>
          <p:cNvSpPr txBox="1"/>
          <p:nvPr/>
        </p:nvSpPr>
        <p:spPr>
          <a:xfrm>
            <a:off x="180976" y="992523"/>
            <a:ext cx="88391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Segoe UI"/>
              </a:rPr>
              <a:t>Research, Development and Innovation (</a:t>
            </a:r>
            <a:r>
              <a:rPr lang="en-US" sz="1200" dirty="0" err="1">
                <a:cs typeface="Segoe UI"/>
              </a:rPr>
              <a:t>R&amp;D&amp;I</a:t>
            </a:r>
            <a:r>
              <a:rPr lang="en-US" sz="1200" dirty="0">
                <a:cs typeface="Segoe UI"/>
              </a:rPr>
              <a:t>) in the energy sector: </a:t>
            </a:r>
            <a:r>
              <a:rPr lang="en-US" sz="1200" i="1" dirty="0">
                <a:cs typeface="Segoe UI"/>
              </a:rPr>
              <a:t>"Enhanced research and development capacity on renewable energy, energy efficiency and energy security</a:t>
            </a:r>
            <a:r>
              <a:rPr lang="en-US" sz="1200" dirty="0">
                <a:cs typeface="Segoe UI"/>
              </a:rPr>
              <a:t>"​</a:t>
            </a:r>
          </a:p>
          <a:p>
            <a:r>
              <a:rPr lang="en-US" sz="1200" dirty="0">
                <a:cs typeface="Segoe UI"/>
              </a:rPr>
              <a:t>​</a:t>
            </a:r>
          </a:p>
          <a:p>
            <a:r>
              <a:rPr lang="en-US" sz="1200" dirty="0">
                <a:cs typeface="Segoe UI"/>
              </a:rPr>
              <a:t>Contribution will be made towards increased  cooperation  between  research  institutions  and  enterprises.  Industrial and experimental research  projects  that  deliver  impact  during  the  programme  lifetime  will  be targeted.​</a:t>
            </a:r>
          </a:p>
        </p:txBody>
      </p:sp>
    </p:spTree>
    <p:extLst>
      <p:ext uri="{BB962C8B-B14F-4D97-AF65-F5344CB8AC3E}">
        <p14:creationId xmlns:p14="http://schemas.microsoft.com/office/powerpoint/2010/main" val="3131827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04853" y="1183588"/>
            <a:ext cx="5417684" cy="3750914"/>
          </a:xfrm>
        </p:spPr>
        <p:txBody>
          <a:bodyPr/>
          <a:lstStyle/>
          <a:p>
            <a:r>
              <a:rPr lang="en-US" sz="1400" b="1" dirty="0"/>
              <a:t>Fund Operator:</a:t>
            </a:r>
            <a:endParaRPr lang="en-US" sz="1400" dirty="0">
              <a:solidFill>
                <a:srgbClr val="0070C0"/>
              </a:solidFill>
            </a:endParaRPr>
          </a:p>
          <a:p>
            <a:pPr marL="179388">
              <a:spcAft>
                <a:spcPts val="600"/>
              </a:spcAft>
            </a:pPr>
            <a:r>
              <a:rPr lang="en-US" sz="1400" dirty="0">
                <a:solidFill>
                  <a:srgbClr val="0070C0"/>
                </a:solidFill>
              </a:rPr>
              <a:t>Innovation Norway</a:t>
            </a:r>
            <a:r>
              <a:rPr lang="en-US" sz="1400" dirty="0"/>
              <a:t> </a:t>
            </a:r>
          </a:p>
          <a:p>
            <a:r>
              <a:rPr lang="en-US" sz="1400" b="1" dirty="0"/>
              <a:t>Donor Programme Partners:</a:t>
            </a:r>
          </a:p>
          <a:p>
            <a:pPr marL="179388"/>
            <a:r>
              <a:rPr lang="en-US" sz="1400" dirty="0">
                <a:solidFill>
                  <a:srgbClr val="0070C0"/>
                </a:solidFill>
              </a:rPr>
              <a:t>Norwegian Water Resources and Energy Directorate (NVE)</a:t>
            </a:r>
            <a:r>
              <a:rPr lang="en-US" sz="1400" dirty="0"/>
              <a:t>, Norway</a:t>
            </a:r>
          </a:p>
          <a:p>
            <a:pPr marL="179388">
              <a:spcAft>
                <a:spcPts val="600"/>
              </a:spcAft>
            </a:pPr>
            <a:r>
              <a:rPr lang="en-US" sz="1400" dirty="0">
                <a:solidFill>
                  <a:srgbClr val="0070C0"/>
                </a:solidFill>
              </a:rPr>
              <a:t>National Energy Authority (OS)</a:t>
            </a:r>
            <a:r>
              <a:rPr lang="en-US" sz="1400" dirty="0"/>
              <a:t>, Iceland</a:t>
            </a:r>
          </a:p>
          <a:p>
            <a:r>
              <a:rPr lang="en-US" sz="1400" b="1" dirty="0"/>
              <a:t>Beneficiary State Programme Partners:</a:t>
            </a:r>
          </a:p>
          <a:p>
            <a:pPr marL="179388"/>
            <a:r>
              <a:rPr lang="en-US" sz="1400" dirty="0">
                <a:solidFill>
                  <a:srgbClr val="0070C0"/>
                </a:solidFill>
              </a:rPr>
              <a:t>Ministry of Energy</a:t>
            </a:r>
            <a:r>
              <a:rPr lang="en-US" sz="1400" dirty="0"/>
              <a:t>, Romania</a:t>
            </a:r>
          </a:p>
          <a:p>
            <a:pPr marL="179388">
              <a:spcAft>
                <a:spcPts val="600"/>
              </a:spcAft>
            </a:pPr>
            <a:r>
              <a:rPr lang="en-US" sz="1400" dirty="0">
                <a:solidFill>
                  <a:srgbClr val="0070C0"/>
                </a:solidFill>
              </a:rPr>
              <a:t>Ministry of Environment</a:t>
            </a:r>
            <a:r>
              <a:rPr lang="en-US" sz="1400" dirty="0"/>
              <a:t>, Romania </a:t>
            </a:r>
          </a:p>
          <a:p>
            <a:r>
              <a:rPr lang="en-US" sz="1400" b="1" dirty="0">
                <a:latin typeface="+mj-lt"/>
              </a:rPr>
              <a:t>Programme Objective:</a:t>
            </a:r>
          </a:p>
          <a:p>
            <a:pPr marL="179388">
              <a:spcAft>
                <a:spcPts val="600"/>
              </a:spcAft>
            </a:pPr>
            <a:r>
              <a:rPr lang="en-US" sz="1400" dirty="0">
                <a:solidFill>
                  <a:srgbClr val="0070C0"/>
                </a:solidFill>
                <a:latin typeface="+mj-lt"/>
              </a:rPr>
              <a:t>Less carbon intensive energy and increased security of supply</a:t>
            </a:r>
            <a:endParaRPr lang="en-US" sz="1400" b="1" dirty="0">
              <a:solidFill>
                <a:srgbClr val="0070C0"/>
              </a:solidFill>
              <a:latin typeface="+mj-lt"/>
            </a:endParaRPr>
          </a:p>
          <a:p>
            <a:r>
              <a:rPr lang="en-US" sz="1400" b="1" spc="-15" dirty="0">
                <a:latin typeface="Calibri"/>
                <a:cs typeface="Calibri"/>
              </a:rPr>
              <a:t>Bilateral Objective: </a:t>
            </a:r>
          </a:p>
          <a:p>
            <a:pPr marL="179388">
              <a:spcAft>
                <a:spcPts val="600"/>
              </a:spcAft>
            </a:pPr>
            <a:r>
              <a:rPr lang="en-US" sz="1400" dirty="0">
                <a:solidFill>
                  <a:srgbClr val="0070C0"/>
                </a:solidFill>
                <a:latin typeface="+mj-lt"/>
              </a:rPr>
              <a:t>Strengthen bilateral relations between Romania and the Donor States (Iceland, Liechtenstein and Norway)</a:t>
            </a:r>
          </a:p>
          <a:p>
            <a:pPr>
              <a:spcAft>
                <a:spcPts val="600"/>
              </a:spcAft>
            </a:pPr>
            <a:r>
              <a:rPr lang="en-US" sz="1400" b="1" dirty="0"/>
              <a:t>Programme allocation: </a:t>
            </a:r>
            <a:r>
              <a:rPr lang="en-US" sz="1400" b="0" i="0" dirty="0">
                <a:solidFill>
                  <a:srgbClr val="0070C0"/>
                </a:solidFill>
                <a:effectLst/>
                <a:latin typeface="Circular-Book"/>
              </a:rPr>
              <a:t>EUR 62,8 mil.</a:t>
            </a:r>
            <a:endParaRPr lang="en-US" sz="1400" b="1" dirty="0">
              <a:solidFill>
                <a:srgbClr val="0070C0"/>
              </a:solidFill>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3336" y="562243"/>
            <a:ext cx="8357328" cy="369332"/>
          </a:xfrm>
          <a:effectLst>
            <a:outerShdw blurRad="50800" dist="38100" dir="2700000" algn="tl" rotWithShape="0">
              <a:prstClr val="black">
                <a:alpha val="15000"/>
              </a:prstClr>
            </a:outerShdw>
          </a:effectLst>
        </p:spPr>
        <p:txBody>
          <a:bodyPr/>
          <a:lstStyle/>
          <a:p>
            <a:pPr algn="ctr">
              <a:spcAft>
                <a:spcPts val="600"/>
              </a:spcAft>
            </a:pPr>
            <a:r>
              <a:rPr lang="en-US" sz="2400"/>
              <a:t>Energy Programme in Romania</a:t>
            </a:r>
            <a:endParaRPr lang="en-GB" sz="2400"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87A1C3F-8DD9-4C09-903E-1D80729CDACC}"/>
              </a:ext>
            </a:extLst>
          </p:cNvPr>
          <p:cNvSpPr txBox="1"/>
          <p:nvPr/>
        </p:nvSpPr>
        <p:spPr>
          <a:xfrm>
            <a:off x="6110672" y="4788308"/>
            <a:ext cx="2351593" cy="200055"/>
          </a:xfrm>
          <a:prstGeom prst="rect">
            <a:avLst/>
          </a:prstGeom>
          <a:noFill/>
        </p:spPr>
        <p:txBody>
          <a:bodyPr wrap="square">
            <a:spAutoFit/>
          </a:bodyPr>
          <a:lstStyle/>
          <a:p>
            <a:r>
              <a:rPr lang="en-US" sz="700">
                <a:solidFill>
                  <a:schemeClr val="bg1">
                    <a:lumMod val="65000"/>
                  </a:schemeClr>
                </a:solidFill>
                <a:cs typeface="Calibri"/>
              </a:rPr>
              <a:t>Photo source: </a:t>
            </a:r>
            <a:r>
              <a:rPr lang="en-US" sz="700">
                <a:solidFill>
                  <a:schemeClr val="bg1">
                    <a:lumMod val="65000"/>
                  </a:schemeClr>
                </a:solidFill>
                <a:ea typeface="+mn-lt"/>
                <a:cs typeface="+mn-lt"/>
              </a:rPr>
              <a:t>https://unsplash.com/photos/6Y88yhsNId8 </a:t>
            </a:r>
            <a:endParaRPr lang="en-US" sz="700">
              <a:solidFill>
                <a:schemeClr val="bg1">
                  <a:lumMod val="65000"/>
                </a:schemeClr>
              </a:solidFill>
              <a:cs typeface="Calibri"/>
            </a:endParaRPr>
          </a:p>
        </p:txBody>
      </p:sp>
      <p:pic>
        <p:nvPicPr>
          <p:cNvPr id="6" name="Picture 5" descr="A wind turbine in the ocean&#10;&#10;Description automatically generated with low confidence">
            <a:extLst>
              <a:ext uri="{FF2B5EF4-FFF2-40B4-BE49-F238E27FC236}">
                <a16:creationId xmlns:a16="http://schemas.microsoft.com/office/drawing/2014/main" id="{B258DAE3-9E8C-4472-AC3B-5E975AE0AF95}"/>
              </a:ext>
            </a:extLst>
          </p:cNvPr>
          <p:cNvPicPr>
            <a:picLocks noChangeAspect="1"/>
          </p:cNvPicPr>
          <p:nvPr/>
        </p:nvPicPr>
        <p:blipFill>
          <a:blip r:embed="rId3"/>
          <a:stretch>
            <a:fillRect/>
          </a:stretch>
        </p:blipFill>
        <p:spPr>
          <a:xfrm>
            <a:off x="6228697" y="1148747"/>
            <a:ext cx="2233568" cy="3504908"/>
          </a:xfrm>
          <a:prstGeom prst="rect">
            <a:avLst/>
          </a:prstGeom>
          <a:effectLst>
            <a:glow rad="101600">
              <a:schemeClr val="accent5">
                <a:satMod val="175000"/>
                <a:alpha val="40000"/>
              </a:schemeClr>
            </a:glow>
            <a:outerShdw blurRad="50800" dist="38100" dir="18900000" algn="bl" rotWithShape="0">
              <a:prstClr val="black">
                <a:alpha val="40000"/>
              </a:prstClr>
            </a:outerShdw>
            <a:softEdge rad="12700"/>
          </a:effectLst>
        </p:spPr>
      </p:pic>
    </p:spTree>
    <p:extLst>
      <p:ext uri="{BB962C8B-B14F-4D97-AF65-F5344CB8AC3E}">
        <p14:creationId xmlns:p14="http://schemas.microsoft.com/office/powerpoint/2010/main" val="862090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AC61AE-9F44-4B51-A35C-06D8126991D8}"/>
              </a:ext>
            </a:extLst>
          </p:cNvPr>
          <p:cNvSpPr>
            <a:spLocks noGrp="1"/>
          </p:cNvSpPr>
          <p:nvPr>
            <p:ph type="ctrTitle"/>
          </p:nvPr>
        </p:nvSpPr>
        <p:spPr>
          <a:xfrm>
            <a:off x="285690" y="283146"/>
            <a:ext cx="7894721" cy="635793"/>
          </a:xfrm>
        </p:spPr>
        <p:txBody>
          <a:bodyPr>
            <a:normAutofit/>
          </a:bodyPr>
          <a:lstStyle/>
          <a:p>
            <a:pPr>
              <a:lnSpc>
                <a:spcPct val="107000"/>
              </a:lnSpc>
            </a:pPr>
            <a:r>
              <a:rPr lang="en-US" b="1" kern="0">
                <a:solidFill>
                  <a:srgbClr val="000000"/>
                </a:solidFill>
                <a:uFill>
                  <a:solidFill>
                    <a:srgbClr val="000000"/>
                  </a:solidFill>
                </a:uFill>
                <a:ea typeface="Times New Roman" panose="02020603050405020304" pitchFamily="18" charset="0"/>
              </a:rPr>
              <a:t>b. Areas of Support and Eligible Activities </a:t>
            </a:r>
          </a:p>
        </p:txBody>
      </p:sp>
      <p:sp>
        <p:nvSpPr>
          <p:cNvPr id="27" name="Plassholder for innhold 2">
            <a:extLst>
              <a:ext uri="{FF2B5EF4-FFF2-40B4-BE49-F238E27FC236}">
                <a16:creationId xmlns:a16="http://schemas.microsoft.com/office/drawing/2014/main" id="{646E9969-4F23-43D6-905F-828DDCCE764D}"/>
              </a:ext>
            </a:extLst>
          </p:cNvPr>
          <p:cNvSpPr txBox="1">
            <a:spLocks/>
          </p:cNvSpPr>
          <p:nvPr/>
        </p:nvSpPr>
        <p:spPr>
          <a:xfrm>
            <a:off x="455415" y="1252010"/>
            <a:ext cx="4145161" cy="3431381"/>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4763">
              <a:lnSpc>
                <a:spcPct val="107000"/>
              </a:lnSpc>
              <a:spcAft>
                <a:spcPts val="15"/>
              </a:spcAft>
            </a:pPr>
            <a:r>
              <a:rPr lang="en-US" sz="1400">
                <a:solidFill>
                  <a:srgbClr val="000000"/>
                </a:solidFill>
                <a:latin typeface="Times New Roman" panose="02020603050405020304" pitchFamily="18" charset="0"/>
                <a:ea typeface="Times New Roman" panose="02020603050405020304" pitchFamily="18" charset="0"/>
              </a:rPr>
              <a:t>   </a:t>
            </a:r>
          </a:p>
        </p:txBody>
      </p:sp>
      <p:sp>
        <p:nvSpPr>
          <p:cNvPr id="30" name="TextBox 29">
            <a:extLst>
              <a:ext uri="{FF2B5EF4-FFF2-40B4-BE49-F238E27FC236}">
                <a16:creationId xmlns:a16="http://schemas.microsoft.com/office/drawing/2014/main" id="{28DDD429-1530-4659-A254-FA13FE493D13}"/>
              </a:ext>
            </a:extLst>
          </p:cNvPr>
          <p:cNvSpPr txBox="1"/>
          <p:nvPr/>
        </p:nvSpPr>
        <p:spPr>
          <a:xfrm>
            <a:off x="285690" y="718084"/>
            <a:ext cx="5808517" cy="3968394"/>
          </a:xfrm>
          <a:prstGeom prst="rect">
            <a:avLst/>
          </a:prstGeom>
          <a:noFill/>
        </p:spPr>
        <p:txBody>
          <a:bodyPr wrap="square" lIns="91440" tIns="45720" rIns="91440" bIns="45720" anchor="t">
            <a:spAutoFit/>
          </a:bodyPr>
          <a:lstStyle/>
          <a:p>
            <a:pPr algn="just">
              <a:lnSpc>
                <a:spcPct val="107000"/>
              </a:lnSpc>
              <a:spcBef>
                <a:spcPts val="225"/>
              </a:spcBef>
              <a:spcAft>
                <a:spcPts val="600"/>
              </a:spcAft>
            </a:pPr>
            <a:r>
              <a:rPr lang="en-GB" sz="1200" dirty="0">
                <a:latin typeface="Calibri"/>
                <a:ea typeface="Calibri" panose="020F0502020204030204" pitchFamily="34" charset="0"/>
                <a:cs typeface="Times New Roman"/>
              </a:rPr>
              <a:t>This Scheme can provide support for projects that will develop and implement activities aiming to enhance research and development capacity</a:t>
            </a:r>
            <a:r>
              <a:rPr lang="en-GB" sz="1200" dirty="0">
                <a:solidFill>
                  <a:srgbClr val="FF0000"/>
                </a:solidFill>
                <a:latin typeface="Calibri"/>
                <a:ea typeface="Calibri" panose="020F0502020204030204" pitchFamily="34" charset="0"/>
                <a:cs typeface="Times New Roman"/>
              </a:rPr>
              <a:t> </a:t>
            </a:r>
            <a:r>
              <a:rPr lang="en-GB" sz="1200" dirty="0">
                <a:latin typeface="Calibri"/>
                <a:ea typeface="Calibri" panose="020F0502020204030204" pitchFamily="34" charset="0"/>
                <a:cs typeface="Times New Roman"/>
              </a:rPr>
              <a:t>on renewable energy, energy efficiency and energy security</a:t>
            </a:r>
            <a:r>
              <a:rPr lang="en-GB" sz="1200" dirty="0">
                <a:latin typeface="Calibri"/>
                <a:ea typeface="Calibri" panose="020F0502020204030204" pitchFamily="34" charset="0"/>
                <a:cs typeface="Calibri"/>
              </a:rPr>
              <a:t>:</a:t>
            </a:r>
            <a:endParaRPr lang="nb-NO" sz="1200" dirty="0">
              <a:latin typeface="Calibri"/>
              <a:ea typeface="Times New Roman" panose="02020603050405020304" pitchFamily="18" charset="0"/>
              <a:cs typeface="Calibri"/>
            </a:endParaRPr>
          </a:p>
          <a:p>
            <a:pPr algn="just">
              <a:lnSpc>
                <a:spcPct val="107000"/>
              </a:lnSpc>
              <a:spcBef>
                <a:spcPts val="225"/>
              </a:spcBef>
              <a:spcAft>
                <a:spcPts val="600"/>
              </a:spcAft>
            </a:pPr>
            <a:r>
              <a:rPr lang="en-GB" sz="1200" b="1" dirty="0">
                <a:latin typeface="Calibri"/>
                <a:ea typeface="Calibri" panose="020F0502020204030204" pitchFamily="34" charset="0"/>
                <a:cs typeface="Calibri"/>
              </a:rPr>
              <a:t>     I. R</a:t>
            </a:r>
            <a:r>
              <a:rPr lang="en-GB" sz="1200" b="1" dirty="0">
                <a:latin typeface="Calibri"/>
                <a:ea typeface="Calibri" panose="020F0502020204030204" pitchFamily="34" charset="0"/>
                <a:cs typeface="Times New Roman"/>
              </a:rPr>
              <a:t>enewable energy, energy efficiency and energy security:</a:t>
            </a:r>
            <a:endParaRPr lang="nb-NO" sz="1200" dirty="0">
              <a:latin typeface="Calibri"/>
              <a:ea typeface="Times New Roman" panose="02020603050405020304" pitchFamily="18" charset="0"/>
              <a:cs typeface="Times New Roman"/>
            </a:endParaRPr>
          </a:p>
          <a:p>
            <a:pPr marL="257175" indent="-257175" algn="just">
              <a:spcBef>
                <a:spcPts val="225"/>
              </a:spcBef>
              <a:buFont typeface="+mj-lt"/>
              <a:buAutoNum type="alphaLcParenR"/>
            </a:pPr>
            <a:r>
              <a:rPr lang="en-GB" sz="1200" dirty="0">
                <a:latin typeface="Calibri"/>
                <a:ea typeface="Calibri" panose="020F0502020204030204" pitchFamily="34" charset="0"/>
                <a:cs typeface="Calibri"/>
              </a:rPr>
              <a:t>Novel technologies for challenges in Energy transitions from fossils based to less Carbon emissions. </a:t>
            </a:r>
            <a:endParaRPr lang="nb-NO" sz="1200" dirty="0">
              <a:latin typeface="Calibri"/>
              <a:ea typeface="Calibri" panose="020F0502020204030204" pitchFamily="34" charset="0"/>
            </a:endParaRPr>
          </a:p>
          <a:p>
            <a:pPr marL="257175" indent="-257175" algn="just">
              <a:spcBef>
                <a:spcPts val="225"/>
              </a:spcBef>
              <a:buFont typeface="+mj-lt"/>
              <a:buAutoNum type="alphaLcParenR"/>
            </a:pPr>
            <a:r>
              <a:rPr lang="en-GB" sz="1200" dirty="0">
                <a:solidFill>
                  <a:srgbClr val="000000"/>
                </a:solidFill>
                <a:latin typeface="Calibri"/>
                <a:ea typeface="Calibri" panose="020F0502020204030204" pitchFamily="34" charset="0"/>
                <a:cs typeface="Calibri"/>
              </a:rPr>
              <a:t>Research and Development related to technologies, equipment, tools, solutions, materials etc. for the energy transition.  </a:t>
            </a:r>
            <a:endParaRPr lang="nb-NO" sz="1200" dirty="0">
              <a:latin typeface="Calibri"/>
              <a:ea typeface="Calibri" panose="020F0502020204030204" pitchFamily="34" charset="0"/>
            </a:endParaRPr>
          </a:p>
          <a:p>
            <a:pPr marL="257175" indent="-257175" algn="just">
              <a:spcBef>
                <a:spcPts val="225"/>
              </a:spcBef>
              <a:buFont typeface="+mj-lt"/>
              <a:buAutoNum type="alphaLcParenR"/>
            </a:pPr>
            <a:r>
              <a:rPr lang="en-GB" sz="1200" dirty="0">
                <a:latin typeface="Calibri"/>
                <a:ea typeface="Calibri" panose="020F0502020204030204" pitchFamily="34" charset="0"/>
                <a:cs typeface="Calibri"/>
              </a:rPr>
              <a:t>Smart grid technologies, </a:t>
            </a:r>
            <a:endParaRPr lang="nb-NO" sz="1200" dirty="0">
              <a:latin typeface="Calibri"/>
              <a:ea typeface="Calibri" panose="020F0502020204030204" pitchFamily="34" charset="0"/>
            </a:endParaRPr>
          </a:p>
          <a:p>
            <a:pPr marL="257175" indent="-257175" algn="just">
              <a:spcBef>
                <a:spcPts val="225"/>
              </a:spcBef>
              <a:buFont typeface="+mj-lt"/>
              <a:buAutoNum type="alphaLcParenR"/>
            </a:pPr>
            <a:r>
              <a:rPr lang="en-GB" sz="1200" dirty="0">
                <a:latin typeface="Calibri"/>
                <a:ea typeface="Calibri" panose="020F0502020204030204" pitchFamily="34" charset="0"/>
                <a:cs typeface="Calibri"/>
              </a:rPr>
              <a:t>Energy valorisation of waste.</a:t>
            </a:r>
            <a:endParaRPr lang="nb-NO" sz="1200" dirty="0">
              <a:latin typeface="Calibri"/>
              <a:ea typeface="Calibri" panose="020F0502020204030204" pitchFamily="34" charset="0"/>
              <a:cs typeface="Calibri"/>
            </a:endParaRPr>
          </a:p>
          <a:p>
            <a:pPr marL="257175" indent="-257175" algn="just">
              <a:spcBef>
                <a:spcPts val="225"/>
              </a:spcBef>
              <a:buFont typeface="+mj-lt"/>
              <a:buAutoNum type="alphaLcParenR"/>
            </a:pPr>
            <a:r>
              <a:rPr lang="en-GB" sz="1200" dirty="0">
                <a:solidFill>
                  <a:srgbClr val="000000"/>
                </a:solidFill>
                <a:latin typeface="Calibri"/>
                <a:ea typeface="Calibri" panose="020F0502020204030204" pitchFamily="34" charset="0"/>
                <a:cs typeface="Calibri"/>
              </a:rPr>
              <a:t>Pre-feasibility/ Feasibility studies etc. for Carbon Capture and Storage (CCS); - </a:t>
            </a:r>
            <a:r>
              <a:rPr lang="en-GB" sz="1200" dirty="0">
                <a:latin typeface="Calibri"/>
                <a:ea typeface="Calibri" panose="020F0502020204030204" pitchFamily="34" charset="0"/>
                <a:cs typeface="Calibri"/>
              </a:rPr>
              <a:t>if they are part of an integrated project.</a:t>
            </a:r>
            <a:endParaRPr lang="nb-NO" sz="1200" dirty="0">
              <a:latin typeface="Calibri"/>
              <a:ea typeface="Calibri" panose="020F0502020204030204" pitchFamily="34" charset="0"/>
              <a:cs typeface="Calibri"/>
            </a:endParaRPr>
          </a:p>
          <a:p>
            <a:pPr algn="just">
              <a:lnSpc>
                <a:spcPct val="107000"/>
              </a:lnSpc>
              <a:spcBef>
                <a:spcPts val="225"/>
              </a:spcBef>
              <a:spcAft>
                <a:spcPts val="600"/>
              </a:spcAft>
            </a:pPr>
            <a:r>
              <a:rPr lang="en-GB" sz="1200" b="1" dirty="0">
                <a:latin typeface="Calibri"/>
                <a:ea typeface="Calibri" panose="020F0502020204030204" pitchFamily="34" charset="0"/>
                <a:cs typeface="Calibri"/>
              </a:rPr>
              <a:t>   II.  Renewable - Hydropower:</a:t>
            </a:r>
            <a:endParaRPr lang="nb-NO" sz="1200" dirty="0">
              <a:latin typeface="Calibri"/>
              <a:ea typeface="Times New Roman" panose="02020603050405020304" pitchFamily="18" charset="0"/>
              <a:cs typeface="Calibri"/>
            </a:endParaRPr>
          </a:p>
          <a:p>
            <a:pPr marL="257175" indent="-257175" algn="just">
              <a:spcBef>
                <a:spcPts val="225"/>
              </a:spcBef>
              <a:buFont typeface="+mj-lt"/>
              <a:buAutoNum type="alphaLcParenR"/>
            </a:pPr>
            <a:r>
              <a:rPr lang="en-GB" sz="1200" dirty="0">
                <a:solidFill>
                  <a:srgbClr val="000000"/>
                </a:solidFill>
                <a:latin typeface="Calibri"/>
                <a:ea typeface="Calibri" panose="020F0502020204030204" pitchFamily="34" charset="0"/>
                <a:cs typeface="Calibri"/>
              </a:rPr>
              <a:t>Energy generation in Non-Powered Dams originally built for water supply, cooling water for industry or irrigation.    </a:t>
            </a:r>
            <a:endParaRPr lang="nb-NO" sz="1200" dirty="0">
              <a:latin typeface="Calibri"/>
              <a:ea typeface="Calibri" panose="020F0502020204030204" pitchFamily="34" charset="0"/>
            </a:endParaRPr>
          </a:p>
          <a:p>
            <a:pPr marL="257175" indent="-257175" algn="just">
              <a:spcBef>
                <a:spcPts val="225"/>
              </a:spcBef>
              <a:buFont typeface="+mj-lt"/>
              <a:buAutoNum type="alphaLcParenR"/>
            </a:pPr>
            <a:r>
              <a:rPr lang="en-GB" sz="1200" dirty="0">
                <a:solidFill>
                  <a:srgbClr val="000000"/>
                </a:solidFill>
                <a:latin typeface="Calibri"/>
                <a:ea typeface="Calibri" panose="020F0502020204030204" pitchFamily="34" charset="0"/>
                <a:cs typeface="Calibri"/>
              </a:rPr>
              <a:t>Safety of classical hydro power stations operated for designed conditions.</a:t>
            </a:r>
            <a:endParaRPr lang="nb-NO" sz="1200" dirty="0">
              <a:latin typeface="Calibri"/>
              <a:ea typeface="Calibri" panose="020F0502020204030204" pitchFamily="34" charset="0"/>
              <a:cs typeface="Calibri"/>
            </a:endParaRPr>
          </a:p>
          <a:p>
            <a:pPr marL="257175" indent="-257175" algn="just">
              <a:spcBef>
                <a:spcPts val="225"/>
              </a:spcBef>
              <a:buFont typeface="+mj-lt"/>
              <a:buAutoNum type="alphaLcParenR"/>
            </a:pPr>
            <a:r>
              <a:rPr lang="en-GB" sz="1200" dirty="0">
                <a:solidFill>
                  <a:srgbClr val="000000"/>
                </a:solidFill>
                <a:latin typeface="Calibri"/>
                <a:ea typeface="Calibri" panose="020F0502020204030204" pitchFamily="34" charset="0"/>
                <a:cs typeface="Calibri"/>
              </a:rPr>
              <a:t>Safety of old hydro power stations against the effect of natural hazards. </a:t>
            </a:r>
            <a:endParaRPr lang="nb-NO" sz="1200" dirty="0">
              <a:latin typeface="Calibri"/>
              <a:ea typeface="Calibri" panose="020F0502020204030204" pitchFamily="34" charset="0"/>
            </a:endParaRPr>
          </a:p>
          <a:p>
            <a:r>
              <a:rPr lang="en-GB" sz="1200" dirty="0">
                <a:latin typeface="Calibri"/>
                <a:ea typeface="Times New Roman" panose="02020603050405020304" pitchFamily="18" charset="0"/>
                <a:cs typeface="Times New Roman"/>
              </a:rPr>
              <a:t>d)    Pump storage plants. </a:t>
            </a:r>
            <a:r>
              <a:rPr lang="en-US" sz="1200" dirty="0">
                <a:solidFill>
                  <a:srgbClr val="000000"/>
                </a:solidFill>
                <a:ea typeface="Times New Roman" panose="02020603050405020304" pitchFamily="18" charset="0"/>
              </a:rPr>
              <a:t>   </a:t>
            </a:r>
            <a:endParaRPr lang="en-US" sz="1200" dirty="0">
              <a:solidFill>
                <a:srgbClr val="000000"/>
              </a:solidFill>
              <a:ea typeface="Times New Roman" panose="02020603050405020304" pitchFamily="18" charset="0"/>
              <a:cs typeface="Calibri"/>
            </a:endParaRPr>
          </a:p>
        </p:txBody>
      </p:sp>
      <p:pic>
        <p:nvPicPr>
          <p:cNvPr id="7" name="Picture 2">
            <a:extLst>
              <a:ext uri="{FF2B5EF4-FFF2-40B4-BE49-F238E27FC236}">
                <a16:creationId xmlns:a16="http://schemas.microsoft.com/office/drawing/2014/main" id="{108DB8E9-4EDB-44A1-A3CA-A0A7F2331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807" y="4533550"/>
            <a:ext cx="631079" cy="4405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Diagram&#10;&#10;Description automatically generated">
            <a:extLst>
              <a:ext uri="{FF2B5EF4-FFF2-40B4-BE49-F238E27FC236}">
                <a16:creationId xmlns:a16="http://schemas.microsoft.com/office/drawing/2014/main" id="{1CEA5970-9573-45DA-A01E-A1D33B25AE8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02957" y="669715"/>
            <a:ext cx="2690655" cy="3809704"/>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B56A8100-F283-4637-9573-C775F10C8FEB}"/>
              </a:ext>
            </a:extLst>
          </p:cNvPr>
          <p:cNvSpPr txBox="1"/>
          <p:nvPr/>
        </p:nvSpPr>
        <p:spPr>
          <a:xfrm>
            <a:off x="6363015" y="4481340"/>
            <a:ext cx="2177553" cy="113585"/>
          </a:xfrm>
          <a:prstGeom prst="rect">
            <a:avLst/>
          </a:prstGeom>
        </p:spPr>
        <p:txBody>
          <a:bodyPr lIns="91440" tIns="45720" rIns="91440" bIns="45720" anchor="t">
            <a:noAutofit/>
          </a:bodyPr>
          <a:lstStyle/>
          <a:p>
            <a:r>
              <a:rPr lang="en-US" sz="600">
                <a:hlinkClick r:id="rId5"/>
              </a:rPr>
              <a:t>This Photo</a:t>
            </a:r>
            <a:r>
              <a:rPr lang="en-US" sz="600"/>
              <a:t> by Unknown author is licensed under </a:t>
            </a:r>
            <a:r>
              <a:rPr lang="en-US" sz="600">
                <a:hlinkClick r:id="rId6"/>
              </a:rPr>
              <a:t>CC BY-NC-ND</a:t>
            </a:r>
            <a:r>
              <a:rPr lang="en-US" sz="600"/>
              <a:t>.</a:t>
            </a:r>
            <a:endParaRPr lang="en-US" sz="600">
              <a:cs typeface="Calibri"/>
            </a:endParaRPr>
          </a:p>
        </p:txBody>
      </p:sp>
    </p:spTree>
    <p:extLst>
      <p:ext uri="{BB962C8B-B14F-4D97-AF65-F5344CB8AC3E}">
        <p14:creationId xmlns:p14="http://schemas.microsoft.com/office/powerpoint/2010/main" val="3671444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61210C-0324-488E-B7D5-12ED3553F988}"/>
              </a:ext>
            </a:extLst>
          </p:cNvPr>
          <p:cNvSpPr txBox="1"/>
          <p:nvPr/>
        </p:nvSpPr>
        <p:spPr>
          <a:xfrm>
            <a:off x="214509" y="806152"/>
            <a:ext cx="5191817" cy="3298897"/>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514338">
              <a:lnSpc>
                <a:spcPct val="90000"/>
              </a:lnSpc>
              <a:spcAft>
                <a:spcPts val="600"/>
              </a:spcAft>
            </a:pPr>
            <a:r>
              <a:rPr lang="en-US" sz="1200" dirty="0"/>
              <a:t>Projects on </a:t>
            </a:r>
            <a:r>
              <a:rPr lang="en-US" sz="1200" u="sng" dirty="0"/>
              <a:t>Research and Development</a:t>
            </a:r>
            <a:r>
              <a:rPr lang="en-US" sz="1200" dirty="0"/>
              <a:t> must contribute directly to these:</a:t>
            </a:r>
            <a:endParaRPr lang="en-US" sz="1200" dirty="0">
              <a:cs typeface="Calibri"/>
            </a:endParaRPr>
          </a:p>
          <a:p>
            <a:pPr defTabSz="514338">
              <a:lnSpc>
                <a:spcPct val="90000"/>
              </a:lnSpc>
              <a:spcAft>
                <a:spcPts val="600"/>
              </a:spcAft>
            </a:pPr>
            <a:r>
              <a:rPr lang="en-US" sz="1200" b="1" dirty="0"/>
              <a:t>Outcome indicators:     </a:t>
            </a:r>
            <a:endParaRPr lang="en-US" sz="1200" b="1" dirty="0">
              <a:cs typeface="Calibri"/>
            </a:endParaRPr>
          </a:p>
          <a:p>
            <a:pPr defTabSz="514338">
              <a:lnSpc>
                <a:spcPct val="90000"/>
              </a:lnSpc>
              <a:spcAft>
                <a:spcPts val="600"/>
              </a:spcAft>
            </a:pPr>
            <a:r>
              <a:rPr lang="en-US" sz="1200" u="sng" dirty="0"/>
              <a:t>Enhanced research and development capacity on renewable energy, energy:</a:t>
            </a:r>
            <a:r>
              <a:rPr lang="en-US" sz="1200" dirty="0"/>
              <a:t>   </a:t>
            </a:r>
            <a:endParaRPr lang="en-US" sz="1200" dirty="0">
              <a:cs typeface="Calibri"/>
            </a:endParaRPr>
          </a:p>
          <a:p>
            <a:pPr defTabSz="514338">
              <a:lnSpc>
                <a:spcPct val="90000"/>
              </a:lnSpc>
              <a:spcAft>
                <a:spcPts val="600"/>
              </a:spcAft>
            </a:pPr>
            <a:r>
              <a:rPr lang="en-US" sz="1200" dirty="0"/>
              <a:t>a. Number of renewable energy, energy efficiency and energy security technologies/solutions/services developed   </a:t>
            </a:r>
            <a:endParaRPr lang="en-US" sz="1200" dirty="0">
              <a:cs typeface="Calibri"/>
            </a:endParaRPr>
          </a:p>
          <a:p>
            <a:pPr defTabSz="514338">
              <a:lnSpc>
                <a:spcPct val="90000"/>
              </a:lnSpc>
              <a:spcAft>
                <a:spcPts val="600"/>
              </a:spcAft>
            </a:pPr>
            <a:r>
              <a:rPr lang="en-US" sz="1200" dirty="0"/>
              <a:t>b. Number of successful joint applications for Intellectual Property protection (copyrights, industrial design, trademarks, patents) by research institutions and enterprises   </a:t>
            </a:r>
            <a:endParaRPr lang="en-US" sz="1200" dirty="0">
              <a:cs typeface="Calibri"/>
            </a:endParaRPr>
          </a:p>
          <a:p>
            <a:pPr defTabSz="514338">
              <a:lnSpc>
                <a:spcPct val="90000"/>
              </a:lnSpc>
              <a:spcAft>
                <a:spcPts val="600"/>
              </a:spcAft>
              <a:buFont typeface="Arial" panose="020B0604020202020204" pitchFamily="34" charset="0"/>
              <a:buChar char="•"/>
            </a:pPr>
            <a:endParaRPr lang="en-US" sz="1200" b="1" dirty="0">
              <a:cs typeface="Calibri"/>
            </a:endParaRPr>
          </a:p>
          <a:p>
            <a:pPr defTabSz="514338">
              <a:lnSpc>
                <a:spcPct val="90000"/>
              </a:lnSpc>
              <a:spcAft>
                <a:spcPts val="600"/>
              </a:spcAft>
            </a:pPr>
            <a:r>
              <a:rPr lang="en-US" sz="1200" b="1" dirty="0"/>
              <a:t>Output indicators:     </a:t>
            </a:r>
            <a:endParaRPr lang="en-US" sz="1200" dirty="0">
              <a:cs typeface="Calibri"/>
            </a:endParaRPr>
          </a:p>
          <a:p>
            <a:pPr defTabSz="514338">
              <a:lnSpc>
                <a:spcPct val="90000"/>
              </a:lnSpc>
              <a:spcAft>
                <a:spcPts val="600"/>
              </a:spcAft>
            </a:pPr>
            <a:r>
              <a:rPr lang="en-US" sz="1200" u="sng" dirty="0"/>
              <a:t>Increased support to renewable energy, energy efficiency and Installed capacity for production of</a:t>
            </a:r>
            <a:r>
              <a:rPr lang="en-US" sz="1200" dirty="0"/>
              <a:t> </a:t>
            </a:r>
            <a:r>
              <a:rPr lang="en-US" sz="1200" u="sng" dirty="0"/>
              <a:t>hydropower electricity (in MW); </a:t>
            </a:r>
            <a:r>
              <a:rPr lang="en-US" sz="1200" dirty="0"/>
              <a:t>   </a:t>
            </a:r>
            <a:endParaRPr lang="en-US" sz="1200" dirty="0">
              <a:cs typeface="Calibri"/>
            </a:endParaRPr>
          </a:p>
          <a:p>
            <a:pPr defTabSz="514338">
              <a:lnSpc>
                <a:spcPct val="90000"/>
              </a:lnSpc>
              <a:spcAft>
                <a:spcPts val="600"/>
              </a:spcAft>
            </a:pPr>
            <a:r>
              <a:rPr lang="en-US" sz="1200" dirty="0"/>
              <a:t>a. Number of research and development on renewable energy, energy efficiency and energy security projects supported   </a:t>
            </a:r>
            <a:endParaRPr lang="en-US" sz="1200" dirty="0">
              <a:cs typeface="Calibri"/>
            </a:endParaRPr>
          </a:p>
          <a:p>
            <a:pPr defTabSz="514338">
              <a:lnSpc>
                <a:spcPct val="90000"/>
              </a:lnSpc>
              <a:spcAft>
                <a:spcPts val="600"/>
              </a:spcAft>
            </a:pPr>
            <a:r>
              <a:rPr lang="en-US" sz="1200" dirty="0"/>
              <a:t>b. Number of signed collaborative agreements between research institutions and enterprises involved in the programme    </a:t>
            </a:r>
            <a:endParaRPr lang="en-US" sz="1200" dirty="0">
              <a:cs typeface="Calibri"/>
            </a:endParaRPr>
          </a:p>
          <a:p>
            <a:pPr defTabSz="514338">
              <a:lnSpc>
                <a:spcPct val="90000"/>
              </a:lnSpc>
              <a:spcAft>
                <a:spcPts val="600"/>
              </a:spcAft>
            </a:pPr>
            <a:r>
              <a:rPr lang="en-US" sz="1200" b="1" dirty="0">
                <a:ea typeface="+mn-lt"/>
                <a:cs typeface="+mn-lt"/>
              </a:rPr>
              <a:t>Optionally, projects may contribute to this outcome indicator:    </a:t>
            </a:r>
            <a:endParaRPr lang="en-US" sz="1200" dirty="0">
              <a:ea typeface="+mn-lt"/>
              <a:cs typeface="+mn-lt"/>
            </a:endParaRPr>
          </a:p>
          <a:p>
            <a:pPr defTabSz="514338">
              <a:lnSpc>
                <a:spcPct val="90000"/>
              </a:lnSpc>
              <a:spcAft>
                <a:spcPts val="600"/>
              </a:spcAft>
            </a:pPr>
            <a:r>
              <a:rPr lang="en-US" sz="1200" dirty="0">
                <a:ea typeface="+mn-lt"/>
                <a:cs typeface="+mn-lt"/>
              </a:rPr>
              <a:t>Number of jobs created. </a:t>
            </a:r>
            <a:endParaRPr lang="en-US" dirty="0">
              <a:ea typeface="+mn-lt"/>
              <a:cs typeface="+mn-lt"/>
            </a:endParaRPr>
          </a:p>
          <a:p>
            <a:pPr defTabSz="514338">
              <a:lnSpc>
                <a:spcPct val="90000"/>
              </a:lnSpc>
              <a:spcAft>
                <a:spcPts val="600"/>
              </a:spcAft>
              <a:buFont typeface="Arial" panose="020B0604020202020204" pitchFamily="34" charset="0"/>
              <a:buChar char="•"/>
            </a:pPr>
            <a:endParaRPr lang="en-US" sz="1200" dirty="0">
              <a:cs typeface="Calibri"/>
            </a:endParaRPr>
          </a:p>
          <a:p>
            <a:pPr defTabSz="514338">
              <a:lnSpc>
                <a:spcPct val="90000"/>
              </a:lnSpc>
              <a:spcAft>
                <a:spcPts val="600"/>
              </a:spcAft>
            </a:pPr>
            <a:r>
              <a:rPr lang="en-US" sz="1200" dirty="0"/>
              <a:t>   </a:t>
            </a:r>
            <a:endParaRPr lang="en-US" sz="1200" dirty="0">
              <a:cs typeface="Calibri"/>
            </a:endParaRPr>
          </a:p>
          <a:p>
            <a:pPr defTabSz="514338">
              <a:lnSpc>
                <a:spcPct val="90000"/>
              </a:lnSpc>
              <a:spcAft>
                <a:spcPts val="600"/>
              </a:spcAft>
            </a:pPr>
            <a:endParaRPr lang="en-US" sz="1200" dirty="0">
              <a:cs typeface="Calibri"/>
            </a:endParaRPr>
          </a:p>
        </p:txBody>
      </p:sp>
      <p:pic>
        <p:nvPicPr>
          <p:cNvPr id="8" name="Picture 8" descr="Student constructing electric prototype">
            <a:extLst>
              <a:ext uri="{FF2B5EF4-FFF2-40B4-BE49-F238E27FC236}">
                <a16:creationId xmlns:a16="http://schemas.microsoft.com/office/drawing/2014/main" id="{F05E15E2-A9B6-458D-AD58-9BC0F39D5FAB}"/>
              </a:ext>
            </a:extLst>
          </p:cNvPr>
          <p:cNvPicPr>
            <a:picLocks noGrp="1" noChangeAspect="1"/>
          </p:cNvPicPr>
          <p:nvPr>
            <p:ph idx="15"/>
          </p:nvPr>
        </p:nvPicPr>
        <p:blipFill rotWithShape="1">
          <a:blip r:embed="rId3"/>
          <a:srcRect l="2486" r="14114" b="4"/>
          <a:stretch/>
        </p:blipFill>
        <p:spPr>
          <a:xfrm>
            <a:off x="5473189" y="989353"/>
            <a:ext cx="3469618" cy="3121491"/>
          </a:xfrm>
          <a:prstGeom prst="rect">
            <a:avLst/>
          </a:prstGeom>
          <a:ln>
            <a:noFill/>
          </a:ln>
          <a:effectLst>
            <a:outerShdw blurRad="292100" dist="139700" dir="2700000" algn="tl" rotWithShape="0">
              <a:srgbClr val="333333">
                <a:alpha val="65000"/>
              </a:srgbClr>
            </a:outerShdw>
          </a:effectLst>
        </p:spPr>
      </p:pic>
      <p:sp>
        <p:nvSpPr>
          <p:cNvPr id="13" name="Slide Number Placeholder 3">
            <a:extLst>
              <a:ext uri="{FF2B5EF4-FFF2-40B4-BE49-F238E27FC236}">
                <a16:creationId xmlns:a16="http://schemas.microsoft.com/office/drawing/2014/main" id="{A68C6CE7-1102-4CAE-A260-F23171D238F0}"/>
              </a:ext>
            </a:extLst>
          </p:cNvPr>
          <p:cNvSpPr>
            <a:spLocks noGrp="1"/>
          </p:cNvSpPr>
          <p:nvPr>
            <p:ph type="sldNum" sz="quarter" idx="4"/>
          </p:nvPr>
        </p:nvSpPr>
        <p:spPr>
          <a:xfrm>
            <a:off x="8389093" y="4680586"/>
            <a:ext cx="360000" cy="107722"/>
          </a:xfrm>
        </p:spPr>
        <p:txBody>
          <a:bodyPr/>
          <a:lstStyle/>
          <a:p>
            <a:pPr>
              <a:spcAft>
                <a:spcPts val="600"/>
              </a:spcAft>
            </a:pPr>
            <a:fld id="{45D54F3E-5908-4C83-B5CA-2A5BDE9E6817}" type="slidenum">
              <a:rPr lang="nb-NO" smtClean="0"/>
              <a:pPr>
                <a:spcAft>
                  <a:spcPts val="600"/>
                </a:spcAft>
              </a:pPr>
              <a:t>21</a:t>
            </a:fld>
            <a:endParaRPr lang="nb-NO"/>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2870208" y="345983"/>
            <a:ext cx="3762003" cy="307777"/>
          </a:xfrm>
        </p:spPr>
        <p:txBody>
          <a:bodyPr vert="horz" wrap="square" lIns="0" tIns="0" rIns="0" bIns="0" rtlCol="0" anchor="t" anchorCtr="0">
            <a:normAutofit/>
          </a:bodyPr>
          <a:lstStyle/>
          <a:p>
            <a:r>
              <a:rPr lang="en-US"/>
              <a:t>Outcomes and Outputs</a:t>
            </a:r>
          </a:p>
          <a:p>
            <a:pPr>
              <a:spcAft>
                <a:spcPts val="600"/>
              </a:spcAft>
            </a:pPr>
            <a:endParaRPr lang="en-US"/>
          </a:p>
        </p:txBody>
      </p:sp>
      <p:sp>
        <p:nvSpPr>
          <p:cNvPr id="4" name="Slide Number Placeholder 3" hidden="1">
            <a:extLst>
              <a:ext uri="{FF2B5EF4-FFF2-40B4-BE49-F238E27FC236}">
                <a16:creationId xmlns:a16="http://schemas.microsoft.com/office/drawing/2014/main" id="{8BA4471D-6DCE-4678-A607-234FDCEED386}"/>
              </a:ext>
            </a:extLst>
          </p:cNvPr>
          <p:cNvSpPr>
            <a:spLocks noGrp="1"/>
          </p:cNvSpPr>
          <p:nvPr>
            <p:ph type="sldNum" sz="quarter" idx="4294967295"/>
          </p:nvPr>
        </p:nvSpPr>
        <p:spPr>
          <a:xfrm>
            <a:off x="8389093" y="4680586"/>
            <a:ext cx="360000" cy="107722"/>
          </a:xfrm>
        </p:spPr>
        <p:txBody>
          <a:bodyPr/>
          <a:lstStyle/>
          <a:p>
            <a:pPr>
              <a:spcAft>
                <a:spcPts val="600"/>
              </a:spcAft>
            </a:pPr>
            <a:fld id="{45D54F3E-5908-4C83-B5CA-2A5BDE9E6817}" type="slidenum">
              <a:rPr lang="nb-NO" smtClean="0"/>
              <a:pPr>
                <a:spcAft>
                  <a:spcPts val="600"/>
                </a:spcAft>
              </a:pPr>
              <a:t>21</a:t>
            </a:fld>
            <a:endParaRPr lang="nb-NO"/>
          </a:p>
        </p:txBody>
      </p:sp>
      <p:sp>
        <p:nvSpPr>
          <p:cNvPr id="12" name="TextBox 11">
            <a:extLst>
              <a:ext uri="{FF2B5EF4-FFF2-40B4-BE49-F238E27FC236}">
                <a16:creationId xmlns:a16="http://schemas.microsoft.com/office/drawing/2014/main" id="{037592A1-09DC-4A01-AA97-5845569210DF}"/>
              </a:ext>
            </a:extLst>
          </p:cNvPr>
          <p:cNvSpPr txBox="1"/>
          <p:nvPr/>
        </p:nvSpPr>
        <p:spPr>
          <a:xfrm>
            <a:off x="6195169" y="4100610"/>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0563C1"/>
                </a:solidFill>
                <a:cs typeface="Segoe UI"/>
                <a:hlinkClick r:id="rId4"/>
              </a:rPr>
              <a:t>This Photo</a:t>
            </a:r>
            <a:r>
              <a:rPr lang="en-US" sz="600"/>
              <a:t> by Unknown author is licensed under </a:t>
            </a:r>
            <a:r>
              <a:rPr lang="en-US" sz="600">
                <a:solidFill>
                  <a:srgbClr val="0563C1"/>
                </a:solidFill>
                <a:cs typeface="Segoe UI"/>
                <a:hlinkClick r:id="rId5"/>
              </a:rPr>
              <a:t>CC BY-NC-ND</a:t>
            </a:r>
            <a:r>
              <a:rPr lang="en-US" sz="600"/>
              <a:t>.</a:t>
            </a:r>
          </a:p>
        </p:txBody>
      </p:sp>
    </p:spTree>
    <p:extLst>
      <p:ext uri="{BB962C8B-B14F-4D97-AF65-F5344CB8AC3E}">
        <p14:creationId xmlns:p14="http://schemas.microsoft.com/office/powerpoint/2010/main" val="332988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240423" y="1016195"/>
            <a:ext cx="4429663" cy="2728979"/>
          </a:xfrm>
        </p:spPr>
        <p:txBody>
          <a:bodyPr/>
          <a:lstStyle/>
          <a:p>
            <a:pPr>
              <a:spcAft>
                <a:spcPts val="600"/>
              </a:spcAft>
            </a:pPr>
            <a:r>
              <a:rPr lang="en-US" sz="1600" spc="-1" dirty="0">
                <a:solidFill>
                  <a:srgbClr val="000000"/>
                </a:solidFill>
                <a:latin typeface="Calibri"/>
                <a:ea typeface="Calibri" panose="020F0502020204030204" pitchFamily="34" charset="0"/>
              </a:rPr>
              <a:t>N</a:t>
            </a:r>
            <a:r>
              <a:rPr lang="en-US" sz="1600" b="0" strike="noStrike" spc="-1" dirty="0">
                <a:solidFill>
                  <a:srgbClr val="000000"/>
                </a:solidFill>
                <a:latin typeface="Calibri"/>
                <a:ea typeface="DejaVu Sans"/>
              </a:rPr>
              <a:t>ot mandatory, but </a:t>
            </a:r>
            <a:r>
              <a:rPr lang="en-US" sz="1600" b="0" u="sng" strike="noStrike" spc="-1" dirty="0">
                <a:latin typeface="Calibri"/>
                <a:ea typeface="DejaVu Sans"/>
              </a:rPr>
              <a:t>Donor Partnership Projects</a:t>
            </a:r>
            <a:r>
              <a:rPr lang="en-US" sz="1600" b="0" strike="noStrike" spc="-1" dirty="0">
                <a:latin typeface="Calibri"/>
                <a:ea typeface="DejaVu Sans"/>
              </a:rPr>
              <a:t> </a:t>
            </a:r>
            <a:r>
              <a:rPr lang="en-US" sz="1600" b="0" strike="noStrike" spc="-1" dirty="0">
                <a:solidFill>
                  <a:srgbClr val="000000"/>
                </a:solidFill>
                <a:latin typeface="Calibri"/>
                <a:ea typeface="DejaVu Sans"/>
              </a:rPr>
              <a:t>are </a:t>
            </a:r>
            <a:r>
              <a:rPr lang="en-US" sz="1600" b="0" u="sng" strike="noStrike" spc="-1" dirty="0">
                <a:solidFill>
                  <a:srgbClr val="000000"/>
                </a:solidFill>
                <a:uFillTx/>
                <a:latin typeface="Calibri"/>
                <a:ea typeface="DejaVu Sans"/>
              </a:rPr>
              <a:t>strongly encouraged</a:t>
            </a:r>
            <a:r>
              <a:rPr lang="en-US" sz="1600" b="0" strike="noStrike" spc="-1" dirty="0">
                <a:solidFill>
                  <a:srgbClr val="000000"/>
                </a:solidFill>
                <a:latin typeface="Calibri"/>
                <a:ea typeface="DejaVu Sans"/>
              </a:rPr>
              <a:t> and will be awarded extra points during the project assessment process.</a:t>
            </a:r>
            <a:endParaRPr lang="en-US" sz="1600" dirty="0">
              <a:solidFill>
                <a:srgbClr val="000000"/>
              </a:solidFill>
              <a:effectLst/>
              <a:latin typeface="Calibri" panose="020F0502020204030204" pitchFamily="34" charset="0"/>
              <a:ea typeface="Calibri" panose="020F0502020204030204" pitchFamily="34" charset="0"/>
            </a:endParaRPr>
          </a:p>
          <a:p>
            <a:pPr marL="1436370" lvl="0" indent="-1436370">
              <a:spcAft>
                <a:spcPts val="600"/>
              </a:spcAft>
            </a:pPr>
            <a:r>
              <a:rPr lang="en-US" sz="1600">
                <a:latin typeface="Calibri"/>
                <a:ea typeface="Calibri" panose="020F0502020204030204" pitchFamily="34" charset="0"/>
                <a:cs typeface="Calibri"/>
              </a:rPr>
              <a:t>Unique bilateral partnership opportunity.</a:t>
            </a:r>
          </a:p>
          <a:p>
            <a:pPr lvl="0">
              <a:spcAft>
                <a:spcPts val="600"/>
              </a:spcAft>
            </a:pPr>
            <a:r>
              <a:rPr lang="en-US" sz="1600" dirty="0">
                <a:latin typeface="Calibri" panose="020F0502020204030204" pitchFamily="34" charset="0"/>
                <a:ea typeface="Calibri" panose="020F0502020204030204" pitchFamily="34" charset="0"/>
              </a:rPr>
              <a:t>Access to expertise, technologies and solutions from Donor States entities (Norway, Iceland, Liechtenstein).</a:t>
            </a:r>
          </a:p>
          <a:p>
            <a:pPr>
              <a:spcAft>
                <a:spcPts val="600"/>
              </a:spcAft>
            </a:pPr>
            <a:r>
              <a:rPr lang="en-US" sz="1600">
                <a:latin typeface="Calibri"/>
                <a:ea typeface="Calibri" panose="020F0502020204030204" pitchFamily="34" charset="0"/>
                <a:cs typeface="Calibri"/>
              </a:rPr>
              <a:t>The Romanian </a:t>
            </a:r>
            <a:r>
              <a:rPr lang="en-US" sz="1600" u="sng">
                <a:latin typeface="Calibri"/>
                <a:ea typeface="Calibri" panose="020F0502020204030204" pitchFamily="34" charset="0"/>
                <a:cs typeface="Calibri"/>
              </a:rPr>
              <a:t>Applicant</a:t>
            </a:r>
            <a:r>
              <a:rPr lang="en-US" sz="1600">
                <a:latin typeface="Calibri"/>
                <a:ea typeface="Calibri" panose="020F0502020204030204" pitchFamily="34" charset="0"/>
                <a:cs typeface="Calibri"/>
              </a:rPr>
              <a:t> is in the driver seat (submits the project application, signs the financing contract with Innovation Norway, submits Interim &amp; Final Reports). </a:t>
            </a:r>
          </a:p>
          <a:p>
            <a:pPr lvl="0">
              <a:spcAft>
                <a:spcPts val="600"/>
              </a:spcAft>
            </a:pPr>
            <a:r>
              <a:rPr lang="en-US" sz="1600" u="sng">
                <a:latin typeface="Calibri"/>
                <a:ea typeface="Calibri" panose="020F0502020204030204" pitchFamily="34" charset="0"/>
                <a:cs typeface="Calibri"/>
              </a:rPr>
              <a:t>Division of roles</a:t>
            </a:r>
            <a:r>
              <a:rPr lang="en-US" sz="1600">
                <a:latin typeface="Calibri"/>
                <a:ea typeface="Calibri" panose="020F0502020204030204" pitchFamily="34" charset="0"/>
                <a:cs typeface="Calibri"/>
              </a:rPr>
              <a:t> is in the </a:t>
            </a:r>
            <a:r>
              <a:rPr lang="en-US" sz="1600" u="sng">
                <a:latin typeface="Calibri"/>
                <a:ea typeface="Calibri" panose="020F0502020204030204" pitchFamily="34" charset="0"/>
                <a:cs typeface="Calibri"/>
              </a:rPr>
              <a:t>Partnership Agreement</a:t>
            </a:r>
            <a:r>
              <a:rPr lang="en-US" sz="1600">
                <a:latin typeface="Calibri"/>
                <a:ea typeface="Calibri" panose="020F0502020204030204" pitchFamily="34" charset="0"/>
                <a:cs typeface="Calibri"/>
              </a:rPr>
              <a:t>.</a:t>
            </a:r>
            <a:endParaRPr lang="en-US">
              <a:latin typeface="Calibri"/>
              <a:cs typeface="Calibri"/>
            </a:endParaRPr>
          </a:p>
          <a:p>
            <a:pPr marL="1436370" lvl="0" indent="-1436370">
              <a:spcAft>
                <a:spcPts val="600"/>
              </a:spcAft>
            </a:pPr>
            <a:endParaRPr lang="en-US" sz="160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1049148" y="347484"/>
            <a:ext cx="6642828" cy="189164"/>
          </a:xfrm>
          <a:effectLst>
            <a:outerShdw blurRad="50800" dist="38100" dir="2700000" algn="tl" rotWithShape="0">
              <a:prstClr val="black">
                <a:alpha val="15000"/>
              </a:prstClr>
            </a:outerShdw>
          </a:effectLst>
        </p:spPr>
        <p:txBody>
          <a:bodyPr/>
          <a:lstStyle/>
          <a:p>
            <a:pPr algn="ctr">
              <a:spcAft>
                <a:spcPts val="600"/>
              </a:spcAft>
            </a:pPr>
            <a:r>
              <a:rPr lang="en-US" sz="2000" b="1">
                <a:solidFill>
                  <a:srgbClr val="0070C0"/>
                </a:solidFill>
                <a:effectLst/>
                <a:latin typeface="Calibri" panose="020F0502020204030204" pitchFamily="34" charset="0"/>
                <a:ea typeface="Calibri" panose="020F0502020204030204" pitchFamily="34" charset="0"/>
              </a:rPr>
              <a:t>Donor Partnership Projects</a:t>
            </a:r>
            <a:endParaRPr lang="en-GB"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pic>
        <p:nvPicPr>
          <p:cNvPr id="5" name="Picture 5" descr="A picture containing text, sunset, set&#10;&#10;Description automatically generated">
            <a:extLst>
              <a:ext uri="{FF2B5EF4-FFF2-40B4-BE49-F238E27FC236}">
                <a16:creationId xmlns:a16="http://schemas.microsoft.com/office/drawing/2014/main" id="{F028360A-8000-43DD-B448-5103AF65474B}"/>
              </a:ext>
            </a:extLst>
          </p:cNvPr>
          <p:cNvPicPr>
            <a:picLocks noChangeAspect="1"/>
          </p:cNvPicPr>
          <p:nvPr/>
        </p:nvPicPr>
        <p:blipFill>
          <a:blip r:embed="rId3"/>
          <a:stretch>
            <a:fillRect/>
          </a:stretch>
        </p:blipFill>
        <p:spPr>
          <a:xfrm>
            <a:off x="4614231" y="899075"/>
            <a:ext cx="4396028" cy="3667990"/>
          </a:xfrm>
          <a:prstGeom prst="rect">
            <a:avLst/>
          </a:prstGeom>
        </p:spPr>
      </p:pic>
      <p:sp>
        <p:nvSpPr>
          <p:cNvPr id="10" name="TextBox 1">
            <a:extLst>
              <a:ext uri="{FF2B5EF4-FFF2-40B4-BE49-F238E27FC236}">
                <a16:creationId xmlns:a16="http://schemas.microsoft.com/office/drawing/2014/main" id="{3BCA007E-B793-428F-9D73-4D01E9D18507}"/>
              </a:ext>
            </a:extLst>
          </p:cNvPr>
          <p:cNvSpPr txBox="1"/>
          <p:nvPr/>
        </p:nvSpPr>
        <p:spPr>
          <a:xfrm>
            <a:off x="5964871" y="4293075"/>
            <a:ext cx="2285606" cy="18466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600">
                <a:hlinkClick r:id="rId4" tooltip="https://singularityhub.com/2017/10/03/the-most-powerful-solutions-are-born-when-uncommon-partners-unite/"/>
              </a:rPr>
              <a:t>This Photo</a:t>
            </a:r>
            <a:r>
              <a:rPr lang="nb-NO" sz="600"/>
              <a:t> by </a:t>
            </a:r>
            <a:r>
              <a:rPr lang="nb-NO" sz="600" err="1"/>
              <a:t>Unknown</a:t>
            </a:r>
            <a:r>
              <a:rPr lang="nb-NO" sz="600"/>
              <a:t> Author is </a:t>
            </a:r>
            <a:r>
              <a:rPr lang="nb-NO" sz="600" err="1"/>
              <a:t>licensed</a:t>
            </a:r>
            <a:r>
              <a:rPr lang="nb-NO" sz="600"/>
              <a:t> under </a:t>
            </a:r>
            <a:r>
              <a:rPr lang="nb-NO" sz="600">
                <a:hlinkClick r:id="rId5" tooltip="https://creativecommons.org/licenses/by-nd/3.0/"/>
              </a:rPr>
              <a:t>CC BY-ND</a:t>
            </a:r>
            <a:endParaRPr lang="nb-NO" sz="600">
              <a:cs typeface="Calibri"/>
            </a:endParaRPr>
          </a:p>
        </p:txBody>
      </p:sp>
    </p:spTree>
    <p:extLst>
      <p:ext uri="{BB962C8B-B14F-4D97-AF65-F5344CB8AC3E}">
        <p14:creationId xmlns:p14="http://schemas.microsoft.com/office/powerpoint/2010/main" val="1980209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91384" y="1207793"/>
            <a:ext cx="8357329" cy="2863381"/>
          </a:xfrm>
        </p:spPr>
        <p:txBody>
          <a:bodyPr/>
          <a:lstStyle/>
          <a:p>
            <a:r>
              <a:rPr lang="en" sz="1400">
                <a:cs typeface="Calibri"/>
              </a:rPr>
              <a:t>We have the pleasure to present some of the projects under implementation financed from EEA and Norway Grants and managed by Innovation Norway in Romania under the umbrella of Energy Programme.</a:t>
            </a:r>
            <a:r>
              <a:rPr lang="en-GB" sz="1400">
                <a:cs typeface="Calibri"/>
              </a:rPr>
              <a:t> </a:t>
            </a:r>
          </a:p>
          <a:p>
            <a:endParaRPr lang="en-GB" sz="1400">
              <a:cs typeface="Calibri"/>
            </a:endParaRPr>
          </a:p>
          <a:p>
            <a:r>
              <a:rPr lang="en" sz="1400" b="1">
                <a:ea typeface="+mn-lt"/>
                <a:cs typeface="+mn-lt"/>
              </a:rPr>
              <a:t>Welcome</a:t>
            </a:r>
            <a:r>
              <a:rPr lang="en" sz="1400">
                <a:ea typeface="+mn-lt"/>
                <a:cs typeface="+mn-lt"/>
              </a:rPr>
              <a:t> and </a:t>
            </a:r>
            <a:r>
              <a:rPr lang="en" sz="1400" b="1">
                <a:ea typeface="+mn-lt"/>
                <a:cs typeface="+mn-lt"/>
              </a:rPr>
              <a:t>thank you </a:t>
            </a:r>
            <a:r>
              <a:rPr lang="en" sz="1400">
                <a:ea typeface="+mn-lt"/>
                <a:cs typeface="+mn-lt"/>
              </a:rPr>
              <a:t>to our Project Promoters for their availability and participation in this event - </a:t>
            </a:r>
            <a:r>
              <a:rPr lang="en-US" sz="1400" b="1">
                <a:ea typeface="+mn-lt"/>
                <a:cs typeface="+mn-lt"/>
              </a:rPr>
              <a:t>Cluj-Napoca Municipality Hall.</a:t>
            </a:r>
            <a:endParaRPr lang="en-GB" sz="1400">
              <a:ea typeface="+mn-lt"/>
              <a:cs typeface="+mn-lt"/>
            </a:endParaRPr>
          </a:p>
          <a:p>
            <a:pPr marL="342900" indent="-342900">
              <a:buFont typeface="Wingdings" panose="020B0604020202020204" pitchFamily="34" charset="0"/>
              <a:buChar char="v"/>
            </a:pPr>
            <a:endParaRPr lang="en-US" sz="1400" b="1">
              <a:cs typeface="Calibri"/>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1385" y="773155"/>
            <a:ext cx="8357328" cy="307777"/>
          </a:xfrm>
        </p:spPr>
        <p:txBody>
          <a:bodyPr/>
          <a:lstStyle/>
          <a:p>
            <a:r>
              <a:rPr lang="en-GB">
                <a:ea typeface="+mj-lt"/>
                <a:cs typeface="+mj-lt"/>
              </a:rPr>
              <a:t>Project examples</a:t>
            </a:r>
            <a:endParaRPr lang="en-US">
              <a:cs typeface="Calibri"/>
            </a:endParaRPr>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fld id="{45D54F3E-5908-4C83-B5CA-2A5BDE9E6817}" type="slidenum">
              <a:rPr lang="nb-NO" smtClean="0"/>
              <a:pPr/>
              <a:t>23</a:t>
            </a:fld>
            <a:endParaRPr lang="nb-NO"/>
          </a:p>
        </p:txBody>
      </p:sp>
      <p:pic>
        <p:nvPicPr>
          <p:cNvPr id="5" name="Picture 5" descr="A picture containing outdoor, sky, city, building&#10;&#10;Description automatically generated">
            <a:extLst>
              <a:ext uri="{FF2B5EF4-FFF2-40B4-BE49-F238E27FC236}">
                <a16:creationId xmlns:a16="http://schemas.microsoft.com/office/drawing/2014/main" id="{E1764E67-2814-4AF2-9B76-C1B06A74E5AA}"/>
              </a:ext>
            </a:extLst>
          </p:cNvPr>
          <p:cNvPicPr>
            <a:picLocks noChangeAspect="1"/>
          </p:cNvPicPr>
          <p:nvPr/>
        </p:nvPicPr>
        <p:blipFill>
          <a:blip r:embed="rId3"/>
          <a:stretch>
            <a:fillRect/>
          </a:stretch>
        </p:blipFill>
        <p:spPr>
          <a:xfrm>
            <a:off x="388658" y="2613971"/>
            <a:ext cx="2743200" cy="177588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6388E9F-1EE7-4C18-B907-A2F96F20C7B7}"/>
              </a:ext>
            </a:extLst>
          </p:cNvPr>
          <p:cNvSpPr txBox="1"/>
          <p:nvPr/>
        </p:nvSpPr>
        <p:spPr>
          <a:xfrm>
            <a:off x="1406155" y="4516179"/>
            <a:ext cx="83851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ea typeface="+mn-lt"/>
                <a:cs typeface="+mn-lt"/>
              </a:rPr>
              <a:t>Photos source: Project: </a:t>
            </a:r>
            <a:r>
              <a:rPr lang="en-US" sz="800" i="1">
                <a:solidFill>
                  <a:srgbClr val="444444"/>
                </a:solidFill>
                <a:cs typeface="Calibri"/>
              </a:rPr>
              <a:t>Smart and low GHG emission Lighting System in Cluj </a:t>
            </a:r>
            <a:r>
              <a:rPr lang="en-US" sz="800" i="1" err="1">
                <a:solidFill>
                  <a:srgbClr val="444444"/>
                </a:solidFill>
                <a:cs typeface="Calibri"/>
              </a:rPr>
              <a:t>Napoca</a:t>
            </a:r>
            <a:r>
              <a:rPr lang="en-US" sz="800" i="1">
                <a:solidFill>
                  <a:srgbClr val="444444"/>
                </a:solidFill>
                <a:cs typeface="Calibri"/>
              </a:rPr>
              <a:t>, Project: </a:t>
            </a:r>
            <a:r>
              <a:rPr lang="en-US" sz="800" i="1">
                <a:cs typeface="Calibri"/>
              </a:rPr>
              <a:t>Production of Simex furniture with green energy</a:t>
            </a:r>
            <a:r>
              <a:rPr lang="ro" sz="800" i="1">
                <a:cs typeface="Calibri"/>
              </a:rPr>
              <a:t>S.C.  SIMEX S.A.</a:t>
            </a:r>
            <a:r>
              <a:rPr lang="en-US" sz="800" i="1">
                <a:solidFill>
                  <a:srgbClr val="444444"/>
                </a:solidFill>
                <a:cs typeface="Calibri"/>
              </a:rPr>
              <a:t> </a:t>
            </a:r>
            <a:r>
              <a:rPr lang="en-US" sz="800" i="1">
                <a:cs typeface="Calibri"/>
              </a:rPr>
              <a:t> </a:t>
            </a:r>
            <a:endParaRPr lang="en-US"/>
          </a:p>
        </p:txBody>
      </p:sp>
      <p:pic>
        <p:nvPicPr>
          <p:cNvPr id="10" name="Picture 10" descr="A picture containing text, building, outdoor, street&#10;&#10;Description automatically generated">
            <a:extLst>
              <a:ext uri="{FF2B5EF4-FFF2-40B4-BE49-F238E27FC236}">
                <a16:creationId xmlns:a16="http://schemas.microsoft.com/office/drawing/2014/main" id="{6BFBA918-6202-4336-B42E-A38154225AC7}"/>
              </a:ext>
            </a:extLst>
          </p:cNvPr>
          <p:cNvPicPr>
            <a:picLocks noChangeAspect="1"/>
          </p:cNvPicPr>
          <p:nvPr/>
        </p:nvPicPr>
        <p:blipFill>
          <a:blip r:embed="rId4"/>
          <a:stretch>
            <a:fillRect/>
          </a:stretch>
        </p:blipFill>
        <p:spPr>
          <a:xfrm>
            <a:off x="3253788" y="2614349"/>
            <a:ext cx="2743200" cy="1778224"/>
          </a:xfrm>
          <a:prstGeom prst="rect">
            <a:avLst/>
          </a:prstGeom>
          <a:ln>
            <a:noFill/>
          </a:ln>
          <a:effectLst>
            <a:outerShdw blurRad="292100" dist="139700" dir="2700000" algn="tl" rotWithShape="0">
              <a:srgbClr val="333333">
                <a:alpha val="65000"/>
              </a:srgbClr>
            </a:outerShdw>
          </a:effectLst>
        </p:spPr>
      </p:pic>
      <p:pic>
        <p:nvPicPr>
          <p:cNvPr id="12" name="Picture 12">
            <a:extLst>
              <a:ext uri="{FF2B5EF4-FFF2-40B4-BE49-F238E27FC236}">
                <a16:creationId xmlns:a16="http://schemas.microsoft.com/office/drawing/2014/main" id="{260BEC26-145C-44BA-801E-516AB034F83E}"/>
              </a:ext>
            </a:extLst>
          </p:cNvPr>
          <p:cNvPicPr>
            <a:picLocks noChangeAspect="1"/>
          </p:cNvPicPr>
          <p:nvPr/>
        </p:nvPicPr>
        <p:blipFill>
          <a:blip r:embed="rId5"/>
          <a:stretch>
            <a:fillRect/>
          </a:stretch>
        </p:blipFill>
        <p:spPr>
          <a:xfrm>
            <a:off x="6104417" y="2618044"/>
            <a:ext cx="2743200" cy="1780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911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40613-5FC9-43E3-BED8-9F8C2DE324E0}"/>
              </a:ext>
            </a:extLst>
          </p:cNvPr>
          <p:cNvSpPr>
            <a:spLocks noGrp="1"/>
          </p:cNvSpPr>
          <p:nvPr>
            <p:ph type="body" idx="14"/>
          </p:nvPr>
        </p:nvSpPr>
        <p:spPr>
          <a:xfrm>
            <a:off x="359696" y="902130"/>
            <a:ext cx="5966126" cy="3528974"/>
          </a:xfrm>
        </p:spPr>
        <p:txBody>
          <a:bodyPr/>
          <a:lstStyle/>
          <a:p>
            <a:r>
              <a:rPr lang="en-US" sz="1100" u="sng">
                <a:ea typeface="+mn-lt"/>
                <a:cs typeface="+mn-lt"/>
              </a:rPr>
              <a:t>Project Promoter: </a:t>
            </a:r>
            <a:r>
              <a:rPr lang="en-US" sz="1100" b="1">
                <a:ea typeface="+mn-lt"/>
                <a:cs typeface="+mn-lt"/>
              </a:rPr>
              <a:t>CLUJ - NAPOCA Municipality Hall</a:t>
            </a:r>
            <a:endParaRPr lang="en-US" sz="1100">
              <a:cs typeface="Calibri"/>
            </a:endParaRPr>
          </a:p>
          <a:p>
            <a:r>
              <a:rPr lang="en-GB" sz="1100" i="1">
                <a:ea typeface="+mn-lt"/>
                <a:cs typeface="+mn-lt"/>
              </a:rPr>
              <a:t>Total eligible budget: </a:t>
            </a:r>
            <a:r>
              <a:rPr lang="en-GB" sz="1100" b="1" i="1">
                <a:ea typeface="+mn-lt"/>
                <a:cs typeface="+mn-lt"/>
              </a:rPr>
              <a:t>761 771 Euro, </a:t>
            </a:r>
            <a:r>
              <a:rPr lang="en-GB" sz="1100" i="1">
                <a:ea typeface="+mn-lt"/>
                <a:cs typeface="+mn-lt"/>
              </a:rPr>
              <a:t>Total grant amount: </a:t>
            </a:r>
            <a:r>
              <a:rPr lang="en-GB" sz="1100" b="1" i="1">
                <a:ea typeface="+mn-lt"/>
                <a:cs typeface="+mn-lt"/>
              </a:rPr>
              <a:t>647 500 Euro</a:t>
            </a:r>
            <a:r>
              <a:rPr lang="en-US" sz="1100">
                <a:ea typeface="+mn-lt"/>
                <a:cs typeface="+mn-lt"/>
              </a:rPr>
              <a:t> </a:t>
            </a:r>
            <a:endParaRPr lang="en-US" sz="1100">
              <a:cs typeface="Calibri"/>
            </a:endParaRPr>
          </a:p>
          <a:p>
            <a:endParaRPr lang="en-US" sz="1100">
              <a:cs typeface="Calibri"/>
            </a:endParaRPr>
          </a:p>
          <a:p>
            <a:r>
              <a:rPr lang="en-US" sz="1100" b="1" i="1">
                <a:ea typeface="+mn-lt"/>
                <a:cs typeface="+mn-lt"/>
              </a:rPr>
              <a:t>Short description:  </a:t>
            </a:r>
            <a:r>
              <a:rPr lang="en-GB" sz="1100">
                <a:ea typeface="+mn-lt"/>
                <a:cs typeface="+mn-lt"/>
              </a:rPr>
              <a:t>Replacement of 1 376 lighting points by using LED sources.</a:t>
            </a:r>
            <a:endParaRPr lang="en-US" sz="1100">
              <a:ea typeface="+mn-lt"/>
              <a:cs typeface="+mn-lt"/>
            </a:endParaRPr>
          </a:p>
          <a:p>
            <a:endParaRPr lang="en-GB" sz="1100">
              <a:ea typeface="+mn-lt"/>
              <a:cs typeface="+mn-lt"/>
            </a:endParaRPr>
          </a:p>
          <a:p>
            <a:r>
              <a:rPr lang="en-GB" sz="1100">
                <a:ea typeface="+mn-lt"/>
                <a:cs typeface="+mn-lt"/>
              </a:rPr>
              <a:t>The use of the new LED technology will provide to Cluj – </a:t>
            </a:r>
            <a:r>
              <a:rPr lang="en-GB" sz="1100" err="1">
                <a:ea typeface="+mn-lt"/>
                <a:cs typeface="+mn-lt"/>
              </a:rPr>
              <a:t>Napoca</a:t>
            </a:r>
            <a:r>
              <a:rPr lang="en-GB" sz="1100">
                <a:ea typeface="+mn-lt"/>
                <a:cs typeface="+mn-lt"/>
              </a:rPr>
              <a:t> Municipality the opportunity to transform the current conventional lighting sources into a smart solution by combining efficient electricity consumption management, integrated lighting sources via internet into an adaptive smart control of the lighting level.  </a:t>
            </a:r>
            <a:r>
              <a:rPr lang="en-GB" sz="1100" i="1">
                <a:ea typeface="+mn-lt"/>
                <a:cs typeface="+mn-lt"/>
              </a:rPr>
              <a:t> </a:t>
            </a:r>
            <a:r>
              <a:rPr lang="en-US" sz="1100">
                <a:ea typeface="+mn-lt"/>
                <a:cs typeface="+mn-lt"/>
              </a:rPr>
              <a:t> </a:t>
            </a:r>
          </a:p>
          <a:p>
            <a:br>
              <a:rPr lang="en-GB" sz="1100" b="1" i="1">
                <a:ea typeface="+mn-lt"/>
                <a:cs typeface="+mn-lt"/>
              </a:rPr>
            </a:br>
            <a:r>
              <a:rPr lang="en-GB" sz="1100" b="1" i="1">
                <a:ea typeface="+mn-lt"/>
                <a:cs typeface="+mn-lt"/>
              </a:rPr>
              <a:t> Expected outcomes </a:t>
            </a:r>
            <a:endParaRPr lang="en-US" sz="1100">
              <a:cs typeface="Calibri"/>
            </a:endParaRPr>
          </a:p>
          <a:p>
            <a:r>
              <a:rPr lang="en-GB" sz="1100" i="1">
                <a:ea typeface="+mn-lt"/>
                <a:cs typeface="+mn-lt"/>
              </a:rPr>
              <a:t>-           Reduction of energy consumption by 532 MWh/year. </a:t>
            </a:r>
            <a:endParaRPr lang="en-US" sz="1100">
              <a:cs typeface="Calibri"/>
            </a:endParaRPr>
          </a:p>
          <a:p>
            <a:r>
              <a:rPr lang="en-GB" sz="1100" i="1">
                <a:ea typeface="+mn-lt"/>
                <a:cs typeface="+mn-lt"/>
              </a:rPr>
              <a:t>-           CO2 equivalent emission reduction per year: 452 tonnes CO2 equivalent / year. </a:t>
            </a:r>
            <a:endParaRPr lang="en-GB" sz="1100">
              <a:cs typeface="Calibri"/>
            </a:endParaRPr>
          </a:p>
          <a:p>
            <a:r>
              <a:rPr lang="en-GB" sz="1100">
                <a:ea typeface="+mn-lt"/>
                <a:cs typeface="+mn-lt"/>
              </a:rPr>
              <a:t> </a:t>
            </a:r>
            <a:r>
              <a:rPr lang="en-US" sz="1100">
                <a:ea typeface="+mn-lt"/>
                <a:cs typeface="+mn-lt"/>
              </a:rPr>
              <a:t> </a:t>
            </a:r>
            <a:r>
              <a:rPr lang="en-GB" sz="1100">
                <a:ea typeface="+mn-lt"/>
                <a:cs typeface="+mn-lt"/>
              </a:rPr>
              <a:t> </a:t>
            </a:r>
            <a:r>
              <a:rPr lang="en-US" sz="1100">
                <a:ea typeface="+mn-lt"/>
                <a:cs typeface="+mn-lt"/>
              </a:rPr>
              <a:t> </a:t>
            </a:r>
            <a:endParaRPr lang="en-GB" sz="1100">
              <a:cs typeface="Calibri"/>
            </a:endParaRPr>
          </a:p>
          <a:p>
            <a:r>
              <a:rPr lang="en-GB" sz="1100">
                <a:ea typeface="+mn-lt"/>
                <a:cs typeface="+mn-lt"/>
              </a:rPr>
              <a:t>The Project Promoter has previously implemented  a project with a Grant of </a:t>
            </a:r>
            <a:r>
              <a:rPr lang="en-GB" sz="1100" b="1">
                <a:ea typeface="+mn-lt"/>
                <a:cs typeface="+mn-lt"/>
              </a:rPr>
              <a:t>10,000 EUR from Norway Grants </a:t>
            </a:r>
            <a:r>
              <a:rPr lang="en-GB" sz="1100">
                <a:ea typeface="+mn-lt"/>
                <a:cs typeface="+mn-lt"/>
              </a:rPr>
              <a:t>to perform </a:t>
            </a:r>
            <a:r>
              <a:rPr lang="en-GB" sz="1100" b="1">
                <a:ea typeface="+mn-lt"/>
                <a:cs typeface="+mn-lt"/>
              </a:rPr>
              <a:t>Energy Audit</a:t>
            </a:r>
            <a:r>
              <a:rPr lang="en-GB" sz="1100">
                <a:ea typeface="+mn-lt"/>
                <a:cs typeface="+mn-lt"/>
              </a:rPr>
              <a:t> </a:t>
            </a:r>
            <a:r>
              <a:rPr lang="en-GB" sz="1100" b="1">
                <a:ea typeface="+mn-lt"/>
                <a:cs typeface="+mn-lt"/>
              </a:rPr>
              <a:t>Report </a:t>
            </a:r>
            <a:r>
              <a:rPr lang="en-GB" sz="1100">
                <a:ea typeface="+mn-lt"/>
                <a:cs typeface="+mn-lt"/>
              </a:rPr>
              <a:t>for the public lighting network and is also implementing a project for </a:t>
            </a:r>
            <a:r>
              <a:rPr lang="en-GB" sz="1100" b="1">
                <a:ea typeface="+mn-lt"/>
                <a:cs typeface="+mn-lt"/>
              </a:rPr>
              <a:t>installing photovoltaic panels on 8 public buildings</a:t>
            </a:r>
            <a:r>
              <a:rPr lang="en-GB" sz="1100">
                <a:ea typeface="+mn-lt"/>
                <a:cs typeface="+mn-lt"/>
              </a:rPr>
              <a:t> which belongs to Municipality of Cluj - </a:t>
            </a:r>
            <a:r>
              <a:rPr lang="en-GB" sz="1100" err="1">
                <a:ea typeface="+mn-lt"/>
                <a:cs typeface="+mn-lt"/>
              </a:rPr>
              <a:t>Napoca</a:t>
            </a:r>
            <a:r>
              <a:rPr lang="en-US" sz="1100">
                <a:ea typeface="+mn-lt"/>
                <a:cs typeface="+mn-lt"/>
              </a:rPr>
              <a:t> with a Grand amount of </a:t>
            </a:r>
            <a:r>
              <a:rPr lang="en-GB" sz="1100" b="1">
                <a:ea typeface="+mn-lt"/>
                <a:cs typeface="+mn-lt"/>
              </a:rPr>
              <a:t>697,300 EUR </a:t>
            </a:r>
            <a:r>
              <a:rPr lang="en-GB" sz="1100" b="1" err="1">
                <a:ea typeface="+mn-lt"/>
                <a:cs typeface="+mn-lt"/>
              </a:rPr>
              <a:t>EEA&amp;Norway</a:t>
            </a:r>
            <a:r>
              <a:rPr lang="en-GB" sz="1100" b="1">
                <a:ea typeface="+mn-lt"/>
                <a:cs typeface="+mn-lt"/>
              </a:rPr>
              <a:t> Grants</a:t>
            </a:r>
            <a:r>
              <a:rPr lang="en-GB" sz="1100">
                <a:ea typeface="+mn-lt"/>
                <a:cs typeface="+mn-lt"/>
              </a:rPr>
              <a:t>.</a:t>
            </a:r>
            <a:endParaRPr lang="en-GB" sz="1100" b="1">
              <a:ea typeface="+mn-lt"/>
              <a:cs typeface="+mn-lt"/>
            </a:endParaRPr>
          </a:p>
          <a:p>
            <a:endParaRPr lang="en-GB" sz="1100">
              <a:solidFill>
                <a:srgbClr val="000000"/>
              </a:solidFill>
              <a:ea typeface="+mn-lt"/>
              <a:cs typeface="+mn-lt"/>
            </a:endParaRPr>
          </a:p>
          <a:p>
            <a:pPr marL="171450" indent="-171450" algn="just">
              <a:buFont typeface="Wingdings" panose="020B0604020202020204" pitchFamily="34" charset="0"/>
              <a:buChar char="Ø"/>
            </a:pPr>
            <a:r>
              <a:rPr lang="en-GB" sz="1100" b="1">
                <a:solidFill>
                  <a:srgbClr val="0070C0"/>
                </a:solidFill>
                <a:ea typeface="+mn-lt"/>
                <a:cs typeface="+mn-lt"/>
              </a:rPr>
              <a:t>Mr. Emil Boc Mayor of Cluj-Napoca Municipality testimony:</a:t>
            </a:r>
            <a:r>
              <a:rPr lang="en-GB" sz="1100" b="1">
                <a:ea typeface="+mn-lt"/>
                <a:cs typeface="+mn-lt"/>
              </a:rPr>
              <a:t> </a:t>
            </a:r>
            <a:r>
              <a:rPr lang="en-GB" sz="1100" b="1">
                <a:solidFill>
                  <a:srgbClr val="0070C0"/>
                </a:solidFill>
                <a:ea typeface="+mn-lt"/>
                <a:cs typeface="+mn-lt"/>
                <a:hlinkClick r:id="rId3">
                  <a:extLst>
                    <a:ext uri="{A12FA001-AC4F-418D-AE19-62706E023703}">
                      <ahyp:hlinkClr xmlns:ahyp="http://schemas.microsoft.com/office/drawing/2018/hyperlinkcolor" val="tx"/>
                    </a:ext>
                  </a:extLst>
                </a:hlinkClick>
              </a:rPr>
              <a:t>https://youtu.be/jvj21bZCYK0</a:t>
            </a:r>
            <a:endParaRPr lang="en-GB" sz="1100">
              <a:solidFill>
                <a:srgbClr val="0070C0"/>
              </a:solidFill>
              <a:cs typeface="Calibri"/>
            </a:endParaRPr>
          </a:p>
          <a:p>
            <a:pPr algn="just"/>
            <a:endParaRPr lang="en-GB" sz="1100">
              <a:cs typeface="Calibri"/>
            </a:endParaRPr>
          </a:p>
          <a:p>
            <a:pPr algn="just"/>
            <a:endParaRPr lang="en-US" sz="1100" b="1">
              <a:cs typeface="Calibri"/>
            </a:endParaRPr>
          </a:p>
          <a:p>
            <a:endParaRPr lang="en-US" sz="1100" b="1" u="sng">
              <a:cs typeface="Calibri"/>
            </a:endParaRPr>
          </a:p>
          <a:p>
            <a:endParaRPr lang="en-US" sz="1100" b="1" u="sng">
              <a:cs typeface="Calibri"/>
            </a:endParaRPr>
          </a:p>
        </p:txBody>
      </p:sp>
      <p:sp>
        <p:nvSpPr>
          <p:cNvPr id="3" name="Slide Number Placeholder 2">
            <a:extLst>
              <a:ext uri="{FF2B5EF4-FFF2-40B4-BE49-F238E27FC236}">
                <a16:creationId xmlns:a16="http://schemas.microsoft.com/office/drawing/2014/main" id="{044E2BB0-9DC7-4763-AACA-175D1D2FB98B}"/>
              </a:ext>
            </a:extLst>
          </p:cNvPr>
          <p:cNvSpPr>
            <a:spLocks noGrp="1"/>
          </p:cNvSpPr>
          <p:nvPr>
            <p:ph type="sldNum" sz="quarter" idx="4"/>
          </p:nvPr>
        </p:nvSpPr>
        <p:spPr/>
        <p:txBody>
          <a:bodyPr/>
          <a:lstStyle/>
          <a:p>
            <a:fld id="{45D54F3E-5908-4C83-B5CA-2A5BDE9E6817}" type="slidenum">
              <a:rPr lang="nb-NO" smtClean="0"/>
              <a:pPr/>
              <a:t>24</a:t>
            </a:fld>
            <a:endParaRPr lang="nb-NO"/>
          </a:p>
        </p:txBody>
      </p:sp>
      <p:pic>
        <p:nvPicPr>
          <p:cNvPr id="5" name="Picture 5" descr="A picture containing text, outdoor, night, street&#10;&#10;Description automatically generated">
            <a:extLst>
              <a:ext uri="{FF2B5EF4-FFF2-40B4-BE49-F238E27FC236}">
                <a16:creationId xmlns:a16="http://schemas.microsoft.com/office/drawing/2014/main" id="{0BE43666-61FD-42E0-A6F0-C424288DE9B0}"/>
              </a:ext>
            </a:extLst>
          </p:cNvPr>
          <p:cNvPicPr>
            <a:picLocks noChangeAspect="1"/>
          </p:cNvPicPr>
          <p:nvPr/>
        </p:nvPicPr>
        <p:blipFill>
          <a:blip r:embed="rId4"/>
          <a:stretch>
            <a:fillRect/>
          </a:stretch>
        </p:blipFill>
        <p:spPr>
          <a:xfrm>
            <a:off x="6341993" y="849657"/>
            <a:ext cx="2407559" cy="1083052"/>
          </a:xfrm>
          <a:prstGeom prst="rect">
            <a:avLst/>
          </a:prstGeom>
          <a:ln>
            <a:noFill/>
          </a:ln>
          <a:effectLst>
            <a:outerShdw blurRad="292100" dist="139700" dir="2700000" algn="tl" rotWithShape="0">
              <a:srgbClr val="333333">
                <a:alpha val="65000"/>
              </a:srgbClr>
            </a:outerShdw>
          </a:effectLst>
        </p:spPr>
      </p:pic>
      <p:pic>
        <p:nvPicPr>
          <p:cNvPr id="7" name="Picture 7" descr="A picture containing text, sky, outdoor, light&#10;&#10;Description automatically generated">
            <a:extLst>
              <a:ext uri="{FF2B5EF4-FFF2-40B4-BE49-F238E27FC236}">
                <a16:creationId xmlns:a16="http://schemas.microsoft.com/office/drawing/2014/main" id="{59029BE4-AEE6-4158-8F15-FEADCEDD412B}"/>
              </a:ext>
            </a:extLst>
          </p:cNvPr>
          <p:cNvPicPr>
            <a:picLocks noChangeAspect="1"/>
          </p:cNvPicPr>
          <p:nvPr/>
        </p:nvPicPr>
        <p:blipFill>
          <a:blip r:embed="rId5"/>
          <a:stretch>
            <a:fillRect/>
          </a:stretch>
        </p:blipFill>
        <p:spPr>
          <a:xfrm>
            <a:off x="6341993" y="1986562"/>
            <a:ext cx="2404371" cy="1152409"/>
          </a:xfrm>
          <a:prstGeom prst="rect">
            <a:avLst/>
          </a:prstGeom>
          <a:ln>
            <a:noFill/>
          </a:ln>
          <a:effectLst>
            <a:outerShdw blurRad="292100" dist="139700" dir="2700000" algn="tl" rotWithShape="0">
              <a:srgbClr val="333333">
                <a:alpha val="65000"/>
              </a:srgbClr>
            </a:outerShdw>
          </a:effectLst>
        </p:spPr>
      </p:pic>
      <p:pic>
        <p:nvPicPr>
          <p:cNvPr id="9" name="Picture 9" descr="Solar panels on a roof&#10;&#10;Description automatically generated">
            <a:extLst>
              <a:ext uri="{FF2B5EF4-FFF2-40B4-BE49-F238E27FC236}">
                <a16:creationId xmlns:a16="http://schemas.microsoft.com/office/drawing/2014/main" id="{45B334A6-5E51-4B99-AA7A-645658EAA300}"/>
              </a:ext>
            </a:extLst>
          </p:cNvPr>
          <p:cNvPicPr>
            <a:picLocks noChangeAspect="1"/>
          </p:cNvPicPr>
          <p:nvPr/>
        </p:nvPicPr>
        <p:blipFill>
          <a:blip r:embed="rId6"/>
          <a:stretch>
            <a:fillRect/>
          </a:stretch>
        </p:blipFill>
        <p:spPr>
          <a:xfrm>
            <a:off x="6339418" y="3446748"/>
            <a:ext cx="2406946" cy="131546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1E49977-12C4-4F33-AB4B-206F8E350ED8}"/>
              </a:ext>
            </a:extLst>
          </p:cNvPr>
          <p:cNvSpPr txBox="1"/>
          <p:nvPr/>
        </p:nvSpPr>
        <p:spPr>
          <a:xfrm>
            <a:off x="6339113" y="3114815"/>
            <a:ext cx="23998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i="1">
                <a:ea typeface="+mn-lt"/>
                <a:cs typeface="+mn-lt"/>
              </a:rPr>
              <a:t>Photos source:</a:t>
            </a:r>
            <a:r>
              <a:rPr lang="en-US" sz="800" i="1"/>
              <a:t> </a:t>
            </a:r>
            <a:r>
              <a:rPr lang="en-US" sz="800" b="1"/>
              <a:t>Public lighting system with green energy Cluj </a:t>
            </a:r>
            <a:r>
              <a:rPr lang="en-US" sz="800" b="1" err="1"/>
              <a:t>Napoca</a:t>
            </a:r>
            <a:r>
              <a:rPr lang="en-US" sz="800" b="1"/>
              <a:t> Municipality</a:t>
            </a:r>
            <a:endParaRPr lang="en-US" sz="800">
              <a:cs typeface="Calibri"/>
            </a:endParaRPr>
          </a:p>
        </p:txBody>
      </p:sp>
      <p:sp>
        <p:nvSpPr>
          <p:cNvPr id="11" name="TextBox 10">
            <a:extLst>
              <a:ext uri="{FF2B5EF4-FFF2-40B4-BE49-F238E27FC236}">
                <a16:creationId xmlns:a16="http://schemas.microsoft.com/office/drawing/2014/main" id="{ADB53278-1D54-4240-ABD8-32B69253C049}"/>
              </a:ext>
            </a:extLst>
          </p:cNvPr>
          <p:cNvSpPr txBox="1"/>
          <p:nvPr/>
        </p:nvSpPr>
        <p:spPr>
          <a:xfrm>
            <a:off x="6453485" y="4762213"/>
            <a:ext cx="21788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i="1">
                <a:ea typeface="+mn-lt"/>
                <a:cs typeface="+mn-lt"/>
              </a:rPr>
              <a:t>Photos source:</a:t>
            </a:r>
            <a:r>
              <a:rPr lang="en-US" sz="700" i="1"/>
              <a:t> </a:t>
            </a:r>
            <a:r>
              <a:rPr lang="en-US" sz="700" b="1"/>
              <a:t>Photovoltaic panels on public buildings which belongs to Municipality of Cluj - </a:t>
            </a:r>
            <a:r>
              <a:rPr lang="en-US" sz="700" b="1" err="1"/>
              <a:t>Napoca</a:t>
            </a:r>
            <a:endParaRPr lang="en-US" sz="700">
              <a:cs typeface="Calibri"/>
            </a:endParaRPr>
          </a:p>
        </p:txBody>
      </p:sp>
      <p:sp>
        <p:nvSpPr>
          <p:cNvPr id="13" name="Title 12">
            <a:extLst>
              <a:ext uri="{FF2B5EF4-FFF2-40B4-BE49-F238E27FC236}">
                <a16:creationId xmlns:a16="http://schemas.microsoft.com/office/drawing/2014/main" id="{EFB04C95-B8F9-4125-85AE-2C1CAD420BE6}"/>
              </a:ext>
            </a:extLst>
          </p:cNvPr>
          <p:cNvSpPr>
            <a:spLocks noGrp="1"/>
          </p:cNvSpPr>
          <p:nvPr>
            <p:ph type="title"/>
          </p:nvPr>
        </p:nvSpPr>
        <p:spPr>
          <a:xfrm>
            <a:off x="1544290" y="226240"/>
            <a:ext cx="6128478" cy="430887"/>
          </a:xfrm>
        </p:spPr>
        <p:txBody>
          <a:bodyPr/>
          <a:lstStyle/>
          <a:p>
            <a:pPr algn="ctr"/>
            <a:r>
              <a:rPr lang="en-US" sz="1400">
                <a:ea typeface="+mj-lt"/>
                <a:cs typeface="+mj-lt"/>
              </a:rPr>
              <a:t>"</a:t>
            </a:r>
            <a:r>
              <a:rPr lang="en-US" sz="1400" i="1">
                <a:cs typeface="Calibri"/>
              </a:rPr>
              <a:t>Public lighting system with green energy</a:t>
            </a:r>
            <a:r>
              <a:rPr lang="en-US" sz="1400">
                <a:cs typeface="Calibri"/>
              </a:rPr>
              <a:t>" and "</a:t>
            </a:r>
            <a:r>
              <a:rPr lang="en-US" sz="1400" i="1">
                <a:cs typeface="Calibri"/>
              </a:rPr>
              <a:t>Photovoltaic panels on 8 public buildings which belongs to Municipality of Cluj - </a:t>
            </a:r>
            <a:r>
              <a:rPr lang="en-US" sz="1400" i="1" err="1">
                <a:cs typeface="Calibri"/>
              </a:rPr>
              <a:t>Napoca</a:t>
            </a:r>
            <a:r>
              <a:rPr lang="en-US" sz="1400">
                <a:ea typeface="+mj-lt"/>
                <a:cs typeface="+mj-lt"/>
              </a:rPr>
              <a:t>"</a:t>
            </a:r>
            <a:endParaRPr lang="en-US" sz="1400">
              <a:cs typeface="Calibri"/>
            </a:endParaRPr>
          </a:p>
        </p:txBody>
      </p:sp>
    </p:spTree>
    <p:extLst>
      <p:ext uri="{BB962C8B-B14F-4D97-AF65-F5344CB8AC3E}">
        <p14:creationId xmlns:p14="http://schemas.microsoft.com/office/powerpoint/2010/main" val="284310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9BB445-3CFA-419C-A452-4C376DC8C69D}"/>
              </a:ext>
            </a:extLst>
          </p:cNvPr>
          <p:cNvSpPr>
            <a:spLocks noGrp="1"/>
          </p:cNvSpPr>
          <p:nvPr>
            <p:ph type="sldNum" sz="quarter" idx="4"/>
          </p:nvPr>
        </p:nvSpPr>
        <p:spPr/>
        <p:txBody>
          <a:bodyPr/>
          <a:lstStyle/>
          <a:p>
            <a:fld id="{45D54F3E-5908-4C83-B5CA-2A5BDE9E6817}" type="slidenum">
              <a:rPr lang="nb-NO" smtClean="0"/>
              <a:pPr/>
              <a:t>25</a:t>
            </a:fld>
            <a:endParaRPr lang="nb-NO"/>
          </a:p>
        </p:txBody>
      </p:sp>
      <p:sp>
        <p:nvSpPr>
          <p:cNvPr id="4" name="Title 3">
            <a:extLst>
              <a:ext uri="{FF2B5EF4-FFF2-40B4-BE49-F238E27FC236}">
                <a16:creationId xmlns:a16="http://schemas.microsoft.com/office/drawing/2014/main" id="{BA849205-A0E8-4E2F-A0AD-1AC7A665CD03}"/>
              </a:ext>
            </a:extLst>
          </p:cNvPr>
          <p:cNvSpPr>
            <a:spLocks noGrp="1"/>
          </p:cNvSpPr>
          <p:nvPr>
            <p:ph type="title"/>
          </p:nvPr>
        </p:nvSpPr>
        <p:spPr>
          <a:xfrm>
            <a:off x="109672" y="627553"/>
            <a:ext cx="8534308" cy="584775"/>
          </a:xfrm>
        </p:spPr>
        <p:txBody>
          <a:bodyPr/>
          <a:lstStyle/>
          <a:p>
            <a:endParaRPr lang="en-US" sz="1800" b="0">
              <a:ea typeface="+mj-lt"/>
              <a:cs typeface="+mj-lt"/>
            </a:endParaRPr>
          </a:p>
          <a:p>
            <a:endParaRPr lang="en-US">
              <a:cs typeface="Calibri"/>
            </a:endParaRPr>
          </a:p>
        </p:txBody>
      </p:sp>
      <p:pic>
        <p:nvPicPr>
          <p:cNvPr id="9" name="Picture 9" descr="Diagram&#10;&#10;Description automatically generated">
            <a:extLst>
              <a:ext uri="{FF2B5EF4-FFF2-40B4-BE49-F238E27FC236}">
                <a16:creationId xmlns:a16="http://schemas.microsoft.com/office/drawing/2014/main" id="{09AC54F9-8B41-4307-80B5-5C1BBE0FCF28}"/>
              </a:ext>
            </a:extLst>
          </p:cNvPr>
          <p:cNvPicPr>
            <a:picLocks noChangeAspect="1"/>
          </p:cNvPicPr>
          <p:nvPr/>
        </p:nvPicPr>
        <p:blipFill>
          <a:blip r:embed="rId3"/>
          <a:stretch>
            <a:fillRect/>
          </a:stretch>
        </p:blipFill>
        <p:spPr>
          <a:xfrm>
            <a:off x="7590673" y="626573"/>
            <a:ext cx="1466293" cy="1132954"/>
          </a:xfrm>
          <a:prstGeom prst="rect">
            <a:avLst/>
          </a:prstGeom>
          <a:ln>
            <a:noFill/>
          </a:ln>
          <a:effectLst>
            <a:softEdge rad="112500"/>
          </a:effectLst>
        </p:spPr>
      </p:pic>
      <p:pic>
        <p:nvPicPr>
          <p:cNvPr id="13" name="Picture 13" descr="A couple of people that are sitting on the side of the net&#10;&#10;Description automatically generated">
            <a:extLst>
              <a:ext uri="{FF2B5EF4-FFF2-40B4-BE49-F238E27FC236}">
                <a16:creationId xmlns:a16="http://schemas.microsoft.com/office/drawing/2014/main" id="{E765648B-2505-4665-B2ED-6E940EC00E49}"/>
              </a:ext>
            </a:extLst>
          </p:cNvPr>
          <p:cNvPicPr>
            <a:picLocks noChangeAspect="1"/>
          </p:cNvPicPr>
          <p:nvPr/>
        </p:nvPicPr>
        <p:blipFill rotWithShape="1">
          <a:blip r:embed="rId4"/>
          <a:srcRect t="49289" b="-204"/>
          <a:stretch/>
        </p:blipFill>
        <p:spPr>
          <a:xfrm>
            <a:off x="5646353" y="1869160"/>
            <a:ext cx="3414993" cy="1574268"/>
          </a:xfrm>
          <a:prstGeom prst="rect">
            <a:avLst/>
          </a:prstGeom>
          <a:ln>
            <a:noFill/>
          </a:ln>
          <a:effectLst>
            <a:outerShdw blurRad="292100" dist="139700" dir="2700000" algn="tl" rotWithShape="0">
              <a:srgbClr val="333333">
                <a:alpha val="65000"/>
              </a:srgbClr>
            </a:outerShdw>
          </a:effectLst>
        </p:spPr>
      </p:pic>
      <p:sp>
        <p:nvSpPr>
          <p:cNvPr id="20" name="Text Placeholder 1">
            <a:extLst>
              <a:ext uri="{FF2B5EF4-FFF2-40B4-BE49-F238E27FC236}">
                <a16:creationId xmlns:a16="http://schemas.microsoft.com/office/drawing/2014/main" id="{18598C8D-0D64-4A1B-B1C6-DB94B369E427}"/>
              </a:ext>
            </a:extLst>
          </p:cNvPr>
          <p:cNvSpPr>
            <a:spLocks noGrp="1"/>
          </p:cNvSpPr>
          <p:nvPr/>
        </p:nvSpPr>
        <p:spPr>
          <a:xfrm>
            <a:off x="339386" y="754346"/>
            <a:ext cx="5232170" cy="2466162"/>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z="1200" b="1">
                <a:solidFill>
                  <a:srgbClr val="00B050"/>
                </a:solidFill>
                <a:cs typeface="Calibri"/>
              </a:rPr>
              <a:t>*Successful Story</a:t>
            </a:r>
            <a:endParaRPr lang="en-US" sz="1200" b="1">
              <a:solidFill>
                <a:srgbClr val="00B050"/>
              </a:solidFill>
              <a:ea typeface="+mn-lt"/>
              <a:cs typeface="+mn-lt"/>
            </a:endParaRPr>
          </a:p>
          <a:p>
            <a:pPr algn="ctr"/>
            <a:r>
              <a:rPr lang="ro" sz="1600" b="1">
                <a:solidFill>
                  <a:schemeClr val="accent6">
                    <a:lumMod val="50000"/>
                  </a:schemeClr>
                </a:solidFill>
                <a:cs typeface="Calibri"/>
              </a:rPr>
              <a:t>Completion of the project</a:t>
            </a:r>
            <a:r>
              <a:rPr lang="en-GB" sz="1600" b="1">
                <a:solidFill>
                  <a:schemeClr val="accent6">
                    <a:lumMod val="50000"/>
                  </a:schemeClr>
                </a:solidFill>
                <a:cs typeface="Calibri"/>
              </a:rPr>
              <a:t> </a:t>
            </a:r>
          </a:p>
          <a:p>
            <a:pPr algn="ctr"/>
            <a:r>
              <a:rPr lang="ro" sz="1600" b="1">
                <a:solidFill>
                  <a:schemeClr val="accent6">
                    <a:lumMod val="50000"/>
                  </a:schemeClr>
                </a:solidFill>
                <a:cs typeface="Calibri"/>
              </a:rPr>
              <a:t>„Production of Simex furniture with green energy”</a:t>
            </a:r>
            <a:r>
              <a:rPr lang="en-GB" sz="1600" b="1">
                <a:solidFill>
                  <a:schemeClr val="accent6">
                    <a:lumMod val="50000"/>
                  </a:schemeClr>
                </a:solidFill>
                <a:cs typeface="Calibri"/>
              </a:rPr>
              <a:t> </a:t>
            </a:r>
            <a:endParaRPr lang="en-GB" sz="1600" b="1">
              <a:solidFill>
                <a:schemeClr val="accent6">
                  <a:lumMod val="50000"/>
                </a:schemeClr>
              </a:solidFill>
              <a:ea typeface="+mn-lt"/>
              <a:cs typeface="+mn-lt"/>
            </a:endParaRPr>
          </a:p>
          <a:p>
            <a:pPr algn="just"/>
            <a:endParaRPr lang="ro" sz="1200" b="1">
              <a:cs typeface="Calibri"/>
            </a:endParaRPr>
          </a:p>
          <a:p>
            <a:pPr algn="just"/>
            <a:r>
              <a:rPr lang="ro" sz="1200" b="1">
                <a:cs typeface="Calibri"/>
              </a:rPr>
              <a:t>S.C.  SIMEX S.A., </a:t>
            </a:r>
            <a:r>
              <a:rPr lang="ro" sz="1200">
                <a:cs typeface="Calibri"/>
              </a:rPr>
              <a:t>headquartered in Șimleul Silvaniei, has implemented the project </a:t>
            </a:r>
            <a:r>
              <a:rPr lang="ro" sz="1200">
                <a:solidFill>
                  <a:schemeClr val="accent6">
                    <a:lumMod val="50000"/>
                  </a:schemeClr>
                </a:solidFill>
                <a:cs typeface="Calibri"/>
              </a:rPr>
              <a:t>„</a:t>
            </a:r>
            <a:r>
              <a:rPr lang="ro" sz="1200" b="1">
                <a:solidFill>
                  <a:schemeClr val="accent6">
                    <a:lumMod val="50000"/>
                  </a:schemeClr>
                </a:solidFill>
                <a:cs typeface="Calibri"/>
              </a:rPr>
              <a:t>Production of Simex furniture with green energy”,</a:t>
            </a:r>
            <a:r>
              <a:rPr lang="ro" sz="1200" b="1">
                <a:cs typeface="Calibri"/>
              </a:rPr>
              <a:t> </a:t>
            </a:r>
            <a:r>
              <a:rPr lang="ro" sz="1200">
                <a:cs typeface="Calibri"/>
              </a:rPr>
              <a:t>in the frame of the</a:t>
            </a:r>
            <a:endParaRPr lang="en-GB" sz="1200" b="1">
              <a:solidFill>
                <a:srgbClr val="00B050"/>
              </a:solidFill>
              <a:cs typeface="Calibri"/>
            </a:endParaRPr>
          </a:p>
          <a:p>
            <a:pPr algn="just"/>
            <a:r>
              <a:rPr lang="ro" sz="1200">
                <a:solidFill>
                  <a:schemeClr val="accent6">
                    <a:lumMod val="50000"/>
                  </a:schemeClr>
                </a:solidFill>
                <a:cs typeface="Calibri"/>
              </a:rPr>
              <a:t> </a:t>
            </a:r>
            <a:r>
              <a:rPr lang="ro" sz="1200" b="1">
                <a:solidFill>
                  <a:schemeClr val="accent6">
                    <a:lumMod val="50000"/>
                  </a:schemeClr>
                </a:solidFill>
                <a:cs typeface="Calibri"/>
              </a:rPr>
              <a:t>„Energy Programme in Romania”.</a:t>
            </a:r>
            <a:r>
              <a:rPr lang="en-GB" sz="1200" b="1">
                <a:solidFill>
                  <a:schemeClr val="accent6">
                    <a:lumMod val="50000"/>
                  </a:schemeClr>
                </a:solidFill>
                <a:cs typeface="Calibri"/>
              </a:rPr>
              <a:t> </a:t>
            </a:r>
            <a:endParaRPr lang="en-GB" sz="1200" b="1">
              <a:solidFill>
                <a:schemeClr val="accent6">
                  <a:lumMod val="50000"/>
                </a:schemeClr>
              </a:solidFill>
              <a:ea typeface="+mn-lt"/>
              <a:cs typeface="+mn-lt"/>
            </a:endParaRPr>
          </a:p>
          <a:p>
            <a:pPr algn="just"/>
            <a:endParaRPr lang="en-GB" sz="1200">
              <a:cs typeface="Calibri"/>
            </a:endParaRPr>
          </a:p>
          <a:p>
            <a:pPr algn="just"/>
            <a:r>
              <a:rPr lang="en-US" sz="1200">
                <a:cs typeface="Calibri"/>
              </a:rPr>
              <a:t>Eligible </a:t>
            </a:r>
            <a:r>
              <a:rPr lang="ro" sz="1200">
                <a:cs typeface="Calibri"/>
              </a:rPr>
              <a:t>project </a:t>
            </a:r>
            <a:r>
              <a:rPr lang="en-US" sz="1200">
                <a:cs typeface="Calibri"/>
              </a:rPr>
              <a:t>budget: </a:t>
            </a:r>
            <a:r>
              <a:rPr lang="ro" sz="1200" b="1">
                <a:cs typeface="Calibri"/>
              </a:rPr>
              <a:t>477.600 </a:t>
            </a:r>
            <a:r>
              <a:rPr lang="en-US" sz="1200" b="1">
                <a:cs typeface="Calibri"/>
              </a:rPr>
              <a:t>E</a:t>
            </a:r>
            <a:r>
              <a:rPr lang="ro" sz="1200" b="1">
                <a:cs typeface="Calibri"/>
              </a:rPr>
              <a:t>uro </a:t>
            </a:r>
            <a:endParaRPr lang="en-US" sz="1200" b="1">
              <a:cs typeface="Calibri"/>
            </a:endParaRPr>
          </a:p>
          <a:p>
            <a:pPr algn="just"/>
            <a:r>
              <a:rPr lang="en-US" sz="1200">
                <a:cs typeface="Calibri"/>
              </a:rPr>
              <a:t>G</a:t>
            </a:r>
            <a:r>
              <a:rPr lang="ro" sz="1200">
                <a:cs typeface="Calibri"/>
              </a:rPr>
              <a:t>rant</a:t>
            </a:r>
            <a:r>
              <a:rPr lang="en-US" sz="1200">
                <a:cs typeface="Calibri"/>
              </a:rPr>
              <a:t>:</a:t>
            </a:r>
            <a:r>
              <a:rPr lang="ro" sz="1200">
                <a:cs typeface="Calibri"/>
              </a:rPr>
              <a:t> </a:t>
            </a:r>
            <a:r>
              <a:rPr lang="ro" sz="1200" b="1">
                <a:cs typeface="Calibri"/>
              </a:rPr>
              <a:t>237.000 </a:t>
            </a:r>
            <a:r>
              <a:rPr lang="en-US" sz="1200" b="1">
                <a:cs typeface="Calibri"/>
              </a:rPr>
              <a:t>E</a:t>
            </a:r>
            <a:r>
              <a:rPr lang="ro" sz="1200" b="1">
                <a:cs typeface="Calibri"/>
              </a:rPr>
              <a:t>uro </a:t>
            </a:r>
            <a:r>
              <a:rPr lang="en-US" sz="1200">
                <a:cs typeface="Calibri"/>
              </a:rPr>
              <a:t>(co-financing: </a:t>
            </a:r>
            <a:r>
              <a:rPr lang="ro" sz="1200">
                <a:cs typeface="Calibri"/>
              </a:rPr>
              <a:t>240.600 </a:t>
            </a:r>
            <a:r>
              <a:rPr lang="en-US" sz="1200">
                <a:cs typeface="Calibri"/>
              </a:rPr>
              <a:t>E</a:t>
            </a:r>
            <a:r>
              <a:rPr lang="ro" sz="1200">
                <a:cs typeface="Calibri"/>
              </a:rPr>
              <a:t>uro</a:t>
            </a:r>
            <a:r>
              <a:rPr lang="en-US" sz="1200">
                <a:cs typeface="Calibri"/>
              </a:rPr>
              <a:t>)</a:t>
            </a:r>
            <a:r>
              <a:rPr lang="en-GB" sz="1200">
                <a:cs typeface="Calibri"/>
              </a:rPr>
              <a:t> </a:t>
            </a:r>
            <a:endParaRPr lang="en-GB" sz="1200">
              <a:ea typeface="+mn-lt"/>
              <a:cs typeface="+mn-lt"/>
            </a:endParaRPr>
          </a:p>
          <a:p>
            <a:pPr algn="just"/>
            <a:endParaRPr lang="en-GB" sz="1200">
              <a:cs typeface="Calibri"/>
            </a:endParaRPr>
          </a:p>
          <a:p>
            <a:pPr algn="just"/>
            <a:r>
              <a:rPr lang="ro" sz="1200">
                <a:cs typeface="Calibri"/>
              </a:rPr>
              <a:t>The main objective of the project is to </a:t>
            </a:r>
            <a:r>
              <a:rPr lang="ro" sz="1200" b="1">
                <a:cs typeface="Calibri"/>
              </a:rPr>
              <a:t>provide alternative energy resources from renewable sources for the furniture production process</a:t>
            </a:r>
            <a:r>
              <a:rPr lang="ro" sz="1200">
                <a:cs typeface="Calibri"/>
              </a:rPr>
              <a:t>.</a:t>
            </a:r>
            <a:r>
              <a:rPr lang="en-GB" sz="1200">
                <a:cs typeface="Calibri"/>
              </a:rPr>
              <a:t> </a:t>
            </a:r>
            <a:endParaRPr lang="en-GB" sz="1200">
              <a:ea typeface="+mn-lt"/>
              <a:cs typeface="+mn-lt"/>
            </a:endParaRPr>
          </a:p>
          <a:p>
            <a:pPr algn="just"/>
            <a:r>
              <a:rPr lang="ro" sz="1200" b="1">
                <a:cs typeface="Calibri"/>
              </a:rPr>
              <a:t>Outcomes of the project:</a:t>
            </a:r>
            <a:r>
              <a:rPr lang="en-GB" sz="1200" b="1">
                <a:cs typeface="Calibri"/>
              </a:rPr>
              <a:t> </a:t>
            </a:r>
            <a:endParaRPr lang="en-GB" sz="1200">
              <a:ea typeface="+mn-lt"/>
              <a:cs typeface="+mn-lt"/>
            </a:endParaRPr>
          </a:p>
          <a:p>
            <a:pPr marL="285750" indent="-285750" algn="just">
              <a:buFont typeface="Arial,Sans-Serif"/>
              <a:buChar char="•"/>
            </a:pPr>
            <a:r>
              <a:rPr lang="ro" sz="1200">
                <a:cs typeface="Calibri"/>
              </a:rPr>
              <a:t>Estimated annual </a:t>
            </a:r>
            <a:r>
              <a:rPr lang="ro" sz="1200" b="1">
                <a:cs typeface="Calibri"/>
              </a:rPr>
              <a:t>CO2 emissions reductions: 364 tons of CO2 eq./year</a:t>
            </a:r>
            <a:endParaRPr lang="en-GB" sz="1200" b="1">
              <a:ea typeface="+mn-lt"/>
              <a:cs typeface="+mn-lt"/>
            </a:endParaRPr>
          </a:p>
          <a:p>
            <a:pPr marL="285750" indent="-285750" algn="just">
              <a:buFont typeface="Arial,Sans-Serif"/>
              <a:buChar char="•"/>
            </a:pPr>
            <a:r>
              <a:rPr lang="ro" sz="1200">
                <a:cs typeface="Calibri"/>
              </a:rPr>
              <a:t>Estimated </a:t>
            </a:r>
            <a:r>
              <a:rPr lang="ro" sz="1200" b="1">
                <a:cs typeface="Calibri"/>
              </a:rPr>
              <a:t>annual production of energy from other renewable sources</a:t>
            </a:r>
            <a:r>
              <a:rPr lang="ro" sz="1200">
                <a:cs typeface="Calibri"/>
              </a:rPr>
              <a:t> (photovoltaic pannels): </a:t>
            </a:r>
            <a:r>
              <a:rPr lang="ro" sz="1200" b="1">
                <a:cs typeface="Calibri"/>
              </a:rPr>
              <a:t>520 MWh/year</a:t>
            </a:r>
            <a:endParaRPr lang="en-GB" sz="1200" b="1">
              <a:ea typeface="+mn-lt"/>
              <a:cs typeface="+mn-lt"/>
            </a:endParaRPr>
          </a:p>
          <a:p>
            <a:pPr marL="285750" indent="-285750" algn="just">
              <a:buFont typeface="Arial,Sans-Serif"/>
              <a:buChar char="•"/>
            </a:pPr>
            <a:r>
              <a:rPr lang="ro" sz="1200" b="1">
                <a:ea typeface="+mn-lt"/>
                <a:cs typeface="+mn-lt"/>
              </a:rPr>
              <a:t>3 new jobs created</a:t>
            </a:r>
            <a:r>
              <a:rPr lang="ro" sz="1200">
                <a:ea typeface="+mn-lt"/>
                <a:cs typeface="+mn-lt"/>
              </a:rPr>
              <a:t> for unemployed or disadvantaged people;</a:t>
            </a:r>
            <a:endParaRPr lang="ro" sz="1200" b="1" u="sng">
              <a:solidFill>
                <a:srgbClr val="208E69"/>
              </a:solidFill>
              <a:ea typeface="+mn-lt"/>
              <a:cs typeface="+mn-lt"/>
            </a:endParaRPr>
          </a:p>
          <a:p>
            <a:pPr algn="just"/>
            <a:endParaRPr lang="ro" sz="1200">
              <a:solidFill>
                <a:srgbClr val="000000"/>
              </a:solidFill>
              <a:ea typeface="+mn-lt"/>
              <a:cs typeface="+mn-lt"/>
            </a:endParaRPr>
          </a:p>
          <a:p>
            <a:pPr marL="285750" indent="-285750">
              <a:spcBef>
                <a:spcPts val="0"/>
              </a:spcBef>
              <a:buFont typeface="Wingdings,Sans-Serif" panose="020B0604020202020204" pitchFamily="34" charset="0"/>
              <a:buChar char="Ø"/>
            </a:pPr>
            <a:r>
              <a:rPr lang="ro" sz="1200" b="1" u="sng">
                <a:solidFill>
                  <a:srgbClr val="00B050"/>
                </a:solidFill>
                <a:ea typeface="+mn-lt"/>
                <a:cs typeface="+mn-lt"/>
              </a:rPr>
              <a:t>Mr. Dumitru Blaga, CEO Simex S.A. testimony: </a:t>
            </a:r>
            <a:r>
              <a:rPr lang="en-US" sz="1200" b="1" i="1">
                <a:solidFill>
                  <a:srgbClr val="000000"/>
                </a:solidFill>
                <a:ea typeface="+mn-lt"/>
                <a:cs typeface="+mn-lt"/>
                <a:hlinkClick r:id="rId5">
                  <a:extLst>
                    <a:ext uri="{A12FA001-AC4F-418D-AE19-62706E023703}">
                      <ahyp:hlinkClr xmlns:ahyp="http://schemas.microsoft.com/office/drawing/2018/hyperlinkcolor" val="tx"/>
                    </a:ext>
                  </a:extLst>
                </a:hlinkClick>
              </a:rPr>
              <a:t>Simex project </a:t>
            </a:r>
            <a:r>
              <a:rPr lang="en-US" sz="1200" b="1" i="1">
                <a:solidFill>
                  <a:srgbClr val="0070C0"/>
                </a:solidFill>
                <a:ea typeface="+mn-lt"/>
                <a:cs typeface="+mn-lt"/>
                <a:hlinkClick r:id="rId5">
                  <a:extLst>
                    <a:ext uri="{A12FA001-AC4F-418D-AE19-62706E023703}">
                      <ahyp:hlinkClr xmlns:ahyp="http://schemas.microsoft.com/office/drawing/2018/hyperlinkcolor" val="tx"/>
                    </a:ext>
                  </a:extLst>
                </a:hlinkClick>
              </a:rPr>
              <a:t>– </a:t>
            </a:r>
            <a:r>
              <a:rPr lang="en-US" sz="1200" b="1" i="1">
                <a:solidFill>
                  <a:srgbClr val="0070C0"/>
                </a:solidFill>
                <a:ea typeface="+mn-lt"/>
                <a:cs typeface="+mn-lt"/>
                <a:hlinkClick r:id="rId5"/>
              </a:rPr>
              <a:t>YouTube</a:t>
            </a:r>
            <a:r>
              <a:rPr lang="en-US" sz="1200" b="1" i="1">
                <a:solidFill>
                  <a:srgbClr val="0070C0"/>
                </a:solidFill>
                <a:ea typeface="+mn-lt"/>
                <a:cs typeface="+mn-lt"/>
              </a:rPr>
              <a:t> </a:t>
            </a:r>
            <a:endParaRPr lang="en-US" sz="1200">
              <a:solidFill>
                <a:srgbClr val="0070C0"/>
              </a:solidFill>
              <a:ea typeface="+mn-lt"/>
              <a:cs typeface="+mn-lt"/>
            </a:endParaRPr>
          </a:p>
          <a:p>
            <a:br>
              <a:rPr lang="ro" sz="1100" b="1" u="sng">
                <a:ea typeface="+mn-lt"/>
                <a:cs typeface="+mn-lt"/>
              </a:rPr>
            </a:br>
            <a:endParaRPr lang="ro" sz="1200" b="1" u="sng">
              <a:solidFill>
                <a:schemeClr val="accent6">
                  <a:lumMod val="50000"/>
                </a:schemeClr>
              </a:solidFill>
              <a:ea typeface="+mn-lt"/>
              <a:cs typeface="+mn-lt"/>
            </a:endParaRPr>
          </a:p>
          <a:p>
            <a:pPr algn="just"/>
            <a:r>
              <a:rPr lang="ro" sz="1200">
                <a:cs typeface="Calibri"/>
              </a:rPr>
              <a:t>      </a:t>
            </a:r>
            <a:br>
              <a:rPr lang="ro" sz="1200">
                <a:cs typeface="Calibri"/>
              </a:rPr>
            </a:br>
            <a:r>
              <a:rPr lang="ro" sz="1200">
                <a:cs typeface="Calibri"/>
              </a:rPr>
              <a:t> </a:t>
            </a:r>
            <a:br>
              <a:rPr lang="ro" sz="1200">
                <a:cs typeface="Calibri"/>
              </a:rPr>
            </a:br>
            <a:br>
              <a:rPr lang="ro" sz="1200">
                <a:cs typeface="Calibri"/>
              </a:rPr>
            </a:br>
            <a:endParaRPr lang="ro" sz="1200">
              <a:ea typeface="+mn-lt"/>
              <a:cs typeface="+mn-lt"/>
            </a:endParaRPr>
          </a:p>
          <a:p>
            <a:endParaRPr lang="en-US" sz="1200">
              <a:ea typeface="+mn-lt"/>
              <a:cs typeface="+mn-lt"/>
            </a:endParaRPr>
          </a:p>
          <a:p>
            <a:endParaRPr lang="en-US" sz="1200">
              <a:cs typeface="Calibri"/>
            </a:endParaRPr>
          </a:p>
        </p:txBody>
      </p:sp>
      <p:pic>
        <p:nvPicPr>
          <p:cNvPr id="2" name="Picture 4" descr="A picture containing outdoor&#10;&#10;Description automatically generated">
            <a:extLst>
              <a:ext uri="{FF2B5EF4-FFF2-40B4-BE49-F238E27FC236}">
                <a16:creationId xmlns:a16="http://schemas.microsoft.com/office/drawing/2014/main" id="{CACB71A5-9A14-4CDB-B0FE-A5B37CC1F82A}"/>
              </a:ext>
            </a:extLst>
          </p:cNvPr>
          <p:cNvPicPr>
            <a:picLocks noChangeAspect="1"/>
          </p:cNvPicPr>
          <p:nvPr/>
        </p:nvPicPr>
        <p:blipFill>
          <a:blip r:embed="rId6"/>
          <a:stretch>
            <a:fillRect/>
          </a:stretch>
        </p:blipFill>
        <p:spPr>
          <a:xfrm>
            <a:off x="5619306" y="628940"/>
            <a:ext cx="1978986" cy="1061346"/>
          </a:xfrm>
          <a:prstGeom prst="rect">
            <a:avLst/>
          </a:prstGeom>
          <a:ln>
            <a:noFill/>
          </a:ln>
          <a:effectLst>
            <a:outerShdw blurRad="292100" dist="139700" dir="2700000" algn="tl" rotWithShape="0">
              <a:srgbClr val="333333">
                <a:alpha val="65000"/>
              </a:srgbClr>
            </a:outerShdw>
          </a:effectLst>
        </p:spPr>
      </p:pic>
      <p:pic>
        <p:nvPicPr>
          <p:cNvPr id="5" name="Picture 5" descr="A picture containing sky, solar cell, outdoor object, several&#10;&#10;Description automatically generated">
            <a:extLst>
              <a:ext uri="{FF2B5EF4-FFF2-40B4-BE49-F238E27FC236}">
                <a16:creationId xmlns:a16="http://schemas.microsoft.com/office/drawing/2014/main" id="{1CA85748-1663-4913-981A-C8F7066EB453}"/>
              </a:ext>
            </a:extLst>
          </p:cNvPr>
          <p:cNvPicPr>
            <a:picLocks noChangeAspect="1"/>
          </p:cNvPicPr>
          <p:nvPr/>
        </p:nvPicPr>
        <p:blipFill>
          <a:blip r:embed="rId7"/>
          <a:stretch>
            <a:fillRect/>
          </a:stretch>
        </p:blipFill>
        <p:spPr>
          <a:xfrm>
            <a:off x="5366784" y="3579636"/>
            <a:ext cx="3979234" cy="1738850"/>
          </a:xfrm>
          <a:prstGeom prst="rect">
            <a:avLst/>
          </a:prstGeom>
          <a:ln>
            <a:noFill/>
          </a:ln>
          <a:effectLst>
            <a:outerShdw blurRad="292100" dist="139700" dir="2700000" algn="tl" rotWithShape="0">
              <a:srgbClr val="333333">
                <a:alpha val="65000"/>
              </a:srgbClr>
            </a:outerShdw>
          </a:effectLst>
        </p:spPr>
      </p:pic>
      <p:sp>
        <p:nvSpPr>
          <p:cNvPr id="15" name="TextBox 1">
            <a:extLst>
              <a:ext uri="{FF2B5EF4-FFF2-40B4-BE49-F238E27FC236}">
                <a16:creationId xmlns:a16="http://schemas.microsoft.com/office/drawing/2014/main" id="{5BDB197E-67A8-4B4C-9E08-D38AAEFC023E}"/>
              </a:ext>
            </a:extLst>
          </p:cNvPr>
          <p:cNvSpPr txBox="1"/>
          <p:nvPr/>
        </p:nvSpPr>
        <p:spPr>
          <a:xfrm>
            <a:off x="5978156" y="4928191"/>
            <a:ext cx="7169002"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a:t>Photos source:  Final monitoring visit at Simex  – December 2020</a:t>
            </a:r>
            <a:r>
              <a:rPr lang="en-US" sz="800">
                <a:cs typeface="Calibri"/>
              </a:rPr>
              <a:t>​</a:t>
            </a:r>
          </a:p>
        </p:txBody>
      </p:sp>
      <p:sp>
        <p:nvSpPr>
          <p:cNvPr id="6" name="TextBox 5">
            <a:extLst>
              <a:ext uri="{FF2B5EF4-FFF2-40B4-BE49-F238E27FC236}">
                <a16:creationId xmlns:a16="http://schemas.microsoft.com/office/drawing/2014/main" id="{D6A8351F-2028-4EC1-B1D4-A7B195DFF751}"/>
              </a:ext>
            </a:extLst>
          </p:cNvPr>
          <p:cNvSpPr txBox="1"/>
          <p:nvPr/>
        </p:nvSpPr>
        <p:spPr>
          <a:xfrm>
            <a:off x="6383523" y="3399761"/>
            <a:ext cx="46836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t>Photos source:  Project implementation Simex S.A.  </a:t>
            </a:r>
            <a:endParaRPr lang="en-US" sz="800">
              <a:cs typeface="Calibri"/>
            </a:endParaRPr>
          </a:p>
        </p:txBody>
      </p:sp>
    </p:spTree>
    <p:extLst>
      <p:ext uri="{BB962C8B-B14F-4D97-AF65-F5344CB8AC3E}">
        <p14:creationId xmlns:p14="http://schemas.microsoft.com/office/powerpoint/2010/main" val="3378059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457200" y="205200"/>
            <a:ext cx="8227800" cy="857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endParaRPr lang="en-US" sz="1600" b="0" strike="noStrike" spc="-1">
              <a:latin typeface="Arial"/>
            </a:endParaRPr>
          </a:p>
        </p:txBody>
      </p:sp>
      <p:sp>
        <p:nvSpPr>
          <p:cNvPr id="329" name="CustomShape 2"/>
          <p:cNvSpPr/>
          <p:nvPr/>
        </p:nvSpPr>
        <p:spPr>
          <a:xfrm>
            <a:off x="457201" y="1371600"/>
            <a:ext cx="4330930" cy="3132856"/>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Aft>
                <a:spcPts val="600"/>
              </a:spcAft>
              <a:buClr>
                <a:srgbClr val="000000"/>
              </a:buClr>
              <a:buSzPct val="45000"/>
            </a:pPr>
            <a:r>
              <a:rPr lang="en-US" sz="1400" strike="noStrike" spc="-1" dirty="0">
                <a:solidFill>
                  <a:srgbClr val="000000"/>
                </a:solidFill>
                <a:ea typeface="DejaVu Sans"/>
                <a:cs typeface="Calibri" panose="020F0502020204030204" pitchFamily="34" charset="0"/>
              </a:rPr>
              <a:t>Energy Programme in Romania:</a:t>
            </a:r>
            <a:br>
              <a:rPr lang="en-US" sz="1400" strike="noStrike" spc="-1" dirty="0">
                <a:solidFill>
                  <a:srgbClr val="000000"/>
                </a:solidFill>
                <a:ea typeface="DejaVu Sans"/>
                <a:cs typeface="Calibri" panose="020F0502020204030204" pitchFamily="34" charset="0"/>
              </a:rPr>
            </a:br>
            <a:r>
              <a:rPr lang="en-US" sz="1400" spc="-1" dirty="0">
                <a:solidFill>
                  <a:srgbClr val="0070C0"/>
                </a:solidFill>
                <a:ea typeface="DejaVu Sans"/>
                <a:cs typeface="Calibri" panose="020F0502020204030204" pitchFamily="34" charset="0"/>
              </a:rPr>
              <a:t>www.innovationnorway.no/RoEnergy</a:t>
            </a:r>
            <a:endParaRPr lang="en-US" sz="1400" strike="noStrike" spc="-1" dirty="0">
              <a:solidFill>
                <a:srgbClr val="0070C0"/>
              </a:solidFill>
              <a:ea typeface="DejaVu Sans"/>
              <a:cs typeface="Calibri" panose="020F0502020204030204" pitchFamily="34" charset="0"/>
            </a:endParaRPr>
          </a:p>
          <a:p>
            <a:pPr>
              <a:spcAft>
                <a:spcPts val="600"/>
              </a:spcAft>
            </a:pPr>
            <a:r>
              <a:rPr lang="en-US" sz="1400" dirty="0">
                <a:effectLst/>
                <a:ea typeface="Calibri" panose="020F0502020204030204" pitchFamily="34" charset="0"/>
              </a:rPr>
              <a:t>List of currently opened Calls under the Energy Programme in Romania:</a:t>
            </a:r>
          </a:p>
          <a:p>
            <a:pPr marL="171450" lvl="0" indent="-171450">
              <a:spcAft>
                <a:spcPts val="600"/>
              </a:spcAft>
              <a:buFont typeface="Courier New" panose="02070309020205020404" pitchFamily="49" charset="0"/>
              <a:buChar char="o"/>
            </a:pPr>
            <a:r>
              <a:rPr lang="en-US" sz="1400" u="sng" dirty="0">
                <a:solidFill>
                  <a:srgbClr val="0563C1"/>
                </a:solidFill>
                <a:effectLst/>
                <a:ea typeface="Times New Roman" panose="02020603050405020304" pitchFamily="18" charset="0"/>
                <a:cs typeface="Times New Roman" panose="02020603050405020304" pitchFamily="18" charset="0"/>
                <a:hlinkClick r:id="rId3"/>
              </a:rPr>
              <a:t>Call for Proposals 1.1 – Hydropower</a:t>
            </a:r>
            <a:r>
              <a:rPr lang="en-US" sz="1400" dirty="0">
                <a:effectLst/>
                <a:ea typeface="Times New Roman" panose="02020603050405020304" pitchFamily="18" charset="0"/>
                <a:cs typeface="Times New Roman" panose="02020603050405020304" pitchFamily="18" charset="0"/>
              </a:rPr>
              <a:t>. Extended deadline: Monday, </a:t>
            </a:r>
            <a:r>
              <a:rPr lang="en-US" sz="1400" dirty="0">
                <a:solidFill>
                  <a:srgbClr val="0070C0"/>
                </a:solidFill>
                <a:effectLst/>
                <a:ea typeface="Times New Roman" panose="02020603050405020304" pitchFamily="18" charset="0"/>
                <a:cs typeface="Times New Roman" panose="02020603050405020304" pitchFamily="18" charset="0"/>
              </a:rPr>
              <a:t>31 May </a:t>
            </a:r>
            <a:r>
              <a:rPr lang="en-US" sz="1400" dirty="0">
                <a:effectLst/>
                <a:ea typeface="Times New Roman" panose="02020603050405020304" pitchFamily="18" charset="0"/>
                <a:cs typeface="Times New Roman" panose="02020603050405020304" pitchFamily="18" charset="0"/>
              </a:rPr>
              <a:t>2021;</a:t>
            </a:r>
            <a:endParaRPr lang="en-US" sz="1400" dirty="0">
              <a:effectLst/>
              <a:ea typeface="Calibri" panose="020F0502020204030204" pitchFamily="34" charset="0"/>
              <a:cs typeface="Times New Roman" panose="02020603050405020304" pitchFamily="18" charset="0"/>
            </a:endParaRPr>
          </a:p>
          <a:p>
            <a:pPr marL="171450" lvl="0" indent="-171450">
              <a:spcAft>
                <a:spcPts val="600"/>
              </a:spcAft>
              <a:buFont typeface="Courier New" panose="02070309020205020404" pitchFamily="49" charset="0"/>
              <a:buChar char="o"/>
            </a:pPr>
            <a:r>
              <a:rPr lang="en-US" sz="1400" u="sng" dirty="0">
                <a:solidFill>
                  <a:srgbClr val="0563C1"/>
                </a:solidFill>
                <a:effectLst/>
                <a:ea typeface="Times New Roman" panose="02020603050405020304" pitchFamily="18" charset="0"/>
                <a:cs typeface="Times New Roman" panose="02020603050405020304" pitchFamily="18" charset="0"/>
                <a:hlinkClick r:id="rId4"/>
              </a:rPr>
              <a:t>Calls for Proposals 6.1a and 6.1b – Electrification of households</a:t>
            </a:r>
            <a:r>
              <a:rPr lang="en-US" sz="1400" dirty="0">
                <a:effectLst/>
                <a:ea typeface="Times New Roman" panose="02020603050405020304" pitchFamily="18" charset="0"/>
                <a:cs typeface="Times New Roman" panose="02020603050405020304" pitchFamily="18" charset="0"/>
              </a:rPr>
              <a:t>. Extended deadline: Wednesday, </a:t>
            </a:r>
            <a:r>
              <a:rPr lang="en-US" sz="1400" dirty="0">
                <a:solidFill>
                  <a:srgbClr val="0070C0"/>
                </a:solidFill>
                <a:effectLst/>
                <a:ea typeface="Times New Roman" panose="02020603050405020304" pitchFamily="18" charset="0"/>
                <a:cs typeface="Times New Roman" panose="02020603050405020304" pitchFamily="18" charset="0"/>
              </a:rPr>
              <a:t>30 June </a:t>
            </a:r>
            <a:r>
              <a:rPr lang="en-US" sz="1400" dirty="0">
                <a:effectLst/>
                <a:ea typeface="Times New Roman" panose="02020603050405020304" pitchFamily="18" charset="0"/>
                <a:cs typeface="Times New Roman" panose="02020603050405020304" pitchFamily="18" charset="0"/>
              </a:rPr>
              <a:t>2021;</a:t>
            </a:r>
            <a:endParaRPr lang="en-US" sz="1400" dirty="0">
              <a:effectLst/>
              <a:ea typeface="Calibri" panose="020F0502020204030204" pitchFamily="34" charset="0"/>
              <a:cs typeface="Times New Roman" panose="02020603050405020304" pitchFamily="18" charset="0"/>
            </a:endParaRPr>
          </a:p>
          <a:p>
            <a:pPr marL="171450" lvl="0" indent="-171450">
              <a:spcAft>
                <a:spcPts val="600"/>
              </a:spcAft>
              <a:buFont typeface="Courier New" panose="02070309020205020404" pitchFamily="49" charset="0"/>
              <a:buChar char="o"/>
            </a:pPr>
            <a:r>
              <a:rPr lang="en-US" sz="1400" u="sng" dirty="0">
                <a:solidFill>
                  <a:srgbClr val="0563C1"/>
                </a:solidFill>
                <a:effectLst/>
                <a:ea typeface="Times New Roman" panose="02020603050405020304" pitchFamily="18" charset="0"/>
                <a:cs typeface="Times New Roman" panose="02020603050405020304" pitchFamily="18" charset="0"/>
                <a:hlinkClick r:id="rId5"/>
              </a:rPr>
              <a:t>Call for Proposals 3.1 – Other Renewable Energy Sources</a:t>
            </a:r>
            <a:r>
              <a:rPr lang="en-US" sz="1400" dirty="0">
                <a:effectLst/>
                <a:ea typeface="Times New Roman" panose="02020603050405020304" pitchFamily="18" charset="0"/>
                <a:cs typeface="Times New Roman" panose="02020603050405020304" pitchFamily="18" charset="0"/>
              </a:rPr>
              <a:t>.</a:t>
            </a:r>
            <a:br>
              <a:rPr lang="en-US" sz="1400" dirty="0">
                <a:effectLst/>
                <a:ea typeface="Times New Roman" panose="02020603050405020304" pitchFamily="18" charset="0"/>
                <a:cs typeface="Times New Roman" panose="02020603050405020304" pitchFamily="18" charset="0"/>
              </a:rPr>
            </a:br>
            <a:r>
              <a:rPr lang="en-US" sz="1400" dirty="0">
                <a:effectLst/>
                <a:ea typeface="Times New Roman" panose="02020603050405020304" pitchFamily="18" charset="0"/>
                <a:cs typeface="Times New Roman" panose="02020603050405020304" pitchFamily="18" charset="0"/>
              </a:rPr>
              <a:t>Deadline: Wednesday,</a:t>
            </a:r>
            <a:r>
              <a:rPr lang="en-US" sz="1400" dirty="0">
                <a:solidFill>
                  <a:srgbClr val="0070C0"/>
                </a:solidFill>
                <a:effectLst/>
                <a:ea typeface="Times New Roman" panose="02020603050405020304" pitchFamily="18" charset="0"/>
                <a:cs typeface="Times New Roman" panose="02020603050405020304" pitchFamily="18" charset="0"/>
              </a:rPr>
              <a:t> 8 September </a:t>
            </a:r>
            <a:r>
              <a:rPr lang="en-US" sz="1400" dirty="0">
                <a:effectLst/>
                <a:ea typeface="Times New Roman" panose="02020603050405020304" pitchFamily="18" charset="0"/>
                <a:cs typeface="Times New Roman" panose="02020603050405020304" pitchFamily="18" charset="0"/>
              </a:rPr>
              <a:t>2021;</a:t>
            </a:r>
            <a:endParaRPr lang="en-US" sz="1400" dirty="0">
              <a:effectLst/>
              <a:ea typeface="Calibri" panose="020F0502020204030204" pitchFamily="34" charset="0"/>
              <a:cs typeface="Times New Roman" panose="02020603050405020304" pitchFamily="18" charset="0"/>
            </a:endParaRPr>
          </a:p>
          <a:p>
            <a:pPr marL="171450" lvl="0" indent="-171450">
              <a:spcAft>
                <a:spcPts val="600"/>
              </a:spcAft>
              <a:buFont typeface="Courier New" panose="02070309020205020404" pitchFamily="49" charset="0"/>
              <a:buChar char="o"/>
            </a:pPr>
            <a:r>
              <a:rPr lang="en-US" sz="1400" u="sng" dirty="0">
                <a:solidFill>
                  <a:srgbClr val="0563C1"/>
                </a:solidFill>
                <a:effectLst/>
                <a:ea typeface="Times New Roman" panose="02020603050405020304" pitchFamily="18" charset="0"/>
                <a:cs typeface="Times New Roman" panose="02020603050405020304" pitchFamily="18" charset="0"/>
                <a:hlinkClick r:id="rId6"/>
              </a:rPr>
              <a:t>Call for Proposals 2.1 – Geothermal Energy</a:t>
            </a:r>
            <a:r>
              <a:rPr lang="en-US" sz="1400" dirty="0">
                <a:effectLst/>
                <a:ea typeface="Times New Roman" panose="02020603050405020304" pitchFamily="18" charset="0"/>
                <a:cs typeface="Times New Roman" panose="02020603050405020304" pitchFamily="18" charset="0"/>
              </a:rPr>
              <a:t>. Deadline: Thursday, </a:t>
            </a:r>
            <a:r>
              <a:rPr lang="en-US" sz="1400" dirty="0">
                <a:solidFill>
                  <a:srgbClr val="0070C0"/>
                </a:solidFill>
                <a:effectLst/>
                <a:ea typeface="Times New Roman" panose="02020603050405020304" pitchFamily="18" charset="0"/>
                <a:cs typeface="Times New Roman" panose="02020603050405020304" pitchFamily="18" charset="0"/>
              </a:rPr>
              <a:t>30 September</a:t>
            </a:r>
            <a:r>
              <a:rPr lang="en-US" sz="1400" dirty="0">
                <a:effectLst/>
                <a:ea typeface="Times New Roman" panose="02020603050405020304" pitchFamily="18" charset="0"/>
                <a:cs typeface="Times New Roman" panose="02020603050405020304" pitchFamily="18" charset="0"/>
              </a:rPr>
              <a:t> 2021.</a:t>
            </a:r>
            <a:endParaRPr lang="en-US" sz="1400" dirty="0">
              <a:ea typeface="Calibri" panose="020F0502020204030204" pitchFamily="34" charset="0"/>
              <a:cs typeface="Times New Roman" panose="02020603050405020304" pitchFamily="18" charset="0"/>
            </a:endParaRPr>
          </a:p>
          <a:p>
            <a:pPr lvl="0">
              <a:spcAft>
                <a:spcPts val="600"/>
              </a:spcAft>
            </a:pPr>
            <a:r>
              <a:rPr lang="en-US" sz="1400" dirty="0">
                <a:solidFill>
                  <a:srgbClr val="0070C0"/>
                </a:solidFill>
                <a:effectLst/>
                <a:ea typeface="Calibri" panose="020F0502020204030204" pitchFamily="34" charset="0"/>
                <a:cs typeface="Times New Roman" panose="02020603050405020304" pitchFamily="18" charset="0"/>
              </a:rPr>
              <a:t>Calls Timeline (opened, planned and closed Calls)</a:t>
            </a:r>
            <a:r>
              <a:rPr lang="en-US" sz="1400" dirty="0">
                <a:effectLst/>
                <a:ea typeface="Calibri" panose="020F0502020204030204" pitchFamily="34" charset="0"/>
                <a:cs typeface="Times New Roman" panose="02020603050405020304" pitchFamily="18" charset="0"/>
              </a:rPr>
              <a:t>: </a:t>
            </a:r>
            <a:r>
              <a:rPr lang="en-US" sz="1400" b="0" i="0" u="none" strike="noStrike" dirty="0">
                <a:effectLst/>
                <a:latin typeface="Circular"/>
                <a:hlinkClick r:id="rId7"/>
              </a:rPr>
              <a:t>Timeline for launching Calls</a:t>
            </a:r>
            <a:r>
              <a:rPr lang="en-US" sz="1400" b="0" i="0" dirty="0">
                <a:solidFill>
                  <a:srgbClr val="000000"/>
                </a:solidFill>
                <a:effectLst/>
                <a:latin typeface="Circular"/>
              </a:rPr>
              <a:t>. (</a:t>
            </a:r>
            <a:r>
              <a:rPr lang="en-US" sz="1400" b="0" i="1" dirty="0">
                <a:solidFill>
                  <a:srgbClr val="000000"/>
                </a:solidFill>
                <a:effectLst/>
                <a:latin typeface="Circular"/>
              </a:rPr>
              <a:t>Updated on 17.05.2021</a:t>
            </a:r>
            <a:r>
              <a:rPr lang="en-US" sz="1400" b="0" i="0" dirty="0">
                <a:solidFill>
                  <a:srgbClr val="000000"/>
                </a:solidFill>
                <a:effectLst/>
                <a:latin typeface="Circular"/>
              </a:rPr>
              <a:t>)</a:t>
            </a:r>
            <a:endParaRPr lang="en-US" sz="1400" spc="-1" dirty="0">
              <a:solidFill>
                <a:srgbClr val="0070C0"/>
              </a:solidFill>
              <a:ea typeface="DejaVu Sans"/>
              <a:cs typeface="Calibri" panose="020F0502020204030204" pitchFamily="34" charset="0"/>
            </a:endParaRPr>
          </a:p>
        </p:txBody>
      </p:sp>
      <p:sp>
        <p:nvSpPr>
          <p:cNvPr id="10" name="TextBox 9">
            <a:extLst>
              <a:ext uri="{FF2B5EF4-FFF2-40B4-BE49-F238E27FC236}">
                <a16:creationId xmlns:a16="http://schemas.microsoft.com/office/drawing/2014/main" id="{10C421F3-EAD1-4E59-948D-3085B09DD1A7}"/>
              </a:ext>
            </a:extLst>
          </p:cNvPr>
          <p:cNvSpPr txBox="1"/>
          <p:nvPr/>
        </p:nvSpPr>
        <p:spPr>
          <a:xfrm>
            <a:off x="4788131" y="4403987"/>
            <a:ext cx="2449926"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chemeClr val="bg1">
                    <a:lumMod val="65000"/>
                  </a:schemeClr>
                </a:solidFill>
                <a:cs typeface="Calibri"/>
              </a:rPr>
              <a:t>Photo source: https://unsplash.com/photos/w6X7XaolqA0</a:t>
            </a:r>
          </a:p>
        </p:txBody>
      </p:sp>
      <p:sp>
        <p:nvSpPr>
          <p:cNvPr id="15" name="Title 2">
            <a:extLst>
              <a:ext uri="{FF2B5EF4-FFF2-40B4-BE49-F238E27FC236}">
                <a16:creationId xmlns:a16="http://schemas.microsoft.com/office/drawing/2014/main" id="{392917F2-B78B-4ED1-B02A-98398F6AFEE6}"/>
              </a:ext>
            </a:extLst>
          </p:cNvPr>
          <p:cNvSpPr txBox="1">
            <a:spLocks/>
          </p:cNvSpPr>
          <p:nvPr/>
        </p:nvSpPr>
        <p:spPr>
          <a:xfrm>
            <a:off x="457200" y="854140"/>
            <a:ext cx="8357328" cy="307777"/>
          </a:xfrm>
          <a:prstGeom prst="rect">
            <a:avLst/>
          </a:prstGeom>
          <a:effectLst>
            <a:outerShdw blurRad="50800" dist="38100" dir="2700000" algn="tl" rotWithShape="0">
              <a:prstClr val="black">
                <a:alpha val="15000"/>
              </a:prstClr>
            </a:outerShdw>
          </a:effectLst>
        </p:spPr>
        <p:txBody>
          <a:bodyPr vert="horz" wrap="square" lIns="0" tIns="0" rIns="0" bIns="0" rtlCol="0" anchor="t" anchorCtr="0">
            <a:spAutoFit/>
          </a:bodyPr>
          <a:lstStyle>
            <a:lvl1pPr marL="0" algn="l" defTabSz="514338" rtl="0" eaLnBrk="1" latinLnBrk="0" hangingPunct="1">
              <a:lnSpc>
                <a:spcPct val="100000"/>
              </a:lnSpc>
              <a:spcBef>
                <a:spcPts val="0"/>
              </a:spcBef>
              <a:buNone/>
              <a:defRPr sz="2000" b="1" kern="1200" baseline="0">
                <a:solidFill>
                  <a:schemeClr val="tx1"/>
                </a:solidFill>
                <a:latin typeface="+mj-lt"/>
                <a:ea typeface="+mj-ea"/>
                <a:cs typeface="+mj-cs"/>
              </a:defRPr>
            </a:lvl1pPr>
          </a:lstStyle>
          <a:p>
            <a:pPr algn="ctr">
              <a:lnSpc>
                <a:spcPct val="100000"/>
              </a:lnSpc>
            </a:pPr>
            <a:r>
              <a:rPr lang="en-US" sz="2000" b="1" strike="noStrike" spc="-1" dirty="0">
                <a:solidFill>
                  <a:srgbClr val="000000"/>
                </a:solidFill>
                <a:latin typeface="Arial"/>
                <a:ea typeface="DejaVu Sans"/>
              </a:rPr>
              <a:t>More info about the Calls of Proposals</a:t>
            </a:r>
            <a:endParaRPr lang="en-US" sz="2000" b="0" strike="noStrike" spc="-1" dirty="0">
              <a:latin typeface="Arial"/>
            </a:endParaRPr>
          </a:p>
        </p:txBody>
      </p:sp>
      <p:pic>
        <p:nvPicPr>
          <p:cNvPr id="2" name="Picture 2" descr="A close up of a garden&#10;&#10;Description automatically generated">
            <a:extLst>
              <a:ext uri="{FF2B5EF4-FFF2-40B4-BE49-F238E27FC236}">
                <a16:creationId xmlns:a16="http://schemas.microsoft.com/office/drawing/2014/main" id="{1A07F447-8E23-45B1-BAFA-8FEC2534C4E0}"/>
              </a:ext>
            </a:extLst>
          </p:cNvPr>
          <p:cNvPicPr>
            <a:picLocks noChangeAspect="1"/>
          </p:cNvPicPr>
          <p:nvPr/>
        </p:nvPicPr>
        <p:blipFill>
          <a:blip r:embed="rId8"/>
          <a:stretch>
            <a:fillRect/>
          </a:stretch>
        </p:blipFill>
        <p:spPr>
          <a:xfrm>
            <a:off x="4884289" y="1635190"/>
            <a:ext cx="4003705" cy="276879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599173" y="642551"/>
            <a:ext cx="8353427" cy="3471800"/>
          </a:xfrm>
        </p:spPr>
        <p:txBody>
          <a:bodyPr/>
          <a:lstStyle/>
          <a:p>
            <a:pPr marL="342900" indent="-342900" algn="ctr">
              <a:spcAft>
                <a:spcPts val="600"/>
              </a:spcAft>
              <a:buFont typeface="Wingdings" panose="05000000000000000000" pitchFamily="2" charset="2"/>
              <a:buChar char="§"/>
            </a:pPr>
            <a:endParaRPr lang="en-GB" b="1"/>
          </a:p>
          <a:p>
            <a:pPr algn="ctr">
              <a:spcAft>
                <a:spcPts val="600"/>
              </a:spcAft>
            </a:pPr>
            <a:r>
              <a:rPr lang="en-US" sz="2800" b="1"/>
              <a:t>Energy Programme in Romania</a:t>
            </a:r>
          </a:p>
          <a:p>
            <a:pPr algn="ctr">
              <a:spcAft>
                <a:spcPts val="600"/>
              </a:spcAft>
            </a:pPr>
            <a:r>
              <a:rPr lang="en-GB" sz="1600" b="1"/>
              <a:t>Working together for a </a:t>
            </a:r>
            <a:r>
              <a:rPr lang="en-GB" sz="1600" b="1">
                <a:solidFill>
                  <a:srgbClr val="00B050"/>
                </a:solidFill>
              </a:rPr>
              <a:t>green</a:t>
            </a:r>
            <a:r>
              <a:rPr lang="en-GB" sz="1600" b="1"/>
              <a:t> and competitive Europe!</a:t>
            </a:r>
          </a:p>
          <a:p>
            <a:pPr algn="ctr">
              <a:spcAft>
                <a:spcPts val="600"/>
              </a:spcAft>
            </a:pPr>
            <a:endParaRPr lang="en-US" b="1" u="sng"/>
          </a:p>
          <a:p>
            <a:pPr algn="ctr">
              <a:spcAft>
                <a:spcPts val="600"/>
              </a:spcAft>
            </a:pPr>
            <a:r>
              <a:rPr lang="en-US" sz="1600" b="1" err="1"/>
              <a:t>Tusen</a:t>
            </a:r>
            <a:r>
              <a:rPr lang="en-US" sz="1600" b="1"/>
              <a:t> </a:t>
            </a:r>
            <a:r>
              <a:rPr lang="en-US" sz="1600" b="1" err="1"/>
              <a:t>takk</a:t>
            </a:r>
            <a:r>
              <a:rPr lang="en-US" sz="1600" b="1"/>
              <a:t>!</a:t>
            </a:r>
            <a:br>
              <a:rPr lang="ro-RO" sz="1600" b="1"/>
            </a:br>
            <a:r>
              <a:rPr lang="ro-RO" sz="1600" b="1" err="1"/>
              <a:t>Takk</a:t>
            </a:r>
            <a:r>
              <a:rPr lang="ro-RO" sz="1600" b="1"/>
              <a:t> </a:t>
            </a:r>
            <a:r>
              <a:rPr lang="ro-RO" sz="1600" b="1" err="1"/>
              <a:t>fyrir</a:t>
            </a:r>
            <a:r>
              <a:rPr lang="ro-RO" sz="1600" b="1"/>
              <a:t>!</a:t>
            </a:r>
            <a:br>
              <a:rPr lang="ro-RO" sz="1600" b="1">
                <a:highlight>
                  <a:srgbClr val="FFFF00"/>
                </a:highlight>
              </a:rPr>
            </a:br>
            <a:r>
              <a:rPr lang="en-US" sz="1600" b="1"/>
              <a:t>V</a:t>
            </a:r>
            <a:r>
              <a:rPr lang="ro-RO" sz="1600" b="1"/>
              <a:t>ă mulțumim!</a:t>
            </a:r>
          </a:p>
          <a:p>
            <a:pPr algn="ctr">
              <a:spcAft>
                <a:spcPts val="600"/>
              </a:spcAft>
            </a:pPr>
            <a:endParaRPr lang="en-US" sz="1600" b="1" u="sng"/>
          </a:p>
          <a:p>
            <a:pPr algn="ctr"/>
            <a:r>
              <a:rPr lang="en-US" sz="1600">
                <a:hlinkClick r:id="rId4"/>
              </a:rPr>
              <a:t>www.innovationnorway.no/RoEnergy</a:t>
            </a:r>
            <a:r>
              <a:rPr lang="en-US" sz="1600"/>
              <a:t>   </a:t>
            </a:r>
          </a:p>
          <a:p>
            <a:pPr algn="ctr"/>
            <a:r>
              <a:rPr lang="en-US" sz="1600">
                <a:hlinkClick r:id="rId5"/>
              </a:rPr>
              <a:t>ro.energy@innovationnorway.no</a:t>
            </a:r>
            <a:r>
              <a:rPr lang="en-US" sz="1600"/>
              <a:t>   </a:t>
            </a:r>
          </a:p>
          <a:p>
            <a:pPr algn="ctr"/>
            <a:endParaRPr lang="en-US" sz="1600"/>
          </a:p>
          <a:p>
            <a:pPr algn="ctr">
              <a:spcAft>
                <a:spcPts val="600"/>
              </a:spcAft>
            </a:pPr>
            <a:endParaRPr lang="en-US" b="1" u="sng"/>
          </a:p>
          <a:p>
            <a:pPr marL="342900" indent="-342900" algn="ctr">
              <a:spcAft>
                <a:spcPts val="600"/>
              </a:spcAft>
              <a:buFont typeface="Wingdings" panose="05000000000000000000" pitchFamily="2" charset="2"/>
              <a:buChar char="§"/>
            </a:pPr>
            <a:endParaRPr lang="en-GB" b="1"/>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fld id="{45D54F3E-5908-4C83-B5CA-2A5BDE9E6817}" type="slidenum">
              <a:rPr lang="nb-NO" smtClean="0"/>
              <a:pPr/>
              <a:t>27</a:t>
            </a:fld>
            <a:endParaRPr lang="nb-NO"/>
          </a:p>
        </p:txBody>
      </p:sp>
    </p:spTree>
    <p:extLst>
      <p:ext uri="{BB962C8B-B14F-4D97-AF65-F5344CB8AC3E}">
        <p14:creationId xmlns:p14="http://schemas.microsoft.com/office/powerpoint/2010/main" val="592602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79F8D6C-42E6-45F3-A7EE-8F5FE18B4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024" y="467735"/>
            <a:ext cx="631079" cy="44056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410A019-A9C7-429A-9413-62ADADE7E9DF}"/>
              </a:ext>
            </a:extLst>
          </p:cNvPr>
          <p:cNvSpPr>
            <a:spLocks noGrp="1"/>
          </p:cNvSpPr>
          <p:nvPr>
            <p:ph type="ctrTitle"/>
          </p:nvPr>
        </p:nvSpPr>
        <p:spPr>
          <a:xfrm>
            <a:off x="336404" y="873063"/>
            <a:ext cx="6943725" cy="444104"/>
          </a:xfrm>
        </p:spPr>
        <p:txBody>
          <a:bodyPr>
            <a:normAutofit fontScale="90000"/>
          </a:bodyPr>
          <a:lstStyle/>
          <a:p>
            <a:pPr algn="ctr"/>
            <a:r>
              <a:rPr lang="en-US"/>
              <a:t>Energy Programme in Romania</a:t>
            </a:r>
            <a:br>
              <a:rPr lang="en-US"/>
            </a:br>
            <a:r>
              <a:rPr lang="en-US" sz="1400" b="1">
                <a:solidFill>
                  <a:srgbClr val="000000"/>
                </a:solidFill>
                <a:latin typeface="Calibri" panose="020F0502020204030204" pitchFamily="34" charset="0"/>
              </a:rPr>
              <a:t>Working together for a </a:t>
            </a:r>
            <a:r>
              <a:rPr lang="en-US" sz="1400" b="1">
                <a:solidFill>
                  <a:srgbClr val="00B050"/>
                </a:solidFill>
                <a:latin typeface="Calibri" panose="020F0502020204030204" pitchFamily="34" charset="0"/>
              </a:rPr>
              <a:t>green</a:t>
            </a:r>
            <a:r>
              <a:rPr lang="en-US" sz="1400" b="1">
                <a:solidFill>
                  <a:srgbClr val="000000"/>
                </a:solidFill>
                <a:latin typeface="Calibri" panose="020F0502020204030204" pitchFamily="34" charset="0"/>
              </a:rPr>
              <a:t> and competitive Europe!</a:t>
            </a:r>
            <a:endParaRPr lang="en-US" sz="1400"/>
          </a:p>
        </p:txBody>
      </p:sp>
      <p:sp>
        <p:nvSpPr>
          <p:cNvPr id="14" name="TextBox 13">
            <a:extLst>
              <a:ext uri="{FF2B5EF4-FFF2-40B4-BE49-F238E27FC236}">
                <a16:creationId xmlns:a16="http://schemas.microsoft.com/office/drawing/2014/main" id="{794FBE84-AD8D-4A5B-84FC-4E4F5AEC9E36}"/>
              </a:ext>
            </a:extLst>
          </p:cNvPr>
          <p:cNvSpPr txBox="1"/>
          <p:nvPr/>
        </p:nvSpPr>
        <p:spPr>
          <a:xfrm>
            <a:off x="401632" y="1502568"/>
            <a:ext cx="6209021" cy="3813865"/>
          </a:xfrm>
          <a:prstGeom prst="rect">
            <a:avLst/>
          </a:prstGeom>
          <a:noFill/>
        </p:spPr>
        <p:txBody>
          <a:bodyPr wrap="square" lIns="68580" tIns="34290" rIns="68580" bIns="34290" anchor="t">
            <a:spAutoFit/>
          </a:bodyPr>
          <a:lstStyle/>
          <a:p>
            <a:r>
              <a:rPr lang="en-GB" sz="1200">
                <a:latin typeface="Calibri"/>
                <a:cs typeface="Calibri"/>
              </a:rPr>
              <a:t>The programme objective is to achieve </a:t>
            </a:r>
            <a:r>
              <a:rPr lang="en-GB" sz="1200" i="1">
                <a:latin typeface="Calibri"/>
                <a:cs typeface="Calibri"/>
              </a:rPr>
              <a:t>less carbon intensive energy and increased security of supply</a:t>
            </a:r>
            <a:r>
              <a:rPr lang="en-GB" sz="1200">
                <a:latin typeface="Calibri"/>
                <a:cs typeface="Calibri"/>
              </a:rPr>
              <a:t>. The Programme seeks to stimulate and develop long‐term cooperation between Iceland, Liechtenstein, Norway (“the Donor States”) and Romania (“Beneficiary State”).</a:t>
            </a:r>
          </a:p>
          <a:p>
            <a:endParaRPr lang="en-GB" sz="1200">
              <a:cs typeface="Calibri"/>
            </a:endParaRPr>
          </a:p>
          <a:p>
            <a:r>
              <a:rPr lang="en-GB" sz="1200">
                <a:ea typeface="+mn-lt"/>
                <a:cs typeface="+mn-lt"/>
              </a:rPr>
              <a:t>The Energy Programme in Romania consists of five focus areas. The expected long term programme impact is less carbon intensive energy and increased security of supply in Romania. The programme will also enable the establishment of new businesses and jobs in energy field, which will lead to positive social benefits for local communities.</a:t>
            </a:r>
          </a:p>
          <a:p>
            <a:endParaRPr lang="en-GB" sz="1200">
              <a:ea typeface="+mn-lt"/>
              <a:cs typeface="+mn-lt"/>
            </a:endParaRPr>
          </a:p>
          <a:p>
            <a:r>
              <a:rPr lang="en-US" sz="1200">
                <a:ea typeface="+mn-lt"/>
                <a:cs typeface="+mn-lt"/>
              </a:rPr>
              <a:t>The Energy Programme focus areas are </a:t>
            </a:r>
            <a:r>
              <a:rPr lang="en-US" sz="1200" b="1">
                <a:ea typeface="+mn-lt"/>
                <a:cs typeface="+mn-lt"/>
              </a:rPr>
              <a:t>Renewable Energy</a:t>
            </a:r>
            <a:r>
              <a:rPr lang="en-US" sz="1200">
                <a:ea typeface="+mn-lt"/>
                <a:cs typeface="+mn-lt"/>
              </a:rPr>
              <a:t>, </a:t>
            </a:r>
            <a:r>
              <a:rPr lang="en-US" sz="1200" b="1">
                <a:ea typeface="+mn-lt"/>
                <a:cs typeface="+mn-lt"/>
              </a:rPr>
              <a:t>Energy Efficiency</a:t>
            </a:r>
            <a:r>
              <a:rPr lang="en-US" sz="1200">
                <a:ea typeface="+mn-lt"/>
                <a:cs typeface="+mn-lt"/>
              </a:rPr>
              <a:t>, </a:t>
            </a:r>
            <a:r>
              <a:rPr lang="en-US" sz="1200" b="1">
                <a:ea typeface="+mn-lt"/>
                <a:cs typeface="+mn-lt"/>
              </a:rPr>
              <a:t>Research and Development</a:t>
            </a:r>
            <a:r>
              <a:rPr lang="en-US" sz="1200">
                <a:ea typeface="+mn-lt"/>
                <a:cs typeface="+mn-lt"/>
              </a:rPr>
              <a:t>, </a:t>
            </a:r>
            <a:r>
              <a:rPr lang="en-US" sz="1200" b="1">
                <a:ea typeface="+mn-lt"/>
                <a:cs typeface="+mn-lt"/>
              </a:rPr>
              <a:t>Training and Awareness, and Electrification of Households.</a:t>
            </a:r>
            <a:endParaRPr lang="en-GB" sz="1200">
              <a:ea typeface="+mn-lt"/>
              <a:cs typeface="+mn-lt"/>
            </a:endParaRPr>
          </a:p>
          <a:p>
            <a:endParaRPr lang="en-GB" sz="1200">
              <a:cs typeface="Calibri"/>
            </a:endParaRPr>
          </a:p>
          <a:p>
            <a:pPr marL="171450" indent="-171450">
              <a:spcBef>
                <a:spcPts val="151"/>
              </a:spcBef>
              <a:buFont typeface="Wingdings,Sans-Serif"/>
              <a:buChar char="Ø"/>
            </a:pPr>
            <a:r>
              <a:rPr lang="en-GB" sz="1200">
                <a:cs typeface="Calibri"/>
              </a:rPr>
              <a:t>There are</a:t>
            </a:r>
            <a:r>
              <a:rPr lang="en-GB" sz="1200">
                <a:solidFill>
                  <a:srgbClr val="000000"/>
                </a:solidFill>
                <a:cs typeface="Calibri"/>
              </a:rPr>
              <a:t> </a:t>
            </a:r>
            <a:r>
              <a:rPr lang="en-US" sz="1200" b="1" u="sng">
                <a:solidFill>
                  <a:srgbClr val="C00000"/>
                </a:solidFill>
                <a:cs typeface="Calibri"/>
              </a:rPr>
              <a:t>41 projects in total under the implementation phase</a:t>
            </a:r>
            <a:r>
              <a:rPr lang="en-US" sz="1200" b="1">
                <a:cs typeface="Calibri"/>
              </a:rPr>
              <a:t> </a:t>
            </a:r>
            <a:r>
              <a:rPr lang="en-US" sz="1200">
                <a:cs typeface="Calibri"/>
              </a:rPr>
              <a:t>(</a:t>
            </a:r>
            <a:r>
              <a:rPr lang="en-US" sz="1200" b="1">
                <a:cs typeface="Calibri"/>
              </a:rPr>
              <a:t>20 projects under Renewable Energy</a:t>
            </a:r>
            <a:r>
              <a:rPr lang="en-US" sz="1200">
                <a:cs typeface="Calibri"/>
              </a:rPr>
              <a:t> and</a:t>
            </a:r>
            <a:r>
              <a:rPr lang="en-US" sz="1200" b="1">
                <a:cs typeface="Calibri"/>
              </a:rPr>
              <a:t> 21 projects under Energy Efficiency</a:t>
            </a:r>
            <a:r>
              <a:rPr lang="en-US" sz="1200">
                <a:cs typeface="Calibri"/>
              </a:rPr>
              <a:t>)</a:t>
            </a:r>
            <a:r>
              <a:rPr lang="en-GB" sz="1200">
                <a:cs typeface="Calibri"/>
              </a:rPr>
              <a:t>, out of which</a:t>
            </a:r>
            <a:r>
              <a:rPr lang="en-GB" sz="1200" u="sng">
                <a:cs typeface="Calibri"/>
              </a:rPr>
              <a:t> </a:t>
            </a:r>
            <a:r>
              <a:rPr lang="en-GB" sz="1200" b="1" u="sng">
                <a:solidFill>
                  <a:srgbClr val="C00000"/>
                </a:solidFill>
                <a:cs typeface="Calibri"/>
              </a:rPr>
              <a:t>1 project has been successfully completed</a:t>
            </a:r>
            <a:r>
              <a:rPr lang="en-GB" sz="1200" b="1">
                <a:cs typeface="Calibri"/>
              </a:rPr>
              <a:t> under Call 3 - </a:t>
            </a:r>
            <a:r>
              <a:rPr lang="en-US" sz="1200" b="1">
                <a:cs typeface="Calibri"/>
              </a:rPr>
              <a:t>Other Renewable Energy Source</a:t>
            </a:r>
            <a:r>
              <a:rPr lang="en-GB" sz="1200">
                <a:cs typeface="Calibri"/>
              </a:rPr>
              <a:t>.</a:t>
            </a:r>
            <a:endParaRPr lang="en-US" sz="1200">
              <a:ea typeface="+mn-lt"/>
              <a:cs typeface="+mn-lt"/>
            </a:endParaRPr>
          </a:p>
          <a:p>
            <a:pPr marL="171450" indent="-171450">
              <a:spcBef>
                <a:spcPts val="151"/>
              </a:spcBef>
              <a:buFont typeface="Wingdings,Sans-Serif"/>
              <a:buChar char="Ø"/>
            </a:pPr>
            <a:endParaRPr lang="en-GB" sz="1100">
              <a:cs typeface="Calibri"/>
            </a:endParaRPr>
          </a:p>
          <a:p>
            <a:pPr>
              <a:spcBef>
                <a:spcPts val="151"/>
              </a:spcBef>
            </a:pPr>
            <a:endParaRPr lang="en-GB" sz="1100">
              <a:cs typeface="Calibri"/>
            </a:endParaRPr>
          </a:p>
          <a:p>
            <a:pPr marL="171450" indent="-171450">
              <a:spcBef>
                <a:spcPts val="151"/>
              </a:spcBef>
              <a:buFont typeface="Wingdings,Sans-Serif"/>
              <a:buChar char="Ø"/>
            </a:pPr>
            <a:endParaRPr lang="en-GB" sz="1100">
              <a:cs typeface="Calibri"/>
            </a:endParaRPr>
          </a:p>
          <a:p>
            <a:pPr marL="171450" indent="-171450">
              <a:spcBef>
                <a:spcPts val="151"/>
              </a:spcBef>
              <a:buFont typeface="Wingdings,Sans-Serif"/>
              <a:buChar char="Ø"/>
            </a:pPr>
            <a:endParaRPr lang="en-GB" sz="1100">
              <a:ea typeface="+mn-lt"/>
              <a:cs typeface="+mn-lt"/>
            </a:endParaRPr>
          </a:p>
          <a:p>
            <a:endParaRPr lang="en-GB" sz="1100">
              <a:cs typeface="Calibri"/>
            </a:endParaRPr>
          </a:p>
        </p:txBody>
      </p:sp>
      <p:pic>
        <p:nvPicPr>
          <p:cNvPr id="3074" name="Picture 2">
            <a:extLst>
              <a:ext uri="{FF2B5EF4-FFF2-40B4-BE49-F238E27FC236}">
                <a16:creationId xmlns:a16="http://schemas.microsoft.com/office/drawing/2014/main" id="{0CDD0B19-D94E-4DED-9957-B509BC9FEB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3010" y="1063148"/>
            <a:ext cx="1951265" cy="3018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7FE5F1F7-9A6F-4F06-AECA-DE857A78BEB7}"/>
              </a:ext>
            </a:extLst>
          </p:cNvPr>
          <p:cNvSpPr txBox="1"/>
          <p:nvPr/>
        </p:nvSpPr>
        <p:spPr>
          <a:xfrm>
            <a:off x="6728235" y="3981412"/>
            <a:ext cx="2351593" cy="200055"/>
          </a:xfrm>
          <a:prstGeom prst="rect">
            <a:avLst/>
          </a:prstGeom>
          <a:noFill/>
        </p:spPr>
        <p:txBody>
          <a:bodyPr wrap="square">
            <a:spAutoFit/>
          </a:bodyPr>
          <a:lstStyle/>
          <a:p>
            <a:r>
              <a:rPr lang="en-US" sz="700">
                <a:solidFill>
                  <a:schemeClr val="bg1">
                    <a:lumMod val="65000"/>
                  </a:schemeClr>
                </a:solidFill>
                <a:cs typeface="Calibri"/>
              </a:rPr>
              <a:t>Photo source: </a:t>
            </a:r>
            <a:r>
              <a:rPr lang="en-US" sz="700">
                <a:solidFill>
                  <a:schemeClr val="bg1">
                    <a:lumMod val="65000"/>
                  </a:schemeClr>
                </a:solidFill>
                <a:ea typeface="+mn-lt"/>
                <a:cs typeface="+mn-lt"/>
              </a:rPr>
              <a:t>https://unsplash.com/photos/6Y88yhsNId8</a:t>
            </a:r>
            <a:endParaRPr lang="en-US" sz="700">
              <a:solidFill>
                <a:schemeClr val="bg1">
                  <a:lumMod val="65000"/>
                </a:schemeClr>
              </a:solidFill>
              <a:cs typeface="Calibri"/>
            </a:endParaRPr>
          </a:p>
        </p:txBody>
      </p:sp>
    </p:spTree>
    <p:extLst>
      <p:ext uri="{BB962C8B-B14F-4D97-AF65-F5344CB8AC3E}">
        <p14:creationId xmlns:p14="http://schemas.microsoft.com/office/powerpoint/2010/main" val="288325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D3442F-7ADC-41E8-A0D6-0A5FAB3E634E}"/>
              </a:ext>
            </a:extLst>
          </p:cNvPr>
          <p:cNvSpPr>
            <a:spLocks noGrp="1"/>
          </p:cNvSpPr>
          <p:nvPr>
            <p:ph type="body" idx="14"/>
          </p:nvPr>
        </p:nvSpPr>
        <p:spPr>
          <a:xfrm>
            <a:off x="391765" y="1102290"/>
            <a:ext cx="8357328" cy="3850732"/>
          </a:xfrm>
        </p:spPr>
        <p:txBody>
          <a:bodyPr/>
          <a:lstStyle/>
          <a:p>
            <a:endParaRPr lang="en-GB" sz="1600" b="1" i="1" dirty="0">
              <a:solidFill>
                <a:srgbClr val="000000"/>
              </a:solidFill>
              <a:effectLst/>
              <a:ea typeface="Times New Roman" panose="02020603050405020304" pitchFamily="18" charset="0"/>
              <a:cs typeface="Verdana"/>
            </a:endParaRPr>
          </a:p>
          <a:p>
            <a:r>
              <a:rPr lang="en-GB" sz="1600" b="1" i="1" dirty="0">
                <a:solidFill>
                  <a:srgbClr val="00B050"/>
                </a:solidFill>
                <a:effectLst/>
                <a:ea typeface="Times New Roman" panose="02020603050405020304" pitchFamily="18" charset="0"/>
                <a:cs typeface="Verdana"/>
              </a:rPr>
              <a:t>Re</a:t>
            </a:r>
            <a:r>
              <a:rPr lang="en-GB" sz="1600" b="1" dirty="0">
                <a:solidFill>
                  <a:srgbClr val="000000"/>
                </a:solidFill>
                <a:ea typeface="Times New Roman" panose="02020603050405020304" pitchFamily="18" charset="0"/>
                <a:cs typeface="Verdana"/>
              </a:rPr>
              <a:t>l</a:t>
            </a:r>
            <a:r>
              <a:rPr lang="en-GB" sz="1600" b="1" dirty="0">
                <a:solidFill>
                  <a:srgbClr val="000000"/>
                </a:solidFill>
                <a:effectLst/>
                <a:ea typeface="Times New Roman" panose="02020603050405020304" pitchFamily="18" charset="0"/>
                <a:cs typeface="Verdana"/>
              </a:rPr>
              <a:t>aunched:</a:t>
            </a:r>
            <a:r>
              <a:rPr lang="en-GB" sz="1600" b="1" dirty="0">
                <a:solidFill>
                  <a:srgbClr val="000000"/>
                </a:solidFill>
                <a:ea typeface="Times New Roman" panose="02020603050405020304" pitchFamily="18" charset="0"/>
                <a:cs typeface="Verdana"/>
              </a:rPr>
              <a:t> </a:t>
            </a:r>
            <a:endParaRPr lang="en-GB" sz="1600" b="1" dirty="0">
              <a:solidFill>
                <a:srgbClr val="000000"/>
              </a:solidFill>
              <a:effectLst/>
              <a:ea typeface="Times New Roman" panose="02020603050405020304" pitchFamily="18" charset="0"/>
              <a:cs typeface="Verdana" panose="020B0604030504040204" pitchFamily="34" charset="0"/>
            </a:endParaRPr>
          </a:p>
          <a:p>
            <a:pPr marL="641350" indent="-285750">
              <a:buFont typeface="Calibri" panose="020F0502020204030204" pitchFamily="34" charset="0"/>
              <a:buChar char="-"/>
            </a:pPr>
            <a:r>
              <a:rPr lang="en-GB" sz="1600" dirty="0">
                <a:solidFill>
                  <a:srgbClr val="000000"/>
                </a:solidFill>
                <a:effectLst/>
                <a:ea typeface="Times New Roman" panose="02020603050405020304" pitchFamily="18" charset="0"/>
                <a:cs typeface="Verdana"/>
              </a:rPr>
              <a:t>Call 1.</a:t>
            </a:r>
            <a:r>
              <a:rPr lang="en-GB" sz="1600" dirty="0">
                <a:solidFill>
                  <a:srgbClr val="00B050"/>
                </a:solidFill>
                <a:effectLst/>
                <a:ea typeface="Times New Roman" panose="02020603050405020304" pitchFamily="18" charset="0"/>
                <a:cs typeface="Verdana"/>
              </a:rPr>
              <a:t>1</a:t>
            </a:r>
            <a:r>
              <a:rPr lang="en-GB" sz="1600" dirty="0">
                <a:solidFill>
                  <a:srgbClr val="000000"/>
                </a:solidFill>
                <a:effectLst/>
                <a:ea typeface="Times New Roman" panose="02020603050405020304" pitchFamily="18" charset="0"/>
                <a:cs typeface="Verdana"/>
              </a:rPr>
              <a:t> Hydropower (</a:t>
            </a:r>
            <a:r>
              <a:rPr lang="en-GB" sz="1600" i="1" dirty="0">
                <a:solidFill>
                  <a:srgbClr val="00B050"/>
                </a:solidFill>
                <a:effectLst/>
                <a:ea typeface="Times New Roman" panose="02020603050405020304" pitchFamily="18" charset="0"/>
                <a:cs typeface="Verdana"/>
              </a:rPr>
              <a:t>re</a:t>
            </a:r>
            <a:r>
              <a:rPr lang="en-GB" sz="1600" dirty="0">
                <a:solidFill>
                  <a:srgbClr val="000000"/>
                </a:solidFill>
                <a:effectLst/>
                <a:ea typeface="Times New Roman" panose="02020603050405020304" pitchFamily="18" charset="0"/>
                <a:cs typeface="Verdana"/>
              </a:rPr>
              <a:t>launched: 25 Nov. 2020; extended deadline: </a:t>
            </a:r>
            <a:r>
              <a:rPr lang="en-GB" sz="1600" u="sng" dirty="0">
                <a:solidFill>
                  <a:srgbClr val="000000"/>
                </a:solidFill>
                <a:effectLst/>
                <a:ea typeface="Times New Roman" panose="02020603050405020304" pitchFamily="18" charset="0"/>
                <a:cs typeface="Verdana"/>
              </a:rPr>
              <a:t>31 May </a:t>
            </a:r>
            <a:r>
              <a:rPr lang="en-GB" sz="1600" dirty="0">
                <a:solidFill>
                  <a:srgbClr val="000000"/>
                </a:solidFill>
                <a:effectLst/>
                <a:ea typeface="Times New Roman" panose="02020603050405020304" pitchFamily="18" charset="0"/>
                <a:cs typeface="Verdana"/>
              </a:rPr>
              <a:t>2021; budget: </a:t>
            </a:r>
            <a:r>
              <a:rPr lang="en-US" sz="1600" kern="1200" noProof="0" dirty="0">
                <a:solidFill>
                  <a:schemeClr val="accent3"/>
                </a:solidFill>
                <a:effectLst/>
                <a:latin typeface="+mn-lt"/>
                <a:ea typeface="+mn-ea"/>
                <a:cs typeface="+mn-cs"/>
              </a:rPr>
              <a:t>€7,2 mil.</a:t>
            </a:r>
            <a:r>
              <a:rPr lang="en-GB" sz="1600" dirty="0">
                <a:solidFill>
                  <a:srgbClr val="000000"/>
                </a:solidFill>
                <a:effectLst/>
                <a:ea typeface="Times New Roman" panose="02020603050405020304" pitchFamily="18" charset="0"/>
                <a:cs typeface="Verdana"/>
              </a:rPr>
              <a:t>)</a:t>
            </a:r>
          </a:p>
          <a:p>
            <a:pPr marL="641350" indent="-285750">
              <a:buFont typeface="Calibri" panose="020F0502020204030204" pitchFamily="34" charset="0"/>
              <a:buChar char="-"/>
            </a:pPr>
            <a:r>
              <a:rPr lang="en-GB" sz="1600" dirty="0">
                <a:solidFill>
                  <a:srgbClr val="000000"/>
                </a:solidFill>
                <a:effectLst/>
                <a:ea typeface="Times New Roman" panose="02020603050405020304" pitchFamily="18" charset="0"/>
                <a:cs typeface="Verdana"/>
              </a:rPr>
              <a:t>Calls 6.</a:t>
            </a:r>
            <a:r>
              <a:rPr lang="en-GB" sz="1600" dirty="0">
                <a:solidFill>
                  <a:srgbClr val="00B050"/>
                </a:solidFill>
                <a:effectLst/>
                <a:ea typeface="Times New Roman" panose="02020603050405020304" pitchFamily="18" charset="0"/>
                <a:cs typeface="Verdana"/>
              </a:rPr>
              <a:t>1</a:t>
            </a:r>
            <a:r>
              <a:rPr lang="en-GB" sz="1600" dirty="0">
                <a:solidFill>
                  <a:srgbClr val="000000"/>
                </a:solidFill>
                <a:effectLst/>
                <a:ea typeface="Times New Roman" panose="02020603050405020304" pitchFamily="18" charset="0"/>
                <a:cs typeface="Verdana"/>
              </a:rPr>
              <a:t>a and 6.</a:t>
            </a:r>
            <a:r>
              <a:rPr lang="en-GB" sz="1600" dirty="0">
                <a:solidFill>
                  <a:srgbClr val="00B050"/>
                </a:solidFill>
                <a:effectLst/>
                <a:ea typeface="Times New Roman" panose="02020603050405020304" pitchFamily="18" charset="0"/>
                <a:cs typeface="Verdana"/>
              </a:rPr>
              <a:t>1</a:t>
            </a:r>
            <a:r>
              <a:rPr lang="en-GB" sz="1600" dirty="0">
                <a:solidFill>
                  <a:srgbClr val="000000"/>
                </a:solidFill>
                <a:effectLst/>
                <a:ea typeface="Times New Roman" panose="02020603050405020304" pitchFamily="18" charset="0"/>
                <a:cs typeface="Verdana"/>
              </a:rPr>
              <a:t>b Electrification of households (</a:t>
            </a:r>
            <a:r>
              <a:rPr lang="en-GB" sz="1600" i="1" dirty="0">
                <a:solidFill>
                  <a:srgbClr val="00B050"/>
                </a:solidFill>
                <a:effectLst/>
                <a:ea typeface="Times New Roman" panose="02020603050405020304" pitchFamily="18" charset="0"/>
                <a:cs typeface="Verdana"/>
              </a:rPr>
              <a:t>re</a:t>
            </a:r>
            <a:r>
              <a:rPr lang="en-GB" sz="1600" dirty="0">
                <a:solidFill>
                  <a:srgbClr val="000000"/>
                </a:solidFill>
                <a:effectLst/>
                <a:ea typeface="Times New Roman" panose="02020603050405020304" pitchFamily="18" charset="0"/>
                <a:cs typeface="Verdana"/>
              </a:rPr>
              <a:t>launched: 25 Nov. 2020; extended deadline: </a:t>
            </a:r>
            <a:r>
              <a:rPr lang="en-GB" sz="1600" u="sng" dirty="0">
                <a:solidFill>
                  <a:srgbClr val="000000"/>
                </a:solidFill>
                <a:effectLst/>
                <a:ea typeface="Times New Roman" panose="02020603050405020304" pitchFamily="18" charset="0"/>
                <a:cs typeface="Verdana"/>
              </a:rPr>
              <a:t>30 June</a:t>
            </a:r>
            <a:r>
              <a:rPr lang="en-GB" sz="1600" dirty="0">
                <a:solidFill>
                  <a:srgbClr val="000000"/>
                </a:solidFill>
                <a:effectLst/>
                <a:ea typeface="Times New Roman" panose="02020603050405020304" pitchFamily="18" charset="0"/>
                <a:cs typeface="Verdana"/>
              </a:rPr>
              <a:t> 2021; budget: </a:t>
            </a:r>
            <a:r>
              <a:rPr lang="en-US" sz="1600" kern="1200" noProof="0" dirty="0">
                <a:solidFill>
                  <a:schemeClr val="accent3"/>
                </a:solidFill>
                <a:effectLst/>
                <a:latin typeface="+mn-lt"/>
                <a:ea typeface="+mn-ea"/>
                <a:cs typeface="+mn-cs"/>
              </a:rPr>
              <a:t>€</a:t>
            </a:r>
            <a:r>
              <a:rPr lang="en-US" sz="1600" dirty="0">
                <a:solidFill>
                  <a:schemeClr val="accent3"/>
                </a:solidFill>
              </a:rPr>
              <a:t> 10</a:t>
            </a:r>
            <a:r>
              <a:rPr lang="en-US" sz="1600" kern="1200" noProof="0" dirty="0">
                <a:solidFill>
                  <a:schemeClr val="accent3"/>
                </a:solidFill>
                <a:effectLst/>
                <a:latin typeface="+mn-lt"/>
                <a:ea typeface="+mn-ea"/>
                <a:cs typeface="+mn-cs"/>
              </a:rPr>
              <a:t> mil.</a:t>
            </a:r>
            <a:r>
              <a:rPr lang="en-GB" sz="1600" dirty="0">
                <a:solidFill>
                  <a:srgbClr val="000000"/>
                </a:solidFill>
                <a:effectLst/>
                <a:ea typeface="Times New Roman" panose="02020603050405020304" pitchFamily="18" charset="0"/>
                <a:cs typeface="Verdana"/>
              </a:rPr>
              <a:t>)</a:t>
            </a:r>
          </a:p>
          <a:p>
            <a:pPr marL="641350" indent="-285750">
              <a:buFont typeface="Calibri" panose="020F0502020204030204" pitchFamily="34" charset="0"/>
              <a:buChar char="-"/>
            </a:pPr>
            <a:r>
              <a:rPr lang="en-GB" sz="1600" dirty="0">
                <a:solidFill>
                  <a:srgbClr val="000000"/>
                </a:solidFill>
                <a:effectLst/>
                <a:ea typeface="Times New Roman" panose="02020603050405020304" pitchFamily="18" charset="0"/>
                <a:cs typeface="Verdana"/>
              </a:rPr>
              <a:t>Call 3.</a:t>
            </a:r>
            <a:r>
              <a:rPr lang="en-GB" sz="1600" dirty="0">
                <a:solidFill>
                  <a:srgbClr val="00B050"/>
                </a:solidFill>
                <a:effectLst/>
                <a:ea typeface="Times New Roman" panose="02020603050405020304" pitchFamily="18" charset="0"/>
                <a:cs typeface="Verdana"/>
              </a:rPr>
              <a:t>1</a:t>
            </a:r>
            <a:r>
              <a:rPr lang="en-GB" sz="1600" dirty="0">
                <a:solidFill>
                  <a:srgbClr val="000000"/>
                </a:solidFill>
                <a:effectLst/>
                <a:ea typeface="Times New Roman" panose="02020603050405020304" pitchFamily="18" charset="0"/>
                <a:cs typeface="Verdana"/>
              </a:rPr>
              <a:t> Other RES (</a:t>
            </a:r>
            <a:r>
              <a:rPr lang="en-GB" sz="1600" i="1" dirty="0">
                <a:solidFill>
                  <a:srgbClr val="00B050"/>
                </a:solidFill>
                <a:effectLst/>
                <a:ea typeface="Times New Roman" panose="02020603050405020304" pitchFamily="18" charset="0"/>
                <a:cs typeface="Verdana"/>
              </a:rPr>
              <a:t>re</a:t>
            </a:r>
            <a:r>
              <a:rPr lang="en-GB" sz="1600" dirty="0">
                <a:solidFill>
                  <a:srgbClr val="000000"/>
                </a:solidFill>
                <a:effectLst/>
                <a:ea typeface="Times New Roman" panose="02020603050405020304" pitchFamily="18" charset="0"/>
                <a:cs typeface="Verdana"/>
              </a:rPr>
              <a:t>launched: 26 Apr. 2021; deadline: </a:t>
            </a:r>
            <a:r>
              <a:rPr lang="en-GB" sz="1600" u="sng" dirty="0">
                <a:solidFill>
                  <a:srgbClr val="000000"/>
                </a:solidFill>
                <a:effectLst/>
                <a:ea typeface="Times New Roman" panose="02020603050405020304" pitchFamily="18" charset="0"/>
                <a:cs typeface="Verdana"/>
              </a:rPr>
              <a:t>8 Sept.</a:t>
            </a:r>
            <a:r>
              <a:rPr lang="en-GB" sz="1600" dirty="0">
                <a:solidFill>
                  <a:srgbClr val="000000"/>
                </a:solidFill>
                <a:effectLst/>
                <a:ea typeface="Times New Roman" panose="02020603050405020304" pitchFamily="18" charset="0"/>
                <a:cs typeface="Verdana"/>
              </a:rPr>
              <a:t> 2021; budget: </a:t>
            </a:r>
            <a:r>
              <a:rPr lang="en-US" sz="1600" kern="1200" noProof="0" dirty="0">
                <a:solidFill>
                  <a:schemeClr val="accent3"/>
                </a:solidFill>
                <a:effectLst/>
                <a:latin typeface="+mn-lt"/>
                <a:ea typeface="+mn-ea"/>
                <a:cs typeface="+mn-cs"/>
              </a:rPr>
              <a:t>€4,6 mil.</a:t>
            </a:r>
            <a:r>
              <a:rPr lang="en-GB" sz="1600" dirty="0">
                <a:solidFill>
                  <a:srgbClr val="000000"/>
                </a:solidFill>
                <a:effectLst/>
                <a:ea typeface="Times New Roman" panose="02020603050405020304" pitchFamily="18" charset="0"/>
                <a:cs typeface="Verdana"/>
              </a:rPr>
              <a:t>)</a:t>
            </a:r>
          </a:p>
          <a:p>
            <a:pPr marL="641350" indent="-285750">
              <a:buFont typeface="Calibri" panose="020F0502020204030204" pitchFamily="34" charset="0"/>
              <a:buChar char="-"/>
            </a:pPr>
            <a:r>
              <a:rPr lang="en-GB" sz="1600" dirty="0">
                <a:solidFill>
                  <a:srgbClr val="000000"/>
                </a:solidFill>
                <a:effectLst/>
                <a:ea typeface="Times New Roman" panose="02020603050405020304" pitchFamily="18" charset="0"/>
                <a:cs typeface="Verdana"/>
              </a:rPr>
              <a:t>Call 2.</a:t>
            </a:r>
            <a:r>
              <a:rPr lang="en-GB" sz="1600" dirty="0">
                <a:solidFill>
                  <a:srgbClr val="00B050"/>
                </a:solidFill>
                <a:effectLst/>
                <a:ea typeface="Times New Roman" panose="02020603050405020304" pitchFamily="18" charset="0"/>
                <a:cs typeface="Verdana"/>
              </a:rPr>
              <a:t>1</a:t>
            </a:r>
            <a:r>
              <a:rPr lang="en-GB" sz="1600" dirty="0">
                <a:solidFill>
                  <a:srgbClr val="000000"/>
                </a:solidFill>
                <a:effectLst/>
                <a:ea typeface="Times New Roman" panose="02020603050405020304" pitchFamily="18" charset="0"/>
                <a:cs typeface="Verdana"/>
              </a:rPr>
              <a:t> Geothermal (</a:t>
            </a:r>
            <a:r>
              <a:rPr lang="en-GB" sz="1600" i="1" dirty="0">
                <a:solidFill>
                  <a:srgbClr val="00B050"/>
                </a:solidFill>
                <a:effectLst/>
                <a:ea typeface="Times New Roman" panose="02020603050405020304" pitchFamily="18" charset="0"/>
                <a:cs typeface="Verdana"/>
              </a:rPr>
              <a:t>re</a:t>
            </a:r>
            <a:r>
              <a:rPr lang="en-GB" sz="1600" dirty="0">
                <a:solidFill>
                  <a:srgbClr val="000000"/>
                </a:solidFill>
                <a:effectLst/>
                <a:ea typeface="Times New Roman" panose="02020603050405020304" pitchFamily="18" charset="0"/>
                <a:cs typeface="Verdana"/>
              </a:rPr>
              <a:t>launched: 12 May 2021; deadline: </a:t>
            </a:r>
            <a:r>
              <a:rPr lang="en-GB" sz="1600" u="sng" dirty="0">
                <a:solidFill>
                  <a:srgbClr val="000000"/>
                </a:solidFill>
                <a:effectLst/>
                <a:ea typeface="Times New Roman" panose="02020603050405020304" pitchFamily="18" charset="0"/>
                <a:cs typeface="Verdana"/>
              </a:rPr>
              <a:t>30 Sept.</a:t>
            </a:r>
            <a:r>
              <a:rPr lang="en-GB" sz="1600" dirty="0">
                <a:solidFill>
                  <a:srgbClr val="000000"/>
                </a:solidFill>
                <a:effectLst/>
                <a:ea typeface="Times New Roman" panose="02020603050405020304" pitchFamily="18" charset="0"/>
                <a:cs typeface="Verdana"/>
              </a:rPr>
              <a:t> 2021 budget: </a:t>
            </a:r>
            <a:r>
              <a:rPr lang="en-US" sz="1600" kern="1200" noProof="0" dirty="0">
                <a:solidFill>
                  <a:schemeClr val="accent3"/>
                </a:solidFill>
                <a:effectLst/>
                <a:latin typeface="+mn-lt"/>
                <a:ea typeface="+mn-ea"/>
                <a:cs typeface="+mn-cs"/>
              </a:rPr>
              <a:t>€3,25 mil.</a:t>
            </a:r>
            <a:r>
              <a:rPr lang="en-GB" sz="1600" dirty="0">
                <a:solidFill>
                  <a:srgbClr val="000000"/>
                </a:solidFill>
                <a:effectLst/>
                <a:ea typeface="Times New Roman" panose="02020603050405020304" pitchFamily="18" charset="0"/>
                <a:cs typeface="Verdana"/>
              </a:rPr>
              <a:t>)</a:t>
            </a:r>
            <a:endParaRPr lang="en-GB" sz="1600" dirty="0">
              <a:solidFill>
                <a:srgbClr val="000000"/>
              </a:solidFill>
              <a:ea typeface="Times New Roman" panose="02020603050405020304" pitchFamily="18" charset="0"/>
              <a:cs typeface="Verdana"/>
            </a:endParaRPr>
          </a:p>
          <a:p>
            <a:pPr marL="652593" lvl="1" indent="0">
              <a:buNone/>
            </a:pPr>
            <a:endParaRPr lang="en-GB" sz="1200" dirty="0">
              <a:solidFill>
                <a:srgbClr val="000000"/>
              </a:solidFill>
              <a:effectLst/>
              <a:ea typeface="Times New Roman" panose="02020603050405020304" pitchFamily="18" charset="0"/>
              <a:cs typeface="Verdana" panose="020B0604030504040204" pitchFamily="34" charset="0"/>
            </a:endParaRPr>
          </a:p>
          <a:p>
            <a:r>
              <a:rPr lang="en-GB" sz="1600" b="1" dirty="0">
                <a:solidFill>
                  <a:srgbClr val="000000"/>
                </a:solidFill>
                <a:ea typeface="Times New Roman" panose="02020603050405020304" pitchFamily="18" charset="0"/>
                <a:cs typeface="Verdana"/>
              </a:rPr>
              <a:t>Under preparation:</a:t>
            </a:r>
            <a:endParaRPr lang="en-GB" sz="1600" b="1" dirty="0">
              <a:solidFill>
                <a:srgbClr val="000000"/>
              </a:solidFill>
              <a:effectLst/>
              <a:ea typeface="Times New Roman" panose="02020603050405020304" pitchFamily="18" charset="0"/>
              <a:cs typeface="Verdana"/>
            </a:endParaRPr>
          </a:p>
          <a:p>
            <a:pPr marL="641350" indent="-285750">
              <a:buFont typeface="Calibri" panose="020F0502020204030204" pitchFamily="34" charset="0"/>
              <a:buChar char="-"/>
            </a:pPr>
            <a:r>
              <a:rPr lang="en-GB" sz="1600" dirty="0">
                <a:solidFill>
                  <a:srgbClr val="000000"/>
                </a:solidFill>
                <a:effectLst/>
                <a:ea typeface="Times New Roman" panose="02020603050405020304" pitchFamily="18" charset="0"/>
                <a:cs typeface="Verdana"/>
              </a:rPr>
              <a:t>Call </a:t>
            </a:r>
            <a:r>
              <a:rPr lang="en-US" sz="1600" dirty="0">
                <a:solidFill>
                  <a:srgbClr val="000000"/>
                </a:solidFill>
                <a:effectLst/>
                <a:ea typeface="Times New Roman" panose="02020603050405020304" pitchFamily="18" charset="0"/>
                <a:cs typeface="Verdana"/>
              </a:rPr>
              <a:t>SGS-1.</a:t>
            </a:r>
            <a:r>
              <a:rPr lang="en-US" sz="1600" dirty="0">
                <a:solidFill>
                  <a:srgbClr val="00B050"/>
                </a:solidFill>
                <a:effectLst/>
                <a:ea typeface="Times New Roman" panose="02020603050405020304" pitchFamily="18" charset="0"/>
                <a:cs typeface="Verdana"/>
              </a:rPr>
              <a:t>1</a:t>
            </a:r>
            <a:r>
              <a:rPr lang="en-US" sz="1600" dirty="0">
                <a:solidFill>
                  <a:srgbClr val="000000"/>
                </a:solidFill>
                <a:effectLst/>
                <a:ea typeface="Times New Roman" panose="02020603050405020304" pitchFamily="18" charset="0"/>
                <a:cs typeface="Verdana"/>
              </a:rPr>
              <a:t> RES for SMEs and NGOs (budget: </a:t>
            </a:r>
            <a:r>
              <a:rPr lang="en-US" sz="1600" dirty="0">
                <a:solidFill>
                  <a:schemeClr val="accent3"/>
                </a:solidFill>
              </a:rPr>
              <a:t>€1,9 mil</a:t>
            </a:r>
            <a:r>
              <a:rPr lang="en-US" sz="1600" dirty="0">
                <a:solidFill>
                  <a:srgbClr val="000000"/>
                </a:solidFill>
                <a:effectLst/>
                <a:ea typeface="Times New Roman" panose="02020603050405020304" pitchFamily="18" charset="0"/>
                <a:cs typeface="Verdana"/>
              </a:rPr>
              <a:t>.)</a:t>
            </a:r>
            <a:endParaRPr lang="en-US" sz="1600" i="1" dirty="0">
              <a:solidFill>
                <a:srgbClr val="000000"/>
              </a:solidFill>
              <a:effectLst/>
              <a:ea typeface="Times New Roman" panose="02020603050405020304" pitchFamily="18" charset="0"/>
              <a:cs typeface="Verdana"/>
            </a:endParaRPr>
          </a:p>
          <a:p>
            <a:pPr marL="641350" indent="-285750">
              <a:buFont typeface="Calibri" panose="020F0502020204030204" pitchFamily="34" charset="0"/>
              <a:buChar char="-"/>
            </a:pPr>
            <a:r>
              <a:rPr lang="en-GB" sz="1600" dirty="0">
                <a:solidFill>
                  <a:srgbClr val="000000"/>
                </a:solidFill>
                <a:effectLst/>
                <a:ea typeface="Times New Roman" panose="02020603050405020304" pitchFamily="18" charset="0"/>
                <a:cs typeface="Verdana"/>
              </a:rPr>
              <a:t>Calls 5 Research and Development </a:t>
            </a:r>
            <a:r>
              <a:rPr lang="en-US" sz="1600" dirty="0">
                <a:solidFill>
                  <a:srgbClr val="000000"/>
                </a:solidFill>
                <a:effectLst/>
                <a:ea typeface="Times New Roman" panose="02020603050405020304" pitchFamily="18" charset="0"/>
                <a:cs typeface="Verdana"/>
              </a:rPr>
              <a:t>(budget: </a:t>
            </a:r>
            <a:r>
              <a:rPr lang="en-US" sz="1600" dirty="0">
                <a:solidFill>
                  <a:schemeClr val="accent3"/>
                </a:solidFill>
              </a:rPr>
              <a:t>€4,1 mil</a:t>
            </a:r>
            <a:r>
              <a:rPr lang="en-US" sz="1600" dirty="0">
                <a:solidFill>
                  <a:srgbClr val="000000"/>
                </a:solidFill>
                <a:effectLst/>
                <a:ea typeface="Times New Roman" panose="02020603050405020304" pitchFamily="18" charset="0"/>
                <a:cs typeface="Verdana"/>
              </a:rPr>
              <a:t>.)</a:t>
            </a:r>
            <a:endParaRPr lang="en-GB" sz="1600" dirty="0">
              <a:solidFill>
                <a:srgbClr val="000000"/>
              </a:solidFill>
              <a:ea typeface="Times New Roman" panose="02020603050405020304" pitchFamily="18" charset="0"/>
              <a:cs typeface="Verdana" panose="020B0604030504040204" pitchFamily="34" charset="0"/>
            </a:endParaRPr>
          </a:p>
          <a:p>
            <a:pPr marL="641350" indent="-285750">
              <a:buFont typeface="Calibri" panose="020F0502020204030204" pitchFamily="34" charset="0"/>
              <a:buChar char="-"/>
            </a:pPr>
            <a:r>
              <a:rPr lang="en-US" sz="1600" dirty="0">
                <a:solidFill>
                  <a:srgbClr val="000000"/>
                </a:solidFill>
                <a:effectLst/>
                <a:ea typeface="Times New Roman" panose="02020603050405020304" pitchFamily="18" charset="0"/>
                <a:cs typeface="Verdana"/>
              </a:rPr>
              <a:t>SGS-4 Training and Awareness (budget: </a:t>
            </a:r>
            <a:r>
              <a:rPr lang="en-US" sz="1600" dirty="0">
                <a:solidFill>
                  <a:schemeClr val="accent3"/>
                </a:solidFill>
              </a:rPr>
              <a:t>€3 mil</a:t>
            </a:r>
            <a:r>
              <a:rPr lang="en-US" sz="1600" dirty="0">
                <a:solidFill>
                  <a:srgbClr val="000000"/>
                </a:solidFill>
                <a:effectLst/>
                <a:ea typeface="Times New Roman" panose="02020603050405020304" pitchFamily="18" charset="0"/>
                <a:cs typeface="Verdana"/>
              </a:rPr>
              <a:t>.)</a:t>
            </a:r>
          </a:p>
          <a:p>
            <a:pPr marL="355600"/>
            <a:endParaRPr lang="en-US" sz="1600" dirty="0">
              <a:solidFill>
                <a:srgbClr val="000000"/>
              </a:solidFill>
              <a:effectLst/>
              <a:ea typeface="Times New Roman" panose="02020603050405020304" pitchFamily="18" charset="0"/>
              <a:cs typeface="Verdana" panose="020B0604030504040204" pitchFamily="34" charset="0"/>
            </a:endParaRPr>
          </a:p>
          <a:p>
            <a:pPr marL="641350" indent="-285750">
              <a:buFont typeface="Calibri" panose="020F0502020204030204" pitchFamily="34" charset="0"/>
              <a:buChar char="-"/>
            </a:pPr>
            <a:endParaRPr lang="en-US" sz="1600" dirty="0">
              <a:solidFill>
                <a:srgbClr val="000000"/>
              </a:solidFill>
              <a:ea typeface="Times New Roman" panose="02020603050405020304" pitchFamily="18" charset="0"/>
              <a:cs typeface="Verdana" panose="020B0604030504040204" pitchFamily="34" charset="0"/>
            </a:endParaRPr>
          </a:p>
          <a:p>
            <a:endParaRPr lang="en-US" sz="1600" dirty="0"/>
          </a:p>
        </p:txBody>
      </p:sp>
      <p:sp>
        <p:nvSpPr>
          <p:cNvPr id="3" name="Slide Number Placeholder 2">
            <a:extLst>
              <a:ext uri="{FF2B5EF4-FFF2-40B4-BE49-F238E27FC236}">
                <a16:creationId xmlns:a16="http://schemas.microsoft.com/office/drawing/2014/main" id="{204253F9-52C2-476A-9F3E-718560E2F96C}"/>
              </a:ext>
            </a:extLst>
          </p:cNvPr>
          <p:cNvSpPr>
            <a:spLocks noGrp="1"/>
          </p:cNvSpPr>
          <p:nvPr>
            <p:ph type="sldNum" sz="quarter" idx="4"/>
          </p:nvPr>
        </p:nvSpPr>
        <p:spPr/>
        <p:txBody>
          <a:bodyPr/>
          <a:lstStyle/>
          <a:p>
            <a:fld id="{45D54F3E-5908-4C83-B5CA-2A5BDE9E6817}" type="slidenum">
              <a:rPr lang="nb-NO" smtClean="0"/>
              <a:pPr/>
              <a:t>4</a:t>
            </a:fld>
            <a:endParaRPr lang="nb-NO"/>
          </a:p>
        </p:txBody>
      </p:sp>
      <p:sp>
        <p:nvSpPr>
          <p:cNvPr id="4" name="Title 3">
            <a:extLst>
              <a:ext uri="{FF2B5EF4-FFF2-40B4-BE49-F238E27FC236}">
                <a16:creationId xmlns:a16="http://schemas.microsoft.com/office/drawing/2014/main" id="{036AD534-22E7-4469-B86A-2CFEBEC7C22F}"/>
              </a:ext>
            </a:extLst>
          </p:cNvPr>
          <p:cNvSpPr>
            <a:spLocks noGrp="1"/>
          </p:cNvSpPr>
          <p:nvPr>
            <p:ph type="title"/>
          </p:nvPr>
        </p:nvSpPr>
        <p:spPr>
          <a:xfrm>
            <a:off x="314961" y="731701"/>
            <a:ext cx="8357328" cy="370589"/>
          </a:xfrm>
        </p:spPr>
        <p:txBody>
          <a:bodyPr/>
          <a:lstStyle/>
          <a:p>
            <a:pPr algn="ctr"/>
            <a:r>
              <a:rPr lang="en-GB" dirty="0">
                <a:ea typeface="+mj-lt"/>
                <a:cs typeface="+mj-lt"/>
              </a:rPr>
              <a:t>Programme activities in the coming period - </a:t>
            </a:r>
            <a:r>
              <a:rPr lang="en-GB" dirty="0">
                <a:solidFill>
                  <a:srgbClr val="00B050"/>
                </a:solidFill>
                <a:ea typeface="+mj-lt"/>
                <a:cs typeface="+mj-lt"/>
              </a:rPr>
              <a:t>New </a:t>
            </a:r>
            <a:r>
              <a:rPr lang="en-GB" dirty="0">
                <a:ea typeface="+mj-lt"/>
                <a:cs typeface="+mj-lt"/>
              </a:rPr>
              <a:t>Calls</a:t>
            </a:r>
            <a:endParaRPr lang="en-US" dirty="0">
              <a:cs typeface="Calibri"/>
            </a:endParaRPr>
          </a:p>
          <a:p>
            <a:br>
              <a:rPr lang="en-US" dirty="0">
                <a:cs typeface="Calibri"/>
              </a:rPr>
            </a:br>
            <a:endParaRPr lang="en-US" dirty="0">
              <a:cs typeface="Calibri"/>
            </a:endParaRPr>
          </a:p>
        </p:txBody>
      </p:sp>
    </p:spTree>
    <p:extLst>
      <p:ext uri="{BB962C8B-B14F-4D97-AF65-F5344CB8AC3E}">
        <p14:creationId xmlns:p14="http://schemas.microsoft.com/office/powerpoint/2010/main" val="2663755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91386" y="1339567"/>
            <a:ext cx="5407072" cy="3642461"/>
          </a:xfrm>
        </p:spPr>
        <p:txBody>
          <a:bodyPr/>
          <a:lstStyle/>
          <a:p>
            <a:pPr marL="1436688" indent="-1436688" algn="just">
              <a:spcAft>
                <a:spcPts val="600"/>
              </a:spcAft>
            </a:pPr>
            <a:r>
              <a:rPr lang="en-US" sz="1400" b="1" dirty="0">
                <a:solidFill>
                  <a:srgbClr val="0070C0"/>
                </a:solidFill>
                <a:effectLst/>
                <a:latin typeface="Calibri" panose="020F0502020204030204" pitchFamily="34" charset="0"/>
                <a:ea typeface="Calibri" panose="020F0502020204030204" pitchFamily="34" charset="0"/>
              </a:rPr>
              <a:t>Expected outcome</a:t>
            </a:r>
            <a:r>
              <a:rPr lang="en-US" sz="1400" dirty="0">
                <a:solidFill>
                  <a:srgbClr val="000000"/>
                </a:solidFill>
                <a:effectLst/>
                <a:latin typeface="Calibri" panose="020F0502020204030204" pitchFamily="34" charset="0"/>
                <a:ea typeface="Calibri" panose="020F0502020204030204" pitchFamily="34" charset="0"/>
              </a:rPr>
              <a:t>: </a:t>
            </a:r>
            <a:r>
              <a:rPr lang="en-US" sz="1400" dirty="0"/>
              <a:t>Increased renewable energy production</a:t>
            </a:r>
            <a:endParaRPr lang="en-US" sz="1400" b="1" dirty="0">
              <a:solidFill>
                <a:srgbClr val="0070C0"/>
              </a:solidFill>
              <a:effectLst/>
              <a:latin typeface="Calibri" panose="020F0502020204030204" pitchFamily="34" charset="0"/>
              <a:ea typeface="Calibri" panose="020F0502020204030204" pitchFamily="34" charset="0"/>
            </a:endParaRPr>
          </a:p>
          <a:p>
            <a:pPr marL="1436688" lvl="0" indent="-1436688" algn="just">
              <a:spcAft>
                <a:spcPts val="600"/>
              </a:spcAft>
            </a:pPr>
            <a:r>
              <a:rPr lang="en-US" sz="1400" b="1" dirty="0">
                <a:solidFill>
                  <a:srgbClr val="0070C0"/>
                </a:solidFill>
                <a:effectLst/>
                <a:latin typeface="Calibri" panose="020F0502020204030204" pitchFamily="34" charset="0"/>
                <a:ea typeface="Calibri" panose="020F0502020204030204" pitchFamily="34" charset="0"/>
              </a:rPr>
              <a:t>Available budget</a:t>
            </a:r>
            <a:r>
              <a:rPr lang="en-US" sz="1400" dirty="0">
                <a:solidFill>
                  <a:srgbClr val="000000"/>
                </a:solidFill>
                <a:effectLst/>
                <a:latin typeface="Calibri" panose="020F0502020204030204" pitchFamily="34" charset="0"/>
                <a:ea typeface="Calibri" panose="020F0502020204030204" pitchFamily="34" charset="0"/>
              </a:rPr>
              <a:t>: 	EUR 7,2 mil. (</a:t>
            </a:r>
            <a:r>
              <a:rPr lang="en-US" sz="1400" dirty="0">
                <a:solidFill>
                  <a:srgbClr val="000000"/>
                </a:solidFill>
                <a:latin typeface="Calibri" panose="020F0502020204030204" pitchFamily="34" charset="0"/>
                <a:ea typeface="Calibri" panose="020F0502020204030204" pitchFamily="34" charset="0"/>
              </a:rPr>
              <a:t>EEA Grants)</a:t>
            </a:r>
            <a:endParaRPr lang="en-US" sz="1400" dirty="0">
              <a:solidFill>
                <a:srgbClr val="000000"/>
              </a:solidFill>
              <a:effectLst/>
              <a:latin typeface="Calibri" panose="020F0502020204030204" pitchFamily="34" charset="0"/>
              <a:ea typeface="Calibri" panose="020F0502020204030204" pitchFamily="34" charset="0"/>
            </a:endParaRPr>
          </a:p>
          <a:p>
            <a:pPr marL="1436688" lvl="0" indent="-1436688">
              <a:spcAft>
                <a:spcPts val="600"/>
              </a:spcAft>
            </a:pPr>
            <a:r>
              <a:rPr lang="en-US" sz="1400" b="1" dirty="0">
                <a:solidFill>
                  <a:srgbClr val="0070C0"/>
                </a:solidFill>
                <a:effectLst/>
                <a:latin typeface="Calibri" panose="020F0502020204030204" pitchFamily="34" charset="0"/>
                <a:ea typeface="Calibri" panose="020F0502020204030204" pitchFamily="34" charset="0"/>
              </a:rPr>
              <a:t>Eligible applicants</a:t>
            </a:r>
            <a:r>
              <a:rPr lang="en-US" sz="1400" dirty="0">
                <a:solidFill>
                  <a:srgbClr val="000000"/>
                </a:solidFill>
                <a:effectLst/>
                <a:latin typeface="Calibri" panose="020F0502020204030204" pitchFamily="34" charset="0"/>
                <a:ea typeface="Calibri" panose="020F0502020204030204" pitchFamily="34" charset="0"/>
              </a:rPr>
              <a:t>: 	Any entity, private or public, commercial or non-commercial, and non-governmental organizations, established as legal person in </a:t>
            </a:r>
            <a:r>
              <a:rPr lang="en-US" sz="1400" u="sng" dirty="0">
                <a:solidFill>
                  <a:srgbClr val="000000"/>
                </a:solidFill>
                <a:effectLst/>
                <a:latin typeface="Calibri" panose="020F0502020204030204" pitchFamily="34" charset="0"/>
                <a:ea typeface="Calibri" panose="020F0502020204030204" pitchFamily="34" charset="0"/>
              </a:rPr>
              <a:t>Romania</a:t>
            </a:r>
            <a:r>
              <a:rPr lang="en-US" sz="1400" dirty="0">
                <a:solidFill>
                  <a:srgbClr val="000000"/>
                </a:solidFill>
                <a:effectLst/>
                <a:latin typeface="Calibri" panose="020F0502020204030204" pitchFamily="34" charset="0"/>
                <a:ea typeface="Calibri" panose="020F0502020204030204" pitchFamily="34" charset="0"/>
              </a:rPr>
              <a:t>. </a:t>
            </a:r>
            <a:br>
              <a:rPr lang="en-US" sz="1400" dirty="0">
                <a:solidFill>
                  <a:srgbClr val="000000"/>
                </a:solidFill>
                <a:effectLst/>
                <a:latin typeface="Calibri" panose="020F0502020204030204" pitchFamily="34" charset="0"/>
                <a:ea typeface="Calibri" panose="020F0502020204030204" pitchFamily="34" charset="0"/>
              </a:rPr>
            </a:br>
            <a:r>
              <a:rPr lang="en-US" sz="1400" dirty="0">
                <a:solidFill>
                  <a:srgbClr val="000000"/>
                </a:solidFill>
                <a:latin typeface="Calibri" panose="020F0502020204030204" pitchFamily="34" charset="0"/>
                <a:ea typeface="Calibri" panose="020F0502020204030204" pitchFamily="34" charset="0"/>
              </a:rPr>
              <a:t>E</a:t>
            </a:r>
            <a:r>
              <a:rPr lang="en-US" sz="1400" dirty="0">
                <a:solidFill>
                  <a:srgbClr val="000000"/>
                </a:solidFill>
                <a:effectLst/>
                <a:latin typeface="Calibri" panose="020F0502020204030204" pitchFamily="34" charset="0"/>
                <a:ea typeface="Calibri" panose="020F0502020204030204" pitchFamily="34" charset="0"/>
              </a:rPr>
              <a:t>stablished for </a:t>
            </a:r>
            <a:r>
              <a:rPr lang="en-US" sz="1400" u="sng" dirty="0">
                <a:solidFill>
                  <a:srgbClr val="000000"/>
                </a:solidFill>
                <a:effectLst/>
                <a:latin typeface="Calibri" panose="020F0502020204030204" pitchFamily="34" charset="0"/>
                <a:ea typeface="Calibri" panose="020F0502020204030204" pitchFamily="34" charset="0"/>
              </a:rPr>
              <a:t>at least 3 years</a:t>
            </a:r>
            <a:r>
              <a:rPr lang="en-US" sz="1400" dirty="0">
                <a:solidFill>
                  <a:srgbClr val="000000"/>
                </a:solidFill>
                <a:effectLst/>
                <a:latin typeface="Calibri" panose="020F0502020204030204" pitchFamily="34" charset="0"/>
                <a:ea typeface="Calibri" panose="020F0502020204030204" pitchFamily="34" charset="0"/>
              </a:rPr>
              <a:t> by the Call deadline.</a:t>
            </a:r>
          </a:p>
          <a:p>
            <a:pPr marL="1436688" lvl="0" indent="-1436688">
              <a:spcAft>
                <a:spcPts val="600"/>
              </a:spcAft>
            </a:pPr>
            <a:r>
              <a:rPr lang="en-US" sz="1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Eligible partners</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Any private or public entity, commercial or non-commercial, established as a legal person in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Iceland, Liechtenstein, Norway</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or in Romania.</a:t>
            </a:r>
            <a:r>
              <a:rPr lang="en-US"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Donor partnership projects are very much encouraged. Established for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least 1 year</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 the Call deadline. </a:t>
            </a:r>
          </a:p>
          <a:p>
            <a:pPr marL="1436688" lvl="0" indent="-1436688">
              <a:spcAft>
                <a:spcPts val="600"/>
              </a:spcAft>
            </a:pPr>
            <a:r>
              <a:rPr lang="en-US" sz="1400" b="1" dirty="0">
                <a:solidFill>
                  <a:srgbClr val="0070C0"/>
                </a:solidFill>
                <a:ea typeface="Calibri" panose="020F0502020204030204" pitchFamily="34" charset="0"/>
              </a:rPr>
              <a:t>Call deadline</a:t>
            </a:r>
            <a:r>
              <a:rPr lang="ro-RO" sz="1400" b="1" dirty="0">
                <a:solidFill>
                  <a:srgbClr val="0070C0"/>
                </a:solidFill>
                <a:ea typeface="Calibri" panose="020F0502020204030204" pitchFamily="34" charset="0"/>
              </a:rPr>
              <a:t> (</a:t>
            </a:r>
            <a:r>
              <a:rPr lang="en-US" sz="1400" b="1" dirty="0">
                <a:solidFill>
                  <a:srgbClr val="00B050"/>
                </a:solidFill>
                <a:ea typeface="Calibri" panose="020F0502020204030204" pitchFamily="34" charset="0"/>
              </a:rPr>
              <a:t>extended</a:t>
            </a:r>
            <a:r>
              <a:rPr lang="ro-RO" sz="1400" b="1" dirty="0">
                <a:solidFill>
                  <a:srgbClr val="0070C0"/>
                </a:solidFill>
                <a:ea typeface="Calibri" panose="020F0502020204030204" pitchFamily="34" charset="0"/>
              </a:rPr>
              <a:t>)</a:t>
            </a:r>
            <a:r>
              <a:rPr lang="en-US" sz="1400" dirty="0">
                <a:solidFill>
                  <a:srgbClr val="000000"/>
                </a:solidFill>
                <a:ea typeface="Calibri" panose="020F0502020204030204" pitchFamily="34" charset="0"/>
              </a:rPr>
              <a:t>: 	</a:t>
            </a:r>
            <a:r>
              <a:rPr lang="en-US" sz="1400" u="sng" dirty="0">
                <a:solidFill>
                  <a:srgbClr val="00B050"/>
                </a:solidFill>
                <a:ea typeface="Calibri" panose="020F0502020204030204" pitchFamily="34" charset="0"/>
              </a:rPr>
              <a:t>31 Ma</a:t>
            </a:r>
            <a:r>
              <a:rPr lang="ro-RO" sz="1400" u="sng" dirty="0">
                <a:solidFill>
                  <a:srgbClr val="00B050"/>
                </a:solidFill>
                <a:ea typeface="Calibri" panose="020F0502020204030204" pitchFamily="34" charset="0"/>
              </a:rPr>
              <a:t>y</a:t>
            </a:r>
            <a:r>
              <a:rPr lang="en-US" sz="1400" u="sng" dirty="0">
                <a:solidFill>
                  <a:srgbClr val="00B050"/>
                </a:solidFill>
                <a:ea typeface="Calibri" panose="020F0502020204030204" pitchFamily="34" charset="0"/>
              </a:rPr>
              <a:t> </a:t>
            </a:r>
            <a:r>
              <a:rPr lang="en-US" sz="1400" u="sng" dirty="0">
                <a:solidFill>
                  <a:srgbClr val="000000"/>
                </a:solidFill>
                <a:ea typeface="Calibri" panose="020F0502020204030204" pitchFamily="34" charset="0"/>
              </a:rPr>
              <a:t>2021</a:t>
            </a:r>
            <a:r>
              <a:rPr lang="en-US" sz="1400" dirty="0">
                <a:solidFill>
                  <a:srgbClr val="000000"/>
                </a:solidFill>
                <a:ea typeface="Calibri" panose="020F0502020204030204" pitchFamily="34" charset="0"/>
              </a:rPr>
              <a:t>, 14:00 Romanian time</a:t>
            </a:r>
          </a:p>
          <a:p>
            <a:pPr marL="1431925" lvl="0" indent="-1431925">
              <a:spcAft>
                <a:spcPts val="600"/>
              </a:spcAft>
            </a:pPr>
            <a:r>
              <a:rPr lang="ro-RO" sz="1400" dirty="0">
                <a:solidFill>
                  <a:srgbClr val="000000"/>
                </a:solidFill>
                <a:ea typeface="Calibri" panose="020F0502020204030204" pitchFamily="34" charset="0"/>
              </a:rPr>
              <a:t>	</a:t>
            </a:r>
            <a:r>
              <a:rPr lang="en-US" sz="1400" u="sng" dirty="0">
                <a:solidFill>
                  <a:srgbClr val="000000"/>
                </a:solidFill>
                <a:ea typeface="Calibri" panose="020F0502020204030204" pitchFamily="34" charset="0"/>
              </a:rPr>
              <a:t>Electronic applications</a:t>
            </a:r>
            <a:r>
              <a:rPr lang="en-US" sz="1400" dirty="0">
                <a:solidFill>
                  <a:srgbClr val="000000"/>
                </a:solidFill>
                <a:ea typeface="Calibri" panose="020F0502020204030204" pitchFamily="34" charset="0"/>
              </a:rPr>
              <a:t>, submitted via Innovation Norway’s Application Portal.</a:t>
            </a:r>
            <a:endParaRPr lang="en-US" sz="1400" dirty="0">
              <a:solidFill>
                <a:srgbClr val="000000"/>
              </a:solidFill>
              <a:effectLst/>
              <a:ea typeface="Calibri" panose="020F0502020204030204" pitchFamily="34" charset="0"/>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1385" y="886635"/>
            <a:ext cx="8357328" cy="307777"/>
          </a:xfrm>
          <a:effectLst>
            <a:outerShdw blurRad="50800" dist="38100" dir="2700000" algn="tl" rotWithShape="0">
              <a:prstClr val="black">
                <a:alpha val="15000"/>
              </a:prstClr>
            </a:outerShdw>
          </a:effectLst>
        </p:spPr>
        <p:txBody>
          <a:bodyPr/>
          <a:lstStyle/>
          <a:p>
            <a:pPr algn="ctr">
              <a:spcAft>
                <a:spcPts val="600"/>
              </a:spcAft>
            </a:pPr>
            <a:r>
              <a:rPr lang="en-US" sz="2000" b="1">
                <a:solidFill>
                  <a:srgbClr val="000000"/>
                </a:solidFill>
                <a:effectLst/>
                <a:latin typeface="Calibri" panose="020F0502020204030204" pitchFamily="34" charset="0"/>
                <a:ea typeface="Calibri" panose="020F0502020204030204" pitchFamily="34" charset="0"/>
                <a:cs typeface="Calibri" panose="020F0502020204030204" pitchFamily="34" charset="0"/>
              </a:rPr>
              <a:t>Call 1.1 ‘Increased capacity to deliver renewable energy’ – </a:t>
            </a:r>
            <a:r>
              <a:rPr lang="en-US" sz="2000" b="1">
                <a:solidFill>
                  <a:srgbClr val="0070C0"/>
                </a:solidFill>
                <a:effectLst/>
                <a:latin typeface="Calibri" panose="020F0502020204030204" pitchFamily="34" charset="0"/>
                <a:ea typeface="Calibri" panose="020F0502020204030204" pitchFamily="34" charset="0"/>
                <a:cs typeface="Calibri" panose="020F0502020204030204" pitchFamily="34" charset="0"/>
              </a:rPr>
              <a:t>Hydropower</a:t>
            </a:r>
            <a:endParaRPr lang="en-GB" b="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pic>
        <p:nvPicPr>
          <p:cNvPr id="5" name="Picture 5" descr="A fountain in a forest&#10;&#10;Description automatically generated">
            <a:extLst>
              <a:ext uri="{FF2B5EF4-FFF2-40B4-BE49-F238E27FC236}">
                <a16:creationId xmlns:a16="http://schemas.microsoft.com/office/drawing/2014/main" id="{B69211AE-8EAC-4813-9C2B-8E61BECE7576}"/>
              </a:ext>
            </a:extLst>
          </p:cNvPr>
          <p:cNvPicPr>
            <a:picLocks noChangeAspect="1"/>
          </p:cNvPicPr>
          <p:nvPr/>
        </p:nvPicPr>
        <p:blipFill>
          <a:blip r:embed="rId3"/>
          <a:stretch>
            <a:fillRect/>
          </a:stretch>
        </p:blipFill>
        <p:spPr>
          <a:xfrm>
            <a:off x="6138018" y="1342223"/>
            <a:ext cx="2358640" cy="344716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1F99F2C-F269-4CEE-B47A-0D1E525DD947}"/>
              </a:ext>
            </a:extLst>
          </p:cNvPr>
          <p:cNvSpPr txBox="1"/>
          <p:nvPr/>
        </p:nvSpPr>
        <p:spPr>
          <a:xfrm>
            <a:off x="6051290" y="4829473"/>
            <a:ext cx="269742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bg1">
                    <a:lumMod val="65000"/>
                  </a:schemeClr>
                </a:solidFill>
                <a:cs typeface="Calibri"/>
              </a:rPr>
              <a:t>Photo source: </a:t>
            </a:r>
            <a:r>
              <a:rPr lang="en-US" sz="800">
                <a:solidFill>
                  <a:schemeClr val="bg1">
                    <a:lumMod val="65000"/>
                  </a:schemeClr>
                </a:solidFill>
                <a:ea typeface="+mn-lt"/>
                <a:cs typeface="+mn-lt"/>
              </a:rPr>
              <a:t>https://unsplash.com/photos/kPsBGvnVwnU</a:t>
            </a:r>
            <a:endParaRPr lang="en-US" sz="800">
              <a:solidFill>
                <a:schemeClr val="bg1">
                  <a:lumMod val="65000"/>
                </a:schemeClr>
              </a:solidFill>
              <a:cs typeface="Calibri"/>
            </a:endParaRPr>
          </a:p>
        </p:txBody>
      </p:sp>
    </p:spTree>
    <p:extLst>
      <p:ext uri="{BB962C8B-B14F-4D97-AF65-F5344CB8AC3E}">
        <p14:creationId xmlns:p14="http://schemas.microsoft.com/office/powerpoint/2010/main" val="2149413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stomShape 1"/>
          <p:cNvSpPr/>
          <p:nvPr/>
        </p:nvSpPr>
        <p:spPr>
          <a:xfrm>
            <a:off x="397080" y="1120921"/>
            <a:ext cx="6186188" cy="3600653"/>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spcBef>
                <a:spcPts val="300"/>
              </a:spcBef>
              <a:spcAft>
                <a:spcPts val="800"/>
              </a:spcAft>
            </a:pPr>
            <a:r>
              <a:rPr lang="en-US" sz="1400" b="1" dirty="0">
                <a:solidFill>
                  <a:srgbClr val="0070C0"/>
                </a:solidFill>
                <a:ea typeface="Calibri" panose="020F0502020204030204" pitchFamily="34" charset="0"/>
              </a:rPr>
              <a:t>Grant amount</a:t>
            </a:r>
            <a:r>
              <a:rPr lang="en-US" sz="1400" dirty="0">
                <a:solidFill>
                  <a:srgbClr val="000000"/>
                </a:solidFill>
                <a:ea typeface="Calibri" panose="020F0502020204030204" pitchFamily="34" charset="0"/>
              </a:rPr>
              <a:t>: EUR 200.000 - 2.000.000</a:t>
            </a:r>
            <a:endParaRPr lang="en-US" sz="1400">
              <a:solidFill>
                <a:srgbClr val="000000"/>
              </a:solidFill>
              <a:ea typeface="Calibri" panose="020F0502020204030204" pitchFamily="34" charset="0"/>
            </a:endParaRPr>
          </a:p>
          <a:p>
            <a:pPr>
              <a:spcBef>
                <a:spcPts val="300"/>
              </a:spcBef>
              <a:spcAft>
                <a:spcPts val="800"/>
              </a:spcAft>
            </a:pPr>
            <a:r>
              <a:rPr lang="en-GB" sz="1400" dirty="0">
                <a:effectLst/>
                <a:latin typeface="Calibri" panose="020F0502020204030204" pitchFamily="34" charset="0"/>
                <a:ea typeface="Calibri" panose="020F0502020204030204" pitchFamily="34" charset="0"/>
                <a:cs typeface="Calibri" panose="020F0502020204030204" pitchFamily="34" charset="0"/>
              </a:rPr>
              <a:t>Support for projects that will develop and implement activities within the </a:t>
            </a:r>
            <a:r>
              <a:rPr lang="en-GB" sz="1400" u="sng" dirty="0">
                <a:effectLst/>
                <a:latin typeface="Calibri" panose="020F0502020204030204" pitchFamily="34" charset="0"/>
                <a:ea typeface="Calibri" panose="020F0502020204030204" pitchFamily="34" charset="0"/>
                <a:cs typeface="Calibri" panose="020F0502020204030204" pitchFamily="34" charset="0"/>
              </a:rPr>
              <a:t>hydropower</a:t>
            </a:r>
            <a:r>
              <a:rPr lang="en-GB" sz="1400" dirty="0">
                <a:effectLst/>
                <a:latin typeface="Calibri" panose="020F0502020204030204" pitchFamily="34" charset="0"/>
                <a:ea typeface="Calibri" panose="020F0502020204030204" pitchFamily="34" charset="0"/>
                <a:cs typeface="Calibri" panose="020F0502020204030204" pitchFamily="34" charset="0"/>
              </a:rPr>
              <a:t> field: </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p>
            <a:pPr marL="538163" lvl="0" indent="-357188">
              <a:spcBef>
                <a:spcPts val="300"/>
              </a:spcBef>
              <a:spcAft>
                <a:spcPts val="800"/>
              </a:spcAft>
              <a:buFont typeface="+mj-lt"/>
              <a:buAutoNum type="alphaLcParenR"/>
            </a:pP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refurbishment</a:t>
            </a:r>
            <a:r>
              <a:rPr lang="en-GB" sz="1400" dirty="0">
                <a:effectLst/>
                <a:latin typeface="Calibri" panose="020F0502020204030204" pitchFamily="34" charset="0"/>
                <a:ea typeface="Times New Roman" panose="02020603050405020304" pitchFamily="18" charset="0"/>
                <a:cs typeface="Calibri" panose="020F0502020204030204" pitchFamily="34" charset="0"/>
              </a:rPr>
              <a:t> or </a:t>
            </a:r>
            <a:r>
              <a:rPr lang="en-GB" sz="14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renewal</a:t>
            </a:r>
            <a:r>
              <a:rPr lang="en-GB" sz="1400" dirty="0">
                <a:effectLst/>
                <a:latin typeface="Calibri" panose="020F0502020204030204" pitchFamily="34" charset="0"/>
                <a:ea typeface="Times New Roman" panose="02020603050405020304" pitchFamily="18" charset="0"/>
                <a:cs typeface="Calibri" panose="020F0502020204030204" pitchFamily="34" charset="0"/>
              </a:rPr>
              <a:t> of existing, small or large, Hydro Power Plants (</a:t>
            </a:r>
            <a:r>
              <a:rPr lang="en-GB" sz="1400" err="1">
                <a:effectLst/>
                <a:latin typeface="Calibri" panose="020F0502020204030204" pitchFamily="34" charset="0"/>
                <a:ea typeface="Times New Roman" panose="02020603050405020304" pitchFamily="18" charset="0"/>
                <a:cs typeface="Calibri" panose="020F0502020204030204" pitchFamily="34" charset="0"/>
              </a:rPr>
              <a:t>HPP</a:t>
            </a:r>
            <a:r>
              <a:rPr lang="en-GB" sz="1400" dirty="0">
                <a:effectLst/>
                <a:latin typeface="Calibri" panose="020F0502020204030204" pitchFamily="34" charset="0"/>
                <a:ea typeface="Times New Roman" panose="02020603050405020304" pitchFamily="18" charset="0"/>
                <a:cs typeface="Calibri" panose="020F0502020204030204" pitchFamily="34" charset="0"/>
              </a:rPr>
              <a:t>) </a:t>
            </a:r>
            <a:r>
              <a:rPr lang="en-GB" sz="1400" u="sng" dirty="0">
                <a:effectLst/>
                <a:latin typeface="Calibri" panose="020F0502020204030204" pitchFamily="34" charset="0"/>
                <a:ea typeface="Times New Roman" panose="02020603050405020304" pitchFamily="18" charset="0"/>
                <a:cs typeface="Calibri" panose="020F0502020204030204" pitchFamily="34" charset="0"/>
              </a:rPr>
              <a:t>to increase the power generation capacity</a:t>
            </a:r>
            <a:r>
              <a:rPr lang="en-GB" sz="1400" dirty="0">
                <a:effectLst/>
                <a:latin typeface="Calibri" panose="020F0502020204030204" pitchFamily="34" charset="0"/>
                <a:ea typeface="Times New Roman" panose="02020603050405020304" pitchFamily="18" charset="0"/>
                <a:cs typeface="Calibri" panose="020F0502020204030204" pitchFamily="34" charset="0"/>
              </a:rPr>
              <a:t> and </a:t>
            </a:r>
            <a:r>
              <a:rPr lang="en-GB" sz="1400" u="sng" dirty="0">
                <a:effectLst/>
                <a:latin typeface="Calibri" panose="020F0502020204030204" pitchFamily="34" charset="0"/>
                <a:ea typeface="Times New Roman" panose="02020603050405020304" pitchFamily="18" charset="0"/>
                <a:cs typeface="Calibri" panose="020F0502020204030204" pitchFamily="34" charset="0"/>
              </a:rPr>
              <a:t>production efficiency</a:t>
            </a:r>
            <a:r>
              <a:rPr lang="en-GB" sz="1400" dirty="0">
                <a:effectLst/>
                <a:latin typeface="Calibri" panose="020F0502020204030204" pitchFamily="34" charset="0"/>
                <a:ea typeface="Times New Roman" panose="02020603050405020304" pitchFamily="18" charset="0"/>
                <a:cs typeface="Calibri" panose="020F0502020204030204" pitchFamily="34" charset="0"/>
              </a:rPr>
              <a:t>;</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p>
            <a:pPr marL="538163" lvl="0" indent="-357188">
              <a:spcBef>
                <a:spcPts val="300"/>
              </a:spcBef>
              <a:spcAft>
                <a:spcPts val="800"/>
              </a:spcAft>
              <a:buFont typeface="+mj-lt"/>
              <a:buAutoNum type="alphaLcParenR"/>
            </a:pPr>
            <a:r>
              <a:rPr lang="en-GB"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construction of new</a:t>
            </a:r>
            <a:r>
              <a:rPr lang="en-GB" sz="1400" dirty="0">
                <a:effectLst/>
                <a:latin typeface="Calibri" panose="020F0502020204030204" pitchFamily="34" charset="0"/>
                <a:ea typeface="Calibri" panose="020F0502020204030204" pitchFamily="34" charset="0"/>
                <a:cs typeface="Calibri" panose="020F0502020204030204" pitchFamily="34" charset="0"/>
              </a:rPr>
              <a:t> Small Scale Hydro Power Plants (</a:t>
            </a:r>
            <a:r>
              <a:rPr lang="en-GB" sz="1400" err="1">
                <a:effectLst/>
                <a:latin typeface="Calibri" panose="020F0502020204030204" pitchFamily="34" charset="0"/>
                <a:ea typeface="Calibri" panose="020F0502020204030204" pitchFamily="34" charset="0"/>
                <a:cs typeface="Calibri" panose="020F0502020204030204" pitchFamily="34" charset="0"/>
              </a:rPr>
              <a:t>SSHPP</a:t>
            </a:r>
            <a:r>
              <a:rPr lang="en-GB" sz="1400" dirty="0">
                <a:effectLst/>
                <a:latin typeface="Calibri" panose="020F0502020204030204" pitchFamily="34" charset="0"/>
                <a:ea typeface="Calibri" panose="020F0502020204030204" pitchFamily="34" charset="0"/>
                <a:cs typeface="Calibri" panose="020F0502020204030204" pitchFamily="34" charset="0"/>
              </a:rPr>
              <a:t>) (</a:t>
            </a:r>
            <a:r>
              <a:rPr lang="en-GB"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&lt;10MW</a:t>
            </a:r>
            <a:r>
              <a:rPr lang="en-GB" sz="1400" dirty="0">
                <a:effectLst/>
                <a:latin typeface="Calibri" panose="020F0502020204030204" pitchFamily="34" charset="0"/>
                <a:ea typeface="Calibri" panose="020F0502020204030204" pitchFamily="34" charset="0"/>
                <a:cs typeface="Calibri" panose="020F0502020204030204" pitchFamily="34" charset="0"/>
              </a:rPr>
              <a:t> installed capacity);</a:t>
            </a:r>
            <a:endParaRPr lang="en-GB" sz="1400">
              <a:effectLst/>
              <a:latin typeface="Calibri" panose="020F0502020204030204" pitchFamily="34" charset="0"/>
              <a:ea typeface="Calibri" panose="020F0502020204030204" pitchFamily="34" charset="0"/>
              <a:cs typeface="Calibri" panose="020F0502020204030204" pitchFamily="34" charset="0"/>
            </a:endParaRPr>
          </a:p>
          <a:p>
            <a:pPr marL="180975" lvl="0">
              <a:spcBef>
                <a:spcPts val="300"/>
              </a:spcBef>
              <a:spcAft>
                <a:spcPts val="800"/>
              </a:spcAft>
            </a:pPr>
            <a:r>
              <a:rPr lang="en-US" sz="1400" i="1" dirty="0">
                <a:latin typeface="Calibri" panose="020F0502020204030204" pitchFamily="34" charset="0"/>
                <a:cs typeface="Calibri" panose="020F0502020204030204" pitchFamily="34" charset="0"/>
              </a:rPr>
              <a:t>Mandatory that </a:t>
            </a:r>
            <a:r>
              <a:rPr lang="en-US" sz="1400" i="1" u="sng" dirty="0">
                <a:latin typeface="Calibri" panose="020F0502020204030204" pitchFamily="34" charset="0"/>
                <a:cs typeface="Calibri" panose="020F0502020204030204" pitchFamily="34" charset="0"/>
              </a:rPr>
              <a:t>all permits</a:t>
            </a:r>
            <a:r>
              <a:rPr lang="en-US" sz="1400" i="1" dirty="0">
                <a:latin typeface="Calibri" panose="020F0502020204030204" pitchFamily="34" charset="0"/>
                <a:cs typeface="Calibri" panose="020F0502020204030204" pitchFamily="34" charset="0"/>
              </a:rPr>
              <a:t> and concessions are in place by the time the project application is submitted to Innovation Norway.</a:t>
            </a:r>
            <a:endParaRPr lang="en-US" sz="1400" i="1">
              <a:effectLst/>
              <a:latin typeface="Calibri" panose="020F0502020204030204" pitchFamily="34" charset="0"/>
              <a:ea typeface="Times New Roman" panose="02020603050405020304" pitchFamily="18" charset="0"/>
              <a:cs typeface="Calibri" panose="020F0502020204030204" pitchFamily="34" charset="0"/>
            </a:endParaRPr>
          </a:p>
          <a:p>
            <a:pPr marL="538163" lvl="0" indent="-357188">
              <a:spcBef>
                <a:spcPts val="300"/>
              </a:spcBef>
              <a:spcAft>
                <a:spcPts val="800"/>
              </a:spcAft>
              <a:buFont typeface="+mj-lt"/>
              <a:buAutoNum type="alphaLcParenR" startAt="3"/>
            </a:pPr>
            <a:r>
              <a:rPr lang="en-GB" sz="1400" dirty="0">
                <a:effectLst/>
                <a:latin typeface="Calibri" panose="020F0502020204030204" pitchFamily="34" charset="0"/>
                <a:ea typeface="Calibri" panose="020F0502020204030204" pitchFamily="34" charset="0"/>
                <a:cs typeface="Calibri" panose="020F0502020204030204" pitchFamily="34" charset="0"/>
              </a:rPr>
              <a:t>activities to </a:t>
            </a:r>
            <a:r>
              <a:rPr lang="en-GB"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increase reservoir capacity </a:t>
            </a:r>
            <a:r>
              <a:rPr lang="en-GB" sz="1400" dirty="0">
                <a:effectLst/>
                <a:latin typeface="Calibri" panose="020F0502020204030204" pitchFamily="34" charset="0"/>
                <a:ea typeface="Calibri" panose="020F0502020204030204" pitchFamily="34" charset="0"/>
                <a:cs typeface="Calibri" panose="020F0502020204030204" pitchFamily="34" charset="0"/>
              </a:rPr>
              <a:t>for hydropower generation, as a </a:t>
            </a:r>
            <a:r>
              <a:rPr lang="en-GB" sz="1400" u="sng" dirty="0">
                <a:effectLst/>
                <a:latin typeface="Calibri" panose="020F0502020204030204" pitchFamily="34" charset="0"/>
                <a:ea typeface="Calibri" panose="020F0502020204030204" pitchFamily="34" charset="0"/>
                <a:cs typeface="Calibri" panose="020F0502020204030204" pitchFamily="34" charset="0"/>
              </a:rPr>
              <a:t>secondary activity</a:t>
            </a:r>
            <a:r>
              <a:rPr lang="en-GB" sz="1400" dirty="0">
                <a:effectLst/>
                <a:latin typeface="Calibri" panose="020F0502020204030204" pitchFamily="34" charset="0"/>
                <a:ea typeface="Calibri" panose="020F0502020204030204" pitchFamily="34" charset="0"/>
                <a:cs typeface="Calibri" panose="020F0502020204030204" pitchFamily="34" charset="0"/>
              </a:rPr>
              <a:t> in a project;</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p>
            <a:pPr marL="538163" lvl="0" indent="-357188">
              <a:spcBef>
                <a:spcPts val="300"/>
              </a:spcBef>
              <a:spcAft>
                <a:spcPts val="800"/>
              </a:spcAft>
              <a:buFont typeface="+mj-lt"/>
              <a:buAutoNum type="alphaLcParenR" startAt="3"/>
            </a:pPr>
            <a:r>
              <a:rPr lang="en-GB" sz="14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training of staff on using and maintenance of the equipment</a:t>
            </a:r>
            <a:r>
              <a:rPr lang="en-GB" sz="1400" dirty="0">
                <a:effectLst/>
                <a:latin typeface="Calibri" panose="020F0502020204030204" pitchFamily="34" charset="0"/>
                <a:ea typeface="Calibri" panose="020F0502020204030204" pitchFamily="34" charset="0"/>
                <a:cs typeface="Calibri" panose="020F0502020204030204" pitchFamily="34" charset="0"/>
              </a:rPr>
              <a:t>, provided by the supplier of the equipment, as an integrated part of an investment project (</a:t>
            </a:r>
            <a:r>
              <a:rPr lang="en-GB" sz="1400" u="sng" dirty="0">
                <a:effectLst/>
                <a:latin typeface="Calibri" panose="020F0502020204030204" pitchFamily="34" charset="0"/>
                <a:ea typeface="Calibri" panose="020F0502020204030204" pitchFamily="34" charset="0"/>
                <a:cs typeface="Calibri" panose="020F0502020204030204" pitchFamily="34" charset="0"/>
              </a:rPr>
              <a:t>secondary activity </a:t>
            </a:r>
            <a:r>
              <a:rPr lang="en-GB" sz="1400" dirty="0">
                <a:effectLst/>
                <a:latin typeface="Calibri" panose="020F0502020204030204" pitchFamily="34" charset="0"/>
                <a:ea typeface="Calibri" panose="020F0502020204030204" pitchFamily="34" charset="0"/>
                <a:cs typeface="Calibri" panose="020F0502020204030204" pitchFamily="34" charset="0"/>
              </a:rPr>
              <a:t>in the investment project).</a:t>
            </a:r>
            <a:endParaRPr lang="ro-RO" sz="1400">
              <a:latin typeface="Calibri" panose="020F0502020204030204" pitchFamily="34" charset="0"/>
              <a:ea typeface="Calibri" panose="020F0502020204030204" pitchFamily="34" charset="0"/>
              <a:cs typeface="Calibri" panose="020F0502020204030204" pitchFamily="34" charset="0"/>
            </a:endParaRPr>
          </a:p>
        </p:txBody>
      </p:sp>
      <p:sp>
        <p:nvSpPr>
          <p:cNvPr id="317" name="CustomShape 3"/>
          <p:cNvSpPr/>
          <p:nvPr/>
        </p:nvSpPr>
        <p:spPr>
          <a:xfrm>
            <a:off x="8389080" y="4680720"/>
            <a:ext cx="357840" cy="1054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r">
              <a:lnSpc>
                <a:spcPct val="100000"/>
              </a:lnSpc>
            </a:pPr>
            <a:fld id="{CBBEAADF-38CC-4622-A136-61470CA77432}" type="slidenum">
              <a:rPr lang="en-US" sz="700" b="0" strike="noStrike" spc="-1">
                <a:solidFill>
                  <a:srgbClr val="000000"/>
                </a:solidFill>
                <a:latin typeface="Calibri"/>
                <a:ea typeface="DejaVu Sans"/>
              </a:rPr>
              <a:t>6</a:t>
            </a:fld>
            <a:endParaRPr lang="en-US" sz="700" b="0" strike="noStrike" spc="-1">
              <a:latin typeface="Arial"/>
            </a:endParaRPr>
          </a:p>
        </p:txBody>
      </p:sp>
      <p:sp>
        <p:nvSpPr>
          <p:cNvPr id="7" name="Title 2">
            <a:extLst>
              <a:ext uri="{FF2B5EF4-FFF2-40B4-BE49-F238E27FC236}">
                <a16:creationId xmlns:a16="http://schemas.microsoft.com/office/drawing/2014/main" id="{5C853D8F-AE12-44E8-8384-8501F8D6693E}"/>
              </a:ext>
            </a:extLst>
          </p:cNvPr>
          <p:cNvSpPr txBox="1">
            <a:spLocks/>
          </p:cNvSpPr>
          <p:nvPr/>
        </p:nvSpPr>
        <p:spPr>
          <a:xfrm>
            <a:off x="581038" y="357300"/>
            <a:ext cx="8357328" cy="695518"/>
          </a:xfrm>
          <a:prstGeom prst="rect">
            <a:avLst/>
          </a:prstGeom>
          <a:effectLst>
            <a:outerShdw blurRad="50800" dist="38100" dir="2700000" algn="tl" rotWithShape="0">
              <a:prstClr val="black">
                <a:alpha val="15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GB"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Areas of support and eligible activities</a:t>
            </a:r>
            <a:endParaRPr lang="en-US"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600"/>
              </a:spcAft>
            </a:pPr>
            <a:r>
              <a:rPr lang="en-US" sz="1600" b="1">
                <a:solidFill>
                  <a:srgbClr val="000000"/>
                </a:solidFill>
                <a:latin typeface="Calibri" panose="020F0502020204030204" pitchFamily="34" charset="0"/>
                <a:ea typeface="Calibri" panose="020F0502020204030204" pitchFamily="34" charset="0"/>
                <a:cs typeface="Calibri" panose="020F0502020204030204" pitchFamily="34" charset="0"/>
              </a:rPr>
              <a:t>Call 1.1 ‘Increased capacity to deliver renewable energy’ – </a:t>
            </a:r>
            <a:r>
              <a:rPr lang="en-US" sz="1600" b="1">
                <a:solidFill>
                  <a:srgbClr val="0070C0"/>
                </a:solidFill>
                <a:latin typeface="Calibri" panose="020F0502020204030204" pitchFamily="34" charset="0"/>
                <a:ea typeface="Calibri" panose="020F0502020204030204" pitchFamily="34" charset="0"/>
                <a:cs typeface="Calibri" panose="020F0502020204030204" pitchFamily="34" charset="0"/>
              </a:rPr>
              <a:t>Hydropower</a:t>
            </a:r>
            <a:endParaRPr lang="en-GB" sz="1600"/>
          </a:p>
        </p:txBody>
      </p:sp>
      <p:pic>
        <p:nvPicPr>
          <p:cNvPr id="3" name="Picture 2" descr="A picture containing nature, valley, sky, outdoor&#10;&#10;Description automatically generated">
            <a:extLst>
              <a:ext uri="{FF2B5EF4-FFF2-40B4-BE49-F238E27FC236}">
                <a16:creationId xmlns:a16="http://schemas.microsoft.com/office/drawing/2014/main" id="{716A800F-EC24-4BF7-9153-82326CD74699}"/>
              </a:ext>
            </a:extLst>
          </p:cNvPr>
          <p:cNvPicPr>
            <a:picLocks noChangeAspect="1"/>
          </p:cNvPicPr>
          <p:nvPr/>
        </p:nvPicPr>
        <p:blipFill>
          <a:blip r:embed="rId3"/>
          <a:stretch>
            <a:fillRect/>
          </a:stretch>
        </p:blipFill>
        <p:spPr>
          <a:xfrm>
            <a:off x="6614273" y="1201418"/>
            <a:ext cx="2282066" cy="3067814"/>
          </a:xfrm>
          <a:prstGeom prst="rect">
            <a:avLst/>
          </a:prstGeom>
          <a:effectLst>
            <a:glow rad="63500">
              <a:schemeClr val="accent5">
                <a:satMod val="175000"/>
                <a:alpha val="40000"/>
              </a:schemeClr>
            </a:glow>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0FBB65F7-76B8-482E-9F1E-52665923EDE6}"/>
              </a:ext>
            </a:extLst>
          </p:cNvPr>
          <p:cNvSpPr txBox="1"/>
          <p:nvPr/>
        </p:nvSpPr>
        <p:spPr>
          <a:xfrm>
            <a:off x="6614273" y="4269232"/>
            <a:ext cx="2529727" cy="200055"/>
          </a:xfrm>
          <a:prstGeom prst="rect">
            <a:avLst/>
          </a:prstGeom>
          <a:noFill/>
        </p:spPr>
        <p:txBody>
          <a:bodyPr wrap="square">
            <a:spAutoFit/>
          </a:bodyPr>
          <a:lstStyle/>
          <a:p>
            <a:r>
              <a:rPr lang="en-US" sz="700">
                <a:solidFill>
                  <a:schemeClr val="bg1">
                    <a:lumMod val="65000"/>
                  </a:schemeClr>
                </a:solidFill>
                <a:cs typeface="Calibri"/>
              </a:rPr>
              <a:t>Photo source: </a:t>
            </a:r>
            <a:r>
              <a:rPr lang="en-US" sz="700">
                <a:solidFill>
                  <a:schemeClr val="bg1">
                    <a:lumMod val="65000"/>
                  </a:schemeClr>
                </a:solidFill>
                <a:ea typeface="+mn-lt"/>
                <a:cs typeface="+mn-lt"/>
              </a:rPr>
              <a:t>https://unsplash.com/photos/kPsBGvnVwnU</a:t>
            </a:r>
            <a:endParaRPr lang="en-US" sz="700">
              <a:solidFill>
                <a:schemeClr val="bg1">
                  <a:lumMod val="65000"/>
                </a:schemeClr>
              </a:solidFill>
              <a:cs typeface="Calibri"/>
            </a:endParaRPr>
          </a:p>
        </p:txBody>
      </p:sp>
    </p:spTree>
    <p:extLst>
      <p:ext uri="{BB962C8B-B14F-4D97-AF65-F5344CB8AC3E}">
        <p14:creationId xmlns:p14="http://schemas.microsoft.com/office/powerpoint/2010/main" val="75373089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391386" y="821048"/>
            <a:ext cx="5577240" cy="4322453"/>
          </a:xfrm>
        </p:spPr>
        <p:txBody>
          <a:bodyPr/>
          <a:lstStyle/>
          <a:p>
            <a:pPr marL="1522413" indent="-1522413">
              <a:spcAft>
                <a:spcPts val="300"/>
              </a:spcAft>
            </a:pPr>
            <a:r>
              <a:rPr lang="en-GB" sz="1400" b="1" dirty="0">
                <a:solidFill>
                  <a:srgbClr val="0070C0"/>
                </a:solidFill>
                <a:effectLst/>
                <a:latin typeface="Calibri" panose="020F0502020204030204" pitchFamily="34" charset="0"/>
                <a:ea typeface="Calibri" panose="020F0502020204030204" pitchFamily="34" charset="0"/>
              </a:rPr>
              <a:t>Expected outcome</a:t>
            </a:r>
            <a:r>
              <a:rPr lang="en-GB" sz="1400" dirty="0">
                <a:solidFill>
                  <a:srgbClr val="000000"/>
                </a:solidFill>
                <a:effectLst/>
                <a:latin typeface="Calibri" panose="020F0502020204030204" pitchFamily="34" charset="0"/>
                <a:ea typeface="Calibri" panose="020F0502020204030204" pitchFamily="34" charset="0"/>
              </a:rPr>
              <a:t>:	Electrification of households in areas where connection to the electricity network is not economically feasible.</a:t>
            </a:r>
            <a:endParaRPr lang="en-GB" sz="1400" b="1" dirty="0">
              <a:solidFill>
                <a:srgbClr val="0070C0"/>
              </a:solidFill>
              <a:effectLst/>
              <a:latin typeface="Calibri" panose="020F0502020204030204" pitchFamily="34" charset="0"/>
              <a:ea typeface="Calibri" panose="020F0502020204030204" pitchFamily="34" charset="0"/>
            </a:endParaRPr>
          </a:p>
          <a:p>
            <a:pPr marL="1522413" lvl="0" indent="-1522413">
              <a:spcAft>
                <a:spcPts val="300"/>
              </a:spcAft>
            </a:pPr>
            <a:r>
              <a:rPr lang="en-GB" sz="1400" b="1" dirty="0">
                <a:solidFill>
                  <a:srgbClr val="0070C0"/>
                </a:solidFill>
                <a:effectLst/>
                <a:latin typeface="Calibri" panose="020F0502020204030204" pitchFamily="34" charset="0"/>
                <a:ea typeface="Calibri" panose="020F0502020204030204" pitchFamily="34" charset="0"/>
              </a:rPr>
              <a:t>Available budget</a:t>
            </a:r>
            <a:r>
              <a:rPr lang="en-GB" sz="1400" dirty="0">
                <a:solidFill>
                  <a:srgbClr val="000000"/>
                </a:solidFill>
                <a:effectLst/>
                <a:latin typeface="Calibri" panose="020F0502020204030204" pitchFamily="34" charset="0"/>
                <a:ea typeface="Calibri" panose="020F0502020204030204" pitchFamily="34" charset="0"/>
              </a:rPr>
              <a:t>: 	</a:t>
            </a:r>
            <a:r>
              <a:rPr lang="en-GB" sz="1400" b="1" dirty="0">
                <a:solidFill>
                  <a:srgbClr val="000000"/>
                </a:solidFill>
                <a:effectLst/>
                <a:latin typeface="Calibri" panose="020F0502020204030204" pitchFamily="34" charset="0"/>
                <a:ea typeface="Calibri" panose="020F0502020204030204" pitchFamily="34" charset="0"/>
              </a:rPr>
              <a:t>SGS-6.1(a)</a:t>
            </a:r>
            <a:r>
              <a:rPr lang="en-GB" sz="1400" dirty="0">
                <a:solidFill>
                  <a:srgbClr val="000000"/>
                </a:solidFill>
                <a:latin typeface="Calibri" panose="020F0502020204030204" pitchFamily="34" charset="0"/>
                <a:ea typeface="Calibri" panose="020F0502020204030204" pitchFamily="34" charset="0"/>
              </a:rPr>
              <a:t>:</a:t>
            </a:r>
            <a:r>
              <a:rPr lang="en-GB" sz="1400" dirty="0">
                <a:solidFill>
                  <a:srgbClr val="000000"/>
                </a:solidFill>
                <a:effectLst/>
                <a:latin typeface="Calibri" panose="020F0502020204030204" pitchFamily="34" charset="0"/>
                <a:ea typeface="Calibri" panose="020F0502020204030204" pitchFamily="34" charset="0"/>
              </a:rPr>
              <a:t> EUR 5 mil. (EEA Grants)</a:t>
            </a:r>
            <a:br>
              <a:rPr lang="en-GB" sz="1400" dirty="0">
                <a:solidFill>
                  <a:srgbClr val="000000"/>
                </a:solidFill>
                <a:effectLst/>
                <a:latin typeface="Calibri" panose="020F0502020204030204" pitchFamily="34" charset="0"/>
                <a:ea typeface="Calibri" panose="020F0502020204030204" pitchFamily="34" charset="0"/>
              </a:rPr>
            </a:br>
            <a:r>
              <a:rPr lang="en-GB" sz="1400" b="1" dirty="0">
                <a:solidFill>
                  <a:srgbClr val="000000"/>
                </a:solidFill>
                <a:effectLst/>
                <a:latin typeface="Calibri" panose="020F0502020204030204" pitchFamily="34" charset="0"/>
                <a:ea typeface="Calibri" panose="020F0502020204030204" pitchFamily="34" charset="0"/>
              </a:rPr>
              <a:t>Call 6.1(b)</a:t>
            </a:r>
            <a:r>
              <a:rPr lang="en-GB" sz="1400" dirty="0">
                <a:solidFill>
                  <a:srgbClr val="000000"/>
                </a:solidFill>
                <a:effectLst/>
                <a:latin typeface="Calibri" panose="020F0502020204030204" pitchFamily="34" charset="0"/>
                <a:ea typeface="Calibri" panose="020F0502020204030204" pitchFamily="34" charset="0"/>
              </a:rPr>
              <a:t>: EUR 5 mil. (Norway Grants)</a:t>
            </a:r>
          </a:p>
          <a:p>
            <a:pPr marL="1522413" indent="-1522413">
              <a:spcAft>
                <a:spcPts val="300"/>
              </a:spcAft>
            </a:pPr>
            <a:r>
              <a:rPr lang="en-GB" sz="1400" b="1" dirty="0">
                <a:solidFill>
                  <a:srgbClr val="0070C0"/>
                </a:solidFill>
                <a:effectLst/>
                <a:latin typeface="Calibri" panose="020F0502020204030204" pitchFamily="34" charset="0"/>
                <a:ea typeface="Calibri" panose="020F0502020204030204" pitchFamily="34" charset="0"/>
              </a:rPr>
              <a:t>Eligible applicants</a:t>
            </a:r>
            <a:r>
              <a:rPr lang="en-GB" sz="1400" dirty="0">
                <a:solidFill>
                  <a:srgbClr val="000000"/>
                </a:solidFill>
                <a:effectLst/>
                <a:latin typeface="Calibri" panose="020F0502020204030204" pitchFamily="34" charset="0"/>
                <a:ea typeface="Calibri" panose="020F0502020204030204" pitchFamily="34" charset="0"/>
              </a:rPr>
              <a:t>: 	Any entity, private or public, commercial or non‐commercial, and non‐governmental organisations, established as legal person in </a:t>
            </a:r>
            <a:r>
              <a:rPr lang="en-GB" sz="1400" u="sng" dirty="0">
                <a:solidFill>
                  <a:srgbClr val="000000"/>
                </a:solidFill>
                <a:effectLst/>
                <a:latin typeface="Calibri" panose="020F0502020204030204" pitchFamily="34" charset="0"/>
                <a:ea typeface="Calibri" panose="020F0502020204030204" pitchFamily="34" charset="0"/>
              </a:rPr>
              <a:t>Romania</a:t>
            </a:r>
            <a:r>
              <a:rPr lang="en-GB" sz="1400" dirty="0">
                <a:solidFill>
                  <a:srgbClr val="000000"/>
                </a:solidFill>
                <a:effectLst/>
                <a:latin typeface="Calibri" panose="020F0502020204030204" pitchFamily="34" charset="0"/>
                <a:ea typeface="Calibri" panose="020F0502020204030204" pitchFamily="34" charset="0"/>
              </a:rPr>
              <a:t>.</a:t>
            </a:r>
          </a:p>
          <a:p>
            <a:pPr marL="1522413">
              <a:spcAft>
                <a:spcPts val="300"/>
              </a:spcAft>
            </a:pPr>
            <a:r>
              <a:rPr lang="en-GB" sz="1400" dirty="0">
                <a:solidFill>
                  <a:srgbClr val="000000"/>
                </a:solidFill>
                <a:effectLst/>
                <a:latin typeface="Calibri" panose="020F0502020204030204" pitchFamily="34" charset="0"/>
                <a:ea typeface="Calibri" panose="020F0502020204030204" pitchFamily="34" charset="0"/>
              </a:rPr>
              <a:t>The Applicant must have been established for at least </a:t>
            </a:r>
            <a:r>
              <a:rPr lang="en-GB" sz="1400" u="sng" dirty="0">
                <a:solidFill>
                  <a:srgbClr val="000000"/>
                </a:solidFill>
                <a:effectLst/>
                <a:latin typeface="Calibri" panose="020F0502020204030204" pitchFamily="34" charset="0"/>
                <a:ea typeface="Calibri" panose="020F0502020204030204" pitchFamily="34" charset="0"/>
              </a:rPr>
              <a:t>3 years</a:t>
            </a:r>
            <a:r>
              <a:rPr lang="en-GB" sz="1400" dirty="0">
                <a:solidFill>
                  <a:srgbClr val="000000"/>
                </a:solidFill>
                <a:effectLst/>
                <a:latin typeface="Calibri" panose="020F0502020204030204" pitchFamily="34" charset="0"/>
                <a:ea typeface="Calibri" panose="020F0502020204030204" pitchFamily="34" charset="0"/>
              </a:rPr>
              <a:t> at the date of the deadline of the Calls. </a:t>
            </a:r>
          </a:p>
          <a:p>
            <a:pPr marL="1522413" lvl="0" indent="-1522413">
              <a:spcAft>
                <a:spcPts val="300"/>
              </a:spcAft>
            </a:pPr>
            <a:r>
              <a:rPr lang="en-GB" sz="1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Eligible partners</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a:solidFill>
                  <a:srgbClr val="000000"/>
                </a:solidFill>
                <a:latin typeface="Calibri" panose="020F0502020204030204" pitchFamily="34" charset="0"/>
              </a:rPr>
              <a:t>Any  private  or  public  entity,  commercial  or  non‐commercial,  established  as  a  legal  person  in  </a:t>
            </a:r>
            <a:r>
              <a:rPr lang="en-GB" sz="1400" u="sng" dirty="0">
                <a:solidFill>
                  <a:srgbClr val="000000"/>
                </a:solidFill>
                <a:latin typeface="Calibri" panose="020F0502020204030204" pitchFamily="34" charset="0"/>
              </a:rPr>
              <a:t>Iceland</a:t>
            </a:r>
            <a:r>
              <a:rPr lang="en-GB" sz="1400" dirty="0">
                <a:solidFill>
                  <a:srgbClr val="000000"/>
                </a:solidFill>
                <a:latin typeface="Calibri" panose="020F0502020204030204" pitchFamily="34" charset="0"/>
              </a:rPr>
              <a:t>, </a:t>
            </a:r>
            <a:r>
              <a:rPr lang="en-GB" sz="1400" u="sng" dirty="0">
                <a:solidFill>
                  <a:srgbClr val="000000"/>
                </a:solidFill>
                <a:latin typeface="Calibri" panose="020F0502020204030204" pitchFamily="34" charset="0"/>
              </a:rPr>
              <a:t>Liechtenstein</a:t>
            </a:r>
            <a:r>
              <a:rPr lang="en-GB" sz="1400" dirty="0">
                <a:solidFill>
                  <a:srgbClr val="000000"/>
                </a:solidFill>
                <a:latin typeface="Calibri" panose="020F0502020204030204" pitchFamily="34" charset="0"/>
              </a:rPr>
              <a:t>, </a:t>
            </a:r>
            <a:r>
              <a:rPr lang="en-GB" sz="1400" u="sng" dirty="0">
                <a:solidFill>
                  <a:srgbClr val="000000"/>
                </a:solidFill>
                <a:latin typeface="Calibri" panose="020F0502020204030204" pitchFamily="34" charset="0"/>
              </a:rPr>
              <a:t>Norway </a:t>
            </a:r>
            <a:r>
              <a:rPr lang="en-GB" sz="1400" dirty="0">
                <a:solidFill>
                  <a:srgbClr val="000000"/>
                </a:solidFill>
                <a:latin typeface="Calibri" panose="020F0502020204030204" pitchFamily="34" charset="0"/>
              </a:rPr>
              <a:t>or in </a:t>
            </a:r>
            <a:r>
              <a:rPr lang="en-GB" sz="1400" u="sng" dirty="0">
                <a:solidFill>
                  <a:srgbClr val="000000"/>
                </a:solidFill>
                <a:latin typeface="Calibri" panose="020F0502020204030204" pitchFamily="34" charset="0"/>
              </a:rPr>
              <a:t>Romania</a:t>
            </a:r>
            <a:r>
              <a:rPr lang="en-GB" sz="1400" dirty="0">
                <a:solidFill>
                  <a:srgbClr val="000000"/>
                </a:solidFill>
                <a:latin typeface="Calibri" panose="020F0502020204030204" pitchFamily="34" charset="0"/>
              </a:rPr>
              <a:t>.  </a:t>
            </a:r>
          </a:p>
          <a:p>
            <a:pPr marL="1522413" lvl="0" indent="6350">
              <a:spcAft>
                <a:spcPts val="300"/>
              </a:spcAft>
            </a:pPr>
            <a:r>
              <a:rPr lang="en-GB" sz="1400" dirty="0">
                <a:solidFill>
                  <a:srgbClr val="000000"/>
                </a:solidFill>
                <a:latin typeface="Calibri" panose="020F0502020204030204" pitchFamily="34" charset="0"/>
              </a:rPr>
              <a:t>The Project Partner must have been established for at least </a:t>
            </a:r>
            <a:r>
              <a:rPr lang="en-GB" sz="1400" u="sng" dirty="0">
                <a:solidFill>
                  <a:srgbClr val="000000"/>
                </a:solidFill>
                <a:latin typeface="Calibri" panose="020F0502020204030204" pitchFamily="34" charset="0"/>
              </a:rPr>
              <a:t>1 year</a:t>
            </a:r>
            <a:r>
              <a:rPr lang="en-GB" sz="1400" dirty="0">
                <a:solidFill>
                  <a:srgbClr val="000000"/>
                </a:solidFill>
                <a:latin typeface="Calibri" panose="020F0502020204030204" pitchFamily="34" charset="0"/>
              </a:rPr>
              <a:t> at the date of the deadline of the Calls. </a:t>
            </a:r>
          </a:p>
          <a:p>
            <a:pPr marL="1522413" indent="-1522413">
              <a:spcAft>
                <a:spcPts val="300"/>
              </a:spcAft>
            </a:pPr>
            <a:r>
              <a:rPr lang="en-GB" sz="1400" b="1" dirty="0">
                <a:solidFill>
                  <a:srgbClr val="0070C0"/>
                </a:solidFill>
                <a:ea typeface="Calibri" panose="020F0502020204030204" pitchFamily="34" charset="0"/>
              </a:rPr>
              <a:t>Call deadline (</a:t>
            </a:r>
            <a:r>
              <a:rPr lang="en-GB" sz="1400" b="1" dirty="0">
                <a:solidFill>
                  <a:srgbClr val="00B050"/>
                </a:solidFill>
                <a:ea typeface="Calibri" panose="020F0502020204030204" pitchFamily="34" charset="0"/>
              </a:rPr>
              <a:t>extended</a:t>
            </a:r>
            <a:r>
              <a:rPr lang="en-GB" sz="1400" b="1" dirty="0">
                <a:solidFill>
                  <a:srgbClr val="0070C0"/>
                </a:solidFill>
                <a:ea typeface="Calibri" panose="020F0502020204030204" pitchFamily="34" charset="0"/>
              </a:rPr>
              <a:t>)</a:t>
            </a:r>
            <a:r>
              <a:rPr lang="en-GB" sz="1400" dirty="0">
                <a:solidFill>
                  <a:srgbClr val="000000"/>
                </a:solidFill>
                <a:ea typeface="Calibri" panose="020F0502020204030204" pitchFamily="34" charset="0"/>
              </a:rPr>
              <a:t>: </a:t>
            </a:r>
            <a:r>
              <a:rPr lang="en-GB" sz="1400" u="sng" dirty="0">
                <a:ea typeface="Calibri" panose="020F0502020204030204" pitchFamily="34" charset="0"/>
              </a:rPr>
              <a:t>31 June 2021</a:t>
            </a:r>
            <a:r>
              <a:rPr lang="en-GB" sz="1400" dirty="0">
                <a:solidFill>
                  <a:srgbClr val="000000"/>
                </a:solidFill>
                <a:ea typeface="Calibri" panose="020F0502020204030204" pitchFamily="34" charset="0"/>
              </a:rPr>
              <a:t>, 14:00 Romanian time</a:t>
            </a:r>
          </a:p>
          <a:p>
            <a:pPr marL="1436688" lvl="0" indent="-1436688"/>
            <a:r>
              <a:rPr lang="en-GB" sz="1400" b="1" dirty="0">
                <a:solidFill>
                  <a:srgbClr val="0070C0"/>
                </a:solidFill>
              </a:rPr>
              <a:t>Submission of applications: </a:t>
            </a:r>
            <a:r>
              <a:rPr lang="en-GB" sz="1400" b="1" dirty="0">
                <a:solidFill>
                  <a:srgbClr val="000000"/>
                </a:solidFill>
                <a:ea typeface="Calibri" panose="020F0502020204030204" pitchFamily="34" charset="0"/>
              </a:rPr>
              <a:t>in English: </a:t>
            </a:r>
            <a:r>
              <a:rPr lang="en-GB" sz="1400" dirty="0">
                <a:solidFill>
                  <a:srgbClr val="000000"/>
                </a:solidFill>
                <a:ea typeface="Calibri" panose="020F0502020204030204" pitchFamily="34" charset="0"/>
              </a:rPr>
              <a:t> use the Electronic Application Portal, </a:t>
            </a:r>
          </a:p>
          <a:p>
            <a:pPr marL="2066925" lvl="0">
              <a:spcAft>
                <a:spcPts val="300"/>
              </a:spcAft>
            </a:pPr>
            <a:r>
              <a:rPr lang="en-GB" sz="1400" b="1" dirty="0">
                <a:solidFill>
                  <a:srgbClr val="000000"/>
                </a:solidFill>
                <a:ea typeface="Calibri" panose="020F0502020204030204" pitchFamily="34" charset="0"/>
              </a:rPr>
              <a:t>in Romanian</a:t>
            </a:r>
            <a:r>
              <a:rPr lang="en-GB" sz="1400" dirty="0">
                <a:solidFill>
                  <a:srgbClr val="000000"/>
                </a:solidFill>
                <a:ea typeface="Calibri" panose="020F0502020204030204" pitchFamily="34" charset="0"/>
              </a:rPr>
              <a:t>:</a:t>
            </a:r>
            <a:r>
              <a:rPr lang="en-GB" sz="1400" b="1" dirty="0">
                <a:solidFill>
                  <a:srgbClr val="000000"/>
                </a:solidFill>
                <a:ea typeface="Calibri" panose="020F0502020204030204" pitchFamily="34" charset="0"/>
              </a:rPr>
              <a:t> </a:t>
            </a:r>
            <a:r>
              <a:rPr lang="en-GB" sz="1400" dirty="0">
                <a:solidFill>
                  <a:srgbClr val="000000"/>
                </a:solidFill>
                <a:ea typeface="Calibri" panose="020F0502020204030204" pitchFamily="34" charset="0"/>
              </a:rPr>
              <a:t>by email at</a:t>
            </a:r>
            <a:r>
              <a:rPr lang="en-GB" sz="1400" u="sng" dirty="0">
                <a:solidFill>
                  <a:srgbClr val="000000"/>
                </a:solidFill>
                <a:ea typeface="Calibri" panose="020F0502020204030204" pitchFamily="34" charset="0"/>
              </a:rPr>
              <a:t> </a:t>
            </a:r>
            <a:r>
              <a:rPr lang="en-GB" sz="1400" i="1" dirty="0">
                <a:solidFill>
                  <a:schemeClr val="accent3"/>
                </a:solidFill>
                <a:ea typeface="Calibri" panose="020F0502020204030204" pitchFamily="34" charset="0"/>
              </a:rPr>
              <a:t>RO.Electrificare@innovationnorway.no</a:t>
            </a:r>
            <a:endParaRPr lang="en-GB" sz="1400" dirty="0">
              <a:solidFill>
                <a:srgbClr val="000000"/>
              </a:solidFill>
              <a:ea typeface="Calibri" panose="020F0502020204030204" pitchFamily="34" charset="0"/>
            </a:endParaRPr>
          </a:p>
          <a:p>
            <a:pPr marL="1522413" lvl="0" indent="6350">
              <a:spcAft>
                <a:spcPts val="300"/>
              </a:spcAft>
            </a:pPr>
            <a:endParaRPr lang="en-GB" sz="1400" dirty="0">
              <a:solidFill>
                <a:srgbClr val="000000"/>
              </a:solidFill>
              <a:latin typeface="Calibri" panose="020F0502020204030204" pitchFamily="34" charset="0"/>
            </a:endParaRP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3336" y="405549"/>
            <a:ext cx="8357328" cy="307777"/>
          </a:xfrm>
          <a:effectLst>
            <a:outerShdw blurRad="50800" dist="38100" dir="2700000" algn="tl" rotWithShape="0">
              <a:prstClr val="black">
                <a:alpha val="15000"/>
              </a:prstClr>
            </a:outerShdw>
          </a:effectLst>
        </p:spPr>
        <p:txBody>
          <a:bodyPr/>
          <a:lstStyle/>
          <a:p>
            <a:pPr algn="ctr">
              <a:spcAft>
                <a:spcPts val="600"/>
              </a:spcAft>
            </a:pPr>
            <a:r>
              <a:rPr lang="en-GB" sz="2000" b="1" dirty="0">
                <a:effectLst/>
                <a:latin typeface="Calibri" panose="020F0502020204030204" pitchFamily="34" charset="0"/>
                <a:ea typeface="Calibri" panose="020F0502020204030204" pitchFamily="34" charset="0"/>
                <a:cs typeface="Calibri" panose="020F0502020204030204" pitchFamily="34" charset="0"/>
              </a:rPr>
              <a:t>SGS-6.1(a) &amp; </a:t>
            </a:r>
            <a:r>
              <a:rPr lang="en-GB" sz="2000" b="1" dirty="0">
                <a:effectLst/>
                <a:latin typeface="Calibri" panose="020F0502020204030204" pitchFamily="34" charset="0"/>
                <a:ea typeface="Calibri" panose="020F0502020204030204" pitchFamily="34" charset="0"/>
              </a:rPr>
              <a:t>Call 6.1(b)</a:t>
            </a:r>
            <a:r>
              <a:rPr lang="en-GB" sz="2000" b="1" dirty="0">
                <a:effectLst/>
                <a:latin typeface="Calibri" panose="020F0502020204030204" pitchFamily="34" charset="0"/>
                <a:ea typeface="Calibri" panose="020F0502020204030204" pitchFamily="34" charset="0"/>
                <a:cs typeface="Calibri" panose="020F0502020204030204" pitchFamily="34" charset="0"/>
              </a:rPr>
              <a:t>: </a:t>
            </a:r>
            <a:r>
              <a:rPr lang="en-GB"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Electrification of households</a:t>
            </a:r>
            <a:endParaRPr lang="en-GB" b="0" dirty="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91F99F2C-F269-4CEE-B47A-0D1E525DD947}"/>
              </a:ext>
            </a:extLst>
          </p:cNvPr>
          <p:cNvSpPr txBox="1"/>
          <p:nvPr/>
        </p:nvSpPr>
        <p:spPr>
          <a:xfrm>
            <a:off x="6403723" y="4472264"/>
            <a:ext cx="269742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lumMod val="65000"/>
                  </a:schemeClr>
                </a:solidFill>
                <a:cs typeface="Calibri"/>
              </a:rPr>
              <a:t>Photo source: </a:t>
            </a:r>
            <a:r>
              <a:rPr lang="en-US" sz="800" dirty="0">
                <a:solidFill>
                  <a:schemeClr val="bg1">
                    <a:lumMod val="65000"/>
                  </a:schemeClr>
                </a:solidFill>
                <a:ea typeface="+mn-lt"/>
                <a:cs typeface="+mn-lt"/>
              </a:rPr>
              <a:t>https://unsplash.com/photos/KdIcF1vSUVc</a:t>
            </a:r>
            <a:endParaRPr lang="en-US" sz="800" dirty="0">
              <a:solidFill>
                <a:schemeClr val="bg1">
                  <a:lumMod val="65000"/>
                </a:schemeClr>
              </a:solidFill>
              <a:cs typeface="Calibri"/>
            </a:endParaRPr>
          </a:p>
        </p:txBody>
      </p:sp>
      <p:pic>
        <p:nvPicPr>
          <p:cNvPr id="9" name="Picture 8" descr="A cabin in the snow&#10;&#10;Description automatically generated with medium confidence">
            <a:extLst>
              <a:ext uri="{FF2B5EF4-FFF2-40B4-BE49-F238E27FC236}">
                <a16:creationId xmlns:a16="http://schemas.microsoft.com/office/drawing/2014/main" id="{0F6B21EE-C54C-474C-8984-F743F64FC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05" y="958905"/>
            <a:ext cx="2317401" cy="3476102"/>
          </a:xfrm>
          <a:prstGeom prst="rect">
            <a:avLst/>
          </a:prstGeom>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4813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F51F4-A193-47AD-89D3-237D968EA26E}"/>
              </a:ext>
            </a:extLst>
          </p:cNvPr>
          <p:cNvSpPr>
            <a:spLocks noGrp="1"/>
          </p:cNvSpPr>
          <p:nvPr>
            <p:ph type="body" idx="14"/>
          </p:nvPr>
        </p:nvSpPr>
        <p:spPr>
          <a:xfrm>
            <a:off x="427417" y="864297"/>
            <a:ext cx="6364991" cy="4147318"/>
          </a:xfrm>
        </p:spPr>
        <p:txBody>
          <a:bodyPr/>
          <a:lstStyle/>
          <a:p>
            <a:pPr marL="1165225" indent="-1165225">
              <a:spcAft>
                <a:spcPts val="800"/>
              </a:spcAft>
            </a:pPr>
            <a:r>
              <a:rPr lang="en-US" sz="1400" b="1" dirty="0">
                <a:solidFill>
                  <a:srgbClr val="0070C0"/>
                </a:solidFill>
                <a:ea typeface="Calibri" panose="020F0502020204030204" pitchFamily="34" charset="0"/>
              </a:rPr>
              <a:t>Grant amount:	</a:t>
            </a:r>
            <a:r>
              <a:rPr lang="en-US" sz="1400" b="1" dirty="0"/>
              <a:t>SGS-6.1(a): </a:t>
            </a:r>
            <a:r>
              <a:rPr lang="en-US" sz="1400" dirty="0"/>
              <a:t>30.000 - 200.000 Euro, </a:t>
            </a:r>
            <a:br>
              <a:rPr lang="en-US" sz="1400" dirty="0"/>
            </a:br>
            <a:r>
              <a:rPr lang="en-US" sz="1400" b="1" dirty="0">
                <a:effectLst/>
                <a:latin typeface="Calibri" panose="020F0502020204030204" pitchFamily="34" charset="0"/>
                <a:ea typeface="Calibri" panose="020F0502020204030204" pitchFamily="34" charset="0"/>
              </a:rPr>
              <a:t>Call 6.1(b)</a:t>
            </a:r>
            <a:r>
              <a:rPr lang="en-US" sz="1400" dirty="0">
                <a:effectLst/>
                <a:latin typeface="Calibri" panose="020F0502020204030204" pitchFamily="34" charset="0"/>
              </a:rPr>
              <a:t>: </a:t>
            </a:r>
            <a:r>
              <a:rPr lang="en-US" sz="1400" dirty="0"/>
              <a:t>200.000 - 2.000.000 Euro</a:t>
            </a:r>
          </a:p>
          <a:p>
            <a:pPr>
              <a:spcAft>
                <a:spcPts val="800"/>
              </a:spcAft>
            </a:pPr>
            <a:r>
              <a:rPr lang="en-US" sz="1400" dirty="0"/>
              <a:t>Priority (additional score) given to </a:t>
            </a:r>
            <a:r>
              <a:rPr lang="en-US" sz="1400" u="sng" dirty="0"/>
              <a:t>isolated  households</a:t>
            </a:r>
            <a:r>
              <a:rPr lang="en-US" sz="1400" dirty="0"/>
              <a:t>  (&gt;2 km from accessible grid).</a:t>
            </a:r>
          </a:p>
          <a:p>
            <a:pPr>
              <a:spcAft>
                <a:spcPts val="800"/>
              </a:spcAft>
            </a:pPr>
            <a:r>
              <a:rPr lang="en-US" sz="1400" dirty="0"/>
              <a:t>New unelectrified households and residential development </a:t>
            </a:r>
            <a:r>
              <a:rPr lang="en-US" sz="1400" u="sng" dirty="0"/>
              <a:t>do not qualify for support</a:t>
            </a:r>
            <a:r>
              <a:rPr lang="en-US" sz="1400" dirty="0"/>
              <a:t>, </a:t>
            </a:r>
            <a:r>
              <a:rPr lang="en-US" sz="1400" u="sng" dirty="0"/>
              <a:t>unless</a:t>
            </a:r>
            <a:r>
              <a:rPr lang="en-US" sz="1400" dirty="0"/>
              <a:t> they are inhabited by </a:t>
            </a:r>
            <a:r>
              <a:rPr lang="en-US" sz="1400" u="sng" dirty="0"/>
              <a:t>vulnerable residents</a:t>
            </a:r>
            <a:r>
              <a:rPr lang="en-US" sz="1400" dirty="0"/>
              <a:t> (Law no. 292/2011).</a:t>
            </a:r>
          </a:p>
          <a:p>
            <a:pPr>
              <a:spcAft>
                <a:spcPts val="800"/>
              </a:spcAft>
            </a:pPr>
            <a:r>
              <a:rPr lang="en-US" sz="1400" dirty="0"/>
              <a:t>Only households with </a:t>
            </a:r>
            <a:r>
              <a:rPr lang="en-US" sz="1400" u="sng" dirty="0"/>
              <a:t>permanent residents</a:t>
            </a:r>
            <a:r>
              <a:rPr lang="en-US" sz="1400" dirty="0"/>
              <a:t> are eligible (inhabited &gt; 6 months per year).</a:t>
            </a:r>
          </a:p>
          <a:p>
            <a:pPr marL="1436688" indent="-1436688">
              <a:spcAft>
                <a:spcPts val="200"/>
              </a:spcAft>
            </a:pPr>
            <a:r>
              <a:rPr lang="en-US" sz="1400" b="1" dirty="0">
                <a:ea typeface="Calibri" panose="020F0502020204030204" pitchFamily="34" charset="0"/>
              </a:rPr>
              <a:t>Examples of eligible activities: </a:t>
            </a:r>
          </a:p>
          <a:p>
            <a:pPr marL="285750" indent="-285750">
              <a:spcAft>
                <a:spcPts val="200"/>
              </a:spcAft>
              <a:buFontTx/>
              <a:buChar char="-"/>
            </a:pPr>
            <a:r>
              <a:rPr lang="en-US" sz="1400" dirty="0">
                <a:solidFill>
                  <a:srgbClr val="0070C0"/>
                </a:solidFill>
                <a:ea typeface="Calibri" panose="020F0502020204030204" pitchFamily="34" charset="0"/>
              </a:rPr>
              <a:t>purchase and installation of Renewable Energy solutions</a:t>
            </a:r>
            <a:r>
              <a:rPr lang="en-US" sz="1400" dirty="0">
                <a:ea typeface="Calibri" panose="020F0502020204030204" pitchFamily="34" charset="0"/>
              </a:rPr>
              <a:t>, including  associated  equipment, cables, support structures for the photovoltaic panels etc.;</a:t>
            </a:r>
          </a:p>
          <a:p>
            <a:pPr marL="285750" indent="-285750">
              <a:spcAft>
                <a:spcPts val="200"/>
              </a:spcAft>
              <a:buFontTx/>
              <a:buChar char="-"/>
            </a:pPr>
            <a:r>
              <a:rPr lang="en-US" sz="1400" dirty="0">
                <a:solidFill>
                  <a:srgbClr val="0070C0"/>
                </a:solidFill>
                <a:ea typeface="Calibri" panose="020F0502020204030204" pitchFamily="34" charset="0"/>
              </a:rPr>
              <a:t>extension of the existing electricity grid, </a:t>
            </a:r>
            <a:r>
              <a:rPr lang="en-US" sz="1400" dirty="0">
                <a:ea typeface="Calibri" panose="020F0502020204030204" pitchFamily="34" charset="0"/>
              </a:rPr>
              <a:t>but the </a:t>
            </a:r>
            <a:r>
              <a:rPr lang="en-US" sz="1400" dirty="0">
                <a:solidFill>
                  <a:schemeClr val="accent2">
                    <a:lumMod val="75000"/>
                  </a:schemeClr>
                </a:solidFill>
                <a:ea typeface="Calibri" panose="020F0502020204030204" pitchFamily="34" charset="0"/>
              </a:rPr>
              <a:t>funding shall not cover the obligation of the Distribution System Operators (DSOs)</a:t>
            </a:r>
            <a:r>
              <a:rPr lang="en-US" sz="1400" dirty="0">
                <a:solidFill>
                  <a:srgbClr val="0070C0"/>
                </a:solidFill>
                <a:ea typeface="Calibri" panose="020F0502020204030204" pitchFamily="34" charset="0"/>
              </a:rPr>
              <a:t>.</a:t>
            </a:r>
            <a:endParaRPr lang="en-US" sz="1400" dirty="0">
              <a:ea typeface="Calibri" panose="020F0502020204030204" pitchFamily="34" charset="0"/>
            </a:endParaRPr>
          </a:p>
          <a:p>
            <a:pPr marL="627063" lvl="1" indent="0">
              <a:spcAft>
                <a:spcPts val="200"/>
              </a:spcAft>
              <a:buNone/>
            </a:pPr>
            <a:r>
              <a:rPr lang="en-US" sz="1400" dirty="0">
                <a:solidFill>
                  <a:schemeClr val="accent2">
                    <a:lumMod val="75000"/>
                  </a:schemeClr>
                </a:solidFill>
                <a:ea typeface="Calibri" panose="020F0502020204030204" pitchFamily="34" charset="0"/>
              </a:rPr>
              <a:t>Grid connection is not eligible</a:t>
            </a:r>
            <a:r>
              <a:rPr lang="en-US" sz="1400" dirty="0">
                <a:ea typeface="Calibri" panose="020F0502020204030204" pitchFamily="34" charset="0"/>
              </a:rPr>
              <a:t> – it is the legal obligation of the DSOs as per ANRE Order no. 17/2021 - </a:t>
            </a:r>
            <a:r>
              <a:rPr lang="en-US" sz="1400" dirty="0">
                <a:ea typeface="Calibri" panose="020F0502020204030204" pitchFamily="34" charset="0"/>
                <a:hlinkClick r:id="rId3"/>
              </a:rPr>
              <a:t>see the Call Frequently Asked Questions doc</a:t>
            </a:r>
            <a:r>
              <a:rPr lang="en-US" sz="1400" dirty="0">
                <a:ea typeface="Calibri" panose="020F0502020204030204" pitchFamily="34" charset="0"/>
              </a:rPr>
              <a:t>.</a:t>
            </a:r>
          </a:p>
          <a:p>
            <a:pPr marL="285750" indent="-285750">
              <a:spcAft>
                <a:spcPts val="200"/>
              </a:spcAft>
              <a:buFontTx/>
              <a:buChar char="-"/>
            </a:pPr>
            <a:r>
              <a:rPr lang="en-US" sz="1400" dirty="0">
                <a:solidFill>
                  <a:srgbClr val="0070C0"/>
                </a:solidFill>
                <a:ea typeface="Calibri" panose="020F0502020204030204" pitchFamily="34" charset="0"/>
              </a:rPr>
              <a:t>project management</a:t>
            </a:r>
            <a:r>
              <a:rPr lang="en-US" sz="1400" dirty="0">
                <a:ea typeface="Calibri" panose="020F0502020204030204" pitchFamily="34" charset="0"/>
              </a:rPr>
              <a:t> and </a:t>
            </a:r>
            <a:r>
              <a:rPr lang="en-US" sz="1400" dirty="0">
                <a:solidFill>
                  <a:srgbClr val="0070C0"/>
                </a:solidFill>
                <a:ea typeface="Calibri" panose="020F0502020204030204" pitchFamily="34" charset="0"/>
              </a:rPr>
              <a:t>technical staff</a:t>
            </a:r>
            <a:r>
              <a:rPr lang="en-US" sz="1400" dirty="0">
                <a:ea typeface="Calibri" panose="020F0502020204030204" pitchFamily="34" charset="0"/>
              </a:rPr>
              <a:t>; </a:t>
            </a:r>
          </a:p>
          <a:p>
            <a:pPr marL="285619" indent="-285750">
              <a:spcAft>
                <a:spcPts val="200"/>
              </a:spcAft>
              <a:buFontTx/>
              <a:buChar char="-"/>
            </a:pPr>
            <a:r>
              <a:rPr lang="en-US" sz="1400" dirty="0">
                <a:solidFill>
                  <a:srgbClr val="0070C0"/>
                </a:solidFill>
                <a:ea typeface="Calibri" panose="020F0502020204030204" pitchFamily="34" charset="0"/>
              </a:rPr>
              <a:t>training of households’ permanent residents </a:t>
            </a:r>
            <a:r>
              <a:rPr lang="en-US" sz="1400" dirty="0">
                <a:ea typeface="Calibri" panose="020F0502020204030204" pitchFamily="34" charset="0"/>
              </a:rPr>
              <a:t>on how to use the Renewable Energy electrification solutions; </a:t>
            </a:r>
            <a:r>
              <a:rPr lang="en-US" sz="1400" dirty="0">
                <a:solidFill>
                  <a:srgbClr val="0070C0"/>
                </a:solidFill>
                <a:ea typeface="Calibri" panose="020F0502020204030204" pitchFamily="34" charset="0"/>
              </a:rPr>
              <a:t>insurance of equipment </a:t>
            </a:r>
            <a:r>
              <a:rPr lang="en-US" sz="1400" dirty="0">
                <a:ea typeface="Calibri" panose="020F0502020204030204" pitchFamily="34" charset="0"/>
              </a:rPr>
              <a:t>&amp; </a:t>
            </a:r>
            <a:r>
              <a:rPr lang="en-US" sz="1400" dirty="0">
                <a:solidFill>
                  <a:srgbClr val="0070C0"/>
                </a:solidFill>
                <a:ea typeface="Calibri" panose="020F0502020204030204" pitchFamily="34" charset="0"/>
              </a:rPr>
              <a:t>audit costs.</a:t>
            </a:r>
          </a:p>
        </p:txBody>
      </p:sp>
      <p:sp>
        <p:nvSpPr>
          <p:cNvPr id="3" name="Title 2">
            <a:extLst>
              <a:ext uri="{FF2B5EF4-FFF2-40B4-BE49-F238E27FC236}">
                <a16:creationId xmlns:a16="http://schemas.microsoft.com/office/drawing/2014/main" id="{20CCF7B6-0A40-40C5-8983-07D0D5072D2B}"/>
              </a:ext>
            </a:extLst>
          </p:cNvPr>
          <p:cNvSpPr>
            <a:spLocks noGrp="1"/>
          </p:cNvSpPr>
          <p:nvPr>
            <p:ph type="title"/>
          </p:nvPr>
        </p:nvSpPr>
        <p:spPr>
          <a:xfrm>
            <a:off x="393146" y="399971"/>
            <a:ext cx="8357708" cy="307777"/>
          </a:xfrm>
          <a:effectLst>
            <a:outerShdw blurRad="50800" dist="38100" dir="2700000" algn="tl" rotWithShape="0">
              <a:prstClr val="black">
                <a:alpha val="15000"/>
              </a:prstClr>
            </a:outerShdw>
          </a:effectLst>
        </p:spPr>
        <p:txBody>
          <a:bodyPr/>
          <a:lstStyle/>
          <a:p>
            <a:pPr algn="ctr">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SGS-6.1(a) &amp; </a:t>
            </a:r>
            <a:r>
              <a:rPr lang="en-US" sz="2000" b="1" dirty="0">
                <a:effectLst/>
                <a:latin typeface="Calibri" panose="020F0502020204030204" pitchFamily="34" charset="0"/>
                <a:ea typeface="Calibri" panose="020F0502020204030204" pitchFamily="34" charset="0"/>
              </a:rPr>
              <a:t>Call 6.1(b)</a:t>
            </a:r>
            <a:r>
              <a:rPr lang="en-US" sz="2000" b="1"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Electrification of households</a:t>
            </a:r>
            <a:endParaRPr lang="en-US" b="0" dirty="0"/>
          </a:p>
        </p:txBody>
      </p:sp>
      <p:sp>
        <p:nvSpPr>
          <p:cNvPr id="4" name="Slide Number Placeholder 3">
            <a:extLst>
              <a:ext uri="{FF2B5EF4-FFF2-40B4-BE49-F238E27FC236}">
                <a16:creationId xmlns:a16="http://schemas.microsoft.com/office/drawing/2014/main" id="{8BA4471D-6DCE-4678-A607-234FDCEED3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54F3E-5908-4C83-B5CA-2A5BDE9E6817}" type="slidenum">
              <a:rPr kumimoji="0" lang="nb-NO" sz="7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7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CF5ED894-8A47-49D7-B1A0-BF4324573448}"/>
              </a:ext>
            </a:extLst>
          </p:cNvPr>
          <p:cNvSpPr txBox="1">
            <a:spLocks/>
          </p:cNvSpPr>
          <p:nvPr/>
        </p:nvSpPr>
        <p:spPr>
          <a:xfrm>
            <a:off x="391385" y="3033261"/>
            <a:ext cx="5305472" cy="1859913"/>
          </a:xfrm>
          <a:prstGeom prst="rect">
            <a:avLst/>
          </a:prstGeom>
        </p:spPr>
        <p:txBody>
          <a:bodyPr vert="horz" lIns="0" tIns="0" rIns="0" bIns="0" rtlCol="0" anchor="t" anchorCtr="0">
            <a:noAutofit/>
          </a:bodyPr>
          <a:lstStyle>
            <a:lvl1pPr marL="0" indent="0" algn="l" defTabSz="514338" rtl="0" eaLnBrk="1" latinLnBrk="0" hangingPunct="1">
              <a:lnSpc>
                <a:spcPct val="100000"/>
              </a:lnSpc>
              <a:spcBef>
                <a:spcPts val="151"/>
              </a:spcBef>
              <a:buFont typeface="Arial" panose="020B0604020202020204" pitchFamily="34" charset="0"/>
              <a:buNone/>
              <a:defRPr sz="2000" kern="1200" baseline="0">
                <a:solidFill>
                  <a:schemeClr val="tx1"/>
                </a:solidFill>
                <a:latin typeface="+mn-lt"/>
                <a:ea typeface="+mn-ea"/>
                <a:cs typeface="+mn-cs"/>
              </a:defRPr>
            </a:lvl1pPr>
            <a:lvl2pPr marL="296993" indent="-147635" algn="l" defTabSz="514338" rtl="0" eaLnBrk="1" latinLnBrk="0" hangingPunct="1">
              <a:lnSpc>
                <a:spcPct val="100000"/>
              </a:lnSpc>
              <a:spcBef>
                <a:spcPts val="0"/>
              </a:spcBef>
              <a:buFont typeface="Arial" panose="020B0604020202020204" pitchFamily="34" charset="0"/>
              <a:buChar char="•"/>
              <a:defRPr sz="1600" kern="1200" baseline="0">
                <a:solidFill>
                  <a:schemeClr val="tx1"/>
                </a:solidFill>
                <a:latin typeface="+mn-lt"/>
                <a:ea typeface="+mn-ea"/>
                <a:cs typeface="+mn-cs"/>
              </a:defRPr>
            </a:lvl2pPr>
            <a:lvl3pPr marL="445489" indent="-148496" algn="l" defTabSz="514338" rtl="0" eaLnBrk="1" latinLnBrk="0" hangingPunct="1">
              <a:lnSpc>
                <a:spcPct val="100000"/>
              </a:lnSpc>
              <a:spcBef>
                <a:spcPts val="0"/>
              </a:spcBef>
              <a:buFont typeface="Arial" panose="020B0604020202020204" pitchFamily="34" charset="0"/>
              <a:buChar char="•"/>
              <a:defRPr sz="900" kern="1200" baseline="0">
                <a:solidFill>
                  <a:schemeClr val="tx1"/>
                </a:solidFill>
                <a:latin typeface="+mn-lt"/>
                <a:ea typeface="+mn-ea"/>
                <a:cs typeface="+mn-cs"/>
              </a:defRPr>
            </a:lvl3pPr>
            <a:lvl4pPr marL="593985" indent="-148496" algn="l" defTabSz="514338" rtl="0" eaLnBrk="1" latinLnBrk="0" hangingPunct="1">
              <a:lnSpc>
                <a:spcPct val="100000"/>
              </a:lnSpc>
              <a:spcBef>
                <a:spcPts val="0"/>
              </a:spcBef>
              <a:buFont typeface="Arial" panose="020B0604020202020204" pitchFamily="34" charset="0"/>
              <a:buChar char="•"/>
              <a:defRPr sz="851" kern="1200" baseline="0">
                <a:solidFill>
                  <a:schemeClr val="tx1"/>
                </a:solidFill>
                <a:latin typeface="+mn-lt"/>
                <a:ea typeface="+mn-ea"/>
                <a:cs typeface="+mn-cs"/>
              </a:defRPr>
            </a:lvl4pPr>
            <a:lvl5pPr marL="742481" indent="-148496" algn="l" defTabSz="514338" rtl="0" eaLnBrk="1" latinLnBrk="0" hangingPunct="1">
              <a:lnSpc>
                <a:spcPct val="100000"/>
              </a:lnSpc>
              <a:spcBef>
                <a:spcPts val="0"/>
              </a:spcBef>
              <a:buFont typeface="Arial" panose="020B0604020202020204" pitchFamily="34" charset="0"/>
              <a:buChar char="•"/>
              <a:defRPr sz="788" kern="1200" baseline="0">
                <a:solidFill>
                  <a:schemeClr val="tx1"/>
                </a:solidFill>
                <a:latin typeface="+mn-lt"/>
                <a:ea typeface="+mn-ea"/>
                <a:cs typeface="+mn-cs"/>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just"/>
            <a:endParaRPr lang="en-US" sz="1400">
              <a:solidFill>
                <a:srgbClr val="000000"/>
              </a:solidFill>
              <a:latin typeface="Calibri" panose="020F0502020204030204" pitchFamily="34" charset="0"/>
              <a:ea typeface="Calibri" panose="020F0502020204030204" pitchFamily="34" charset="0"/>
            </a:endParaRPr>
          </a:p>
        </p:txBody>
      </p:sp>
      <p:pic>
        <p:nvPicPr>
          <p:cNvPr id="6" name="Picture 5" descr="A close-up of a light bulb&#10;&#10;Description automatically generated with medium confidence">
            <a:extLst>
              <a:ext uri="{FF2B5EF4-FFF2-40B4-BE49-F238E27FC236}">
                <a16:creationId xmlns:a16="http://schemas.microsoft.com/office/drawing/2014/main" id="{750F02F7-72F5-4EB0-8860-C8B938D8B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089" y="1048862"/>
            <a:ext cx="2030516" cy="30457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a:extLst>
              <a:ext uri="{FF2B5EF4-FFF2-40B4-BE49-F238E27FC236}">
                <a16:creationId xmlns:a16="http://schemas.microsoft.com/office/drawing/2014/main" id="{C33AE2ED-C223-4757-8595-E9DB4309CC6E}"/>
              </a:ext>
            </a:extLst>
          </p:cNvPr>
          <p:cNvSpPr txBox="1"/>
          <p:nvPr/>
        </p:nvSpPr>
        <p:spPr>
          <a:xfrm>
            <a:off x="6792409" y="4279889"/>
            <a:ext cx="21291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solidFill>
                  <a:schemeClr val="bg1">
                    <a:lumMod val="65000"/>
                  </a:schemeClr>
                </a:solidFill>
                <a:cs typeface="Calibri"/>
              </a:rPr>
              <a:t>Photo source: </a:t>
            </a:r>
            <a:r>
              <a:rPr lang="en-US" sz="700" dirty="0">
                <a:solidFill>
                  <a:schemeClr val="bg1">
                    <a:lumMod val="65000"/>
                  </a:schemeClr>
                </a:solidFill>
                <a:ea typeface="+mn-lt"/>
                <a:cs typeface="+mn-lt"/>
              </a:rPr>
              <a:t>https://unsplash.com/photos/_kdTyfnUFAc</a:t>
            </a:r>
            <a:endParaRPr lang="en-US" sz="700" dirty="0">
              <a:solidFill>
                <a:schemeClr val="bg1">
                  <a:lumMod val="65000"/>
                </a:schemeClr>
              </a:solidFill>
              <a:cs typeface="Calibri"/>
            </a:endParaRPr>
          </a:p>
        </p:txBody>
      </p:sp>
    </p:spTree>
    <p:extLst>
      <p:ext uri="{BB962C8B-B14F-4D97-AF65-F5344CB8AC3E}">
        <p14:creationId xmlns:p14="http://schemas.microsoft.com/office/powerpoint/2010/main" val="53492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1AB7FB-B91A-4ACB-AC2A-7B6D5ED9A423}"/>
              </a:ext>
            </a:extLst>
          </p:cNvPr>
          <p:cNvSpPr>
            <a:spLocks noGrp="1"/>
          </p:cNvSpPr>
          <p:nvPr>
            <p:ph type="body" idx="14"/>
          </p:nvPr>
        </p:nvSpPr>
        <p:spPr>
          <a:xfrm>
            <a:off x="395288" y="1239519"/>
            <a:ext cx="5870045" cy="3417288"/>
          </a:xfrm>
        </p:spPr>
        <p:txBody>
          <a:bodyPr/>
          <a:lstStyle/>
          <a:p>
            <a:pPr marL="1436688" lvl="0" indent="-1436688" algn="just">
              <a:spcAft>
                <a:spcPts val="600"/>
              </a:spcAft>
            </a:pPr>
            <a:r>
              <a:rPr lang="en-US" sz="1400" b="1">
                <a:solidFill>
                  <a:srgbClr val="C00000"/>
                </a:solidFill>
                <a:effectLst/>
                <a:latin typeface="Calibri" panose="020F0502020204030204" pitchFamily="34" charset="0"/>
                <a:ea typeface="Calibri" panose="020F0502020204030204" pitchFamily="34" charset="0"/>
              </a:rPr>
              <a:t>Available budget</a:t>
            </a:r>
            <a:r>
              <a:rPr lang="en-US" sz="1400">
                <a:solidFill>
                  <a:srgbClr val="C00000"/>
                </a:solidFill>
                <a:effectLst/>
                <a:latin typeface="Calibri" panose="020F0502020204030204" pitchFamily="34" charset="0"/>
                <a:ea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rPr>
              <a:t>	 EUR </a:t>
            </a:r>
            <a:r>
              <a:rPr lang="en-US" sz="1400" dirty="0">
                <a:solidFill>
                  <a:srgbClr val="000000"/>
                </a:solidFill>
                <a:latin typeface="Calibri" panose="020F0502020204030204" pitchFamily="34" charset="0"/>
                <a:ea typeface="Calibri" panose="020F0502020204030204" pitchFamily="34" charset="0"/>
              </a:rPr>
              <a:t>3</a:t>
            </a:r>
            <a:r>
              <a:rPr lang="en-US" sz="1400" dirty="0">
                <a:solidFill>
                  <a:srgbClr val="000000"/>
                </a:solidFill>
                <a:effectLst/>
                <a:latin typeface="Calibri" panose="020F0502020204030204" pitchFamily="34" charset="0"/>
                <a:ea typeface="Calibri" panose="020F0502020204030204" pitchFamily="34" charset="0"/>
              </a:rPr>
              <a:t>,</a:t>
            </a:r>
            <a:r>
              <a:rPr lang="en-US" sz="1400" dirty="0">
                <a:solidFill>
                  <a:srgbClr val="000000"/>
                </a:solidFill>
                <a:latin typeface="Calibri" panose="020F0502020204030204" pitchFamily="34" charset="0"/>
                <a:ea typeface="Calibri" panose="020F0502020204030204" pitchFamily="34" charset="0"/>
              </a:rPr>
              <a:t>25</a:t>
            </a:r>
            <a:r>
              <a:rPr lang="en-US" sz="1400" dirty="0">
                <a:solidFill>
                  <a:srgbClr val="000000"/>
                </a:solidFill>
                <a:effectLst/>
                <a:latin typeface="Calibri" panose="020F0502020204030204" pitchFamily="34" charset="0"/>
                <a:ea typeface="Calibri" panose="020F0502020204030204" pitchFamily="34" charset="0"/>
              </a:rPr>
              <a:t> mil. (EEA </a:t>
            </a:r>
            <a:r>
              <a:rPr lang="en-US" sz="1400" dirty="0">
                <a:solidFill>
                  <a:srgbClr val="000000"/>
                </a:solidFill>
                <a:latin typeface="Calibri" panose="020F0502020204030204" pitchFamily="34" charset="0"/>
                <a:ea typeface="Calibri" panose="020F0502020204030204" pitchFamily="34" charset="0"/>
              </a:rPr>
              <a:t>Grants)</a:t>
            </a:r>
            <a:endParaRPr lang="en-US" sz="1400" dirty="0">
              <a:solidFill>
                <a:srgbClr val="000000"/>
              </a:solidFill>
              <a:effectLst/>
              <a:latin typeface="Calibri" panose="020F0502020204030204" pitchFamily="34" charset="0"/>
              <a:ea typeface="Calibri" panose="020F0502020204030204" pitchFamily="34" charset="0"/>
            </a:endParaRPr>
          </a:p>
          <a:p>
            <a:pPr marL="1436688" lvl="0" indent="-1436688" algn="just">
              <a:spcAft>
                <a:spcPts val="600"/>
              </a:spcAft>
            </a:pPr>
            <a:r>
              <a:rPr lang="en-US" sz="1400" b="1">
                <a:solidFill>
                  <a:srgbClr val="C00000"/>
                </a:solidFill>
                <a:effectLst/>
                <a:latin typeface="Calibri" panose="020F0502020204030204" pitchFamily="34" charset="0"/>
                <a:ea typeface="Calibri" panose="020F0502020204030204" pitchFamily="34" charset="0"/>
              </a:rPr>
              <a:t>Eligible applicants</a:t>
            </a:r>
            <a:r>
              <a:rPr lang="en-US" sz="1400" dirty="0">
                <a:solidFill>
                  <a:srgbClr val="000000"/>
                </a:solidFill>
                <a:effectLst/>
                <a:latin typeface="Calibri" panose="020F0502020204030204" pitchFamily="34" charset="0"/>
                <a:ea typeface="Calibri" panose="020F0502020204030204" pitchFamily="34" charset="0"/>
              </a:rPr>
              <a:t>: Any entity, private or public, commercial or non-commercial, and non-governmental organizations, established as legal person in </a:t>
            </a:r>
            <a:r>
              <a:rPr lang="en-US" sz="1400" u="sng" dirty="0">
                <a:solidFill>
                  <a:srgbClr val="000000"/>
                </a:solidFill>
                <a:effectLst/>
                <a:latin typeface="Calibri" panose="020F0502020204030204" pitchFamily="34" charset="0"/>
                <a:ea typeface="Calibri" panose="020F0502020204030204" pitchFamily="34" charset="0"/>
              </a:rPr>
              <a:t>Romania</a:t>
            </a:r>
            <a:r>
              <a:rPr lang="en-US" sz="1400" dirty="0">
                <a:solidFill>
                  <a:srgbClr val="000000"/>
                </a:solidFill>
                <a:effectLst/>
                <a:latin typeface="Calibri" panose="020F0502020204030204" pitchFamily="34" charset="0"/>
                <a:ea typeface="Calibri" panose="020F0502020204030204" pitchFamily="34" charset="0"/>
              </a:rPr>
              <a:t>. </a:t>
            </a:r>
            <a:r>
              <a:rPr lang="en-US" sz="1400" dirty="0">
                <a:solidFill>
                  <a:srgbClr val="000000"/>
                </a:solidFill>
                <a:latin typeface="Calibri" panose="020F0502020204030204" pitchFamily="34" charset="0"/>
                <a:ea typeface="Calibri" panose="020F0502020204030204" pitchFamily="34" charset="0"/>
              </a:rPr>
              <a:t>E</a:t>
            </a:r>
            <a:r>
              <a:rPr lang="en-US" sz="1400" dirty="0">
                <a:solidFill>
                  <a:srgbClr val="000000"/>
                </a:solidFill>
                <a:effectLst/>
                <a:latin typeface="Calibri" panose="020F0502020204030204" pitchFamily="34" charset="0"/>
                <a:ea typeface="Calibri" panose="020F0502020204030204" pitchFamily="34" charset="0"/>
              </a:rPr>
              <a:t>stablished for </a:t>
            </a:r>
            <a:r>
              <a:rPr lang="en-US" sz="1400" u="sng" dirty="0">
                <a:solidFill>
                  <a:srgbClr val="000000"/>
                </a:solidFill>
                <a:effectLst/>
                <a:latin typeface="Calibri" panose="020F0502020204030204" pitchFamily="34" charset="0"/>
                <a:ea typeface="Calibri" panose="020F0502020204030204" pitchFamily="34" charset="0"/>
              </a:rPr>
              <a:t>at least 3 years</a:t>
            </a:r>
            <a:r>
              <a:rPr lang="en-US" sz="1400" dirty="0">
                <a:solidFill>
                  <a:srgbClr val="000000"/>
                </a:solidFill>
                <a:effectLst/>
                <a:latin typeface="Calibri" panose="020F0502020204030204" pitchFamily="34" charset="0"/>
                <a:ea typeface="Calibri" panose="020F0502020204030204" pitchFamily="34" charset="0"/>
              </a:rPr>
              <a:t> by the Call deadline.</a:t>
            </a:r>
          </a:p>
          <a:p>
            <a:pPr marL="1436688" lvl="0" indent="-1436688">
              <a:spcAft>
                <a:spcPts val="600"/>
              </a:spcAft>
            </a:pPr>
            <a:r>
              <a:rPr lang="en-US" sz="1400" b="1">
                <a:solidFill>
                  <a:srgbClr val="C00000"/>
                </a:solidFill>
                <a:effectLst/>
                <a:latin typeface="Calibri" panose="020F0502020204030204" pitchFamily="34" charset="0"/>
                <a:ea typeface="Calibri" panose="020F0502020204030204" pitchFamily="34" charset="0"/>
                <a:cs typeface="Calibri" panose="020F0502020204030204" pitchFamily="34" charset="0"/>
              </a:rPr>
              <a:t>Eligible partners</a:t>
            </a:r>
            <a:r>
              <a:rPr lang="en-US" sz="140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Any private or public entity, commercial or non-commercial, established as a legal person in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Iceland</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Norway, Liechtenstein</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or in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Romania</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4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Established for </a:t>
            </a:r>
            <a:r>
              <a:rPr lang="en-US" sz="14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least 1 year</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 the Call deadline. </a:t>
            </a:r>
          </a:p>
          <a:p>
            <a:pPr marL="1436688" lvl="0" indent="1588">
              <a:spcAft>
                <a:spcPts val="600"/>
              </a:spcAft>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Donor partnership projects are very much encouraged.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436688" lvl="0" indent="-1436688">
              <a:spcAft>
                <a:spcPts val="600"/>
              </a:spcAft>
            </a:pPr>
            <a:r>
              <a:rPr lang="en-US" sz="1400" b="1">
                <a:solidFill>
                  <a:srgbClr val="C00000"/>
                </a:solidFill>
                <a:ea typeface="Calibri" panose="020F0502020204030204" pitchFamily="34" charset="0"/>
              </a:rPr>
              <a:t>Call deadline</a:t>
            </a:r>
            <a:r>
              <a:rPr lang="en-US" sz="1400">
                <a:solidFill>
                  <a:srgbClr val="C00000"/>
                </a:solidFill>
                <a:ea typeface="Calibri" panose="020F0502020204030204" pitchFamily="34" charset="0"/>
              </a:rPr>
              <a:t>: </a:t>
            </a:r>
            <a:r>
              <a:rPr lang="en-US" sz="1400" dirty="0">
                <a:solidFill>
                  <a:srgbClr val="000000"/>
                </a:solidFill>
                <a:ea typeface="Calibri" panose="020F0502020204030204" pitchFamily="34" charset="0"/>
              </a:rPr>
              <a:t>	</a:t>
            </a:r>
            <a:r>
              <a:rPr lang="en-US" sz="1400" u="sng" dirty="0">
                <a:solidFill>
                  <a:srgbClr val="00B050"/>
                </a:solidFill>
                <a:ea typeface="Calibri" panose="020F0502020204030204" pitchFamily="34" charset="0"/>
              </a:rPr>
              <a:t>30 September </a:t>
            </a:r>
            <a:r>
              <a:rPr lang="en-US" sz="1400" u="sng" dirty="0">
                <a:solidFill>
                  <a:srgbClr val="000000"/>
                </a:solidFill>
                <a:ea typeface="Calibri" panose="020F0502020204030204" pitchFamily="34" charset="0"/>
              </a:rPr>
              <a:t>2021</a:t>
            </a:r>
            <a:r>
              <a:rPr lang="en-US" sz="1400" dirty="0">
                <a:solidFill>
                  <a:srgbClr val="000000"/>
                </a:solidFill>
                <a:ea typeface="Calibri" panose="020F0502020204030204" pitchFamily="34" charset="0"/>
              </a:rPr>
              <a:t>, 14:00 Romanian time</a:t>
            </a:r>
          </a:p>
          <a:p>
            <a:pPr marL="1431925" lvl="0" indent="-1431925">
              <a:spcAft>
                <a:spcPts val="600"/>
              </a:spcAft>
            </a:pPr>
            <a:r>
              <a:rPr lang="ro-RO" sz="1400" dirty="0">
                <a:solidFill>
                  <a:srgbClr val="000000"/>
                </a:solidFill>
                <a:ea typeface="Calibri" panose="020F0502020204030204" pitchFamily="34" charset="0"/>
              </a:rPr>
              <a:t>	</a:t>
            </a:r>
            <a:r>
              <a:rPr lang="en-US" sz="1400" u="sng" dirty="0">
                <a:solidFill>
                  <a:srgbClr val="000000"/>
                </a:solidFill>
                <a:ea typeface="Calibri" panose="020F0502020204030204" pitchFamily="34" charset="0"/>
              </a:rPr>
              <a:t>Electronic applications</a:t>
            </a:r>
            <a:r>
              <a:rPr lang="en-US" sz="1400" dirty="0">
                <a:solidFill>
                  <a:srgbClr val="000000"/>
                </a:solidFill>
                <a:ea typeface="Calibri" panose="020F0502020204030204" pitchFamily="34" charset="0"/>
              </a:rPr>
              <a:t>, submitted via Innovation Norway’s Application Portal.</a:t>
            </a:r>
            <a:endParaRPr lang="en-US" sz="1400" dirty="0">
              <a:solidFill>
                <a:srgbClr val="000000"/>
              </a:solidFill>
              <a:effectLst/>
              <a:ea typeface="Calibri" panose="020F0502020204030204" pitchFamily="34" charset="0"/>
            </a:endParaRPr>
          </a:p>
          <a:p>
            <a:endParaRPr lang="en-US" dirty="0"/>
          </a:p>
        </p:txBody>
      </p:sp>
      <p:sp>
        <p:nvSpPr>
          <p:cNvPr id="3" name="Slide Number Placeholder 2">
            <a:extLst>
              <a:ext uri="{FF2B5EF4-FFF2-40B4-BE49-F238E27FC236}">
                <a16:creationId xmlns:a16="http://schemas.microsoft.com/office/drawing/2014/main" id="{AC8DCBDA-DE51-4C65-BF0B-2925AEF2D1B3}"/>
              </a:ext>
            </a:extLst>
          </p:cNvPr>
          <p:cNvSpPr>
            <a:spLocks noGrp="1"/>
          </p:cNvSpPr>
          <p:nvPr>
            <p:ph type="sldNum" sz="quarter" idx="4"/>
          </p:nvPr>
        </p:nvSpPr>
        <p:spPr/>
        <p:txBody>
          <a:bodyPr/>
          <a:lstStyle/>
          <a:p>
            <a:fld id="{45D54F3E-5908-4C83-B5CA-2A5BDE9E6817}" type="slidenum">
              <a:rPr lang="nb-NO" smtClean="0"/>
              <a:pPr/>
              <a:t>9</a:t>
            </a:fld>
            <a:endParaRPr lang="nb-NO"/>
          </a:p>
        </p:txBody>
      </p:sp>
      <p:sp>
        <p:nvSpPr>
          <p:cNvPr id="4" name="Title 3">
            <a:extLst>
              <a:ext uri="{FF2B5EF4-FFF2-40B4-BE49-F238E27FC236}">
                <a16:creationId xmlns:a16="http://schemas.microsoft.com/office/drawing/2014/main" id="{936E29D0-FE79-4451-B8BD-E2ED406EBD90}"/>
              </a:ext>
            </a:extLst>
          </p:cNvPr>
          <p:cNvSpPr>
            <a:spLocks noGrp="1"/>
          </p:cNvSpPr>
          <p:nvPr>
            <p:ph type="title"/>
          </p:nvPr>
        </p:nvSpPr>
        <p:spPr>
          <a:xfrm>
            <a:off x="459498" y="658345"/>
            <a:ext cx="8357328" cy="307777"/>
          </a:xfrm>
        </p:spPr>
        <p:txBody>
          <a:bodyPr/>
          <a:lstStyle/>
          <a:p>
            <a:pPr algn="ctr"/>
            <a:r>
              <a:rPr lang="en-GB">
                <a:solidFill>
                  <a:srgbClr val="000000"/>
                </a:solidFill>
                <a:effectLst/>
                <a:latin typeface="Calibri" panose="020F0502020204030204" pitchFamily="34" charset="0"/>
                <a:ea typeface="Calibri" panose="020F0502020204030204" pitchFamily="34" charset="0"/>
              </a:rPr>
              <a:t>Call 2.1: ‘Increased capacity to deliver renewable energy’ – </a:t>
            </a:r>
            <a:r>
              <a:rPr lang="en-GB">
                <a:solidFill>
                  <a:srgbClr val="C00000"/>
                </a:solidFill>
                <a:effectLst/>
                <a:latin typeface="Calibri" panose="020F0502020204030204" pitchFamily="34" charset="0"/>
                <a:ea typeface="Calibri" panose="020F0502020204030204" pitchFamily="34" charset="0"/>
              </a:rPr>
              <a:t>Geothermal </a:t>
            </a:r>
            <a:endParaRPr lang="en-US" sz="2400">
              <a:solidFill>
                <a:srgbClr val="C00000"/>
              </a:solidFill>
            </a:endParaRPr>
          </a:p>
        </p:txBody>
      </p:sp>
      <p:pic>
        <p:nvPicPr>
          <p:cNvPr id="8" name="Picture 7" descr="A picture containing sky, outdoor, nature, spring&#10;&#10;Description automatically generated">
            <a:extLst>
              <a:ext uri="{FF2B5EF4-FFF2-40B4-BE49-F238E27FC236}">
                <a16:creationId xmlns:a16="http://schemas.microsoft.com/office/drawing/2014/main" id="{2F39D68E-C2B4-4B90-81DA-1C6454817AFF}"/>
              </a:ext>
            </a:extLst>
          </p:cNvPr>
          <p:cNvPicPr>
            <a:picLocks noChangeAspect="1"/>
          </p:cNvPicPr>
          <p:nvPr/>
        </p:nvPicPr>
        <p:blipFill>
          <a:blip r:embed="rId3"/>
          <a:stretch>
            <a:fillRect/>
          </a:stretch>
        </p:blipFill>
        <p:spPr>
          <a:xfrm>
            <a:off x="6536267" y="1155106"/>
            <a:ext cx="2158639" cy="3237959"/>
          </a:xfrm>
          <a:prstGeom prst="rect">
            <a:avLst/>
          </a:prstGeom>
          <a:effectLst>
            <a:glow rad="228600">
              <a:schemeClr val="accent5">
                <a:satMod val="175000"/>
                <a:alpha val="40000"/>
              </a:schemeClr>
            </a:glow>
            <a:outerShdw blurRad="76200" dir="18900000" sy="23000" kx="-1200000" algn="bl" rotWithShape="0">
              <a:prstClr val="black">
                <a:alpha val="20000"/>
              </a:prstClr>
            </a:outerShdw>
          </a:effectLst>
        </p:spPr>
      </p:pic>
      <p:sp>
        <p:nvSpPr>
          <p:cNvPr id="10" name="TextBox 9">
            <a:extLst>
              <a:ext uri="{FF2B5EF4-FFF2-40B4-BE49-F238E27FC236}">
                <a16:creationId xmlns:a16="http://schemas.microsoft.com/office/drawing/2014/main" id="{EE043635-0CBD-46E3-A000-A7C69CBA4823}"/>
              </a:ext>
            </a:extLst>
          </p:cNvPr>
          <p:cNvSpPr txBox="1"/>
          <p:nvPr/>
        </p:nvSpPr>
        <p:spPr>
          <a:xfrm>
            <a:off x="6312899" y="4450700"/>
            <a:ext cx="2605374" cy="215444"/>
          </a:xfrm>
          <a:prstGeom prst="rect">
            <a:avLst/>
          </a:prstGeom>
          <a:noFill/>
        </p:spPr>
        <p:txBody>
          <a:bodyPr wrap="square">
            <a:spAutoFit/>
          </a:bodyPr>
          <a:lstStyle/>
          <a:p>
            <a:r>
              <a:rPr lang="en-US" sz="800">
                <a:solidFill>
                  <a:schemeClr val="bg1">
                    <a:lumMod val="65000"/>
                  </a:schemeClr>
                </a:solidFill>
                <a:cs typeface="Calibri"/>
              </a:rPr>
              <a:t>Photo source: </a:t>
            </a:r>
            <a:r>
              <a:rPr lang="en-US" sz="800">
                <a:solidFill>
                  <a:schemeClr val="bg1">
                    <a:lumMod val="65000"/>
                  </a:schemeClr>
                </a:solidFill>
                <a:ea typeface="+mn-lt"/>
                <a:cs typeface="+mn-lt"/>
              </a:rPr>
              <a:t>https://unsplash.com/photos/Fce_4_CHlwk</a:t>
            </a:r>
            <a:endParaRPr lang="en-US" sz="800">
              <a:solidFill>
                <a:schemeClr val="bg1">
                  <a:lumMod val="65000"/>
                </a:schemeClr>
              </a:solidFill>
              <a:cs typeface="Calibri"/>
            </a:endParaRPr>
          </a:p>
        </p:txBody>
      </p:sp>
    </p:spTree>
    <p:extLst>
      <p:ext uri="{BB962C8B-B14F-4D97-AF65-F5344CB8AC3E}">
        <p14:creationId xmlns:p14="http://schemas.microsoft.com/office/powerpoint/2010/main" val="1136487939"/>
      </p:ext>
    </p:extLst>
  </p:cSld>
  <p:clrMapOvr>
    <a:masterClrMapping/>
  </p:clrMapOvr>
</p:sld>
</file>

<file path=ppt/theme/theme1.xml><?xml version="1.0" encoding="utf-8"?>
<a:theme xmlns:a="http://schemas.openxmlformats.org/drawingml/2006/main" name="Innovasjon_Norge_PPT_BokmÜl_169">
  <a:themeElements>
    <a:clrScheme name="IN_profilfarger 1">
      <a:dk1>
        <a:srgbClr val="000000"/>
      </a:dk1>
      <a:lt1>
        <a:srgbClr val="FFFFFF"/>
      </a:lt1>
      <a:dk2>
        <a:srgbClr val="53565A"/>
      </a:dk2>
      <a:lt2>
        <a:srgbClr val="D9D9D6"/>
      </a:lt2>
      <a:accent1>
        <a:srgbClr val="A4DBE8"/>
      </a:accent1>
      <a:accent2>
        <a:srgbClr val="E03E52"/>
      </a:accent2>
      <a:accent3>
        <a:srgbClr val="753BBD"/>
      </a:accent3>
      <a:accent4>
        <a:srgbClr val="F6EB61"/>
      </a:accent4>
      <a:accent5>
        <a:srgbClr val="C6D6E3"/>
      </a:accent5>
      <a:accent6>
        <a:srgbClr val="7AE1BF"/>
      </a:accent6>
      <a:hlink>
        <a:srgbClr val="000000"/>
      </a:hlink>
      <a:folHlink>
        <a:srgbClr val="00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0DE6E11D-7E16-5B41-B566-F0F62DFA4E1C}" vid="{54764C10-A4F8-4B4E-8E41-09E5633598DE}"/>
    </a:ext>
  </a:extLst>
</a:theme>
</file>

<file path=ppt/theme/theme2.xml><?xml version="1.0" encoding="utf-8"?>
<a:theme xmlns:a="http://schemas.openxmlformats.org/drawingml/2006/main" name="Office-tema">
  <a:themeElements>
    <a:clrScheme name="Custom 2">
      <a:dk1>
        <a:srgbClr val="000000"/>
      </a:dk1>
      <a:lt1>
        <a:srgbClr val="FFFFFF"/>
      </a:lt1>
      <a:dk2>
        <a:srgbClr val="44546A"/>
      </a:dk2>
      <a:lt2>
        <a:srgbClr val="E7E6E6"/>
      </a:lt2>
      <a:accent1>
        <a:srgbClr val="A4DBE8"/>
      </a:accent1>
      <a:accent2>
        <a:srgbClr val="E03D52"/>
      </a:accent2>
      <a:accent3>
        <a:srgbClr val="7AE1BF"/>
      </a:accent3>
      <a:accent4>
        <a:srgbClr val="FFD2BB"/>
      </a:accent4>
      <a:accent5>
        <a:srgbClr val="A4DBE8"/>
      </a:accent5>
      <a:accent6>
        <a:srgbClr val="FFD2BB"/>
      </a:accent6>
      <a:hlink>
        <a:srgbClr val="0563C1"/>
      </a:hlink>
      <a:folHlink>
        <a:srgbClr val="954F72"/>
      </a:folHlink>
    </a:clrScheme>
    <a:fontScheme name="Custom 1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ion Norway ppt.template 2020 ENG" id="{5D6743A2-9D57-C247-ACCF-FAE205B29084}" vid="{9DBFF245-34AB-F044-9BD0-33E35EE1ABE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5430B3FFFA94E83F7932E1DE93B77" ma:contentTypeVersion="20" ma:contentTypeDescription="Create a new document." ma:contentTypeScope="" ma:versionID="7ca8ee6f37f8eb6dc235d92c48bae692">
  <xsd:schema xmlns:xsd="http://www.w3.org/2001/XMLSchema" xmlns:xs="http://www.w3.org/2001/XMLSchema" xmlns:p="http://schemas.microsoft.com/office/2006/metadata/properties" xmlns:ns1="http://schemas.microsoft.com/sharepoint/v3" xmlns:ns2="6ee981c3-3e74-458b-9583-f389e4bc4216" xmlns:ns3="9afd52f1-5c19-4352-a00b-d9c21e944711" xmlns:ns4="62e8883c-5188-4302-a00a-120ef88c78b8" targetNamespace="http://schemas.microsoft.com/office/2006/metadata/properties" ma:root="true" ma:fieldsID="8d6b176dbd42e6437f3c4ae3dc3b9e21" ns1:_="" ns2:_="" ns3:_="" ns4:_="">
    <xsd:import namespace="http://schemas.microsoft.com/sharepoint/v3"/>
    <xsd:import namespace="6ee981c3-3e74-458b-9583-f389e4bc4216"/>
    <xsd:import namespace="9afd52f1-5c19-4352-a00b-d9c21e944711"/>
    <xsd:import namespace="62e8883c-5188-4302-a00a-120ef88c78b8"/>
    <xsd:element name="properties">
      <xsd:complexType>
        <xsd:sequence>
          <xsd:element name="documentManagement">
            <xsd:complexType>
              <xsd:all>
                <xsd:element ref="ns2:IN_DivisionName" minOccurs="0"/>
                <xsd:element ref="ns2:IN_DivisionNumber" minOccurs="0"/>
                <xsd:element ref="ns2:IN_ArchiveCaseNumber" minOccurs="0"/>
                <xsd:element ref="ns2:IN_ArchiveAccessCode" minOccurs="0"/>
                <xsd:element ref="ns2:SharedWithUsers" minOccurs="0"/>
                <xsd:element ref="ns2:SharedWithDetails" minOccurs="0"/>
                <xsd:element ref="ns3:MediaServiceMetadata" minOccurs="0"/>
                <xsd:element ref="ns3:MediaServiceFastMetadata" minOccurs="0"/>
                <xsd:element ref="ns3:MediaServiceDateTaken" minOccurs="0"/>
                <xsd:element ref="ns4:IN_Archiving_DocType" minOccurs="0"/>
                <xsd:element ref="ns3:MediaServiceAutoTags" minOccurs="0"/>
                <xsd:element ref="ns3:MediaServiceLocation" minOccurs="0"/>
                <xsd:element ref="ns3:MediaServiceOCR" minOccurs="0"/>
                <xsd:element ref="ns4:IN_Archiving_ArchiveId" minOccurs="0"/>
                <xsd:element ref="ns3:MediaServiceGenerationTime" minOccurs="0"/>
                <xsd:element ref="ns3:MediaServiceEventHashCod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e981c3-3e74-458b-9583-f389e4bc4216" elementFormDefault="qualified">
    <xsd:import namespace="http://schemas.microsoft.com/office/2006/documentManagement/types"/>
    <xsd:import namespace="http://schemas.microsoft.com/office/infopath/2007/PartnerControls"/>
    <xsd:element name="IN_DivisionName" ma:index="8" nillable="true" ma:displayName="Division name" ma:default="Brand Norway" ma:internalName="IN_DivisionName">
      <xsd:simpleType>
        <xsd:restriction base="dms:Text">
          <xsd:maxLength value="255"/>
        </xsd:restriction>
      </xsd:simpleType>
    </xsd:element>
    <xsd:element name="IN_DivisionNumber" ma:index="9" nillable="true" ma:displayName="Division number" ma:internalName="IN_DivisionNumber">
      <xsd:simpleType>
        <xsd:restriction base="dms:Text">
          <xsd:maxLength value="255"/>
        </xsd:restriction>
      </xsd:simpleType>
    </xsd:element>
    <xsd:element name="IN_ArchiveCaseNumber" ma:index="10" nillable="true" ma:displayName="Archive case number" ma:internalName="IN_ArchiveCaseNumber">
      <xsd:simpleType>
        <xsd:restriction base="dms:Text">
          <xsd:maxLength value="255"/>
        </xsd:restriction>
      </xsd:simpleType>
    </xsd:element>
    <xsd:element name="IN_ArchiveAccessCode" ma:index="11" nillable="true" ma:displayName="Archive access code" ma:default="UI" ma:internalName="IN_ArchiveAccessCode">
      <xsd:simpleType>
        <xsd:restriction base="dms:Text">
          <xsd:maxLength value="255"/>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fd52f1-5c19-4352-a00b-d9c21e944711"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e8883c-5188-4302-a00a-120ef88c78b8" elementFormDefault="qualified">
    <xsd:import namespace="http://schemas.microsoft.com/office/2006/documentManagement/types"/>
    <xsd:import namespace="http://schemas.microsoft.com/office/infopath/2007/PartnerControls"/>
    <xsd:element name="IN_Archiving_DocType" ma:index="17" nillable="true" ma:displayName="Document Type" ma:default="Fundamental Document" ma:format="Dropdown" ma:internalName="IN_Archiving_DocType">
      <xsd:simpleType>
        <xsd:restriction base="dms:Choice">
          <xsd:enumeration value="Report"/>
          <xsd:enumeration value="Article"/>
          <xsd:enumeration value="Presentation"/>
          <xsd:enumeration value="Speech"/>
          <xsd:enumeration value="Fundamental Document"/>
          <xsd:enumeration value="Minutes of Meeting"/>
          <xsd:enumeration value="Other"/>
        </xsd:restriction>
      </xsd:simpleType>
    </xsd:element>
    <xsd:element name="IN_Archiving_ArchiveId" ma:index="21" nillable="true" ma:displayName="Archive Number" ma:description="Case number from ePhorte" ma:internalName="Archive_x0020_Numb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_ArchiveCaseNumber xmlns="6ee981c3-3e74-458b-9583-f389e4bc4216" xsi:nil="true"/>
    <IN_ArchiveAccessCode xmlns="6ee981c3-3e74-458b-9583-f389e4bc4216">UI</IN_ArchiveAccessCode>
    <IN_Archiving_ArchiveId xmlns="62e8883c-5188-4302-a00a-120ef88c78b8" xsi:nil="true"/>
    <IN_Archiving_DocType xmlns="62e8883c-5188-4302-a00a-120ef88c78b8">Fundamental Document</IN_Archiving_DocType>
    <IN_DivisionName xmlns="6ee981c3-3e74-458b-9583-f389e4bc4216">Brand Norway</IN_DivisionName>
    <IN_DivisionNumber xmlns="6ee981c3-3e74-458b-9583-f389e4bc4216" xsi:nil="true"/>
    <SharedWithUsers xmlns="6ee981c3-3e74-458b-9583-f389e4bc4216">
      <UserInfo>
        <DisplayName>Gabriela Constantin</DisplayName>
        <AccountId>1721</AccountId>
        <AccountType/>
      </UserInfo>
      <UserInfo>
        <DisplayName>Sercin Omer</DisplayName>
        <AccountId>1968</AccountId>
        <AccountType/>
      </UserInfo>
      <UserInfo>
        <DisplayName>Raluca-Elena Fanaru</DisplayName>
        <AccountId>1975</AccountId>
        <AccountType/>
      </UserInfo>
      <UserInfo>
        <DisplayName>Inger Elisabeth Strand Karni</DisplayName>
        <AccountId>2608</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A1B08C9-5154-4A06-AB0A-2B53D60ACD3A}">
  <ds:schemaRefs>
    <ds:schemaRef ds:uri="62e8883c-5188-4302-a00a-120ef88c78b8"/>
    <ds:schemaRef ds:uri="6ee981c3-3e74-458b-9583-f389e4bc4216"/>
    <ds:schemaRef ds:uri="9afd52f1-5c19-4352-a00b-d9c21e9447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DC23B5F-20F1-4162-8F65-8D35940FB70B}">
  <ds:schemaRefs>
    <ds:schemaRef ds:uri="http://schemas.microsoft.com/sharepoint/v3/contenttype/forms"/>
  </ds:schemaRefs>
</ds:datastoreItem>
</file>

<file path=customXml/itemProps3.xml><?xml version="1.0" encoding="utf-8"?>
<ds:datastoreItem xmlns:ds="http://schemas.openxmlformats.org/officeDocument/2006/customXml" ds:itemID="{0A6729FC-55DA-49FF-8A47-1FA5BA031616}">
  <ds:schemaRefs>
    <ds:schemaRef ds:uri="http://purl.org/dc/elements/1.1/"/>
    <ds:schemaRef ds:uri="62e8883c-5188-4302-a00a-120ef88c78b8"/>
    <ds:schemaRef ds:uri="http://www.w3.org/XML/1998/namespace"/>
    <ds:schemaRef ds:uri="http://schemas.microsoft.com/office/2006/metadata/properties"/>
    <ds:schemaRef ds:uri="http://schemas.microsoft.com/office/infopath/2007/PartnerControls"/>
    <ds:schemaRef ds:uri="9afd52f1-5c19-4352-a00b-d9c21e944711"/>
    <ds:schemaRef ds:uri="http://purl.org/dc/terms/"/>
    <ds:schemaRef ds:uri="http://schemas.microsoft.com/office/2006/documentManagement/types"/>
    <ds:schemaRef ds:uri="http://schemas.openxmlformats.org/package/2006/metadata/core-properties"/>
    <ds:schemaRef ds:uri="6ee981c3-3e74-458b-9583-f389e4bc4216"/>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4115</Words>
  <Application>Microsoft Office PowerPoint</Application>
  <PresentationFormat>Skjermfremvisning (16:9)</PresentationFormat>
  <Paragraphs>358</Paragraphs>
  <Slides>27</Slides>
  <Notes>27</Notes>
  <HiddenSlides>0</HiddenSlides>
  <MMClips>0</MMClips>
  <ScaleCrop>false</ScaleCrop>
  <HeadingPairs>
    <vt:vector size="6" baseType="variant">
      <vt:variant>
        <vt:lpstr>Brukte skrifter</vt:lpstr>
      </vt:variant>
      <vt:variant>
        <vt:i4>9</vt:i4>
      </vt:variant>
      <vt:variant>
        <vt:lpstr>Tema</vt:lpstr>
      </vt:variant>
      <vt:variant>
        <vt:i4>2</vt:i4>
      </vt:variant>
      <vt:variant>
        <vt:lpstr>Lysbildetitler</vt:lpstr>
      </vt:variant>
      <vt:variant>
        <vt:i4>27</vt:i4>
      </vt:variant>
    </vt:vector>
  </HeadingPairs>
  <TitlesOfParts>
    <vt:vector size="38" baseType="lpstr">
      <vt:lpstr>Arial</vt:lpstr>
      <vt:lpstr>Arial,Sans-Serif</vt:lpstr>
      <vt:lpstr>Calibri</vt:lpstr>
      <vt:lpstr>Circular</vt:lpstr>
      <vt:lpstr>Circular-Book</vt:lpstr>
      <vt:lpstr>Courier New</vt:lpstr>
      <vt:lpstr>Times New Roman</vt:lpstr>
      <vt:lpstr>Wingdings</vt:lpstr>
      <vt:lpstr>Wingdings,Sans-Serif</vt:lpstr>
      <vt:lpstr>Innovasjon_Norge_PPT_BokmÜl_169</vt:lpstr>
      <vt:lpstr>Office-tema</vt:lpstr>
      <vt:lpstr>Energy and Innovation: Green Opportunities with the EEA and Norway Grants in Romania and Bulgaria </vt:lpstr>
      <vt:lpstr>Energy Programme in Romania</vt:lpstr>
      <vt:lpstr>Energy Programme in Romania Working together for a green and competitive Europe!</vt:lpstr>
      <vt:lpstr>Programme activities in the coming period - New Calls  </vt:lpstr>
      <vt:lpstr>Call 1.1 ‘Increased capacity to deliver renewable energy’ – Hydropower</vt:lpstr>
      <vt:lpstr>PowerPoint-presentasjon</vt:lpstr>
      <vt:lpstr>SGS-6.1(a) &amp; Call 6.1(b): Electrification of households</vt:lpstr>
      <vt:lpstr>SGS-6.1(a) &amp; Call 6.1(b): Electrification of households</vt:lpstr>
      <vt:lpstr>Call 2.1: ‘Increased capacity to deliver renewable energy’ – Geothermal </vt:lpstr>
      <vt:lpstr>Call 2.1: ‘Increased capacity to deliver renewable energy’ – Geothermal </vt:lpstr>
      <vt:lpstr>Call 2.1: ‘Increased capacity to deliver renewable energy’ – Geothermal Areas of support and eligible activities </vt:lpstr>
      <vt:lpstr>Call 3.1 ‘Increased capacity to deliver renewable energy’ – Other Renewable energy Sources (Other RES)</vt:lpstr>
      <vt:lpstr>Call 3.1 ‘Increased capacity to deliver renewable energy’ – Other RES</vt:lpstr>
      <vt:lpstr>PowerPoint-presentasjon</vt:lpstr>
      <vt:lpstr>Call 3.1 ‘Increased capacity to deliver renewable energy’ – Other RES</vt:lpstr>
      <vt:lpstr>Energy Programme in Romania</vt:lpstr>
      <vt:lpstr>PowerPoint-presentasjon</vt:lpstr>
      <vt:lpstr>PowerPoint-presentasjon</vt:lpstr>
      <vt:lpstr>PowerPoint-presentasjon</vt:lpstr>
      <vt:lpstr>b. Areas of Support and Eligible Activities </vt:lpstr>
      <vt:lpstr>Outcomes and Outputs </vt:lpstr>
      <vt:lpstr>Donor Partnership Projects</vt:lpstr>
      <vt:lpstr>Project examples</vt:lpstr>
      <vt:lpstr>"Public lighting system with green energy" and "Photovoltaic panels on 8 public buildings which belongs to Municipality of Cluj - Napoca"</vt:lpstr>
      <vt:lpstr> </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Cooperation Committee Meeting Energy Programme in Romania</dc:title>
  <dc:creator>Raluca-Elena Fanaru</dc:creator>
  <dc:description/>
  <cp:lastModifiedBy>Sara Linnea Hansson Lier</cp:lastModifiedBy>
  <cp:revision>1</cp:revision>
  <cp:lastPrinted>2020-11-26T09:43:38Z</cp:lastPrinted>
  <dcterms:created xsi:type="dcterms:W3CDTF">2020-11-20T12:16:53Z</dcterms:created>
  <dcterms:modified xsi:type="dcterms:W3CDTF">2021-05-21T04:50:57Z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0x010100A985430B3FFFA94E83F7932E1DE93B77</vt:lpwstr>
  </property>
</Properties>
</file>