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48" r:id="rId5"/>
  </p:sldMasterIdLst>
  <p:notesMasterIdLst>
    <p:notesMasterId r:id="rId15"/>
  </p:notesMasterIdLst>
  <p:handoutMasterIdLst>
    <p:handoutMasterId r:id="rId16"/>
  </p:handoutMasterIdLst>
  <p:sldIdLst>
    <p:sldId id="1978" r:id="rId6"/>
    <p:sldId id="259" r:id="rId7"/>
    <p:sldId id="1844" r:id="rId8"/>
    <p:sldId id="1407" r:id="rId9"/>
    <p:sldId id="319" r:id="rId10"/>
    <p:sldId id="1979" r:id="rId11"/>
    <p:sldId id="1948" r:id="rId12"/>
    <p:sldId id="1960" r:id="rId13"/>
    <p:sldId id="311" r:id="rId14"/>
  </p:sldIdLst>
  <p:sldSz cx="9144000" cy="5143500" type="screen16x9"/>
  <p:notesSz cx="9290050" cy="700405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5F5F"/>
    <a:srgbClr val="FFCC66"/>
    <a:srgbClr val="FF9900"/>
    <a:srgbClr val="FFCCCC"/>
    <a:srgbClr val="FF99FF"/>
    <a:srgbClr val="FF9933"/>
    <a:srgbClr val="F0E8E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ECAF2-7348-4A47-88A7-20EC430481EB}" v="4" dt="2022-03-08T09:46:22.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400" y="6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59893" y="3"/>
            <a:ext cx="3947411" cy="2632220"/>
          </a:xfrm>
          <a:prstGeom prst="rect">
            <a:avLst/>
          </a:prstGeom>
        </p:spPr>
        <p:txBody>
          <a:bodyPr vert="horz" lIns="176616" tIns="88307" rIns="176616" bIns="88307" rtlCol="0"/>
          <a:lstStyle>
            <a:lvl1pPr algn="r">
              <a:defRPr sz="2300"/>
            </a:lvl1pPr>
          </a:lstStyle>
          <a:p>
            <a:fld id="{66C4E4B1-3AE2-D248-B8AE-CF4B338802B9}" type="datetimeFigureOut">
              <a:rPr lang="en-US" smtClean="0"/>
              <a:t>3/8/2022</a:t>
            </a:fld>
            <a:endParaRPr lang="en-US"/>
          </a:p>
        </p:txBody>
      </p:sp>
      <p:sp>
        <p:nvSpPr>
          <p:cNvPr id="4" name="Footer Placeholder 3"/>
          <p:cNvSpPr>
            <a:spLocks noGrp="1"/>
          </p:cNvSpPr>
          <p:nvPr>
            <p:ph type="ftr" sz="quarter" idx="2"/>
          </p:nvPr>
        </p:nvSpPr>
        <p:spPr>
          <a:xfrm>
            <a:off x="2" y="49830003"/>
            <a:ext cx="3947411" cy="2632214"/>
          </a:xfrm>
          <a:prstGeom prst="rect">
            <a:avLst/>
          </a:prstGeom>
        </p:spPr>
        <p:txBody>
          <a:bodyPr vert="horz" lIns="176616" tIns="88307" rIns="176616" bIns="88307" rtlCol="0" anchor="b"/>
          <a:lstStyle>
            <a:lvl1pPr algn="l">
              <a:defRPr sz="2300"/>
            </a:lvl1pPr>
          </a:lstStyle>
          <a:p>
            <a:endParaRPr lang="en-US"/>
          </a:p>
        </p:txBody>
      </p:sp>
      <p:sp>
        <p:nvSpPr>
          <p:cNvPr id="5" name="Slide Number Placeholder 4"/>
          <p:cNvSpPr>
            <a:spLocks noGrp="1"/>
          </p:cNvSpPr>
          <p:nvPr>
            <p:ph type="sldNum" sz="quarter" idx="3"/>
          </p:nvPr>
        </p:nvSpPr>
        <p:spPr>
          <a:xfrm>
            <a:off x="5159893" y="49830003"/>
            <a:ext cx="3947411" cy="2632214"/>
          </a:xfrm>
          <a:prstGeom prst="rect">
            <a:avLst/>
          </a:prstGeom>
        </p:spPr>
        <p:txBody>
          <a:bodyPr vert="horz" lIns="176616" tIns="88307" rIns="176616" bIns="88307" rtlCol="0" anchor="b"/>
          <a:lstStyle>
            <a:lvl1pPr algn="r">
              <a:defRPr sz="2300"/>
            </a:lvl1pPr>
          </a:lstStyle>
          <a:p>
            <a:fld id="{CA3E80DF-CF2D-E74B-81B8-020F14A7F8E0}" type="slidenum">
              <a:rPr lang="en-US" smtClean="0"/>
              <a:t>‹#›</a:t>
            </a:fld>
            <a:endParaRPr lang="en-US"/>
          </a:p>
        </p:txBody>
      </p:sp>
    </p:spTree>
    <p:extLst>
      <p:ext uri="{BB962C8B-B14F-4D97-AF65-F5344CB8AC3E}">
        <p14:creationId xmlns:p14="http://schemas.microsoft.com/office/powerpoint/2010/main" val="168802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3"/>
            <a:ext cx="3947411" cy="2632220"/>
          </a:xfrm>
          <a:prstGeom prst="rect">
            <a:avLst/>
          </a:prstGeom>
        </p:spPr>
        <p:txBody>
          <a:bodyPr vert="horz" lIns="176616" tIns="88307" rIns="176616" bIns="88307" rtlCol="0"/>
          <a:lstStyle>
            <a:lvl1pPr algn="l">
              <a:defRPr sz="2300"/>
            </a:lvl1pPr>
          </a:lstStyle>
          <a:p>
            <a:endParaRPr lang="nb-NO"/>
          </a:p>
        </p:txBody>
      </p:sp>
      <p:sp>
        <p:nvSpPr>
          <p:cNvPr id="3" name="Plassholder for dato 2"/>
          <p:cNvSpPr>
            <a:spLocks noGrp="1"/>
          </p:cNvSpPr>
          <p:nvPr>
            <p:ph type="dt" idx="1"/>
          </p:nvPr>
        </p:nvSpPr>
        <p:spPr>
          <a:xfrm>
            <a:off x="5159893" y="3"/>
            <a:ext cx="3947411" cy="2632220"/>
          </a:xfrm>
          <a:prstGeom prst="rect">
            <a:avLst/>
          </a:prstGeom>
        </p:spPr>
        <p:txBody>
          <a:bodyPr vert="horz" lIns="176616" tIns="88307" rIns="176616" bIns="88307" rtlCol="0"/>
          <a:lstStyle>
            <a:lvl1pPr algn="r">
              <a:defRPr sz="2300"/>
            </a:lvl1pPr>
          </a:lstStyle>
          <a:p>
            <a:fld id="{79CB05C7-2979-4A09-A3FC-F50EDF6A753F}" type="datetimeFigureOut">
              <a:rPr lang="nb-NO" smtClean="0"/>
              <a:t>08.03.2022</a:t>
            </a:fld>
            <a:endParaRPr lang="nb-NO"/>
          </a:p>
        </p:txBody>
      </p:sp>
      <p:sp>
        <p:nvSpPr>
          <p:cNvPr id="4" name="Plassholder for lysbilde 3"/>
          <p:cNvSpPr>
            <a:spLocks noGrp="1" noRot="1" noChangeAspect="1"/>
          </p:cNvSpPr>
          <p:nvPr>
            <p:ph type="sldImg" idx="2"/>
          </p:nvPr>
        </p:nvSpPr>
        <p:spPr>
          <a:xfrm>
            <a:off x="-11185525" y="6559550"/>
            <a:ext cx="31480125" cy="17706975"/>
          </a:xfrm>
          <a:prstGeom prst="rect">
            <a:avLst/>
          </a:prstGeom>
          <a:noFill/>
          <a:ln w="12700">
            <a:solidFill>
              <a:prstClr val="black"/>
            </a:solidFill>
          </a:ln>
        </p:spPr>
        <p:txBody>
          <a:bodyPr vert="horz" lIns="176616" tIns="88307" rIns="176616" bIns="88307" rtlCol="0" anchor="ctr"/>
          <a:lstStyle/>
          <a:p>
            <a:endParaRPr lang="nb-NO"/>
          </a:p>
        </p:txBody>
      </p:sp>
      <p:sp>
        <p:nvSpPr>
          <p:cNvPr id="5" name="Plassholder for notater 4"/>
          <p:cNvSpPr>
            <a:spLocks noGrp="1"/>
          </p:cNvSpPr>
          <p:nvPr>
            <p:ph type="body" sz="quarter" idx="3"/>
          </p:nvPr>
        </p:nvSpPr>
        <p:spPr>
          <a:xfrm>
            <a:off x="910941" y="25247440"/>
            <a:ext cx="7287528" cy="20656995"/>
          </a:xfrm>
          <a:prstGeom prst="rect">
            <a:avLst/>
          </a:prstGeom>
        </p:spPr>
        <p:txBody>
          <a:bodyPr vert="horz" lIns="176616" tIns="88307" rIns="176616" bIns="88307"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49830003"/>
            <a:ext cx="3947411" cy="2632214"/>
          </a:xfrm>
          <a:prstGeom prst="rect">
            <a:avLst/>
          </a:prstGeom>
        </p:spPr>
        <p:txBody>
          <a:bodyPr vert="horz" lIns="176616" tIns="88307" rIns="176616" bIns="88307" rtlCol="0" anchor="b"/>
          <a:lstStyle>
            <a:lvl1pPr algn="l">
              <a:defRPr sz="2300"/>
            </a:lvl1pPr>
          </a:lstStyle>
          <a:p>
            <a:endParaRPr lang="nb-NO"/>
          </a:p>
        </p:txBody>
      </p:sp>
      <p:sp>
        <p:nvSpPr>
          <p:cNvPr id="7" name="Plassholder for lysbildenummer 6"/>
          <p:cNvSpPr>
            <a:spLocks noGrp="1"/>
          </p:cNvSpPr>
          <p:nvPr>
            <p:ph type="sldNum" sz="quarter" idx="5"/>
          </p:nvPr>
        </p:nvSpPr>
        <p:spPr>
          <a:xfrm>
            <a:off x="5159893" y="49830003"/>
            <a:ext cx="3947411" cy="2632214"/>
          </a:xfrm>
          <a:prstGeom prst="rect">
            <a:avLst/>
          </a:prstGeom>
        </p:spPr>
        <p:txBody>
          <a:bodyPr vert="horz" lIns="176616" tIns="88307" rIns="176616" bIns="88307" rtlCol="0" anchor="b"/>
          <a:lstStyle>
            <a:lvl1pPr algn="r">
              <a:defRPr sz="2300"/>
            </a:lvl1pPr>
          </a:lstStyle>
          <a:p>
            <a:fld id="{98CD09A1-4EAF-4301-81B7-2D5498A8DC20}" type="slidenum">
              <a:rPr lang="nb-NO" smtClean="0"/>
              <a:t>‹#›</a:t>
            </a:fld>
            <a:endParaRPr lang="nb-NO"/>
          </a:p>
        </p:txBody>
      </p:sp>
    </p:spTree>
    <p:extLst>
      <p:ext uri="{BB962C8B-B14F-4D97-AF65-F5344CB8AC3E}">
        <p14:creationId xmlns:p14="http://schemas.microsoft.com/office/powerpoint/2010/main" val="4781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8CD09A1-4EAF-4301-81B7-2D5498A8DC20}" type="slidenum">
              <a:rPr lang="nb-NO" smtClean="0"/>
              <a:t>1</a:t>
            </a:fld>
            <a:endParaRPr lang="nb-NO"/>
          </a:p>
        </p:txBody>
      </p:sp>
    </p:spTree>
    <p:extLst>
      <p:ext uri="{BB962C8B-B14F-4D97-AF65-F5344CB8AC3E}">
        <p14:creationId xmlns:p14="http://schemas.microsoft.com/office/powerpoint/2010/main" val="306947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Innovation Norway is s state owned agency with an objective is to contribute to the growth of Norwegian industry and commerce by offering capital and expertise</a:t>
            </a:r>
            <a:endParaRPr lang="en-US" sz="1200" dirty="0"/>
          </a:p>
          <a:p>
            <a:endParaRPr lang="en-GB" dirty="0"/>
          </a:p>
        </p:txBody>
      </p:sp>
      <p:sp>
        <p:nvSpPr>
          <p:cNvPr id="4" name="Slide Number Placeholder 3"/>
          <p:cNvSpPr>
            <a:spLocks noGrp="1"/>
          </p:cNvSpPr>
          <p:nvPr>
            <p:ph type="sldNum" sz="quarter" idx="5"/>
          </p:nvPr>
        </p:nvSpPr>
        <p:spPr/>
        <p:txBody>
          <a:bodyPr/>
          <a:lstStyle/>
          <a:p>
            <a:fld id="{8DA367D3-A5B7-48A5-B452-2776E2C2BF88}" type="slidenum">
              <a:rPr lang="en-GB" smtClean="0"/>
              <a:t>3</a:t>
            </a:fld>
            <a:endParaRPr lang="en-GB"/>
          </a:p>
        </p:txBody>
      </p:sp>
    </p:spTree>
    <p:extLst>
      <p:ext uri="{BB962C8B-B14F-4D97-AF65-F5344CB8AC3E}">
        <p14:creationId xmlns:p14="http://schemas.microsoft.com/office/powerpoint/2010/main" val="117933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CD09A1-4EAF-4301-81B7-2D5498A8DC20}" type="slidenum">
              <a:rPr lang="nb-NO" smtClean="0"/>
              <a:t>4</a:t>
            </a:fld>
            <a:endParaRPr lang="nb-NO"/>
          </a:p>
        </p:txBody>
      </p:sp>
    </p:spTree>
    <p:extLst>
      <p:ext uri="{BB962C8B-B14F-4D97-AF65-F5344CB8AC3E}">
        <p14:creationId xmlns:p14="http://schemas.microsoft.com/office/powerpoint/2010/main" val="82917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D09A1-4EAF-4301-81B7-2D5498A8DC20}"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165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D09A1-4EAF-4301-81B7-2D5498A8DC20}"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47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D09A1-4EAF-4301-81B7-2D5498A8DC20}" type="slidenum">
              <a:rPr lang="nb-NO" smtClean="0"/>
              <a:t>8</a:t>
            </a:fld>
            <a:endParaRPr lang="nb-NO"/>
          </a:p>
        </p:txBody>
      </p:sp>
    </p:spTree>
    <p:extLst>
      <p:ext uri="{BB962C8B-B14F-4D97-AF65-F5344CB8AC3E}">
        <p14:creationId xmlns:p14="http://schemas.microsoft.com/office/powerpoint/2010/main" val="310629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58065">
              <a:defRPr/>
            </a:pPr>
            <a:endParaRPr lang="en-US" sz="2300" i="1">
              <a:cs typeface="Calibri"/>
            </a:endParaRPr>
          </a:p>
        </p:txBody>
      </p:sp>
      <p:sp>
        <p:nvSpPr>
          <p:cNvPr id="4" name="Slide Number Placeholder 3"/>
          <p:cNvSpPr>
            <a:spLocks noGrp="1"/>
          </p:cNvSpPr>
          <p:nvPr>
            <p:ph type="sldNum" sz="quarter" idx="5"/>
          </p:nvPr>
        </p:nvSpPr>
        <p:spPr/>
        <p:txBody>
          <a:bodyPr/>
          <a:lstStyle/>
          <a:p>
            <a:fld id="{98CD09A1-4EAF-4301-81B7-2D5498A8DC20}" type="slidenum">
              <a:rPr lang="nb-NO" smtClean="0"/>
              <a:t>9</a:t>
            </a:fld>
            <a:endParaRPr lang="nb-NO"/>
          </a:p>
        </p:txBody>
      </p:sp>
    </p:spTree>
    <p:extLst>
      <p:ext uri="{BB962C8B-B14F-4D97-AF65-F5344CB8AC3E}">
        <p14:creationId xmlns:p14="http://schemas.microsoft.com/office/powerpoint/2010/main" val="3487446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4080A3E-3118-4641-92E0-AA7F86A19C01}" type="datetime1">
              <a:rPr lang="nb-NO" smtClean="0"/>
              <a:t>08.03.2022</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5" name="Rectangle 4"/>
          <p:cNvSpPr/>
          <p:nvPr userDrawn="1"/>
        </p:nvSpPr>
        <p:spPr>
          <a:xfrm>
            <a:off x="3047997" y="2061943"/>
            <a:ext cx="2987046" cy="10399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79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8353425" cy="3065632"/>
          </a:xfrm>
        </p:spPr>
        <p:txBody>
          <a:bodyPr/>
          <a:lstStyle/>
          <a:p>
            <a:pPr lvl="0"/>
            <a:r>
              <a:rPr lang="en-US"/>
              <a:t>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B9782D9A-48E1-4620-BD0D-4B90B41FCE1E}" type="datetime1">
              <a:rPr lang="nb-NO" smtClean="0"/>
              <a:t>08.03.2022</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6" name="Plassholder for tittel 1"/>
          <p:cNvSpPr>
            <a:spLocks noGrp="1"/>
          </p:cNvSpPr>
          <p:nvPr>
            <p:ph type="title"/>
          </p:nvPr>
        </p:nvSpPr>
        <p:spPr>
          <a:xfrm>
            <a:off x="391765" y="454840"/>
            <a:ext cx="8357328" cy="307777"/>
          </a:xfrm>
          <a:prstGeom prst="rect">
            <a:avLst/>
          </a:prstGeom>
          <a:ln>
            <a:noFill/>
          </a:ln>
        </p:spPr>
        <p:style>
          <a:lnRef idx="2">
            <a:schemeClr val="dk1"/>
          </a:lnRef>
          <a:fillRef idx="1">
            <a:schemeClr val="lt1"/>
          </a:fillRef>
          <a:effectRef idx="0">
            <a:schemeClr val="dk1"/>
          </a:effectRef>
          <a:fontRef idx="none"/>
        </p:style>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137008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ekst /u bullets">
    <p:spTree>
      <p:nvGrpSpPr>
        <p:cNvPr id="1" name=""/>
        <p:cNvGrpSpPr/>
        <p:nvPr/>
      </p:nvGrpSpPr>
      <p:grpSpPr>
        <a:xfrm>
          <a:off x="0" y="0"/>
          <a:ext cx="0" cy="0"/>
          <a:chOff x="0" y="0"/>
          <a:chExt cx="0" cy="0"/>
        </a:xfrm>
      </p:grpSpPr>
      <p:sp>
        <p:nvSpPr>
          <p:cNvPr id="11" name="Plassholder for tekst 10"/>
          <p:cNvSpPr>
            <a:spLocks noGrp="1"/>
          </p:cNvSpPr>
          <p:nvPr>
            <p:ph type="body" idx="14"/>
          </p:nvPr>
        </p:nvSpPr>
        <p:spPr>
          <a:xfrm>
            <a:off x="395287" y="1161881"/>
            <a:ext cx="8353427" cy="3065632"/>
          </a:xfrm>
        </p:spPr>
        <p:txBody>
          <a:bodyPr lIns="0" tIns="0" rIns="0" bIns="0"/>
          <a:lstStyle>
            <a:lvl1pPr marL="0" indent="0">
              <a:buNone/>
              <a:defRPr/>
            </a:lvl1pPr>
          </a:lstStyle>
          <a:p>
            <a:pPr lvl="0"/>
            <a:r>
              <a:rPr lang="en-US"/>
              <a:t>Edit Master text styles</a:t>
            </a:r>
          </a:p>
        </p:txBody>
      </p:sp>
      <p:sp>
        <p:nvSpPr>
          <p:cNvPr id="8"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BE9923B8-DAD9-4A2A-AEFF-3EE132018F03}" type="datetime1">
              <a:rPr lang="nb-NO" smtClean="0"/>
              <a:t>08.03.2022</a:t>
            </a:fld>
            <a:endParaRPr lang="nb-NO"/>
          </a:p>
        </p:txBody>
      </p:sp>
      <p:sp>
        <p:nvSpPr>
          <p:cNvPr id="9"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6"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70509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2" name="Plassholder for bilde 7"/>
          <p:cNvSpPr>
            <a:spLocks noGrp="1"/>
          </p:cNvSpPr>
          <p:nvPr>
            <p:ph type="pic" sz="quarter" idx="13"/>
          </p:nvPr>
        </p:nvSpPr>
        <p:spPr>
          <a:xfrm>
            <a:off x="4684900" y="1166813"/>
            <a:ext cx="4068795" cy="30607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859B671E-B0FD-4218-A643-94C7197F9C96}" type="datetime1">
              <a:rPr lang="nb-NO" smtClean="0"/>
              <a:t>08.03.2022</a:t>
            </a:fld>
            <a:endParaRPr lang="nb-NO"/>
          </a:p>
        </p:txBody>
      </p:sp>
      <p:sp>
        <p:nvSpPr>
          <p:cNvPr id="1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88709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innhold og portrait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4901106" cy="3208238"/>
          </a:xfrm>
        </p:spPr>
        <p:txBody>
          <a:bodyPr/>
          <a:lstStyle>
            <a:lvl1pPr>
              <a:spcBef>
                <a:spcPts val="0"/>
              </a:spcBef>
              <a:defRPr/>
            </a:lvl1pPr>
          </a:lstStyle>
          <a:p>
            <a:pPr lvl="0"/>
            <a:r>
              <a:rPr lang="en-US"/>
              <a:t>Edit Master text styles</a:t>
            </a:r>
          </a:p>
          <a:p>
            <a:pPr lvl="1"/>
            <a:r>
              <a:rPr lang="en-US"/>
              <a:t>Second level</a:t>
            </a:r>
          </a:p>
        </p:txBody>
      </p:sp>
      <p:sp>
        <p:nvSpPr>
          <p:cNvPr id="5" name="Plassholder for tittel 1"/>
          <p:cNvSpPr>
            <a:spLocks noGrp="1"/>
          </p:cNvSpPr>
          <p:nvPr>
            <p:ph type="title"/>
          </p:nvPr>
        </p:nvSpPr>
        <p:spPr>
          <a:xfrm>
            <a:off x="391765" y="454840"/>
            <a:ext cx="4904630"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
        <p:nvSpPr>
          <p:cNvPr id="6" name="Plassholder for bilde 7"/>
          <p:cNvSpPr>
            <a:spLocks noGrp="1"/>
          </p:cNvSpPr>
          <p:nvPr>
            <p:ph type="pic" sz="quarter" idx="13"/>
          </p:nvPr>
        </p:nvSpPr>
        <p:spPr>
          <a:xfrm>
            <a:off x="5615872" y="0"/>
            <a:ext cx="3528128" cy="51435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31540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684900" y="396050"/>
            <a:ext cx="4068795"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0" name="Plassholder for bilde 7"/>
          <p:cNvSpPr>
            <a:spLocks noGrp="1"/>
          </p:cNvSpPr>
          <p:nvPr>
            <p:ph type="pic" sz="quarter" idx="14"/>
          </p:nvPr>
        </p:nvSpPr>
        <p:spPr>
          <a:xfrm>
            <a:off x="4684900" y="2670362"/>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1" name="Plassholder for bilde 7"/>
          <p:cNvSpPr>
            <a:spLocks noGrp="1"/>
          </p:cNvSpPr>
          <p:nvPr>
            <p:ph type="pic" sz="quarter" idx="15"/>
          </p:nvPr>
        </p:nvSpPr>
        <p:spPr>
          <a:xfrm>
            <a:off x="395290" y="396050"/>
            <a:ext cx="4078100"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2" name="Plassholder for bilde 7"/>
          <p:cNvSpPr>
            <a:spLocks noGrp="1"/>
          </p:cNvSpPr>
          <p:nvPr>
            <p:ph type="pic" sz="quarter" idx="16"/>
          </p:nvPr>
        </p:nvSpPr>
        <p:spPr>
          <a:xfrm>
            <a:off x="395288" y="2670362"/>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81087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1" name="Plassholder for bilde 7"/>
          <p:cNvSpPr>
            <a:spLocks noGrp="1"/>
          </p:cNvSpPr>
          <p:nvPr>
            <p:ph type="pic" sz="quarter" idx="15"/>
          </p:nvPr>
        </p:nvSpPr>
        <p:spPr>
          <a:xfrm>
            <a:off x="0" y="0"/>
            <a:ext cx="9144000" cy="51435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200692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de med tittel">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0" y="1166813"/>
            <a:ext cx="9144000" cy="3976688"/>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5" name="Plassholder for tittel 1"/>
          <p:cNvSpPr>
            <a:spLocks noGrp="1"/>
          </p:cNvSpPr>
          <p:nvPr>
            <p:ph type="title"/>
          </p:nvPr>
        </p:nvSpPr>
        <p:spPr>
          <a:xfrm>
            <a:off x="391765" y="454840"/>
            <a:ext cx="8357328" cy="492443"/>
          </a:xfrm>
          <a:prstGeom prst="rect">
            <a:avLst/>
          </a:prstGeom>
        </p:spPr>
        <p:txBody>
          <a:bodyPr vert="horz" wrap="square" lIns="0" tIns="0" rIns="0" bIns="0" rtlCol="0" anchor="t" anchorCtr="0">
            <a:spAutoFit/>
          </a:bodyPr>
          <a:lstStyle/>
          <a:p>
            <a:r>
              <a:rPr lang="en-US"/>
              <a:t>Click to edit Master title style</a:t>
            </a:r>
            <a:endParaRPr lang="nb-NO"/>
          </a:p>
        </p:txBody>
      </p:sp>
    </p:spTree>
    <p:extLst>
      <p:ext uri="{BB962C8B-B14F-4D97-AF65-F5344CB8AC3E}">
        <p14:creationId xmlns:p14="http://schemas.microsoft.com/office/powerpoint/2010/main" val="237830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2 små bilder">
    <p:spTree>
      <p:nvGrpSpPr>
        <p:cNvPr id="1" name=""/>
        <p:cNvGrpSpPr/>
        <p:nvPr/>
      </p:nvGrpSpPr>
      <p:grpSpPr>
        <a:xfrm>
          <a:off x="0" y="0"/>
          <a:ext cx="0" cy="0"/>
          <a:chOff x="0" y="0"/>
          <a:chExt cx="0" cy="0"/>
        </a:xfrm>
      </p:grpSpPr>
      <p:sp>
        <p:nvSpPr>
          <p:cNvPr id="7" name="Plassholder for tekst 10"/>
          <p:cNvSpPr>
            <a:spLocks noGrp="1"/>
          </p:cNvSpPr>
          <p:nvPr>
            <p:ph type="body" idx="15"/>
          </p:nvPr>
        </p:nvSpPr>
        <p:spPr>
          <a:xfrm>
            <a:off x="395287" y="1161883"/>
            <a:ext cx="8353427" cy="738637"/>
          </a:xfrm>
        </p:spPr>
        <p:txBody>
          <a:bodyPr lIns="0" tIns="0" rIns="0" bIns="0">
            <a:noAutofit/>
          </a:bodyPr>
          <a:lstStyle>
            <a:lvl1pPr marL="0" indent="0">
              <a:buNone/>
              <a:defRPr sz="2000"/>
            </a:lvl1pPr>
          </a:lstStyle>
          <a:p>
            <a:pPr lvl="0"/>
            <a:r>
              <a:rPr lang="en-US"/>
              <a:t>Edit Master text styles</a:t>
            </a:r>
          </a:p>
        </p:txBody>
      </p:sp>
      <p:sp>
        <p:nvSpPr>
          <p:cNvPr id="8" name="Plassholder for bilde 7"/>
          <p:cNvSpPr>
            <a:spLocks noGrp="1"/>
          </p:cNvSpPr>
          <p:nvPr>
            <p:ph type="pic" sz="quarter" idx="14"/>
          </p:nvPr>
        </p:nvSpPr>
        <p:spPr>
          <a:xfrm>
            <a:off x="4684900" y="2150423"/>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9" name="Plassholder for bilde 7"/>
          <p:cNvSpPr>
            <a:spLocks noGrp="1"/>
          </p:cNvSpPr>
          <p:nvPr>
            <p:ph type="pic" sz="quarter" idx="16"/>
          </p:nvPr>
        </p:nvSpPr>
        <p:spPr>
          <a:xfrm>
            <a:off x="395288" y="2150423"/>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673CF2C7-D40C-42C9-BE0A-05682626065A}" type="datetime1">
              <a:rPr lang="nb-NO" smtClean="0"/>
              <a:t>08.03.2022</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10"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277122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0" name="Plassholder for innhold 2"/>
          <p:cNvSpPr>
            <a:spLocks noGrp="1"/>
          </p:cNvSpPr>
          <p:nvPr>
            <p:ph idx="14"/>
          </p:nvPr>
        </p:nvSpPr>
        <p:spPr>
          <a:xfrm>
            <a:off x="395289"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1" name="Plassholder for innhold 2"/>
          <p:cNvSpPr>
            <a:spLocks noGrp="1"/>
          </p:cNvSpPr>
          <p:nvPr>
            <p:ph idx="15"/>
          </p:nvPr>
        </p:nvSpPr>
        <p:spPr>
          <a:xfrm>
            <a:off x="4769225"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D1C2CBA3-E566-4E8F-A03F-6B3466D1221B}" type="datetime1">
              <a:rPr lang="nb-NO" smtClean="0"/>
              <a:t>08.03.2022</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336107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395289" y="1166815"/>
            <a:ext cx="3979489"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5" name="Plassholder for tekst 4"/>
          <p:cNvSpPr>
            <a:spLocks noGrp="1"/>
          </p:cNvSpPr>
          <p:nvPr>
            <p:ph type="body" sz="quarter" idx="3"/>
          </p:nvPr>
        </p:nvSpPr>
        <p:spPr>
          <a:xfrm>
            <a:off x="4769226" y="1166815"/>
            <a:ext cx="3979871"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10" name="Plassholder for innhold 2"/>
          <p:cNvSpPr>
            <a:spLocks noGrp="1"/>
          </p:cNvSpPr>
          <p:nvPr>
            <p:ph idx="14"/>
          </p:nvPr>
        </p:nvSpPr>
        <p:spPr>
          <a:xfrm>
            <a:off x="395289"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3" name="Plassholder for innhold 2"/>
          <p:cNvSpPr>
            <a:spLocks noGrp="1"/>
          </p:cNvSpPr>
          <p:nvPr>
            <p:ph idx="15"/>
          </p:nvPr>
        </p:nvSpPr>
        <p:spPr>
          <a:xfrm>
            <a:off x="4769225"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246D742B-D631-4363-BBFB-9E1931403F5C}" type="datetime1">
              <a:rPr lang="nb-NO" smtClean="0"/>
              <a:t>08.03.2022</a:t>
            </a:fld>
            <a:endParaRPr lang="nb-NO"/>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9"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107742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4ACE58-C65E-4896-966D-ACBFA55E755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8104" y="429009"/>
            <a:ext cx="929408" cy="381721"/>
          </a:xfrm>
          <a:prstGeom prst="rect">
            <a:avLst/>
          </a:prstGeom>
        </p:spPr>
      </p:pic>
      <p:sp>
        <p:nvSpPr>
          <p:cNvPr id="8" name="Tittel 1"/>
          <p:cNvSpPr>
            <a:spLocks noGrp="1"/>
          </p:cNvSpPr>
          <p:nvPr>
            <p:ph type="ctrTitle"/>
          </p:nvPr>
        </p:nvSpPr>
        <p:spPr>
          <a:xfrm>
            <a:off x="828104" y="2048703"/>
            <a:ext cx="5254349" cy="492443"/>
          </a:xfrm>
        </p:spPr>
        <p:txBody>
          <a:bodyPr wrap="square" anchor="b">
            <a:spAutoFit/>
          </a:bodyPr>
          <a:lstStyle>
            <a:lvl1pPr algn="l">
              <a:defRPr sz="3200"/>
            </a:lvl1pPr>
          </a:lstStyle>
          <a:p>
            <a:r>
              <a:rPr lang="en-US"/>
              <a:t>Click to edit Master title style</a:t>
            </a:r>
            <a:endParaRPr lang="nb-NO"/>
          </a:p>
        </p:txBody>
      </p:sp>
      <p:sp>
        <p:nvSpPr>
          <p:cNvPr id="9" name="Undertittel 2"/>
          <p:cNvSpPr>
            <a:spLocks noGrp="1"/>
          </p:cNvSpPr>
          <p:nvPr>
            <p:ph type="subTitle" idx="1"/>
          </p:nvPr>
        </p:nvSpPr>
        <p:spPr>
          <a:xfrm>
            <a:off x="828105" y="2700339"/>
            <a:ext cx="4194524" cy="307777"/>
          </a:xfrm>
        </p:spPr>
        <p:txBody>
          <a:bodyPr wrap="square">
            <a:spAutoFit/>
          </a:bodyPr>
          <a:lstStyle>
            <a:lvl1pPr marL="0" indent="0" algn="l">
              <a:buNone/>
              <a:defRPr sz="20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5" name="Rectangle 4"/>
          <p:cNvSpPr/>
          <p:nvPr userDrawn="1"/>
        </p:nvSpPr>
        <p:spPr>
          <a:xfrm>
            <a:off x="7386488" y="482597"/>
            <a:ext cx="929408" cy="328133"/>
          </a:xfrm>
          <a:prstGeom prst="rect">
            <a:avLst/>
          </a:prstGeom>
          <a:blipFill>
            <a:blip r:embed="rId4"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753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633C4B9E-6DD3-4AE2-82CC-F530ED4119BB}" type="datetime1">
              <a:rPr lang="nb-NO" smtClean="0"/>
              <a:t>08.03.2022</a:t>
            </a:fld>
            <a:endParaRPr lang="nb-NO"/>
          </a:p>
        </p:txBody>
      </p:sp>
      <p:sp>
        <p:nvSpPr>
          <p:cNvPr id="7"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8" name="Plassholder for tittel 1"/>
          <p:cNvSpPr>
            <a:spLocks noGrp="1"/>
          </p:cNvSpPr>
          <p:nvPr>
            <p:ph type="title"/>
          </p:nvPr>
        </p:nvSpPr>
        <p:spPr>
          <a:xfrm>
            <a:off x="395288" y="447675"/>
            <a:ext cx="8357328" cy="307777"/>
          </a:xfrm>
          <a:prstGeom prst="rect">
            <a:avLst/>
          </a:prstGeom>
        </p:spPr>
        <p:txBody>
          <a:bodyPr vert="horz" wrap="square" lIns="0" tIns="0" rIns="0" bIns="0" rtlCol="0" anchor="t" anchorCtr="0">
            <a:spAutoFit/>
          </a:bodyPr>
          <a:lstStyle/>
          <a:p>
            <a:r>
              <a:rPr lang="en-US"/>
              <a:t>Click to edit Master title style</a:t>
            </a:r>
            <a:endParaRPr lang="nb-NO"/>
          </a:p>
        </p:txBody>
      </p:sp>
    </p:spTree>
    <p:extLst>
      <p:ext uri="{BB962C8B-B14F-4D97-AF65-F5344CB8AC3E}">
        <p14:creationId xmlns:p14="http://schemas.microsoft.com/office/powerpoint/2010/main" val="129985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EDFEF9BE-8788-443D-9EF5-9153D983B00D}" type="datetime1">
              <a:rPr lang="nb-NO" smtClean="0"/>
              <a:t>08.03.2022</a:t>
            </a:fld>
            <a:endParaRPr lang="nb-NO"/>
          </a:p>
        </p:txBody>
      </p:sp>
      <p:sp>
        <p:nvSpPr>
          <p:cNvPr id="6"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276757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Tomt_ute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57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Avslutningsslide">
    <p:spTree>
      <p:nvGrpSpPr>
        <p:cNvPr id="1" name=""/>
        <p:cNvGrpSpPr/>
        <p:nvPr/>
      </p:nvGrpSpPr>
      <p:grpSpPr>
        <a:xfrm>
          <a:off x="0" y="0"/>
          <a:ext cx="0" cy="0"/>
          <a:chOff x="0" y="0"/>
          <a:chExt cx="0" cy="0"/>
        </a:xfrm>
      </p:grpSpPr>
      <p:sp>
        <p:nvSpPr>
          <p:cNvPr id="4" name="TextBox 3"/>
          <p:cNvSpPr txBox="1"/>
          <p:nvPr userDrawn="1"/>
        </p:nvSpPr>
        <p:spPr>
          <a:xfrm>
            <a:off x="3388094" y="4237139"/>
            <a:ext cx="2367815" cy="400110"/>
          </a:xfrm>
          <a:prstGeom prst="rect">
            <a:avLst/>
          </a:prstGeom>
          <a:noFill/>
        </p:spPr>
        <p:txBody>
          <a:bodyPr wrap="square" rtlCol="0">
            <a:spAutoFit/>
          </a:bodyPr>
          <a:lstStyle/>
          <a:p>
            <a:pPr algn="ctr"/>
            <a:r>
              <a:rPr lang="en-US" sz="1000" b="1" u="sng" err="1"/>
              <a:t>Tusen</a:t>
            </a:r>
            <a:r>
              <a:rPr lang="en-US" sz="1000" b="1" u="sng"/>
              <a:t> </a:t>
            </a:r>
            <a:r>
              <a:rPr lang="en-US" sz="1000" b="1" u="sng" err="1"/>
              <a:t>takk</a:t>
            </a:r>
            <a:r>
              <a:rPr lang="en-US" sz="1000" b="1" u="sng"/>
              <a:t>!</a:t>
            </a:r>
          </a:p>
          <a:p>
            <a:pPr algn="ctr"/>
            <a:r>
              <a:rPr lang="en-US" sz="1000" b="1" u="sng"/>
              <a:t>www.innovasjonnorge.no</a:t>
            </a:r>
          </a:p>
        </p:txBody>
      </p:sp>
      <p:sp>
        <p:nvSpPr>
          <p:cNvPr id="6" name="Rectangle 5"/>
          <p:cNvSpPr/>
          <p:nvPr userDrawn="1"/>
        </p:nvSpPr>
        <p:spPr>
          <a:xfrm>
            <a:off x="3047997" y="2061943"/>
            <a:ext cx="2987046" cy="10399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5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are tittel">
    <p:spTree>
      <p:nvGrpSpPr>
        <p:cNvPr id="1" name=""/>
        <p:cNvGrpSpPr/>
        <p:nvPr/>
      </p:nvGrpSpPr>
      <p:grpSpPr>
        <a:xfrm>
          <a:off x="0" y="0"/>
          <a:ext cx="0" cy="0"/>
          <a:chOff x="0" y="0"/>
          <a:chExt cx="0" cy="0"/>
        </a:xfrm>
      </p:grpSpPr>
      <p:sp>
        <p:nvSpPr>
          <p:cNvPr id="6"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pPr rtl="0"/>
            <a:r>
              <a:rPr lang="nb-NO"/>
              <a:t>17.09.2019</a:t>
            </a:r>
          </a:p>
        </p:txBody>
      </p:sp>
      <p:sp>
        <p:nvSpPr>
          <p:cNvPr id="7"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pPr rtl="0"/>
            <a:fld id="{45D54F3E-5908-4C83-B5CA-2A5BDE9E6817}" type="slidenum">
              <a:rPr lang="nb-NO" smtClean="0"/>
              <a:pPr/>
              <a:t>‹#›</a:t>
            </a:fld>
            <a:endParaRPr lang="nb-NO"/>
          </a:p>
        </p:txBody>
      </p:sp>
      <p:sp>
        <p:nvSpPr>
          <p:cNvPr id="5" name="Plassholder for tekst 17">
            <a:extLst>
              <a:ext uri="{FF2B5EF4-FFF2-40B4-BE49-F238E27FC236}">
                <a16:creationId xmlns:a16="http://schemas.microsoft.com/office/drawing/2014/main" id="{44D3E619-250E-DD46-8D31-44BA2E8C2FD5}"/>
              </a:ext>
            </a:extLst>
          </p:cNvPr>
          <p:cNvSpPr>
            <a:spLocks noGrp="1"/>
          </p:cNvSpPr>
          <p:nvPr>
            <p:ph type="body" sz="quarter" idx="13"/>
          </p:nvPr>
        </p:nvSpPr>
        <p:spPr>
          <a:xfrm>
            <a:off x="396000" y="444386"/>
            <a:ext cx="8421687" cy="319088"/>
          </a:xfrm>
        </p:spPr>
        <p:txBody>
          <a:bodyPr rtlCol="0" anchor="b" anchorCtr="0"/>
          <a:lstStyle>
            <a:lvl1pPr marL="0" indent="0">
              <a:buNone/>
              <a:defRPr sz="2000" b="1" i="0"/>
            </a:lvl1pPr>
          </a:lstStyle>
          <a:p>
            <a:pPr lvl="0" rtl="0"/>
            <a:r>
              <a:rPr lang="en-US"/>
              <a:t>Click to edit Master text styles</a:t>
            </a:r>
          </a:p>
        </p:txBody>
      </p:sp>
    </p:spTree>
    <p:extLst>
      <p:ext uri="{BB962C8B-B14F-4D97-AF65-F5344CB8AC3E}">
        <p14:creationId xmlns:p14="http://schemas.microsoft.com/office/powerpoint/2010/main" val="320120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395290" y="1166816"/>
            <a:ext cx="3979489" cy="246221"/>
          </a:xfrm>
        </p:spPr>
        <p:txBody>
          <a:bodyPr wrap="square" anchor="t" anchorCtr="0">
            <a:spAutoFit/>
          </a:bodyPr>
          <a:lstStyle>
            <a:lvl1pPr marL="0" indent="0" algn="l">
              <a:buNone/>
              <a:defRPr sz="1600" b="1"/>
            </a:lvl1pPr>
            <a:lvl2pPr marL="257162" indent="0">
              <a:buNone/>
              <a:defRPr sz="1125" b="1"/>
            </a:lvl2pPr>
            <a:lvl3pPr marL="514325" indent="0">
              <a:buNone/>
              <a:defRPr sz="1013" b="1"/>
            </a:lvl3pPr>
            <a:lvl4pPr marL="771487" indent="0">
              <a:buNone/>
              <a:defRPr sz="900" b="1"/>
            </a:lvl4pPr>
            <a:lvl5pPr marL="1028648" indent="0">
              <a:buNone/>
              <a:defRPr sz="900" b="1"/>
            </a:lvl5pPr>
            <a:lvl6pPr marL="1285811" indent="0">
              <a:buNone/>
              <a:defRPr sz="900" b="1"/>
            </a:lvl6pPr>
            <a:lvl7pPr marL="1542974" indent="0">
              <a:buNone/>
              <a:defRPr sz="900" b="1"/>
            </a:lvl7pPr>
            <a:lvl8pPr marL="1800135" indent="0">
              <a:buNone/>
              <a:defRPr sz="900" b="1"/>
            </a:lvl8pPr>
            <a:lvl9pPr marL="2057297" indent="0">
              <a:buNone/>
              <a:defRPr sz="900" b="1"/>
            </a:lvl9pPr>
          </a:lstStyle>
          <a:p>
            <a:pPr lvl="0"/>
            <a:r>
              <a:rPr lang="en-US"/>
              <a:t>Edit Master text styles</a:t>
            </a:r>
          </a:p>
        </p:txBody>
      </p:sp>
      <p:sp>
        <p:nvSpPr>
          <p:cNvPr id="5" name="Plassholder for tekst 4"/>
          <p:cNvSpPr>
            <a:spLocks noGrp="1"/>
          </p:cNvSpPr>
          <p:nvPr>
            <p:ph type="body" sz="quarter" idx="3"/>
          </p:nvPr>
        </p:nvSpPr>
        <p:spPr>
          <a:xfrm>
            <a:off x="4769227" y="1166816"/>
            <a:ext cx="3979871" cy="246221"/>
          </a:xfrm>
        </p:spPr>
        <p:txBody>
          <a:bodyPr wrap="square" anchor="t" anchorCtr="0">
            <a:spAutoFit/>
          </a:bodyPr>
          <a:lstStyle>
            <a:lvl1pPr marL="0" indent="0" algn="l">
              <a:buNone/>
              <a:defRPr sz="1600" b="1"/>
            </a:lvl1pPr>
            <a:lvl2pPr marL="257162" indent="0">
              <a:buNone/>
              <a:defRPr sz="1125" b="1"/>
            </a:lvl2pPr>
            <a:lvl3pPr marL="514325" indent="0">
              <a:buNone/>
              <a:defRPr sz="1013" b="1"/>
            </a:lvl3pPr>
            <a:lvl4pPr marL="771487" indent="0">
              <a:buNone/>
              <a:defRPr sz="900" b="1"/>
            </a:lvl4pPr>
            <a:lvl5pPr marL="1028648" indent="0">
              <a:buNone/>
              <a:defRPr sz="900" b="1"/>
            </a:lvl5pPr>
            <a:lvl6pPr marL="1285811" indent="0">
              <a:buNone/>
              <a:defRPr sz="900" b="1"/>
            </a:lvl6pPr>
            <a:lvl7pPr marL="1542974" indent="0">
              <a:buNone/>
              <a:defRPr sz="900" b="1"/>
            </a:lvl7pPr>
            <a:lvl8pPr marL="1800135" indent="0">
              <a:buNone/>
              <a:defRPr sz="900" b="1"/>
            </a:lvl8pPr>
            <a:lvl9pPr marL="2057297" indent="0">
              <a:buNone/>
              <a:defRPr sz="900" b="1"/>
            </a:lvl9pPr>
          </a:lstStyle>
          <a:p>
            <a:pPr lvl="0"/>
            <a:r>
              <a:rPr lang="en-US"/>
              <a:t>Edit Master text styles</a:t>
            </a:r>
          </a:p>
        </p:txBody>
      </p:sp>
      <p:sp>
        <p:nvSpPr>
          <p:cNvPr id="10" name="Plassholder for innhold 2"/>
          <p:cNvSpPr>
            <a:spLocks noGrp="1"/>
          </p:cNvSpPr>
          <p:nvPr>
            <p:ph idx="14"/>
          </p:nvPr>
        </p:nvSpPr>
        <p:spPr>
          <a:xfrm>
            <a:off x="395289"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3" name="Plassholder for innhold 2"/>
          <p:cNvSpPr>
            <a:spLocks noGrp="1"/>
          </p:cNvSpPr>
          <p:nvPr>
            <p:ph idx="15"/>
          </p:nvPr>
        </p:nvSpPr>
        <p:spPr>
          <a:xfrm>
            <a:off x="4769225"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4" name="Plassholder for dato 3"/>
          <p:cNvSpPr>
            <a:spLocks noGrp="1"/>
          </p:cNvSpPr>
          <p:nvPr>
            <p:ph type="dt" sz="half" idx="2"/>
          </p:nvPr>
        </p:nvSpPr>
        <p:spPr>
          <a:xfrm>
            <a:off x="6363571" y="4680587"/>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246D742B-D631-4363-BBFB-9E1931403F5C}" type="datetime1">
              <a:rPr lang="nb-NO" smtClean="0"/>
              <a:t>08.03.2022</a:t>
            </a:fld>
            <a:endParaRPr lang="nb-NO"/>
          </a:p>
        </p:txBody>
      </p:sp>
      <p:sp>
        <p:nvSpPr>
          <p:cNvPr id="15" name="Plassholder for lysbildenummer 5"/>
          <p:cNvSpPr>
            <a:spLocks noGrp="1"/>
          </p:cNvSpPr>
          <p:nvPr>
            <p:ph type="sldNum" sz="quarter" idx="4"/>
          </p:nvPr>
        </p:nvSpPr>
        <p:spPr>
          <a:xfrm>
            <a:off x="8389093" y="4680587"/>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9" name="Plassholder for tittel 1"/>
          <p:cNvSpPr>
            <a:spLocks noGrp="1"/>
          </p:cNvSpPr>
          <p:nvPr>
            <p:ph type="title"/>
          </p:nvPr>
        </p:nvSpPr>
        <p:spPr>
          <a:xfrm>
            <a:off x="391765" y="454841"/>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1172873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tel">
    <p:spTree>
      <p:nvGrpSpPr>
        <p:cNvPr id="1" name=""/>
        <p:cNvGrpSpPr/>
        <p:nvPr/>
      </p:nvGrpSpPr>
      <p:grpSpPr>
        <a:xfrm>
          <a:off x="0" y="0"/>
          <a:ext cx="0" cy="0"/>
          <a:chOff x="0" y="0"/>
          <a:chExt cx="0" cy="0"/>
        </a:xfrm>
      </p:grpSpPr>
      <p:pic>
        <p:nvPicPr>
          <p:cNvPr id="8" name="Picture 7" descr="A picture containing outdoor, snow, man, photo&#10;&#10;Description automatically generated">
            <a:extLst>
              <a:ext uri="{FF2B5EF4-FFF2-40B4-BE49-F238E27FC236}">
                <a16:creationId xmlns:a16="http://schemas.microsoft.com/office/drawing/2014/main" id="{2646B1B5-550B-4254-A51D-514C945C2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52"/>
            <a:ext cx="9144000" cy="5143500"/>
          </a:xfrm>
          <a:prstGeom prst="rect">
            <a:avLst/>
          </a:prstGeom>
        </p:spPr>
      </p:pic>
      <p:sp>
        <p:nvSpPr>
          <p:cNvPr id="13" name="Text Placeholder 12">
            <a:extLst>
              <a:ext uri="{FF2B5EF4-FFF2-40B4-BE49-F238E27FC236}">
                <a16:creationId xmlns:a16="http://schemas.microsoft.com/office/drawing/2014/main" id="{AB6979DF-3F20-424A-977A-87A26A210072}"/>
              </a:ext>
            </a:extLst>
          </p:cNvPr>
          <p:cNvSpPr>
            <a:spLocks noGrp="1"/>
          </p:cNvSpPr>
          <p:nvPr>
            <p:ph type="body" sz="quarter" idx="15"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32185" y="1924051"/>
            <a:ext cx="6943725" cy="444104"/>
          </a:xfrm>
        </p:spPr>
        <p:txBody>
          <a:bodyPr lIns="0" tIns="0" rIns="0" bIns="0" anchor="b">
            <a:normAutofit/>
          </a:bodyPr>
          <a:lstStyle>
            <a:lvl1pPr algn="l">
              <a:defRPr sz="3000"/>
            </a:lvl1pPr>
          </a:lstStyle>
          <a:p>
            <a:r>
              <a:rPr lang="nb-NO"/>
              <a:t>Klikk for å redigere tittelstil</a:t>
            </a:r>
            <a:endParaRPr lang="en-US"/>
          </a:p>
        </p:txBody>
      </p:sp>
      <p:sp>
        <p:nvSpPr>
          <p:cNvPr id="3" name="Subtitle 2">
            <a:extLst>
              <a:ext uri="{FF2B5EF4-FFF2-40B4-BE49-F238E27FC236}">
                <a16:creationId xmlns:a16="http://schemas.microsoft.com/office/drawing/2014/main" id="{21F01333-38D4-4194-B5E4-2E38B0EAE6D6}"/>
              </a:ext>
            </a:extLst>
          </p:cNvPr>
          <p:cNvSpPr>
            <a:spLocks noGrp="1"/>
          </p:cNvSpPr>
          <p:nvPr>
            <p:ph type="subTitle" idx="1"/>
          </p:nvPr>
        </p:nvSpPr>
        <p:spPr>
          <a:xfrm>
            <a:off x="332186" y="2507457"/>
            <a:ext cx="6943725" cy="273844"/>
          </a:xfrm>
        </p:spPr>
        <p:txBody>
          <a:bodyPr lIns="0" tIns="0" rIns="0" bIns="0">
            <a:noAutofit/>
          </a:bodyPr>
          <a:lstStyle>
            <a:lvl1pPr marL="0" indent="0" algn="l">
              <a:buNone/>
              <a:defRPr sz="21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pic>
        <p:nvPicPr>
          <p:cNvPr id="11" name="Picture 10">
            <a:extLst>
              <a:ext uri="{FF2B5EF4-FFF2-40B4-BE49-F238E27FC236}">
                <a16:creationId xmlns:a16="http://schemas.microsoft.com/office/drawing/2014/main" id="{161C5688-89DB-CC43-BED3-602E1BD4E5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181" y="478574"/>
            <a:ext cx="835067" cy="288900"/>
          </a:xfrm>
          <a:prstGeom prst="rect">
            <a:avLst/>
          </a:prstGeom>
        </p:spPr>
      </p:pic>
    </p:spTree>
    <p:extLst>
      <p:ext uri="{BB962C8B-B14F-4D97-AF65-F5344CB8AC3E}">
        <p14:creationId xmlns:p14="http://schemas.microsoft.com/office/powerpoint/2010/main" val="1639009895"/>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e slide m/ tekst og log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p:nvPr>
        </p:nvSpPr>
        <p:spPr>
          <a:xfrm>
            <a:off x="0" y="1"/>
            <a:ext cx="9144000" cy="5143500"/>
          </a:xfrm>
        </p:spPr>
        <p:txBody>
          <a:bodyPr anchor="t"/>
          <a:lstStyle>
            <a:lvl1pPr marL="257175" indent="-257175" algn="l">
              <a:buFont typeface="Arial" panose="020B0604020202020204" pitchFamily="34" charset="0"/>
              <a:buChar char="•"/>
              <a:defRPr/>
            </a:lvl1pPr>
          </a:lstStyle>
          <a:p>
            <a:r>
              <a:rPr lang="nb-NO"/>
              <a:t>Klikk på ikonet for å legge til et bilde</a:t>
            </a:r>
            <a:endParaRPr lang="en-US"/>
          </a:p>
        </p:txBody>
      </p:sp>
      <p:sp>
        <p:nvSpPr>
          <p:cNvPr id="4" name="Title 1">
            <a:extLst>
              <a:ext uri="{FF2B5EF4-FFF2-40B4-BE49-F238E27FC236}">
                <a16:creationId xmlns:a16="http://schemas.microsoft.com/office/drawing/2014/main" id="{BC9E28CE-C4DB-4E8C-A0AD-DC7F9A8768DD}"/>
              </a:ext>
            </a:extLst>
          </p:cNvPr>
          <p:cNvSpPr>
            <a:spLocks noGrp="1"/>
          </p:cNvSpPr>
          <p:nvPr>
            <p:ph type="ctrTitle"/>
          </p:nvPr>
        </p:nvSpPr>
        <p:spPr>
          <a:xfrm>
            <a:off x="332185" y="1924051"/>
            <a:ext cx="6943725" cy="444104"/>
          </a:xfrm>
        </p:spPr>
        <p:txBody>
          <a:bodyPr lIns="0" tIns="0" rIns="0" bIns="0" anchor="b">
            <a:normAutofit/>
          </a:bodyPr>
          <a:lstStyle>
            <a:lvl1pPr algn="l">
              <a:defRPr sz="3000"/>
            </a:lvl1pPr>
          </a:lstStyle>
          <a:p>
            <a:r>
              <a:rPr lang="nb-NO"/>
              <a:t>Klikk for å redigere tittelstil</a:t>
            </a:r>
            <a:endParaRPr lang="en-US"/>
          </a:p>
        </p:txBody>
      </p:sp>
      <p:sp>
        <p:nvSpPr>
          <p:cNvPr id="6" name="Subtitle 2">
            <a:extLst>
              <a:ext uri="{FF2B5EF4-FFF2-40B4-BE49-F238E27FC236}">
                <a16:creationId xmlns:a16="http://schemas.microsoft.com/office/drawing/2014/main" id="{BBCCB97D-FA3E-4594-9DD5-D0E5418C3BB9}"/>
              </a:ext>
            </a:extLst>
          </p:cNvPr>
          <p:cNvSpPr>
            <a:spLocks noGrp="1"/>
          </p:cNvSpPr>
          <p:nvPr>
            <p:ph type="subTitle" idx="1"/>
          </p:nvPr>
        </p:nvSpPr>
        <p:spPr>
          <a:xfrm>
            <a:off x="332185" y="2507457"/>
            <a:ext cx="6943724" cy="273844"/>
          </a:xfrm>
        </p:spPr>
        <p:txBody>
          <a:bodyPr lIns="0" tIns="0" rIns="0" bIns="0">
            <a:noAutofit/>
          </a:bodyPr>
          <a:lstStyle>
            <a:lvl1pPr marL="0" indent="0" algn="l">
              <a:buNone/>
              <a:defRPr sz="21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8" name="Text Placeholder 12">
            <a:extLst>
              <a:ext uri="{FF2B5EF4-FFF2-40B4-BE49-F238E27FC236}">
                <a16:creationId xmlns:a16="http://schemas.microsoft.com/office/drawing/2014/main" id="{00A21E6E-2DD5-0245-9BB2-F81ADEECDEC0}"/>
              </a:ext>
            </a:extLst>
          </p:cNvPr>
          <p:cNvSpPr>
            <a:spLocks noGrp="1"/>
          </p:cNvSpPr>
          <p:nvPr>
            <p:ph type="body" sz="quarter" idx="15"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
        <p:nvSpPr>
          <p:cNvPr id="15" name="Text Placeholder 8">
            <a:extLst>
              <a:ext uri="{FF2B5EF4-FFF2-40B4-BE49-F238E27FC236}">
                <a16:creationId xmlns:a16="http://schemas.microsoft.com/office/drawing/2014/main" id="{B546FE2B-83A9-E540-B019-77382B66215E}"/>
              </a:ext>
            </a:extLst>
          </p:cNvPr>
          <p:cNvSpPr>
            <a:spLocks noGrp="1"/>
          </p:cNvSpPr>
          <p:nvPr>
            <p:ph type="body" sz="quarter" idx="16" hasCustomPrompt="1"/>
          </p:nvPr>
        </p:nvSpPr>
        <p:spPr>
          <a:xfrm>
            <a:off x="337825" y="479732"/>
            <a:ext cx="835067" cy="287742"/>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2499761019"/>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Bilde slide u/ tekst og log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p:nvPr>
        </p:nvSpPr>
        <p:spPr>
          <a:xfrm>
            <a:off x="0" y="1"/>
            <a:ext cx="9144000" cy="5143500"/>
          </a:xfrm>
        </p:spPr>
        <p:txBody>
          <a:bodyPr anchor="t"/>
          <a:lstStyle>
            <a:lvl1pPr marL="257175" indent="-257175" algn="l">
              <a:buFont typeface="Arial" panose="020B0604020202020204" pitchFamily="34" charset="0"/>
              <a:buChar char="•"/>
              <a:defRPr/>
            </a:lvl1pPr>
          </a:lstStyle>
          <a:p>
            <a:r>
              <a:rPr lang="nb-NO"/>
              <a:t>Klikk på ikonet for å legge til et bilde</a:t>
            </a:r>
            <a:endParaRPr lang="en-US"/>
          </a:p>
        </p:txBody>
      </p:sp>
      <p:sp>
        <p:nvSpPr>
          <p:cNvPr id="8" name="Text Placeholder 12">
            <a:extLst>
              <a:ext uri="{FF2B5EF4-FFF2-40B4-BE49-F238E27FC236}">
                <a16:creationId xmlns:a16="http://schemas.microsoft.com/office/drawing/2014/main" id="{00A21E6E-2DD5-0245-9BB2-F81ADEECDEC0}"/>
              </a:ext>
            </a:extLst>
          </p:cNvPr>
          <p:cNvSpPr>
            <a:spLocks noGrp="1"/>
          </p:cNvSpPr>
          <p:nvPr>
            <p:ph type="body" sz="quarter" idx="15"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614884913"/>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lå titte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2B680F-3F39-4251-A709-17C99C4A6490}"/>
              </a:ext>
            </a:extLst>
          </p:cNvPr>
          <p:cNvSpPr/>
          <p:nvPr userDrawn="1"/>
        </p:nvSpPr>
        <p:spPr>
          <a:xfrm>
            <a:off x="0" y="1143000"/>
            <a:ext cx="9144000" cy="400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4650580" y="1989535"/>
            <a:ext cx="4164807" cy="932259"/>
          </a:xfrm>
        </p:spPr>
        <p:txBody>
          <a:bodyPr lIns="0" tIns="0" rIns="0" bIns="0" anchor="b">
            <a:normAutofit/>
          </a:bodyPr>
          <a:lstStyle>
            <a:lvl1pPr algn="l">
              <a:defRPr sz="3000"/>
            </a:lvl1pPr>
          </a:lstStyle>
          <a:p>
            <a:r>
              <a:rPr lang="nb-NO"/>
              <a:t>Klikk for å redigere tittelstil</a:t>
            </a:r>
            <a:endParaRPr lang="en-US"/>
          </a:p>
        </p:txBody>
      </p:sp>
      <p:sp>
        <p:nvSpPr>
          <p:cNvPr id="3" name="Subtitle 2">
            <a:extLst>
              <a:ext uri="{FF2B5EF4-FFF2-40B4-BE49-F238E27FC236}">
                <a16:creationId xmlns:a16="http://schemas.microsoft.com/office/drawing/2014/main" id="{21F01333-38D4-4194-B5E4-2E38B0EAE6D6}"/>
              </a:ext>
            </a:extLst>
          </p:cNvPr>
          <p:cNvSpPr>
            <a:spLocks noGrp="1"/>
          </p:cNvSpPr>
          <p:nvPr>
            <p:ph type="subTitle" idx="1"/>
          </p:nvPr>
        </p:nvSpPr>
        <p:spPr>
          <a:xfrm>
            <a:off x="4650581" y="3193256"/>
            <a:ext cx="4164806" cy="385763"/>
          </a:xfrm>
        </p:spPr>
        <p:txBody>
          <a:bodyPr lIns="0" tIns="0" rIns="0" bIns="0">
            <a:noAutofit/>
          </a:bodyPr>
          <a:lstStyle>
            <a:lvl1pPr marL="0" indent="0" algn="l">
              <a:buNone/>
              <a:defRPr sz="15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pic>
        <p:nvPicPr>
          <p:cNvPr id="11" name="Picture 10">
            <a:extLst>
              <a:ext uri="{FF2B5EF4-FFF2-40B4-BE49-F238E27FC236}">
                <a16:creationId xmlns:a16="http://schemas.microsoft.com/office/drawing/2014/main" id="{2D44585A-7F77-8047-AAB8-CC1C9BC104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181" y="478574"/>
            <a:ext cx="835067" cy="288900"/>
          </a:xfrm>
          <a:prstGeom prst="rect">
            <a:avLst/>
          </a:prstGeom>
        </p:spPr>
      </p:pic>
    </p:spTree>
    <p:extLst>
      <p:ext uri="{BB962C8B-B14F-4D97-AF65-F5344CB8AC3E}">
        <p14:creationId xmlns:p14="http://schemas.microsoft.com/office/powerpoint/2010/main" val="386808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396051" y="447675"/>
            <a:ext cx="1868487" cy="123111"/>
          </a:xfrm>
        </p:spPr>
        <p:txBody>
          <a:bodyPr anchor="t" anchorCtr="0">
            <a:spAutoFit/>
          </a:bodyPr>
          <a:lstStyle>
            <a:lvl1pPr marL="0" indent="0">
              <a:buNone/>
              <a:defRPr sz="800" b="1" u="sng"/>
            </a:lvl1pPr>
          </a:lstStyle>
          <a:p>
            <a:pPr lvl="0"/>
            <a:r>
              <a:rPr lang="en-US"/>
              <a:t>Edit Master text styles</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1D94EDD-F8DC-4CBB-A02F-247247B7676B}" type="datetime1">
              <a:rPr lang="nb-NO" smtClean="0"/>
              <a:t>08.03.2022</a:t>
            </a:fld>
            <a:endParaRPr lang="nb-NO"/>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pic>
        <p:nvPicPr>
          <p:cNvPr id="10" name="Bild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339261"/>
            <a:ext cx="2962663" cy="960122"/>
          </a:xfrm>
          <a:prstGeom prst="rect">
            <a:avLst/>
          </a:prstGeom>
        </p:spPr>
      </p:pic>
      <p:sp>
        <p:nvSpPr>
          <p:cNvPr id="12"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13"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Tree>
    <p:extLst>
      <p:ext uri="{BB962C8B-B14F-4D97-AF65-F5344CB8AC3E}">
        <p14:creationId xmlns:p14="http://schemas.microsoft.com/office/powerpoint/2010/main" val="312788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ransje titte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2B680F-3F39-4251-A709-17C99C4A6490}"/>
              </a:ext>
            </a:extLst>
          </p:cNvPr>
          <p:cNvSpPr/>
          <p:nvPr userDrawn="1"/>
        </p:nvSpPr>
        <p:spPr>
          <a:xfrm>
            <a:off x="0" y="1143000"/>
            <a:ext cx="9144000" cy="400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4650580" y="1989535"/>
            <a:ext cx="4164807" cy="932259"/>
          </a:xfrm>
        </p:spPr>
        <p:txBody>
          <a:bodyPr lIns="0" tIns="0" rIns="0" bIns="0" anchor="b">
            <a:normAutofit/>
          </a:bodyPr>
          <a:lstStyle>
            <a:lvl1pPr algn="l">
              <a:defRPr sz="3000"/>
            </a:lvl1pPr>
          </a:lstStyle>
          <a:p>
            <a:r>
              <a:rPr lang="nb-NO"/>
              <a:t>Klikk for å redigere tittelstil</a:t>
            </a:r>
            <a:endParaRPr lang="en-US"/>
          </a:p>
        </p:txBody>
      </p:sp>
      <p:sp>
        <p:nvSpPr>
          <p:cNvPr id="3" name="Subtitle 2">
            <a:extLst>
              <a:ext uri="{FF2B5EF4-FFF2-40B4-BE49-F238E27FC236}">
                <a16:creationId xmlns:a16="http://schemas.microsoft.com/office/drawing/2014/main" id="{21F01333-38D4-4194-B5E4-2E38B0EAE6D6}"/>
              </a:ext>
            </a:extLst>
          </p:cNvPr>
          <p:cNvSpPr>
            <a:spLocks noGrp="1"/>
          </p:cNvSpPr>
          <p:nvPr>
            <p:ph type="subTitle" idx="1"/>
          </p:nvPr>
        </p:nvSpPr>
        <p:spPr>
          <a:xfrm>
            <a:off x="4650581" y="3193256"/>
            <a:ext cx="4164806" cy="385763"/>
          </a:xfrm>
        </p:spPr>
        <p:txBody>
          <a:bodyPr lIns="0" tIns="0" rIns="0" bIns="0">
            <a:noAutofit/>
          </a:bodyPr>
          <a:lstStyle>
            <a:lvl1pPr marL="0" indent="0" algn="l">
              <a:buNone/>
              <a:defRPr sz="15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pic>
        <p:nvPicPr>
          <p:cNvPr id="7" name="Picture 6">
            <a:extLst>
              <a:ext uri="{FF2B5EF4-FFF2-40B4-BE49-F238E27FC236}">
                <a16:creationId xmlns:a16="http://schemas.microsoft.com/office/drawing/2014/main" id="{D3F53F6D-1B96-3F49-9259-87588319B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181" y="478574"/>
            <a:ext cx="835067" cy="288900"/>
          </a:xfrm>
          <a:prstGeom prst="rect">
            <a:avLst/>
          </a:prstGeom>
        </p:spPr>
      </p:pic>
    </p:spTree>
    <p:extLst>
      <p:ext uri="{BB962C8B-B14F-4D97-AF65-F5344CB8AC3E}">
        <p14:creationId xmlns:p14="http://schemas.microsoft.com/office/powerpoint/2010/main" val="3728406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bilde i bun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p:nvPr>
        </p:nvSpPr>
        <p:spPr>
          <a:xfrm>
            <a:off x="0" y="2350294"/>
            <a:ext cx="9144000" cy="2793206"/>
          </a:xfrm>
        </p:spPr>
        <p:txBody>
          <a:bodyPr anchor="t"/>
          <a:lstStyle>
            <a:lvl1pPr marL="257175" indent="-257175" algn="l">
              <a:buFont typeface="Arial" panose="020B0604020202020204" pitchFamily="34" charset="0"/>
              <a:buChar char="•"/>
              <a:defRPr/>
            </a:lvl1pPr>
          </a:lstStyle>
          <a:p>
            <a:r>
              <a:rPr lang="nb-NO"/>
              <a:t>Klikk på ikonet for å legge til et bilde</a:t>
            </a:r>
            <a:endParaRPr lang="en-US"/>
          </a:p>
        </p:txBody>
      </p:sp>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6" y="1146572"/>
            <a:ext cx="3423641" cy="989409"/>
          </a:xfrm>
        </p:spPr>
        <p:txBody>
          <a:bodyPr lIns="0" tIns="0" rIns="0" bIns="0" anchor="t">
            <a:normAutofit/>
          </a:bodyPr>
          <a:lstStyle>
            <a:lvl1pPr algn="l">
              <a:defRPr sz="2100"/>
            </a:lvl1pPr>
          </a:lstStyle>
          <a:p>
            <a:r>
              <a:rPr lang="nb-NO"/>
              <a:t>Klikk for å redigere tittelstil</a:t>
            </a:r>
            <a:endParaRPr lang="en-US"/>
          </a:p>
        </p:txBody>
      </p:sp>
      <p:sp>
        <p:nvSpPr>
          <p:cNvPr id="3" name="Subtitle 2">
            <a:extLst>
              <a:ext uri="{FF2B5EF4-FFF2-40B4-BE49-F238E27FC236}">
                <a16:creationId xmlns:a16="http://schemas.microsoft.com/office/drawing/2014/main" id="{21F01333-38D4-4194-B5E4-2E38B0EAE6D6}"/>
              </a:ext>
            </a:extLst>
          </p:cNvPr>
          <p:cNvSpPr>
            <a:spLocks noGrp="1"/>
          </p:cNvSpPr>
          <p:nvPr>
            <p:ph type="subTitle" idx="1"/>
          </p:nvPr>
        </p:nvSpPr>
        <p:spPr>
          <a:xfrm>
            <a:off x="4650581" y="1146572"/>
            <a:ext cx="4164806" cy="989409"/>
          </a:xfrm>
        </p:spPr>
        <p:txBody>
          <a:bodyPr lIns="0" tIns="0" rIns="0" bIns="0">
            <a:normAutofit/>
          </a:bodyPr>
          <a:lstStyle>
            <a:lvl1pPr marL="0" indent="0" algn="l">
              <a:spcBef>
                <a:spcPts val="0"/>
              </a:spcBef>
              <a:buNone/>
              <a:defRPr sz="15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6" name="Text Placeholder 12">
            <a:extLst>
              <a:ext uri="{FF2B5EF4-FFF2-40B4-BE49-F238E27FC236}">
                <a16:creationId xmlns:a16="http://schemas.microsoft.com/office/drawing/2014/main" id="{D5C34F7B-757C-6A44-BCDD-8B9F442003F7}"/>
              </a:ext>
            </a:extLst>
          </p:cNvPr>
          <p:cNvSpPr>
            <a:spLocks noGrp="1"/>
          </p:cNvSpPr>
          <p:nvPr>
            <p:ph type="body" sz="quarter" idx="15"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775969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e og innho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p:nvPr>
        </p:nvSpPr>
        <p:spPr>
          <a:xfrm>
            <a:off x="5372100" y="485776"/>
            <a:ext cx="3443288" cy="4071937"/>
          </a:xfrm>
        </p:spPr>
        <p:txBody>
          <a:bodyPr anchor="t"/>
          <a:lstStyle>
            <a:lvl1pPr marL="257175" indent="-257175" algn="l">
              <a:buFont typeface="Arial" panose="020B0604020202020204" pitchFamily="34" charset="0"/>
              <a:buChar char="•"/>
              <a:defRPr/>
            </a:lvl1pPr>
          </a:lstStyle>
          <a:p>
            <a:r>
              <a:rPr lang="nb-NO"/>
              <a:t>Klikk på ikonet for å legge til et bilde</a:t>
            </a:r>
            <a:endParaRPr lang="en-US"/>
          </a:p>
        </p:txBody>
      </p:sp>
      <p:sp>
        <p:nvSpPr>
          <p:cNvPr id="14" name="Text Placeholder 12">
            <a:extLst>
              <a:ext uri="{FF2B5EF4-FFF2-40B4-BE49-F238E27FC236}">
                <a16:creationId xmlns:a16="http://schemas.microsoft.com/office/drawing/2014/main" id="{225EB384-5F9C-42D8-8E71-B711AFCB3007}"/>
              </a:ext>
            </a:extLst>
          </p:cNvPr>
          <p:cNvSpPr>
            <a:spLocks noGrp="1"/>
          </p:cNvSpPr>
          <p:nvPr>
            <p:ph type="body" sz="quarter" idx="16" hasCustomPrompt="1"/>
          </p:nvPr>
        </p:nvSpPr>
        <p:spPr>
          <a:xfrm>
            <a:off x="7382895" y="4318988"/>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
        <p:nvSpPr>
          <p:cNvPr id="10" name="Content Placeholder 9">
            <a:extLst>
              <a:ext uri="{FF2B5EF4-FFF2-40B4-BE49-F238E27FC236}">
                <a16:creationId xmlns:a16="http://schemas.microsoft.com/office/drawing/2014/main" id="{CBC110BE-DB0A-433C-BB36-B049FCD6B505}"/>
              </a:ext>
            </a:extLst>
          </p:cNvPr>
          <p:cNvSpPr>
            <a:spLocks noGrp="1"/>
          </p:cNvSpPr>
          <p:nvPr>
            <p:ph sz="quarter" idx="15"/>
          </p:nvPr>
        </p:nvSpPr>
        <p:spPr>
          <a:xfrm>
            <a:off x="341115" y="1135857"/>
            <a:ext cx="415944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Title 1">
            <a:extLst>
              <a:ext uri="{FF2B5EF4-FFF2-40B4-BE49-F238E27FC236}">
                <a16:creationId xmlns:a16="http://schemas.microsoft.com/office/drawing/2014/main" id="{B132315B-6FFE-7C45-87B3-7A83A3C0A9CE}"/>
              </a:ext>
            </a:extLst>
          </p:cNvPr>
          <p:cNvSpPr>
            <a:spLocks noGrp="1"/>
          </p:cNvSpPr>
          <p:nvPr>
            <p:ph type="ctrTitle"/>
          </p:nvPr>
        </p:nvSpPr>
        <p:spPr>
          <a:xfrm>
            <a:off x="341115" y="485776"/>
            <a:ext cx="4159448" cy="343326"/>
          </a:xfrm>
        </p:spPr>
        <p:txBody>
          <a:bodyPr lIns="0" tIns="0" rIns="0" bIns="0" anchor="t">
            <a:normAutofit/>
          </a:bodyPr>
          <a:lstStyle>
            <a:lvl1pPr algn="l">
              <a:defRPr sz="2100"/>
            </a:lvl1pPr>
          </a:lstStyle>
          <a:p>
            <a:r>
              <a:rPr lang="nb-NO"/>
              <a:t>Klikk for å redigere tittelstil</a:t>
            </a:r>
            <a:endParaRPr lang="en-US"/>
          </a:p>
        </p:txBody>
      </p:sp>
    </p:spTree>
    <p:extLst>
      <p:ext uri="{BB962C8B-B14F-4D97-AF65-F5344CB8AC3E}">
        <p14:creationId xmlns:p14="http://schemas.microsoft.com/office/powerpoint/2010/main" val="4178018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t bild og innho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p:nvPr>
        </p:nvSpPr>
        <p:spPr>
          <a:xfrm>
            <a:off x="5372100" y="1"/>
            <a:ext cx="3771900" cy="5143500"/>
          </a:xfrm>
        </p:spPr>
        <p:txBody>
          <a:bodyPr anchor="t"/>
          <a:lstStyle>
            <a:lvl1pPr marL="257175" indent="-257175" algn="l">
              <a:buFont typeface="Arial" panose="020B0604020202020204" pitchFamily="34" charset="0"/>
              <a:buChar char="•"/>
              <a:defRPr/>
            </a:lvl1pPr>
          </a:lstStyle>
          <a:p>
            <a:r>
              <a:rPr lang="nb-NO"/>
              <a:t>Klikk på ikonet for å legge til et bilde</a:t>
            </a:r>
            <a:endParaRPr lang="en-US"/>
          </a:p>
        </p:txBody>
      </p:sp>
      <p:sp>
        <p:nvSpPr>
          <p:cNvPr id="10" name="Content Placeholder 9">
            <a:extLst>
              <a:ext uri="{FF2B5EF4-FFF2-40B4-BE49-F238E27FC236}">
                <a16:creationId xmlns:a16="http://schemas.microsoft.com/office/drawing/2014/main" id="{CBC110BE-DB0A-433C-BB36-B049FCD6B505}"/>
              </a:ext>
            </a:extLst>
          </p:cNvPr>
          <p:cNvSpPr>
            <a:spLocks noGrp="1"/>
          </p:cNvSpPr>
          <p:nvPr>
            <p:ph sz="quarter" idx="15"/>
          </p:nvPr>
        </p:nvSpPr>
        <p:spPr>
          <a:xfrm>
            <a:off x="341115" y="1135857"/>
            <a:ext cx="415944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7" name="Title 1">
            <a:extLst>
              <a:ext uri="{FF2B5EF4-FFF2-40B4-BE49-F238E27FC236}">
                <a16:creationId xmlns:a16="http://schemas.microsoft.com/office/drawing/2014/main" id="{880B7925-6C9D-FB42-9574-A060EC9D48F2}"/>
              </a:ext>
            </a:extLst>
          </p:cNvPr>
          <p:cNvSpPr>
            <a:spLocks noGrp="1"/>
          </p:cNvSpPr>
          <p:nvPr>
            <p:ph type="ctrTitle"/>
          </p:nvPr>
        </p:nvSpPr>
        <p:spPr>
          <a:xfrm>
            <a:off x="341115" y="485776"/>
            <a:ext cx="4159448" cy="343326"/>
          </a:xfrm>
        </p:spPr>
        <p:txBody>
          <a:bodyPr lIns="0" tIns="0" rIns="0" bIns="0" anchor="t">
            <a:normAutofit/>
          </a:bodyPr>
          <a:lstStyle>
            <a:lvl1pPr algn="l">
              <a:defRPr sz="2100"/>
            </a:lvl1pPr>
          </a:lstStyle>
          <a:p>
            <a:r>
              <a:rPr lang="nb-NO"/>
              <a:t>Klikk for å redigere tittelstil</a:t>
            </a:r>
            <a:endParaRPr lang="en-US"/>
          </a:p>
        </p:txBody>
      </p:sp>
      <p:sp>
        <p:nvSpPr>
          <p:cNvPr id="8" name="Text Placeholder 12">
            <a:extLst>
              <a:ext uri="{FF2B5EF4-FFF2-40B4-BE49-F238E27FC236}">
                <a16:creationId xmlns:a16="http://schemas.microsoft.com/office/drawing/2014/main" id="{CC3B970C-63E5-4D8E-B95E-B803D5042CDE}"/>
              </a:ext>
            </a:extLst>
          </p:cNvPr>
          <p:cNvSpPr>
            <a:spLocks noGrp="1"/>
          </p:cNvSpPr>
          <p:nvPr>
            <p:ph type="body" sz="quarter" idx="16"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3277190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tort bilde og ikon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C6287AD-72DA-4690-8453-9BC6F6318E8A}"/>
              </a:ext>
            </a:extLst>
          </p:cNvPr>
          <p:cNvSpPr>
            <a:spLocks noGrp="1"/>
          </p:cNvSpPr>
          <p:nvPr>
            <p:ph type="pic" sz="quarter" idx="32"/>
          </p:nvPr>
        </p:nvSpPr>
        <p:spPr>
          <a:xfrm>
            <a:off x="5365915" y="0"/>
            <a:ext cx="3778085" cy="5143500"/>
          </a:xfrm>
        </p:spPr>
        <p:txBody>
          <a:bodyPr/>
          <a:lstStyle>
            <a:lvl1pPr marL="257175" indent="-257175">
              <a:buFont typeface="Arial" panose="020B0604020202020204" pitchFamily="34" charset="0"/>
              <a:buChar char="•"/>
              <a:defRPr/>
            </a:lvl1pPr>
          </a:lstStyle>
          <a:p>
            <a:r>
              <a:rPr lang="nb-NO"/>
              <a:t>Klikk på ikonet for å legge til et bilde</a:t>
            </a:r>
            <a:endParaRPr lang="en-US"/>
          </a:p>
        </p:txBody>
      </p:sp>
      <p:sp>
        <p:nvSpPr>
          <p:cNvPr id="43" name="Plassholder for tekst 2">
            <a:extLst>
              <a:ext uri="{FF2B5EF4-FFF2-40B4-BE49-F238E27FC236}">
                <a16:creationId xmlns:a16="http://schemas.microsoft.com/office/drawing/2014/main" id="{FF46E68F-14F9-B74B-AA8F-CA228D7673B5}"/>
              </a:ext>
            </a:extLst>
          </p:cNvPr>
          <p:cNvSpPr>
            <a:spLocks noGrp="1"/>
          </p:cNvSpPr>
          <p:nvPr>
            <p:ph type="body" sz="quarter" idx="13" hasCustomPrompt="1"/>
          </p:nvPr>
        </p:nvSpPr>
        <p:spPr>
          <a:xfrm>
            <a:off x="339453" y="1139106"/>
            <a:ext cx="393882" cy="266942"/>
          </a:xfrm>
          <a:ln>
            <a:noFill/>
          </a:ln>
        </p:spPr>
        <p:txBody>
          <a:bodyPr anchor="t" anchorCtr="0">
            <a:normAutofit/>
          </a:bodyPr>
          <a:lstStyle>
            <a:lvl1pPr marL="0" indent="0" algn="l">
              <a:buNone/>
              <a:defRPr sz="1500" u="sng" baseline="0">
                <a:ln>
                  <a:noFill/>
                </a:ln>
                <a:solidFill>
                  <a:schemeClr val="tx1"/>
                </a:solidFill>
                <a:uFill>
                  <a:solidFill>
                    <a:schemeClr val="accent2"/>
                  </a:solidFill>
                </a:uFill>
                <a:latin typeface="+mn-lt"/>
              </a:defRPr>
            </a:lvl1pPr>
          </a:lstStyle>
          <a:p>
            <a:pPr lvl="0"/>
            <a:r>
              <a:rPr lang="nb-NO"/>
              <a:t>00</a:t>
            </a:r>
          </a:p>
          <a:p>
            <a:pPr lvl="0"/>
            <a:endParaRPr lang="nb-NO"/>
          </a:p>
        </p:txBody>
      </p:sp>
      <p:sp>
        <p:nvSpPr>
          <p:cNvPr id="44" name="Text Placeholder 7">
            <a:extLst>
              <a:ext uri="{FF2B5EF4-FFF2-40B4-BE49-F238E27FC236}">
                <a16:creationId xmlns:a16="http://schemas.microsoft.com/office/drawing/2014/main" id="{013165E3-497F-5545-A7CC-F98F3BEAA7C3}"/>
              </a:ext>
            </a:extLst>
          </p:cNvPr>
          <p:cNvSpPr>
            <a:spLocks noGrp="1"/>
          </p:cNvSpPr>
          <p:nvPr>
            <p:ph type="body" sz="quarter" idx="34"/>
          </p:nvPr>
        </p:nvSpPr>
        <p:spPr>
          <a:xfrm>
            <a:off x="1060847" y="1139106"/>
            <a:ext cx="3439716" cy="543861"/>
          </a:xfrm>
        </p:spPr>
        <p:txBody>
          <a:bodyPr lIns="0" tIns="0" rIns="0" bIns="0" anchor="t">
            <a:normAutofit/>
          </a:bodyPr>
          <a:lstStyle>
            <a:lvl1pPr marL="0" indent="0">
              <a:spcBef>
                <a:spcPts val="0"/>
              </a:spcBef>
              <a:buNone/>
              <a:defRPr sz="1500"/>
            </a:lvl1pPr>
          </a:lstStyle>
          <a:p>
            <a:pPr lvl="0"/>
            <a:r>
              <a:rPr lang="nb-NO"/>
              <a:t>Klikk for å redigere tekststiler i malen</a:t>
            </a:r>
          </a:p>
        </p:txBody>
      </p:sp>
      <p:sp>
        <p:nvSpPr>
          <p:cNvPr id="45" name="Plassholder for tekst 2">
            <a:extLst>
              <a:ext uri="{FF2B5EF4-FFF2-40B4-BE49-F238E27FC236}">
                <a16:creationId xmlns:a16="http://schemas.microsoft.com/office/drawing/2014/main" id="{AB4E3CBC-9114-744C-8105-3B9D6CFF65B0}"/>
              </a:ext>
            </a:extLst>
          </p:cNvPr>
          <p:cNvSpPr>
            <a:spLocks noGrp="1"/>
          </p:cNvSpPr>
          <p:nvPr>
            <p:ph type="body" sz="quarter" idx="35" hasCustomPrompt="1"/>
          </p:nvPr>
        </p:nvSpPr>
        <p:spPr>
          <a:xfrm>
            <a:off x="336572" y="1779327"/>
            <a:ext cx="393882" cy="266942"/>
          </a:xfrm>
          <a:ln>
            <a:noFill/>
          </a:ln>
        </p:spPr>
        <p:txBody>
          <a:bodyPr anchor="t" anchorCtr="0">
            <a:normAutofit/>
          </a:bodyPr>
          <a:lstStyle>
            <a:lvl1pPr marL="0" indent="0" algn="l">
              <a:buNone/>
              <a:defRPr sz="1500" u="sng" baseline="0">
                <a:ln>
                  <a:noFill/>
                </a:ln>
                <a:solidFill>
                  <a:schemeClr val="tx1"/>
                </a:solidFill>
                <a:uFill>
                  <a:solidFill>
                    <a:schemeClr val="accent2"/>
                  </a:solidFill>
                </a:uFill>
                <a:latin typeface="+mn-lt"/>
              </a:defRPr>
            </a:lvl1pPr>
          </a:lstStyle>
          <a:p>
            <a:pPr lvl="0"/>
            <a:r>
              <a:rPr lang="nb-NO"/>
              <a:t>00</a:t>
            </a:r>
          </a:p>
          <a:p>
            <a:pPr lvl="0"/>
            <a:endParaRPr lang="nb-NO"/>
          </a:p>
        </p:txBody>
      </p:sp>
      <p:sp>
        <p:nvSpPr>
          <p:cNvPr id="46" name="Text Placeholder 7">
            <a:extLst>
              <a:ext uri="{FF2B5EF4-FFF2-40B4-BE49-F238E27FC236}">
                <a16:creationId xmlns:a16="http://schemas.microsoft.com/office/drawing/2014/main" id="{B141B712-90AE-8442-AAD2-4C960BBE2146}"/>
              </a:ext>
            </a:extLst>
          </p:cNvPr>
          <p:cNvSpPr>
            <a:spLocks noGrp="1"/>
          </p:cNvSpPr>
          <p:nvPr>
            <p:ph type="body" sz="quarter" idx="41"/>
          </p:nvPr>
        </p:nvSpPr>
        <p:spPr>
          <a:xfrm>
            <a:off x="1057093" y="1779327"/>
            <a:ext cx="3439716" cy="543861"/>
          </a:xfrm>
        </p:spPr>
        <p:txBody>
          <a:bodyPr lIns="0" tIns="0" rIns="0" bIns="0" anchor="t">
            <a:normAutofit/>
          </a:bodyPr>
          <a:lstStyle>
            <a:lvl1pPr marL="0" indent="0">
              <a:spcBef>
                <a:spcPts val="0"/>
              </a:spcBef>
              <a:buNone/>
              <a:defRPr sz="1500"/>
            </a:lvl1pPr>
          </a:lstStyle>
          <a:p>
            <a:pPr lvl="0"/>
            <a:r>
              <a:rPr lang="nb-NO"/>
              <a:t>Klikk for å redigere tekststiler i malen</a:t>
            </a:r>
          </a:p>
        </p:txBody>
      </p:sp>
      <p:sp>
        <p:nvSpPr>
          <p:cNvPr id="47" name="Plassholder for tekst 2">
            <a:extLst>
              <a:ext uri="{FF2B5EF4-FFF2-40B4-BE49-F238E27FC236}">
                <a16:creationId xmlns:a16="http://schemas.microsoft.com/office/drawing/2014/main" id="{6891FC0B-D103-A74D-A154-2AB2BB4871C9}"/>
              </a:ext>
            </a:extLst>
          </p:cNvPr>
          <p:cNvSpPr>
            <a:spLocks noGrp="1"/>
          </p:cNvSpPr>
          <p:nvPr>
            <p:ph type="body" sz="quarter" idx="42" hasCustomPrompt="1"/>
          </p:nvPr>
        </p:nvSpPr>
        <p:spPr>
          <a:xfrm>
            <a:off x="336572" y="2419548"/>
            <a:ext cx="396763" cy="266942"/>
          </a:xfrm>
          <a:ln>
            <a:noFill/>
          </a:ln>
        </p:spPr>
        <p:txBody>
          <a:bodyPr anchor="t" anchorCtr="0">
            <a:normAutofit/>
          </a:bodyPr>
          <a:lstStyle>
            <a:lvl1pPr marL="0" indent="0" algn="l">
              <a:buNone/>
              <a:defRPr sz="1500" u="sng" baseline="0">
                <a:ln>
                  <a:noFill/>
                </a:ln>
                <a:solidFill>
                  <a:schemeClr val="tx1"/>
                </a:solidFill>
                <a:uFill>
                  <a:solidFill>
                    <a:schemeClr val="accent2"/>
                  </a:solidFill>
                </a:uFill>
                <a:latin typeface="+mn-lt"/>
              </a:defRPr>
            </a:lvl1pPr>
          </a:lstStyle>
          <a:p>
            <a:pPr lvl="0"/>
            <a:r>
              <a:rPr lang="nb-NO"/>
              <a:t>00</a:t>
            </a:r>
          </a:p>
          <a:p>
            <a:pPr lvl="0"/>
            <a:endParaRPr lang="nb-NO"/>
          </a:p>
        </p:txBody>
      </p:sp>
      <p:sp>
        <p:nvSpPr>
          <p:cNvPr id="48" name="Text Placeholder 7">
            <a:extLst>
              <a:ext uri="{FF2B5EF4-FFF2-40B4-BE49-F238E27FC236}">
                <a16:creationId xmlns:a16="http://schemas.microsoft.com/office/drawing/2014/main" id="{D126A573-B7E6-8B43-A5AE-5AEB07C37A5D}"/>
              </a:ext>
            </a:extLst>
          </p:cNvPr>
          <p:cNvSpPr>
            <a:spLocks noGrp="1"/>
          </p:cNvSpPr>
          <p:nvPr>
            <p:ph type="body" sz="quarter" idx="43"/>
          </p:nvPr>
        </p:nvSpPr>
        <p:spPr>
          <a:xfrm>
            <a:off x="1058031" y="2419547"/>
            <a:ext cx="3438778" cy="543861"/>
          </a:xfrm>
        </p:spPr>
        <p:txBody>
          <a:bodyPr lIns="0" tIns="0" rIns="0" bIns="0" anchor="t">
            <a:normAutofit/>
          </a:bodyPr>
          <a:lstStyle>
            <a:lvl1pPr marL="0" indent="0">
              <a:spcBef>
                <a:spcPts val="0"/>
              </a:spcBef>
              <a:buNone/>
              <a:defRPr sz="1500"/>
            </a:lvl1pPr>
          </a:lstStyle>
          <a:p>
            <a:pPr lvl="0"/>
            <a:r>
              <a:rPr lang="nb-NO"/>
              <a:t>Klikk for å redigere tekststiler i malen</a:t>
            </a:r>
          </a:p>
        </p:txBody>
      </p:sp>
      <p:sp>
        <p:nvSpPr>
          <p:cNvPr id="49" name="Plassholder for tekst 2">
            <a:extLst>
              <a:ext uri="{FF2B5EF4-FFF2-40B4-BE49-F238E27FC236}">
                <a16:creationId xmlns:a16="http://schemas.microsoft.com/office/drawing/2014/main" id="{6976C4FB-44F0-054D-A46E-8B77F90224D0}"/>
              </a:ext>
            </a:extLst>
          </p:cNvPr>
          <p:cNvSpPr>
            <a:spLocks noGrp="1"/>
          </p:cNvSpPr>
          <p:nvPr>
            <p:ph type="body" sz="quarter" idx="44" hasCustomPrompt="1"/>
          </p:nvPr>
        </p:nvSpPr>
        <p:spPr>
          <a:xfrm>
            <a:off x="336570" y="3059769"/>
            <a:ext cx="393882" cy="266942"/>
          </a:xfrm>
          <a:ln>
            <a:noFill/>
          </a:ln>
        </p:spPr>
        <p:txBody>
          <a:bodyPr anchor="t" anchorCtr="0">
            <a:normAutofit/>
          </a:bodyPr>
          <a:lstStyle>
            <a:lvl1pPr marL="0" indent="0" algn="l">
              <a:buNone/>
              <a:defRPr sz="1500" u="sng" baseline="0">
                <a:ln>
                  <a:noFill/>
                </a:ln>
                <a:solidFill>
                  <a:schemeClr val="tx1"/>
                </a:solidFill>
                <a:uFill>
                  <a:solidFill>
                    <a:schemeClr val="accent2"/>
                  </a:solidFill>
                </a:uFill>
                <a:latin typeface="+mn-lt"/>
              </a:defRPr>
            </a:lvl1pPr>
          </a:lstStyle>
          <a:p>
            <a:pPr lvl="0"/>
            <a:r>
              <a:rPr lang="nb-NO"/>
              <a:t>00</a:t>
            </a:r>
          </a:p>
          <a:p>
            <a:pPr lvl="0"/>
            <a:endParaRPr lang="nb-NO"/>
          </a:p>
        </p:txBody>
      </p:sp>
      <p:sp>
        <p:nvSpPr>
          <p:cNvPr id="50" name="Text Placeholder 7">
            <a:extLst>
              <a:ext uri="{FF2B5EF4-FFF2-40B4-BE49-F238E27FC236}">
                <a16:creationId xmlns:a16="http://schemas.microsoft.com/office/drawing/2014/main" id="{3C0E11F1-614D-F441-B95E-02429680702F}"/>
              </a:ext>
            </a:extLst>
          </p:cNvPr>
          <p:cNvSpPr>
            <a:spLocks noGrp="1"/>
          </p:cNvSpPr>
          <p:nvPr>
            <p:ph type="body" sz="quarter" idx="45"/>
          </p:nvPr>
        </p:nvSpPr>
        <p:spPr>
          <a:xfrm>
            <a:off x="1058969" y="3059768"/>
            <a:ext cx="3437839" cy="543861"/>
          </a:xfrm>
        </p:spPr>
        <p:txBody>
          <a:bodyPr lIns="0" tIns="0" rIns="0" bIns="0" anchor="t">
            <a:normAutofit/>
          </a:bodyPr>
          <a:lstStyle>
            <a:lvl1pPr marL="0" indent="0">
              <a:spcBef>
                <a:spcPts val="0"/>
              </a:spcBef>
              <a:buNone/>
              <a:defRPr sz="1500"/>
            </a:lvl1pPr>
          </a:lstStyle>
          <a:p>
            <a:pPr lvl="0"/>
            <a:r>
              <a:rPr lang="nb-NO"/>
              <a:t>Klikk for å redigere tekststiler i malen</a:t>
            </a:r>
          </a:p>
        </p:txBody>
      </p:sp>
      <p:sp>
        <p:nvSpPr>
          <p:cNvPr id="51" name="Plassholder for tekst 2">
            <a:extLst>
              <a:ext uri="{FF2B5EF4-FFF2-40B4-BE49-F238E27FC236}">
                <a16:creationId xmlns:a16="http://schemas.microsoft.com/office/drawing/2014/main" id="{CB0C5965-1295-DD4E-B5D1-606829AD17F4}"/>
              </a:ext>
            </a:extLst>
          </p:cNvPr>
          <p:cNvSpPr>
            <a:spLocks noGrp="1"/>
          </p:cNvSpPr>
          <p:nvPr>
            <p:ph type="body" sz="quarter" idx="46" hasCustomPrompt="1"/>
          </p:nvPr>
        </p:nvSpPr>
        <p:spPr>
          <a:xfrm>
            <a:off x="336569" y="3699988"/>
            <a:ext cx="393882" cy="266942"/>
          </a:xfrm>
          <a:ln>
            <a:noFill/>
          </a:ln>
        </p:spPr>
        <p:txBody>
          <a:bodyPr anchor="t" anchorCtr="0">
            <a:normAutofit/>
          </a:bodyPr>
          <a:lstStyle>
            <a:lvl1pPr marL="0" indent="0" algn="l">
              <a:buNone/>
              <a:defRPr sz="1500" u="sng" baseline="0">
                <a:ln>
                  <a:noFill/>
                </a:ln>
                <a:solidFill>
                  <a:schemeClr val="tx1"/>
                </a:solidFill>
                <a:uFill>
                  <a:solidFill>
                    <a:schemeClr val="accent2"/>
                  </a:solidFill>
                </a:uFill>
                <a:latin typeface="+mn-lt"/>
              </a:defRPr>
            </a:lvl1pPr>
          </a:lstStyle>
          <a:p>
            <a:pPr lvl="0"/>
            <a:r>
              <a:rPr lang="nb-NO"/>
              <a:t>00</a:t>
            </a:r>
          </a:p>
          <a:p>
            <a:pPr lvl="0"/>
            <a:endParaRPr lang="nb-NO"/>
          </a:p>
        </p:txBody>
      </p:sp>
      <p:sp>
        <p:nvSpPr>
          <p:cNvPr id="52" name="Text Placeholder 7">
            <a:extLst>
              <a:ext uri="{FF2B5EF4-FFF2-40B4-BE49-F238E27FC236}">
                <a16:creationId xmlns:a16="http://schemas.microsoft.com/office/drawing/2014/main" id="{837EC896-07A4-F94D-896B-A8D59E0FEC9E}"/>
              </a:ext>
            </a:extLst>
          </p:cNvPr>
          <p:cNvSpPr>
            <a:spLocks noGrp="1"/>
          </p:cNvSpPr>
          <p:nvPr>
            <p:ph type="body" sz="quarter" idx="47"/>
          </p:nvPr>
        </p:nvSpPr>
        <p:spPr>
          <a:xfrm>
            <a:off x="1057092" y="3699989"/>
            <a:ext cx="3439715" cy="543861"/>
          </a:xfrm>
        </p:spPr>
        <p:txBody>
          <a:bodyPr lIns="0" tIns="0" rIns="0" bIns="0" anchor="t">
            <a:normAutofit/>
          </a:bodyPr>
          <a:lstStyle>
            <a:lvl1pPr marL="0" indent="0">
              <a:spcBef>
                <a:spcPts val="0"/>
              </a:spcBef>
              <a:buNone/>
              <a:defRPr sz="1500"/>
            </a:lvl1pPr>
          </a:lstStyle>
          <a:p>
            <a:pPr lvl="0"/>
            <a:r>
              <a:rPr lang="nb-NO"/>
              <a:t>Klikk for å redigere tekststiler i malen</a:t>
            </a:r>
          </a:p>
        </p:txBody>
      </p:sp>
      <p:sp>
        <p:nvSpPr>
          <p:cNvPr id="63" name="Title 1">
            <a:extLst>
              <a:ext uri="{FF2B5EF4-FFF2-40B4-BE49-F238E27FC236}">
                <a16:creationId xmlns:a16="http://schemas.microsoft.com/office/drawing/2014/main" id="{27AD949D-C5DC-9B4F-979E-ABF2F0706060}"/>
              </a:ext>
            </a:extLst>
          </p:cNvPr>
          <p:cNvSpPr>
            <a:spLocks noGrp="1"/>
          </p:cNvSpPr>
          <p:nvPr>
            <p:ph type="ctrTitle"/>
          </p:nvPr>
        </p:nvSpPr>
        <p:spPr>
          <a:xfrm>
            <a:off x="341115" y="485776"/>
            <a:ext cx="4159448" cy="343326"/>
          </a:xfrm>
        </p:spPr>
        <p:txBody>
          <a:bodyPr lIns="0" tIns="0" rIns="0" bIns="0" anchor="t">
            <a:normAutofit/>
          </a:bodyPr>
          <a:lstStyle>
            <a:lvl1pPr algn="l">
              <a:defRPr sz="2100"/>
            </a:lvl1pPr>
          </a:lstStyle>
          <a:p>
            <a:r>
              <a:rPr lang="nb-NO"/>
              <a:t>Klikk for å redigere tittelstil</a:t>
            </a:r>
            <a:endParaRPr lang="en-US"/>
          </a:p>
        </p:txBody>
      </p:sp>
      <p:sp>
        <p:nvSpPr>
          <p:cNvPr id="16" name="Text Placeholder 12">
            <a:extLst>
              <a:ext uri="{FF2B5EF4-FFF2-40B4-BE49-F238E27FC236}">
                <a16:creationId xmlns:a16="http://schemas.microsoft.com/office/drawing/2014/main" id="{48954A43-F8A0-4C98-8FFB-5421C58FA173}"/>
              </a:ext>
            </a:extLst>
          </p:cNvPr>
          <p:cNvSpPr>
            <a:spLocks noGrp="1"/>
          </p:cNvSpPr>
          <p:nvPr>
            <p:ph type="body" sz="quarter" idx="15"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677252036"/>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30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BC110BE-DB0A-433C-BB36-B049FCD6B505}"/>
              </a:ext>
            </a:extLst>
          </p:cNvPr>
          <p:cNvSpPr>
            <a:spLocks noGrp="1"/>
          </p:cNvSpPr>
          <p:nvPr>
            <p:ph sz="quarter" idx="15"/>
          </p:nvPr>
        </p:nvSpPr>
        <p:spPr>
          <a:xfrm>
            <a:off x="341115" y="1135857"/>
            <a:ext cx="415944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9">
            <a:extLst>
              <a:ext uri="{FF2B5EF4-FFF2-40B4-BE49-F238E27FC236}">
                <a16:creationId xmlns:a16="http://schemas.microsoft.com/office/drawing/2014/main" id="{0D4782BC-4109-45D3-907A-7CAB7DF17581}"/>
              </a:ext>
            </a:extLst>
          </p:cNvPr>
          <p:cNvSpPr>
            <a:spLocks noGrp="1"/>
          </p:cNvSpPr>
          <p:nvPr>
            <p:ph sz="quarter" idx="16"/>
          </p:nvPr>
        </p:nvSpPr>
        <p:spPr>
          <a:xfrm>
            <a:off x="5382817" y="1135856"/>
            <a:ext cx="344628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4" name="Title 1">
            <a:extLst>
              <a:ext uri="{FF2B5EF4-FFF2-40B4-BE49-F238E27FC236}">
                <a16:creationId xmlns:a16="http://schemas.microsoft.com/office/drawing/2014/main" id="{713B6CA1-30D0-D94F-889F-3872D8967EBE}"/>
              </a:ext>
            </a:extLst>
          </p:cNvPr>
          <p:cNvSpPr>
            <a:spLocks noGrp="1"/>
          </p:cNvSpPr>
          <p:nvPr>
            <p:ph type="ctrTitle"/>
          </p:nvPr>
        </p:nvSpPr>
        <p:spPr>
          <a:xfrm>
            <a:off x="341115" y="485776"/>
            <a:ext cx="4159448" cy="343326"/>
          </a:xfrm>
        </p:spPr>
        <p:txBody>
          <a:bodyPr lIns="0" tIns="0" rIns="0" bIns="0" anchor="t">
            <a:normAutofit/>
          </a:bodyPr>
          <a:lstStyle>
            <a:lvl1pPr algn="l">
              <a:defRPr sz="2100"/>
            </a:lvl1pPr>
          </a:lstStyle>
          <a:p>
            <a:r>
              <a:rPr lang="nb-NO"/>
              <a:t>Klikk for å redigere tittelstil</a:t>
            </a:r>
            <a:endParaRPr lang="en-US"/>
          </a:p>
        </p:txBody>
      </p:sp>
    </p:spTree>
    <p:extLst>
      <p:ext uri="{BB962C8B-B14F-4D97-AF65-F5344CB8AC3E}">
        <p14:creationId xmlns:p14="http://schemas.microsoft.com/office/powerpoint/2010/main" val="3361522174"/>
      </p:ext>
    </p:extLst>
  </p:cSld>
  <p:clrMapOvr>
    <a:masterClrMapping/>
  </p:clrMapOvr>
  <p:extLst>
    <p:ext uri="{DCECCB84-F9BA-43D5-87BE-67443E8EF086}">
      <p15:sldGuideLst xmlns:p15="http://schemas.microsoft.com/office/powerpoint/2012/main">
        <p15:guide id="1" orient="horz" pos="701" userDrawn="1">
          <p15:clr>
            <a:srgbClr val="FBAE40"/>
          </p15:clr>
        </p15:guide>
        <p15:guide id="2" pos="20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lsides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5" y="485776"/>
            <a:ext cx="8487989" cy="343326"/>
          </a:xfrm>
        </p:spPr>
        <p:txBody>
          <a:bodyPr lIns="0" tIns="0" rIns="0" bIns="0" anchor="t">
            <a:normAutofit/>
          </a:bodyPr>
          <a:lstStyle>
            <a:lvl1pPr algn="l">
              <a:defRPr sz="2100"/>
            </a:lvl1pPr>
          </a:lstStyle>
          <a:p>
            <a:r>
              <a:rPr lang="nb-NO"/>
              <a:t>Klikk for å redigere tittelstil</a:t>
            </a:r>
            <a:endParaRPr lang="en-US"/>
          </a:p>
        </p:txBody>
      </p:sp>
      <p:sp>
        <p:nvSpPr>
          <p:cNvPr id="11" name="Content Placeholder 9">
            <a:extLst>
              <a:ext uri="{FF2B5EF4-FFF2-40B4-BE49-F238E27FC236}">
                <a16:creationId xmlns:a16="http://schemas.microsoft.com/office/drawing/2014/main" id="{0D4782BC-4109-45D3-907A-7CAB7DF17581}"/>
              </a:ext>
            </a:extLst>
          </p:cNvPr>
          <p:cNvSpPr>
            <a:spLocks noGrp="1"/>
          </p:cNvSpPr>
          <p:nvPr>
            <p:ph sz="quarter" idx="16"/>
          </p:nvPr>
        </p:nvSpPr>
        <p:spPr>
          <a:xfrm>
            <a:off x="341116" y="1135856"/>
            <a:ext cx="8487989"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284219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ønn høy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9C0D48-322F-4D4D-8C30-0629C6657EB5}"/>
              </a:ext>
            </a:extLst>
          </p:cNvPr>
          <p:cNvSpPr/>
          <p:nvPr userDrawn="1"/>
        </p:nvSpPr>
        <p:spPr>
          <a:xfrm>
            <a:off x="4922044" y="0"/>
            <a:ext cx="4221956"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CBC110BE-DB0A-433C-BB36-B049FCD6B505}"/>
              </a:ext>
            </a:extLst>
          </p:cNvPr>
          <p:cNvSpPr>
            <a:spLocks noGrp="1"/>
          </p:cNvSpPr>
          <p:nvPr>
            <p:ph sz="quarter" idx="15"/>
          </p:nvPr>
        </p:nvSpPr>
        <p:spPr>
          <a:xfrm>
            <a:off x="341115" y="1135857"/>
            <a:ext cx="415944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9">
            <a:extLst>
              <a:ext uri="{FF2B5EF4-FFF2-40B4-BE49-F238E27FC236}">
                <a16:creationId xmlns:a16="http://schemas.microsoft.com/office/drawing/2014/main" id="{0D4782BC-4109-45D3-907A-7CAB7DF17581}"/>
              </a:ext>
            </a:extLst>
          </p:cNvPr>
          <p:cNvSpPr>
            <a:spLocks noGrp="1"/>
          </p:cNvSpPr>
          <p:nvPr>
            <p:ph sz="quarter" idx="16"/>
          </p:nvPr>
        </p:nvSpPr>
        <p:spPr>
          <a:xfrm>
            <a:off x="5382817" y="1135856"/>
            <a:ext cx="344628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4" name="Title 1">
            <a:extLst>
              <a:ext uri="{FF2B5EF4-FFF2-40B4-BE49-F238E27FC236}">
                <a16:creationId xmlns:a16="http://schemas.microsoft.com/office/drawing/2014/main" id="{1160AF3F-B36B-5E44-9783-8E34E56A8ED3}"/>
              </a:ext>
            </a:extLst>
          </p:cNvPr>
          <p:cNvSpPr>
            <a:spLocks noGrp="1"/>
          </p:cNvSpPr>
          <p:nvPr>
            <p:ph type="ctrTitle"/>
          </p:nvPr>
        </p:nvSpPr>
        <p:spPr>
          <a:xfrm>
            <a:off x="341115" y="485776"/>
            <a:ext cx="4159448" cy="343326"/>
          </a:xfrm>
        </p:spPr>
        <p:txBody>
          <a:bodyPr lIns="0" tIns="0" rIns="0" bIns="0" anchor="t">
            <a:normAutofit/>
          </a:bodyPr>
          <a:lstStyle>
            <a:lvl1pPr algn="l">
              <a:defRPr sz="2100"/>
            </a:lvl1pPr>
          </a:lstStyle>
          <a:p>
            <a:r>
              <a:rPr lang="nb-NO"/>
              <a:t>Klikk for å redigere tittelstil</a:t>
            </a:r>
            <a:endParaRPr lang="en-US"/>
          </a:p>
        </p:txBody>
      </p:sp>
      <p:sp>
        <p:nvSpPr>
          <p:cNvPr id="9" name="Text Placeholder 2">
            <a:extLst>
              <a:ext uri="{FF2B5EF4-FFF2-40B4-BE49-F238E27FC236}">
                <a16:creationId xmlns:a16="http://schemas.microsoft.com/office/drawing/2014/main" id="{36AEFE15-FD8B-42B0-A2CF-EFFCD2626FA4}"/>
              </a:ext>
            </a:extLst>
          </p:cNvPr>
          <p:cNvSpPr>
            <a:spLocks noGrp="1"/>
          </p:cNvSpPr>
          <p:nvPr>
            <p:ph type="body" sz="quarter" idx="17"/>
          </p:nvPr>
        </p:nvSpPr>
        <p:spPr>
          <a:xfrm>
            <a:off x="5382817" y="485776"/>
            <a:ext cx="3446288" cy="343326"/>
          </a:xfrm>
        </p:spPr>
        <p:txBody>
          <a:bodyPr lIns="0" tIns="0" rIns="0" bIns="0">
            <a:normAutofit/>
          </a:bodyPr>
          <a:lstStyle>
            <a:lvl1pPr marL="0" indent="0">
              <a:lnSpc>
                <a:spcPct val="90000"/>
              </a:lnSpc>
              <a:spcBef>
                <a:spcPts val="0"/>
              </a:spcBef>
              <a:buNone/>
              <a:defRPr sz="2100"/>
            </a:lvl1pPr>
          </a:lstStyle>
          <a:p>
            <a:pPr lvl="0"/>
            <a:r>
              <a:rPr lang="nb-NO"/>
              <a:t>Klikk for å redigere tekststiler i malen</a:t>
            </a:r>
          </a:p>
        </p:txBody>
      </p:sp>
    </p:spTree>
    <p:extLst>
      <p:ext uri="{BB962C8B-B14F-4D97-AF65-F5344CB8AC3E}">
        <p14:creationId xmlns:p14="http://schemas.microsoft.com/office/powerpoint/2010/main" val="6455975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ansje høy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9C0D48-322F-4D4D-8C30-0629C6657EB5}"/>
              </a:ext>
            </a:extLst>
          </p:cNvPr>
          <p:cNvSpPr/>
          <p:nvPr userDrawn="1"/>
        </p:nvSpPr>
        <p:spPr>
          <a:xfrm>
            <a:off x="4922044" y="0"/>
            <a:ext cx="422195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CBC110BE-DB0A-433C-BB36-B049FCD6B505}"/>
              </a:ext>
            </a:extLst>
          </p:cNvPr>
          <p:cNvSpPr>
            <a:spLocks noGrp="1"/>
          </p:cNvSpPr>
          <p:nvPr>
            <p:ph sz="quarter" idx="15"/>
          </p:nvPr>
        </p:nvSpPr>
        <p:spPr>
          <a:xfrm>
            <a:off x="341115" y="1135857"/>
            <a:ext cx="415944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9">
            <a:extLst>
              <a:ext uri="{FF2B5EF4-FFF2-40B4-BE49-F238E27FC236}">
                <a16:creationId xmlns:a16="http://schemas.microsoft.com/office/drawing/2014/main" id="{0D4782BC-4109-45D3-907A-7CAB7DF17581}"/>
              </a:ext>
            </a:extLst>
          </p:cNvPr>
          <p:cNvSpPr>
            <a:spLocks noGrp="1"/>
          </p:cNvSpPr>
          <p:nvPr>
            <p:ph sz="quarter" idx="16"/>
          </p:nvPr>
        </p:nvSpPr>
        <p:spPr>
          <a:xfrm>
            <a:off x="5382817" y="1135856"/>
            <a:ext cx="344628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4" name="Title 1">
            <a:extLst>
              <a:ext uri="{FF2B5EF4-FFF2-40B4-BE49-F238E27FC236}">
                <a16:creationId xmlns:a16="http://schemas.microsoft.com/office/drawing/2014/main" id="{1078EF1D-3783-DE4B-83B1-366BA8B12C38}"/>
              </a:ext>
            </a:extLst>
          </p:cNvPr>
          <p:cNvSpPr>
            <a:spLocks noGrp="1"/>
          </p:cNvSpPr>
          <p:nvPr>
            <p:ph type="ctrTitle"/>
          </p:nvPr>
        </p:nvSpPr>
        <p:spPr>
          <a:xfrm>
            <a:off x="341115" y="485776"/>
            <a:ext cx="4159448" cy="343326"/>
          </a:xfrm>
        </p:spPr>
        <p:txBody>
          <a:bodyPr lIns="0" tIns="0" rIns="0" bIns="0" anchor="t">
            <a:normAutofit/>
          </a:bodyPr>
          <a:lstStyle>
            <a:lvl1pPr algn="l">
              <a:defRPr sz="2100"/>
            </a:lvl1pPr>
          </a:lstStyle>
          <a:p>
            <a:r>
              <a:rPr lang="nb-NO"/>
              <a:t>Klikk for å redigere tittelstil</a:t>
            </a:r>
            <a:endParaRPr lang="en-US"/>
          </a:p>
        </p:txBody>
      </p:sp>
      <p:sp>
        <p:nvSpPr>
          <p:cNvPr id="9" name="Text Placeholder 2">
            <a:extLst>
              <a:ext uri="{FF2B5EF4-FFF2-40B4-BE49-F238E27FC236}">
                <a16:creationId xmlns:a16="http://schemas.microsoft.com/office/drawing/2014/main" id="{F78431C1-F8BC-466A-A625-6EB574E29376}"/>
              </a:ext>
            </a:extLst>
          </p:cNvPr>
          <p:cNvSpPr>
            <a:spLocks noGrp="1"/>
          </p:cNvSpPr>
          <p:nvPr>
            <p:ph type="body" sz="quarter" idx="17"/>
          </p:nvPr>
        </p:nvSpPr>
        <p:spPr>
          <a:xfrm>
            <a:off x="5382817" y="485776"/>
            <a:ext cx="3446288" cy="343326"/>
          </a:xfrm>
        </p:spPr>
        <p:txBody>
          <a:bodyPr lIns="0" tIns="0" rIns="0" bIns="0">
            <a:normAutofit/>
          </a:bodyPr>
          <a:lstStyle>
            <a:lvl1pPr marL="0" indent="0">
              <a:lnSpc>
                <a:spcPct val="90000"/>
              </a:lnSpc>
              <a:spcBef>
                <a:spcPts val="0"/>
              </a:spcBef>
              <a:buNone/>
              <a:defRPr sz="2100"/>
            </a:lvl1pPr>
          </a:lstStyle>
          <a:p>
            <a:pPr lvl="0"/>
            <a:r>
              <a:rPr lang="nb-NO"/>
              <a:t>Klikk for å redigere tekststiler i malen</a:t>
            </a:r>
          </a:p>
        </p:txBody>
      </p:sp>
    </p:spTree>
    <p:extLst>
      <p:ext uri="{BB962C8B-B14F-4D97-AF65-F5344CB8AC3E}">
        <p14:creationId xmlns:p14="http://schemas.microsoft.com/office/powerpoint/2010/main" val="1199903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å høy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9C0D48-322F-4D4D-8C30-0629C6657EB5}"/>
              </a:ext>
            </a:extLst>
          </p:cNvPr>
          <p:cNvSpPr/>
          <p:nvPr userDrawn="1"/>
        </p:nvSpPr>
        <p:spPr>
          <a:xfrm>
            <a:off x="4922044" y="0"/>
            <a:ext cx="422195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5" y="485776"/>
            <a:ext cx="4159448" cy="343326"/>
          </a:xfrm>
        </p:spPr>
        <p:txBody>
          <a:bodyPr lIns="0" tIns="0" rIns="0" bIns="0" anchor="t">
            <a:normAutofit/>
          </a:bodyPr>
          <a:lstStyle>
            <a:lvl1pPr algn="l">
              <a:defRPr sz="2100"/>
            </a:lvl1pPr>
          </a:lstStyle>
          <a:p>
            <a:r>
              <a:rPr lang="nb-NO"/>
              <a:t>Klikk for å redigere tittelstil</a:t>
            </a:r>
            <a:endParaRPr lang="en-US"/>
          </a:p>
        </p:txBody>
      </p:sp>
      <p:sp>
        <p:nvSpPr>
          <p:cNvPr id="10" name="Content Placeholder 9">
            <a:extLst>
              <a:ext uri="{FF2B5EF4-FFF2-40B4-BE49-F238E27FC236}">
                <a16:creationId xmlns:a16="http://schemas.microsoft.com/office/drawing/2014/main" id="{CBC110BE-DB0A-433C-BB36-B049FCD6B505}"/>
              </a:ext>
            </a:extLst>
          </p:cNvPr>
          <p:cNvSpPr>
            <a:spLocks noGrp="1"/>
          </p:cNvSpPr>
          <p:nvPr>
            <p:ph sz="quarter" idx="15"/>
          </p:nvPr>
        </p:nvSpPr>
        <p:spPr>
          <a:xfrm>
            <a:off x="341115" y="1135857"/>
            <a:ext cx="415944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9">
            <a:extLst>
              <a:ext uri="{FF2B5EF4-FFF2-40B4-BE49-F238E27FC236}">
                <a16:creationId xmlns:a16="http://schemas.microsoft.com/office/drawing/2014/main" id="{0D4782BC-4109-45D3-907A-7CAB7DF17581}"/>
              </a:ext>
            </a:extLst>
          </p:cNvPr>
          <p:cNvSpPr>
            <a:spLocks noGrp="1"/>
          </p:cNvSpPr>
          <p:nvPr>
            <p:ph sz="quarter" idx="16"/>
          </p:nvPr>
        </p:nvSpPr>
        <p:spPr>
          <a:xfrm>
            <a:off x="5382817" y="1135856"/>
            <a:ext cx="3446288" cy="342185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Text Placeholder 2">
            <a:extLst>
              <a:ext uri="{FF2B5EF4-FFF2-40B4-BE49-F238E27FC236}">
                <a16:creationId xmlns:a16="http://schemas.microsoft.com/office/drawing/2014/main" id="{63477453-930B-4E55-800D-9B922EF819C5}"/>
              </a:ext>
            </a:extLst>
          </p:cNvPr>
          <p:cNvSpPr>
            <a:spLocks noGrp="1"/>
          </p:cNvSpPr>
          <p:nvPr>
            <p:ph type="body" sz="quarter" idx="17"/>
          </p:nvPr>
        </p:nvSpPr>
        <p:spPr>
          <a:xfrm>
            <a:off x="5382817" y="485776"/>
            <a:ext cx="3446288" cy="343326"/>
          </a:xfrm>
        </p:spPr>
        <p:txBody>
          <a:bodyPr lIns="0" tIns="0" rIns="0" bIns="0">
            <a:normAutofit/>
          </a:bodyPr>
          <a:lstStyle>
            <a:lvl1pPr marL="0" indent="0">
              <a:lnSpc>
                <a:spcPct val="90000"/>
              </a:lnSpc>
              <a:spcBef>
                <a:spcPts val="0"/>
              </a:spcBef>
              <a:buNone/>
              <a:defRPr sz="2100"/>
            </a:lvl1pPr>
          </a:lstStyle>
          <a:p>
            <a:pPr lvl="0"/>
            <a:r>
              <a:rPr lang="nb-NO"/>
              <a:t>Klikk for å redigere tekststiler i malen</a:t>
            </a:r>
          </a:p>
        </p:txBody>
      </p:sp>
    </p:spTree>
    <p:extLst>
      <p:ext uri="{BB962C8B-B14F-4D97-AF65-F5344CB8AC3E}">
        <p14:creationId xmlns:p14="http://schemas.microsoft.com/office/powerpoint/2010/main" val="110371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2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8741E04-24FB-4754-A22F-E8E8425AD442}" type="datetime1">
              <a:rPr lang="nb-NO" smtClean="0"/>
              <a:t>08.03.2022</a:t>
            </a:fld>
            <a:endParaRPr lang="nb-NO"/>
          </a:p>
        </p:txBody>
      </p:sp>
      <p:sp>
        <p:nvSpPr>
          <p:cNvPr id="2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8"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9"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Tree>
    <p:extLst>
      <p:ext uri="{BB962C8B-B14F-4D97-AF65-F5344CB8AC3E}">
        <p14:creationId xmlns:p14="http://schemas.microsoft.com/office/powerpoint/2010/main" val="12479366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kolonner med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5" y="485776"/>
            <a:ext cx="8467129" cy="635793"/>
          </a:xfrm>
        </p:spPr>
        <p:txBody>
          <a:bodyPr lIns="0" tIns="0" rIns="0" bIns="0" anchor="t">
            <a:normAutofit/>
          </a:bodyPr>
          <a:lstStyle>
            <a:lvl1pPr algn="l">
              <a:defRPr sz="2100"/>
            </a:lvl1pPr>
          </a:lstStyle>
          <a:p>
            <a:r>
              <a:rPr lang="nb-NO"/>
              <a:t>Klikk for å redigere tittelstil</a:t>
            </a:r>
            <a:endParaRPr lang="en-US"/>
          </a:p>
        </p:txBody>
      </p:sp>
      <p:sp>
        <p:nvSpPr>
          <p:cNvPr id="10" name="Content Placeholder 9">
            <a:extLst>
              <a:ext uri="{FF2B5EF4-FFF2-40B4-BE49-F238E27FC236}">
                <a16:creationId xmlns:a16="http://schemas.microsoft.com/office/drawing/2014/main" id="{CBC110BE-DB0A-433C-BB36-B049FCD6B505}"/>
              </a:ext>
            </a:extLst>
          </p:cNvPr>
          <p:cNvSpPr>
            <a:spLocks noGrp="1"/>
          </p:cNvSpPr>
          <p:nvPr>
            <p:ph sz="quarter" idx="15"/>
          </p:nvPr>
        </p:nvSpPr>
        <p:spPr>
          <a:xfrm>
            <a:off x="341115" y="2571750"/>
            <a:ext cx="2423518" cy="1985963"/>
          </a:xfrm>
        </p:spPr>
        <p:txBody>
          <a:bodyPr lIns="0" tIns="0" rIns="0" bIns="0">
            <a:normAutofit/>
          </a:bodyPr>
          <a:lstStyle>
            <a:lvl1pPr marL="270000" indent="-270000">
              <a:buFont typeface="Arial" panose="020B0604020202020204" pitchFamily="34" charset="0"/>
              <a:buChar char="•"/>
              <a:defRPr sz="1200"/>
            </a:lvl1pPr>
            <a:lvl2pPr>
              <a:defRPr sz="1200"/>
            </a:lvl2pPr>
            <a:lvl3pPr>
              <a:defRPr sz="12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4" name="Text Placeholder 13">
            <a:extLst>
              <a:ext uri="{FF2B5EF4-FFF2-40B4-BE49-F238E27FC236}">
                <a16:creationId xmlns:a16="http://schemas.microsoft.com/office/drawing/2014/main" id="{312E4318-AEE3-4482-8540-9E3363C9BD7B}"/>
              </a:ext>
            </a:extLst>
          </p:cNvPr>
          <p:cNvSpPr>
            <a:spLocks noGrp="1"/>
          </p:cNvSpPr>
          <p:nvPr>
            <p:ph type="body" sz="quarter" idx="16"/>
          </p:nvPr>
        </p:nvSpPr>
        <p:spPr>
          <a:xfrm>
            <a:off x="341115" y="2195512"/>
            <a:ext cx="2417564" cy="376238"/>
          </a:xfrm>
        </p:spPr>
        <p:txBody>
          <a:bodyPr lIns="0" tIns="0" rIns="0" bIns="0">
            <a:normAutofit/>
          </a:bodyPr>
          <a:lstStyle>
            <a:lvl1pPr marL="0" indent="0">
              <a:spcBef>
                <a:spcPts val="0"/>
              </a:spcBef>
              <a:buNone/>
              <a:defRPr b="1"/>
            </a:lvl1pPr>
          </a:lstStyle>
          <a:p>
            <a:pPr lvl="0"/>
            <a:r>
              <a:rPr lang="nb-NO"/>
              <a:t>Klikk for å redigere tekststiler i malen</a:t>
            </a:r>
          </a:p>
        </p:txBody>
      </p:sp>
      <p:sp>
        <p:nvSpPr>
          <p:cNvPr id="15" name="Content Placeholder 9">
            <a:extLst>
              <a:ext uri="{FF2B5EF4-FFF2-40B4-BE49-F238E27FC236}">
                <a16:creationId xmlns:a16="http://schemas.microsoft.com/office/drawing/2014/main" id="{54AAFF74-A9A2-4829-8A8D-9C50A31467A7}"/>
              </a:ext>
            </a:extLst>
          </p:cNvPr>
          <p:cNvSpPr>
            <a:spLocks noGrp="1"/>
          </p:cNvSpPr>
          <p:nvPr>
            <p:ph sz="quarter" idx="17"/>
          </p:nvPr>
        </p:nvSpPr>
        <p:spPr>
          <a:xfrm>
            <a:off x="3233737" y="2571750"/>
            <a:ext cx="2416970" cy="1985963"/>
          </a:xfrm>
        </p:spPr>
        <p:txBody>
          <a:bodyPr lIns="0" tIns="0" rIns="0" bIns="0">
            <a:normAutofit/>
          </a:bodyPr>
          <a:lstStyle>
            <a:lvl1pPr marL="270000" indent="-270000">
              <a:buFont typeface="Arial" panose="020B0604020202020204" pitchFamily="34" charset="0"/>
              <a:buChar char="•"/>
              <a:defRPr sz="1200"/>
            </a:lvl1pPr>
            <a:lvl2pPr>
              <a:defRPr sz="1200"/>
            </a:lvl2pPr>
            <a:lvl3pPr>
              <a:defRPr sz="12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Text Placeholder 13">
            <a:extLst>
              <a:ext uri="{FF2B5EF4-FFF2-40B4-BE49-F238E27FC236}">
                <a16:creationId xmlns:a16="http://schemas.microsoft.com/office/drawing/2014/main" id="{993204DF-78E4-4303-AACE-17346DB5B014}"/>
              </a:ext>
            </a:extLst>
          </p:cNvPr>
          <p:cNvSpPr>
            <a:spLocks noGrp="1"/>
          </p:cNvSpPr>
          <p:nvPr>
            <p:ph type="body" sz="quarter" idx="18"/>
          </p:nvPr>
        </p:nvSpPr>
        <p:spPr>
          <a:xfrm>
            <a:off x="3227785" y="2195512"/>
            <a:ext cx="2416969" cy="376238"/>
          </a:xfrm>
        </p:spPr>
        <p:txBody>
          <a:bodyPr lIns="0" tIns="0" rIns="0" bIns="0">
            <a:normAutofit/>
          </a:bodyPr>
          <a:lstStyle>
            <a:lvl1pPr marL="0" indent="0">
              <a:spcBef>
                <a:spcPts val="0"/>
              </a:spcBef>
              <a:buNone/>
              <a:defRPr b="1"/>
            </a:lvl1pPr>
          </a:lstStyle>
          <a:p>
            <a:pPr lvl="0"/>
            <a:r>
              <a:rPr lang="nb-NO"/>
              <a:t>Klikk for å redigere tekststiler i malen</a:t>
            </a:r>
          </a:p>
        </p:txBody>
      </p:sp>
      <p:sp>
        <p:nvSpPr>
          <p:cNvPr id="17" name="Content Placeholder 9">
            <a:extLst>
              <a:ext uri="{FF2B5EF4-FFF2-40B4-BE49-F238E27FC236}">
                <a16:creationId xmlns:a16="http://schemas.microsoft.com/office/drawing/2014/main" id="{98E5ED74-13CF-437C-A9DB-7BE2890D9162}"/>
              </a:ext>
            </a:extLst>
          </p:cNvPr>
          <p:cNvSpPr>
            <a:spLocks noGrp="1"/>
          </p:cNvSpPr>
          <p:nvPr>
            <p:ph sz="quarter" idx="19"/>
          </p:nvPr>
        </p:nvSpPr>
        <p:spPr>
          <a:xfrm>
            <a:off x="6107907" y="2571750"/>
            <a:ext cx="2422922" cy="1985963"/>
          </a:xfrm>
        </p:spPr>
        <p:txBody>
          <a:bodyPr lIns="0" tIns="0" rIns="0" bIns="0">
            <a:normAutofit/>
          </a:bodyPr>
          <a:lstStyle>
            <a:lvl1pPr marL="270000" indent="-270000">
              <a:buFont typeface="Arial" panose="020B0604020202020204" pitchFamily="34" charset="0"/>
              <a:buChar char="•"/>
              <a:defRPr sz="1200"/>
            </a:lvl1pPr>
            <a:lvl2pPr>
              <a:defRPr sz="1200"/>
            </a:lvl2pPr>
            <a:lvl3pPr>
              <a:defRPr sz="12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8" name="Text Placeholder 13">
            <a:extLst>
              <a:ext uri="{FF2B5EF4-FFF2-40B4-BE49-F238E27FC236}">
                <a16:creationId xmlns:a16="http://schemas.microsoft.com/office/drawing/2014/main" id="{5ECFDF90-B5DA-4FD7-9AF2-00149918642F}"/>
              </a:ext>
            </a:extLst>
          </p:cNvPr>
          <p:cNvSpPr>
            <a:spLocks noGrp="1"/>
          </p:cNvSpPr>
          <p:nvPr>
            <p:ph type="body" sz="quarter" idx="20"/>
          </p:nvPr>
        </p:nvSpPr>
        <p:spPr>
          <a:xfrm>
            <a:off x="6107907" y="2195512"/>
            <a:ext cx="2416969" cy="376238"/>
          </a:xfrm>
        </p:spPr>
        <p:txBody>
          <a:bodyPr lIns="0" tIns="0" rIns="0" bIns="0">
            <a:normAutofit/>
          </a:bodyPr>
          <a:lstStyle>
            <a:lvl1pPr marL="0" indent="0">
              <a:spcBef>
                <a:spcPts val="0"/>
              </a:spcBef>
              <a:buNone/>
              <a:defRPr b="1"/>
            </a:lvl1pPr>
          </a:lstStyle>
          <a:p>
            <a:pPr lvl="0"/>
            <a:r>
              <a:rPr lang="nb-NO"/>
              <a:t>Klikk for å redigere tekststiler i malen</a:t>
            </a:r>
          </a:p>
        </p:txBody>
      </p:sp>
      <p:sp>
        <p:nvSpPr>
          <p:cNvPr id="20" name="Picture Placeholder 19">
            <a:extLst>
              <a:ext uri="{FF2B5EF4-FFF2-40B4-BE49-F238E27FC236}">
                <a16:creationId xmlns:a16="http://schemas.microsoft.com/office/drawing/2014/main" id="{B70EB998-EBA6-4FAF-8176-294CB640C92F}"/>
              </a:ext>
            </a:extLst>
          </p:cNvPr>
          <p:cNvSpPr>
            <a:spLocks noGrp="1"/>
          </p:cNvSpPr>
          <p:nvPr>
            <p:ph type="pic" sz="quarter" idx="21"/>
          </p:nvPr>
        </p:nvSpPr>
        <p:spPr>
          <a:xfrm>
            <a:off x="347662" y="1491854"/>
            <a:ext cx="509588" cy="523875"/>
          </a:xfrm>
        </p:spPr>
        <p:txBody>
          <a:bodyPr>
            <a:normAutofit/>
          </a:bodyPr>
          <a:lstStyle>
            <a:lvl1pPr marL="0" indent="0">
              <a:buNone/>
              <a:defRPr sz="800"/>
            </a:lvl1pPr>
          </a:lstStyle>
          <a:p>
            <a:r>
              <a:rPr lang="nb-NO"/>
              <a:t>Klikk på ikonet for å legge til et bilde</a:t>
            </a:r>
            <a:endParaRPr lang="en-US"/>
          </a:p>
        </p:txBody>
      </p:sp>
      <p:sp>
        <p:nvSpPr>
          <p:cNvPr id="21" name="Picture Placeholder 19">
            <a:extLst>
              <a:ext uri="{FF2B5EF4-FFF2-40B4-BE49-F238E27FC236}">
                <a16:creationId xmlns:a16="http://schemas.microsoft.com/office/drawing/2014/main" id="{2DB79318-2645-433D-995C-EEBEAA75B693}"/>
              </a:ext>
            </a:extLst>
          </p:cNvPr>
          <p:cNvSpPr>
            <a:spLocks noGrp="1"/>
          </p:cNvSpPr>
          <p:nvPr>
            <p:ph type="pic" sz="quarter" idx="22"/>
          </p:nvPr>
        </p:nvSpPr>
        <p:spPr>
          <a:xfrm>
            <a:off x="3227785" y="1491854"/>
            <a:ext cx="509588" cy="523875"/>
          </a:xfrm>
        </p:spPr>
        <p:txBody>
          <a:bodyPr>
            <a:normAutofit/>
          </a:bodyPr>
          <a:lstStyle>
            <a:lvl1pPr marL="0" indent="0">
              <a:buNone/>
              <a:defRPr sz="800"/>
            </a:lvl1pPr>
          </a:lstStyle>
          <a:p>
            <a:r>
              <a:rPr lang="nb-NO"/>
              <a:t>Klikk på ikonet for å legge til et bilde</a:t>
            </a:r>
            <a:endParaRPr lang="en-US"/>
          </a:p>
        </p:txBody>
      </p:sp>
      <p:sp>
        <p:nvSpPr>
          <p:cNvPr id="22" name="Picture Placeholder 19">
            <a:extLst>
              <a:ext uri="{FF2B5EF4-FFF2-40B4-BE49-F238E27FC236}">
                <a16:creationId xmlns:a16="http://schemas.microsoft.com/office/drawing/2014/main" id="{6FBCB379-FD0C-4184-A635-CCC09D8ED0E7}"/>
              </a:ext>
            </a:extLst>
          </p:cNvPr>
          <p:cNvSpPr>
            <a:spLocks noGrp="1"/>
          </p:cNvSpPr>
          <p:nvPr>
            <p:ph type="pic" sz="quarter" idx="23"/>
          </p:nvPr>
        </p:nvSpPr>
        <p:spPr>
          <a:xfrm>
            <a:off x="6107907" y="1483519"/>
            <a:ext cx="509588" cy="523875"/>
          </a:xfrm>
        </p:spPr>
        <p:txBody>
          <a:bodyPr>
            <a:normAutofit/>
          </a:bodyPr>
          <a:lstStyle>
            <a:lvl1pPr marL="0" indent="0">
              <a:buNone/>
              <a:defRPr sz="800"/>
            </a:lvl1pPr>
          </a:lstStyle>
          <a:p>
            <a:r>
              <a:rPr lang="nb-NO"/>
              <a:t>Klikk på ikonet for å legge til et bilde</a:t>
            </a:r>
            <a:endParaRPr lang="en-US"/>
          </a:p>
        </p:txBody>
      </p:sp>
    </p:spTree>
    <p:extLst>
      <p:ext uri="{BB962C8B-B14F-4D97-AF65-F5344CB8AC3E}">
        <p14:creationId xmlns:p14="http://schemas.microsoft.com/office/powerpoint/2010/main" val="4215178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t bilde og ik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5" y="485776"/>
            <a:ext cx="4130873" cy="635793"/>
          </a:xfrm>
        </p:spPr>
        <p:txBody>
          <a:bodyPr lIns="0" tIns="0" rIns="0" bIns="0" anchor="t">
            <a:normAutofit/>
          </a:bodyPr>
          <a:lstStyle>
            <a:lvl1pPr algn="l">
              <a:defRPr sz="2100"/>
            </a:lvl1pPr>
          </a:lstStyle>
          <a:p>
            <a:r>
              <a:rPr lang="nb-NO"/>
              <a:t>Klikk for å redigere tittelstil</a:t>
            </a:r>
            <a:endParaRPr lang="en-US"/>
          </a:p>
        </p:txBody>
      </p:sp>
      <p:sp>
        <p:nvSpPr>
          <p:cNvPr id="14" name="Text Placeholder 13">
            <a:extLst>
              <a:ext uri="{FF2B5EF4-FFF2-40B4-BE49-F238E27FC236}">
                <a16:creationId xmlns:a16="http://schemas.microsoft.com/office/drawing/2014/main" id="{312E4318-AEE3-4482-8540-9E3363C9BD7B}"/>
              </a:ext>
            </a:extLst>
          </p:cNvPr>
          <p:cNvSpPr>
            <a:spLocks noGrp="1"/>
          </p:cNvSpPr>
          <p:nvPr>
            <p:ph type="body" sz="quarter" idx="16"/>
          </p:nvPr>
        </p:nvSpPr>
        <p:spPr>
          <a:xfrm>
            <a:off x="1064419" y="1307307"/>
            <a:ext cx="3407569" cy="184547"/>
          </a:xfrm>
        </p:spPr>
        <p:txBody>
          <a:bodyPr lIns="0" tIns="0" rIns="0" bIns="0">
            <a:normAutofit/>
          </a:bodyPr>
          <a:lstStyle>
            <a:lvl1pPr marL="0" indent="0">
              <a:spcBef>
                <a:spcPts val="0"/>
              </a:spcBef>
              <a:buNone/>
              <a:defRPr sz="1200" b="1"/>
            </a:lvl1pPr>
          </a:lstStyle>
          <a:p>
            <a:pPr lvl="0"/>
            <a:r>
              <a:rPr lang="nb-NO"/>
              <a:t>Klikk for å redigere tekststiler i malen</a:t>
            </a:r>
          </a:p>
        </p:txBody>
      </p:sp>
      <p:sp>
        <p:nvSpPr>
          <p:cNvPr id="20" name="Picture Placeholder 19">
            <a:extLst>
              <a:ext uri="{FF2B5EF4-FFF2-40B4-BE49-F238E27FC236}">
                <a16:creationId xmlns:a16="http://schemas.microsoft.com/office/drawing/2014/main" id="{B70EB998-EBA6-4FAF-8176-294CB640C92F}"/>
              </a:ext>
            </a:extLst>
          </p:cNvPr>
          <p:cNvSpPr>
            <a:spLocks noGrp="1"/>
          </p:cNvSpPr>
          <p:nvPr>
            <p:ph type="pic" sz="quarter" idx="21"/>
          </p:nvPr>
        </p:nvSpPr>
        <p:spPr>
          <a:xfrm>
            <a:off x="339328" y="1307307"/>
            <a:ext cx="414338" cy="414338"/>
          </a:xfrm>
        </p:spPr>
        <p:txBody>
          <a:bodyPr>
            <a:normAutofit/>
          </a:bodyPr>
          <a:lstStyle>
            <a:lvl1pPr marL="0" indent="0">
              <a:buNone/>
              <a:defRPr sz="800"/>
            </a:lvl1pPr>
          </a:lstStyle>
          <a:p>
            <a:r>
              <a:rPr lang="nb-NO"/>
              <a:t>Klikk på ikonet for å legge til et bilde</a:t>
            </a:r>
            <a:endParaRPr lang="en-US"/>
          </a:p>
        </p:txBody>
      </p:sp>
      <p:sp>
        <p:nvSpPr>
          <p:cNvPr id="8" name="Text Placeholder 7">
            <a:extLst>
              <a:ext uri="{FF2B5EF4-FFF2-40B4-BE49-F238E27FC236}">
                <a16:creationId xmlns:a16="http://schemas.microsoft.com/office/drawing/2014/main" id="{E622CF04-9729-437C-8C95-55A80E056A4A}"/>
              </a:ext>
            </a:extLst>
          </p:cNvPr>
          <p:cNvSpPr>
            <a:spLocks noGrp="1"/>
          </p:cNvSpPr>
          <p:nvPr>
            <p:ph type="body" sz="quarter" idx="22"/>
          </p:nvPr>
        </p:nvSpPr>
        <p:spPr>
          <a:xfrm>
            <a:off x="1064419" y="1491854"/>
            <a:ext cx="3407569" cy="358378"/>
          </a:xfrm>
        </p:spPr>
        <p:txBody>
          <a:bodyPr lIns="0" tIns="0" rIns="0" bIns="0">
            <a:normAutofit/>
          </a:bodyPr>
          <a:lstStyle>
            <a:lvl1pPr marL="0" indent="0">
              <a:spcBef>
                <a:spcPts val="0"/>
              </a:spcBef>
              <a:buNone/>
              <a:defRPr sz="1200"/>
            </a:lvl1pPr>
          </a:lstStyle>
          <a:p>
            <a:pPr lvl="0"/>
            <a:r>
              <a:rPr lang="nb-NO"/>
              <a:t>Klikk for å redigere tekststiler i malen</a:t>
            </a:r>
          </a:p>
        </p:txBody>
      </p:sp>
      <p:sp>
        <p:nvSpPr>
          <p:cNvPr id="19" name="Text Placeholder 13">
            <a:extLst>
              <a:ext uri="{FF2B5EF4-FFF2-40B4-BE49-F238E27FC236}">
                <a16:creationId xmlns:a16="http://schemas.microsoft.com/office/drawing/2014/main" id="{8B9E26B2-36FE-4D21-825A-38F22C72E4B4}"/>
              </a:ext>
            </a:extLst>
          </p:cNvPr>
          <p:cNvSpPr>
            <a:spLocks noGrp="1"/>
          </p:cNvSpPr>
          <p:nvPr>
            <p:ph type="body" sz="quarter" idx="23"/>
          </p:nvPr>
        </p:nvSpPr>
        <p:spPr>
          <a:xfrm>
            <a:off x="1060847" y="2175868"/>
            <a:ext cx="3407569" cy="184547"/>
          </a:xfrm>
        </p:spPr>
        <p:txBody>
          <a:bodyPr lIns="0" tIns="0" rIns="0" bIns="0">
            <a:normAutofit/>
          </a:bodyPr>
          <a:lstStyle>
            <a:lvl1pPr marL="0" indent="0">
              <a:spcBef>
                <a:spcPts val="0"/>
              </a:spcBef>
              <a:buNone/>
              <a:defRPr sz="1200" b="1"/>
            </a:lvl1pPr>
          </a:lstStyle>
          <a:p>
            <a:pPr lvl="0"/>
            <a:r>
              <a:rPr lang="nb-NO"/>
              <a:t>Klikk for å redigere tekststiler i malen</a:t>
            </a:r>
          </a:p>
        </p:txBody>
      </p:sp>
      <p:sp>
        <p:nvSpPr>
          <p:cNvPr id="23" name="Picture Placeholder 19">
            <a:extLst>
              <a:ext uri="{FF2B5EF4-FFF2-40B4-BE49-F238E27FC236}">
                <a16:creationId xmlns:a16="http://schemas.microsoft.com/office/drawing/2014/main" id="{45F9AE6E-981B-4FB4-B635-EB2C7CA7DED9}"/>
              </a:ext>
            </a:extLst>
          </p:cNvPr>
          <p:cNvSpPr>
            <a:spLocks noGrp="1"/>
          </p:cNvSpPr>
          <p:nvPr>
            <p:ph type="pic" sz="quarter" idx="24"/>
          </p:nvPr>
        </p:nvSpPr>
        <p:spPr>
          <a:xfrm>
            <a:off x="339329" y="2180928"/>
            <a:ext cx="414338" cy="414338"/>
          </a:xfrm>
        </p:spPr>
        <p:txBody>
          <a:bodyPr>
            <a:normAutofit/>
          </a:bodyPr>
          <a:lstStyle>
            <a:lvl1pPr marL="0" indent="0">
              <a:buNone/>
              <a:defRPr sz="800"/>
            </a:lvl1pPr>
          </a:lstStyle>
          <a:p>
            <a:r>
              <a:rPr lang="nb-NO"/>
              <a:t>Klikk på ikonet for å legge til et bilde</a:t>
            </a:r>
            <a:endParaRPr lang="en-US"/>
          </a:p>
        </p:txBody>
      </p:sp>
      <p:sp>
        <p:nvSpPr>
          <p:cNvPr id="24" name="Text Placeholder 7">
            <a:extLst>
              <a:ext uri="{FF2B5EF4-FFF2-40B4-BE49-F238E27FC236}">
                <a16:creationId xmlns:a16="http://schemas.microsoft.com/office/drawing/2014/main" id="{B45E4F7B-B1FB-4ECC-BC77-ADB17BDBB1DC}"/>
              </a:ext>
            </a:extLst>
          </p:cNvPr>
          <p:cNvSpPr>
            <a:spLocks noGrp="1"/>
          </p:cNvSpPr>
          <p:nvPr>
            <p:ph type="body" sz="quarter" idx="25"/>
          </p:nvPr>
        </p:nvSpPr>
        <p:spPr>
          <a:xfrm>
            <a:off x="1060847" y="2360415"/>
            <a:ext cx="3407569" cy="358378"/>
          </a:xfrm>
        </p:spPr>
        <p:txBody>
          <a:bodyPr lIns="0" tIns="0" rIns="0" bIns="0">
            <a:normAutofit/>
          </a:bodyPr>
          <a:lstStyle>
            <a:lvl1pPr marL="0" indent="0">
              <a:spcBef>
                <a:spcPts val="0"/>
              </a:spcBef>
              <a:buNone/>
              <a:defRPr sz="1200"/>
            </a:lvl1pPr>
          </a:lstStyle>
          <a:p>
            <a:pPr lvl="0"/>
            <a:r>
              <a:rPr lang="nb-NO"/>
              <a:t>Klikk for å redigere tekststiler i malen</a:t>
            </a:r>
          </a:p>
        </p:txBody>
      </p:sp>
      <p:sp>
        <p:nvSpPr>
          <p:cNvPr id="25" name="Text Placeholder 13">
            <a:extLst>
              <a:ext uri="{FF2B5EF4-FFF2-40B4-BE49-F238E27FC236}">
                <a16:creationId xmlns:a16="http://schemas.microsoft.com/office/drawing/2014/main" id="{E5F1CCF1-C451-417C-A803-D362C9BA5DA1}"/>
              </a:ext>
            </a:extLst>
          </p:cNvPr>
          <p:cNvSpPr>
            <a:spLocks noGrp="1"/>
          </p:cNvSpPr>
          <p:nvPr>
            <p:ph type="body" sz="quarter" idx="26"/>
          </p:nvPr>
        </p:nvSpPr>
        <p:spPr>
          <a:xfrm>
            <a:off x="1067991" y="3025975"/>
            <a:ext cx="3407569" cy="184547"/>
          </a:xfrm>
        </p:spPr>
        <p:txBody>
          <a:bodyPr lIns="0" tIns="0" rIns="0" bIns="0">
            <a:normAutofit/>
          </a:bodyPr>
          <a:lstStyle>
            <a:lvl1pPr marL="0" indent="0">
              <a:spcBef>
                <a:spcPts val="0"/>
              </a:spcBef>
              <a:buNone/>
              <a:defRPr sz="1200" b="1"/>
            </a:lvl1pPr>
          </a:lstStyle>
          <a:p>
            <a:pPr lvl="0"/>
            <a:r>
              <a:rPr lang="nb-NO"/>
              <a:t>Klikk for å redigere tekststiler i malen</a:t>
            </a:r>
          </a:p>
        </p:txBody>
      </p:sp>
      <p:sp>
        <p:nvSpPr>
          <p:cNvPr id="26" name="Picture Placeholder 19">
            <a:extLst>
              <a:ext uri="{FF2B5EF4-FFF2-40B4-BE49-F238E27FC236}">
                <a16:creationId xmlns:a16="http://schemas.microsoft.com/office/drawing/2014/main" id="{DD8D9CFF-FA8A-411A-ACCA-01E5C5FD8B9D}"/>
              </a:ext>
            </a:extLst>
          </p:cNvPr>
          <p:cNvSpPr>
            <a:spLocks noGrp="1"/>
          </p:cNvSpPr>
          <p:nvPr>
            <p:ph type="pic" sz="quarter" idx="27"/>
          </p:nvPr>
        </p:nvSpPr>
        <p:spPr>
          <a:xfrm>
            <a:off x="339328" y="3025975"/>
            <a:ext cx="414338" cy="414338"/>
          </a:xfrm>
        </p:spPr>
        <p:txBody>
          <a:bodyPr>
            <a:normAutofit/>
          </a:bodyPr>
          <a:lstStyle>
            <a:lvl1pPr marL="0" indent="0">
              <a:buNone/>
              <a:defRPr sz="800"/>
            </a:lvl1pPr>
          </a:lstStyle>
          <a:p>
            <a:r>
              <a:rPr lang="nb-NO"/>
              <a:t>Klikk på ikonet for å legge til et bilde</a:t>
            </a:r>
            <a:endParaRPr lang="en-US"/>
          </a:p>
        </p:txBody>
      </p:sp>
      <p:sp>
        <p:nvSpPr>
          <p:cNvPr id="27" name="Text Placeholder 7">
            <a:extLst>
              <a:ext uri="{FF2B5EF4-FFF2-40B4-BE49-F238E27FC236}">
                <a16:creationId xmlns:a16="http://schemas.microsoft.com/office/drawing/2014/main" id="{C3F74A91-5907-4F72-8525-A0F500974B3E}"/>
              </a:ext>
            </a:extLst>
          </p:cNvPr>
          <p:cNvSpPr>
            <a:spLocks noGrp="1"/>
          </p:cNvSpPr>
          <p:nvPr>
            <p:ph type="body" sz="quarter" idx="28"/>
          </p:nvPr>
        </p:nvSpPr>
        <p:spPr>
          <a:xfrm>
            <a:off x="1067991" y="3210522"/>
            <a:ext cx="3407569" cy="358378"/>
          </a:xfrm>
        </p:spPr>
        <p:txBody>
          <a:bodyPr lIns="0" tIns="0" rIns="0" bIns="0">
            <a:normAutofit/>
          </a:bodyPr>
          <a:lstStyle>
            <a:lvl1pPr marL="0" indent="0">
              <a:spcBef>
                <a:spcPts val="0"/>
              </a:spcBef>
              <a:buNone/>
              <a:defRPr sz="1200"/>
            </a:lvl1pPr>
          </a:lstStyle>
          <a:p>
            <a:pPr lvl="0"/>
            <a:r>
              <a:rPr lang="nb-NO"/>
              <a:t>Klikk for å redigere tekststiler i malen</a:t>
            </a:r>
          </a:p>
        </p:txBody>
      </p:sp>
      <p:sp>
        <p:nvSpPr>
          <p:cNvPr id="28" name="Text Placeholder 13">
            <a:extLst>
              <a:ext uri="{FF2B5EF4-FFF2-40B4-BE49-F238E27FC236}">
                <a16:creationId xmlns:a16="http://schemas.microsoft.com/office/drawing/2014/main" id="{2F2739F8-6CF3-4460-BFF7-5B64541E3BC9}"/>
              </a:ext>
            </a:extLst>
          </p:cNvPr>
          <p:cNvSpPr>
            <a:spLocks noGrp="1"/>
          </p:cNvSpPr>
          <p:nvPr>
            <p:ph type="body" sz="quarter" idx="29"/>
          </p:nvPr>
        </p:nvSpPr>
        <p:spPr>
          <a:xfrm>
            <a:off x="1060847" y="3883225"/>
            <a:ext cx="3407569" cy="184547"/>
          </a:xfrm>
        </p:spPr>
        <p:txBody>
          <a:bodyPr lIns="0" tIns="0" rIns="0" bIns="0">
            <a:normAutofit/>
          </a:bodyPr>
          <a:lstStyle>
            <a:lvl1pPr marL="0" indent="0">
              <a:spcBef>
                <a:spcPts val="0"/>
              </a:spcBef>
              <a:buNone/>
              <a:defRPr sz="1200" b="1"/>
            </a:lvl1pPr>
          </a:lstStyle>
          <a:p>
            <a:pPr lvl="0"/>
            <a:r>
              <a:rPr lang="nb-NO"/>
              <a:t>Klikk for å redigere tekststiler i malen</a:t>
            </a:r>
          </a:p>
        </p:txBody>
      </p:sp>
      <p:sp>
        <p:nvSpPr>
          <p:cNvPr id="29" name="Picture Placeholder 19">
            <a:extLst>
              <a:ext uri="{FF2B5EF4-FFF2-40B4-BE49-F238E27FC236}">
                <a16:creationId xmlns:a16="http://schemas.microsoft.com/office/drawing/2014/main" id="{D094852A-5A09-47B7-A910-B174795B5154}"/>
              </a:ext>
            </a:extLst>
          </p:cNvPr>
          <p:cNvSpPr>
            <a:spLocks noGrp="1"/>
          </p:cNvSpPr>
          <p:nvPr>
            <p:ph type="pic" sz="quarter" idx="30"/>
          </p:nvPr>
        </p:nvSpPr>
        <p:spPr>
          <a:xfrm>
            <a:off x="339328" y="3895342"/>
            <a:ext cx="414338" cy="414338"/>
          </a:xfrm>
        </p:spPr>
        <p:txBody>
          <a:bodyPr>
            <a:normAutofit/>
          </a:bodyPr>
          <a:lstStyle>
            <a:lvl1pPr marL="0" indent="0">
              <a:buNone/>
              <a:defRPr sz="800"/>
            </a:lvl1pPr>
          </a:lstStyle>
          <a:p>
            <a:r>
              <a:rPr lang="nb-NO"/>
              <a:t>Klikk på ikonet for å legge til et bilde</a:t>
            </a:r>
            <a:endParaRPr lang="en-US"/>
          </a:p>
        </p:txBody>
      </p:sp>
      <p:sp>
        <p:nvSpPr>
          <p:cNvPr id="30" name="Text Placeholder 7">
            <a:extLst>
              <a:ext uri="{FF2B5EF4-FFF2-40B4-BE49-F238E27FC236}">
                <a16:creationId xmlns:a16="http://schemas.microsoft.com/office/drawing/2014/main" id="{8939F56D-1157-48CB-9704-449C852C4A9F}"/>
              </a:ext>
            </a:extLst>
          </p:cNvPr>
          <p:cNvSpPr>
            <a:spLocks noGrp="1"/>
          </p:cNvSpPr>
          <p:nvPr>
            <p:ph type="body" sz="quarter" idx="31"/>
          </p:nvPr>
        </p:nvSpPr>
        <p:spPr>
          <a:xfrm>
            <a:off x="1060847" y="4067772"/>
            <a:ext cx="3407569" cy="358378"/>
          </a:xfrm>
        </p:spPr>
        <p:txBody>
          <a:bodyPr lIns="0" tIns="0" rIns="0" bIns="0">
            <a:normAutofit/>
          </a:bodyPr>
          <a:lstStyle>
            <a:lvl1pPr marL="0" indent="0">
              <a:spcBef>
                <a:spcPts val="0"/>
              </a:spcBef>
              <a:buNone/>
              <a:defRPr sz="1200"/>
            </a:lvl1pPr>
          </a:lstStyle>
          <a:p>
            <a:pPr lvl="0"/>
            <a:r>
              <a:rPr lang="nb-NO"/>
              <a:t>Klikk for å redigere tekststiler i malen</a:t>
            </a:r>
          </a:p>
        </p:txBody>
      </p:sp>
      <p:sp>
        <p:nvSpPr>
          <p:cNvPr id="11" name="Picture Placeholder 10">
            <a:extLst>
              <a:ext uri="{FF2B5EF4-FFF2-40B4-BE49-F238E27FC236}">
                <a16:creationId xmlns:a16="http://schemas.microsoft.com/office/drawing/2014/main" id="{DC6287AD-72DA-4690-8453-9BC6F6318E8A}"/>
              </a:ext>
            </a:extLst>
          </p:cNvPr>
          <p:cNvSpPr>
            <a:spLocks noGrp="1"/>
          </p:cNvSpPr>
          <p:nvPr>
            <p:ph type="pic" sz="quarter" idx="32"/>
          </p:nvPr>
        </p:nvSpPr>
        <p:spPr>
          <a:xfrm>
            <a:off x="5386387" y="0"/>
            <a:ext cx="3757613" cy="5143500"/>
          </a:xfrm>
        </p:spPr>
        <p:txBody>
          <a:bodyPr/>
          <a:lstStyle/>
          <a:p>
            <a:r>
              <a:rPr lang="nb-NO"/>
              <a:t>Klikk på ikonet for å legge til et bilde</a:t>
            </a:r>
            <a:endParaRPr lang="en-US"/>
          </a:p>
        </p:txBody>
      </p:sp>
      <p:sp>
        <p:nvSpPr>
          <p:cNvPr id="18" name="Text Placeholder 12">
            <a:extLst>
              <a:ext uri="{FF2B5EF4-FFF2-40B4-BE49-F238E27FC236}">
                <a16:creationId xmlns:a16="http://schemas.microsoft.com/office/drawing/2014/main" id="{D3E05BAC-792E-4B17-B5EC-CC811982C9E4}"/>
              </a:ext>
            </a:extLst>
          </p:cNvPr>
          <p:cNvSpPr>
            <a:spLocks noGrp="1"/>
          </p:cNvSpPr>
          <p:nvPr>
            <p:ph type="body" sz="quarter" idx="15"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3123365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ort bilde med 4 tekstblok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5" y="485776"/>
            <a:ext cx="4130873" cy="635793"/>
          </a:xfrm>
        </p:spPr>
        <p:txBody>
          <a:bodyPr lIns="0" tIns="0" rIns="0" bIns="0" anchor="t">
            <a:normAutofit/>
          </a:bodyPr>
          <a:lstStyle>
            <a:lvl1pPr algn="l">
              <a:defRPr sz="2100"/>
            </a:lvl1pPr>
          </a:lstStyle>
          <a:p>
            <a:r>
              <a:rPr lang="nb-NO"/>
              <a:t>Klikk for å redigere tittelstil</a:t>
            </a:r>
            <a:endParaRPr lang="en-US"/>
          </a:p>
        </p:txBody>
      </p:sp>
      <p:sp>
        <p:nvSpPr>
          <p:cNvPr id="14" name="Text Placeholder 13">
            <a:extLst>
              <a:ext uri="{FF2B5EF4-FFF2-40B4-BE49-F238E27FC236}">
                <a16:creationId xmlns:a16="http://schemas.microsoft.com/office/drawing/2014/main" id="{312E4318-AEE3-4482-8540-9E3363C9BD7B}"/>
              </a:ext>
            </a:extLst>
          </p:cNvPr>
          <p:cNvSpPr>
            <a:spLocks noGrp="1"/>
          </p:cNvSpPr>
          <p:nvPr>
            <p:ph type="body" sz="quarter" idx="16"/>
          </p:nvPr>
        </p:nvSpPr>
        <p:spPr>
          <a:xfrm>
            <a:off x="341114" y="1458518"/>
            <a:ext cx="1973461" cy="484581"/>
          </a:xfrm>
        </p:spPr>
        <p:txBody>
          <a:bodyPr lIns="0" tIns="0" rIns="0" bIns="0">
            <a:normAutofit/>
          </a:bodyPr>
          <a:lstStyle>
            <a:lvl1pPr marL="0" indent="0">
              <a:spcBef>
                <a:spcPts val="0"/>
              </a:spcBef>
              <a:buNone/>
              <a:defRPr sz="1500" b="1">
                <a:solidFill>
                  <a:schemeClr val="accent2"/>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E622CF04-9729-437C-8C95-55A80E056A4A}"/>
              </a:ext>
            </a:extLst>
          </p:cNvPr>
          <p:cNvSpPr>
            <a:spLocks noGrp="1"/>
          </p:cNvSpPr>
          <p:nvPr>
            <p:ph type="body" sz="quarter" idx="22"/>
          </p:nvPr>
        </p:nvSpPr>
        <p:spPr>
          <a:xfrm>
            <a:off x="341114" y="1943099"/>
            <a:ext cx="1973461" cy="567336"/>
          </a:xfrm>
        </p:spPr>
        <p:txBody>
          <a:bodyPr lIns="0" tIns="0" rIns="0" bIns="0">
            <a:normAutofit/>
          </a:bodyPr>
          <a:lstStyle>
            <a:lvl1pPr marL="0" indent="0">
              <a:spcBef>
                <a:spcPts val="0"/>
              </a:spcBef>
              <a:buNone/>
              <a:defRPr sz="1200"/>
            </a:lvl1pPr>
          </a:lstStyle>
          <a:p>
            <a:pPr lvl="0"/>
            <a:r>
              <a:rPr lang="nb-NO"/>
              <a:t>Klikk for å redigere tekststiler i malen</a:t>
            </a:r>
          </a:p>
        </p:txBody>
      </p:sp>
      <p:sp>
        <p:nvSpPr>
          <p:cNvPr id="11" name="Picture Placeholder 10">
            <a:extLst>
              <a:ext uri="{FF2B5EF4-FFF2-40B4-BE49-F238E27FC236}">
                <a16:creationId xmlns:a16="http://schemas.microsoft.com/office/drawing/2014/main" id="{DC6287AD-72DA-4690-8453-9BC6F6318E8A}"/>
              </a:ext>
            </a:extLst>
          </p:cNvPr>
          <p:cNvSpPr>
            <a:spLocks noGrp="1"/>
          </p:cNvSpPr>
          <p:nvPr>
            <p:ph type="pic" sz="quarter" idx="32"/>
          </p:nvPr>
        </p:nvSpPr>
        <p:spPr>
          <a:xfrm>
            <a:off x="5386387" y="0"/>
            <a:ext cx="3757613" cy="5143500"/>
          </a:xfrm>
        </p:spPr>
        <p:txBody>
          <a:bodyPr/>
          <a:lstStyle/>
          <a:p>
            <a:r>
              <a:rPr lang="nb-NO"/>
              <a:t>Klikk på ikonet for å legge til et bilde</a:t>
            </a:r>
            <a:endParaRPr lang="en-US"/>
          </a:p>
        </p:txBody>
      </p:sp>
      <p:sp>
        <p:nvSpPr>
          <p:cNvPr id="22" name="Text Placeholder 13">
            <a:extLst>
              <a:ext uri="{FF2B5EF4-FFF2-40B4-BE49-F238E27FC236}">
                <a16:creationId xmlns:a16="http://schemas.microsoft.com/office/drawing/2014/main" id="{7C8E24AA-86B3-47C8-A1B3-6D0BAD78D829}"/>
              </a:ext>
            </a:extLst>
          </p:cNvPr>
          <p:cNvSpPr>
            <a:spLocks noGrp="1"/>
          </p:cNvSpPr>
          <p:nvPr>
            <p:ph type="body" sz="quarter" idx="33"/>
          </p:nvPr>
        </p:nvSpPr>
        <p:spPr>
          <a:xfrm>
            <a:off x="2513707" y="1458518"/>
            <a:ext cx="1973461" cy="484581"/>
          </a:xfrm>
        </p:spPr>
        <p:txBody>
          <a:bodyPr lIns="0" tIns="0" rIns="0" bIns="0">
            <a:normAutofit/>
          </a:bodyPr>
          <a:lstStyle>
            <a:lvl1pPr marL="0" indent="0">
              <a:spcBef>
                <a:spcPts val="0"/>
              </a:spcBef>
              <a:buNone/>
              <a:defRPr sz="1500" b="1">
                <a:solidFill>
                  <a:schemeClr val="accent2"/>
                </a:solidFill>
              </a:defRPr>
            </a:lvl1pPr>
          </a:lstStyle>
          <a:p>
            <a:pPr lvl="0"/>
            <a:r>
              <a:rPr lang="nb-NO"/>
              <a:t>Klikk for å redigere tekststiler i malen</a:t>
            </a:r>
          </a:p>
        </p:txBody>
      </p:sp>
      <p:sp>
        <p:nvSpPr>
          <p:cNvPr id="32" name="Text Placeholder 7">
            <a:extLst>
              <a:ext uri="{FF2B5EF4-FFF2-40B4-BE49-F238E27FC236}">
                <a16:creationId xmlns:a16="http://schemas.microsoft.com/office/drawing/2014/main" id="{CCE881AC-00B8-46B3-98A6-D46B777C5BF4}"/>
              </a:ext>
            </a:extLst>
          </p:cNvPr>
          <p:cNvSpPr>
            <a:spLocks noGrp="1"/>
          </p:cNvSpPr>
          <p:nvPr>
            <p:ph type="body" sz="quarter" idx="34"/>
          </p:nvPr>
        </p:nvSpPr>
        <p:spPr>
          <a:xfrm>
            <a:off x="2513707" y="1943099"/>
            <a:ext cx="1973461" cy="567336"/>
          </a:xfrm>
        </p:spPr>
        <p:txBody>
          <a:bodyPr lIns="0" tIns="0" rIns="0" bIns="0">
            <a:noAutofit/>
          </a:bodyPr>
          <a:lstStyle>
            <a:lvl1pPr marL="0" indent="0">
              <a:spcBef>
                <a:spcPts val="0"/>
              </a:spcBef>
              <a:buNone/>
              <a:defRPr sz="1200"/>
            </a:lvl1pPr>
          </a:lstStyle>
          <a:p>
            <a:pPr lvl="0"/>
            <a:r>
              <a:rPr lang="nb-NO"/>
              <a:t>Klikk for å redigere tekststiler i malen</a:t>
            </a:r>
          </a:p>
        </p:txBody>
      </p:sp>
      <p:sp>
        <p:nvSpPr>
          <p:cNvPr id="33" name="Text Placeholder 13">
            <a:extLst>
              <a:ext uri="{FF2B5EF4-FFF2-40B4-BE49-F238E27FC236}">
                <a16:creationId xmlns:a16="http://schemas.microsoft.com/office/drawing/2014/main" id="{A8FDDA3C-716A-4759-806C-5DB100C49F7C}"/>
              </a:ext>
            </a:extLst>
          </p:cNvPr>
          <p:cNvSpPr>
            <a:spLocks noGrp="1"/>
          </p:cNvSpPr>
          <p:nvPr>
            <p:ph type="body" sz="quarter" idx="35"/>
          </p:nvPr>
        </p:nvSpPr>
        <p:spPr>
          <a:xfrm>
            <a:off x="341114" y="2859287"/>
            <a:ext cx="1973461" cy="484581"/>
          </a:xfrm>
        </p:spPr>
        <p:txBody>
          <a:bodyPr lIns="0" tIns="0" rIns="0" bIns="0">
            <a:normAutofit/>
          </a:bodyPr>
          <a:lstStyle>
            <a:lvl1pPr marL="0" indent="0">
              <a:spcBef>
                <a:spcPts val="0"/>
              </a:spcBef>
              <a:buNone/>
              <a:defRPr sz="1500" b="1">
                <a:solidFill>
                  <a:schemeClr val="accent2"/>
                </a:solidFill>
              </a:defRPr>
            </a:lvl1pPr>
          </a:lstStyle>
          <a:p>
            <a:pPr lvl="0"/>
            <a:r>
              <a:rPr lang="nb-NO"/>
              <a:t>Klikk for å redigere tekststiler i malen</a:t>
            </a:r>
          </a:p>
        </p:txBody>
      </p:sp>
      <p:sp>
        <p:nvSpPr>
          <p:cNvPr id="34" name="Text Placeholder 7">
            <a:extLst>
              <a:ext uri="{FF2B5EF4-FFF2-40B4-BE49-F238E27FC236}">
                <a16:creationId xmlns:a16="http://schemas.microsoft.com/office/drawing/2014/main" id="{10D00A87-B543-422B-B3F6-50667D496943}"/>
              </a:ext>
            </a:extLst>
          </p:cNvPr>
          <p:cNvSpPr>
            <a:spLocks noGrp="1"/>
          </p:cNvSpPr>
          <p:nvPr>
            <p:ph type="body" sz="quarter" idx="36"/>
          </p:nvPr>
        </p:nvSpPr>
        <p:spPr>
          <a:xfrm>
            <a:off x="341114" y="3343868"/>
            <a:ext cx="1973461" cy="567336"/>
          </a:xfrm>
        </p:spPr>
        <p:txBody>
          <a:bodyPr lIns="0" tIns="0" rIns="0" bIns="0">
            <a:normAutofit/>
          </a:bodyPr>
          <a:lstStyle>
            <a:lvl1pPr marL="0" indent="0">
              <a:spcBef>
                <a:spcPts val="0"/>
              </a:spcBef>
              <a:buNone/>
              <a:defRPr sz="1200"/>
            </a:lvl1pPr>
          </a:lstStyle>
          <a:p>
            <a:pPr lvl="0"/>
            <a:r>
              <a:rPr lang="nb-NO"/>
              <a:t>Klikk for å redigere tekststiler i malen</a:t>
            </a:r>
          </a:p>
        </p:txBody>
      </p:sp>
      <p:sp>
        <p:nvSpPr>
          <p:cNvPr id="35" name="Text Placeholder 13">
            <a:extLst>
              <a:ext uri="{FF2B5EF4-FFF2-40B4-BE49-F238E27FC236}">
                <a16:creationId xmlns:a16="http://schemas.microsoft.com/office/drawing/2014/main" id="{0F0EE78A-9B84-424C-BD8D-2E707B33E3D2}"/>
              </a:ext>
            </a:extLst>
          </p:cNvPr>
          <p:cNvSpPr>
            <a:spLocks noGrp="1"/>
          </p:cNvSpPr>
          <p:nvPr>
            <p:ph type="body" sz="quarter" idx="37"/>
          </p:nvPr>
        </p:nvSpPr>
        <p:spPr>
          <a:xfrm>
            <a:off x="2513707" y="2859287"/>
            <a:ext cx="1973461" cy="484581"/>
          </a:xfrm>
        </p:spPr>
        <p:txBody>
          <a:bodyPr lIns="0" tIns="0" rIns="0" bIns="0">
            <a:normAutofit/>
          </a:bodyPr>
          <a:lstStyle>
            <a:lvl1pPr marL="0" indent="0">
              <a:spcBef>
                <a:spcPts val="0"/>
              </a:spcBef>
              <a:buNone/>
              <a:defRPr sz="1500" b="1">
                <a:solidFill>
                  <a:schemeClr val="accent2"/>
                </a:solidFill>
              </a:defRPr>
            </a:lvl1pPr>
          </a:lstStyle>
          <a:p>
            <a:pPr lvl="0"/>
            <a:r>
              <a:rPr lang="nb-NO"/>
              <a:t>Klikk for å redigere tekststiler i malen</a:t>
            </a:r>
          </a:p>
        </p:txBody>
      </p:sp>
      <p:sp>
        <p:nvSpPr>
          <p:cNvPr id="36" name="Text Placeholder 7">
            <a:extLst>
              <a:ext uri="{FF2B5EF4-FFF2-40B4-BE49-F238E27FC236}">
                <a16:creationId xmlns:a16="http://schemas.microsoft.com/office/drawing/2014/main" id="{4430CDDC-8634-4343-8FF3-1AD418327CD1}"/>
              </a:ext>
            </a:extLst>
          </p:cNvPr>
          <p:cNvSpPr>
            <a:spLocks noGrp="1"/>
          </p:cNvSpPr>
          <p:nvPr>
            <p:ph type="body" sz="quarter" idx="38"/>
          </p:nvPr>
        </p:nvSpPr>
        <p:spPr>
          <a:xfrm>
            <a:off x="2513707" y="3343868"/>
            <a:ext cx="1973461" cy="567336"/>
          </a:xfrm>
        </p:spPr>
        <p:txBody>
          <a:bodyPr lIns="0" tIns="0" rIns="0" bIns="0">
            <a:normAutofit/>
          </a:bodyPr>
          <a:lstStyle>
            <a:lvl1pPr marL="0" indent="0">
              <a:spcBef>
                <a:spcPts val="0"/>
              </a:spcBef>
              <a:buNone/>
              <a:defRPr sz="1200"/>
            </a:lvl1pPr>
          </a:lstStyle>
          <a:p>
            <a:pPr lvl="0"/>
            <a:r>
              <a:rPr lang="nb-NO"/>
              <a:t>Klikk for å redigere tekststiler i malen</a:t>
            </a:r>
          </a:p>
        </p:txBody>
      </p:sp>
      <p:sp>
        <p:nvSpPr>
          <p:cNvPr id="15" name="Text Placeholder 12">
            <a:extLst>
              <a:ext uri="{FF2B5EF4-FFF2-40B4-BE49-F238E27FC236}">
                <a16:creationId xmlns:a16="http://schemas.microsoft.com/office/drawing/2014/main" id="{FE025022-E210-4042-8BF6-D26DB60B04AD}"/>
              </a:ext>
            </a:extLst>
          </p:cNvPr>
          <p:cNvSpPr>
            <a:spLocks noGrp="1"/>
          </p:cNvSpPr>
          <p:nvPr>
            <p:ph type="body" sz="quarter" idx="15"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4284050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 og grå tekstboks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B62C58-2CAC-44FA-BAA7-9ACE95E6489B}"/>
              </a:ext>
            </a:extLst>
          </p:cNvPr>
          <p:cNvSpPr/>
          <p:nvPr userDrawn="1"/>
        </p:nvSpPr>
        <p:spPr>
          <a:xfrm>
            <a:off x="5386387" y="1164431"/>
            <a:ext cx="3757613" cy="87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F893861-7148-47B2-B986-492254301187}"/>
              </a:ext>
            </a:extLst>
          </p:cNvPr>
          <p:cNvSpPr/>
          <p:nvPr userDrawn="1"/>
        </p:nvSpPr>
        <p:spPr>
          <a:xfrm>
            <a:off x="5386387" y="2035966"/>
            <a:ext cx="3757613" cy="45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084621-A5AD-4B15-870B-1E628FF8005A}"/>
              </a:ext>
            </a:extLst>
          </p:cNvPr>
          <p:cNvSpPr/>
          <p:nvPr userDrawn="1"/>
        </p:nvSpPr>
        <p:spPr>
          <a:xfrm>
            <a:off x="5386387" y="2376487"/>
            <a:ext cx="3757613" cy="87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613B87-5B66-46C5-B5F4-0C4619408692}"/>
              </a:ext>
            </a:extLst>
          </p:cNvPr>
          <p:cNvSpPr/>
          <p:nvPr userDrawn="1"/>
        </p:nvSpPr>
        <p:spPr>
          <a:xfrm>
            <a:off x="5386387" y="3248022"/>
            <a:ext cx="3757613" cy="45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E0E4652-ABC1-47B9-ACA5-9D288C224559}"/>
              </a:ext>
            </a:extLst>
          </p:cNvPr>
          <p:cNvSpPr/>
          <p:nvPr userDrawn="1"/>
        </p:nvSpPr>
        <p:spPr>
          <a:xfrm>
            <a:off x="5386387" y="3644027"/>
            <a:ext cx="3757613" cy="871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8E02D7-416D-4AC2-9C8E-71AFBD170756}"/>
              </a:ext>
            </a:extLst>
          </p:cNvPr>
          <p:cNvSpPr/>
          <p:nvPr userDrawn="1"/>
        </p:nvSpPr>
        <p:spPr>
          <a:xfrm>
            <a:off x="5386387" y="4515562"/>
            <a:ext cx="3757613" cy="45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5" y="485776"/>
            <a:ext cx="8459986" cy="387191"/>
          </a:xfrm>
        </p:spPr>
        <p:txBody>
          <a:bodyPr lIns="0" tIns="0" rIns="0" bIns="0" anchor="t">
            <a:noAutofit/>
          </a:bodyPr>
          <a:lstStyle>
            <a:lvl1pPr algn="l">
              <a:defRPr sz="2100"/>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365D8211-4717-4E3E-BCCB-15257B1DAC80}"/>
              </a:ext>
            </a:extLst>
          </p:cNvPr>
          <p:cNvSpPr>
            <a:spLocks noGrp="1"/>
          </p:cNvSpPr>
          <p:nvPr>
            <p:ph sz="quarter" idx="15"/>
          </p:nvPr>
        </p:nvSpPr>
        <p:spPr>
          <a:xfrm>
            <a:off x="341115" y="1137710"/>
            <a:ext cx="4145161" cy="3431381"/>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Picture Placeholder 15">
            <a:extLst>
              <a:ext uri="{FF2B5EF4-FFF2-40B4-BE49-F238E27FC236}">
                <a16:creationId xmlns:a16="http://schemas.microsoft.com/office/drawing/2014/main" id="{A6B7BFAF-6534-41F4-AC7C-85FC9445CC49}"/>
              </a:ext>
            </a:extLst>
          </p:cNvPr>
          <p:cNvSpPr>
            <a:spLocks noGrp="1"/>
          </p:cNvSpPr>
          <p:nvPr>
            <p:ph type="pic" sz="quarter" idx="16"/>
          </p:nvPr>
        </p:nvSpPr>
        <p:spPr>
          <a:xfrm>
            <a:off x="5651897" y="1343026"/>
            <a:ext cx="514350" cy="527447"/>
          </a:xfrm>
        </p:spPr>
        <p:txBody>
          <a:bodyPr>
            <a:normAutofit/>
          </a:bodyPr>
          <a:lstStyle>
            <a:lvl1pPr marL="0" indent="0">
              <a:buNone/>
              <a:defRPr sz="600"/>
            </a:lvl1pPr>
          </a:lstStyle>
          <a:p>
            <a:r>
              <a:rPr lang="nb-NO"/>
              <a:t>Klikk på ikonet for å legge til et bilde</a:t>
            </a:r>
            <a:endParaRPr lang="en-US"/>
          </a:p>
        </p:txBody>
      </p:sp>
      <p:sp>
        <p:nvSpPr>
          <p:cNvPr id="18" name="Text Placeholder 17">
            <a:extLst>
              <a:ext uri="{FF2B5EF4-FFF2-40B4-BE49-F238E27FC236}">
                <a16:creationId xmlns:a16="http://schemas.microsoft.com/office/drawing/2014/main" id="{9B7F2CC4-45F1-47F5-A1BC-C1F29E1F0A58}"/>
              </a:ext>
            </a:extLst>
          </p:cNvPr>
          <p:cNvSpPr>
            <a:spLocks noGrp="1"/>
          </p:cNvSpPr>
          <p:nvPr>
            <p:ph type="body" sz="quarter" idx="17"/>
          </p:nvPr>
        </p:nvSpPr>
        <p:spPr>
          <a:xfrm>
            <a:off x="6349604" y="1343025"/>
            <a:ext cx="2468165" cy="502444"/>
          </a:xfrm>
        </p:spPr>
        <p:txBody>
          <a:bodyPr lIns="0" tIns="0" rIns="0" bIns="0" anchor="ctr"/>
          <a:lstStyle>
            <a:lvl1pPr marL="0" indent="0">
              <a:spcBef>
                <a:spcPts val="0"/>
              </a:spcBef>
              <a:buNone/>
              <a:defRPr/>
            </a:lvl1pPr>
          </a:lstStyle>
          <a:p>
            <a:pPr lvl="0"/>
            <a:r>
              <a:rPr lang="nb-NO"/>
              <a:t>Klikk for å redigere tekststiler i malen</a:t>
            </a:r>
          </a:p>
        </p:txBody>
      </p:sp>
      <p:sp>
        <p:nvSpPr>
          <p:cNvPr id="37" name="Picture Placeholder 15">
            <a:extLst>
              <a:ext uri="{FF2B5EF4-FFF2-40B4-BE49-F238E27FC236}">
                <a16:creationId xmlns:a16="http://schemas.microsoft.com/office/drawing/2014/main" id="{CA0900D6-FACE-4283-85DC-9A00DDCBE7AB}"/>
              </a:ext>
            </a:extLst>
          </p:cNvPr>
          <p:cNvSpPr>
            <a:spLocks noGrp="1"/>
          </p:cNvSpPr>
          <p:nvPr>
            <p:ph type="pic" sz="quarter" idx="18"/>
          </p:nvPr>
        </p:nvSpPr>
        <p:spPr>
          <a:xfrm>
            <a:off x="5651897" y="2537698"/>
            <a:ext cx="514350" cy="527447"/>
          </a:xfrm>
        </p:spPr>
        <p:txBody>
          <a:bodyPr>
            <a:normAutofit/>
          </a:bodyPr>
          <a:lstStyle>
            <a:lvl1pPr marL="0" indent="0">
              <a:buNone/>
              <a:defRPr sz="600"/>
            </a:lvl1pPr>
          </a:lstStyle>
          <a:p>
            <a:r>
              <a:rPr lang="nb-NO"/>
              <a:t>Klikk på ikonet for å legge til et bilde</a:t>
            </a:r>
            <a:endParaRPr lang="en-US"/>
          </a:p>
        </p:txBody>
      </p:sp>
      <p:sp>
        <p:nvSpPr>
          <p:cNvPr id="38" name="Text Placeholder 17">
            <a:extLst>
              <a:ext uri="{FF2B5EF4-FFF2-40B4-BE49-F238E27FC236}">
                <a16:creationId xmlns:a16="http://schemas.microsoft.com/office/drawing/2014/main" id="{4BA67CDD-5218-4DB9-98E1-BCEFAB94E9D5}"/>
              </a:ext>
            </a:extLst>
          </p:cNvPr>
          <p:cNvSpPr>
            <a:spLocks noGrp="1"/>
          </p:cNvSpPr>
          <p:nvPr>
            <p:ph type="body" sz="quarter" idx="19"/>
          </p:nvPr>
        </p:nvSpPr>
        <p:spPr>
          <a:xfrm>
            <a:off x="6349604" y="2537698"/>
            <a:ext cx="2468165" cy="502444"/>
          </a:xfrm>
        </p:spPr>
        <p:txBody>
          <a:bodyPr lIns="0" tIns="0" rIns="0" bIns="0" anchor="ctr"/>
          <a:lstStyle>
            <a:lvl1pPr marL="0" indent="0">
              <a:spcBef>
                <a:spcPts val="0"/>
              </a:spcBef>
              <a:buNone/>
              <a:defRPr/>
            </a:lvl1pPr>
          </a:lstStyle>
          <a:p>
            <a:pPr lvl="0"/>
            <a:r>
              <a:rPr lang="nb-NO"/>
              <a:t>Klikk for å redigere tekststiler i malen</a:t>
            </a:r>
          </a:p>
        </p:txBody>
      </p:sp>
      <p:sp>
        <p:nvSpPr>
          <p:cNvPr id="39" name="Picture Placeholder 15">
            <a:extLst>
              <a:ext uri="{FF2B5EF4-FFF2-40B4-BE49-F238E27FC236}">
                <a16:creationId xmlns:a16="http://schemas.microsoft.com/office/drawing/2014/main" id="{73AA93F9-4163-4F9C-BDC5-AB2FEC066C55}"/>
              </a:ext>
            </a:extLst>
          </p:cNvPr>
          <p:cNvSpPr>
            <a:spLocks noGrp="1"/>
          </p:cNvSpPr>
          <p:nvPr>
            <p:ph type="pic" sz="quarter" idx="20"/>
          </p:nvPr>
        </p:nvSpPr>
        <p:spPr>
          <a:xfrm>
            <a:off x="5651897" y="3833456"/>
            <a:ext cx="514350" cy="527447"/>
          </a:xfrm>
        </p:spPr>
        <p:txBody>
          <a:bodyPr>
            <a:normAutofit/>
          </a:bodyPr>
          <a:lstStyle>
            <a:lvl1pPr marL="0" indent="0">
              <a:buNone/>
              <a:defRPr sz="600"/>
            </a:lvl1pPr>
          </a:lstStyle>
          <a:p>
            <a:r>
              <a:rPr lang="nb-NO"/>
              <a:t>Klikk på ikonet for å legge til et bilde</a:t>
            </a:r>
            <a:endParaRPr lang="en-US"/>
          </a:p>
        </p:txBody>
      </p:sp>
      <p:sp>
        <p:nvSpPr>
          <p:cNvPr id="40" name="Text Placeholder 17">
            <a:extLst>
              <a:ext uri="{FF2B5EF4-FFF2-40B4-BE49-F238E27FC236}">
                <a16:creationId xmlns:a16="http://schemas.microsoft.com/office/drawing/2014/main" id="{684405C4-7DA7-4CAC-B08B-91A0B6888D1B}"/>
              </a:ext>
            </a:extLst>
          </p:cNvPr>
          <p:cNvSpPr>
            <a:spLocks noGrp="1"/>
          </p:cNvSpPr>
          <p:nvPr>
            <p:ph type="body" sz="quarter" idx="21"/>
          </p:nvPr>
        </p:nvSpPr>
        <p:spPr>
          <a:xfrm>
            <a:off x="6349604" y="3833456"/>
            <a:ext cx="2468165" cy="502444"/>
          </a:xfrm>
        </p:spPr>
        <p:txBody>
          <a:bodyPr lIns="0" tIns="0" rIns="0" bIns="0" anchor="ctr"/>
          <a:lstStyle>
            <a:lvl1pPr marL="0" indent="0">
              <a:spcBef>
                <a:spcPts val="0"/>
              </a:spcBef>
              <a:buNone/>
              <a:defRPr/>
            </a:lvl1pPr>
          </a:lstStyle>
          <a:p>
            <a:pPr lvl="0"/>
            <a:r>
              <a:rPr lang="nb-NO"/>
              <a:t>Klikk for å redigere tekststiler i malen</a:t>
            </a:r>
          </a:p>
        </p:txBody>
      </p:sp>
      <p:sp>
        <p:nvSpPr>
          <p:cNvPr id="19" name="Text Placeholder 12">
            <a:extLst>
              <a:ext uri="{FF2B5EF4-FFF2-40B4-BE49-F238E27FC236}">
                <a16:creationId xmlns:a16="http://schemas.microsoft.com/office/drawing/2014/main" id="{EF04322E-717C-4E38-89C1-66A1D4B80501}"/>
              </a:ext>
            </a:extLst>
          </p:cNvPr>
          <p:cNvSpPr>
            <a:spLocks noGrp="1"/>
          </p:cNvSpPr>
          <p:nvPr>
            <p:ph type="body" sz="quarter" idx="22"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3135261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lsides bilde med teks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1A8DA6-DC83-4C63-B2A6-3F9080DF51B4}"/>
              </a:ext>
            </a:extLst>
          </p:cNvPr>
          <p:cNvSpPr>
            <a:spLocks noGrp="1"/>
          </p:cNvSpPr>
          <p:nvPr>
            <p:ph type="pic" sz="quarter" idx="15"/>
          </p:nvPr>
        </p:nvSpPr>
        <p:spPr>
          <a:xfrm>
            <a:off x="0" y="0"/>
            <a:ext cx="9144000" cy="5143500"/>
          </a:xfrm>
          <a:custGeom>
            <a:avLst/>
            <a:gdLst>
              <a:gd name="connsiteX0" fmla="*/ 454820 w 12192000"/>
              <a:gd name="connsiteY0" fmla="*/ 600075 h 6858000"/>
              <a:gd name="connsiteX1" fmla="*/ 454820 w 12192000"/>
              <a:gd name="connsiteY1" fmla="*/ 645794 h 6858000"/>
              <a:gd name="connsiteX2" fmla="*/ 5953127 w 12192000"/>
              <a:gd name="connsiteY2" fmla="*/ 645794 h 6858000"/>
              <a:gd name="connsiteX3" fmla="*/ 5953127 w 12192000"/>
              <a:gd name="connsiteY3" fmla="*/ 6000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54820" y="600075"/>
                </a:moveTo>
                <a:lnTo>
                  <a:pt x="454820" y="645794"/>
                </a:lnTo>
                <a:lnTo>
                  <a:pt x="5953127" y="645794"/>
                </a:lnTo>
                <a:lnTo>
                  <a:pt x="5953127" y="600075"/>
                </a:lnTo>
                <a:close/>
                <a:moveTo>
                  <a:pt x="0" y="0"/>
                </a:moveTo>
                <a:lnTo>
                  <a:pt x="12192000" y="0"/>
                </a:lnTo>
                <a:lnTo>
                  <a:pt x="12192000" y="6858000"/>
                </a:lnTo>
                <a:lnTo>
                  <a:pt x="0" y="6858000"/>
                </a:lnTo>
                <a:close/>
              </a:path>
            </a:pathLst>
          </a:custGeom>
        </p:spPr>
        <p:txBody>
          <a:bodyPr wrap="square">
            <a:noAutofit/>
          </a:bodyPr>
          <a:lstStyle/>
          <a:p>
            <a:r>
              <a:rPr lang="nb-NO"/>
              <a:t>Klikk på ikonet for å legge til et bilde</a:t>
            </a:r>
            <a:endParaRPr lang="en-US"/>
          </a:p>
        </p:txBody>
      </p:sp>
      <p:sp>
        <p:nvSpPr>
          <p:cNvPr id="2" name="Title 1">
            <a:extLst>
              <a:ext uri="{FF2B5EF4-FFF2-40B4-BE49-F238E27FC236}">
                <a16:creationId xmlns:a16="http://schemas.microsoft.com/office/drawing/2014/main" id="{E8B07CDC-79EC-497C-A254-FC340CC9B98B}"/>
              </a:ext>
            </a:extLst>
          </p:cNvPr>
          <p:cNvSpPr>
            <a:spLocks noGrp="1"/>
          </p:cNvSpPr>
          <p:nvPr>
            <p:ph type="ctrTitle"/>
          </p:nvPr>
        </p:nvSpPr>
        <p:spPr>
          <a:xfrm>
            <a:off x="341115" y="652702"/>
            <a:ext cx="4123730" cy="2111929"/>
          </a:xfrm>
        </p:spPr>
        <p:txBody>
          <a:bodyPr lIns="0" tIns="0" rIns="0" bIns="0" anchor="t">
            <a:normAutofit/>
          </a:bodyPr>
          <a:lstStyle>
            <a:lvl1pPr algn="l">
              <a:defRPr sz="2100"/>
            </a:lvl1pPr>
          </a:lstStyle>
          <a:p>
            <a:r>
              <a:rPr lang="nb-NO"/>
              <a:t>Klikk for å redigere tittelstil</a:t>
            </a:r>
            <a:endParaRPr lang="en-US"/>
          </a:p>
        </p:txBody>
      </p:sp>
      <p:sp>
        <p:nvSpPr>
          <p:cNvPr id="7" name="Rectangle 6">
            <a:extLst>
              <a:ext uri="{FF2B5EF4-FFF2-40B4-BE49-F238E27FC236}">
                <a16:creationId xmlns:a16="http://schemas.microsoft.com/office/drawing/2014/main" id="{DE144414-19A4-431D-867C-130F344C043E}"/>
              </a:ext>
            </a:extLst>
          </p:cNvPr>
          <p:cNvSpPr/>
          <p:nvPr userDrawn="1"/>
        </p:nvSpPr>
        <p:spPr>
          <a:xfrm>
            <a:off x="341115" y="450057"/>
            <a:ext cx="4123730" cy="34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2">
            <a:extLst>
              <a:ext uri="{FF2B5EF4-FFF2-40B4-BE49-F238E27FC236}">
                <a16:creationId xmlns:a16="http://schemas.microsoft.com/office/drawing/2014/main" id="{98DD43E5-5F6D-4AB1-9164-0A25535EF340}"/>
              </a:ext>
            </a:extLst>
          </p:cNvPr>
          <p:cNvSpPr>
            <a:spLocks noGrp="1"/>
          </p:cNvSpPr>
          <p:nvPr>
            <p:ph type="body" sz="quarter" idx="16" hasCustomPrompt="1"/>
          </p:nvPr>
        </p:nvSpPr>
        <p:spPr>
          <a:xfrm>
            <a:off x="7506900" y="476726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2156390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29" name="Picture Placeholder 10">
            <a:extLst>
              <a:ext uri="{FF2B5EF4-FFF2-40B4-BE49-F238E27FC236}">
                <a16:creationId xmlns:a16="http://schemas.microsoft.com/office/drawing/2014/main" id="{F0C8698D-E09D-44B9-A425-830C7D0632CD}"/>
              </a:ext>
            </a:extLst>
          </p:cNvPr>
          <p:cNvSpPr>
            <a:spLocks noGrp="1"/>
          </p:cNvSpPr>
          <p:nvPr>
            <p:ph type="pic" sz="quarter" idx="17"/>
          </p:nvPr>
        </p:nvSpPr>
        <p:spPr>
          <a:xfrm>
            <a:off x="4682157" y="2614316"/>
            <a:ext cx="4146947" cy="1955303"/>
          </a:xfrm>
        </p:spPr>
        <p:txBody>
          <a:bodyPr/>
          <a:lstStyle/>
          <a:p>
            <a:r>
              <a:rPr lang="nb-NO"/>
              <a:t>Klikk på ikonet for å legge til et bilde</a:t>
            </a:r>
            <a:endParaRPr lang="en-US"/>
          </a:p>
        </p:txBody>
      </p:sp>
      <p:sp>
        <p:nvSpPr>
          <p:cNvPr id="11" name="Picture Placeholder 10">
            <a:extLst>
              <a:ext uri="{FF2B5EF4-FFF2-40B4-BE49-F238E27FC236}">
                <a16:creationId xmlns:a16="http://schemas.microsoft.com/office/drawing/2014/main" id="{FACB9378-8135-4964-8F39-AA3A64C6115C}"/>
              </a:ext>
            </a:extLst>
          </p:cNvPr>
          <p:cNvSpPr>
            <a:spLocks noGrp="1"/>
          </p:cNvSpPr>
          <p:nvPr>
            <p:ph type="pic" sz="quarter" idx="15"/>
          </p:nvPr>
        </p:nvSpPr>
        <p:spPr>
          <a:xfrm>
            <a:off x="314326" y="464344"/>
            <a:ext cx="4146947" cy="1964531"/>
          </a:xfrm>
        </p:spPr>
        <p:txBody>
          <a:bodyPr/>
          <a:lstStyle/>
          <a:p>
            <a:r>
              <a:rPr lang="nb-NO"/>
              <a:t>Klikk på ikonet for å legge til et bilde</a:t>
            </a:r>
            <a:endParaRPr lang="en-US"/>
          </a:p>
        </p:txBody>
      </p:sp>
      <p:sp>
        <p:nvSpPr>
          <p:cNvPr id="18" name="Text Placeholder 12">
            <a:extLst>
              <a:ext uri="{FF2B5EF4-FFF2-40B4-BE49-F238E27FC236}">
                <a16:creationId xmlns:a16="http://schemas.microsoft.com/office/drawing/2014/main" id="{16C236F3-8C54-4C2C-A2D2-89BCD56CAD6C}"/>
              </a:ext>
            </a:extLst>
          </p:cNvPr>
          <p:cNvSpPr>
            <a:spLocks noGrp="1"/>
          </p:cNvSpPr>
          <p:nvPr>
            <p:ph type="body" sz="quarter" idx="24" hasCustomPrompt="1"/>
          </p:nvPr>
        </p:nvSpPr>
        <p:spPr>
          <a:xfrm>
            <a:off x="2961085" y="2247353"/>
            <a:ext cx="1500188"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
        <p:nvSpPr>
          <p:cNvPr id="28" name="Picture Placeholder 10">
            <a:extLst>
              <a:ext uri="{FF2B5EF4-FFF2-40B4-BE49-F238E27FC236}">
                <a16:creationId xmlns:a16="http://schemas.microsoft.com/office/drawing/2014/main" id="{C33941E2-0D1C-455D-B739-C28C1A7C993F}"/>
              </a:ext>
            </a:extLst>
          </p:cNvPr>
          <p:cNvSpPr>
            <a:spLocks noGrp="1"/>
          </p:cNvSpPr>
          <p:nvPr>
            <p:ph type="pic" sz="quarter" idx="16"/>
          </p:nvPr>
        </p:nvSpPr>
        <p:spPr>
          <a:xfrm>
            <a:off x="314326" y="2614316"/>
            <a:ext cx="4146947" cy="1946075"/>
          </a:xfrm>
        </p:spPr>
        <p:txBody>
          <a:bodyPr/>
          <a:lstStyle/>
          <a:p>
            <a:r>
              <a:rPr lang="nb-NO"/>
              <a:t>Klikk på ikonet for å legge til et bilde</a:t>
            </a:r>
            <a:endParaRPr lang="en-US"/>
          </a:p>
        </p:txBody>
      </p:sp>
      <p:sp>
        <p:nvSpPr>
          <p:cNvPr id="17" name="Text Placeholder 12">
            <a:extLst>
              <a:ext uri="{FF2B5EF4-FFF2-40B4-BE49-F238E27FC236}">
                <a16:creationId xmlns:a16="http://schemas.microsoft.com/office/drawing/2014/main" id="{221F04F4-E7EF-448B-968F-70A2AFE5E79A}"/>
              </a:ext>
            </a:extLst>
          </p:cNvPr>
          <p:cNvSpPr>
            <a:spLocks noGrp="1"/>
          </p:cNvSpPr>
          <p:nvPr>
            <p:ph type="body" sz="quarter" idx="23" hasCustomPrompt="1"/>
          </p:nvPr>
        </p:nvSpPr>
        <p:spPr>
          <a:xfrm>
            <a:off x="2961085" y="4381797"/>
            <a:ext cx="1500188"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
        <p:nvSpPr>
          <p:cNvPr id="12" name="Text Placeholder 12">
            <a:extLst>
              <a:ext uri="{FF2B5EF4-FFF2-40B4-BE49-F238E27FC236}">
                <a16:creationId xmlns:a16="http://schemas.microsoft.com/office/drawing/2014/main" id="{4B9FE0F6-0C14-40ED-A827-9AE3D60E3A7B}"/>
              </a:ext>
            </a:extLst>
          </p:cNvPr>
          <p:cNvSpPr>
            <a:spLocks noGrp="1"/>
          </p:cNvSpPr>
          <p:nvPr>
            <p:ph type="body" sz="quarter" idx="22" hasCustomPrompt="1"/>
          </p:nvPr>
        </p:nvSpPr>
        <p:spPr>
          <a:xfrm>
            <a:off x="7303307" y="4391419"/>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
        <p:nvSpPr>
          <p:cNvPr id="30" name="Picture Placeholder 10">
            <a:extLst>
              <a:ext uri="{FF2B5EF4-FFF2-40B4-BE49-F238E27FC236}">
                <a16:creationId xmlns:a16="http://schemas.microsoft.com/office/drawing/2014/main" id="{C083CD9E-F350-4B20-92FD-E6D1A6C38E66}"/>
              </a:ext>
            </a:extLst>
          </p:cNvPr>
          <p:cNvSpPr>
            <a:spLocks noGrp="1"/>
          </p:cNvSpPr>
          <p:nvPr>
            <p:ph type="pic" sz="quarter" idx="18"/>
          </p:nvPr>
        </p:nvSpPr>
        <p:spPr>
          <a:xfrm>
            <a:off x="4679160" y="462559"/>
            <a:ext cx="4146947" cy="1964531"/>
          </a:xfrm>
        </p:spPr>
        <p:txBody>
          <a:bodyPr/>
          <a:lstStyle/>
          <a:p>
            <a:r>
              <a:rPr lang="nb-NO"/>
              <a:t>Klikk på ikonet for å legge til et bilde</a:t>
            </a:r>
            <a:endParaRPr lang="en-US"/>
          </a:p>
        </p:txBody>
      </p:sp>
      <p:sp>
        <p:nvSpPr>
          <p:cNvPr id="19" name="Text Placeholder 12">
            <a:extLst>
              <a:ext uri="{FF2B5EF4-FFF2-40B4-BE49-F238E27FC236}">
                <a16:creationId xmlns:a16="http://schemas.microsoft.com/office/drawing/2014/main" id="{C6EA10F9-119D-4ED2-9E60-D8738D7E2207}"/>
              </a:ext>
            </a:extLst>
          </p:cNvPr>
          <p:cNvSpPr>
            <a:spLocks noGrp="1"/>
          </p:cNvSpPr>
          <p:nvPr>
            <p:ph type="body" sz="quarter" idx="25" hasCustomPrompt="1"/>
          </p:nvPr>
        </p:nvSpPr>
        <p:spPr>
          <a:xfrm>
            <a:off x="7303307" y="2247353"/>
            <a:ext cx="1522800" cy="178200"/>
          </a:xfrm>
        </p:spPr>
        <p:txBody>
          <a:bodyPr>
            <a:normAutofit/>
          </a:bodyPr>
          <a:lstStyle>
            <a:lvl1pPr marL="0" indent="0">
              <a:buNone/>
              <a:defRPr sz="800"/>
            </a:lvl1pPr>
          </a:lstStyle>
          <a:p>
            <a:pPr lvl="0"/>
            <a:r>
              <a:rPr lang="nb-NO"/>
              <a:t>PHOTO: </a:t>
            </a:r>
            <a:r>
              <a:rPr lang="nb-NO" err="1"/>
              <a:t>Name</a:t>
            </a:r>
            <a:r>
              <a:rPr lang="nb-NO"/>
              <a:t> </a:t>
            </a:r>
            <a:r>
              <a:rPr lang="nb-NO" err="1"/>
              <a:t>Naming</a:t>
            </a:r>
            <a:r>
              <a:rPr lang="nb-NO"/>
              <a:t> / Company</a:t>
            </a:r>
          </a:p>
        </p:txBody>
      </p:sp>
    </p:spTree>
    <p:extLst>
      <p:ext uri="{BB962C8B-B14F-4D97-AF65-F5344CB8AC3E}">
        <p14:creationId xmlns:p14="http://schemas.microsoft.com/office/powerpoint/2010/main" val="457038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are tittel">
    <p:spTree>
      <p:nvGrpSpPr>
        <p:cNvPr id="1" name=""/>
        <p:cNvGrpSpPr/>
        <p:nvPr/>
      </p:nvGrpSpPr>
      <p:grpSpPr>
        <a:xfrm>
          <a:off x="0" y="0"/>
          <a:ext cx="0" cy="0"/>
          <a:chOff x="0" y="0"/>
          <a:chExt cx="0" cy="0"/>
        </a:xfrm>
      </p:grpSpPr>
      <p:sp>
        <p:nvSpPr>
          <p:cNvPr id="6" name="Plassholder for dato 3"/>
          <p:cNvSpPr>
            <a:spLocks noGrp="1"/>
          </p:cNvSpPr>
          <p:nvPr>
            <p:ph type="dt" sz="half" idx="2"/>
          </p:nvPr>
        </p:nvSpPr>
        <p:spPr>
          <a:xfrm>
            <a:off x="6363571" y="4680587"/>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08.03.2022</a:t>
            </a:fld>
            <a:endParaRPr lang="nb-NO"/>
          </a:p>
        </p:txBody>
      </p:sp>
      <p:sp>
        <p:nvSpPr>
          <p:cNvPr id="7" name="Plassholder for lysbildenummer 5"/>
          <p:cNvSpPr>
            <a:spLocks noGrp="1"/>
          </p:cNvSpPr>
          <p:nvPr>
            <p:ph type="sldNum" sz="quarter" idx="4"/>
          </p:nvPr>
        </p:nvSpPr>
        <p:spPr>
          <a:xfrm>
            <a:off x="8389093" y="4680587"/>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5" name="Plassholder for tekst 17">
            <a:extLst>
              <a:ext uri="{FF2B5EF4-FFF2-40B4-BE49-F238E27FC236}">
                <a16:creationId xmlns:a16="http://schemas.microsoft.com/office/drawing/2014/main" id="{44D3E619-250E-DD46-8D31-44BA2E8C2FD5}"/>
              </a:ext>
            </a:extLst>
          </p:cNvPr>
          <p:cNvSpPr>
            <a:spLocks noGrp="1"/>
          </p:cNvSpPr>
          <p:nvPr>
            <p:ph type="body" sz="quarter" idx="13"/>
          </p:nvPr>
        </p:nvSpPr>
        <p:spPr>
          <a:xfrm>
            <a:off x="396001" y="444387"/>
            <a:ext cx="8421687" cy="319088"/>
          </a:xfrm>
        </p:spPr>
        <p:txBody>
          <a:bodyPr anchor="b" anchorCtr="0"/>
          <a:lstStyle>
            <a:lvl1pPr marL="0" indent="0">
              <a:buNone/>
              <a:defRPr sz="2000" b="1" i="0"/>
            </a:lvl1pPr>
          </a:lstStyle>
          <a:p>
            <a:r>
              <a:rPr lang="nb-NO"/>
              <a:t>Rediger tekststiler i malen</a:t>
            </a:r>
          </a:p>
        </p:txBody>
      </p:sp>
    </p:spTree>
    <p:extLst>
      <p:ext uri="{BB962C8B-B14F-4D97-AF65-F5344CB8AC3E}">
        <p14:creationId xmlns:p14="http://schemas.microsoft.com/office/powerpoint/2010/main" val="19269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10" name="Plassholder for innhold 2"/>
          <p:cNvSpPr>
            <a:spLocks noGrp="1"/>
          </p:cNvSpPr>
          <p:nvPr>
            <p:ph idx="14"/>
          </p:nvPr>
        </p:nvSpPr>
        <p:spPr>
          <a:xfrm>
            <a:off x="395289"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1" name="Plassholder for innhold 2"/>
          <p:cNvSpPr>
            <a:spLocks noGrp="1"/>
          </p:cNvSpPr>
          <p:nvPr>
            <p:ph idx="15"/>
          </p:nvPr>
        </p:nvSpPr>
        <p:spPr>
          <a:xfrm>
            <a:off x="4769225"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D1C2CBA3-E566-4E8F-A03F-6B3466D1221B}" type="datetime1">
              <a:rPr lang="nb-NO" smtClean="0"/>
              <a:t>08.03.2022</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03874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tel og tekst /u bullets">
    <p:spTree>
      <p:nvGrpSpPr>
        <p:cNvPr id="1" name=""/>
        <p:cNvGrpSpPr/>
        <p:nvPr/>
      </p:nvGrpSpPr>
      <p:grpSpPr>
        <a:xfrm>
          <a:off x="0" y="0"/>
          <a:ext cx="0" cy="0"/>
          <a:chOff x="0" y="0"/>
          <a:chExt cx="0" cy="0"/>
        </a:xfrm>
      </p:grpSpPr>
      <p:sp>
        <p:nvSpPr>
          <p:cNvPr id="11" name="Plassholder for tekst 10"/>
          <p:cNvSpPr>
            <a:spLocks noGrp="1"/>
          </p:cNvSpPr>
          <p:nvPr>
            <p:ph type="body" idx="14"/>
          </p:nvPr>
        </p:nvSpPr>
        <p:spPr>
          <a:xfrm>
            <a:off x="395287" y="1161881"/>
            <a:ext cx="8353427" cy="3065632"/>
          </a:xfrm>
        </p:spPr>
        <p:txBody>
          <a:bodyPr lIns="0" tIns="0" rIns="0" bIns="0"/>
          <a:lstStyle>
            <a:lvl1pPr marL="0" indent="0">
              <a:buNone/>
              <a:defRPr/>
            </a:lvl1pPr>
          </a:lstStyle>
          <a:p>
            <a:pPr lvl="0"/>
            <a:r>
              <a:rPr lang="en-US"/>
              <a:t>Edit Master text styles</a:t>
            </a:r>
          </a:p>
        </p:txBody>
      </p:sp>
      <p:sp>
        <p:nvSpPr>
          <p:cNvPr id="8"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BE9923B8-DAD9-4A2A-AEFF-3EE132018F03}" type="datetime1">
              <a:rPr lang="nb-NO" smtClean="0"/>
              <a:t>08.03.2022</a:t>
            </a:fld>
            <a:endParaRPr lang="nb-NO"/>
          </a:p>
        </p:txBody>
      </p:sp>
      <p:sp>
        <p:nvSpPr>
          <p:cNvPr id="9"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6"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99364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SORT">
    <p:spTree>
      <p:nvGrpSpPr>
        <p:cNvPr id="1" name=""/>
        <p:cNvGrpSpPr/>
        <p:nvPr/>
      </p:nvGrpSpPr>
      <p:grpSpPr>
        <a:xfrm>
          <a:off x="0" y="0"/>
          <a:ext cx="0" cy="0"/>
          <a:chOff x="0" y="0"/>
          <a:chExt cx="0" cy="0"/>
        </a:xfrm>
      </p:grpSpPr>
      <p:sp>
        <p:nvSpPr>
          <p:cNvPr id="9" name="Rektangel 8"/>
          <p:cNvSpPr/>
          <p:nvPr userDrawn="1"/>
        </p:nvSpPr>
        <p:spPr>
          <a:xfrm>
            <a:off x="0" y="1166815"/>
            <a:ext cx="9144000" cy="397668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2"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3"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AB5AE640-34FA-4046-8486-DE401E9FFCB1}" type="datetime1">
              <a:rPr lang="nb-NO" smtClean="0"/>
              <a:t>08.03.2022</a:t>
            </a:fld>
            <a:endParaRPr lang="nb-NO"/>
          </a:p>
        </p:txBody>
      </p:sp>
      <p:sp>
        <p:nvSpPr>
          <p:cNvPr id="6" name="Plassholder for lysbildenummer 5"/>
          <p:cNvSpPr>
            <a:spLocks noGrp="1"/>
          </p:cNvSpPr>
          <p:nvPr>
            <p:ph type="sldNum" sz="quarter" idx="12"/>
          </p:nvPr>
        </p:nvSpPr>
        <p:spPr>
          <a:xfrm>
            <a:off x="8389093" y="4686861"/>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8" name="Rectangle 4"/>
          <p:cNvSpPr/>
          <p:nvPr userDrawn="1"/>
        </p:nvSpPr>
        <p:spPr>
          <a:xfrm>
            <a:off x="404649" y="455804"/>
            <a:ext cx="929408" cy="328133"/>
          </a:xfrm>
          <a:prstGeom prst="rect">
            <a:avLst/>
          </a:pr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49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19" name="Rektangel 8"/>
          <p:cNvSpPr/>
          <p:nvPr userDrawn="1"/>
        </p:nvSpPr>
        <p:spPr>
          <a:xfrm>
            <a:off x="0" y="1166815"/>
            <a:ext cx="9144000" cy="3976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B46D9836-F82B-4D19-BD58-1E29FF93C936}" type="datetime1">
              <a:rPr lang="nb-NO" smtClean="0"/>
              <a:t>08.03.2022</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8" name="Rectangle 4"/>
          <p:cNvSpPr/>
          <p:nvPr userDrawn="1"/>
        </p:nvSpPr>
        <p:spPr>
          <a:xfrm>
            <a:off x="404649" y="455804"/>
            <a:ext cx="929408" cy="328133"/>
          </a:xfrm>
          <a:prstGeom prst="rect">
            <a:avLst/>
          </a:pr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17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970D889F-A32D-47D3-9195-75AEF8B429EA}" type="datetime1">
              <a:rPr lang="nb-NO" smtClean="0"/>
              <a:t>08.03.2022</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8" name="Rectangle 4"/>
          <p:cNvSpPr/>
          <p:nvPr userDrawn="1"/>
        </p:nvSpPr>
        <p:spPr>
          <a:xfrm>
            <a:off x="404649" y="455804"/>
            <a:ext cx="929408" cy="328133"/>
          </a:xfrm>
          <a:prstGeom prst="rect">
            <a:avLst/>
          </a:pr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17" name="Rektangel 8"/>
          <p:cNvSpPr/>
          <p:nvPr userDrawn="1"/>
        </p:nvSpPr>
        <p:spPr>
          <a:xfrm>
            <a:off x="0" y="1166815"/>
            <a:ext cx="9144000" cy="3976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3AA85488-BD13-4741-923E-EC158C8B39EE}" type="datetime1">
              <a:rPr lang="nb-NO" smtClean="0"/>
              <a:t>08.03.2022</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8" name="Rectangle 4"/>
          <p:cNvSpPr/>
          <p:nvPr userDrawn="1"/>
        </p:nvSpPr>
        <p:spPr>
          <a:xfrm>
            <a:off x="404649" y="455804"/>
            <a:ext cx="929408" cy="328133"/>
          </a:xfrm>
          <a:prstGeom prst="rect">
            <a:avLst/>
          </a:pr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lysbilde GUL">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tx2"/>
                </a:solidFill>
              </a:defRPr>
            </a:lvl1pPr>
          </a:lstStyle>
          <a:p>
            <a:fld id="{9D56F349-DDD4-4F38-892F-E19492FB1A2A}" type="datetime1">
              <a:rPr lang="nb-NO" smtClean="0"/>
              <a:t>08.03.2022</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tx2"/>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8" name="Rectangle 4"/>
          <p:cNvSpPr/>
          <p:nvPr userDrawn="1"/>
        </p:nvSpPr>
        <p:spPr>
          <a:xfrm>
            <a:off x="404649" y="455804"/>
            <a:ext cx="929408" cy="328133"/>
          </a:xfrm>
          <a:prstGeom prst="rect">
            <a:avLst/>
          </a:pr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2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AAD5F9-2BB9-48F1-BB01-5B02C0D70A70}"/>
              </a:ext>
            </a:extLst>
          </p:cNvPr>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391765" y="263979"/>
            <a:ext cx="929408" cy="381721"/>
          </a:xfrm>
          <a:prstGeom prst="rect">
            <a:avLst/>
          </a:prstGeom>
        </p:spPr>
      </p:pic>
      <p:sp>
        <p:nvSpPr>
          <p:cNvPr id="9" name="Rectangle 8">
            <a:extLst>
              <a:ext uri="{FF2B5EF4-FFF2-40B4-BE49-F238E27FC236}">
                <a16:creationId xmlns:a16="http://schemas.microsoft.com/office/drawing/2014/main" id="{44C5E27C-A401-448B-9062-410D7EC6AA76}"/>
              </a:ext>
            </a:extLst>
          </p:cNvPr>
          <p:cNvSpPr/>
          <p:nvPr userDrawn="1"/>
        </p:nvSpPr>
        <p:spPr>
          <a:xfrm>
            <a:off x="7797059" y="290772"/>
            <a:ext cx="929408" cy="328133"/>
          </a:xfrm>
          <a:prstGeom prst="rect">
            <a:avLst/>
          </a:prstGeom>
          <a:blipFill>
            <a:blip r:embed="rId28"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tittel 1"/>
          <p:cNvSpPr>
            <a:spLocks noGrp="1"/>
          </p:cNvSpPr>
          <p:nvPr>
            <p:ph type="title"/>
          </p:nvPr>
        </p:nvSpPr>
        <p:spPr>
          <a:xfrm>
            <a:off x="393336" y="873521"/>
            <a:ext cx="8357328" cy="307777"/>
          </a:xfrm>
          <a:prstGeom prst="rect">
            <a:avLst/>
          </a:prstGeom>
        </p:spPr>
        <p:txBody>
          <a:bodyPr vert="horz" wrap="square" lIns="0" tIns="0" rIns="0" bIns="0" rtlCol="0" anchor="t" anchorCtr="0">
            <a:spAutoFit/>
          </a:bodyPr>
          <a:lstStyle/>
          <a:p>
            <a:r>
              <a:rPr lang="nb-NO"/>
              <a:t>Tittel skal ha font </a:t>
            </a:r>
            <a:r>
              <a:rPr lang="nb-NO" err="1"/>
              <a:t>str</a:t>
            </a:r>
            <a:r>
              <a:rPr lang="nb-NO"/>
              <a:t>. 32pt som </a:t>
            </a:r>
            <a:r>
              <a:rPr lang="nb-NO" err="1"/>
              <a:t>default</a:t>
            </a:r>
            <a:endParaRPr lang="nb-NO"/>
          </a:p>
        </p:txBody>
      </p:sp>
      <p:sp>
        <p:nvSpPr>
          <p:cNvPr id="3" name="Plassholder for tekst 2"/>
          <p:cNvSpPr>
            <a:spLocks noGrp="1"/>
          </p:cNvSpPr>
          <p:nvPr>
            <p:ph type="body" idx="1"/>
          </p:nvPr>
        </p:nvSpPr>
        <p:spPr>
          <a:xfrm>
            <a:off x="391765" y="1435915"/>
            <a:ext cx="8360473" cy="3065631"/>
          </a:xfrm>
          <a:prstGeom prst="rect">
            <a:avLst/>
          </a:prstGeom>
        </p:spPr>
        <p:txBody>
          <a:bodyPr vert="horz" lIns="0" tIns="0" rIns="0" bIns="0" rtlCol="0" anchor="t" anchorCtr="0">
            <a:noAutofit/>
          </a:bodyPr>
          <a:lstStyle/>
          <a:p>
            <a:pPr lvl="0"/>
            <a:r>
              <a:rPr lang="nb-NO"/>
              <a:t>Brødtekst skal ha font </a:t>
            </a:r>
            <a:r>
              <a:rPr lang="nb-NO" err="1"/>
              <a:t>str</a:t>
            </a:r>
            <a:r>
              <a:rPr lang="nb-NO"/>
              <a:t>. 20pt som </a:t>
            </a:r>
            <a:r>
              <a:rPr lang="nb-NO" err="1"/>
              <a:t>default</a:t>
            </a:r>
            <a:r>
              <a:rPr lang="nb-NO"/>
              <a:t>,</a:t>
            </a:r>
          </a:p>
          <a:p>
            <a:pPr lvl="1"/>
            <a:r>
              <a:rPr lang="nb-NO"/>
              <a:t>Og 16pt som nedre grense</a:t>
            </a:r>
          </a:p>
        </p:txBody>
      </p:sp>
      <p:sp>
        <p:nvSpPr>
          <p:cNvPr id="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667F2E8C-6662-4B9D-AC61-1196FED7B80E}" type="datetime1">
              <a:rPr lang="nb-NO" smtClean="0"/>
              <a:t>08.03.2022</a:t>
            </a:fld>
            <a:endParaRPr lang="nb-NO"/>
          </a:p>
        </p:txBody>
      </p:sp>
      <p:sp>
        <p:nvSpPr>
          <p:cNvPr id="6"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1513222671"/>
      </p:ext>
    </p:extLst>
  </p:cSld>
  <p:clrMap bg1="lt1" tx1="dk1" bg2="lt2" tx2="dk2" accent1="accent1" accent2="accent2" accent3="accent3" accent4="accent4" accent5="accent5" accent6="accent6" hlink="hlink" folHlink="folHlink"/>
  <p:sldLayoutIdLst>
    <p:sldLayoutId id="2147483693" r:id="rId1"/>
    <p:sldLayoutId id="2147483651" r:id="rId2"/>
    <p:sldLayoutId id="2147483684" r:id="rId3"/>
    <p:sldLayoutId id="2147483685" r:id="rId4"/>
    <p:sldLayoutId id="2147483657" r:id="rId5"/>
    <p:sldLayoutId id="2147483658" r:id="rId6"/>
    <p:sldLayoutId id="2147483659" r:id="rId7"/>
    <p:sldLayoutId id="2147483686" r:id="rId8"/>
    <p:sldLayoutId id="2147483687" r:id="rId9"/>
    <p:sldLayoutId id="2147483650" r:id="rId10"/>
    <p:sldLayoutId id="2147483694" r:id="rId11"/>
    <p:sldLayoutId id="2147483656" r:id="rId12"/>
    <p:sldLayoutId id="2147483696" r:id="rId13"/>
    <p:sldLayoutId id="2147483688" r:id="rId14"/>
    <p:sldLayoutId id="2147483689" r:id="rId15"/>
    <p:sldLayoutId id="2147483690" r:id="rId16"/>
    <p:sldLayoutId id="2147483691" r:id="rId17"/>
    <p:sldLayoutId id="2147483652" r:id="rId18"/>
    <p:sldLayoutId id="2147483653" r:id="rId19"/>
    <p:sldLayoutId id="2147483654" r:id="rId20"/>
    <p:sldLayoutId id="2147483655" r:id="rId21"/>
    <p:sldLayoutId id="2147483695" r:id="rId22"/>
    <p:sldLayoutId id="2147483692" r:id="rId23"/>
    <p:sldLayoutId id="2147483711" r:id="rId24"/>
    <p:sldLayoutId id="2147483714" r:id="rId25"/>
  </p:sldLayoutIdLst>
  <p:hf hdr="0" ftr="0" dt="0"/>
  <p:txStyles>
    <p:titleStyle>
      <a:lvl1pPr marL="0" algn="l" defTabSz="514338" rtl="0" eaLnBrk="1" latinLnBrk="0" hangingPunct="1">
        <a:lnSpc>
          <a:spcPct val="100000"/>
        </a:lnSpc>
        <a:spcBef>
          <a:spcPts val="0"/>
        </a:spcBef>
        <a:buNone/>
        <a:defRPr sz="2000" b="1" kern="1200" baseline="0">
          <a:solidFill>
            <a:schemeClr val="tx1"/>
          </a:solidFill>
          <a:latin typeface="+mj-lt"/>
          <a:ea typeface="+mj-ea"/>
          <a:cs typeface="+mj-cs"/>
        </a:defRPr>
      </a:lvl1pPr>
    </p:titleStyle>
    <p:body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b-NO"/>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9" userDrawn="1">
          <p15:clr>
            <a:srgbClr val="F26B43"/>
          </p15:clr>
        </p15:guide>
        <p15:guide id="2" pos="5511" userDrawn="1">
          <p15:clr>
            <a:srgbClr val="F26B43"/>
          </p15:clr>
        </p15:guide>
        <p15:guide id="3" orient="horz" pos="282" userDrawn="1">
          <p15:clr>
            <a:srgbClr val="F26B43"/>
          </p15:clr>
        </p15:guide>
        <p15:guide id="4" orient="horz" pos="2663" userDrawn="1">
          <p15:clr>
            <a:srgbClr val="F26B43"/>
          </p15:clr>
        </p15:guide>
        <p15:guide id="5" orient="horz" pos="735" userDrawn="1">
          <p15:clr>
            <a:srgbClr val="F26B43"/>
          </p15:clr>
        </p15:guide>
        <p15:guide id="6"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AB955-BDE6-4F11-BBBF-5BDF2F8B40D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a:extLst>
              <a:ext uri="{FF2B5EF4-FFF2-40B4-BE49-F238E27FC236}">
                <a16:creationId xmlns:a16="http://schemas.microsoft.com/office/drawing/2014/main" id="{7FDC1276-01C1-4382-AA5E-52C6943F48B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a:extLst>
              <a:ext uri="{FF2B5EF4-FFF2-40B4-BE49-F238E27FC236}">
                <a16:creationId xmlns:a16="http://schemas.microsoft.com/office/drawing/2014/main" id="{00B8D0B8-031E-42EF-B527-F0C3181B5D72}"/>
              </a:ext>
            </a:extLst>
          </p:cNvPr>
          <p:cNvSpPr>
            <a:spLocks noGrp="1"/>
          </p:cNvSpPr>
          <p:nvPr>
            <p:ph type="dt" sz="half" idx="2"/>
          </p:nvPr>
        </p:nvSpPr>
        <p:spPr>
          <a:xfrm>
            <a:off x="7872005" y="4699396"/>
            <a:ext cx="1008357" cy="273844"/>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fld id="{407C6705-A472-4A00-8E43-9688C532FBE7}" type="datetimeFigureOut">
              <a:rPr lang="nb-NO" smtClean="0"/>
              <a:pPr/>
              <a:t>08.03.2022</a:t>
            </a:fld>
            <a:endParaRPr lang="nb-NO"/>
          </a:p>
        </p:txBody>
      </p:sp>
      <p:pic>
        <p:nvPicPr>
          <p:cNvPr id="7" name="Picture 6">
            <a:extLst>
              <a:ext uri="{FF2B5EF4-FFF2-40B4-BE49-F238E27FC236}">
                <a16:creationId xmlns:a16="http://schemas.microsoft.com/office/drawing/2014/main" id="{4DFF1405-C7B7-C044-A6A7-D3F013A38BC4}"/>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05991" y="4649147"/>
            <a:ext cx="718000" cy="248399"/>
          </a:xfrm>
          <a:prstGeom prst="rect">
            <a:avLst/>
          </a:prstGeom>
        </p:spPr>
      </p:pic>
    </p:spTree>
    <p:extLst>
      <p:ext uri="{BB962C8B-B14F-4D97-AF65-F5344CB8AC3E}">
        <p14:creationId xmlns:p14="http://schemas.microsoft.com/office/powerpoint/2010/main" val="3698867497"/>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79" r:id="rId3"/>
    <p:sldLayoutId id="2147483697" r:id="rId4"/>
    <p:sldLayoutId id="2147483698" r:id="rId5"/>
    <p:sldLayoutId id="2147483678" r:id="rId6"/>
    <p:sldLayoutId id="2147483700" r:id="rId7"/>
    <p:sldLayoutId id="2147483701" r:id="rId8"/>
    <p:sldLayoutId id="2147483676" r:id="rId9"/>
    <p:sldLayoutId id="2147483702" r:id="rId10"/>
    <p:sldLayoutId id="2147483703" r:id="rId11"/>
    <p:sldLayoutId id="2147483704" r:id="rId12"/>
    <p:sldLayoutId id="2147483705" r:id="rId13"/>
    <p:sldLayoutId id="2147483706" r:id="rId14"/>
    <p:sldLayoutId id="2147483707" r:id="rId15"/>
    <p:sldLayoutId id="2147483671" r:id="rId16"/>
    <p:sldLayoutId id="2147483672" r:id="rId17"/>
    <p:sldLayoutId id="2147483673" r:id="rId18"/>
    <p:sldLayoutId id="2147483674" r:id="rId19"/>
    <p:sldLayoutId id="2147483675" r:id="rId20"/>
    <p:sldLayoutId id="2147483682" r:id="rId21"/>
    <p:sldLayoutId id="2147483712" r:id="rId22"/>
    <p:sldLayoutId id="2147483713" r:id="rId23"/>
  </p:sldLayoutIdLst>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685800" indent="-34290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942975" indent="-25717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85875" indent="-257175"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628775" indent="-257175"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hyperlink" Target="https://creativecommons.org/licenses/by-nd/3.0/" TargetMode="External"/><Relationship Id="rId4" Type="http://schemas.openxmlformats.org/officeDocument/2006/relationships/hyperlink" Target="https://policyoptions.irpp.org/magazines/sustainable-energy/sustainable-energy-a-driver-for-economic-environmental-and-social-well-be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2F56D11-4808-4B8B-A862-0CB700105A40}"/>
              </a:ext>
            </a:extLst>
          </p:cNvPr>
          <p:cNvSpPr txBox="1">
            <a:spLocks/>
          </p:cNvSpPr>
          <p:nvPr/>
        </p:nvSpPr>
        <p:spPr>
          <a:xfrm>
            <a:off x="1011852" y="717908"/>
            <a:ext cx="8132148" cy="861774"/>
          </a:xfrm>
          <a:prstGeom prst="rect">
            <a:avLst/>
          </a:prstGeom>
        </p:spPr>
        <p:txBody>
          <a:bodyPr vert="horz" wrap="square" lIns="0" tIns="0" rIns="0" bIns="0" rtlCol="0" anchor="t" anchorCtr="0">
            <a:spAutoFit/>
          </a:bodyPr>
          <a:lstStyle>
            <a:lvl1pPr marL="0" algn="l" defTabSz="514338" rtl="0" eaLnBrk="1" latinLnBrk="0" hangingPunct="1">
              <a:lnSpc>
                <a:spcPct val="100000"/>
              </a:lnSpc>
              <a:spcBef>
                <a:spcPts val="0"/>
              </a:spcBef>
              <a:buNone/>
              <a:defRPr sz="2000" b="1" kern="1200" baseline="0">
                <a:solidFill>
                  <a:schemeClr val="tx1"/>
                </a:solidFill>
                <a:latin typeface="+mj-lt"/>
                <a:ea typeface="+mj-ea"/>
                <a:cs typeface="+mj-cs"/>
              </a:defRPr>
            </a:lvl1pPr>
          </a:lstStyle>
          <a:p>
            <a:r>
              <a:rPr lang="en-US" sz="3200" dirty="0"/>
              <a:t>Energy </a:t>
            </a:r>
            <a:r>
              <a:rPr lang="en-US" sz="3200" dirty="0" err="1"/>
              <a:t>Programme</a:t>
            </a:r>
            <a:r>
              <a:rPr lang="en-US" sz="3200" dirty="0"/>
              <a:t> in Romania </a:t>
            </a:r>
            <a:r>
              <a:rPr lang="en-GB" dirty="0"/>
              <a:t>–</a:t>
            </a:r>
            <a:r>
              <a:rPr lang="en-GB" sz="2400" dirty="0"/>
              <a:t> Working together for a </a:t>
            </a:r>
            <a:r>
              <a:rPr lang="en-GB" sz="2400" i="1" u="sng" dirty="0">
                <a:solidFill>
                  <a:srgbClr val="00B050"/>
                </a:solidFill>
              </a:rPr>
              <a:t>green</a:t>
            </a:r>
            <a:r>
              <a:rPr lang="en-GB" sz="2400" dirty="0"/>
              <a:t> and competitive Europe!</a:t>
            </a:r>
            <a:endParaRPr lang="en-US" sz="2400" dirty="0"/>
          </a:p>
        </p:txBody>
      </p:sp>
      <p:sp>
        <p:nvSpPr>
          <p:cNvPr id="8" name="Subtitle 2">
            <a:extLst>
              <a:ext uri="{FF2B5EF4-FFF2-40B4-BE49-F238E27FC236}">
                <a16:creationId xmlns:a16="http://schemas.microsoft.com/office/drawing/2014/main" id="{CBBBAFC3-3657-4641-B0D7-00776F13341B}"/>
              </a:ext>
            </a:extLst>
          </p:cNvPr>
          <p:cNvSpPr txBox="1">
            <a:spLocks/>
          </p:cNvSpPr>
          <p:nvPr/>
        </p:nvSpPr>
        <p:spPr>
          <a:xfrm>
            <a:off x="935182" y="3688421"/>
            <a:ext cx="8343766" cy="943848"/>
          </a:xfrm>
          <a:prstGeom prst="rect">
            <a:avLst/>
          </a:prstGeom>
        </p:spPr>
        <p:txBody>
          <a:bodyPr vert="horz" wrap="square" lIns="0" tIns="0" rIns="0" bIns="0" rtlCol="0" anchor="t" anchorCtr="0">
            <a:spAutoFit/>
          </a:bodyPr>
          <a:lstStyle>
            <a:lvl1pPr marL="0" indent="0" algn="l" defTabSz="514338" rtl="0" eaLnBrk="1" latinLnBrk="0" hangingPunct="1">
              <a:lnSpc>
                <a:spcPct val="100000"/>
              </a:lnSpc>
              <a:spcBef>
                <a:spcPts val="151"/>
              </a:spcBef>
              <a:buFont typeface="Arial" panose="020B0604020202020204" pitchFamily="34" charset="0"/>
              <a:buNone/>
              <a:defRPr sz="1600" b="1" kern="1200" baseline="0">
                <a:solidFill>
                  <a:schemeClr val="tx1"/>
                </a:solidFill>
                <a:latin typeface="+mn-lt"/>
                <a:ea typeface="+mn-ea"/>
                <a:cs typeface="+mn-cs"/>
              </a:defRPr>
            </a:lvl1pPr>
            <a:lvl2pPr marL="257168" indent="0" algn="l" defTabSz="514338" rtl="0" eaLnBrk="1" latinLnBrk="0" hangingPunct="1">
              <a:lnSpc>
                <a:spcPct val="100000"/>
              </a:lnSpc>
              <a:spcBef>
                <a:spcPts val="0"/>
              </a:spcBef>
              <a:buFont typeface="Arial" panose="020B0604020202020204" pitchFamily="34" charset="0"/>
              <a:buNone/>
              <a:defRPr sz="1125" b="1" kern="1200" baseline="0">
                <a:solidFill>
                  <a:schemeClr val="tx1"/>
                </a:solidFill>
                <a:latin typeface="+mn-lt"/>
                <a:ea typeface="+mn-ea"/>
                <a:cs typeface="+mn-cs"/>
              </a:defRPr>
            </a:lvl2pPr>
            <a:lvl3pPr marL="514338" indent="0" algn="l" defTabSz="514338" rtl="0" eaLnBrk="1" latinLnBrk="0" hangingPunct="1">
              <a:lnSpc>
                <a:spcPct val="100000"/>
              </a:lnSpc>
              <a:spcBef>
                <a:spcPts val="0"/>
              </a:spcBef>
              <a:buFont typeface="Arial" panose="020B0604020202020204" pitchFamily="34" charset="0"/>
              <a:buNone/>
              <a:defRPr sz="1013" b="1" kern="1200" baseline="0">
                <a:solidFill>
                  <a:schemeClr val="tx1"/>
                </a:solidFill>
                <a:latin typeface="+mn-lt"/>
                <a:ea typeface="+mn-ea"/>
                <a:cs typeface="+mn-cs"/>
              </a:defRPr>
            </a:lvl3pPr>
            <a:lvl4pPr marL="771506" indent="0" algn="l" defTabSz="514338" rtl="0" eaLnBrk="1" latinLnBrk="0" hangingPunct="1">
              <a:lnSpc>
                <a:spcPct val="100000"/>
              </a:lnSpc>
              <a:spcBef>
                <a:spcPts val="0"/>
              </a:spcBef>
              <a:buFont typeface="Arial" panose="020B0604020202020204" pitchFamily="34" charset="0"/>
              <a:buNone/>
              <a:defRPr sz="900" b="1" kern="1200" baseline="0">
                <a:solidFill>
                  <a:schemeClr val="tx1"/>
                </a:solidFill>
                <a:latin typeface="+mn-lt"/>
                <a:ea typeface="+mn-ea"/>
                <a:cs typeface="+mn-cs"/>
              </a:defRPr>
            </a:lvl4pPr>
            <a:lvl5pPr marL="1028674" indent="0" algn="l" defTabSz="514338" rtl="0" eaLnBrk="1" latinLnBrk="0" hangingPunct="1">
              <a:lnSpc>
                <a:spcPct val="100000"/>
              </a:lnSpc>
              <a:spcBef>
                <a:spcPts val="0"/>
              </a:spcBef>
              <a:buFont typeface="Arial" panose="020B0604020202020204" pitchFamily="34" charset="0"/>
              <a:buNone/>
              <a:defRPr sz="900" b="1" kern="1200" baseline="0">
                <a:solidFill>
                  <a:schemeClr val="tx1"/>
                </a:solidFill>
                <a:latin typeface="+mn-lt"/>
                <a:ea typeface="+mn-ea"/>
                <a:cs typeface="+mn-cs"/>
              </a:defRPr>
            </a:lvl5pPr>
            <a:lvl6pPr marL="1285843" indent="0" algn="l" defTabSz="514338"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12" indent="0" algn="l" defTabSz="514338"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180" indent="0" algn="l" defTabSz="514338"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349" indent="0" algn="l" defTabSz="514338"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br>
              <a:rPr lang="en-GB" sz="1400" dirty="0"/>
            </a:br>
            <a:endParaRPr lang="en-GB" sz="1400" dirty="0"/>
          </a:p>
          <a:p>
            <a:r>
              <a:rPr lang="nb-NO" sz="1500" dirty="0">
                <a:cs typeface="Calibri"/>
              </a:rPr>
              <a:t>Hydrogen </a:t>
            </a:r>
            <a:r>
              <a:rPr lang="nb-NO" sz="1500" dirty="0" err="1">
                <a:cs typeface="Calibri"/>
              </a:rPr>
              <a:t>Webinar</a:t>
            </a:r>
            <a:r>
              <a:rPr lang="en-US" sz="1500" dirty="0">
                <a:ea typeface="+mn-lt"/>
                <a:cs typeface="+mn-lt"/>
              </a:rPr>
              <a:t>,</a:t>
            </a:r>
          </a:p>
          <a:p>
            <a:r>
              <a:rPr lang="en-US" sz="1500" dirty="0">
                <a:ea typeface="+mn-lt"/>
                <a:cs typeface="+mn-lt"/>
              </a:rPr>
              <a:t>9 March 2022</a:t>
            </a:r>
            <a:endParaRPr lang="en-GB" sz="1500" i="1" dirty="0"/>
          </a:p>
        </p:txBody>
      </p:sp>
      <p:sp>
        <p:nvSpPr>
          <p:cNvPr id="9" name="Subtitle 2">
            <a:extLst>
              <a:ext uri="{FF2B5EF4-FFF2-40B4-BE49-F238E27FC236}">
                <a16:creationId xmlns:a16="http://schemas.microsoft.com/office/drawing/2014/main" id="{264E8E47-19E7-427B-92F4-8AAF6A1B361A}"/>
              </a:ext>
            </a:extLst>
          </p:cNvPr>
          <p:cNvSpPr txBox="1">
            <a:spLocks/>
          </p:cNvSpPr>
          <p:nvPr/>
        </p:nvSpPr>
        <p:spPr>
          <a:xfrm>
            <a:off x="-132015" y="4575717"/>
            <a:ext cx="7544371" cy="338554"/>
          </a:xfrm>
          <a:prstGeom prst="rect">
            <a:avLst/>
          </a:prstGeom>
        </p:spPr>
        <p:txBody>
          <a:bodyPr vert="horz" wrap="square" lIns="0" tIns="0" rIns="0" bIns="0" rtlCol="0" anchor="t" anchorCtr="0">
            <a:spAutoFit/>
          </a:bodyPr>
          <a:lstStyle>
            <a:lvl1pPr marL="0" indent="0" algn="l" defTabSz="514338" rtl="0" eaLnBrk="1" latinLnBrk="0" hangingPunct="1">
              <a:lnSpc>
                <a:spcPct val="100000"/>
              </a:lnSpc>
              <a:spcBef>
                <a:spcPts val="151"/>
              </a:spcBef>
              <a:buFont typeface="Arial" panose="020B0604020202020204" pitchFamily="34" charset="0"/>
              <a:buNone/>
              <a:defRPr sz="2000" kern="1200" baseline="0">
                <a:solidFill>
                  <a:schemeClr val="tx1"/>
                </a:solidFill>
                <a:latin typeface="+mn-lt"/>
                <a:ea typeface="+mn-ea"/>
                <a:cs typeface="+mn-cs"/>
              </a:defRPr>
            </a:lvl1pPr>
            <a:lvl2pPr marL="257168" indent="0" algn="ctr" defTabSz="514338" rtl="0" eaLnBrk="1" latinLnBrk="0" hangingPunct="1">
              <a:lnSpc>
                <a:spcPct val="100000"/>
              </a:lnSpc>
              <a:spcBef>
                <a:spcPts val="0"/>
              </a:spcBef>
              <a:buFont typeface="Arial" panose="020B0604020202020204" pitchFamily="34" charset="0"/>
              <a:buNone/>
              <a:defRPr sz="1125" kern="1200" baseline="0">
                <a:solidFill>
                  <a:schemeClr val="tx1"/>
                </a:solidFill>
                <a:latin typeface="+mn-lt"/>
                <a:ea typeface="+mn-ea"/>
                <a:cs typeface="+mn-cs"/>
              </a:defRPr>
            </a:lvl2pPr>
            <a:lvl3pPr marL="514338" indent="0" algn="ctr" defTabSz="514338" rtl="0" eaLnBrk="1" latinLnBrk="0" hangingPunct="1">
              <a:lnSpc>
                <a:spcPct val="100000"/>
              </a:lnSpc>
              <a:spcBef>
                <a:spcPts val="0"/>
              </a:spcBef>
              <a:buFont typeface="Arial" panose="020B0604020202020204" pitchFamily="34" charset="0"/>
              <a:buNone/>
              <a:defRPr sz="1013" kern="1200" baseline="0">
                <a:solidFill>
                  <a:schemeClr val="tx1"/>
                </a:solidFill>
                <a:latin typeface="+mn-lt"/>
                <a:ea typeface="+mn-ea"/>
                <a:cs typeface="+mn-cs"/>
              </a:defRPr>
            </a:lvl3pPr>
            <a:lvl4pPr marL="771506" indent="0" algn="ctr" defTabSz="514338" rtl="0" eaLnBrk="1" latinLnBrk="0" hangingPunct="1">
              <a:lnSpc>
                <a:spcPct val="100000"/>
              </a:lnSpc>
              <a:spcBef>
                <a:spcPts val="0"/>
              </a:spcBef>
              <a:buFont typeface="Arial" panose="020B0604020202020204" pitchFamily="34" charset="0"/>
              <a:buNone/>
              <a:defRPr sz="900" kern="1200" baseline="0">
                <a:solidFill>
                  <a:schemeClr val="tx1"/>
                </a:solidFill>
                <a:latin typeface="+mn-lt"/>
                <a:ea typeface="+mn-ea"/>
                <a:cs typeface="+mn-cs"/>
              </a:defRPr>
            </a:lvl4pPr>
            <a:lvl5pPr marL="1028674" indent="0" algn="ctr" defTabSz="514338" rtl="0" eaLnBrk="1" latinLnBrk="0" hangingPunct="1">
              <a:lnSpc>
                <a:spcPct val="100000"/>
              </a:lnSpc>
              <a:spcBef>
                <a:spcPts val="0"/>
              </a:spcBef>
              <a:buFont typeface="Arial" panose="020B0604020202020204" pitchFamily="34" charset="0"/>
              <a:buNone/>
              <a:defRPr sz="900" kern="1200" baseline="0">
                <a:solidFill>
                  <a:schemeClr val="tx1"/>
                </a:solidFill>
                <a:latin typeface="+mn-lt"/>
                <a:ea typeface="+mn-ea"/>
                <a:cs typeface="+mn-cs"/>
              </a:defRPr>
            </a:lvl5pPr>
            <a:lvl6pPr marL="1285843" indent="0" algn="ctr" defTabSz="514338"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12" indent="0" algn="ctr" defTabSz="514338"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180" indent="0" algn="ctr" defTabSz="514338"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349" indent="0" algn="ctr" defTabSz="514338"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lgn="ctr">
              <a:spcAft>
                <a:spcPts val="100"/>
              </a:spcAft>
            </a:pPr>
            <a:r>
              <a:rPr lang="en-US" sz="1100"/>
              <a:t>www.innovationnorway.no/RoEnergy</a:t>
            </a:r>
            <a:br>
              <a:rPr lang="en-US" sz="1100"/>
            </a:br>
            <a:r>
              <a:rPr lang="en-US" sz="1100"/>
              <a:t>ro.energy@innovationnorway.no</a:t>
            </a:r>
          </a:p>
        </p:txBody>
      </p:sp>
      <p:pic>
        <p:nvPicPr>
          <p:cNvPr id="4" name="Picture 3" descr="A picture containing person, outdoor&#10;&#10;Description automatically generated">
            <a:extLst>
              <a:ext uri="{FF2B5EF4-FFF2-40B4-BE49-F238E27FC236}">
                <a16:creationId xmlns:a16="http://schemas.microsoft.com/office/drawing/2014/main" id="{2B3C7AA1-853B-43F9-9DF3-E6F61E340D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07222" y="1800101"/>
            <a:ext cx="5395203" cy="1888321"/>
          </a:xfrm>
          <a:prstGeom prst="rect">
            <a:avLst/>
          </a:prstGeom>
        </p:spPr>
      </p:pic>
      <p:sp>
        <p:nvSpPr>
          <p:cNvPr id="5" name="TextBox 4">
            <a:extLst>
              <a:ext uri="{FF2B5EF4-FFF2-40B4-BE49-F238E27FC236}">
                <a16:creationId xmlns:a16="http://schemas.microsoft.com/office/drawing/2014/main" id="{99E5E164-61B2-4FEB-8584-FFA23E8DDE52}"/>
              </a:ext>
            </a:extLst>
          </p:cNvPr>
          <p:cNvSpPr txBox="1"/>
          <p:nvPr/>
        </p:nvSpPr>
        <p:spPr>
          <a:xfrm>
            <a:off x="0" y="6579479"/>
            <a:ext cx="9144000" cy="230832"/>
          </a:xfrm>
          <a:prstGeom prst="rect">
            <a:avLst/>
          </a:prstGeom>
          <a:noFill/>
        </p:spPr>
        <p:txBody>
          <a:bodyPr wrap="square" rtlCol="0">
            <a:spAutoFit/>
          </a:bodyPr>
          <a:lstStyle/>
          <a:p>
            <a:r>
              <a:rPr lang="nb-NO" sz="900">
                <a:hlinkClick r:id="rId4" tooltip="https://policyoptions.irpp.org/magazines/sustainable-energy/sustainable-energy-a-driver-for-economic-environmental-and-social-well-being/"/>
              </a:rPr>
              <a:t>This Photo</a:t>
            </a:r>
            <a:r>
              <a:rPr lang="nb-NO" sz="900"/>
              <a:t> by Unknown Author is licensed under </a:t>
            </a:r>
            <a:r>
              <a:rPr lang="nb-NO" sz="900">
                <a:hlinkClick r:id="rId5" tooltip="https://creativecommons.org/licenses/by-nd/3.0/"/>
              </a:rPr>
              <a:t>CC BY-ND</a:t>
            </a:r>
            <a:endParaRPr lang="nb-NO" sz="900"/>
          </a:p>
        </p:txBody>
      </p:sp>
    </p:spTree>
    <p:extLst>
      <p:ext uri="{BB962C8B-B14F-4D97-AF65-F5344CB8AC3E}">
        <p14:creationId xmlns:p14="http://schemas.microsoft.com/office/powerpoint/2010/main" val="319116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90" y="1161882"/>
            <a:ext cx="3731438" cy="3065632"/>
          </a:xfrm>
        </p:spPr>
        <p:txBody>
          <a:bodyPr/>
          <a:lstStyle/>
          <a:p>
            <a:pPr>
              <a:spcBef>
                <a:spcPts val="900"/>
              </a:spcBef>
              <a:spcAft>
                <a:spcPts val="1200"/>
              </a:spcAft>
            </a:pPr>
            <a:r>
              <a:rPr lang="en-US" sz="1350" dirty="0"/>
              <a:t>Contributing to </a:t>
            </a:r>
            <a:r>
              <a:rPr lang="en-GB" sz="1350" dirty="0"/>
              <a:t>reducing economic and social </a:t>
            </a:r>
            <a:br>
              <a:rPr lang="en-GB" sz="1350" dirty="0"/>
            </a:br>
            <a:r>
              <a:rPr lang="en-GB" sz="1350" dirty="0"/>
              <a:t>disparities in the European Economic Area</a:t>
            </a:r>
          </a:p>
          <a:p>
            <a:pPr>
              <a:spcBef>
                <a:spcPts val="900"/>
              </a:spcBef>
              <a:spcAft>
                <a:spcPts val="1200"/>
              </a:spcAft>
            </a:pPr>
            <a:r>
              <a:rPr lang="en-GB" sz="1350" dirty="0"/>
              <a:t>Strengthening relations between Norway, Iceland, Liechtenstein and the beneficiary countries</a:t>
            </a:r>
          </a:p>
          <a:p>
            <a:pPr>
              <a:spcBef>
                <a:spcPts val="900"/>
              </a:spcBef>
              <a:spcAft>
                <a:spcPts val="1200"/>
              </a:spcAft>
            </a:pPr>
            <a:r>
              <a:rPr lang="en-GB" sz="1350" dirty="0"/>
              <a:t>2014-2021: 2.8 billion EUR to programmes </a:t>
            </a:r>
            <a:br>
              <a:rPr lang="en-GB" sz="1350" dirty="0"/>
            </a:br>
            <a:r>
              <a:rPr lang="en-GB" sz="1350" dirty="0"/>
              <a:t>in 15 countries</a:t>
            </a:r>
          </a:p>
          <a:p>
            <a:pPr>
              <a:spcBef>
                <a:spcPts val="900"/>
              </a:spcBef>
              <a:spcAft>
                <a:spcPts val="1200"/>
              </a:spcAft>
            </a:pPr>
            <a:r>
              <a:rPr lang="en-GB" sz="1350" dirty="0"/>
              <a:t>Many Beneficiary States, including Romania, have included Energy programmes</a:t>
            </a:r>
            <a:endParaRPr lang="en-US" sz="1350" dirty="0"/>
          </a:p>
          <a:p>
            <a:pPr>
              <a:spcBef>
                <a:spcPts val="900"/>
              </a:spcBef>
            </a:pPr>
            <a:endParaRPr lang="en-US" sz="1400" dirty="0"/>
          </a:p>
        </p:txBody>
      </p:sp>
      <p:sp>
        <p:nvSpPr>
          <p:cNvPr id="2" name="Title 1"/>
          <p:cNvSpPr>
            <a:spLocks noGrp="1"/>
          </p:cNvSpPr>
          <p:nvPr>
            <p:ph type="title"/>
          </p:nvPr>
        </p:nvSpPr>
        <p:spPr>
          <a:xfrm>
            <a:off x="391765" y="693336"/>
            <a:ext cx="8357328" cy="222650"/>
          </a:xfrm>
        </p:spPr>
        <p:txBody>
          <a:bodyPr/>
          <a:lstStyle/>
          <a:p>
            <a:r>
              <a:rPr lang="en-US"/>
              <a:t>Objectives of the EEA and Norway Grants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30" y="892367"/>
            <a:ext cx="4535380" cy="3777121"/>
          </a:xfrm>
          <a:prstGeom prst="rect">
            <a:avLst/>
          </a:prstGeom>
          <a:ln>
            <a:noFill/>
          </a:ln>
          <a:effectLst>
            <a:softEdge rad="112500"/>
          </a:effectLst>
        </p:spPr>
      </p:pic>
    </p:spTree>
    <p:extLst>
      <p:ext uri="{BB962C8B-B14F-4D97-AF65-F5344CB8AC3E}">
        <p14:creationId xmlns:p14="http://schemas.microsoft.com/office/powerpoint/2010/main" val="100209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6C6520-2782-4AC2-9B6B-9FF7DEC6CCC7}"/>
              </a:ext>
            </a:extLst>
          </p:cNvPr>
          <p:cNvSpPr>
            <a:spLocks noGrp="1"/>
          </p:cNvSpPr>
          <p:nvPr>
            <p:ph type="body" sz="quarter" idx="13"/>
          </p:nvPr>
        </p:nvSpPr>
        <p:spPr/>
        <p:txBody>
          <a:bodyPr>
            <a:normAutofit/>
          </a:bodyPr>
          <a:lstStyle/>
          <a:p>
            <a:endParaRPr lang="en-GB"/>
          </a:p>
        </p:txBody>
      </p:sp>
      <p:pic>
        <p:nvPicPr>
          <p:cNvPr id="3" name="Picture 2" descr="A close up of a logo&#10;&#10;Description automatically generated">
            <a:extLst>
              <a:ext uri="{FF2B5EF4-FFF2-40B4-BE49-F238E27FC236}">
                <a16:creationId xmlns:a16="http://schemas.microsoft.com/office/drawing/2014/main" id="{788B965A-C733-430C-A06E-1E29DF52C790}"/>
              </a:ext>
            </a:extLst>
          </p:cNvPr>
          <p:cNvPicPr>
            <a:picLocks noChangeAspect="1"/>
          </p:cNvPicPr>
          <p:nvPr/>
        </p:nvPicPr>
        <p:blipFill>
          <a:blip r:embed="rId3"/>
          <a:stretch>
            <a:fillRect/>
          </a:stretch>
        </p:blipFill>
        <p:spPr>
          <a:xfrm>
            <a:off x="0" y="-659567"/>
            <a:ext cx="9141716" cy="6464249"/>
          </a:xfrm>
          <a:prstGeom prst="rect">
            <a:avLst/>
          </a:prstGeom>
        </p:spPr>
      </p:pic>
    </p:spTree>
    <p:extLst>
      <p:ext uri="{BB962C8B-B14F-4D97-AF65-F5344CB8AC3E}">
        <p14:creationId xmlns:p14="http://schemas.microsoft.com/office/powerpoint/2010/main" val="35762530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A58743-2113-46BB-9765-D101B61900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4563" y="1198878"/>
            <a:ext cx="3306116" cy="332805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1390" y="762618"/>
            <a:ext cx="1359582" cy="821894"/>
          </a:xfrm>
          <a:prstGeom prst="rect">
            <a:avLst/>
          </a:prstGeom>
        </p:spPr>
      </p:pic>
      <p:sp>
        <p:nvSpPr>
          <p:cNvPr id="5" name="Title 4"/>
          <p:cNvSpPr>
            <a:spLocks noGrp="1"/>
          </p:cNvSpPr>
          <p:nvPr>
            <p:ph type="title"/>
          </p:nvPr>
        </p:nvSpPr>
        <p:spPr>
          <a:xfrm>
            <a:off x="0" y="713432"/>
            <a:ext cx="8732019" cy="203073"/>
          </a:xfrm>
        </p:spPr>
        <p:txBody>
          <a:bodyPr/>
          <a:lstStyle/>
          <a:p>
            <a:pPr algn="ctr"/>
            <a:r>
              <a:rPr lang="nb-NO" dirty="0"/>
              <a:t>Innovation Norway - Business Development, Energy and </a:t>
            </a:r>
            <a:r>
              <a:rPr lang="nb-NO" dirty="0" err="1"/>
              <a:t>Decent</a:t>
            </a:r>
            <a:r>
              <a:rPr lang="nb-NO" dirty="0"/>
              <a:t> </a:t>
            </a:r>
            <a:r>
              <a:rPr lang="nb-NO" dirty="0" err="1"/>
              <a:t>Work</a:t>
            </a:r>
            <a:r>
              <a:rPr lang="nb-NO" dirty="0"/>
              <a:t> – </a:t>
            </a:r>
            <a:br>
              <a:rPr lang="nb-NO" dirty="0"/>
            </a:br>
            <a:r>
              <a:rPr lang="nb-NO" dirty="0"/>
              <a:t>Fund operator and Donor </a:t>
            </a:r>
            <a:r>
              <a:rPr lang="nb-NO" dirty="0" err="1"/>
              <a:t>Programme</a:t>
            </a:r>
            <a:r>
              <a:rPr lang="nb-NO" dirty="0"/>
              <a:t> partner</a:t>
            </a:r>
            <a:endParaRPr lang="en-GB" dirty="0"/>
          </a:p>
        </p:txBody>
      </p:sp>
      <p:graphicFrame>
        <p:nvGraphicFramePr>
          <p:cNvPr id="23" name="Table 22">
            <a:extLst>
              <a:ext uri="{FF2B5EF4-FFF2-40B4-BE49-F238E27FC236}">
                <a16:creationId xmlns:a16="http://schemas.microsoft.com/office/drawing/2014/main" id="{F9B66A5A-ECB7-494A-A770-BEF25BE60E3F}"/>
              </a:ext>
            </a:extLst>
          </p:cNvPr>
          <p:cNvGraphicFramePr>
            <a:graphicFrameLocks noGrp="1"/>
          </p:cNvGraphicFramePr>
          <p:nvPr>
            <p:extLst>
              <p:ext uri="{D42A27DB-BD31-4B8C-83A1-F6EECF244321}">
                <p14:modId xmlns:p14="http://schemas.microsoft.com/office/powerpoint/2010/main" val="1275360117"/>
              </p:ext>
            </p:extLst>
          </p:nvPr>
        </p:nvGraphicFramePr>
        <p:xfrm>
          <a:off x="361741" y="1446963"/>
          <a:ext cx="4541376" cy="6855888"/>
        </p:xfrm>
        <a:graphic>
          <a:graphicData uri="http://schemas.openxmlformats.org/drawingml/2006/table">
            <a:tbl>
              <a:tblPr>
                <a:tableStyleId>{0E3FDE45-AF77-4B5C-9715-49D594BDF05E}</a:tableStyleId>
              </a:tblPr>
              <a:tblGrid>
                <a:gridCol w="2291905">
                  <a:extLst>
                    <a:ext uri="{9D8B030D-6E8A-4147-A177-3AD203B41FA5}">
                      <a16:colId xmlns:a16="http://schemas.microsoft.com/office/drawing/2014/main" val="3918455694"/>
                    </a:ext>
                  </a:extLst>
                </a:gridCol>
                <a:gridCol w="2249471">
                  <a:extLst>
                    <a:ext uri="{9D8B030D-6E8A-4147-A177-3AD203B41FA5}">
                      <a16:colId xmlns:a16="http://schemas.microsoft.com/office/drawing/2014/main" val="2508917507"/>
                    </a:ext>
                  </a:extLst>
                </a:gridCol>
              </a:tblGrid>
              <a:tr h="3890819">
                <a:tc>
                  <a:txBody>
                    <a:bodyPr/>
                    <a:lstStyle/>
                    <a:p>
                      <a:pPr algn="l" fontAlgn="b"/>
                      <a:r>
                        <a:rPr lang="en-GB" sz="1400" b="1" i="0" u="none" strike="noStrike" dirty="0">
                          <a:solidFill>
                            <a:srgbClr val="000000"/>
                          </a:solidFill>
                          <a:effectLst/>
                          <a:latin typeface="Calibri" panose="020F0502020204030204" pitchFamily="34" charset="0"/>
                        </a:rPr>
                        <a:t>Romania </a:t>
                      </a:r>
                    </a:p>
                    <a:p>
                      <a:pPr algn="l" fontAlgn="b"/>
                      <a:r>
                        <a:rPr lang="en-GB" sz="1400" b="1" i="0" u="none" strike="noStrike" dirty="0">
                          <a:solidFill>
                            <a:srgbClr val="000000"/>
                          </a:solidFill>
                          <a:effectLst/>
                          <a:latin typeface="Calibri" panose="020F0502020204030204" pitchFamily="34" charset="0"/>
                        </a:rPr>
                        <a:t>Romania Energy</a:t>
                      </a:r>
                    </a:p>
                    <a:p>
                      <a:pPr algn="l" fontAlgn="b"/>
                      <a:r>
                        <a:rPr lang="en-GB" sz="1400" b="1" i="0" u="none" strike="noStrike" dirty="0">
                          <a:solidFill>
                            <a:srgbClr val="000000"/>
                          </a:solidFill>
                          <a:effectLst/>
                          <a:latin typeface="Calibri" panose="020F0502020204030204" pitchFamily="34" charset="0"/>
                        </a:rPr>
                        <a:t>Bulgaria</a:t>
                      </a:r>
                    </a:p>
                    <a:p>
                      <a:pPr algn="l" fontAlgn="b"/>
                      <a:r>
                        <a:rPr lang="en-GB" sz="1400" b="1" i="0" u="none" strike="noStrike" dirty="0">
                          <a:solidFill>
                            <a:srgbClr val="000000"/>
                          </a:solidFill>
                          <a:effectLst/>
                          <a:latin typeface="Calibri" panose="020F0502020204030204" pitchFamily="34" charset="0"/>
                        </a:rPr>
                        <a:t>Greece</a:t>
                      </a:r>
                    </a:p>
                    <a:p>
                      <a:pPr algn="l" fontAlgn="b"/>
                      <a:r>
                        <a:rPr lang="en-GB" sz="1400" b="1" i="0" u="none" strike="noStrike" dirty="0">
                          <a:solidFill>
                            <a:srgbClr val="000000"/>
                          </a:solidFill>
                          <a:effectLst/>
                          <a:latin typeface="Calibri" panose="020F0502020204030204" pitchFamily="34" charset="0"/>
                        </a:rPr>
                        <a:t>Croatia</a:t>
                      </a:r>
                    </a:p>
                    <a:p>
                      <a:pPr algn="l" fontAlgn="b"/>
                      <a:endParaRPr lang="en-GB" sz="1400" b="1" i="0" u="none" strike="noStrike" dirty="0">
                        <a:solidFill>
                          <a:srgbClr val="000000"/>
                        </a:solidFill>
                        <a:effectLst/>
                        <a:latin typeface="Calibri" panose="020F0502020204030204" pitchFamily="34" charset="0"/>
                      </a:endParaRPr>
                    </a:p>
                    <a:p>
                      <a:pPr algn="l" fontAlgn="b"/>
                      <a:r>
                        <a:rPr lang="en-GB" sz="1400" b="1" i="0" u="none" strike="noStrike" dirty="0">
                          <a:solidFill>
                            <a:srgbClr val="000000"/>
                          </a:solidFill>
                          <a:effectLst/>
                          <a:latin typeface="Calibri" panose="020F0502020204030204" pitchFamily="34" charset="0"/>
                        </a:rPr>
                        <a:t>Social Dialogue /Decent Work</a:t>
                      </a:r>
                    </a:p>
                    <a:p>
                      <a:pPr algn="l" fontAlgn="b"/>
                      <a:endParaRPr lang="en-GB" sz="1400" b="1" i="0" u="none" strike="noStrike" dirty="0">
                        <a:solidFill>
                          <a:srgbClr val="000000"/>
                        </a:solidFill>
                        <a:effectLst/>
                        <a:latin typeface="Calibri" panose="020F0502020204030204" pitchFamily="34" charset="0"/>
                      </a:endParaRPr>
                    </a:p>
                    <a:p>
                      <a:pPr algn="l" fontAlgn="b"/>
                      <a:r>
                        <a:rPr lang="en-GB" sz="1400" b="0" i="0" u="none" strike="noStrike" dirty="0">
                          <a:solidFill>
                            <a:srgbClr val="000000"/>
                          </a:solidFill>
                          <a:effectLst/>
                          <a:latin typeface="Calibri" panose="020F0502020204030204" pitchFamily="34" charset="0"/>
                        </a:rPr>
                        <a:t>Estonia</a:t>
                      </a:r>
                    </a:p>
                    <a:p>
                      <a:pPr algn="l" fontAlgn="b"/>
                      <a:r>
                        <a:rPr lang="en-GB" sz="1400" b="0" i="0" u="none" strike="noStrike" dirty="0">
                          <a:solidFill>
                            <a:srgbClr val="000000"/>
                          </a:solidFill>
                          <a:effectLst/>
                          <a:latin typeface="Calibri" panose="020F0502020204030204" pitchFamily="34" charset="0"/>
                        </a:rPr>
                        <a:t>Latvia</a:t>
                      </a:r>
                    </a:p>
                    <a:p>
                      <a:pPr algn="l" fontAlgn="b"/>
                      <a:r>
                        <a:rPr lang="en-GB" sz="1400" b="0" i="0" u="none" strike="noStrike" dirty="0">
                          <a:solidFill>
                            <a:srgbClr val="000000"/>
                          </a:solidFill>
                          <a:effectLst/>
                          <a:latin typeface="Calibri" panose="020F0502020204030204" pitchFamily="34" charset="0"/>
                        </a:rPr>
                        <a:t>Lithuania</a:t>
                      </a:r>
                    </a:p>
                    <a:p>
                      <a:pPr algn="l" fontAlgn="b"/>
                      <a:r>
                        <a:rPr lang="en-GB" sz="1400" b="0" i="0" u="none" strike="noStrike" dirty="0">
                          <a:solidFill>
                            <a:srgbClr val="000000"/>
                          </a:solidFill>
                          <a:effectLst/>
                          <a:latin typeface="Calibri" panose="020F0502020204030204" pitchFamily="34" charset="0"/>
                        </a:rPr>
                        <a:t>Poland</a:t>
                      </a:r>
                    </a:p>
                    <a:p>
                      <a:pPr algn="l" fontAlgn="b"/>
                      <a:r>
                        <a:rPr lang="en-GB" sz="1400" b="0" i="0" u="none" strike="noStrike" dirty="0">
                          <a:solidFill>
                            <a:srgbClr val="000000"/>
                          </a:solidFill>
                          <a:effectLst/>
                          <a:latin typeface="Calibri" panose="020F0502020204030204" pitchFamily="34" charset="0"/>
                        </a:rPr>
                        <a:t>Slovakia</a:t>
                      </a:r>
                    </a:p>
                    <a:p>
                      <a:pPr algn="l" fontAlgn="b"/>
                      <a:r>
                        <a:rPr lang="en-GB" sz="1400" b="0" i="0" u="none" strike="noStrike" dirty="0">
                          <a:solidFill>
                            <a:srgbClr val="000000"/>
                          </a:solidFill>
                          <a:effectLst/>
                          <a:latin typeface="Calibri" panose="020F0502020204030204" pitchFamily="34" charset="0"/>
                        </a:rPr>
                        <a:t>Portugal Blue</a:t>
                      </a:r>
                    </a:p>
                    <a:p>
                      <a:pPr algn="l" fontAlgn="b"/>
                      <a:r>
                        <a:rPr lang="en-GB" sz="1400" b="0" i="0" u="none" strike="noStrike" dirty="0">
                          <a:solidFill>
                            <a:srgbClr val="000000"/>
                          </a:solidFill>
                          <a:effectLst/>
                          <a:latin typeface="Calibri" panose="020F0502020204030204" pitchFamily="34" charset="0"/>
                        </a:rPr>
                        <a:t>Portugal Green</a:t>
                      </a:r>
                    </a:p>
                    <a:p>
                      <a:pPr algn="l" fontAlgn="b"/>
                      <a:endParaRPr lang="en-GB" sz="1400" b="1" i="0" u="none" strike="noStrike" dirty="0">
                        <a:solidFill>
                          <a:srgbClr val="000000"/>
                        </a:solidFill>
                        <a:effectLst/>
                        <a:latin typeface="Calibri" panose="020F0502020204030204" pitchFamily="34" charset="0"/>
                      </a:endParaRPr>
                    </a:p>
                    <a:p>
                      <a:pPr algn="l" fontAlgn="b"/>
                      <a:endParaRPr lang="en-GB" sz="1400" b="0" i="0" u="none" strike="noStrike" dirty="0">
                        <a:solidFill>
                          <a:srgbClr val="000000"/>
                        </a:solidFill>
                        <a:effectLst/>
                        <a:latin typeface="Calibri" panose="020F0502020204030204" pitchFamily="34" charset="0"/>
                      </a:endParaRPr>
                    </a:p>
                    <a:p>
                      <a:pPr algn="l" fontAlgn="b"/>
                      <a:endParaRPr lang="en-GB" sz="14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b="1" u="sng" strike="noStrike" dirty="0">
                          <a:effectLst/>
                        </a:rPr>
                        <a:t> </a:t>
                      </a:r>
                      <a:endParaRPr lang="en-GB" sz="14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8143298"/>
                  </a:ext>
                </a:extLst>
              </a:tr>
              <a:tr h="220016">
                <a:tc>
                  <a:txBody>
                    <a:bodyPr/>
                    <a:lstStyle/>
                    <a:p>
                      <a:pPr algn="l" fontAlgn="b"/>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4899983"/>
                  </a:ext>
                </a:extLst>
              </a:tr>
              <a:tr h="220016">
                <a:tc>
                  <a:txBody>
                    <a:bodyPr/>
                    <a:lstStyle/>
                    <a:p>
                      <a:pPr algn="l" fontAlgn="b"/>
                      <a:endParaRPr lang="en-GB" sz="1400" u="none" strike="noStrike" dirty="0">
                        <a:effectLst/>
                      </a:endParaRPr>
                    </a:p>
                  </a:txBody>
                  <a:tcPr marL="9525" marR="9525" marT="9525"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4197985"/>
                  </a:ext>
                </a:extLst>
              </a:tr>
              <a:tr h="220016">
                <a:tc>
                  <a:txBody>
                    <a:bodyPr/>
                    <a:lstStyle/>
                    <a:p>
                      <a:pPr algn="l" fontAlgn="b"/>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7741322"/>
                  </a:ext>
                </a:extLst>
              </a:tr>
              <a:tr h="220016">
                <a:tc>
                  <a:txBody>
                    <a:bodyPr/>
                    <a:lstStyle/>
                    <a:p>
                      <a:pPr algn="l" fontAlgn="b"/>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0199481"/>
                  </a:ext>
                </a:extLst>
              </a:tr>
              <a:tr h="220016">
                <a:tc>
                  <a:txBody>
                    <a:bodyPr/>
                    <a:lstStyle/>
                    <a:p>
                      <a:pPr algn="l" fontAlgn="b"/>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1236928"/>
                  </a:ext>
                </a:extLst>
              </a:tr>
              <a:tr h="220016">
                <a:tc>
                  <a:txBody>
                    <a:bodyPr/>
                    <a:lstStyle/>
                    <a:p>
                      <a:pPr algn="l" fontAlgn="b"/>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801298"/>
                  </a:ext>
                </a:extLst>
              </a:tr>
              <a:tr h="220016">
                <a:tc>
                  <a:txBody>
                    <a:bodyPr/>
                    <a:lstStyle/>
                    <a:p>
                      <a:pPr algn="l" fontAlgn="b"/>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0690589"/>
                  </a:ext>
                </a:extLst>
              </a:tr>
              <a:tr h="402649">
                <a:tc>
                  <a:txBody>
                    <a:bodyPr/>
                    <a:lstStyle/>
                    <a:p>
                      <a:pPr algn="l" fontAlgn="b"/>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7837169"/>
                  </a:ext>
                </a:extLst>
              </a:tr>
              <a:tr h="402649">
                <a:tc>
                  <a:txBody>
                    <a:bodyPr/>
                    <a:lstStyle/>
                    <a:p>
                      <a:pPr algn="l" fontAlgn="b"/>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0283361"/>
                  </a:ext>
                </a:extLst>
              </a:tr>
              <a:tr h="599576">
                <a:tc>
                  <a:txBody>
                    <a:bodyPr/>
                    <a:lstStyle/>
                    <a:p>
                      <a:pPr algn="l" fontAlgn="b"/>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0745475"/>
                  </a:ext>
                </a:extLst>
              </a:tr>
            </a:tbl>
          </a:graphicData>
        </a:graphic>
      </p:graphicFrame>
    </p:spTree>
    <p:extLst>
      <p:ext uri="{BB962C8B-B14F-4D97-AF65-F5344CB8AC3E}">
        <p14:creationId xmlns:p14="http://schemas.microsoft.com/office/powerpoint/2010/main" val="402482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F51F4-A193-47AD-89D3-237D968EA26E}"/>
              </a:ext>
            </a:extLst>
          </p:cNvPr>
          <p:cNvSpPr>
            <a:spLocks noGrp="1"/>
          </p:cNvSpPr>
          <p:nvPr>
            <p:ph type="body" idx="14"/>
          </p:nvPr>
        </p:nvSpPr>
        <p:spPr>
          <a:xfrm>
            <a:off x="304853" y="1183588"/>
            <a:ext cx="5417684" cy="3750914"/>
          </a:xfrm>
        </p:spPr>
        <p:txBody>
          <a:bodyPr/>
          <a:lstStyle/>
          <a:p>
            <a:r>
              <a:rPr lang="en-US" sz="1400" b="1" dirty="0"/>
              <a:t>Fund Operator:</a:t>
            </a:r>
            <a:endParaRPr lang="en-US" sz="1400" dirty="0">
              <a:solidFill>
                <a:srgbClr val="0070C0"/>
              </a:solidFill>
            </a:endParaRPr>
          </a:p>
          <a:p>
            <a:pPr marL="179388">
              <a:spcAft>
                <a:spcPts val="600"/>
              </a:spcAft>
            </a:pPr>
            <a:r>
              <a:rPr lang="en-US" sz="1400" dirty="0">
                <a:solidFill>
                  <a:srgbClr val="0070C0"/>
                </a:solidFill>
              </a:rPr>
              <a:t>Innovation Norway</a:t>
            </a:r>
            <a:r>
              <a:rPr lang="en-US" sz="1400" dirty="0"/>
              <a:t> </a:t>
            </a:r>
          </a:p>
          <a:p>
            <a:r>
              <a:rPr lang="en-US" sz="1400" b="1" dirty="0"/>
              <a:t>Donor </a:t>
            </a:r>
            <a:r>
              <a:rPr lang="en-US" sz="1400" b="1" dirty="0" err="1"/>
              <a:t>Programme</a:t>
            </a:r>
            <a:r>
              <a:rPr lang="en-US" sz="1400" b="1" dirty="0"/>
              <a:t> Partners:</a:t>
            </a:r>
          </a:p>
          <a:p>
            <a:pPr marL="179388"/>
            <a:r>
              <a:rPr lang="en-US" sz="1400" dirty="0">
                <a:solidFill>
                  <a:srgbClr val="0070C0"/>
                </a:solidFill>
              </a:rPr>
              <a:t>Norwegian Water Resources and Energy Directorate (NVE)</a:t>
            </a:r>
            <a:r>
              <a:rPr lang="en-US" sz="1400" dirty="0"/>
              <a:t>, Norway</a:t>
            </a:r>
          </a:p>
          <a:p>
            <a:pPr marL="179388">
              <a:spcAft>
                <a:spcPts val="600"/>
              </a:spcAft>
            </a:pPr>
            <a:r>
              <a:rPr lang="en-US" sz="1400" dirty="0">
                <a:solidFill>
                  <a:srgbClr val="0070C0"/>
                </a:solidFill>
              </a:rPr>
              <a:t>National Energy Authority (OS)</a:t>
            </a:r>
            <a:r>
              <a:rPr lang="en-US" sz="1400" dirty="0"/>
              <a:t>, Iceland</a:t>
            </a:r>
          </a:p>
          <a:p>
            <a:r>
              <a:rPr lang="en-US" sz="1400" b="1" dirty="0"/>
              <a:t>Beneficiary State </a:t>
            </a:r>
            <a:r>
              <a:rPr lang="en-US" sz="1400" b="1" dirty="0" err="1"/>
              <a:t>Programme</a:t>
            </a:r>
            <a:r>
              <a:rPr lang="en-US" sz="1400" b="1" dirty="0"/>
              <a:t> Partners:</a:t>
            </a:r>
          </a:p>
          <a:p>
            <a:pPr marL="179388"/>
            <a:r>
              <a:rPr lang="en-US" sz="1400" dirty="0">
                <a:solidFill>
                  <a:srgbClr val="0070C0"/>
                </a:solidFill>
              </a:rPr>
              <a:t>Ministry of Energy</a:t>
            </a:r>
            <a:r>
              <a:rPr lang="en-US" sz="1400" dirty="0"/>
              <a:t>, Romania</a:t>
            </a:r>
          </a:p>
          <a:p>
            <a:pPr marL="179388">
              <a:spcAft>
                <a:spcPts val="600"/>
              </a:spcAft>
            </a:pPr>
            <a:r>
              <a:rPr lang="en-US" sz="1400" dirty="0">
                <a:solidFill>
                  <a:srgbClr val="0070C0"/>
                </a:solidFill>
              </a:rPr>
              <a:t>Ministry of Environment</a:t>
            </a:r>
            <a:r>
              <a:rPr lang="en-US" sz="1400" dirty="0"/>
              <a:t>, Romania </a:t>
            </a:r>
          </a:p>
          <a:p>
            <a:r>
              <a:rPr lang="en-US" sz="1400" b="1" dirty="0" err="1">
                <a:latin typeface="+mj-lt"/>
              </a:rPr>
              <a:t>Programme</a:t>
            </a:r>
            <a:r>
              <a:rPr lang="en-US" sz="1400" b="1" dirty="0">
                <a:latin typeface="+mj-lt"/>
              </a:rPr>
              <a:t> Objective:</a:t>
            </a:r>
          </a:p>
          <a:p>
            <a:pPr marL="179388">
              <a:spcAft>
                <a:spcPts val="600"/>
              </a:spcAft>
            </a:pPr>
            <a:r>
              <a:rPr lang="en-US" sz="1400" dirty="0">
                <a:solidFill>
                  <a:srgbClr val="0070C0"/>
                </a:solidFill>
                <a:latin typeface="+mj-lt"/>
              </a:rPr>
              <a:t>Less carbon intensive energy and increased security of supply</a:t>
            </a:r>
            <a:endParaRPr lang="en-US" sz="1400" b="1" dirty="0">
              <a:solidFill>
                <a:srgbClr val="0070C0"/>
              </a:solidFill>
              <a:latin typeface="+mj-lt"/>
            </a:endParaRPr>
          </a:p>
          <a:p>
            <a:r>
              <a:rPr lang="en-US" sz="1400" b="1" spc="-15" dirty="0">
                <a:latin typeface="Calibri"/>
                <a:cs typeface="Calibri"/>
              </a:rPr>
              <a:t>Bilateral Objective: </a:t>
            </a:r>
          </a:p>
          <a:p>
            <a:pPr marL="179388">
              <a:spcAft>
                <a:spcPts val="600"/>
              </a:spcAft>
            </a:pPr>
            <a:r>
              <a:rPr lang="en-US" sz="1400" dirty="0">
                <a:solidFill>
                  <a:srgbClr val="0070C0"/>
                </a:solidFill>
                <a:latin typeface="+mj-lt"/>
              </a:rPr>
              <a:t>Strengthen bilateral relations between Romania and the Donor States (Iceland, Liechtenstein and Norway)</a:t>
            </a:r>
          </a:p>
          <a:p>
            <a:pPr>
              <a:spcAft>
                <a:spcPts val="600"/>
              </a:spcAft>
            </a:pPr>
            <a:r>
              <a:rPr lang="en-US" sz="1400" b="1" dirty="0" err="1"/>
              <a:t>Programme</a:t>
            </a:r>
            <a:r>
              <a:rPr lang="en-US" sz="1400" b="1" dirty="0"/>
              <a:t> allocation: </a:t>
            </a:r>
            <a:r>
              <a:rPr lang="en-US" sz="1400" b="0" i="0" dirty="0">
                <a:solidFill>
                  <a:srgbClr val="0070C0"/>
                </a:solidFill>
                <a:effectLst/>
                <a:latin typeface="Circular-Book"/>
              </a:rPr>
              <a:t>EUR 62,8 mil.</a:t>
            </a:r>
            <a:endParaRPr lang="en-US" sz="1400" b="1" dirty="0">
              <a:solidFill>
                <a:srgbClr val="0070C0"/>
              </a:solidFill>
            </a:endParaRPr>
          </a:p>
        </p:txBody>
      </p:sp>
      <p:sp>
        <p:nvSpPr>
          <p:cNvPr id="3" name="Title 2">
            <a:extLst>
              <a:ext uri="{FF2B5EF4-FFF2-40B4-BE49-F238E27FC236}">
                <a16:creationId xmlns:a16="http://schemas.microsoft.com/office/drawing/2014/main" id="{20CCF7B6-0A40-40C5-8983-07D0D5072D2B}"/>
              </a:ext>
            </a:extLst>
          </p:cNvPr>
          <p:cNvSpPr>
            <a:spLocks noGrp="1"/>
          </p:cNvSpPr>
          <p:nvPr>
            <p:ph type="title"/>
          </p:nvPr>
        </p:nvSpPr>
        <p:spPr>
          <a:xfrm>
            <a:off x="393336" y="562243"/>
            <a:ext cx="8357328" cy="369332"/>
          </a:xfrm>
          <a:effectLst>
            <a:outerShdw blurRad="50800" dist="38100" dir="2700000" algn="tl" rotWithShape="0">
              <a:prstClr val="black">
                <a:alpha val="15000"/>
              </a:prstClr>
            </a:outerShdw>
          </a:effectLst>
        </p:spPr>
        <p:txBody>
          <a:bodyPr/>
          <a:lstStyle/>
          <a:p>
            <a:pPr algn="ctr">
              <a:spcAft>
                <a:spcPts val="600"/>
              </a:spcAft>
            </a:pPr>
            <a:r>
              <a:rPr lang="en-US" sz="2400"/>
              <a:t>Energy Programme in Romania</a:t>
            </a:r>
            <a:endParaRPr lang="en-GB" sz="2400" b="0"/>
          </a:p>
        </p:txBody>
      </p:sp>
      <p:sp>
        <p:nvSpPr>
          <p:cNvPr id="4" name="Slide Number Placeholder 3">
            <a:extLst>
              <a:ext uri="{FF2B5EF4-FFF2-40B4-BE49-F238E27FC236}">
                <a16:creationId xmlns:a16="http://schemas.microsoft.com/office/drawing/2014/main" id="{8BA4471D-6DCE-4678-A607-234FDCEED38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54F3E-5908-4C83-B5CA-2A5BDE9E6817}" type="slidenum">
              <a:rPr kumimoji="0" lang="nb-NO" sz="7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700" b="0" i="0" u="none" strike="noStrike" kern="1200" cap="none" spc="0" normalizeH="0" baseline="0" noProof="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787A1C3F-8DD9-4C09-903E-1D80729CDACC}"/>
              </a:ext>
            </a:extLst>
          </p:cNvPr>
          <p:cNvSpPr txBox="1"/>
          <p:nvPr/>
        </p:nvSpPr>
        <p:spPr>
          <a:xfrm>
            <a:off x="6110672" y="4788308"/>
            <a:ext cx="2351593" cy="200055"/>
          </a:xfrm>
          <a:prstGeom prst="rect">
            <a:avLst/>
          </a:prstGeom>
          <a:noFill/>
        </p:spPr>
        <p:txBody>
          <a:bodyPr wrap="square">
            <a:spAutoFit/>
          </a:bodyPr>
          <a:lstStyle/>
          <a:p>
            <a:r>
              <a:rPr lang="en-US" sz="700">
                <a:solidFill>
                  <a:schemeClr val="bg1">
                    <a:lumMod val="65000"/>
                  </a:schemeClr>
                </a:solidFill>
                <a:cs typeface="Calibri"/>
              </a:rPr>
              <a:t>Photo source: </a:t>
            </a:r>
            <a:r>
              <a:rPr lang="en-US" sz="700">
                <a:solidFill>
                  <a:schemeClr val="bg1">
                    <a:lumMod val="65000"/>
                  </a:schemeClr>
                </a:solidFill>
                <a:ea typeface="+mn-lt"/>
                <a:cs typeface="+mn-lt"/>
              </a:rPr>
              <a:t>https://unsplash.com/photos/6Y88yhsNId8 </a:t>
            </a:r>
            <a:endParaRPr lang="en-US" sz="700">
              <a:solidFill>
                <a:schemeClr val="bg1">
                  <a:lumMod val="65000"/>
                </a:schemeClr>
              </a:solidFill>
              <a:cs typeface="Calibri"/>
            </a:endParaRPr>
          </a:p>
        </p:txBody>
      </p:sp>
      <p:pic>
        <p:nvPicPr>
          <p:cNvPr id="6" name="Picture 5" descr="A wind turbine in the ocean&#10;&#10;Description automatically generated with low confidence">
            <a:extLst>
              <a:ext uri="{FF2B5EF4-FFF2-40B4-BE49-F238E27FC236}">
                <a16:creationId xmlns:a16="http://schemas.microsoft.com/office/drawing/2014/main" id="{B258DAE3-9E8C-4472-AC3B-5E975AE0AF95}"/>
              </a:ext>
            </a:extLst>
          </p:cNvPr>
          <p:cNvPicPr>
            <a:picLocks noChangeAspect="1"/>
          </p:cNvPicPr>
          <p:nvPr/>
        </p:nvPicPr>
        <p:blipFill>
          <a:blip r:embed="rId3"/>
          <a:stretch>
            <a:fillRect/>
          </a:stretch>
        </p:blipFill>
        <p:spPr>
          <a:xfrm>
            <a:off x="6228697" y="1148747"/>
            <a:ext cx="2233568" cy="3504908"/>
          </a:xfrm>
          <a:prstGeom prst="rect">
            <a:avLst/>
          </a:prstGeom>
          <a:effectLst>
            <a:glow rad="101600">
              <a:schemeClr val="accent5">
                <a:satMod val="175000"/>
                <a:alpha val="40000"/>
              </a:schemeClr>
            </a:glow>
            <a:outerShdw blurRad="50800" dist="38100" dir="18900000" algn="bl" rotWithShape="0">
              <a:prstClr val="black">
                <a:alpha val="40000"/>
              </a:prstClr>
            </a:outerShdw>
            <a:softEdge rad="12700"/>
          </a:effectLst>
        </p:spPr>
      </p:pic>
    </p:spTree>
    <p:extLst>
      <p:ext uri="{BB962C8B-B14F-4D97-AF65-F5344CB8AC3E}">
        <p14:creationId xmlns:p14="http://schemas.microsoft.com/office/powerpoint/2010/main" val="86209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CF7B6-0A40-40C5-8983-07D0D5072D2B}"/>
              </a:ext>
            </a:extLst>
          </p:cNvPr>
          <p:cNvSpPr>
            <a:spLocks noGrp="1"/>
          </p:cNvSpPr>
          <p:nvPr>
            <p:ph type="title"/>
          </p:nvPr>
        </p:nvSpPr>
        <p:spPr>
          <a:xfrm>
            <a:off x="393336" y="562243"/>
            <a:ext cx="8357328" cy="369332"/>
          </a:xfrm>
          <a:effectLst>
            <a:outerShdw blurRad="50800" dist="38100" dir="2700000" algn="tl" rotWithShape="0">
              <a:prstClr val="black">
                <a:alpha val="15000"/>
              </a:prstClr>
            </a:outerShdw>
          </a:effectLst>
        </p:spPr>
        <p:txBody>
          <a:bodyPr/>
          <a:lstStyle/>
          <a:p>
            <a:pPr algn="ctr">
              <a:spcAft>
                <a:spcPts val="600"/>
              </a:spcAft>
            </a:pPr>
            <a:r>
              <a:rPr lang="en-US" sz="2400"/>
              <a:t>Energy Programme in Romania</a:t>
            </a:r>
            <a:endParaRPr lang="en-GB" sz="2400" b="0"/>
          </a:p>
        </p:txBody>
      </p:sp>
      <p:sp>
        <p:nvSpPr>
          <p:cNvPr id="4" name="Slide Number Placeholder 3">
            <a:extLst>
              <a:ext uri="{FF2B5EF4-FFF2-40B4-BE49-F238E27FC236}">
                <a16:creationId xmlns:a16="http://schemas.microsoft.com/office/drawing/2014/main" id="{8BA4471D-6DCE-4678-A607-234FDCEED38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54F3E-5908-4C83-B5CA-2A5BDE9E6817}" type="slidenum">
              <a:rPr kumimoji="0" lang="nb-NO" sz="7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700" b="0" i="0" u="none" strike="noStrike" kern="1200" cap="none" spc="0" normalizeH="0" baseline="0" noProof="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787A1C3F-8DD9-4C09-903E-1D80729CDACC}"/>
              </a:ext>
            </a:extLst>
          </p:cNvPr>
          <p:cNvSpPr txBox="1"/>
          <p:nvPr/>
        </p:nvSpPr>
        <p:spPr>
          <a:xfrm>
            <a:off x="6110672" y="4788308"/>
            <a:ext cx="2351593" cy="200055"/>
          </a:xfrm>
          <a:prstGeom prst="rect">
            <a:avLst/>
          </a:prstGeom>
          <a:noFill/>
        </p:spPr>
        <p:txBody>
          <a:bodyPr wrap="square">
            <a:spAutoFit/>
          </a:bodyPr>
          <a:lstStyle/>
          <a:p>
            <a:r>
              <a:rPr lang="en-US" sz="700">
                <a:solidFill>
                  <a:schemeClr val="bg1">
                    <a:lumMod val="65000"/>
                  </a:schemeClr>
                </a:solidFill>
                <a:cs typeface="Calibri"/>
              </a:rPr>
              <a:t>Photo source: </a:t>
            </a:r>
            <a:r>
              <a:rPr lang="en-US" sz="700">
                <a:solidFill>
                  <a:schemeClr val="bg1">
                    <a:lumMod val="65000"/>
                  </a:schemeClr>
                </a:solidFill>
                <a:ea typeface="+mn-lt"/>
                <a:cs typeface="+mn-lt"/>
              </a:rPr>
              <a:t>https://unsplash.com/photos/6Y88yhsNId8 </a:t>
            </a:r>
            <a:endParaRPr lang="en-US" sz="700">
              <a:solidFill>
                <a:schemeClr val="bg1">
                  <a:lumMod val="65000"/>
                </a:schemeClr>
              </a:solidFill>
              <a:cs typeface="Calibri"/>
            </a:endParaRPr>
          </a:p>
        </p:txBody>
      </p:sp>
      <p:sp>
        <p:nvSpPr>
          <p:cNvPr id="11" name="Text Placeholder 10">
            <a:extLst>
              <a:ext uri="{FF2B5EF4-FFF2-40B4-BE49-F238E27FC236}">
                <a16:creationId xmlns:a16="http://schemas.microsoft.com/office/drawing/2014/main" id="{CCCA53F7-508E-4CA3-9A00-AB1A88E342D9}"/>
              </a:ext>
            </a:extLst>
          </p:cNvPr>
          <p:cNvSpPr txBox="1">
            <a:spLocks noGrp="1"/>
          </p:cNvSpPr>
          <p:nvPr>
            <p:ph type="body" idx="14"/>
          </p:nvPr>
        </p:nvSpPr>
        <p:spPr>
          <a:xfrm>
            <a:off x="395289" y="1162050"/>
            <a:ext cx="3544252" cy="4865434"/>
          </a:xfrm>
          <a:prstGeom prst="rect">
            <a:avLst/>
          </a:prstGeom>
          <a:noFill/>
        </p:spPr>
        <p:txBody>
          <a:bodyPr wrap="square" lIns="68580" tIns="34290" rIns="68580" bIns="34290" anchor="t">
            <a:spAutoFit/>
          </a:bodyPr>
          <a:lstStyle/>
          <a:p>
            <a:r>
              <a:rPr lang="en-GB" sz="1200" dirty="0">
                <a:latin typeface="Calibri"/>
                <a:cs typeface="Calibri"/>
              </a:rPr>
              <a:t>The programme objective is to achieve </a:t>
            </a:r>
            <a:r>
              <a:rPr lang="en-GB" sz="1200" i="1" dirty="0">
                <a:latin typeface="Calibri"/>
                <a:cs typeface="Calibri"/>
              </a:rPr>
              <a:t>less carbon intensive energy and increased security of supply</a:t>
            </a:r>
            <a:r>
              <a:rPr lang="en-GB" sz="1200" dirty="0">
                <a:latin typeface="Calibri"/>
                <a:cs typeface="Calibri"/>
              </a:rPr>
              <a:t>. The Programme seeks to stimulate and develop long‐term cooperation between Iceland, Liechtenstein, Norway (“the Donor States”) and Romania (“Beneficiary State”).</a:t>
            </a:r>
          </a:p>
          <a:p>
            <a:endParaRPr lang="en-GB" sz="1200" dirty="0">
              <a:cs typeface="Calibri"/>
            </a:endParaRPr>
          </a:p>
          <a:p>
            <a:r>
              <a:rPr lang="en-GB" sz="1200" dirty="0">
                <a:ea typeface="+mn-lt"/>
                <a:cs typeface="+mn-lt"/>
              </a:rPr>
              <a:t>The Energy Programme in Romania consists of five focus areas. The expected long term programme impact is less carbon intensive energy and increased security of supply in Romania. The programme will also enable the establishment of new businesses and jobs in energy field, which will lead to positive social benefits for local communities.</a:t>
            </a:r>
          </a:p>
          <a:p>
            <a:endParaRPr lang="en-GB" sz="1200" dirty="0">
              <a:ea typeface="+mn-lt"/>
              <a:cs typeface="+mn-lt"/>
            </a:endParaRPr>
          </a:p>
          <a:p>
            <a:r>
              <a:rPr lang="en-US" sz="1200" dirty="0">
                <a:ea typeface="+mn-lt"/>
                <a:cs typeface="+mn-lt"/>
              </a:rPr>
              <a:t>The Energy </a:t>
            </a:r>
            <a:r>
              <a:rPr lang="en-US" sz="1200" dirty="0" err="1">
                <a:ea typeface="+mn-lt"/>
                <a:cs typeface="+mn-lt"/>
              </a:rPr>
              <a:t>Programme</a:t>
            </a:r>
            <a:r>
              <a:rPr lang="en-US" sz="1200" dirty="0">
                <a:ea typeface="+mn-lt"/>
                <a:cs typeface="+mn-lt"/>
              </a:rPr>
              <a:t> focus areas are </a:t>
            </a:r>
            <a:r>
              <a:rPr lang="en-US" sz="1200" b="1" dirty="0">
                <a:ea typeface="+mn-lt"/>
                <a:cs typeface="+mn-lt"/>
              </a:rPr>
              <a:t>Renewable Energy</a:t>
            </a:r>
            <a:r>
              <a:rPr lang="en-US" sz="1200" dirty="0">
                <a:ea typeface="+mn-lt"/>
                <a:cs typeface="+mn-lt"/>
              </a:rPr>
              <a:t>, </a:t>
            </a:r>
            <a:r>
              <a:rPr lang="en-US" sz="1200" b="1" dirty="0">
                <a:ea typeface="+mn-lt"/>
                <a:cs typeface="+mn-lt"/>
              </a:rPr>
              <a:t>Energy Efficiency</a:t>
            </a:r>
            <a:r>
              <a:rPr lang="en-US" sz="1200" dirty="0">
                <a:ea typeface="+mn-lt"/>
                <a:cs typeface="+mn-lt"/>
              </a:rPr>
              <a:t>, </a:t>
            </a:r>
            <a:r>
              <a:rPr lang="en-US" sz="1200" b="1" dirty="0">
                <a:ea typeface="+mn-lt"/>
                <a:cs typeface="+mn-lt"/>
              </a:rPr>
              <a:t>Research and Development</a:t>
            </a:r>
            <a:r>
              <a:rPr lang="en-US" sz="1200" dirty="0">
                <a:ea typeface="+mn-lt"/>
                <a:cs typeface="+mn-lt"/>
              </a:rPr>
              <a:t>, </a:t>
            </a:r>
            <a:r>
              <a:rPr lang="en-US" sz="1200" b="1" dirty="0">
                <a:ea typeface="+mn-lt"/>
                <a:cs typeface="+mn-lt"/>
              </a:rPr>
              <a:t>Training and Awareness, and Electrification of Households.</a:t>
            </a:r>
            <a:endParaRPr lang="en-GB" sz="1200" dirty="0">
              <a:ea typeface="+mn-lt"/>
              <a:cs typeface="+mn-lt"/>
            </a:endParaRPr>
          </a:p>
          <a:p>
            <a:endParaRPr lang="en-GB" sz="1200" dirty="0">
              <a:cs typeface="Calibri"/>
            </a:endParaRPr>
          </a:p>
          <a:p>
            <a:pPr>
              <a:spcBef>
                <a:spcPts val="151"/>
              </a:spcBef>
            </a:pPr>
            <a:endParaRPr lang="en-GB" sz="1100" dirty="0">
              <a:cs typeface="Calibri"/>
            </a:endParaRPr>
          </a:p>
          <a:p>
            <a:pPr>
              <a:spcBef>
                <a:spcPts val="151"/>
              </a:spcBef>
            </a:pPr>
            <a:endParaRPr lang="en-GB" sz="1100" dirty="0">
              <a:cs typeface="Calibri"/>
            </a:endParaRPr>
          </a:p>
          <a:p>
            <a:pPr marL="171450" indent="-171450">
              <a:spcBef>
                <a:spcPts val="151"/>
              </a:spcBef>
              <a:buFont typeface="Wingdings,Sans-Serif"/>
              <a:buChar char="Ø"/>
            </a:pPr>
            <a:endParaRPr lang="en-GB" sz="1100" dirty="0">
              <a:cs typeface="Calibri"/>
            </a:endParaRPr>
          </a:p>
          <a:p>
            <a:pPr marL="171450" indent="-171450">
              <a:spcBef>
                <a:spcPts val="151"/>
              </a:spcBef>
              <a:buFont typeface="Wingdings,Sans-Serif"/>
              <a:buChar char="Ø"/>
            </a:pPr>
            <a:endParaRPr lang="en-GB" sz="1100" dirty="0">
              <a:ea typeface="+mn-lt"/>
              <a:cs typeface="+mn-lt"/>
            </a:endParaRPr>
          </a:p>
          <a:p>
            <a:endParaRPr lang="en-GB" sz="1100" dirty="0">
              <a:cs typeface="Calibri"/>
            </a:endParaRPr>
          </a:p>
        </p:txBody>
      </p:sp>
      <p:pic>
        <p:nvPicPr>
          <p:cNvPr id="12" name="Picture 2" descr=" Dan Meyers, Unsplash">
            <a:extLst>
              <a:ext uri="{FF2B5EF4-FFF2-40B4-BE49-F238E27FC236}">
                <a16:creationId xmlns:a16="http://schemas.microsoft.com/office/drawing/2014/main" id="{0C568839-2110-44E3-AB02-001F63E17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864" y="1704251"/>
            <a:ext cx="4162250" cy="2311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80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95A41C85-E455-43BA-9BB0-66020B215DC0}"/>
              </a:ext>
            </a:extLst>
          </p:cNvPr>
          <p:cNvPicPr>
            <a:picLocks noChangeAspect="1"/>
          </p:cNvPicPr>
          <p:nvPr/>
        </p:nvPicPr>
        <p:blipFill rotWithShape="1">
          <a:blip r:embed="rId2"/>
          <a:srcRect t="4690" b="7982"/>
          <a:stretch/>
        </p:blipFill>
        <p:spPr>
          <a:xfrm>
            <a:off x="526903" y="258461"/>
            <a:ext cx="8033731" cy="4228198"/>
          </a:xfrm>
          <a:prstGeom prst="rect">
            <a:avLst/>
          </a:prstGeom>
          <a:effectLst>
            <a:outerShdw blurRad="63500" sx="102000" sy="102000" algn="ctr" rotWithShape="0">
              <a:prstClr val="black">
                <a:alpha val="40000"/>
              </a:prstClr>
            </a:outerShdw>
          </a:effectLst>
        </p:spPr>
      </p:pic>
      <p:sp>
        <p:nvSpPr>
          <p:cNvPr id="15" name="TextBox 14">
            <a:extLst>
              <a:ext uri="{FF2B5EF4-FFF2-40B4-BE49-F238E27FC236}">
                <a16:creationId xmlns:a16="http://schemas.microsoft.com/office/drawing/2014/main" id="{52C1778F-D69A-4C81-A8EC-35DCF9F4946F}"/>
              </a:ext>
            </a:extLst>
          </p:cNvPr>
          <p:cNvSpPr txBox="1"/>
          <p:nvPr/>
        </p:nvSpPr>
        <p:spPr>
          <a:xfrm>
            <a:off x="526903" y="3247989"/>
            <a:ext cx="4580964" cy="584775"/>
          </a:xfrm>
          <a:prstGeom prst="rect">
            <a:avLst/>
          </a:prstGeom>
          <a:noFill/>
        </p:spPr>
        <p:txBody>
          <a:bodyPr wrap="square">
            <a:spAutoFit/>
          </a:bodyPr>
          <a:lstStyle/>
          <a:p>
            <a:pPr algn="l"/>
            <a:r>
              <a:rPr lang="en-GB" sz="1600" b="1" i="0" dirty="0">
                <a:solidFill>
                  <a:schemeClr val="bg1"/>
                </a:solidFill>
                <a:effectLst/>
                <a:latin typeface="InnovationNorway Black"/>
              </a:rPr>
              <a:t>Deadline</a:t>
            </a:r>
          </a:p>
          <a:p>
            <a:pPr algn="l"/>
            <a:r>
              <a:rPr lang="en-GB" sz="1600" b="1" i="0" dirty="0">
                <a:solidFill>
                  <a:schemeClr val="bg1"/>
                </a:solidFill>
                <a:effectLst/>
                <a:latin typeface="InnovationNorway"/>
              </a:rPr>
              <a:t>Tuesday, </a:t>
            </a:r>
            <a:r>
              <a:rPr lang="en-GB" sz="1600" b="1" i="0" u="sng" dirty="0">
                <a:solidFill>
                  <a:schemeClr val="bg1"/>
                </a:solidFill>
                <a:effectLst/>
                <a:latin typeface="InnovationNorway"/>
              </a:rPr>
              <a:t>31 May 2022</a:t>
            </a:r>
            <a:r>
              <a:rPr lang="en-GB" sz="1600" b="1" i="0" dirty="0">
                <a:solidFill>
                  <a:schemeClr val="bg1"/>
                </a:solidFill>
                <a:effectLst/>
                <a:latin typeface="InnovationNorway"/>
              </a:rPr>
              <a:t>, 14.00 (Romanian time)</a:t>
            </a:r>
          </a:p>
        </p:txBody>
      </p:sp>
      <p:sp>
        <p:nvSpPr>
          <p:cNvPr id="17" name="TextBox 16">
            <a:extLst>
              <a:ext uri="{FF2B5EF4-FFF2-40B4-BE49-F238E27FC236}">
                <a16:creationId xmlns:a16="http://schemas.microsoft.com/office/drawing/2014/main" id="{C8D49DC7-E4A2-4CB7-B1D9-01CBDAD52EE7}"/>
              </a:ext>
            </a:extLst>
          </p:cNvPr>
          <p:cNvSpPr txBox="1"/>
          <p:nvPr/>
        </p:nvSpPr>
        <p:spPr>
          <a:xfrm>
            <a:off x="526903" y="3832764"/>
            <a:ext cx="7816917" cy="830997"/>
          </a:xfrm>
          <a:prstGeom prst="rect">
            <a:avLst/>
          </a:prstGeom>
          <a:noFill/>
        </p:spPr>
        <p:txBody>
          <a:bodyPr wrap="square">
            <a:spAutoFit/>
          </a:bodyPr>
          <a:lstStyle/>
          <a:p>
            <a:r>
              <a:rPr lang="en-GB" sz="1600" b="1" i="0" dirty="0">
                <a:solidFill>
                  <a:schemeClr val="bg1"/>
                </a:solidFill>
                <a:effectLst/>
                <a:latin typeface="InnovationNorway"/>
              </a:rPr>
              <a:t>The call aims to </a:t>
            </a:r>
            <a:r>
              <a:rPr lang="en-GB" sz="1600" b="1" i="0" u="sng" dirty="0">
                <a:solidFill>
                  <a:schemeClr val="bg1"/>
                </a:solidFill>
                <a:effectLst/>
                <a:latin typeface="InnovationNorway"/>
              </a:rPr>
              <a:t>support awareness-raising, training and competence-building </a:t>
            </a:r>
            <a:r>
              <a:rPr lang="en-GB" sz="1600" b="1" i="0" dirty="0">
                <a:solidFill>
                  <a:schemeClr val="bg1"/>
                </a:solidFill>
                <a:effectLst/>
                <a:latin typeface="InnovationNorway"/>
              </a:rPr>
              <a:t>on renewable energy, energy efficiency and energy security (soft measures). </a:t>
            </a:r>
            <a:br>
              <a:rPr lang="en-GB" sz="1600" b="1" dirty="0">
                <a:solidFill>
                  <a:schemeClr val="bg1"/>
                </a:solidFill>
                <a:latin typeface="Calibri" panose="020F0502020204030204" pitchFamily="34" charset="0"/>
                <a:cs typeface="Calibri" panose="020F0502020204030204" pitchFamily="34" charset="0"/>
              </a:rPr>
            </a:br>
            <a:endParaRPr lang="nb-NO" sz="1600" b="1" dirty="0">
              <a:solidFill>
                <a:schemeClr val="bg1"/>
              </a:solidFill>
            </a:endParaRPr>
          </a:p>
        </p:txBody>
      </p:sp>
    </p:spTree>
    <p:extLst>
      <p:ext uri="{BB962C8B-B14F-4D97-AF65-F5344CB8AC3E}">
        <p14:creationId xmlns:p14="http://schemas.microsoft.com/office/powerpoint/2010/main" val="261865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website&#10;&#10;Description automatically generated">
            <a:extLst>
              <a:ext uri="{FF2B5EF4-FFF2-40B4-BE49-F238E27FC236}">
                <a16:creationId xmlns:a16="http://schemas.microsoft.com/office/drawing/2014/main" id="{DE7F23A3-66D2-40FB-BED4-9801AB393016}"/>
              </a:ext>
            </a:extLst>
          </p:cNvPr>
          <p:cNvPicPr>
            <a:picLocks noGrp="1" noChangeAspect="1"/>
          </p:cNvPicPr>
          <p:nvPr>
            <p:ph idx="4294967295"/>
          </p:nvPr>
        </p:nvPicPr>
        <p:blipFill>
          <a:blip r:embed="rId3"/>
          <a:stretch>
            <a:fillRect/>
          </a:stretch>
        </p:blipFill>
        <p:spPr>
          <a:xfrm>
            <a:off x="1497013" y="1135063"/>
            <a:ext cx="2381250" cy="3421063"/>
          </a:xfrm>
        </p:spPr>
      </p:pic>
      <p:pic>
        <p:nvPicPr>
          <p:cNvPr id="9" name="Picture 8" descr="Graphical user interface, text, Word&#10;&#10;Description automatically generated">
            <a:extLst>
              <a:ext uri="{FF2B5EF4-FFF2-40B4-BE49-F238E27FC236}">
                <a16:creationId xmlns:a16="http://schemas.microsoft.com/office/drawing/2014/main" id="{7FD47531-0BA3-4808-AA78-2E9C4B0DDD1F}"/>
              </a:ext>
            </a:extLst>
          </p:cNvPr>
          <p:cNvPicPr>
            <a:picLocks noChangeAspect="1"/>
          </p:cNvPicPr>
          <p:nvPr/>
        </p:nvPicPr>
        <p:blipFill>
          <a:blip r:embed="rId4"/>
          <a:stretch>
            <a:fillRect/>
          </a:stretch>
        </p:blipFill>
        <p:spPr>
          <a:xfrm>
            <a:off x="3935413" y="1135063"/>
            <a:ext cx="1798638" cy="3421063"/>
          </a:xfrm>
          <a:prstGeom prst="rect">
            <a:avLst/>
          </a:prstGeom>
        </p:spPr>
      </p:pic>
      <p:pic>
        <p:nvPicPr>
          <p:cNvPr id="6" name="Picture 9" descr="Text&#10;&#10;Description automatically generated">
            <a:extLst>
              <a:ext uri="{FF2B5EF4-FFF2-40B4-BE49-F238E27FC236}">
                <a16:creationId xmlns:a16="http://schemas.microsoft.com/office/drawing/2014/main" id="{56288FD3-0FFF-4993-9205-F7FF0FBB0A64}"/>
              </a:ext>
            </a:extLst>
          </p:cNvPr>
          <p:cNvPicPr>
            <a:picLocks noChangeAspect="1"/>
          </p:cNvPicPr>
          <p:nvPr/>
        </p:nvPicPr>
        <p:blipFill>
          <a:blip r:embed="rId5"/>
          <a:stretch>
            <a:fillRect/>
          </a:stretch>
        </p:blipFill>
        <p:spPr>
          <a:xfrm>
            <a:off x="5789613" y="1135063"/>
            <a:ext cx="1878013" cy="3421063"/>
          </a:xfrm>
          <a:prstGeom prst="rect">
            <a:avLst/>
          </a:prstGeom>
        </p:spPr>
      </p:pic>
      <p:sp>
        <p:nvSpPr>
          <p:cNvPr id="20" name="Slide Number Placeholder 3">
            <a:extLst>
              <a:ext uri="{FF2B5EF4-FFF2-40B4-BE49-F238E27FC236}">
                <a16:creationId xmlns:a16="http://schemas.microsoft.com/office/drawing/2014/main" id="{DD722B57-C841-420F-A62C-46CD922B8572}"/>
              </a:ext>
            </a:extLst>
          </p:cNvPr>
          <p:cNvSpPr>
            <a:spLocks noGrp="1"/>
          </p:cNvSpPr>
          <p:nvPr>
            <p:ph type="sldNum" sz="quarter" idx="4294967295"/>
          </p:nvPr>
        </p:nvSpPr>
        <p:spPr>
          <a:xfrm>
            <a:off x="8389093" y="4680586"/>
            <a:ext cx="360000" cy="107722"/>
          </a:xfrm>
          <a:prstGeom prst="rect">
            <a:avLst/>
          </a:prstGeom>
        </p:spPr>
        <p:txBody>
          <a:bodyPr anchor="t">
            <a:normAutofit fontScale="25000" lnSpcReduction="20000"/>
          </a:bodyPr>
          <a:lstStyle/>
          <a:p>
            <a:pPr>
              <a:lnSpc>
                <a:spcPct val="90000"/>
              </a:lnSpc>
              <a:spcAft>
                <a:spcPts val="600"/>
              </a:spcAft>
            </a:pPr>
            <a:fld id="{45D54F3E-5908-4C83-B5CA-2A5BDE9E6817}" type="slidenum">
              <a:rPr lang="nb-NO" sz="500" smtClean="0"/>
              <a:pPr>
                <a:lnSpc>
                  <a:spcPct val="90000"/>
                </a:lnSpc>
                <a:spcAft>
                  <a:spcPts val="600"/>
                </a:spcAft>
              </a:pPr>
              <a:t>8</a:t>
            </a:fld>
            <a:endParaRPr lang="nb-NO" sz="500"/>
          </a:p>
        </p:txBody>
      </p:sp>
      <p:sp>
        <p:nvSpPr>
          <p:cNvPr id="8" name="Text Placeholder 1">
            <a:extLst>
              <a:ext uri="{FF2B5EF4-FFF2-40B4-BE49-F238E27FC236}">
                <a16:creationId xmlns:a16="http://schemas.microsoft.com/office/drawing/2014/main" id="{80CD0104-A16F-4A49-ABC1-BEF655119162}"/>
              </a:ext>
            </a:extLst>
          </p:cNvPr>
          <p:cNvSpPr>
            <a:spLocks noGrp="1"/>
          </p:cNvSpPr>
          <p:nvPr>
            <p:ph type="title" idx="4294967295"/>
          </p:nvPr>
        </p:nvSpPr>
        <p:spPr>
          <a:xfrm>
            <a:off x="341115" y="485776"/>
            <a:ext cx="8487989" cy="343326"/>
          </a:xfrm>
        </p:spPr>
        <p:txBody>
          <a:bodyPr anchor="t">
            <a:normAutofit/>
          </a:bodyPr>
          <a:lstStyle/>
          <a:p>
            <a:r>
              <a:rPr lang="en-US" sz="1800" dirty="0"/>
              <a:t>                                               		 Project Examples  </a:t>
            </a:r>
          </a:p>
        </p:txBody>
      </p:sp>
      <p:sp>
        <p:nvSpPr>
          <p:cNvPr id="15" name="Slide Number Placeholder 5" hidden="1">
            <a:extLst>
              <a:ext uri="{FF2B5EF4-FFF2-40B4-BE49-F238E27FC236}">
                <a16:creationId xmlns:a16="http://schemas.microsoft.com/office/drawing/2014/main" id="{845A658A-13EB-4137-AB0E-C62B10010625}"/>
              </a:ext>
            </a:extLst>
          </p:cNvPr>
          <p:cNvSpPr>
            <a:spLocks noGrp="1"/>
          </p:cNvSpPr>
          <p:nvPr>
            <p:ph type="sldNum" sz="quarter" idx="4294967295"/>
          </p:nvPr>
        </p:nvSpPr>
        <p:spPr>
          <a:xfrm>
            <a:off x="6572945" y="4407310"/>
            <a:ext cx="2194560" cy="1047779"/>
          </a:xfrm>
          <a:prstGeom prst="rect">
            <a:avLst/>
          </a:prstGeom>
        </p:spPr>
        <p:txBody>
          <a:bodyPr vert="horz" lIns="91440" tIns="45720" rIns="91440" bIns="45720" rtlCol="0" anchor="b">
            <a:normAutofit lnSpcReduction="10000"/>
          </a:bodyPr>
          <a:lstStyle>
            <a:defPPr>
              <a:defRPr lang="en-US"/>
            </a:defPPr>
            <a:lvl1pPr marL="0" algn="r" defTabSz="457200" rtl="0" eaLnBrk="1" latinLnBrk="0" hangingPunct="1">
              <a:defRPr sz="7725"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45D54F3E-5908-4C83-B5CA-2A5BDE9E6817}" type="slidenum">
              <a:rPr lang="nb-NO" sz="7100" smtClean="0"/>
              <a:pPr>
                <a:lnSpc>
                  <a:spcPct val="90000"/>
                </a:lnSpc>
                <a:spcAft>
                  <a:spcPts val="600"/>
                </a:spcAft>
              </a:pPr>
              <a:t>8</a:t>
            </a:fld>
            <a:endParaRPr lang="nb-NO" sz="7100"/>
          </a:p>
        </p:txBody>
      </p:sp>
    </p:spTree>
    <p:extLst>
      <p:ext uri="{BB962C8B-B14F-4D97-AF65-F5344CB8AC3E}">
        <p14:creationId xmlns:p14="http://schemas.microsoft.com/office/powerpoint/2010/main" val="173330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F51F4-A193-47AD-89D3-237D968EA26E}"/>
              </a:ext>
            </a:extLst>
          </p:cNvPr>
          <p:cNvSpPr>
            <a:spLocks noGrp="1"/>
          </p:cNvSpPr>
          <p:nvPr>
            <p:ph type="body" idx="14"/>
          </p:nvPr>
        </p:nvSpPr>
        <p:spPr>
          <a:xfrm>
            <a:off x="599173" y="642551"/>
            <a:ext cx="8353427" cy="3471800"/>
          </a:xfrm>
        </p:spPr>
        <p:txBody>
          <a:bodyPr>
            <a:normAutofit lnSpcReduction="10000"/>
          </a:bodyPr>
          <a:lstStyle/>
          <a:p>
            <a:pPr marL="342900" indent="-342900" algn="ctr">
              <a:spcAft>
                <a:spcPts val="600"/>
              </a:spcAft>
              <a:buFont typeface="Wingdings" panose="05000000000000000000" pitchFamily="2" charset="2"/>
              <a:buChar char="§"/>
            </a:pPr>
            <a:endParaRPr lang="en-GB" b="1"/>
          </a:p>
          <a:p>
            <a:pPr algn="ctr">
              <a:spcAft>
                <a:spcPts val="600"/>
              </a:spcAft>
            </a:pPr>
            <a:r>
              <a:rPr lang="en-US" sz="2800" b="1"/>
              <a:t>Energy </a:t>
            </a:r>
            <a:r>
              <a:rPr lang="en-US" sz="2800" b="1" err="1"/>
              <a:t>Programme</a:t>
            </a:r>
            <a:r>
              <a:rPr lang="en-US" sz="2800" b="1"/>
              <a:t> in Romania</a:t>
            </a:r>
          </a:p>
          <a:p>
            <a:pPr algn="ctr">
              <a:spcAft>
                <a:spcPts val="600"/>
              </a:spcAft>
            </a:pPr>
            <a:r>
              <a:rPr lang="en-GB" sz="1600" b="1"/>
              <a:t>Working together for a </a:t>
            </a:r>
            <a:r>
              <a:rPr lang="en-GB" sz="1600" b="1">
                <a:solidFill>
                  <a:srgbClr val="00B050"/>
                </a:solidFill>
              </a:rPr>
              <a:t>green</a:t>
            </a:r>
            <a:r>
              <a:rPr lang="en-GB" sz="1600" b="1"/>
              <a:t> and competitive Europe!</a:t>
            </a:r>
          </a:p>
          <a:p>
            <a:pPr algn="ctr">
              <a:spcAft>
                <a:spcPts val="600"/>
              </a:spcAft>
            </a:pPr>
            <a:endParaRPr lang="en-US" b="1" u="sng"/>
          </a:p>
          <a:p>
            <a:pPr algn="ctr">
              <a:spcAft>
                <a:spcPts val="600"/>
              </a:spcAft>
            </a:pPr>
            <a:r>
              <a:rPr lang="en-US" sz="1600" b="1" u="sng"/>
              <a:t>Tusen </a:t>
            </a:r>
            <a:r>
              <a:rPr lang="en-US" sz="1600" b="1" u="sng" err="1"/>
              <a:t>takk</a:t>
            </a:r>
            <a:r>
              <a:rPr lang="en-US" sz="1600" b="1" u="sng"/>
              <a:t>!</a:t>
            </a:r>
            <a:br>
              <a:rPr lang="ro-RO" sz="1600" b="1" u="sng"/>
            </a:br>
            <a:r>
              <a:rPr lang="ro-RO" sz="1600" b="1" u="sng" err="1"/>
              <a:t>Takk</a:t>
            </a:r>
            <a:r>
              <a:rPr lang="ro-RO" sz="1600" b="1" u="sng"/>
              <a:t> </a:t>
            </a:r>
            <a:r>
              <a:rPr lang="ro-RO" sz="1600" b="1" u="sng" err="1"/>
              <a:t>fyrir</a:t>
            </a:r>
            <a:r>
              <a:rPr lang="ro-RO" sz="1600" b="1" u="sng"/>
              <a:t>!</a:t>
            </a:r>
            <a:br>
              <a:rPr lang="ro-RO" sz="1600" b="1" u="sng">
                <a:highlight>
                  <a:srgbClr val="FFFF00"/>
                </a:highlight>
              </a:rPr>
            </a:br>
            <a:r>
              <a:rPr lang="en-US" sz="1600" b="1" u="sng"/>
              <a:t>V</a:t>
            </a:r>
            <a:r>
              <a:rPr lang="ro-RO" sz="1600" b="1" u="sng"/>
              <a:t>ă mulțumim!</a:t>
            </a:r>
          </a:p>
          <a:p>
            <a:pPr algn="ctr">
              <a:spcAft>
                <a:spcPts val="600"/>
              </a:spcAft>
            </a:pPr>
            <a:endParaRPr lang="en-US" sz="1600" b="1" u="sng"/>
          </a:p>
          <a:p>
            <a:pPr algn="ctr"/>
            <a:r>
              <a:rPr lang="en-US" sz="1600"/>
              <a:t>www.innovationnorway.no/RoEnergy</a:t>
            </a:r>
          </a:p>
          <a:p>
            <a:pPr algn="ctr"/>
            <a:r>
              <a:rPr lang="en-US" sz="1600"/>
              <a:t>ro.energy@innovationnorway.no </a:t>
            </a:r>
          </a:p>
          <a:p>
            <a:pPr algn="ctr"/>
            <a:endParaRPr lang="en-US" sz="1600"/>
          </a:p>
          <a:p>
            <a:pPr algn="ctr">
              <a:spcAft>
                <a:spcPts val="600"/>
              </a:spcAft>
            </a:pPr>
            <a:endParaRPr lang="en-US" b="1" u="sng"/>
          </a:p>
          <a:p>
            <a:pPr marL="342900" indent="-342900" algn="ctr">
              <a:spcAft>
                <a:spcPts val="600"/>
              </a:spcAft>
              <a:buFont typeface="Wingdings" panose="05000000000000000000" pitchFamily="2" charset="2"/>
              <a:buChar char="§"/>
            </a:pPr>
            <a:endParaRPr lang="en-GB" b="1"/>
          </a:p>
        </p:txBody>
      </p:sp>
      <p:sp>
        <p:nvSpPr>
          <p:cNvPr id="4" name="Slide Number Placeholder 3">
            <a:extLst>
              <a:ext uri="{FF2B5EF4-FFF2-40B4-BE49-F238E27FC236}">
                <a16:creationId xmlns:a16="http://schemas.microsoft.com/office/drawing/2014/main" id="{8BA4471D-6DCE-4678-A607-234FDCEED386}"/>
              </a:ext>
            </a:extLst>
          </p:cNvPr>
          <p:cNvSpPr>
            <a:spLocks noGrp="1"/>
          </p:cNvSpPr>
          <p:nvPr>
            <p:ph type="sldNum" sz="quarter" idx="4"/>
          </p:nvPr>
        </p:nvSpPr>
        <p:spPr/>
        <p:txBody>
          <a:bodyPr/>
          <a:lstStyle/>
          <a:p>
            <a:fld id="{45D54F3E-5908-4C83-B5CA-2A5BDE9E6817}" type="slidenum">
              <a:rPr lang="nb-NO" dirty="0" smtClean="0"/>
              <a:pPr/>
              <a:t>9</a:t>
            </a:fld>
            <a:endParaRPr lang="nb-NO"/>
          </a:p>
        </p:txBody>
      </p:sp>
    </p:spTree>
    <p:extLst>
      <p:ext uri="{BB962C8B-B14F-4D97-AF65-F5344CB8AC3E}">
        <p14:creationId xmlns:p14="http://schemas.microsoft.com/office/powerpoint/2010/main" val="592602827"/>
      </p:ext>
    </p:extLst>
  </p:cSld>
  <p:clrMapOvr>
    <a:masterClrMapping/>
  </p:clrMapOvr>
</p:sld>
</file>

<file path=ppt/theme/theme1.xml><?xml version="1.0" encoding="utf-8"?>
<a:theme xmlns:a="http://schemas.openxmlformats.org/drawingml/2006/main" name="Innovasjon_Norge_PPT_BokmÜl_169">
  <a:themeElements>
    <a:clrScheme name="IN_profilfarger 1">
      <a:dk1>
        <a:srgbClr val="000000"/>
      </a:dk1>
      <a:lt1>
        <a:srgbClr val="FFFFFF"/>
      </a:lt1>
      <a:dk2>
        <a:srgbClr val="53565A"/>
      </a:dk2>
      <a:lt2>
        <a:srgbClr val="D9D9D6"/>
      </a:lt2>
      <a:accent1>
        <a:srgbClr val="A4DBE8"/>
      </a:accent1>
      <a:accent2>
        <a:srgbClr val="E03E52"/>
      </a:accent2>
      <a:accent3>
        <a:srgbClr val="753BBD"/>
      </a:accent3>
      <a:accent4>
        <a:srgbClr val="F6EB61"/>
      </a:accent4>
      <a:accent5>
        <a:srgbClr val="C6D6E3"/>
      </a:accent5>
      <a:accent6>
        <a:srgbClr val="7AE1BF"/>
      </a:accent6>
      <a:hlink>
        <a:srgbClr val="000000"/>
      </a:hlink>
      <a:folHlink>
        <a:srgbClr val="0000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0DE6E11D-7E16-5B41-B566-F0F62DFA4E1C}" vid="{54764C10-A4F8-4B4E-8E41-09E5633598DE}"/>
    </a:ext>
  </a:extLst>
</a:theme>
</file>

<file path=ppt/theme/theme2.xml><?xml version="1.0" encoding="utf-8"?>
<a:theme xmlns:a="http://schemas.openxmlformats.org/drawingml/2006/main" name="Office-tema">
  <a:themeElements>
    <a:clrScheme name="Custom 2">
      <a:dk1>
        <a:srgbClr val="000000"/>
      </a:dk1>
      <a:lt1>
        <a:srgbClr val="FFFFFF"/>
      </a:lt1>
      <a:dk2>
        <a:srgbClr val="44546A"/>
      </a:dk2>
      <a:lt2>
        <a:srgbClr val="E7E6E6"/>
      </a:lt2>
      <a:accent1>
        <a:srgbClr val="A4DBE8"/>
      </a:accent1>
      <a:accent2>
        <a:srgbClr val="E03D52"/>
      </a:accent2>
      <a:accent3>
        <a:srgbClr val="7AE1BF"/>
      </a:accent3>
      <a:accent4>
        <a:srgbClr val="FFD2BB"/>
      </a:accent4>
      <a:accent5>
        <a:srgbClr val="A4DBE8"/>
      </a:accent5>
      <a:accent6>
        <a:srgbClr val="FFD2BB"/>
      </a:accent6>
      <a:hlink>
        <a:srgbClr val="0563C1"/>
      </a:hlink>
      <a:folHlink>
        <a:srgbClr val="954F72"/>
      </a:folHlink>
    </a:clrScheme>
    <a:fontScheme name="Custom 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novation Norway ppt.template 2020 ENG" id="{5D6743A2-9D57-C247-ACCF-FAE205B29084}" vid="{9DBFF245-34AB-F044-9BD0-33E35EE1ABE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85430B3FFFA94E83F7932E1DE93B77" ma:contentTypeVersion="21" ma:contentTypeDescription="Create a new document." ma:contentTypeScope="" ma:versionID="4dd6f830c42508b0b19dc3785acdfd94">
  <xsd:schema xmlns:xsd="http://www.w3.org/2001/XMLSchema" xmlns:xs="http://www.w3.org/2001/XMLSchema" xmlns:p="http://schemas.microsoft.com/office/2006/metadata/properties" xmlns:ns1="http://schemas.microsoft.com/sharepoint/v3" xmlns:ns2="6ee981c3-3e74-458b-9583-f389e4bc4216" xmlns:ns3="9afd52f1-5c19-4352-a00b-d9c21e944711" xmlns:ns4="62e8883c-5188-4302-a00a-120ef88c78b8" targetNamespace="http://schemas.microsoft.com/office/2006/metadata/properties" ma:root="true" ma:fieldsID="d45cf4320f632eb53f63236b41a4d656" ns1:_="" ns2:_="" ns3:_="" ns4:_="">
    <xsd:import namespace="http://schemas.microsoft.com/sharepoint/v3"/>
    <xsd:import namespace="6ee981c3-3e74-458b-9583-f389e4bc4216"/>
    <xsd:import namespace="9afd52f1-5c19-4352-a00b-d9c21e944711"/>
    <xsd:import namespace="62e8883c-5188-4302-a00a-120ef88c78b8"/>
    <xsd:element name="properties">
      <xsd:complexType>
        <xsd:sequence>
          <xsd:element name="documentManagement">
            <xsd:complexType>
              <xsd:all>
                <xsd:element ref="ns2:IN_DivisionName" minOccurs="0"/>
                <xsd:element ref="ns2:IN_DivisionNumber" minOccurs="0"/>
                <xsd:element ref="ns2:IN_ArchiveCaseNumber" minOccurs="0"/>
                <xsd:element ref="ns2:IN_ArchiveAccessCode" minOccurs="0"/>
                <xsd:element ref="ns2:SharedWithUsers" minOccurs="0"/>
                <xsd:element ref="ns2:SharedWithDetails" minOccurs="0"/>
                <xsd:element ref="ns3:MediaServiceMetadata" minOccurs="0"/>
                <xsd:element ref="ns3:MediaServiceFastMetadata" minOccurs="0"/>
                <xsd:element ref="ns3:MediaServiceDateTaken" minOccurs="0"/>
                <xsd:element ref="ns4:IN_Archiving_DocType" minOccurs="0"/>
                <xsd:element ref="ns3:MediaServiceAutoTags" minOccurs="0"/>
                <xsd:element ref="ns3:MediaServiceLocation" minOccurs="0"/>
                <xsd:element ref="ns3:MediaServiceOCR" minOccurs="0"/>
                <xsd:element ref="ns4:IN_Archiving_ArchiveId"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981c3-3e74-458b-9583-f389e4bc4216" elementFormDefault="qualified">
    <xsd:import namespace="http://schemas.microsoft.com/office/2006/documentManagement/types"/>
    <xsd:import namespace="http://schemas.microsoft.com/office/infopath/2007/PartnerControls"/>
    <xsd:element name="IN_DivisionName" ma:index="8" nillable="true" ma:displayName="Division name" ma:default="Brand Norway" ma:internalName="IN_DivisionName">
      <xsd:simpleType>
        <xsd:restriction base="dms:Text">
          <xsd:maxLength value="255"/>
        </xsd:restriction>
      </xsd:simpleType>
    </xsd:element>
    <xsd:element name="IN_DivisionNumber" ma:index="9" nillable="true" ma:displayName="Division number" ma:internalName="IN_DivisionNumber">
      <xsd:simpleType>
        <xsd:restriction base="dms:Text">
          <xsd:maxLength value="255"/>
        </xsd:restriction>
      </xsd:simpleType>
    </xsd:element>
    <xsd:element name="IN_ArchiveCaseNumber" ma:index="10" nillable="true" ma:displayName="Archive case number" ma:internalName="IN_ArchiveCaseNumber">
      <xsd:simpleType>
        <xsd:restriction base="dms:Text">
          <xsd:maxLength value="255"/>
        </xsd:restriction>
      </xsd:simpleType>
    </xsd:element>
    <xsd:element name="IN_ArchiveAccessCode" ma:index="11" nillable="true" ma:displayName="Archive access code" ma:default="UI" ma:internalName="IN_ArchiveAccessCode">
      <xsd:simpleType>
        <xsd:restriction base="dms:Text">
          <xsd:maxLength value="255"/>
        </xsd:restrictio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fd52f1-5c19-4352-a00b-d9c21e944711"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e8883c-5188-4302-a00a-120ef88c78b8" elementFormDefault="qualified">
    <xsd:import namespace="http://schemas.microsoft.com/office/2006/documentManagement/types"/>
    <xsd:import namespace="http://schemas.microsoft.com/office/infopath/2007/PartnerControls"/>
    <xsd:element name="IN_Archiving_DocType" ma:index="17" nillable="true" ma:displayName="Document Type" ma:default="Fundamental Document" ma:format="Dropdown" ma:internalName="IN_Archiving_DocType">
      <xsd:simpleType>
        <xsd:restriction base="dms:Choice">
          <xsd:enumeration value="Report"/>
          <xsd:enumeration value="Article"/>
          <xsd:enumeration value="Presentation"/>
          <xsd:enumeration value="Speech"/>
          <xsd:enumeration value="Fundamental Document"/>
          <xsd:enumeration value="Minutes of Meeting"/>
          <xsd:enumeration value="Other"/>
        </xsd:restriction>
      </xsd:simpleType>
    </xsd:element>
    <xsd:element name="IN_Archiving_ArchiveId" ma:index="21" nillable="true" ma:displayName="Archive Number" ma:description="Case number from ePhorte" ma:internalName="Archive_x0020_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_ArchiveCaseNumber xmlns="6ee981c3-3e74-458b-9583-f389e4bc4216" xsi:nil="true"/>
    <IN_ArchiveAccessCode xmlns="6ee981c3-3e74-458b-9583-f389e4bc4216">UI</IN_ArchiveAccessCode>
    <IN_Archiving_ArchiveId xmlns="62e8883c-5188-4302-a00a-120ef88c78b8" xsi:nil="true"/>
    <IN_Archiving_DocType xmlns="62e8883c-5188-4302-a00a-120ef88c78b8">Fundamental Document</IN_Archiving_DocType>
    <IN_DivisionName xmlns="6ee981c3-3e74-458b-9583-f389e4bc4216">Brand Norway</IN_DivisionName>
    <IN_DivisionNumber xmlns="6ee981c3-3e74-458b-9583-f389e4bc4216" xsi:nil="true"/>
    <SharedWithUsers xmlns="6ee981c3-3e74-458b-9583-f389e4bc4216">
      <UserInfo>
        <DisplayName>Gabriela Constantin</DisplayName>
        <AccountId>1721</AccountId>
        <AccountType/>
      </UserInfo>
      <UserInfo>
        <DisplayName>Sercin Omer</DisplayName>
        <AccountId>1968</AccountId>
        <AccountType/>
      </UserInfo>
      <UserInfo>
        <DisplayName>Raluca-Elena Fanaru</DisplayName>
        <AccountId>1975</AccountId>
        <AccountType/>
      </UserInfo>
      <UserInfo>
        <DisplayName>Inger Elisabeth Strand Karni</DisplayName>
        <AccountId>2608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F29EE58-5EED-471B-AF57-2D9636B8C6A9}">
  <ds:schemaRefs>
    <ds:schemaRef ds:uri="62e8883c-5188-4302-a00a-120ef88c78b8"/>
    <ds:schemaRef ds:uri="6ee981c3-3e74-458b-9583-f389e4bc4216"/>
    <ds:schemaRef ds:uri="9afd52f1-5c19-4352-a00b-d9c21e9447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C23B5F-20F1-4162-8F65-8D35940FB70B}">
  <ds:schemaRefs>
    <ds:schemaRef ds:uri="http://schemas.microsoft.com/sharepoint/v3/contenttype/forms"/>
  </ds:schemaRefs>
</ds:datastoreItem>
</file>

<file path=customXml/itemProps3.xml><?xml version="1.0" encoding="utf-8"?>
<ds:datastoreItem xmlns:ds="http://schemas.openxmlformats.org/officeDocument/2006/customXml" ds:itemID="{0A6729FC-55DA-49FF-8A47-1FA5BA031616}">
  <ds:schemaRefs>
    <ds:schemaRef ds:uri="http://purl.org/dc/terms/"/>
    <ds:schemaRef ds:uri="9afd52f1-5c19-4352-a00b-d9c21e944711"/>
    <ds:schemaRef ds:uri="http://schemas.microsoft.com/office/2006/metadata/properties"/>
    <ds:schemaRef ds:uri="http://purl.org/dc/dcmitype/"/>
    <ds:schemaRef ds:uri="http://purl.org/dc/elements/1.1/"/>
    <ds:schemaRef ds:uri="6ee981c3-3e74-458b-9583-f389e4bc4216"/>
    <ds:schemaRef ds:uri="http://www.w3.org/XML/1998/namespac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62e8883c-5188-4302-a00a-120ef88c78b8"/>
  </ds:schemaRefs>
</ds:datastoreItem>
</file>

<file path=docProps/app.xml><?xml version="1.0" encoding="utf-8"?>
<Properties xmlns="http://schemas.openxmlformats.org/officeDocument/2006/extended-properties" xmlns:vt="http://schemas.openxmlformats.org/officeDocument/2006/docPropsVTypes">
  <Template/>
  <TotalTime>177</TotalTime>
  <Words>495</Words>
  <Application>Microsoft Office PowerPoint</Application>
  <PresentationFormat>Skjermfremvisning (16:9)</PresentationFormat>
  <Paragraphs>81</Paragraphs>
  <Slides>9</Slides>
  <Notes>7</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9</vt:i4>
      </vt:variant>
    </vt:vector>
  </HeadingPairs>
  <TitlesOfParts>
    <vt:vector size="18" baseType="lpstr">
      <vt:lpstr>Arial</vt:lpstr>
      <vt:lpstr>Calibri</vt:lpstr>
      <vt:lpstr>Circular-Book</vt:lpstr>
      <vt:lpstr>InnovationNorway</vt:lpstr>
      <vt:lpstr>InnovationNorway Black</vt:lpstr>
      <vt:lpstr>Wingdings</vt:lpstr>
      <vt:lpstr>Wingdings,Sans-Serif</vt:lpstr>
      <vt:lpstr>Innovasjon_Norge_PPT_BokmÜl_169</vt:lpstr>
      <vt:lpstr>Office-tema</vt:lpstr>
      <vt:lpstr>PowerPoint-presentasjon</vt:lpstr>
      <vt:lpstr>Objectives of the EEA and Norway Grants</vt:lpstr>
      <vt:lpstr>PowerPoint-presentasjon</vt:lpstr>
      <vt:lpstr>Innovation Norway - Business Development, Energy and Decent Work –  Fund operator and Donor Programme partner</vt:lpstr>
      <vt:lpstr>Energy Programme in Romania</vt:lpstr>
      <vt:lpstr>Energy Programme in Romania</vt:lpstr>
      <vt:lpstr>PowerPoint-presentasjon</vt:lpstr>
      <vt:lpstr>                                                  Project Examples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Cooperation Committee Meeting Energy Programme in Romania</dc:title>
  <dc:creator>Raluca-Elena Fanaru</dc:creator>
  <dc:description/>
  <cp:lastModifiedBy>Inger Elisabeth Strand Karni</cp:lastModifiedBy>
  <cp:revision>3</cp:revision>
  <cp:lastPrinted>2020-11-26T09:43:38Z</cp:lastPrinted>
  <dcterms:created xsi:type="dcterms:W3CDTF">2020-11-20T12:16:53Z</dcterms:created>
  <dcterms:modified xsi:type="dcterms:W3CDTF">2022-03-08T22:56:45Z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0x010100A985430B3FFFA94E83F7932E1DE93B77</vt:lpwstr>
  </property>
</Properties>
</file>