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3" r:id="rId5"/>
    <p:sldMasterId id="2147483716" r:id="rId6"/>
    <p:sldMasterId id="2147483648" r:id="rId7"/>
    <p:sldMasterId id="2147483760" r:id="rId8"/>
  </p:sldMasterIdLst>
  <p:notesMasterIdLst>
    <p:notesMasterId r:id="rId41"/>
  </p:notesMasterIdLst>
  <p:sldIdLst>
    <p:sldId id="257" r:id="rId9"/>
    <p:sldId id="258" r:id="rId10"/>
    <p:sldId id="259" r:id="rId11"/>
    <p:sldId id="260" r:id="rId12"/>
    <p:sldId id="261" r:id="rId13"/>
    <p:sldId id="262" r:id="rId14"/>
    <p:sldId id="263" r:id="rId15"/>
    <p:sldId id="26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65" r:id="rId31"/>
    <p:sldId id="266" r:id="rId32"/>
    <p:sldId id="267" r:id="rId33"/>
    <p:sldId id="268" r:id="rId34"/>
    <p:sldId id="269" r:id="rId35"/>
    <p:sldId id="270" r:id="rId36"/>
    <p:sldId id="271" r:id="rId37"/>
    <p:sldId id="272" r:id="rId38"/>
    <p:sldId id="273" r:id="rId39"/>
    <p:sldId id="27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AAB786-A60A-486F-AFA2-1B4D04AAE05A}" v="63" dt="2022-03-31T10:28:39.4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microsoft.com/office/2016/11/relationships/changesInfo" Target="changesInfos/changesInfo1.xml"/><Relationship Id="rId20" Type="http://schemas.openxmlformats.org/officeDocument/2006/relationships/slide" Target="slides/slide12.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na Toporas" userId="S::alina.toporas@innovationnorway.no::9b787843-7ac4-4e34-8066-b2c5b724156d" providerId="AD" clId="Web-{5FAAB786-A60A-486F-AFA2-1B4D04AAE05A}"/>
    <pc:docChg chg="addSld delSld modSld sldOrd addMainMaster delMainMaster modMainMaster">
      <pc:chgData name="Alina Toporas" userId="S::alina.toporas@innovationnorway.no::9b787843-7ac4-4e34-8066-b2c5b724156d" providerId="AD" clId="Web-{5FAAB786-A60A-486F-AFA2-1B4D04AAE05A}" dt="2022-03-31T10:28:39.480" v="72"/>
      <pc:docMkLst>
        <pc:docMk/>
      </pc:docMkLst>
      <pc:sldChg chg="addSp delSp modSp del mod setBg setClrOvrMap">
        <pc:chgData name="Alina Toporas" userId="S::alina.toporas@innovationnorway.no::9b787843-7ac4-4e34-8066-b2c5b724156d" providerId="AD" clId="Web-{5FAAB786-A60A-486F-AFA2-1B4D04AAE05A}" dt="2022-03-31T07:21:33.068" v="10"/>
        <pc:sldMkLst>
          <pc:docMk/>
          <pc:sldMk cId="109857222" sldId="256"/>
        </pc:sldMkLst>
        <pc:spChg chg="mod">
          <ac:chgData name="Alina Toporas" userId="S::alina.toporas@innovationnorway.no::9b787843-7ac4-4e34-8066-b2c5b724156d" providerId="AD" clId="Web-{5FAAB786-A60A-486F-AFA2-1B4D04AAE05A}" dt="2022-03-31T07:20:29.363" v="4"/>
          <ac:spMkLst>
            <pc:docMk/>
            <pc:sldMk cId="109857222" sldId="256"/>
            <ac:spMk id="2" creationId="{00000000-0000-0000-0000-000000000000}"/>
          </ac:spMkLst>
        </pc:spChg>
        <pc:spChg chg="mod">
          <ac:chgData name="Alina Toporas" userId="S::alina.toporas@innovationnorway.no::9b787843-7ac4-4e34-8066-b2c5b724156d" providerId="AD" clId="Web-{5FAAB786-A60A-486F-AFA2-1B4D04AAE05A}" dt="2022-03-31T07:20:29.363" v="4"/>
          <ac:spMkLst>
            <pc:docMk/>
            <pc:sldMk cId="109857222" sldId="256"/>
            <ac:spMk id="3" creationId="{00000000-0000-0000-0000-000000000000}"/>
          </ac:spMkLst>
        </pc:spChg>
        <pc:spChg chg="add del">
          <ac:chgData name="Alina Toporas" userId="S::alina.toporas@innovationnorway.no::9b787843-7ac4-4e34-8066-b2c5b724156d" providerId="AD" clId="Web-{5FAAB786-A60A-486F-AFA2-1B4D04AAE05A}" dt="2022-03-31T07:20:20.644" v="2"/>
          <ac:spMkLst>
            <pc:docMk/>
            <pc:sldMk cId="109857222" sldId="256"/>
            <ac:spMk id="9" creationId="{2E614F1C-2D93-42D0-B229-768199449923}"/>
          </ac:spMkLst>
        </pc:spChg>
        <pc:spChg chg="add del">
          <ac:chgData name="Alina Toporas" userId="S::alina.toporas@innovationnorway.no::9b787843-7ac4-4e34-8066-b2c5b724156d" providerId="AD" clId="Web-{5FAAB786-A60A-486F-AFA2-1B4D04AAE05A}" dt="2022-03-31T07:20:29.363" v="4"/>
          <ac:spMkLst>
            <pc:docMk/>
            <pc:sldMk cId="109857222" sldId="256"/>
            <ac:spMk id="11" creationId="{E49CC64F-7275-4E33-961B-0C5CDC439875}"/>
          </ac:spMkLst>
        </pc:spChg>
        <pc:picChg chg="add del mod">
          <ac:chgData name="Alina Toporas" userId="S::alina.toporas@innovationnorway.no::9b787843-7ac4-4e34-8066-b2c5b724156d" providerId="AD" clId="Web-{5FAAB786-A60A-486F-AFA2-1B4D04AAE05A}" dt="2022-03-31T07:20:31.832" v="5"/>
          <ac:picMkLst>
            <pc:docMk/>
            <pc:sldMk cId="109857222" sldId="256"/>
            <ac:picMk id="4" creationId="{27A79E77-8BEE-618B-AF39-8917A06B6AB2}"/>
          </ac:picMkLst>
        </pc:picChg>
        <pc:picChg chg="add del mod">
          <ac:chgData name="Alina Toporas" userId="S::alina.toporas@innovationnorway.no::9b787843-7ac4-4e34-8066-b2c5b724156d" providerId="AD" clId="Web-{5FAAB786-A60A-486F-AFA2-1B4D04AAE05A}" dt="2022-03-31T07:21:01.333" v="7"/>
          <ac:picMkLst>
            <pc:docMk/>
            <pc:sldMk cId="109857222" sldId="256"/>
            <ac:picMk id="5" creationId="{805AC9C4-E942-1D4D-0B49-D0B9E098C874}"/>
          </ac:picMkLst>
        </pc:picChg>
      </pc:sldChg>
      <pc:sldChg chg="addSp delSp modSp new mod setBg">
        <pc:chgData name="Alina Toporas" userId="S::alina.toporas@innovationnorway.no::9b787843-7ac4-4e34-8066-b2c5b724156d" providerId="AD" clId="Web-{5FAAB786-A60A-486F-AFA2-1B4D04AAE05A}" dt="2022-03-31T07:42:07.929" v="25"/>
        <pc:sldMkLst>
          <pc:docMk/>
          <pc:sldMk cId="1176047714" sldId="257"/>
        </pc:sldMkLst>
        <pc:spChg chg="del">
          <ac:chgData name="Alina Toporas" userId="S::alina.toporas@innovationnorway.no::9b787843-7ac4-4e34-8066-b2c5b724156d" providerId="AD" clId="Web-{5FAAB786-A60A-486F-AFA2-1B4D04AAE05A}" dt="2022-03-31T07:21:47.584" v="11"/>
          <ac:spMkLst>
            <pc:docMk/>
            <pc:sldMk cId="1176047714" sldId="257"/>
            <ac:spMk id="2" creationId="{1F23F30C-E43A-802D-F5D0-AD69F0021509}"/>
          </ac:spMkLst>
        </pc:spChg>
        <pc:spChg chg="del">
          <ac:chgData name="Alina Toporas" userId="S::alina.toporas@innovationnorway.no::9b787843-7ac4-4e34-8066-b2c5b724156d" providerId="AD" clId="Web-{5FAAB786-A60A-486F-AFA2-1B4D04AAE05A}" dt="2022-03-31T07:21:26.927" v="9"/>
          <ac:spMkLst>
            <pc:docMk/>
            <pc:sldMk cId="1176047714" sldId="257"/>
            <ac:spMk id="3" creationId="{51952685-B988-69C1-0E50-4D42DB6D6622}"/>
          </ac:spMkLst>
        </pc:spChg>
        <pc:spChg chg="add del mod">
          <ac:chgData name="Alina Toporas" userId="S::alina.toporas@innovationnorway.no::9b787843-7ac4-4e34-8066-b2c5b724156d" providerId="AD" clId="Web-{5FAAB786-A60A-486F-AFA2-1B4D04AAE05A}" dt="2022-03-31T07:42:03.507" v="24"/>
          <ac:spMkLst>
            <pc:docMk/>
            <pc:sldMk cId="1176047714" sldId="257"/>
            <ac:spMk id="6" creationId="{9818F474-F9F4-0498-962F-69A2CE90B4F2}"/>
          </ac:spMkLst>
        </pc:spChg>
        <pc:spChg chg="add">
          <ac:chgData name="Alina Toporas" userId="S::alina.toporas@innovationnorway.no::9b787843-7ac4-4e34-8066-b2c5b724156d" providerId="AD" clId="Web-{5FAAB786-A60A-486F-AFA2-1B4D04AAE05A}" dt="2022-03-31T07:42:07.929" v="25"/>
          <ac:spMkLst>
            <pc:docMk/>
            <pc:sldMk cId="1176047714" sldId="257"/>
            <ac:spMk id="7" creationId="{42A4FC2C-047E-45A5-965D-8E1E3BF09BC6}"/>
          </ac:spMkLst>
        </pc:spChg>
        <pc:spChg chg="add del">
          <ac:chgData name="Alina Toporas" userId="S::alina.toporas@innovationnorway.no::9b787843-7ac4-4e34-8066-b2c5b724156d" providerId="AD" clId="Web-{5FAAB786-A60A-486F-AFA2-1B4D04AAE05A}" dt="2022-03-31T07:22:36.585" v="19"/>
          <ac:spMkLst>
            <pc:docMk/>
            <pc:sldMk cId="1176047714" sldId="257"/>
            <ac:spMk id="8" creationId="{9006784C-E570-865F-E02C-A58CD03FFFBB}"/>
          </ac:spMkLst>
        </pc:spChg>
        <pc:spChg chg="add del">
          <ac:chgData name="Alina Toporas" userId="S::alina.toporas@innovationnorway.no::9b787843-7ac4-4e34-8066-b2c5b724156d" providerId="AD" clId="Web-{5FAAB786-A60A-486F-AFA2-1B4D04AAE05A}" dt="2022-03-31T07:22:38.866" v="21"/>
          <ac:spMkLst>
            <pc:docMk/>
            <pc:sldMk cId="1176047714" sldId="257"/>
            <ac:spMk id="9" creationId="{32BC26D8-82FB-445E-AA49-62A77D7C1EE0}"/>
          </ac:spMkLst>
        </pc:spChg>
        <pc:spChg chg="add del">
          <ac:chgData name="Alina Toporas" userId="S::alina.toporas@innovationnorway.no::9b787843-7ac4-4e34-8066-b2c5b724156d" providerId="AD" clId="Web-{5FAAB786-A60A-486F-AFA2-1B4D04AAE05A}" dt="2022-03-31T07:22:36.585" v="19"/>
          <ac:spMkLst>
            <pc:docMk/>
            <pc:sldMk cId="1176047714" sldId="257"/>
            <ac:spMk id="11" creationId="{CEB41C5C-0F34-4DDA-9D7C-5E717F35F60C}"/>
          </ac:spMkLst>
        </pc:spChg>
        <pc:spChg chg="add del">
          <ac:chgData name="Alina Toporas" userId="S::alina.toporas@innovationnorway.no::9b787843-7ac4-4e34-8066-b2c5b724156d" providerId="AD" clId="Web-{5FAAB786-A60A-486F-AFA2-1B4D04AAE05A}" dt="2022-03-31T07:22:38.866" v="21"/>
          <ac:spMkLst>
            <pc:docMk/>
            <pc:sldMk cId="1176047714" sldId="257"/>
            <ac:spMk id="15" creationId="{CB44330D-EA18-4254-AA95-EB49948539B8}"/>
          </ac:spMkLst>
        </pc:spChg>
        <pc:picChg chg="add mod ord">
          <ac:chgData name="Alina Toporas" userId="S::alina.toporas@innovationnorway.no::9b787843-7ac4-4e34-8066-b2c5b724156d" providerId="AD" clId="Web-{5FAAB786-A60A-486F-AFA2-1B4D04AAE05A}" dt="2022-03-31T07:42:07.929" v="25"/>
          <ac:picMkLst>
            <pc:docMk/>
            <pc:sldMk cId="1176047714" sldId="257"/>
            <ac:picMk id="2" creationId="{F78B03E7-AB31-D841-34F1-C8D4A25F3D4A}"/>
          </ac:picMkLst>
        </pc:picChg>
        <pc:picChg chg="add del mod ord">
          <ac:chgData name="Alina Toporas" userId="S::alina.toporas@innovationnorway.no::9b787843-7ac4-4e34-8066-b2c5b724156d" providerId="AD" clId="Web-{5FAAB786-A60A-486F-AFA2-1B4D04AAE05A}" dt="2022-03-31T07:23:00.945" v="23"/>
          <ac:picMkLst>
            <pc:docMk/>
            <pc:sldMk cId="1176047714" sldId="257"/>
            <ac:picMk id="4" creationId="{3CF48FF7-94D9-7C83-D695-92FC56903CB2}"/>
          </ac:picMkLst>
        </pc:picChg>
        <pc:cxnChg chg="add del">
          <ac:chgData name="Alina Toporas" userId="S::alina.toporas@innovationnorway.no::9b787843-7ac4-4e34-8066-b2c5b724156d" providerId="AD" clId="Web-{5FAAB786-A60A-486F-AFA2-1B4D04AAE05A}" dt="2022-03-31T07:22:36.585" v="19"/>
          <ac:cxnSpMkLst>
            <pc:docMk/>
            <pc:sldMk cId="1176047714" sldId="257"/>
            <ac:cxnSpMk id="13" creationId="{57E1E5E6-F385-4E9C-B201-BA5BDE5CAD52}"/>
          </ac:cxnSpMkLst>
        </pc:cxnChg>
      </pc:sldChg>
      <pc:sldChg chg="addSp delSp modSp new mod setBg">
        <pc:chgData name="Alina Toporas" userId="S::alina.toporas@innovationnorway.no::9b787843-7ac4-4e34-8066-b2c5b724156d" providerId="AD" clId="Web-{5FAAB786-A60A-486F-AFA2-1B4D04AAE05A}" dt="2022-03-31T07:42:23.165" v="28"/>
        <pc:sldMkLst>
          <pc:docMk/>
          <pc:sldMk cId="2353159594" sldId="258"/>
        </pc:sldMkLst>
        <pc:spChg chg="del">
          <ac:chgData name="Alina Toporas" userId="S::alina.toporas@innovationnorway.no::9b787843-7ac4-4e34-8066-b2c5b724156d" providerId="AD" clId="Web-{5FAAB786-A60A-486F-AFA2-1B4D04AAE05A}" dt="2022-03-31T07:42:23.165" v="28"/>
          <ac:spMkLst>
            <pc:docMk/>
            <pc:sldMk cId="2353159594" sldId="258"/>
            <ac:spMk id="2" creationId="{38E9F3E2-8194-BFBF-0F95-D4DD00E525A1}"/>
          </ac:spMkLst>
        </pc:spChg>
        <pc:spChg chg="del">
          <ac:chgData name="Alina Toporas" userId="S::alina.toporas@innovationnorway.no::9b787843-7ac4-4e34-8066-b2c5b724156d" providerId="AD" clId="Web-{5FAAB786-A60A-486F-AFA2-1B4D04AAE05A}" dt="2022-03-31T07:42:19.071" v="27"/>
          <ac:spMkLst>
            <pc:docMk/>
            <pc:sldMk cId="2353159594" sldId="258"/>
            <ac:spMk id="3" creationId="{4263B00A-95B1-39BF-9D18-0D9CCD7BC722}"/>
          </ac:spMkLst>
        </pc:spChg>
        <pc:spChg chg="add">
          <ac:chgData name="Alina Toporas" userId="S::alina.toporas@innovationnorway.no::9b787843-7ac4-4e34-8066-b2c5b724156d" providerId="AD" clId="Web-{5FAAB786-A60A-486F-AFA2-1B4D04AAE05A}" dt="2022-03-31T07:42:23.165" v="28"/>
          <ac:spMkLst>
            <pc:docMk/>
            <pc:sldMk cId="2353159594" sldId="258"/>
            <ac:spMk id="9" creationId="{42A4FC2C-047E-45A5-965D-8E1E3BF09BC6}"/>
          </ac:spMkLst>
        </pc:spChg>
        <pc:picChg chg="add mod ord">
          <ac:chgData name="Alina Toporas" userId="S::alina.toporas@innovationnorway.no::9b787843-7ac4-4e34-8066-b2c5b724156d" providerId="AD" clId="Web-{5FAAB786-A60A-486F-AFA2-1B4D04AAE05A}" dt="2022-03-31T07:42:23.165" v="28"/>
          <ac:picMkLst>
            <pc:docMk/>
            <pc:sldMk cId="2353159594" sldId="258"/>
            <ac:picMk id="4" creationId="{F35382C7-AB73-0846-972D-CEB4456CBA3A}"/>
          </ac:picMkLst>
        </pc:picChg>
      </pc:sldChg>
      <pc:sldChg chg="add">
        <pc:chgData name="Alina Toporas" userId="S::alina.toporas@innovationnorway.no::9b787843-7ac4-4e34-8066-b2c5b724156d" providerId="AD" clId="Web-{5FAAB786-A60A-486F-AFA2-1B4D04AAE05A}" dt="2022-03-31T07:43:50.107" v="31"/>
        <pc:sldMkLst>
          <pc:docMk/>
          <pc:sldMk cId="470665404" sldId="259"/>
        </pc:sldMkLst>
      </pc:sldChg>
      <pc:sldChg chg="add del">
        <pc:chgData name="Alina Toporas" userId="S::alina.toporas@innovationnorway.no::9b787843-7ac4-4e34-8066-b2c5b724156d" providerId="AD" clId="Web-{5FAAB786-A60A-486F-AFA2-1B4D04AAE05A}" dt="2022-03-31T07:43:40.591" v="30"/>
        <pc:sldMkLst>
          <pc:docMk/>
          <pc:sldMk cId="1836858564" sldId="259"/>
        </pc:sldMkLst>
      </pc:sldChg>
      <pc:sldChg chg="add">
        <pc:chgData name="Alina Toporas" userId="S::alina.toporas@innovationnorway.no::9b787843-7ac4-4e34-8066-b2c5b724156d" providerId="AD" clId="Web-{5FAAB786-A60A-486F-AFA2-1B4D04AAE05A}" dt="2022-03-31T07:44:01.671" v="32"/>
        <pc:sldMkLst>
          <pc:docMk/>
          <pc:sldMk cId="1044533095" sldId="260"/>
        </pc:sldMkLst>
      </pc:sldChg>
      <pc:sldChg chg="add">
        <pc:chgData name="Alina Toporas" userId="S::alina.toporas@innovationnorway.no::9b787843-7ac4-4e34-8066-b2c5b724156d" providerId="AD" clId="Web-{5FAAB786-A60A-486F-AFA2-1B4D04AAE05A}" dt="2022-03-31T07:44:14.578" v="33"/>
        <pc:sldMkLst>
          <pc:docMk/>
          <pc:sldMk cId="3940780766" sldId="261"/>
        </pc:sldMkLst>
      </pc:sldChg>
      <pc:sldChg chg="add">
        <pc:chgData name="Alina Toporas" userId="S::alina.toporas@innovationnorway.no::9b787843-7ac4-4e34-8066-b2c5b724156d" providerId="AD" clId="Web-{5FAAB786-A60A-486F-AFA2-1B4D04AAE05A}" dt="2022-03-31T07:44:21.515" v="34"/>
        <pc:sldMkLst>
          <pc:docMk/>
          <pc:sldMk cId="2851153658" sldId="262"/>
        </pc:sldMkLst>
      </pc:sldChg>
      <pc:sldChg chg="add">
        <pc:chgData name="Alina Toporas" userId="S::alina.toporas@innovationnorway.no::9b787843-7ac4-4e34-8066-b2c5b724156d" providerId="AD" clId="Web-{5FAAB786-A60A-486F-AFA2-1B4D04AAE05A}" dt="2022-03-31T07:44:30.469" v="35"/>
        <pc:sldMkLst>
          <pc:docMk/>
          <pc:sldMk cId="1924904106" sldId="263"/>
        </pc:sldMkLst>
      </pc:sldChg>
      <pc:sldChg chg="add">
        <pc:chgData name="Alina Toporas" userId="S::alina.toporas@innovationnorway.no::9b787843-7ac4-4e34-8066-b2c5b724156d" providerId="AD" clId="Web-{5FAAB786-A60A-486F-AFA2-1B4D04AAE05A}" dt="2022-03-31T07:44:39.063" v="36"/>
        <pc:sldMkLst>
          <pc:docMk/>
          <pc:sldMk cId="2174018723" sldId="264"/>
        </pc:sldMkLst>
      </pc:sldChg>
      <pc:sldChg chg="add">
        <pc:chgData name="Alina Toporas" userId="S::alina.toporas@innovationnorway.no::9b787843-7ac4-4e34-8066-b2c5b724156d" providerId="AD" clId="Web-{5FAAB786-A60A-486F-AFA2-1B4D04AAE05A}" dt="2022-03-31T07:45:07.862" v="37"/>
        <pc:sldMkLst>
          <pc:docMk/>
          <pc:sldMk cId="1026160809" sldId="265"/>
        </pc:sldMkLst>
      </pc:sldChg>
      <pc:sldChg chg="add">
        <pc:chgData name="Alina Toporas" userId="S::alina.toporas@innovationnorway.no::9b787843-7ac4-4e34-8066-b2c5b724156d" providerId="AD" clId="Web-{5FAAB786-A60A-486F-AFA2-1B4D04AAE05A}" dt="2022-03-31T07:45:13.878" v="38"/>
        <pc:sldMkLst>
          <pc:docMk/>
          <pc:sldMk cId="3763438242" sldId="266"/>
        </pc:sldMkLst>
      </pc:sldChg>
      <pc:sldChg chg="add">
        <pc:chgData name="Alina Toporas" userId="S::alina.toporas@innovationnorway.no::9b787843-7ac4-4e34-8066-b2c5b724156d" providerId="AD" clId="Web-{5FAAB786-A60A-486F-AFA2-1B4D04AAE05A}" dt="2022-03-31T07:45:19.316" v="39"/>
        <pc:sldMkLst>
          <pc:docMk/>
          <pc:sldMk cId="1042786389" sldId="267"/>
        </pc:sldMkLst>
      </pc:sldChg>
      <pc:sldChg chg="add">
        <pc:chgData name="Alina Toporas" userId="S::alina.toporas@innovationnorway.no::9b787843-7ac4-4e34-8066-b2c5b724156d" providerId="AD" clId="Web-{5FAAB786-A60A-486F-AFA2-1B4D04AAE05A}" dt="2022-03-31T07:45:25.472" v="40"/>
        <pc:sldMkLst>
          <pc:docMk/>
          <pc:sldMk cId="1105469086" sldId="268"/>
        </pc:sldMkLst>
      </pc:sldChg>
      <pc:sldChg chg="add">
        <pc:chgData name="Alina Toporas" userId="S::alina.toporas@innovationnorway.no::9b787843-7ac4-4e34-8066-b2c5b724156d" providerId="AD" clId="Web-{5FAAB786-A60A-486F-AFA2-1B4D04AAE05A}" dt="2022-03-31T07:45:33.129" v="41"/>
        <pc:sldMkLst>
          <pc:docMk/>
          <pc:sldMk cId="2415516546" sldId="269"/>
        </pc:sldMkLst>
      </pc:sldChg>
      <pc:sldChg chg="add">
        <pc:chgData name="Alina Toporas" userId="S::alina.toporas@innovationnorway.no::9b787843-7ac4-4e34-8066-b2c5b724156d" providerId="AD" clId="Web-{5FAAB786-A60A-486F-AFA2-1B4D04AAE05A}" dt="2022-03-31T07:45:41.192" v="42"/>
        <pc:sldMkLst>
          <pc:docMk/>
          <pc:sldMk cId="1309191029" sldId="270"/>
        </pc:sldMkLst>
      </pc:sldChg>
      <pc:sldChg chg="add">
        <pc:chgData name="Alina Toporas" userId="S::alina.toporas@innovationnorway.no::9b787843-7ac4-4e34-8066-b2c5b724156d" providerId="AD" clId="Web-{5FAAB786-A60A-486F-AFA2-1B4D04AAE05A}" dt="2022-03-31T07:45:47.208" v="43"/>
        <pc:sldMkLst>
          <pc:docMk/>
          <pc:sldMk cId="3023933731" sldId="271"/>
        </pc:sldMkLst>
      </pc:sldChg>
      <pc:sldChg chg="add">
        <pc:chgData name="Alina Toporas" userId="S::alina.toporas@innovationnorway.no::9b787843-7ac4-4e34-8066-b2c5b724156d" providerId="AD" clId="Web-{5FAAB786-A60A-486F-AFA2-1B4D04AAE05A}" dt="2022-03-31T07:45:54.740" v="44"/>
        <pc:sldMkLst>
          <pc:docMk/>
          <pc:sldMk cId="1343021989" sldId="272"/>
        </pc:sldMkLst>
      </pc:sldChg>
      <pc:sldChg chg="addSp delSp modSp new mod ord setBg">
        <pc:chgData name="Alina Toporas" userId="S::alina.toporas@innovationnorway.no::9b787843-7ac4-4e34-8066-b2c5b724156d" providerId="AD" clId="Web-{5FAAB786-A60A-486F-AFA2-1B4D04AAE05A}" dt="2022-03-31T07:56:08.855" v="54"/>
        <pc:sldMkLst>
          <pc:docMk/>
          <pc:sldMk cId="1032009685" sldId="273"/>
        </pc:sldMkLst>
        <pc:spChg chg="del">
          <ac:chgData name="Alina Toporas" userId="S::alina.toporas@innovationnorway.no::9b787843-7ac4-4e34-8066-b2c5b724156d" providerId="AD" clId="Web-{5FAAB786-A60A-486F-AFA2-1B4D04AAE05A}" dt="2022-03-31T07:56:08.855" v="54"/>
          <ac:spMkLst>
            <pc:docMk/>
            <pc:sldMk cId="1032009685" sldId="273"/>
            <ac:spMk id="2" creationId="{0C825C69-E702-4784-36EB-7F63AD43DDEB}"/>
          </ac:spMkLst>
        </pc:spChg>
        <pc:spChg chg="del">
          <ac:chgData name="Alina Toporas" userId="S::alina.toporas@innovationnorway.no::9b787843-7ac4-4e34-8066-b2c5b724156d" providerId="AD" clId="Web-{5FAAB786-A60A-486F-AFA2-1B4D04AAE05A}" dt="2022-03-31T07:56:05.683" v="53"/>
          <ac:spMkLst>
            <pc:docMk/>
            <pc:sldMk cId="1032009685" sldId="273"/>
            <ac:spMk id="3" creationId="{B8C68BC9-8E98-4744-FEC3-A590E5F61513}"/>
          </ac:spMkLst>
        </pc:spChg>
        <pc:spChg chg="add">
          <ac:chgData name="Alina Toporas" userId="S::alina.toporas@innovationnorway.no::9b787843-7ac4-4e34-8066-b2c5b724156d" providerId="AD" clId="Web-{5FAAB786-A60A-486F-AFA2-1B4D04AAE05A}" dt="2022-03-31T07:56:08.855" v="54"/>
          <ac:spMkLst>
            <pc:docMk/>
            <pc:sldMk cId="1032009685" sldId="273"/>
            <ac:spMk id="9" creationId="{42A4FC2C-047E-45A5-965D-8E1E3BF09BC6}"/>
          </ac:spMkLst>
        </pc:spChg>
        <pc:picChg chg="add mod ord">
          <ac:chgData name="Alina Toporas" userId="S::alina.toporas@innovationnorway.no::9b787843-7ac4-4e34-8066-b2c5b724156d" providerId="AD" clId="Web-{5FAAB786-A60A-486F-AFA2-1B4D04AAE05A}" dt="2022-03-31T07:56:08.855" v="54"/>
          <ac:picMkLst>
            <pc:docMk/>
            <pc:sldMk cId="1032009685" sldId="273"/>
            <ac:picMk id="4" creationId="{9D162633-CF4D-C513-AA09-9A67A6F338FC}"/>
          </ac:picMkLst>
        </pc:picChg>
      </pc:sldChg>
      <pc:sldChg chg="add del replId">
        <pc:chgData name="Alina Toporas" userId="S::alina.toporas@innovationnorway.no::9b787843-7ac4-4e34-8066-b2c5b724156d" providerId="AD" clId="Web-{5FAAB786-A60A-486F-AFA2-1B4D04AAE05A}" dt="2022-03-31T07:55:46.260" v="49"/>
        <pc:sldMkLst>
          <pc:docMk/>
          <pc:sldMk cId="1681904301" sldId="273"/>
        </pc:sldMkLst>
      </pc:sldChg>
      <pc:sldChg chg="delSp new del">
        <pc:chgData name="Alina Toporas" userId="S::alina.toporas@innovationnorway.no::9b787843-7ac4-4e34-8066-b2c5b724156d" providerId="AD" clId="Web-{5FAAB786-A60A-486F-AFA2-1B4D04AAE05A}" dt="2022-03-31T07:55:34.618" v="47"/>
        <pc:sldMkLst>
          <pc:docMk/>
          <pc:sldMk cId="2095380660" sldId="273"/>
        </pc:sldMkLst>
        <pc:spChg chg="del">
          <ac:chgData name="Alina Toporas" userId="S::alina.toporas@innovationnorway.no::9b787843-7ac4-4e34-8066-b2c5b724156d" providerId="AD" clId="Web-{5FAAB786-A60A-486F-AFA2-1B4D04AAE05A}" dt="2022-03-31T07:55:31.228" v="46"/>
          <ac:spMkLst>
            <pc:docMk/>
            <pc:sldMk cId="2095380660" sldId="273"/>
            <ac:spMk id="2" creationId="{2F145080-F8AA-A3F2-5CD8-BAB144E7D67A}"/>
          </ac:spMkLst>
        </pc:spChg>
      </pc:sldChg>
      <pc:sldChg chg="addSp delSp modSp new mod setBg">
        <pc:chgData name="Alina Toporas" userId="S::alina.toporas@innovationnorway.no::9b787843-7ac4-4e34-8066-b2c5b724156d" providerId="AD" clId="Web-{5FAAB786-A60A-486F-AFA2-1B4D04AAE05A}" dt="2022-03-31T07:56:20.605" v="56"/>
        <pc:sldMkLst>
          <pc:docMk/>
          <pc:sldMk cId="690254940" sldId="274"/>
        </pc:sldMkLst>
        <pc:spChg chg="del">
          <ac:chgData name="Alina Toporas" userId="S::alina.toporas@innovationnorway.no::9b787843-7ac4-4e34-8066-b2c5b724156d" providerId="AD" clId="Web-{5FAAB786-A60A-486F-AFA2-1B4D04AAE05A}" dt="2022-03-31T07:56:20.605" v="56"/>
          <ac:spMkLst>
            <pc:docMk/>
            <pc:sldMk cId="690254940" sldId="274"/>
            <ac:spMk id="2" creationId="{92068A54-A85D-594D-B336-03785E0EEEDE}"/>
          </ac:spMkLst>
        </pc:spChg>
        <pc:spChg chg="del">
          <ac:chgData name="Alina Toporas" userId="S::alina.toporas@innovationnorway.no::9b787843-7ac4-4e34-8066-b2c5b724156d" providerId="AD" clId="Web-{5FAAB786-A60A-486F-AFA2-1B4D04AAE05A}" dt="2022-03-31T07:56:15.840" v="55"/>
          <ac:spMkLst>
            <pc:docMk/>
            <pc:sldMk cId="690254940" sldId="274"/>
            <ac:spMk id="3" creationId="{7612D840-D6E2-02E5-FB67-7767C72697A0}"/>
          </ac:spMkLst>
        </pc:spChg>
        <pc:spChg chg="add">
          <ac:chgData name="Alina Toporas" userId="S::alina.toporas@innovationnorway.no::9b787843-7ac4-4e34-8066-b2c5b724156d" providerId="AD" clId="Web-{5FAAB786-A60A-486F-AFA2-1B4D04AAE05A}" dt="2022-03-31T07:56:20.605" v="56"/>
          <ac:spMkLst>
            <pc:docMk/>
            <pc:sldMk cId="690254940" sldId="274"/>
            <ac:spMk id="9" creationId="{42A4FC2C-047E-45A5-965D-8E1E3BF09BC6}"/>
          </ac:spMkLst>
        </pc:spChg>
        <pc:picChg chg="add mod ord">
          <ac:chgData name="Alina Toporas" userId="S::alina.toporas@innovationnorway.no::9b787843-7ac4-4e34-8066-b2c5b724156d" providerId="AD" clId="Web-{5FAAB786-A60A-486F-AFA2-1B4D04AAE05A}" dt="2022-03-31T07:56:20.605" v="56"/>
          <ac:picMkLst>
            <pc:docMk/>
            <pc:sldMk cId="690254940" sldId="274"/>
            <ac:picMk id="4" creationId="{1BC07DE4-012D-05AC-2A34-765F1500082A}"/>
          </ac:picMkLst>
        </pc:picChg>
      </pc:sldChg>
      <pc:sldChg chg="add">
        <pc:chgData name="Alina Toporas" userId="S::alina.toporas@innovationnorway.no::9b787843-7ac4-4e34-8066-b2c5b724156d" providerId="AD" clId="Web-{5FAAB786-A60A-486F-AFA2-1B4D04AAE05A}" dt="2022-03-31T10:26:44.680" v="57"/>
        <pc:sldMkLst>
          <pc:docMk/>
          <pc:sldMk cId="162886018" sldId="275"/>
        </pc:sldMkLst>
      </pc:sldChg>
      <pc:sldChg chg="add">
        <pc:chgData name="Alina Toporas" userId="S::alina.toporas@innovationnorway.no::9b787843-7ac4-4e34-8066-b2c5b724156d" providerId="AD" clId="Web-{5FAAB786-A60A-486F-AFA2-1B4D04AAE05A}" dt="2022-03-31T10:26:56.508" v="58"/>
        <pc:sldMkLst>
          <pc:docMk/>
          <pc:sldMk cId="2969174789" sldId="276"/>
        </pc:sldMkLst>
      </pc:sldChg>
      <pc:sldChg chg="add">
        <pc:chgData name="Alina Toporas" userId="S::alina.toporas@innovationnorway.no::9b787843-7ac4-4e34-8066-b2c5b724156d" providerId="AD" clId="Web-{5FAAB786-A60A-486F-AFA2-1B4D04AAE05A}" dt="2022-03-31T10:27:05.212" v="59"/>
        <pc:sldMkLst>
          <pc:docMk/>
          <pc:sldMk cId="3906861489" sldId="277"/>
        </pc:sldMkLst>
      </pc:sldChg>
      <pc:sldChg chg="add">
        <pc:chgData name="Alina Toporas" userId="S::alina.toporas@innovationnorway.no::9b787843-7ac4-4e34-8066-b2c5b724156d" providerId="AD" clId="Web-{5FAAB786-A60A-486F-AFA2-1B4D04AAE05A}" dt="2022-03-31T10:27:14.431" v="60"/>
        <pc:sldMkLst>
          <pc:docMk/>
          <pc:sldMk cId="3986330953" sldId="278"/>
        </pc:sldMkLst>
      </pc:sldChg>
      <pc:sldChg chg="add">
        <pc:chgData name="Alina Toporas" userId="S::alina.toporas@innovationnorway.no::9b787843-7ac4-4e34-8066-b2c5b724156d" providerId="AD" clId="Web-{5FAAB786-A60A-486F-AFA2-1B4D04AAE05A}" dt="2022-03-31T10:27:23.275" v="61"/>
        <pc:sldMkLst>
          <pc:docMk/>
          <pc:sldMk cId="3737779376" sldId="279"/>
        </pc:sldMkLst>
      </pc:sldChg>
      <pc:sldChg chg="add">
        <pc:chgData name="Alina Toporas" userId="S::alina.toporas@innovationnorway.no::9b787843-7ac4-4e34-8066-b2c5b724156d" providerId="AD" clId="Web-{5FAAB786-A60A-486F-AFA2-1B4D04AAE05A}" dt="2022-03-31T10:27:30.916" v="62"/>
        <pc:sldMkLst>
          <pc:docMk/>
          <pc:sldMk cId="1165188135" sldId="280"/>
        </pc:sldMkLst>
      </pc:sldChg>
      <pc:sldChg chg="add">
        <pc:chgData name="Alina Toporas" userId="S::alina.toporas@innovationnorway.no::9b787843-7ac4-4e34-8066-b2c5b724156d" providerId="AD" clId="Web-{5FAAB786-A60A-486F-AFA2-1B4D04AAE05A}" dt="2022-03-31T10:27:41.666" v="63"/>
        <pc:sldMkLst>
          <pc:docMk/>
          <pc:sldMk cId="1290208396" sldId="281"/>
        </pc:sldMkLst>
      </pc:sldChg>
      <pc:sldChg chg="add">
        <pc:chgData name="Alina Toporas" userId="S::alina.toporas@innovationnorway.no::9b787843-7ac4-4e34-8066-b2c5b724156d" providerId="AD" clId="Web-{5FAAB786-A60A-486F-AFA2-1B4D04AAE05A}" dt="2022-03-31T10:27:51.994" v="64"/>
        <pc:sldMkLst>
          <pc:docMk/>
          <pc:sldMk cId="705747564" sldId="282"/>
        </pc:sldMkLst>
      </pc:sldChg>
      <pc:sldChg chg="add">
        <pc:chgData name="Alina Toporas" userId="S::alina.toporas@innovationnorway.no::9b787843-7ac4-4e34-8066-b2c5b724156d" providerId="AD" clId="Web-{5FAAB786-A60A-486F-AFA2-1B4D04AAE05A}" dt="2022-03-31T10:27:58.291" v="65"/>
        <pc:sldMkLst>
          <pc:docMk/>
          <pc:sldMk cId="3613312461" sldId="283"/>
        </pc:sldMkLst>
      </pc:sldChg>
      <pc:sldChg chg="add">
        <pc:chgData name="Alina Toporas" userId="S::alina.toporas@innovationnorway.no::9b787843-7ac4-4e34-8066-b2c5b724156d" providerId="AD" clId="Web-{5FAAB786-A60A-486F-AFA2-1B4D04AAE05A}" dt="2022-03-31T10:28:07.573" v="66"/>
        <pc:sldMkLst>
          <pc:docMk/>
          <pc:sldMk cId="319949251" sldId="284"/>
        </pc:sldMkLst>
      </pc:sldChg>
      <pc:sldChg chg="add ord">
        <pc:chgData name="Alina Toporas" userId="S::alina.toporas@innovationnorway.no::9b787843-7ac4-4e34-8066-b2c5b724156d" providerId="AD" clId="Web-{5FAAB786-A60A-486F-AFA2-1B4D04AAE05A}" dt="2022-03-31T10:28:17.417" v="68"/>
        <pc:sldMkLst>
          <pc:docMk/>
          <pc:sldMk cId="3784629356" sldId="285"/>
        </pc:sldMkLst>
      </pc:sldChg>
      <pc:sldChg chg="add">
        <pc:chgData name="Alina Toporas" userId="S::alina.toporas@innovationnorway.no::9b787843-7ac4-4e34-8066-b2c5b724156d" providerId="AD" clId="Web-{5FAAB786-A60A-486F-AFA2-1B4D04AAE05A}" dt="2022-03-31T10:28:24.011" v="69"/>
        <pc:sldMkLst>
          <pc:docMk/>
          <pc:sldMk cId="2564878106" sldId="286"/>
        </pc:sldMkLst>
      </pc:sldChg>
      <pc:sldChg chg="add ord">
        <pc:chgData name="Alina Toporas" userId="S::alina.toporas@innovationnorway.no::9b787843-7ac4-4e34-8066-b2c5b724156d" providerId="AD" clId="Web-{5FAAB786-A60A-486F-AFA2-1B4D04AAE05A}" dt="2022-03-31T10:28:31.542" v="71"/>
        <pc:sldMkLst>
          <pc:docMk/>
          <pc:sldMk cId="2582946278" sldId="287"/>
        </pc:sldMkLst>
      </pc:sldChg>
      <pc:sldChg chg="add">
        <pc:chgData name="Alina Toporas" userId="S::alina.toporas@innovationnorway.no::9b787843-7ac4-4e34-8066-b2c5b724156d" providerId="AD" clId="Web-{5FAAB786-A60A-486F-AFA2-1B4D04AAE05A}" dt="2022-03-31T10:28:39.480" v="72"/>
        <pc:sldMkLst>
          <pc:docMk/>
          <pc:sldMk cId="3202779657" sldId="288"/>
        </pc:sldMkLst>
      </pc:sldChg>
      <pc:sldMasterChg chg="add addSldLayout">
        <pc:chgData name="Alina Toporas" userId="S::alina.toporas@innovationnorway.no::9b787843-7ac4-4e34-8066-b2c5b724156d" providerId="AD" clId="Web-{5FAAB786-A60A-486F-AFA2-1B4D04AAE05A}" dt="2022-03-31T07:45:07.862" v="37"/>
        <pc:sldMasterMkLst>
          <pc:docMk/>
          <pc:sldMasterMk cId="0" sldId="2147483648"/>
        </pc:sldMasterMkLst>
        <pc:sldLayoutChg chg="add">
          <pc:chgData name="Alina Toporas" userId="S::alina.toporas@innovationnorway.no::9b787843-7ac4-4e34-8066-b2c5b724156d" providerId="AD" clId="Web-{5FAAB786-A60A-486F-AFA2-1B4D04AAE05A}" dt="2022-03-31T07:45:07.862" v="37"/>
          <pc:sldLayoutMkLst>
            <pc:docMk/>
            <pc:sldMasterMk cId="0" sldId="2147483648"/>
            <pc:sldLayoutMk cId="0" sldId="2147483661"/>
          </pc:sldLayoutMkLst>
        </pc:sldLayoutChg>
        <pc:sldLayoutChg chg="add">
          <pc:chgData name="Alina Toporas" userId="S::alina.toporas@innovationnorway.no::9b787843-7ac4-4e34-8066-b2c5b724156d" providerId="AD" clId="Web-{5FAAB786-A60A-486F-AFA2-1B4D04AAE05A}" dt="2022-03-31T07:45:07.862" v="37"/>
          <pc:sldLayoutMkLst>
            <pc:docMk/>
            <pc:sldMasterMk cId="0" sldId="2147483648"/>
            <pc:sldLayoutMk cId="0" sldId="2147483662"/>
          </pc:sldLayoutMkLst>
        </pc:sldLayoutChg>
        <pc:sldLayoutChg chg="add">
          <pc:chgData name="Alina Toporas" userId="S::alina.toporas@innovationnorway.no::9b787843-7ac4-4e34-8066-b2c5b724156d" providerId="AD" clId="Web-{5FAAB786-A60A-486F-AFA2-1B4D04AAE05A}" dt="2022-03-31T07:45:07.862" v="37"/>
          <pc:sldLayoutMkLst>
            <pc:docMk/>
            <pc:sldMasterMk cId="0" sldId="2147483648"/>
            <pc:sldLayoutMk cId="0" sldId="2147483663"/>
          </pc:sldLayoutMkLst>
        </pc:sldLayoutChg>
        <pc:sldLayoutChg chg="add">
          <pc:chgData name="Alina Toporas" userId="S::alina.toporas@innovationnorway.no::9b787843-7ac4-4e34-8066-b2c5b724156d" providerId="AD" clId="Web-{5FAAB786-A60A-486F-AFA2-1B4D04AAE05A}" dt="2022-03-31T07:45:07.862" v="37"/>
          <pc:sldLayoutMkLst>
            <pc:docMk/>
            <pc:sldMasterMk cId="0" sldId="2147483648"/>
            <pc:sldLayoutMk cId="0" sldId="2147483664"/>
          </pc:sldLayoutMkLst>
        </pc:sldLayoutChg>
        <pc:sldLayoutChg chg="add">
          <pc:chgData name="Alina Toporas" userId="S::alina.toporas@innovationnorway.no::9b787843-7ac4-4e34-8066-b2c5b724156d" providerId="AD" clId="Web-{5FAAB786-A60A-486F-AFA2-1B4D04AAE05A}" dt="2022-03-31T07:45:07.862" v="37"/>
          <pc:sldLayoutMkLst>
            <pc:docMk/>
            <pc:sldMasterMk cId="0" sldId="2147483648"/>
            <pc:sldLayoutMk cId="0" sldId="2147483665"/>
          </pc:sldLayoutMkLst>
        </pc:sldLayoutChg>
      </pc:sldMasterChg>
      <pc:sldMasterChg chg="modSldLayout">
        <pc:chgData name="Alina Toporas" userId="S::alina.toporas@innovationnorway.no::9b787843-7ac4-4e34-8066-b2c5b724156d" providerId="AD" clId="Web-{5FAAB786-A60A-486F-AFA2-1B4D04AAE05A}" dt="2022-03-31T07:45:07.862" v="37"/>
        <pc:sldMasterMkLst>
          <pc:docMk/>
          <pc:sldMasterMk cId="2460954070" sldId="2147483660"/>
        </pc:sldMasterMkLst>
        <pc:sldLayoutChg chg="replId">
          <pc:chgData name="Alina Toporas" userId="S::alina.toporas@innovationnorway.no::9b787843-7ac4-4e34-8066-b2c5b724156d" providerId="AD" clId="Web-{5FAAB786-A60A-486F-AFA2-1B4D04AAE05A}" dt="2022-03-31T07:44:39.063" v="36"/>
          <pc:sldLayoutMkLst>
            <pc:docMk/>
            <pc:sldMasterMk cId="2460954070" sldId="2147483660"/>
            <pc:sldLayoutMk cId="3479445657" sldId="2147483715"/>
          </pc:sldLayoutMkLst>
        </pc:sldLayoutChg>
        <pc:sldLayoutChg chg="replId">
          <pc:chgData name="Alina Toporas" userId="S::alina.toporas@innovationnorway.no::9b787843-7ac4-4e34-8066-b2c5b724156d" providerId="AD" clId="Web-{5FAAB786-A60A-486F-AFA2-1B4D04AAE05A}" dt="2022-03-31T07:45:07.862" v="37"/>
          <pc:sldLayoutMkLst>
            <pc:docMk/>
            <pc:sldMasterMk cId="2460954070" sldId="2147483660"/>
            <pc:sldLayoutMk cId="2385387890" sldId="2147483717"/>
          </pc:sldLayoutMkLst>
        </pc:sldLayoutChg>
        <pc:sldLayoutChg chg="replId">
          <pc:chgData name="Alina Toporas" userId="S::alina.toporas@innovationnorway.no::9b787843-7ac4-4e34-8066-b2c5b724156d" providerId="AD" clId="Web-{5FAAB786-A60A-486F-AFA2-1B4D04AAE05A}" dt="2022-03-31T07:45:07.862" v="37"/>
          <pc:sldLayoutMkLst>
            <pc:docMk/>
            <pc:sldMasterMk cId="2460954070" sldId="2147483660"/>
            <pc:sldLayoutMk cId="949138452" sldId="2147483718"/>
          </pc:sldLayoutMkLst>
        </pc:sldLayoutChg>
        <pc:sldLayoutChg chg="replId">
          <pc:chgData name="Alina Toporas" userId="S::alina.toporas@innovationnorway.no::9b787843-7ac4-4e34-8066-b2c5b724156d" providerId="AD" clId="Web-{5FAAB786-A60A-486F-AFA2-1B4D04AAE05A}" dt="2022-03-31T07:45:07.862" v="37"/>
          <pc:sldLayoutMkLst>
            <pc:docMk/>
            <pc:sldMasterMk cId="2460954070" sldId="2147483660"/>
            <pc:sldLayoutMk cId="2591524520" sldId="2147483719"/>
          </pc:sldLayoutMkLst>
        </pc:sldLayoutChg>
        <pc:sldLayoutChg chg="replId">
          <pc:chgData name="Alina Toporas" userId="S::alina.toporas@innovationnorway.no::9b787843-7ac4-4e34-8066-b2c5b724156d" providerId="AD" clId="Web-{5FAAB786-A60A-486F-AFA2-1B4D04AAE05A}" dt="2022-03-31T07:45:07.862" v="37"/>
          <pc:sldLayoutMkLst>
            <pc:docMk/>
            <pc:sldMasterMk cId="2460954070" sldId="2147483660"/>
            <pc:sldLayoutMk cId="1203092039" sldId="2147483720"/>
          </pc:sldLayoutMkLst>
        </pc:sldLayoutChg>
        <pc:sldLayoutChg chg="replId">
          <pc:chgData name="Alina Toporas" userId="S::alina.toporas@innovationnorway.no::9b787843-7ac4-4e34-8066-b2c5b724156d" providerId="AD" clId="Web-{5FAAB786-A60A-486F-AFA2-1B4D04AAE05A}" dt="2022-03-31T07:45:07.862" v="37"/>
          <pc:sldLayoutMkLst>
            <pc:docMk/>
            <pc:sldMasterMk cId="2460954070" sldId="2147483660"/>
            <pc:sldLayoutMk cId="3733172339" sldId="2147483721"/>
          </pc:sldLayoutMkLst>
        </pc:sldLayoutChg>
      </pc:sldMasterChg>
      <pc:sldMasterChg chg="add del addSldLayout delSldLayout">
        <pc:chgData name="Alina Toporas" userId="S::alina.toporas@innovationnorway.no::9b787843-7ac4-4e34-8066-b2c5b724156d" providerId="AD" clId="Web-{5FAAB786-A60A-486F-AFA2-1B4D04AAE05A}" dt="2022-03-31T07:43:50.107" v="31"/>
        <pc:sldMasterMkLst>
          <pc:docMk/>
          <pc:sldMasterMk cId="1513222671" sldId="2147483683"/>
        </pc:sldMasterMkLst>
        <pc:sldLayoutChg chg="add del">
          <pc:chgData name="Alina Toporas" userId="S::alina.toporas@innovationnorway.no::9b787843-7ac4-4e34-8066-b2c5b724156d" providerId="AD" clId="Web-{5FAAB786-A60A-486F-AFA2-1B4D04AAE05A}" dt="2022-03-31T07:43:50.107" v="31"/>
          <pc:sldLayoutMkLst>
            <pc:docMk/>
            <pc:sldMasterMk cId="1513222671" sldId="2147483683"/>
            <pc:sldLayoutMk cId="1370081466" sldId="2147483650"/>
          </pc:sldLayoutMkLst>
        </pc:sldLayoutChg>
        <pc:sldLayoutChg chg="add del">
          <pc:chgData name="Alina Toporas" userId="S::alina.toporas@innovationnorway.no::9b787843-7ac4-4e34-8066-b2c5b724156d" providerId="AD" clId="Web-{5FAAB786-A60A-486F-AFA2-1B4D04AAE05A}" dt="2022-03-31T07:43:50.107" v="31"/>
          <pc:sldLayoutMkLst>
            <pc:docMk/>
            <pc:sldMasterMk cId="1513222671" sldId="2147483683"/>
            <pc:sldLayoutMk cId="912753707" sldId="2147483651"/>
          </pc:sldLayoutMkLst>
        </pc:sldLayoutChg>
        <pc:sldLayoutChg chg="add del">
          <pc:chgData name="Alina Toporas" userId="S::alina.toporas@innovationnorway.no::9b787843-7ac4-4e34-8066-b2c5b724156d" providerId="AD" clId="Web-{5FAAB786-A60A-486F-AFA2-1B4D04AAE05A}" dt="2022-03-31T07:43:50.107" v="31"/>
          <pc:sldLayoutMkLst>
            <pc:docMk/>
            <pc:sldMasterMk cId="1513222671" sldId="2147483683"/>
            <pc:sldLayoutMk cId="3336107553" sldId="2147483652"/>
          </pc:sldLayoutMkLst>
        </pc:sldLayoutChg>
        <pc:sldLayoutChg chg="add del">
          <pc:chgData name="Alina Toporas" userId="S::alina.toporas@innovationnorway.no::9b787843-7ac4-4e34-8066-b2c5b724156d" providerId="AD" clId="Web-{5FAAB786-A60A-486F-AFA2-1B4D04AAE05A}" dt="2022-03-31T07:43:50.107" v="31"/>
          <pc:sldLayoutMkLst>
            <pc:docMk/>
            <pc:sldMasterMk cId="1513222671" sldId="2147483683"/>
            <pc:sldLayoutMk cId="1077428798" sldId="2147483653"/>
          </pc:sldLayoutMkLst>
        </pc:sldLayoutChg>
        <pc:sldLayoutChg chg="add del">
          <pc:chgData name="Alina Toporas" userId="S::alina.toporas@innovationnorway.no::9b787843-7ac4-4e34-8066-b2c5b724156d" providerId="AD" clId="Web-{5FAAB786-A60A-486F-AFA2-1B4D04AAE05A}" dt="2022-03-31T07:43:50.107" v="31"/>
          <pc:sldLayoutMkLst>
            <pc:docMk/>
            <pc:sldMasterMk cId="1513222671" sldId="2147483683"/>
            <pc:sldLayoutMk cId="1299857532" sldId="2147483654"/>
          </pc:sldLayoutMkLst>
        </pc:sldLayoutChg>
        <pc:sldLayoutChg chg="add del">
          <pc:chgData name="Alina Toporas" userId="S::alina.toporas@innovationnorway.no::9b787843-7ac4-4e34-8066-b2c5b724156d" providerId="AD" clId="Web-{5FAAB786-A60A-486F-AFA2-1B4D04AAE05A}" dt="2022-03-31T07:43:50.107" v="31"/>
          <pc:sldLayoutMkLst>
            <pc:docMk/>
            <pc:sldMasterMk cId="1513222671" sldId="2147483683"/>
            <pc:sldLayoutMk cId="2767578595" sldId="2147483655"/>
          </pc:sldLayoutMkLst>
        </pc:sldLayoutChg>
        <pc:sldLayoutChg chg="add del">
          <pc:chgData name="Alina Toporas" userId="S::alina.toporas@innovationnorway.no::9b787843-7ac4-4e34-8066-b2c5b724156d" providerId="AD" clId="Web-{5FAAB786-A60A-486F-AFA2-1B4D04AAE05A}" dt="2022-03-31T07:43:50.107" v="31"/>
          <pc:sldLayoutMkLst>
            <pc:docMk/>
            <pc:sldMasterMk cId="1513222671" sldId="2147483683"/>
            <pc:sldLayoutMk cId="3887094049" sldId="2147483656"/>
          </pc:sldLayoutMkLst>
        </pc:sldLayoutChg>
        <pc:sldLayoutChg chg="add del">
          <pc:chgData name="Alina Toporas" userId="S::alina.toporas@innovationnorway.no::9b787843-7ac4-4e34-8066-b2c5b724156d" providerId="AD" clId="Web-{5FAAB786-A60A-486F-AFA2-1B4D04AAE05A}" dt="2022-03-31T07:43:50.107" v="31"/>
          <pc:sldLayoutMkLst>
            <pc:docMk/>
            <pc:sldMasterMk cId="1513222671" sldId="2147483683"/>
            <pc:sldLayoutMk cId="2022499495" sldId="2147483657"/>
          </pc:sldLayoutMkLst>
        </pc:sldLayoutChg>
        <pc:sldLayoutChg chg="add del">
          <pc:chgData name="Alina Toporas" userId="S::alina.toporas@innovationnorway.no::9b787843-7ac4-4e34-8066-b2c5b724156d" providerId="AD" clId="Web-{5FAAB786-A60A-486F-AFA2-1B4D04AAE05A}" dt="2022-03-31T07:43:50.107" v="31"/>
          <pc:sldLayoutMkLst>
            <pc:docMk/>
            <pc:sldMasterMk cId="1513222671" sldId="2147483683"/>
            <pc:sldLayoutMk cId="3473177873" sldId="2147483658"/>
          </pc:sldLayoutMkLst>
        </pc:sldLayoutChg>
        <pc:sldLayoutChg chg="add del">
          <pc:chgData name="Alina Toporas" userId="S::alina.toporas@innovationnorway.no::9b787843-7ac4-4e34-8066-b2c5b724156d" providerId="AD" clId="Web-{5FAAB786-A60A-486F-AFA2-1B4D04AAE05A}" dt="2022-03-31T07:43:50.107" v="31"/>
          <pc:sldLayoutMkLst>
            <pc:docMk/>
            <pc:sldMasterMk cId="1513222671" sldId="2147483683"/>
            <pc:sldLayoutMk cId="1442879109" sldId="2147483659"/>
          </pc:sldLayoutMkLst>
        </pc:sldLayoutChg>
        <pc:sldLayoutChg chg="add del">
          <pc:chgData name="Alina Toporas" userId="S::alina.toporas@innovationnorway.no::9b787843-7ac4-4e34-8066-b2c5b724156d" providerId="AD" clId="Web-{5FAAB786-A60A-486F-AFA2-1B4D04AAE05A}" dt="2022-03-31T07:43:50.107" v="31"/>
          <pc:sldLayoutMkLst>
            <pc:docMk/>
            <pc:sldMasterMk cId="1513222671" sldId="2147483683"/>
            <pc:sldLayoutMk cId="3127885315" sldId="2147483684"/>
          </pc:sldLayoutMkLst>
        </pc:sldLayoutChg>
        <pc:sldLayoutChg chg="add del">
          <pc:chgData name="Alina Toporas" userId="S::alina.toporas@innovationnorway.no::9b787843-7ac4-4e34-8066-b2c5b724156d" providerId="AD" clId="Web-{5FAAB786-A60A-486F-AFA2-1B4D04AAE05A}" dt="2022-03-31T07:43:50.107" v="31"/>
          <pc:sldLayoutMkLst>
            <pc:docMk/>
            <pc:sldMasterMk cId="1513222671" sldId="2147483683"/>
            <pc:sldLayoutMk cId="124793664" sldId="2147483685"/>
          </pc:sldLayoutMkLst>
        </pc:sldLayoutChg>
        <pc:sldLayoutChg chg="add del">
          <pc:chgData name="Alina Toporas" userId="S::alina.toporas@innovationnorway.no::9b787843-7ac4-4e34-8066-b2c5b724156d" providerId="AD" clId="Web-{5FAAB786-A60A-486F-AFA2-1B4D04AAE05A}" dt="2022-03-31T07:43:50.107" v="31"/>
          <pc:sldLayoutMkLst>
            <pc:docMk/>
            <pc:sldMasterMk cId="1513222671" sldId="2147483683"/>
            <pc:sldLayoutMk cId="278661204" sldId="2147483686"/>
          </pc:sldLayoutMkLst>
        </pc:sldLayoutChg>
        <pc:sldLayoutChg chg="add del">
          <pc:chgData name="Alina Toporas" userId="S::alina.toporas@innovationnorway.no::9b787843-7ac4-4e34-8066-b2c5b724156d" providerId="AD" clId="Web-{5FAAB786-A60A-486F-AFA2-1B4D04AAE05A}" dt="2022-03-31T07:43:50.107" v="31"/>
          <pc:sldLayoutMkLst>
            <pc:docMk/>
            <pc:sldMasterMk cId="1513222671" sldId="2147483683"/>
            <pc:sldLayoutMk cId="2721721175" sldId="2147483687"/>
          </pc:sldLayoutMkLst>
        </pc:sldLayoutChg>
        <pc:sldLayoutChg chg="add del">
          <pc:chgData name="Alina Toporas" userId="S::alina.toporas@innovationnorway.no::9b787843-7ac4-4e34-8066-b2c5b724156d" providerId="AD" clId="Web-{5FAAB786-A60A-486F-AFA2-1B4D04AAE05A}" dt="2022-03-31T07:43:50.107" v="31"/>
          <pc:sldLayoutMkLst>
            <pc:docMk/>
            <pc:sldMasterMk cId="1513222671" sldId="2147483683"/>
            <pc:sldLayoutMk cId="810871946" sldId="2147483688"/>
          </pc:sldLayoutMkLst>
        </pc:sldLayoutChg>
        <pc:sldLayoutChg chg="add del">
          <pc:chgData name="Alina Toporas" userId="S::alina.toporas@innovationnorway.no::9b787843-7ac4-4e34-8066-b2c5b724156d" providerId="AD" clId="Web-{5FAAB786-A60A-486F-AFA2-1B4D04AAE05A}" dt="2022-03-31T07:43:50.107" v="31"/>
          <pc:sldLayoutMkLst>
            <pc:docMk/>
            <pc:sldMasterMk cId="1513222671" sldId="2147483683"/>
            <pc:sldLayoutMk cId="2006922590" sldId="2147483689"/>
          </pc:sldLayoutMkLst>
        </pc:sldLayoutChg>
        <pc:sldLayoutChg chg="add del">
          <pc:chgData name="Alina Toporas" userId="S::alina.toporas@innovationnorway.no::9b787843-7ac4-4e34-8066-b2c5b724156d" providerId="AD" clId="Web-{5FAAB786-A60A-486F-AFA2-1B4D04AAE05A}" dt="2022-03-31T07:43:50.107" v="31"/>
          <pc:sldLayoutMkLst>
            <pc:docMk/>
            <pc:sldMasterMk cId="1513222671" sldId="2147483683"/>
            <pc:sldLayoutMk cId="2378309678" sldId="2147483690"/>
          </pc:sldLayoutMkLst>
        </pc:sldLayoutChg>
        <pc:sldLayoutChg chg="add del">
          <pc:chgData name="Alina Toporas" userId="S::alina.toporas@innovationnorway.no::9b787843-7ac4-4e34-8066-b2c5b724156d" providerId="AD" clId="Web-{5FAAB786-A60A-486F-AFA2-1B4D04AAE05A}" dt="2022-03-31T07:43:50.107" v="31"/>
          <pc:sldLayoutMkLst>
            <pc:docMk/>
            <pc:sldMasterMk cId="1513222671" sldId="2147483683"/>
            <pc:sldLayoutMk cId="2771221138" sldId="2147483691"/>
          </pc:sldLayoutMkLst>
        </pc:sldLayoutChg>
        <pc:sldLayoutChg chg="add del">
          <pc:chgData name="Alina Toporas" userId="S::alina.toporas@innovationnorway.no::9b787843-7ac4-4e34-8066-b2c5b724156d" providerId="AD" clId="Web-{5FAAB786-A60A-486F-AFA2-1B4D04AAE05A}" dt="2022-03-31T07:43:50.107" v="31"/>
          <pc:sldLayoutMkLst>
            <pc:docMk/>
            <pc:sldMasterMk cId="1513222671" sldId="2147483683"/>
            <pc:sldLayoutMk cId="6335135" sldId="2147483692"/>
          </pc:sldLayoutMkLst>
        </pc:sldLayoutChg>
        <pc:sldLayoutChg chg="add del">
          <pc:chgData name="Alina Toporas" userId="S::alina.toporas@innovationnorway.no::9b787843-7ac4-4e34-8066-b2c5b724156d" providerId="AD" clId="Web-{5FAAB786-A60A-486F-AFA2-1B4D04AAE05A}" dt="2022-03-31T07:43:50.107" v="31"/>
          <pc:sldLayoutMkLst>
            <pc:docMk/>
            <pc:sldMasterMk cId="1513222671" sldId="2147483683"/>
            <pc:sldLayoutMk cId="1138792029" sldId="2147483693"/>
          </pc:sldLayoutMkLst>
        </pc:sldLayoutChg>
        <pc:sldLayoutChg chg="add del">
          <pc:chgData name="Alina Toporas" userId="S::alina.toporas@innovationnorway.no::9b787843-7ac4-4e34-8066-b2c5b724156d" providerId="AD" clId="Web-{5FAAB786-A60A-486F-AFA2-1B4D04AAE05A}" dt="2022-03-31T07:43:50.107" v="31"/>
          <pc:sldLayoutMkLst>
            <pc:docMk/>
            <pc:sldMasterMk cId="1513222671" sldId="2147483683"/>
            <pc:sldLayoutMk cId="3705097809" sldId="2147483694"/>
          </pc:sldLayoutMkLst>
        </pc:sldLayoutChg>
        <pc:sldLayoutChg chg="add del">
          <pc:chgData name="Alina Toporas" userId="S::alina.toporas@innovationnorway.no::9b787843-7ac4-4e34-8066-b2c5b724156d" providerId="AD" clId="Web-{5FAAB786-A60A-486F-AFA2-1B4D04AAE05A}" dt="2022-03-31T07:43:50.107" v="31"/>
          <pc:sldLayoutMkLst>
            <pc:docMk/>
            <pc:sldMasterMk cId="1513222671" sldId="2147483683"/>
            <pc:sldLayoutMk cId="1493572163" sldId="2147483695"/>
          </pc:sldLayoutMkLst>
        </pc:sldLayoutChg>
        <pc:sldLayoutChg chg="add del">
          <pc:chgData name="Alina Toporas" userId="S::alina.toporas@innovationnorway.no::9b787843-7ac4-4e34-8066-b2c5b724156d" providerId="AD" clId="Web-{5FAAB786-A60A-486F-AFA2-1B4D04AAE05A}" dt="2022-03-31T07:43:50.107" v="31"/>
          <pc:sldLayoutMkLst>
            <pc:docMk/>
            <pc:sldMasterMk cId="1513222671" sldId="2147483683"/>
            <pc:sldLayoutMk cId="315403798" sldId="2147483696"/>
          </pc:sldLayoutMkLst>
        </pc:sldLayoutChg>
        <pc:sldLayoutChg chg="add del">
          <pc:chgData name="Alina Toporas" userId="S::alina.toporas@innovationnorway.no::9b787843-7ac4-4e34-8066-b2c5b724156d" providerId="AD" clId="Web-{5FAAB786-A60A-486F-AFA2-1B4D04AAE05A}" dt="2022-03-31T07:43:50.107" v="31"/>
          <pc:sldLayoutMkLst>
            <pc:docMk/>
            <pc:sldMasterMk cId="1513222671" sldId="2147483683"/>
            <pc:sldLayoutMk cId="3201207170" sldId="2147483711"/>
          </pc:sldLayoutMkLst>
        </pc:sldLayoutChg>
        <pc:sldLayoutChg chg="add del">
          <pc:chgData name="Alina Toporas" userId="S::alina.toporas@innovationnorway.no::9b787843-7ac4-4e34-8066-b2c5b724156d" providerId="AD" clId="Web-{5FAAB786-A60A-486F-AFA2-1B4D04AAE05A}" dt="2022-03-31T07:43:50.107" v="31"/>
          <pc:sldLayoutMkLst>
            <pc:docMk/>
            <pc:sldMasterMk cId="1513222671" sldId="2147483683"/>
            <pc:sldLayoutMk cId="1172873247" sldId="2147483714"/>
          </pc:sldLayoutMkLst>
        </pc:sldLayoutChg>
      </pc:sldMasterChg>
      <pc:sldMasterChg chg="add replId addSldLayout">
        <pc:chgData name="Alina Toporas" userId="S::alina.toporas@innovationnorway.no::9b787843-7ac4-4e34-8066-b2c5b724156d" providerId="AD" clId="Web-{5FAAB786-A60A-486F-AFA2-1B4D04AAE05A}" dt="2022-03-31T07:45:07.862" v="37"/>
        <pc:sldMasterMkLst>
          <pc:docMk/>
          <pc:sldMasterMk cId="3698867497" sldId="2147483716"/>
        </pc:sldMasterMkLst>
        <pc:sldLayoutChg chg="add">
          <pc:chgData name="Alina Toporas" userId="S::alina.toporas@innovationnorway.no::9b787843-7ac4-4e34-8066-b2c5b724156d" providerId="AD" clId="Web-{5FAAB786-A60A-486F-AFA2-1B4D04AAE05A}" dt="2022-03-31T07:44:39.063" v="36"/>
          <pc:sldLayoutMkLst>
            <pc:docMk/>
            <pc:sldMasterMk cId="3698867497" sldId="2147483716"/>
            <pc:sldLayoutMk cId="1639009895" sldId="2147483649"/>
          </pc:sldLayoutMkLst>
        </pc:sldLayoutChg>
        <pc:sldLayoutChg chg="add">
          <pc:chgData name="Alina Toporas" userId="S::alina.toporas@innovationnorway.no::9b787843-7ac4-4e34-8066-b2c5b724156d" providerId="AD" clId="Web-{5FAAB786-A60A-486F-AFA2-1B4D04AAE05A}" dt="2022-03-31T07:44:39.063" v="36"/>
          <pc:sldLayoutMkLst>
            <pc:docMk/>
            <pc:sldMasterMk cId="3698867497" sldId="2147483716"/>
            <pc:sldLayoutMk cId="3123365145" sldId="2147483671"/>
          </pc:sldLayoutMkLst>
        </pc:sldLayoutChg>
        <pc:sldLayoutChg chg="add">
          <pc:chgData name="Alina Toporas" userId="S::alina.toporas@innovationnorway.no::9b787843-7ac4-4e34-8066-b2c5b724156d" providerId="AD" clId="Web-{5FAAB786-A60A-486F-AFA2-1B4D04AAE05A}" dt="2022-03-31T07:44:39.063" v="36"/>
          <pc:sldLayoutMkLst>
            <pc:docMk/>
            <pc:sldMasterMk cId="3698867497" sldId="2147483716"/>
            <pc:sldLayoutMk cId="4284050573" sldId="2147483672"/>
          </pc:sldLayoutMkLst>
        </pc:sldLayoutChg>
        <pc:sldLayoutChg chg="add">
          <pc:chgData name="Alina Toporas" userId="S::alina.toporas@innovationnorway.no::9b787843-7ac4-4e34-8066-b2c5b724156d" providerId="AD" clId="Web-{5FAAB786-A60A-486F-AFA2-1B4D04AAE05A}" dt="2022-03-31T07:44:39.063" v="36"/>
          <pc:sldLayoutMkLst>
            <pc:docMk/>
            <pc:sldMasterMk cId="3698867497" sldId="2147483716"/>
            <pc:sldLayoutMk cId="3135261811" sldId="2147483673"/>
          </pc:sldLayoutMkLst>
        </pc:sldLayoutChg>
        <pc:sldLayoutChg chg="add">
          <pc:chgData name="Alina Toporas" userId="S::alina.toporas@innovationnorway.no::9b787843-7ac4-4e34-8066-b2c5b724156d" providerId="AD" clId="Web-{5FAAB786-A60A-486F-AFA2-1B4D04AAE05A}" dt="2022-03-31T07:44:39.063" v="36"/>
          <pc:sldLayoutMkLst>
            <pc:docMk/>
            <pc:sldMasterMk cId="3698867497" sldId="2147483716"/>
            <pc:sldLayoutMk cId="2156390444" sldId="2147483674"/>
          </pc:sldLayoutMkLst>
        </pc:sldLayoutChg>
        <pc:sldLayoutChg chg="add">
          <pc:chgData name="Alina Toporas" userId="S::alina.toporas@innovationnorway.no::9b787843-7ac4-4e34-8066-b2c5b724156d" providerId="AD" clId="Web-{5FAAB786-A60A-486F-AFA2-1B4D04AAE05A}" dt="2022-03-31T07:44:39.063" v="36"/>
          <pc:sldLayoutMkLst>
            <pc:docMk/>
            <pc:sldMasterMk cId="3698867497" sldId="2147483716"/>
            <pc:sldLayoutMk cId="457038971" sldId="2147483675"/>
          </pc:sldLayoutMkLst>
        </pc:sldLayoutChg>
        <pc:sldLayoutChg chg="add">
          <pc:chgData name="Alina Toporas" userId="S::alina.toporas@innovationnorway.no::9b787843-7ac4-4e34-8066-b2c5b724156d" providerId="AD" clId="Web-{5FAAB786-A60A-486F-AFA2-1B4D04AAE05A}" dt="2022-03-31T07:44:39.063" v="36"/>
          <pc:sldLayoutMkLst>
            <pc:docMk/>
            <pc:sldMasterMk cId="3698867497" sldId="2147483716"/>
            <pc:sldLayoutMk cId="677252036" sldId="2147483676"/>
          </pc:sldLayoutMkLst>
        </pc:sldLayoutChg>
        <pc:sldLayoutChg chg="add">
          <pc:chgData name="Alina Toporas" userId="S::alina.toporas@innovationnorway.no::9b787843-7ac4-4e34-8066-b2c5b724156d" providerId="AD" clId="Web-{5FAAB786-A60A-486F-AFA2-1B4D04AAE05A}" dt="2022-03-31T07:44:39.063" v="36"/>
          <pc:sldLayoutMkLst>
            <pc:docMk/>
            <pc:sldMasterMk cId="3698867497" sldId="2147483716"/>
            <pc:sldLayoutMk cId="775969992" sldId="2147483678"/>
          </pc:sldLayoutMkLst>
        </pc:sldLayoutChg>
        <pc:sldLayoutChg chg="add">
          <pc:chgData name="Alina Toporas" userId="S::alina.toporas@innovationnorway.no::9b787843-7ac4-4e34-8066-b2c5b724156d" providerId="AD" clId="Web-{5FAAB786-A60A-486F-AFA2-1B4D04AAE05A}" dt="2022-03-31T07:44:39.063" v="36"/>
          <pc:sldLayoutMkLst>
            <pc:docMk/>
            <pc:sldMasterMk cId="3698867497" sldId="2147483716"/>
            <pc:sldLayoutMk cId="614884913" sldId="2147483679"/>
          </pc:sldLayoutMkLst>
        </pc:sldLayoutChg>
        <pc:sldLayoutChg chg="add">
          <pc:chgData name="Alina Toporas" userId="S::alina.toporas@innovationnorway.no::9b787843-7ac4-4e34-8066-b2c5b724156d" providerId="AD" clId="Web-{5FAAB786-A60A-486F-AFA2-1B4D04AAE05A}" dt="2022-03-31T07:44:39.063" v="36"/>
          <pc:sldLayoutMkLst>
            <pc:docMk/>
            <pc:sldMasterMk cId="3698867497" sldId="2147483716"/>
            <pc:sldLayoutMk cId="1926958809" sldId="2147483682"/>
          </pc:sldLayoutMkLst>
        </pc:sldLayoutChg>
        <pc:sldLayoutChg chg="add">
          <pc:chgData name="Alina Toporas" userId="S::alina.toporas@innovationnorway.no::9b787843-7ac4-4e34-8066-b2c5b724156d" providerId="AD" clId="Web-{5FAAB786-A60A-486F-AFA2-1B4D04AAE05A}" dt="2022-03-31T07:44:39.063" v="36"/>
          <pc:sldLayoutMkLst>
            <pc:docMk/>
            <pc:sldMasterMk cId="3698867497" sldId="2147483716"/>
            <pc:sldLayoutMk cId="3868083527" sldId="2147483697"/>
          </pc:sldLayoutMkLst>
        </pc:sldLayoutChg>
        <pc:sldLayoutChg chg="add">
          <pc:chgData name="Alina Toporas" userId="S::alina.toporas@innovationnorway.no::9b787843-7ac4-4e34-8066-b2c5b724156d" providerId="AD" clId="Web-{5FAAB786-A60A-486F-AFA2-1B4D04AAE05A}" dt="2022-03-31T07:44:39.063" v="36"/>
          <pc:sldLayoutMkLst>
            <pc:docMk/>
            <pc:sldMasterMk cId="3698867497" sldId="2147483716"/>
            <pc:sldLayoutMk cId="3728406965" sldId="2147483698"/>
          </pc:sldLayoutMkLst>
        </pc:sldLayoutChg>
        <pc:sldLayoutChg chg="add">
          <pc:chgData name="Alina Toporas" userId="S::alina.toporas@innovationnorway.no::9b787843-7ac4-4e34-8066-b2c5b724156d" providerId="AD" clId="Web-{5FAAB786-A60A-486F-AFA2-1B4D04AAE05A}" dt="2022-03-31T07:44:39.063" v="36"/>
          <pc:sldLayoutMkLst>
            <pc:docMk/>
            <pc:sldMasterMk cId="3698867497" sldId="2147483716"/>
            <pc:sldLayoutMk cId="2499761019" sldId="2147483699"/>
          </pc:sldLayoutMkLst>
        </pc:sldLayoutChg>
        <pc:sldLayoutChg chg="add">
          <pc:chgData name="Alina Toporas" userId="S::alina.toporas@innovationnorway.no::9b787843-7ac4-4e34-8066-b2c5b724156d" providerId="AD" clId="Web-{5FAAB786-A60A-486F-AFA2-1B4D04AAE05A}" dt="2022-03-31T07:44:39.063" v="36"/>
          <pc:sldLayoutMkLst>
            <pc:docMk/>
            <pc:sldMasterMk cId="3698867497" sldId="2147483716"/>
            <pc:sldLayoutMk cId="4178018475" sldId="2147483700"/>
          </pc:sldLayoutMkLst>
        </pc:sldLayoutChg>
        <pc:sldLayoutChg chg="add">
          <pc:chgData name="Alina Toporas" userId="S::alina.toporas@innovationnorway.no::9b787843-7ac4-4e34-8066-b2c5b724156d" providerId="AD" clId="Web-{5FAAB786-A60A-486F-AFA2-1B4D04AAE05A}" dt="2022-03-31T07:44:39.063" v="36"/>
          <pc:sldLayoutMkLst>
            <pc:docMk/>
            <pc:sldMasterMk cId="3698867497" sldId="2147483716"/>
            <pc:sldLayoutMk cId="3277190198" sldId="2147483701"/>
          </pc:sldLayoutMkLst>
        </pc:sldLayoutChg>
        <pc:sldLayoutChg chg="add">
          <pc:chgData name="Alina Toporas" userId="S::alina.toporas@innovationnorway.no::9b787843-7ac4-4e34-8066-b2c5b724156d" providerId="AD" clId="Web-{5FAAB786-A60A-486F-AFA2-1B4D04AAE05A}" dt="2022-03-31T07:44:39.063" v="36"/>
          <pc:sldLayoutMkLst>
            <pc:docMk/>
            <pc:sldMasterMk cId="3698867497" sldId="2147483716"/>
            <pc:sldLayoutMk cId="3361522174" sldId="2147483702"/>
          </pc:sldLayoutMkLst>
        </pc:sldLayoutChg>
        <pc:sldLayoutChg chg="add">
          <pc:chgData name="Alina Toporas" userId="S::alina.toporas@innovationnorway.no::9b787843-7ac4-4e34-8066-b2c5b724156d" providerId="AD" clId="Web-{5FAAB786-A60A-486F-AFA2-1B4D04AAE05A}" dt="2022-03-31T07:44:39.063" v="36"/>
          <pc:sldLayoutMkLst>
            <pc:docMk/>
            <pc:sldMasterMk cId="3698867497" sldId="2147483716"/>
            <pc:sldLayoutMk cId="2284219481" sldId="2147483703"/>
          </pc:sldLayoutMkLst>
        </pc:sldLayoutChg>
        <pc:sldLayoutChg chg="add">
          <pc:chgData name="Alina Toporas" userId="S::alina.toporas@innovationnorway.no::9b787843-7ac4-4e34-8066-b2c5b724156d" providerId="AD" clId="Web-{5FAAB786-A60A-486F-AFA2-1B4D04AAE05A}" dt="2022-03-31T07:44:39.063" v="36"/>
          <pc:sldLayoutMkLst>
            <pc:docMk/>
            <pc:sldMasterMk cId="3698867497" sldId="2147483716"/>
            <pc:sldLayoutMk cId="645597583" sldId="2147483704"/>
          </pc:sldLayoutMkLst>
        </pc:sldLayoutChg>
        <pc:sldLayoutChg chg="add">
          <pc:chgData name="Alina Toporas" userId="S::alina.toporas@innovationnorway.no::9b787843-7ac4-4e34-8066-b2c5b724156d" providerId="AD" clId="Web-{5FAAB786-A60A-486F-AFA2-1B4D04AAE05A}" dt="2022-03-31T07:44:39.063" v="36"/>
          <pc:sldLayoutMkLst>
            <pc:docMk/>
            <pc:sldMasterMk cId="3698867497" sldId="2147483716"/>
            <pc:sldLayoutMk cId="1199903033" sldId="2147483705"/>
          </pc:sldLayoutMkLst>
        </pc:sldLayoutChg>
        <pc:sldLayoutChg chg="add">
          <pc:chgData name="Alina Toporas" userId="S::alina.toporas@innovationnorway.no::9b787843-7ac4-4e34-8066-b2c5b724156d" providerId="AD" clId="Web-{5FAAB786-A60A-486F-AFA2-1B4D04AAE05A}" dt="2022-03-31T07:44:39.063" v="36"/>
          <pc:sldLayoutMkLst>
            <pc:docMk/>
            <pc:sldMasterMk cId="3698867497" sldId="2147483716"/>
            <pc:sldLayoutMk cId="1103717741" sldId="2147483706"/>
          </pc:sldLayoutMkLst>
        </pc:sldLayoutChg>
        <pc:sldLayoutChg chg="add">
          <pc:chgData name="Alina Toporas" userId="S::alina.toporas@innovationnorway.no::9b787843-7ac4-4e34-8066-b2c5b724156d" providerId="AD" clId="Web-{5FAAB786-A60A-486F-AFA2-1B4D04AAE05A}" dt="2022-03-31T07:44:39.063" v="36"/>
          <pc:sldLayoutMkLst>
            <pc:docMk/>
            <pc:sldMasterMk cId="3698867497" sldId="2147483716"/>
            <pc:sldLayoutMk cId="4215178092" sldId="2147483707"/>
          </pc:sldLayoutMkLst>
        </pc:sldLayoutChg>
        <pc:sldLayoutChg chg="add">
          <pc:chgData name="Alina Toporas" userId="S::alina.toporas@innovationnorway.no::9b787843-7ac4-4e34-8066-b2c5b724156d" providerId="AD" clId="Web-{5FAAB786-A60A-486F-AFA2-1B4D04AAE05A}" dt="2022-03-31T07:44:39.063" v="36"/>
          <pc:sldLayoutMkLst>
            <pc:docMk/>
            <pc:sldMasterMk cId="3698867497" sldId="2147483716"/>
            <pc:sldLayoutMk cId="3993649824" sldId="2147483713"/>
          </pc:sldLayoutMkLst>
        </pc:sldLayoutChg>
      </pc:sldMasterChg>
      <pc:sldMasterChg chg="add addSldLayout">
        <pc:chgData name="Alina Toporas" userId="S::alina.toporas@innovationnorway.no::9b787843-7ac4-4e34-8066-b2c5b724156d" providerId="AD" clId="Web-{5FAAB786-A60A-486F-AFA2-1B4D04AAE05A}" dt="2022-03-31T10:26:44.680" v="57"/>
        <pc:sldMasterMkLst>
          <pc:docMk/>
          <pc:sldMasterMk cId="3510729028" sldId="2147483760"/>
        </pc:sldMasterMkLst>
        <pc:sldLayoutChg chg="add">
          <pc:chgData name="Alina Toporas" userId="S::alina.toporas@innovationnorway.no::9b787843-7ac4-4e34-8066-b2c5b724156d" providerId="AD" clId="Web-{5FAAB786-A60A-486F-AFA2-1B4D04AAE05A}" dt="2022-03-31T10:26:44.680" v="57"/>
          <pc:sldLayoutMkLst>
            <pc:docMk/>
            <pc:sldMasterMk cId="3510729028" sldId="2147483760"/>
            <pc:sldLayoutMk cId="1370081466" sldId="2147483750"/>
          </pc:sldLayoutMkLst>
        </pc:sldLayoutChg>
        <pc:sldLayoutChg chg="add">
          <pc:chgData name="Alina Toporas" userId="S::alina.toporas@innovationnorway.no::9b787843-7ac4-4e34-8066-b2c5b724156d" providerId="AD" clId="Web-{5FAAB786-A60A-486F-AFA2-1B4D04AAE05A}" dt="2022-03-31T10:26:44.680" v="57"/>
          <pc:sldLayoutMkLst>
            <pc:docMk/>
            <pc:sldMasterMk cId="3510729028" sldId="2147483760"/>
            <pc:sldLayoutMk cId="912753707" sldId="2147483751"/>
          </pc:sldLayoutMkLst>
        </pc:sldLayoutChg>
        <pc:sldLayoutChg chg="add">
          <pc:chgData name="Alina Toporas" userId="S::alina.toporas@innovationnorway.no::9b787843-7ac4-4e34-8066-b2c5b724156d" providerId="AD" clId="Web-{5FAAB786-A60A-486F-AFA2-1B4D04AAE05A}" dt="2022-03-31T10:26:44.680" v="57"/>
          <pc:sldLayoutMkLst>
            <pc:docMk/>
            <pc:sldMasterMk cId="3510729028" sldId="2147483760"/>
            <pc:sldLayoutMk cId="1077428798" sldId="2147483753"/>
          </pc:sldLayoutMkLst>
        </pc:sldLayoutChg>
        <pc:sldLayoutChg chg="add">
          <pc:chgData name="Alina Toporas" userId="S::alina.toporas@innovationnorway.no::9b787843-7ac4-4e34-8066-b2c5b724156d" providerId="AD" clId="Web-{5FAAB786-A60A-486F-AFA2-1B4D04AAE05A}" dt="2022-03-31T10:26:44.680" v="57"/>
          <pc:sldLayoutMkLst>
            <pc:docMk/>
            <pc:sldMasterMk cId="3510729028" sldId="2147483760"/>
            <pc:sldLayoutMk cId="1299857532" sldId="2147483754"/>
          </pc:sldLayoutMkLst>
        </pc:sldLayoutChg>
        <pc:sldLayoutChg chg="add">
          <pc:chgData name="Alina Toporas" userId="S::alina.toporas@innovationnorway.no::9b787843-7ac4-4e34-8066-b2c5b724156d" providerId="AD" clId="Web-{5FAAB786-A60A-486F-AFA2-1B4D04AAE05A}" dt="2022-03-31T10:26:44.680" v="57"/>
          <pc:sldLayoutMkLst>
            <pc:docMk/>
            <pc:sldMasterMk cId="3510729028" sldId="2147483760"/>
            <pc:sldLayoutMk cId="1442879109" sldId="2147483759"/>
          </pc:sldLayoutMkLst>
        </pc:sldLayoutChg>
        <pc:sldLayoutChg chg="add">
          <pc:chgData name="Alina Toporas" userId="S::alina.toporas@innovationnorway.no::9b787843-7ac4-4e34-8066-b2c5b724156d" providerId="AD" clId="Web-{5FAAB786-A60A-486F-AFA2-1B4D04AAE05A}" dt="2022-03-31T10:26:44.680" v="57"/>
          <pc:sldLayoutMkLst>
            <pc:docMk/>
            <pc:sldMasterMk cId="3510729028" sldId="2147483760"/>
            <pc:sldLayoutMk cId="3380770387" sldId="2147483761"/>
          </pc:sldLayoutMkLst>
        </pc:sldLayoutChg>
        <pc:sldLayoutChg chg="add">
          <pc:chgData name="Alina Toporas" userId="S::alina.toporas@innovationnorway.no::9b787843-7ac4-4e34-8066-b2c5b724156d" providerId="AD" clId="Web-{5FAAB786-A60A-486F-AFA2-1B4D04AAE05A}" dt="2022-03-31T10:26:44.680" v="57"/>
          <pc:sldLayoutMkLst>
            <pc:docMk/>
            <pc:sldMasterMk cId="3510729028" sldId="2147483760"/>
            <pc:sldLayoutMk cId="2674298310" sldId="2147483762"/>
          </pc:sldLayoutMkLst>
        </pc:sldLayoutChg>
        <pc:sldLayoutChg chg="add">
          <pc:chgData name="Alina Toporas" userId="S::alina.toporas@innovationnorway.no::9b787843-7ac4-4e34-8066-b2c5b724156d" providerId="AD" clId="Web-{5FAAB786-A60A-486F-AFA2-1B4D04AAE05A}" dt="2022-03-31T10:26:44.680" v="57"/>
          <pc:sldLayoutMkLst>
            <pc:docMk/>
            <pc:sldMasterMk cId="3510729028" sldId="2147483760"/>
            <pc:sldLayoutMk cId="2466451795" sldId="2147483763"/>
          </pc:sldLayoutMkLst>
        </pc:sldLayoutChg>
        <pc:sldLayoutChg chg="add">
          <pc:chgData name="Alina Toporas" userId="S::alina.toporas@innovationnorway.no::9b787843-7ac4-4e34-8066-b2c5b724156d" providerId="AD" clId="Web-{5FAAB786-A60A-486F-AFA2-1B4D04AAE05A}" dt="2022-03-31T10:26:44.680" v="57"/>
          <pc:sldLayoutMkLst>
            <pc:docMk/>
            <pc:sldMasterMk cId="3510729028" sldId="2147483760"/>
            <pc:sldLayoutMk cId="2207247377" sldId="2147483764"/>
          </pc:sldLayoutMkLst>
        </pc:sldLayoutChg>
        <pc:sldLayoutChg chg="add">
          <pc:chgData name="Alina Toporas" userId="S::alina.toporas@innovationnorway.no::9b787843-7ac4-4e34-8066-b2c5b724156d" providerId="AD" clId="Web-{5FAAB786-A60A-486F-AFA2-1B4D04AAE05A}" dt="2022-03-31T10:26:44.680" v="57"/>
          <pc:sldLayoutMkLst>
            <pc:docMk/>
            <pc:sldMasterMk cId="3510729028" sldId="2147483760"/>
            <pc:sldLayoutMk cId="489405257" sldId="2147483765"/>
          </pc:sldLayoutMkLst>
        </pc:sldLayoutChg>
        <pc:sldLayoutChg chg="add">
          <pc:chgData name="Alina Toporas" userId="S::alina.toporas@innovationnorway.no::9b787843-7ac4-4e34-8066-b2c5b724156d" providerId="AD" clId="Web-{5FAAB786-A60A-486F-AFA2-1B4D04AAE05A}" dt="2022-03-31T10:26:44.680" v="57"/>
          <pc:sldLayoutMkLst>
            <pc:docMk/>
            <pc:sldMasterMk cId="3510729028" sldId="2147483760"/>
            <pc:sldLayoutMk cId="4066504016" sldId="2147483766"/>
          </pc:sldLayoutMkLst>
        </pc:sldLayoutChg>
        <pc:sldLayoutChg chg="add">
          <pc:chgData name="Alina Toporas" userId="S::alina.toporas@innovationnorway.no::9b787843-7ac4-4e34-8066-b2c5b724156d" providerId="AD" clId="Web-{5FAAB786-A60A-486F-AFA2-1B4D04AAE05A}" dt="2022-03-31T10:26:44.680" v="57"/>
          <pc:sldLayoutMkLst>
            <pc:docMk/>
            <pc:sldMasterMk cId="3510729028" sldId="2147483760"/>
            <pc:sldLayoutMk cId="1456072738" sldId="2147483767"/>
          </pc:sldLayoutMkLst>
        </pc:sldLayoutChg>
        <pc:sldLayoutChg chg="add">
          <pc:chgData name="Alina Toporas" userId="S::alina.toporas@innovationnorway.no::9b787843-7ac4-4e34-8066-b2c5b724156d" providerId="AD" clId="Web-{5FAAB786-A60A-486F-AFA2-1B4D04AAE05A}" dt="2022-03-31T10:26:44.680" v="57"/>
          <pc:sldLayoutMkLst>
            <pc:docMk/>
            <pc:sldMasterMk cId="3510729028" sldId="2147483760"/>
            <pc:sldLayoutMk cId="3251245887" sldId="2147483768"/>
          </pc:sldLayoutMkLst>
        </pc:sldLayoutChg>
        <pc:sldLayoutChg chg="add">
          <pc:chgData name="Alina Toporas" userId="S::alina.toporas@innovationnorway.no::9b787843-7ac4-4e34-8066-b2c5b724156d" providerId="AD" clId="Web-{5FAAB786-A60A-486F-AFA2-1B4D04AAE05A}" dt="2022-03-31T10:26:44.680" v="57"/>
          <pc:sldLayoutMkLst>
            <pc:docMk/>
            <pc:sldMasterMk cId="3510729028" sldId="2147483760"/>
            <pc:sldLayoutMk cId="1889956518" sldId="2147483769"/>
          </pc:sldLayoutMkLst>
        </pc:sldLayoutChg>
        <pc:sldLayoutChg chg="add">
          <pc:chgData name="Alina Toporas" userId="S::alina.toporas@innovationnorway.no::9b787843-7ac4-4e34-8066-b2c5b724156d" providerId="AD" clId="Web-{5FAAB786-A60A-486F-AFA2-1B4D04AAE05A}" dt="2022-03-31T10:26:44.680" v="57"/>
          <pc:sldLayoutMkLst>
            <pc:docMk/>
            <pc:sldMasterMk cId="3510729028" sldId="2147483760"/>
            <pc:sldLayoutMk cId="2683952772" sldId="2147483770"/>
          </pc:sldLayoutMkLst>
        </pc:sldLayoutChg>
        <pc:sldLayoutChg chg="add">
          <pc:chgData name="Alina Toporas" userId="S::alina.toporas@innovationnorway.no::9b787843-7ac4-4e34-8066-b2c5b724156d" providerId="AD" clId="Web-{5FAAB786-A60A-486F-AFA2-1B4D04AAE05A}" dt="2022-03-31T10:26:44.680" v="57"/>
          <pc:sldLayoutMkLst>
            <pc:docMk/>
            <pc:sldMasterMk cId="3510729028" sldId="2147483760"/>
            <pc:sldLayoutMk cId="985400546" sldId="2147483771"/>
          </pc:sldLayoutMkLst>
        </pc:sldLayoutChg>
        <pc:sldLayoutChg chg="add">
          <pc:chgData name="Alina Toporas" userId="S::alina.toporas@innovationnorway.no::9b787843-7ac4-4e34-8066-b2c5b724156d" providerId="AD" clId="Web-{5FAAB786-A60A-486F-AFA2-1B4D04AAE05A}" dt="2022-03-31T10:26:44.680" v="57"/>
          <pc:sldLayoutMkLst>
            <pc:docMk/>
            <pc:sldMasterMk cId="3510729028" sldId="2147483760"/>
            <pc:sldLayoutMk cId="173813173" sldId="2147483773"/>
          </pc:sldLayoutMkLst>
        </pc:sldLayoutChg>
        <pc:sldLayoutChg chg="add">
          <pc:chgData name="Alina Toporas" userId="S::alina.toporas@innovationnorway.no::9b787843-7ac4-4e34-8066-b2c5b724156d" providerId="AD" clId="Web-{5FAAB786-A60A-486F-AFA2-1B4D04AAE05A}" dt="2022-03-31T10:26:44.680" v="57"/>
          <pc:sldLayoutMkLst>
            <pc:docMk/>
            <pc:sldMasterMk cId="3510729028" sldId="2147483760"/>
            <pc:sldLayoutMk cId="526400620" sldId="2147483774"/>
          </pc:sldLayoutMkLst>
        </pc:sldLayoutChg>
        <pc:sldLayoutChg chg="add">
          <pc:chgData name="Alina Toporas" userId="S::alina.toporas@innovationnorway.no::9b787843-7ac4-4e34-8066-b2c5b724156d" providerId="AD" clId="Web-{5FAAB786-A60A-486F-AFA2-1B4D04AAE05A}" dt="2022-03-31T10:26:44.680" v="57"/>
          <pc:sldLayoutMkLst>
            <pc:docMk/>
            <pc:sldMasterMk cId="3510729028" sldId="2147483760"/>
            <pc:sldLayoutMk cId="3334864710" sldId="2147483775"/>
          </pc:sldLayoutMkLst>
        </pc:sldLayoutChg>
        <pc:sldLayoutChg chg="add">
          <pc:chgData name="Alina Toporas" userId="S::alina.toporas@innovationnorway.no::9b787843-7ac4-4e34-8066-b2c5b724156d" providerId="AD" clId="Web-{5FAAB786-A60A-486F-AFA2-1B4D04AAE05A}" dt="2022-03-31T10:26:44.680" v="57"/>
          <pc:sldLayoutMkLst>
            <pc:docMk/>
            <pc:sldMasterMk cId="3510729028" sldId="2147483760"/>
            <pc:sldLayoutMk cId="1573267978" sldId="2147483776"/>
          </pc:sldLayoutMkLst>
        </pc:sldLayoutChg>
        <pc:sldLayoutChg chg="add">
          <pc:chgData name="Alina Toporas" userId="S::alina.toporas@innovationnorway.no::9b787843-7ac4-4e34-8066-b2c5b724156d" providerId="AD" clId="Web-{5FAAB786-A60A-486F-AFA2-1B4D04AAE05A}" dt="2022-03-31T10:26:44.680" v="57"/>
          <pc:sldLayoutMkLst>
            <pc:docMk/>
            <pc:sldMasterMk cId="3510729028" sldId="2147483760"/>
            <pc:sldLayoutMk cId="283050099" sldId="2147483777"/>
          </pc:sldLayoutMkLst>
        </pc:sldLayoutChg>
        <pc:sldLayoutChg chg="add">
          <pc:chgData name="Alina Toporas" userId="S::alina.toporas@innovationnorway.no::9b787843-7ac4-4e34-8066-b2c5b724156d" providerId="AD" clId="Web-{5FAAB786-A60A-486F-AFA2-1B4D04AAE05A}" dt="2022-03-31T10:26:44.680" v="57"/>
          <pc:sldLayoutMkLst>
            <pc:docMk/>
            <pc:sldMasterMk cId="3510729028" sldId="2147483760"/>
            <pc:sldLayoutMk cId="1138792029" sldId="2147483778"/>
          </pc:sldLayoutMkLst>
        </pc:sldLayoutChg>
        <pc:sldLayoutChg chg="add">
          <pc:chgData name="Alina Toporas" userId="S::alina.toporas@innovationnorway.no::9b787843-7ac4-4e34-8066-b2c5b724156d" providerId="AD" clId="Web-{5FAAB786-A60A-486F-AFA2-1B4D04AAE05A}" dt="2022-03-31T10:26:44.680" v="57"/>
          <pc:sldLayoutMkLst>
            <pc:docMk/>
            <pc:sldMasterMk cId="3510729028" sldId="2147483760"/>
            <pc:sldLayoutMk cId="3127885315" sldId="2147483779"/>
          </pc:sldLayoutMkLst>
        </pc:sldLayoutChg>
        <pc:sldLayoutChg chg="add">
          <pc:chgData name="Alina Toporas" userId="S::alina.toporas@innovationnorway.no::9b787843-7ac4-4e34-8066-b2c5b724156d" providerId="AD" clId="Web-{5FAAB786-A60A-486F-AFA2-1B4D04AAE05A}" dt="2022-03-31T10:26:44.680" v="57"/>
          <pc:sldLayoutMkLst>
            <pc:docMk/>
            <pc:sldMasterMk cId="3510729028" sldId="2147483760"/>
            <pc:sldLayoutMk cId="124793664" sldId="2147483780"/>
          </pc:sldLayoutMkLst>
        </pc:sldLayoutChg>
        <pc:sldLayoutChg chg="add">
          <pc:chgData name="Alina Toporas" userId="S::alina.toporas@innovationnorway.no::9b787843-7ac4-4e34-8066-b2c5b724156d" providerId="AD" clId="Web-{5FAAB786-A60A-486F-AFA2-1B4D04AAE05A}" dt="2022-03-31T10:26:44.680" v="57"/>
          <pc:sldLayoutMkLst>
            <pc:docMk/>
            <pc:sldMasterMk cId="3510729028" sldId="2147483760"/>
            <pc:sldLayoutMk cId="278661204" sldId="2147483781"/>
          </pc:sldLayoutMkLst>
        </pc:sldLayoutChg>
        <pc:sldLayoutChg chg="add">
          <pc:chgData name="Alina Toporas" userId="S::alina.toporas@innovationnorway.no::9b787843-7ac4-4e34-8066-b2c5b724156d" providerId="AD" clId="Web-{5FAAB786-A60A-486F-AFA2-1B4D04AAE05A}" dt="2022-03-31T10:26:44.680" v="57"/>
          <pc:sldLayoutMkLst>
            <pc:docMk/>
            <pc:sldMasterMk cId="3510729028" sldId="2147483760"/>
            <pc:sldLayoutMk cId="2721721175" sldId="2147483782"/>
          </pc:sldLayoutMkLst>
        </pc:sldLayoutChg>
        <pc:sldLayoutChg chg="add">
          <pc:chgData name="Alina Toporas" userId="S::alina.toporas@innovationnorway.no::9b787843-7ac4-4e34-8066-b2c5b724156d" providerId="AD" clId="Web-{5FAAB786-A60A-486F-AFA2-1B4D04AAE05A}" dt="2022-03-31T10:26:44.680" v="57"/>
          <pc:sldLayoutMkLst>
            <pc:docMk/>
            <pc:sldMasterMk cId="3510729028" sldId="2147483760"/>
            <pc:sldLayoutMk cId="810871946" sldId="2147483783"/>
          </pc:sldLayoutMkLst>
        </pc:sldLayoutChg>
        <pc:sldLayoutChg chg="add">
          <pc:chgData name="Alina Toporas" userId="S::alina.toporas@innovationnorway.no::9b787843-7ac4-4e34-8066-b2c5b724156d" providerId="AD" clId="Web-{5FAAB786-A60A-486F-AFA2-1B4D04AAE05A}" dt="2022-03-31T10:26:44.680" v="57"/>
          <pc:sldLayoutMkLst>
            <pc:docMk/>
            <pc:sldMasterMk cId="3510729028" sldId="2147483760"/>
            <pc:sldLayoutMk cId="2006922590" sldId="2147483784"/>
          </pc:sldLayoutMkLst>
        </pc:sldLayoutChg>
        <pc:sldLayoutChg chg="add">
          <pc:chgData name="Alina Toporas" userId="S::alina.toporas@innovationnorway.no::9b787843-7ac4-4e34-8066-b2c5b724156d" providerId="AD" clId="Web-{5FAAB786-A60A-486F-AFA2-1B4D04AAE05A}" dt="2022-03-31T10:26:44.680" v="57"/>
          <pc:sldLayoutMkLst>
            <pc:docMk/>
            <pc:sldMasterMk cId="3510729028" sldId="2147483760"/>
            <pc:sldLayoutMk cId="2378309678" sldId="2147483785"/>
          </pc:sldLayoutMkLst>
        </pc:sldLayoutChg>
        <pc:sldLayoutChg chg="add">
          <pc:chgData name="Alina Toporas" userId="S::alina.toporas@innovationnorway.no::9b787843-7ac4-4e34-8066-b2c5b724156d" providerId="AD" clId="Web-{5FAAB786-A60A-486F-AFA2-1B4D04AAE05A}" dt="2022-03-31T10:26:44.680" v="57"/>
          <pc:sldLayoutMkLst>
            <pc:docMk/>
            <pc:sldMasterMk cId="3510729028" sldId="2147483760"/>
            <pc:sldLayoutMk cId="2771221138" sldId="2147483786"/>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7B7640-5E56-48D8-A57C-0938F558DE66}"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FD50C18-4BF7-4C57-BED5-FDD7ABBC3057}">
      <dgm:prSet custT="1"/>
      <dgm:spPr/>
      <dgm:t>
        <a:bodyPr/>
        <a:lstStyle/>
        <a:p>
          <a:pPr>
            <a:lnSpc>
              <a:spcPct val="100000"/>
            </a:lnSpc>
          </a:pPr>
          <a:r>
            <a:rPr lang="en-GB" sz="1400" b="1">
              <a:latin typeface="Calibri" panose="020F0502020204030204" pitchFamily="34" charset="0"/>
              <a:cs typeface="Calibri" panose="020F0502020204030204" pitchFamily="34" charset="0"/>
            </a:rPr>
            <a:t>An Applicant shall submit </a:t>
          </a:r>
          <a:r>
            <a:rPr lang="en-GB" sz="1400" b="1" u="sng">
              <a:latin typeface="Calibri" panose="020F0502020204030204" pitchFamily="34" charset="0"/>
              <a:cs typeface="Calibri" panose="020F0502020204030204" pitchFamily="34" charset="0"/>
            </a:rPr>
            <a:t>only one project proposal </a:t>
          </a:r>
          <a:r>
            <a:rPr lang="en-GB" sz="1400" b="1">
              <a:latin typeface="Calibri" panose="020F0502020204030204" pitchFamily="34" charset="0"/>
              <a:cs typeface="Calibri" panose="020F0502020204030204" pitchFamily="34" charset="0"/>
            </a:rPr>
            <a:t>under this Call for Proposals. </a:t>
          </a:r>
          <a:endParaRPr lang="en-US" sz="1400" b="1">
            <a:latin typeface="Calibri" panose="020F0502020204030204" pitchFamily="34" charset="0"/>
            <a:cs typeface="Calibri" panose="020F0502020204030204" pitchFamily="34" charset="0"/>
          </a:endParaRPr>
        </a:p>
      </dgm:t>
    </dgm:pt>
    <dgm:pt modelId="{143F0E02-B19D-4E03-BC93-30914BC48899}" type="parTrans" cxnId="{2DCD5695-8BF1-48E3-88D6-DE117695418A}">
      <dgm:prSet/>
      <dgm:spPr/>
      <dgm:t>
        <a:bodyPr/>
        <a:lstStyle/>
        <a:p>
          <a:endParaRPr lang="en-US"/>
        </a:p>
      </dgm:t>
    </dgm:pt>
    <dgm:pt modelId="{31231243-DA48-4560-B4F4-97A04BE9A2DC}" type="sibTrans" cxnId="{2DCD5695-8BF1-48E3-88D6-DE117695418A}">
      <dgm:prSet/>
      <dgm:spPr/>
      <dgm:t>
        <a:bodyPr/>
        <a:lstStyle/>
        <a:p>
          <a:endParaRPr lang="en-US"/>
        </a:p>
      </dgm:t>
    </dgm:pt>
    <dgm:pt modelId="{A6AD5764-2FFA-47E1-9356-101170B16E9D}">
      <dgm:prSet custT="1"/>
      <dgm:spPr/>
      <dgm:t>
        <a:bodyPr/>
        <a:lstStyle/>
        <a:p>
          <a:pPr>
            <a:lnSpc>
              <a:spcPct val="100000"/>
            </a:lnSpc>
          </a:pPr>
          <a:r>
            <a:rPr lang="en-GB" sz="1400" b="1">
              <a:latin typeface="Calibri" panose="020F0502020204030204" pitchFamily="34" charset="0"/>
              <a:cs typeface="Calibri" panose="020F0502020204030204" pitchFamily="34" charset="0"/>
            </a:rPr>
            <a:t>This Scheme can provide support for projects that will develop and implement activities aiming to increased knowledge on renewable energy, energy efficiency – Awareness raising general public and training/ competence</a:t>
          </a:r>
          <a:endParaRPr lang="en-US" sz="1400" b="1">
            <a:latin typeface="Calibri" panose="020F0502020204030204" pitchFamily="34" charset="0"/>
            <a:cs typeface="Calibri" panose="020F0502020204030204" pitchFamily="34" charset="0"/>
          </a:endParaRPr>
        </a:p>
      </dgm:t>
    </dgm:pt>
    <dgm:pt modelId="{C91DAF31-6FEC-4970-BCD8-C0AAAD7F5E9E}" type="parTrans" cxnId="{11FDDC5B-9654-4224-9DC7-B9FC58453018}">
      <dgm:prSet/>
      <dgm:spPr/>
      <dgm:t>
        <a:bodyPr/>
        <a:lstStyle/>
        <a:p>
          <a:endParaRPr lang="en-US"/>
        </a:p>
      </dgm:t>
    </dgm:pt>
    <dgm:pt modelId="{A670C986-85C1-406E-AF6E-7DAA32244874}" type="sibTrans" cxnId="{11FDDC5B-9654-4224-9DC7-B9FC58453018}">
      <dgm:prSet/>
      <dgm:spPr/>
      <dgm:t>
        <a:bodyPr/>
        <a:lstStyle/>
        <a:p>
          <a:endParaRPr lang="en-US"/>
        </a:p>
      </dgm:t>
    </dgm:pt>
    <dgm:pt modelId="{1F64A5AC-61A2-427E-AC5A-8DAEACBC806E}" type="pres">
      <dgm:prSet presAssocID="{0F7B7640-5E56-48D8-A57C-0938F558DE66}" presName="root" presStyleCnt="0">
        <dgm:presLayoutVars>
          <dgm:dir/>
          <dgm:resizeHandles val="exact"/>
        </dgm:presLayoutVars>
      </dgm:prSet>
      <dgm:spPr/>
    </dgm:pt>
    <dgm:pt modelId="{0AC53E09-A41E-4B0B-911D-0857A6DB66B3}" type="pres">
      <dgm:prSet presAssocID="{DFD50C18-4BF7-4C57-BED5-FDD7ABBC3057}" presName="compNode" presStyleCnt="0"/>
      <dgm:spPr/>
    </dgm:pt>
    <dgm:pt modelId="{E0C29E40-9B3A-4FFF-AA21-A14D2351DDD3}" type="pres">
      <dgm:prSet presAssocID="{DFD50C18-4BF7-4C57-BED5-FDD7ABBC305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peaker Phone"/>
        </a:ext>
      </dgm:extLst>
    </dgm:pt>
    <dgm:pt modelId="{03451236-3273-44F1-9DF4-FB3EC01E0C34}" type="pres">
      <dgm:prSet presAssocID="{DFD50C18-4BF7-4C57-BED5-FDD7ABBC3057}" presName="spaceRect" presStyleCnt="0"/>
      <dgm:spPr/>
    </dgm:pt>
    <dgm:pt modelId="{9321A597-8A9D-485C-9BD7-ED2F4294F92B}" type="pres">
      <dgm:prSet presAssocID="{DFD50C18-4BF7-4C57-BED5-FDD7ABBC3057}" presName="textRect" presStyleLbl="revTx" presStyleIdx="0" presStyleCnt="2">
        <dgm:presLayoutVars>
          <dgm:chMax val="1"/>
          <dgm:chPref val="1"/>
        </dgm:presLayoutVars>
      </dgm:prSet>
      <dgm:spPr/>
    </dgm:pt>
    <dgm:pt modelId="{F9888439-5D41-4EE8-9EC4-6E9241D9DB07}" type="pres">
      <dgm:prSet presAssocID="{31231243-DA48-4560-B4F4-97A04BE9A2DC}" presName="sibTrans" presStyleCnt="0"/>
      <dgm:spPr/>
    </dgm:pt>
    <dgm:pt modelId="{0B956F62-CA84-4F16-AA21-04B2A50594BB}" type="pres">
      <dgm:prSet presAssocID="{A6AD5764-2FFA-47E1-9356-101170B16E9D}" presName="compNode" presStyleCnt="0"/>
      <dgm:spPr/>
    </dgm:pt>
    <dgm:pt modelId="{6EE2138B-0DA6-4C1C-8FB9-D167D3DF4298}" type="pres">
      <dgm:prSet presAssocID="{A6AD5764-2FFA-47E1-9356-101170B16E9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indmill"/>
        </a:ext>
      </dgm:extLst>
    </dgm:pt>
    <dgm:pt modelId="{7DC33C4E-8504-44FF-8EFF-8A3940DAAB40}" type="pres">
      <dgm:prSet presAssocID="{A6AD5764-2FFA-47E1-9356-101170B16E9D}" presName="spaceRect" presStyleCnt="0"/>
      <dgm:spPr/>
    </dgm:pt>
    <dgm:pt modelId="{378BDB23-31D2-41B2-9A4B-68E2BD13D74F}" type="pres">
      <dgm:prSet presAssocID="{A6AD5764-2FFA-47E1-9356-101170B16E9D}" presName="textRect" presStyleLbl="revTx" presStyleIdx="1" presStyleCnt="2" custScaleX="163102" custScaleY="96569">
        <dgm:presLayoutVars>
          <dgm:chMax val="1"/>
          <dgm:chPref val="1"/>
        </dgm:presLayoutVars>
      </dgm:prSet>
      <dgm:spPr/>
    </dgm:pt>
  </dgm:ptLst>
  <dgm:cxnLst>
    <dgm:cxn modelId="{7B5DA731-79EC-4F21-93B0-326A57823580}" type="presOf" srcId="{DFD50C18-4BF7-4C57-BED5-FDD7ABBC3057}" destId="{9321A597-8A9D-485C-9BD7-ED2F4294F92B}" srcOrd="0" destOrd="0" presId="urn:microsoft.com/office/officeart/2018/2/layout/IconLabelList"/>
    <dgm:cxn modelId="{11FDDC5B-9654-4224-9DC7-B9FC58453018}" srcId="{0F7B7640-5E56-48D8-A57C-0938F558DE66}" destId="{A6AD5764-2FFA-47E1-9356-101170B16E9D}" srcOrd="1" destOrd="0" parTransId="{C91DAF31-6FEC-4970-BCD8-C0AAAD7F5E9E}" sibTransId="{A670C986-85C1-406E-AF6E-7DAA32244874}"/>
    <dgm:cxn modelId="{6683B947-7F47-49BB-88DB-CA31344BF39B}" type="presOf" srcId="{A6AD5764-2FFA-47E1-9356-101170B16E9D}" destId="{378BDB23-31D2-41B2-9A4B-68E2BD13D74F}" srcOrd="0" destOrd="0" presId="urn:microsoft.com/office/officeart/2018/2/layout/IconLabelList"/>
    <dgm:cxn modelId="{1079EE84-F4DE-462B-9B23-E69CD074F555}" type="presOf" srcId="{0F7B7640-5E56-48D8-A57C-0938F558DE66}" destId="{1F64A5AC-61A2-427E-AC5A-8DAEACBC806E}" srcOrd="0" destOrd="0" presId="urn:microsoft.com/office/officeart/2018/2/layout/IconLabelList"/>
    <dgm:cxn modelId="{2DCD5695-8BF1-48E3-88D6-DE117695418A}" srcId="{0F7B7640-5E56-48D8-A57C-0938F558DE66}" destId="{DFD50C18-4BF7-4C57-BED5-FDD7ABBC3057}" srcOrd="0" destOrd="0" parTransId="{143F0E02-B19D-4E03-BC93-30914BC48899}" sibTransId="{31231243-DA48-4560-B4F4-97A04BE9A2DC}"/>
    <dgm:cxn modelId="{B3FD5D83-18CB-4D3B-B8EE-150F861DDAA6}" type="presParOf" srcId="{1F64A5AC-61A2-427E-AC5A-8DAEACBC806E}" destId="{0AC53E09-A41E-4B0B-911D-0857A6DB66B3}" srcOrd="0" destOrd="0" presId="urn:microsoft.com/office/officeart/2018/2/layout/IconLabelList"/>
    <dgm:cxn modelId="{ED3A88BD-468D-491C-A854-23101E8D1172}" type="presParOf" srcId="{0AC53E09-A41E-4B0B-911D-0857A6DB66B3}" destId="{E0C29E40-9B3A-4FFF-AA21-A14D2351DDD3}" srcOrd="0" destOrd="0" presId="urn:microsoft.com/office/officeart/2018/2/layout/IconLabelList"/>
    <dgm:cxn modelId="{4F64944E-4DBF-4734-9442-A76625CFD23E}" type="presParOf" srcId="{0AC53E09-A41E-4B0B-911D-0857A6DB66B3}" destId="{03451236-3273-44F1-9DF4-FB3EC01E0C34}" srcOrd="1" destOrd="0" presId="urn:microsoft.com/office/officeart/2018/2/layout/IconLabelList"/>
    <dgm:cxn modelId="{50F3ABAD-7B62-460B-BDA3-E0B28D26617F}" type="presParOf" srcId="{0AC53E09-A41E-4B0B-911D-0857A6DB66B3}" destId="{9321A597-8A9D-485C-9BD7-ED2F4294F92B}" srcOrd="2" destOrd="0" presId="urn:microsoft.com/office/officeart/2018/2/layout/IconLabelList"/>
    <dgm:cxn modelId="{13B4F7B2-C484-4BB9-87FA-3221332422BA}" type="presParOf" srcId="{1F64A5AC-61A2-427E-AC5A-8DAEACBC806E}" destId="{F9888439-5D41-4EE8-9EC4-6E9241D9DB07}" srcOrd="1" destOrd="0" presId="urn:microsoft.com/office/officeart/2018/2/layout/IconLabelList"/>
    <dgm:cxn modelId="{FA4BAA3B-F0D7-4B94-AD7B-6874D047BD85}" type="presParOf" srcId="{1F64A5AC-61A2-427E-AC5A-8DAEACBC806E}" destId="{0B956F62-CA84-4F16-AA21-04B2A50594BB}" srcOrd="2" destOrd="0" presId="urn:microsoft.com/office/officeart/2018/2/layout/IconLabelList"/>
    <dgm:cxn modelId="{FA28B28C-7561-49E2-9D0E-8EAC2224AF60}" type="presParOf" srcId="{0B956F62-CA84-4F16-AA21-04B2A50594BB}" destId="{6EE2138B-0DA6-4C1C-8FB9-D167D3DF4298}" srcOrd="0" destOrd="0" presId="urn:microsoft.com/office/officeart/2018/2/layout/IconLabelList"/>
    <dgm:cxn modelId="{835E1BC0-3804-4650-BE39-83AF2122AE60}" type="presParOf" srcId="{0B956F62-CA84-4F16-AA21-04B2A50594BB}" destId="{7DC33C4E-8504-44FF-8EFF-8A3940DAAB40}" srcOrd="1" destOrd="0" presId="urn:microsoft.com/office/officeart/2018/2/layout/IconLabelList"/>
    <dgm:cxn modelId="{C6EEE434-3764-4B5A-BFA7-EFF2338E0718}" type="presParOf" srcId="{0B956F62-CA84-4F16-AA21-04B2A50594BB}" destId="{378BDB23-31D2-41B2-9A4B-68E2BD13D74F}" srcOrd="2" destOrd="0" presId="urn:microsoft.com/office/officeart/2018/2/layout/IconLabel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F6396F-7F8D-4A50-84FF-F1B06E91DD7B}" type="doc">
      <dgm:prSet loTypeId="urn:microsoft.com/office/officeart/2005/8/layout/process2" loCatId="process" qsTypeId="urn:microsoft.com/office/officeart/2005/8/quickstyle/simple1" qsCatId="simple" csTypeId="urn:microsoft.com/office/officeart/2005/8/colors/accent1_2" csCatId="accent1"/>
      <dgm:spPr/>
      <dgm:t>
        <a:bodyPr/>
        <a:lstStyle/>
        <a:p>
          <a:endParaRPr lang="en-US"/>
        </a:p>
      </dgm:t>
    </dgm:pt>
    <dgm:pt modelId="{7ACDC70C-B75F-443A-852F-D7805FCA7537}">
      <dgm:prSet/>
      <dgm:spPr/>
      <dgm:t>
        <a:bodyPr/>
        <a:lstStyle/>
        <a:p>
          <a:r>
            <a:rPr lang="en-US" b="1"/>
            <a:t>Outcomes:</a:t>
          </a:r>
          <a:r>
            <a:rPr lang="en-US"/>
            <a:t>​</a:t>
          </a:r>
        </a:p>
      </dgm:t>
    </dgm:pt>
    <dgm:pt modelId="{12B29F67-6FF5-403A-9B63-1E54ADA3DB7B}" type="parTrans" cxnId="{115C2233-F101-4151-BE65-210A20742974}">
      <dgm:prSet/>
      <dgm:spPr/>
      <dgm:t>
        <a:bodyPr/>
        <a:lstStyle/>
        <a:p>
          <a:endParaRPr lang="en-US"/>
        </a:p>
      </dgm:t>
    </dgm:pt>
    <dgm:pt modelId="{88D360B6-AB0A-41D4-81B4-215A73CDB0F2}" type="sibTrans" cxnId="{115C2233-F101-4151-BE65-210A20742974}">
      <dgm:prSet/>
      <dgm:spPr/>
      <dgm:t>
        <a:bodyPr/>
        <a:lstStyle/>
        <a:p>
          <a:endParaRPr lang="en-US"/>
        </a:p>
      </dgm:t>
    </dgm:pt>
    <dgm:pt modelId="{98A8F727-9381-4B03-9670-C303EF04C4AC}">
      <dgm:prSet/>
      <dgm:spPr/>
      <dgm:t>
        <a:bodyPr/>
        <a:lstStyle/>
        <a:p>
          <a:r>
            <a:rPr lang="en-US"/>
            <a:t>Level of </a:t>
          </a:r>
          <a:r>
            <a:rPr lang="en-US" b="1" i="1"/>
            <a:t>self‐reported desirability for renewable energy, energy efficiency and energy security</a:t>
          </a:r>
          <a:r>
            <a:rPr lang="en-US"/>
            <a:t>  - Target value 5​</a:t>
          </a:r>
        </a:p>
      </dgm:t>
    </dgm:pt>
    <dgm:pt modelId="{8C5A0560-26E8-4E99-8B6D-8DDD5BB4D462}" type="parTrans" cxnId="{55E02935-44A8-4465-AC92-214F6BC57014}">
      <dgm:prSet/>
      <dgm:spPr/>
      <dgm:t>
        <a:bodyPr/>
        <a:lstStyle/>
        <a:p>
          <a:endParaRPr lang="en-US"/>
        </a:p>
      </dgm:t>
    </dgm:pt>
    <dgm:pt modelId="{ABF16B08-E6D4-4ED3-A2F6-D8B726DA363D}" type="sibTrans" cxnId="{55E02935-44A8-4465-AC92-214F6BC57014}">
      <dgm:prSet/>
      <dgm:spPr/>
      <dgm:t>
        <a:bodyPr/>
        <a:lstStyle/>
        <a:p>
          <a:endParaRPr lang="en-US"/>
        </a:p>
      </dgm:t>
    </dgm:pt>
    <dgm:pt modelId="{EFA91558-C57C-43F1-B54B-478ACE850C7B}">
      <dgm:prSet/>
      <dgm:spPr/>
      <dgm:t>
        <a:bodyPr/>
        <a:lstStyle/>
        <a:p>
          <a:r>
            <a:rPr lang="en-US"/>
            <a:t>Number of people self‐reporting </a:t>
          </a:r>
          <a:r>
            <a:rPr lang="en-US" b="1" i="1"/>
            <a:t>enhanced capacity/skills related to renewable energy, energy efficiency and energy security</a:t>
          </a:r>
          <a:r>
            <a:rPr lang="en-US"/>
            <a:t> – Target value 355​</a:t>
          </a:r>
        </a:p>
      </dgm:t>
    </dgm:pt>
    <dgm:pt modelId="{8C5122AB-C9F9-4632-9C30-9D190181EBF1}" type="parTrans" cxnId="{EC13E758-F3F7-42B7-8A55-D693440DD2FC}">
      <dgm:prSet/>
      <dgm:spPr/>
      <dgm:t>
        <a:bodyPr/>
        <a:lstStyle/>
        <a:p>
          <a:endParaRPr lang="en-US"/>
        </a:p>
      </dgm:t>
    </dgm:pt>
    <dgm:pt modelId="{37AC0547-B142-478F-9D71-B912E03F9C9B}" type="sibTrans" cxnId="{EC13E758-F3F7-42B7-8A55-D693440DD2FC}">
      <dgm:prSet/>
      <dgm:spPr/>
      <dgm:t>
        <a:bodyPr/>
        <a:lstStyle/>
        <a:p>
          <a:endParaRPr lang="en-US"/>
        </a:p>
      </dgm:t>
    </dgm:pt>
    <dgm:pt modelId="{3AA113BD-1A24-4024-891F-F1667CBCB691}">
      <dgm:prSet/>
      <dgm:spPr/>
      <dgm:t>
        <a:bodyPr/>
        <a:lstStyle/>
        <a:p>
          <a:r>
            <a:rPr lang="en-US"/>
            <a:t>Number of people self‐reporting on </a:t>
          </a:r>
          <a:r>
            <a:rPr lang="en-US" b="1" i="1"/>
            <a:t>improved knowledge related to renewable energy, energy efficiency and energy security</a:t>
          </a:r>
          <a:r>
            <a:rPr lang="en-US"/>
            <a:t> – Target value 2000​</a:t>
          </a:r>
        </a:p>
      </dgm:t>
    </dgm:pt>
    <dgm:pt modelId="{ED9543B9-592E-499F-BB48-6C877C009CFF}" type="parTrans" cxnId="{CE3EEB0C-45EC-4A67-81C8-4770EAAAABA3}">
      <dgm:prSet/>
      <dgm:spPr/>
      <dgm:t>
        <a:bodyPr/>
        <a:lstStyle/>
        <a:p>
          <a:endParaRPr lang="en-US"/>
        </a:p>
      </dgm:t>
    </dgm:pt>
    <dgm:pt modelId="{07C88D6E-7003-4E13-91DE-47B3BAFDFC7F}" type="sibTrans" cxnId="{CE3EEB0C-45EC-4A67-81C8-4770EAAAABA3}">
      <dgm:prSet/>
      <dgm:spPr/>
      <dgm:t>
        <a:bodyPr/>
        <a:lstStyle/>
        <a:p>
          <a:endParaRPr lang="en-US"/>
        </a:p>
      </dgm:t>
    </dgm:pt>
    <dgm:pt modelId="{CC6F8B85-C4CD-432C-A049-DFF973F639DE}">
      <dgm:prSet/>
      <dgm:spPr/>
      <dgm:t>
        <a:bodyPr/>
        <a:lstStyle/>
        <a:p>
          <a:r>
            <a:rPr lang="en-US" b="1"/>
            <a:t>Outputs:</a:t>
          </a:r>
          <a:r>
            <a:rPr lang="en-US"/>
            <a:t> </a:t>
          </a:r>
        </a:p>
      </dgm:t>
    </dgm:pt>
    <dgm:pt modelId="{D4D2E41E-6528-4097-A429-CA580AA416AD}" type="parTrans" cxnId="{8E5DD589-571B-42F4-A8C3-D36E379F8A29}">
      <dgm:prSet/>
      <dgm:spPr/>
      <dgm:t>
        <a:bodyPr/>
        <a:lstStyle/>
        <a:p>
          <a:endParaRPr lang="en-US"/>
        </a:p>
      </dgm:t>
    </dgm:pt>
    <dgm:pt modelId="{818E6A8F-83B3-43F8-9A7F-0DCB85A4E9AB}" type="sibTrans" cxnId="{8E5DD589-571B-42F4-A8C3-D36E379F8A29}">
      <dgm:prSet/>
      <dgm:spPr/>
      <dgm:t>
        <a:bodyPr/>
        <a:lstStyle/>
        <a:p>
          <a:endParaRPr lang="en-US"/>
        </a:p>
      </dgm:t>
    </dgm:pt>
    <dgm:pt modelId="{41BF72C8-1F7F-44F9-9DCB-53C05912C5CD}">
      <dgm:prSet/>
      <dgm:spPr/>
      <dgm:t>
        <a:bodyPr/>
        <a:lstStyle/>
        <a:p>
          <a:r>
            <a:rPr lang="en-US"/>
            <a:t>Number of </a:t>
          </a:r>
          <a:r>
            <a:rPr lang="en-US" b="1" i="1"/>
            <a:t>people completing comprehensive</a:t>
          </a:r>
          <a:r>
            <a:rPr lang="en-US"/>
            <a:t> (more than 2 days) </a:t>
          </a:r>
          <a:r>
            <a:rPr lang="en-US" b="1" i="1"/>
            <a:t>trainings on renewable energy, energy efficiency and energy security</a:t>
          </a:r>
          <a:r>
            <a:rPr lang="en-US"/>
            <a:t> implemented  –Target value 124 </a:t>
          </a:r>
        </a:p>
      </dgm:t>
    </dgm:pt>
    <dgm:pt modelId="{3D207E71-5F44-41F2-911F-39693D9BF2E5}" type="parTrans" cxnId="{278DEFEB-5EA3-463C-89BE-C073463A9EC1}">
      <dgm:prSet/>
      <dgm:spPr/>
      <dgm:t>
        <a:bodyPr/>
        <a:lstStyle/>
        <a:p>
          <a:endParaRPr lang="en-US"/>
        </a:p>
      </dgm:t>
    </dgm:pt>
    <dgm:pt modelId="{FA0DBE4A-B997-44A5-BE77-F59A1C40B79A}" type="sibTrans" cxnId="{278DEFEB-5EA3-463C-89BE-C073463A9EC1}">
      <dgm:prSet/>
      <dgm:spPr/>
      <dgm:t>
        <a:bodyPr/>
        <a:lstStyle/>
        <a:p>
          <a:endParaRPr lang="en-US"/>
        </a:p>
      </dgm:t>
    </dgm:pt>
    <dgm:pt modelId="{6E2A3921-CB5F-4829-9A11-D397517B5384}">
      <dgm:prSet/>
      <dgm:spPr/>
      <dgm:t>
        <a:bodyPr/>
        <a:lstStyle/>
        <a:p>
          <a:r>
            <a:rPr lang="en-US"/>
            <a:t>Number of people completing </a:t>
          </a:r>
          <a:r>
            <a:rPr lang="en-US" b="1" i="1"/>
            <a:t>credit giving education at university level</a:t>
          </a:r>
          <a:r>
            <a:rPr lang="en-US"/>
            <a:t> – Target value 10 </a:t>
          </a:r>
        </a:p>
      </dgm:t>
    </dgm:pt>
    <dgm:pt modelId="{44BD3B5E-FB8A-4FF4-9635-3CC24E477DB2}" type="parTrans" cxnId="{D89059F4-5392-4641-A1B1-C742EA4B29B3}">
      <dgm:prSet/>
      <dgm:spPr/>
      <dgm:t>
        <a:bodyPr/>
        <a:lstStyle/>
        <a:p>
          <a:endParaRPr lang="en-US"/>
        </a:p>
      </dgm:t>
    </dgm:pt>
    <dgm:pt modelId="{5227707D-3C64-40D4-8D31-8A863636CB59}" type="sibTrans" cxnId="{D89059F4-5392-4641-A1B1-C742EA4B29B3}">
      <dgm:prSet/>
      <dgm:spPr/>
      <dgm:t>
        <a:bodyPr/>
        <a:lstStyle/>
        <a:p>
          <a:endParaRPr lang="en-US"/>
        </a:p>
      </dgm:t>
    </dgm:pt>
    <dgm:pt modelId="{ACAB6152-0BD2-4A0A-A1D6-1E2F9E3DDF9C}">
      <dgm:prSet/>
      <dgm:spPr/>
      <dgm:t>
        <a:bodyPr/>
        <a:lstStyle/>
        <a:p>
          <a:r>
            <a:rPr lang="en-US"/>
            <a:t>Number of people completing short (less than 2 days)</a:t>
          </a:r>
          <a:r>
            <a:rPr lang="en-US" b="1" i="1"/>
            <a:t> trainings on renewable energy, energy efficiency and energy security implemented </a:t>
          </a:r>
          <a:r>
            <a:rPr lang="en-US"/>
            <a:t>– Target value 320 </a:t>
          </a:r>
        </a:p>
      </dgm:t>
    </dgm:pt>
    <dgm:pt modelId="{24C3625F-0336-4BC7-8887-38B7F0212E2D}" type="parTrans" cxnId="{4B8B6119-76BA-4502-96F2-5224683B0850}">
      <dgm:prSet/>
      <dgm:spPr/>
      <dgm:t>
        <a:bodyPr/>
        <a:lstStyle/>
        <a:p>
          <a:endParaRPr lang="en-US"/>
        </a:p>
      </dgm:t>
    </dgm:pt>
    <dgm:pt modelId="{F5112480-DCCB-47EA-81DC-0A563A4AEF0E}" type="sibTrans" cxnId="{4B8B6119-76BA-4502-96F2-5224683B0850}">
      <dgm:prSet/>
      <dgm:spPr/>
      <dgm:t>
        <a:bodyPr/>
        <a:lstStyle/>
        <a:p>
          <a:endParaRPr lang="en-US"/>
        </a:p>
      </dgm:t>
    </dgm:pt>
    <dgm:pt modelId="{E1EC0917-843F-40E6-9375-2B705E72B651}">
      <dgm:prSet/>
      <dgm:spPr/>
      <dgm:t>
        <a:bodyPr/>
        <a:lstStyle/>
        <a:p>
          <a:r>
            <a:rPr lang="en-US"/>
            <a:t>Number of </a:t>
          </a:r>
          <a:r>
            <a:rPr lang="en-US" b="1" i="1"/>
            <a:t>people reached by the awareness‐raising on renewable energy, energy efficiency and energy security</a:t>
          </a:r>
          <a:r>
            <a:rPr lang="en-US"/>
            <a:t>  – Target value 2500 </a:t>
          </a:r>
        </a:p>
      </dgm:t>
    </dgm:pt>
    <dgm:pt modelId="{5A2FE8D7-E69F-4FF5-AFD2-130BA4FFEC19}" type="parTrans" cxnId="{A3D1CB8A-CCE9-4254-829F-BBCF7A414011}">
      <dgm:prSet/>
      <dgm:spPr/>
      <dgm:t>
        <a:bodyPr/>
        <a:lstStyle/>
        <a:p>
          <a:endParaRPr lang="en-US"/>
        </a:p>
      </dgm:t>
    </dgm:pt>
    <dgm:pt modelId="{64EA817E-21F5-46B8-AA73-543933BF2620}" type="sibTrans" cxnId="{A3D1CB8A-CCE9-4254-829F-BBCF7A414011}">
      <dgm:prSet/>
      <dgm:spPr/>
      <dgm:t>
        <a:bodyPr/>
        <a:lstStyle/>
        <a:p>
          <a:endParaRPr lang="en-US"/>
        </a:p>
      </dgm:t>
    </dgm:pt>
    <dgm:pt modelId="{1AF479D3-80B5-4FFB-A78F-140FE4AFA929}" type="pres">
      <dgm:prSet presAssocID="{DEF6396F-7F8D-4A50-84FF-F1B06E91DD7B}" presName="linearFlow" presStyleCnt="0">
        <dgm:presLayoutVars>
          <dgm:resizeHandles val="exact"/>
        </dgm:presLayoutVars>
      </dgm:prSet>
      <dgm:spPr/>
    </dgm:pt>
    <dgm:pt modelId="{11FE5911-56C7-484F-91C9-8009884128F5}" type="pres">
      <dgm:prSet presAssocID="{7ACDC70C-B75F-443A-852F-D7805FCA7537}" presName="node" presStyleLbl="node1" presStyleIdx="0" presStyleCnt="2">
        <dgm:presLayoutVars>
          <dgm:bulletEnabled val="1"/>
        </dgm:presLayoutVars>
      </dgm:prSet>
      <dgm:spPr/>
    </dgm:pt>
    <dgm:pt modelId="{8352A57F-D2A8-4E84-8118-69E4076DF81C}" type="pres">
      <dgm:prSet presAssocID="{88D360B6-AB0A-41D4-81B4-215A73CDB0F2}" presName="sibTrans" presStyleLbl="sibTrans2D1" presStyleIdx="0" presStyleCnt="1"/>
      <dgm:spPr/>
    </dgm:pt>
    <dgm:pt modelId="{9D0ECC4C-7595-4405-8259-E6F7EA4B583F}" type="pres">
      <dgm:prSet presAssocID="{88D360B6-AB0A-41D4-81B4-215A73CDB0F2}" presName="connectorText" presStyleLbl="sibTrans2D1" presStyleIdx="0" presStyleCnt="1"/>
      <dgm:spPr/>
    </dgm:pt>
    <dgm:pt modelId="{82746D67-4B33-44C2-9462-531143A75065}" type="pres">
      <dgm:prSet presAssocID="{CC6F8B85-C4CD-432C-A049-DFF973F639DE}" presName="node" presStyleLbl="node1" presStyleIdx="1" presStyleCnt="2">
        <dgm:presLayoutVars>
          <dgm:bulletEnabled val="1"/>
        </dgm:presLayoutVars>
      </dgm:prSet>
      <dgm:spPr/>
    </dgm:pt>
  </dgm:ptLst>
  <dgm:cxnLst>
    <dgm:cxn modelId="{CE3EEB0C-45EC-4A67-81C8-4770EAAAABA3}" srcId="{7ACDC70C-B75F-443A-852F-D7805FCA7537}" destId="{3AA113BD-1A24-4024-891F-F1667CBCB691}" srcOrd="2" destOrd="0" parTransId="{ED9543B9-592E-499F-BB48-6C877C009CFF}" sibTransId="{07C88D6E-7003-4E13-91DE-47B3BAFDFC7F}"/>
    <dgm:cxn modelId="{C185AF18-C352-428B-815A-272197C7BF05}" type="presOf" srcId="{CC6F8B85-C4CD-432C-A049-DFF973F639DE}" destId="{82746D67-4B33-44C2-9462-531143A75065}" srcOrd="0" destOrd="0" presId="urn:microsoft.com/office/officeart/2005/8/layout/process2"/>
    <dgm:cxn modelId="{4B8B6119-76BA-4502-96F2-5224683B0850}" srcId="{CC6F8B85-C4CD-432C-A049-DFF973F639DE}" destId="{ACAB6152-0BD2-4A0A-A1D6-1E2F9E3DDF9C}" srcOrd="2" destOrd="0" parTransId="{24C3625F-0336-4BC7-8887-38B7F0212E2D}" sibTransId="{F5112480-DCCB-47EA-81DC-0A563A4AEF0E}"/>
    <dgm:cxn modelId="{CE78351D-058C-4CBB-81BA-BC88ED7B9D46}" type="presOf" srcId="{3AA113BD-1A24-4024-891F-F1667CBCB691}" destId="{11FE5911-56C7-484F-91C9-8009884128F5}" srcOrd="0" destOrd="3" presId="urn:microsoft.com/office/officeart/2005/8/layout/process2"/>
    <dgm:cxn modelId="{4874102A-D8C9-447B-B07F-BB3E355E4B5A}" type="presOf" srcId="{DEF6396F-7F8D-4A50-84FF-F1B06E91DD7B}" destId="{1AF479D3-80B5-4FFB-A78F-140FE4AFA929}" srcOrd="0" destOrd="0" presId="urn:microsoft.com/office/officeart/2005/8/layout/process2"/>
    <dgm:cxn modelId="{115C2233-F101-4151-BE65-210A20742974}" srcId="{DEF6396F-7F8D-4A50-84FF-F1B06E91DD7B}" destId="{7ACDC70C-B75F-443A-852F-D7805FCA7537}" srcOrd="0" destOrd="0" parTransId="{12B29F67-6FF5-403A-9B63-1E54ADA3DB7B}" sibTransId="{88D360B6-AB0A-41D4-81B4-215A73CDB0F2}"/>
    <dgm:cxn modelId="{55E02935-44A8-4465-AC92-214F6BC57014}" srcId="{7ACDC70C-B75F-443A-852F-D7805FCA7537}" destId="{98A8F727-9381-4B03-9670-C303EF04C4AC}" srcOrd="0" destOrd="0" parTransId="{8C5A0560-26E8-4E99-8B6D-8DDD5BB4D462}" sibTransId="{ABF16B08-E6D4-4ED3-A2F6-D8B726DA363D}"/>
    <dgm:cxn modelId="{1C1BDA35-E8EF-46FE-841D-0A9C95CA1338}" type="presOf" srcId="{98A8F727-9381-4B03-9670-C303EF04C4AC}" destId="{11FE5911-56C7-484F-91C9-8009884128F5}" srcOrd="0" destOrd="1" presId="urn:microsoft.com/office/officeart/2005/8/layout/process2"/>
    <dgm:cxn modelId="{8C13DD36-CAB0-4106-862D-A55AB2F624DF}" type="presOf" srcId="{41BF72C8-1F7F-44F9-9DCB-53C05912C5CD}" destId="{82746D67-4B33-44C2-9462-531143A75065}" srcOrd="0" destOrd="1" presId="urn:microsoft.com/office/officeart/2005/8/layout/process2"/>
    <dgm:cxn modelId="{14527364-9297-4111-9EE9-2B24FBF31B7E}" type="presOf" srcId="{88D360B6-AB0A-41D4-81B4-215A73CDB0F2}" destId="{9D0ECC4C-7595-4405-8259-E6F7EA4B583F}" srcOrd="1" destOrd="0" presId="urn:microsoft.com/office/officeart/2005/8/layout/process2"/>
    <dgm:cxn modelId="{536F2B74-A86F-4FF8-AFAF-D3D4E73A081B}" type="presOf" srcId="{ACAB6152-0BD2-4A0A-A1D6-1E2F9E3DDF9C}" destId="{82746D67-4B33-44C2-9462-531143A75065}" srcOrd="0" destOrd="3" presId="urn:microsoft.com/office/officeart/2005/8/layout/process2"/>
    <dgm:cxn modelId="{EC13E758-F3F7-42B7-8A55-D693440DD2FC}" srcId="{7ACDC70C-B75F-443A-852F-D7805FCA7537}" destId="{EFA91558-C57C-43F1-B54B-478ACE850C7B}" srcOrd="1" destOrd="0" parTransId="{8C5122AB-C9F9-4632-9C30-9D190181EBF1}" sibTransId="{37AC0547-B142-478F-9D71-B912E03F9C9B}"/>
    <dgm:cxn modelId="{0E7BB685-167A-4FF5-95CC-B44D363D0ABA}" type="presOf" srcId="{7ACDC70C-B75F-443A-852F-D7805FCA7537}" destId="{11FE5911-56C7-484F-91C9-8009884128F5}" srcOrd="0" destOrd="0" presId="urn:microsoft.com/office/officeart/2005/8/layout/process2"/>
    <dgm:cxn modelId="{8E5DD589-571B-42F4-A8C3-D36E379F8A29}" srcId="{DEF6396F-7F8D-4A50-84FF-F1B06E91DD7B}" destId="{CC6F8B85-C4CD-432C-A049-DFF973F639DE}" srcOrd="1" destOrd="0" parTransId="{D4D2E41E-6528-4097-A429-CA580AA416AD}" sibTransId="{818E6A8F-83B3-43F8-9A7F-0DCB85A4E9AB}"/>
    <dgm:cxn modelId="{A3D1CB8A-CCE9-4254-829F-BBCF7A414011}" srcId="{CC6F8B85-C4CD-432C-A049-DFF973F639DE}" destId="{E1EC0917-843F-40E6-9375-2B705E72B651}" srcOrd="3" destOrd="0" parTransId="{5A2FE8D7-E69F-4FF5-AFD2-130BA4FFEC19}" sibTransId="{64EA817E-21F5-46B8-AA73-543933BF2620}"/>
    <dgm:cxn modelId="{806396B3-B402-4AFF-8CD0-8351C5A934DE}" type="presOf" srcId="{EFA91558-C57C-43F1-B54B-478ACE850C7B}" destId="{11FE5911-56C7-484F-91C9-8009884128F5}" srcOrd="0" destOrd="2" presId="urn:microsoft.com/office/officeart/2005/8/layout/process2"/>
    <dgm:cxn modelId="{23D801CB-061C-4944-9F13-68CC6AF7CD01}" type="presOf" srcId="{88D360B6-AB0A-41D4-81B4-215A73CDB0F2}" destId="{8352A57F-D2A8-4E84-8118-69E4076DF81C}" srcOrd="0" destOrd="0" presId="urn:microsoft.com/office/officeart/2005/8/layout/process2"/>
    <dgm:cxn modelId="{CAA322D6-4831-4B43-8E71-BC3A21C30E1D}" type="presOf" srcId="{E1EC0917-843F-40E6-9375-2B705E72B651}" destId="{82746D67-4B33-44C2-9462-531143A75065}" srcOrd="0" destOrd="4" presId="urn:microsoft.com/office/officeart/2005/8/layout/process2"/>
    <dgm:cxn modelId="{202F57E5-1517-4FB4-BEB4-57C472507609}" type="presOf" srcId="{6E2A3921-CB5F-4829-9A11-D397517B5384}" destId="{82746D67-4B33-44C2-9462-531143A75065}" srcOrd="0" destOrd="2" presId="urn:microsoft.com/office/officeart/2005/8/layout/process2"/>
    <dgm:cxn modelId="{278DEFEB-5EA3-463C-89BE-C073463A9EC1}" srcId="{CC6F8B85-C4CD-432C-A049-DFF973F639DE}" destId="{41BF72C8-1F7F-44F9-9DCB-53C05912C5CD}" srcOrd="0" destOrd="0" parTransId="{3D207E71-5F44-41F2-911F-39693D9BF2E5}" sibTransId="{FA0DBE4A-B997-44A5-BE77-F59A1C40B79A}"/>
    <dgm:cxn modelId="{D89059F4-5392-4641-A1B1-C742EA4B29B3}" srcId="{CC6F8B85-C4CD-432C-A049-DFF973F639DE}" destId="{6E2A3921-CB5F-4829-9A11-D397517B5384}" srcOrd="1" destOrd="0" parTransId="{44BD3B5E-FB8A-4FF4-9635-3CC24E477DB2}" sibTransId="{5227707D-3C64-40D4-8D31-8A863636CB59}"/>
    <dgm:cxn modelId="{A6B4DA95-DC5D-4980-9E59-5FA5EBA7F489}" type="presParOf" srcId="{1AF479D3-80B5-4FFB-A78F-140FE4AFA929}" destId="{11FE5911-56C7-484F-91C9-8009884128F5}" srcOrd="0" destOrd="0" presId="urn:microsoft.com/office/officeart/2005/8/layout/process2"/>
    <dgm:cxn modelId="{D44BE582-B360-44DC-BE7E-10E9589374F3}" type="presParOf" srcId="{1AF479D3-80B5-4FFB-A78F-140FE4AFA929}" destId="{8352A57F-D2A8-4E84-8118-69E4076DF81C}" srcOrd="1" destOrd="0" presId="urn:microsoft.com/office/officeart/2005/8/layout/process2"/>
    <dgm:cxn modelId="{D62371D7-3D8B-4E05-B39E-F065B6D7E0CE}" type="presParOf" srcId="{8352A57F-D2A8-4E84-8118-69E4076DF81C}" destId="{9D0ECC4C-7595-4405-8259-E6F7EA4B583F}" srcOrd="0" destOrd="0" presId="urn:microsoft.com/office/officeart/2005/8/layout/process2"/>
    <dgm:cxn modelId="{4699B0F1-FB41-455C-9CAC-87333E4DA584}" type="presParOf" srcId="{1AF479D3-80B5-4FFB-A78F-140FE4AFA929}" destId="{82746D67-4B33-44C2-9462-531143A75065}" srcOrd="2"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C29E40-9B3A-4FFF-AA21-A14D2351DDD3}">
      <dsp:nvSpPr>
        <dsp:cNvPr id="0" name=""/>
        <dsp:cNvSpPr/>
      </dsp:nvSpPr>
      <dsp:spPr>
        <a:xfrm>
          <a:off x="656804" y="1339756"/>
          <a:ext cx="951750" cy="9517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321A597-8A9D-485C-9BD7-ED2F4294F92B}">
      <dsp:nvSpPr>
        <dsp:cNvPr id="0" name=""/>
        <dsp:cNvSpPr/>
      </dsp:nvSpPr>
      <dsp:spPr>
        <a:xfrm>
          <a:off x="75179" y="2598501"/>
          <a:ext cx="2115000" cy="7607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GB" sz="1400" b="1" kern="1200">
              <a:latin typeface="Calibri" panose="020F0502020204030204" pitchFamily="34" charset="0"/>
              <a:cs typeface="Calibri" panose="020F0502020204030204" pitchFamily="34" charset="0"/>
            </a:rPr>
            <a:t>An Applicant shall submit </a:t>
          </a:r>
          <a:r>
            <a:rPr lang="en-GB" sz="1400" b="1" u="sng" kern="1200">
              <a:latin typeface="Calibri" panose="020F0502020204030204" pitchFamily="34" charset="0"/>
              <a:cs typeface="Calibri" panose="020F0502020204030204" pitchFamily="34" charset="0"/>
            </a:rPr>
            <a:t>only one project proposal </a:t>
          </a:r>
          <a:r>
            <a:rPr lang="en-GB" sz="1400" b="1" kern="1200">
              <a:latin typeface="Calibri" panose="020F0502020204030204" pitchFamily="34" charset="0"/>
              <a:cs typeface="Calibri" panose="020F0502020204030204" pitchFamily="34" charset="0"/>
            </a:rPr>
            <a:t>under this Call for Proposals. </a:t>
          </a:r>
          <a:endParaRPr lang="en-US" sz="1400" b="1" kern="1200">
            <a:latin typeface="Calibri" panose="020F0502020204030204" pitchFamily="34" charset="0"/>
            <a:cs typeface="Calibri" panose="020F0502020204030204" pitchFamily="34" charset="0"/>
          </a:endParaRPr>
        </a:p>
      </dsp:txBody>
      <dsp:txXfrm>
        <a:off x="75179" y="2598501"/>
        <a:ext cx="2115000" cy="760741"/>
      </dsp:txXfrm>
    </dsp:sp>
    <dsp:sp modelId="{6EE2138B-0DA6-4C1C-8FB9-D167D3DF4298}">
      <dsp:nvSpPr>
        <dsp:cNvPr id="0" name=""/>
        <dsp:cNvSpPr/>
      </dsp:nvSpPr>
      <dsp:spPr>
        <a:xfrm>
          <a:off x="3809233" y="1346281"/>
          <a:ext cx="951750" cy="9517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78BDB23-31D2-41B2-9A4B-68E2BD13D74F}">
      <dsp:nvSpPr>
        <dsp:cNvPr id="0" name=""/>
        <dsp:cNvSpPr/>
      </dsp:nvSpPr>
      <dsp:spPr>
        <a:xfrm>
          <a:off x="2560304" y="2618077"/>
          <a:ext cx="3449607" cy="73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GB" sz="1400" b="1" kern="1200">
              <a:latin typeface="Calibri" panose="020F0502020204030204" pitchFamily="34" charset="0"/>
              <a:cs typeface="Calibri" panose="020F0502020204030204" pitchFamily="34" charset="0"/>
            </a:rPr>
            <a:t>This Scheme can provide support for projects that will develop and implement activities aiming to increased knowledge on renewable energy, energy efficiency – Awareness raising general public and training/ competence</a:t>
          </a:r>
          <a:endParaRPr lang="en-US" sz="1400" b="1" kern="1200">
            <a:latin typeface="Calibri" panose="020F0502020204030204" pitchFamily="34" charset="0"/>
            <a:cs typeface="Calibri" panose="020F0502020204030204" pitchFamily="34" charset="0"/>
          </a:endParaRPr>
        </a:p>
      </dsp:txBody>
      <dsp:txXfrm>
        <a:off x="2560304" y="2618077"/>
        <a:ext cx="3449607" cy="7346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FE5911-56C7-484F-91C9-8009884128F5}">
      <dsp:nvSpPr>
        <dsp:cNvPr id="0" name=""/>
        <dsp:cNvSpPr/>
      </dsp:nvSpPr>
      <dsp:spPr>
        <a:xfrm>
          <a:off x="574776" y="603"/>
          <a:ext cx="6456591" cy="197737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Outcomes:</a:t>
          </a:r>
          <a:r>
            <a:rPr lang="en-US" sz="1700" kern="1200"/>
            <a:t>​</a:t>
          </a:r>
        </a:p>
        <a:p>
          <a:pPr marL="114300" lvl="1" indent="-114300" algn="l" defTabSz="577850">
            <a:lnSpc>
              <a:spcPct val="90000"/>
            </a:lnSpc>
            <a:spcBef>
              <a:spcPct val="0"/>
            </a:spcBef>
            <a:spcAft>
              <a:spcPct val="15000"/>
            </a:spcAft>
            <a:buChar char="•"/>
          </a:pPr>
          <a:r>
            <a:rPr lang="en-US" sz="1300" kern="1200"/>
            <a:t>Level of </a:t>
          </a:r>
          <a:r>
            <a:rPr lang="en-US" sz="1300" b="1" i="1" kern="1200"/>
            <a:t>self‐reported desirability for renewable energy, energy efficiency and energy security</a:t>
          </a:r>
          <a:r>
            <a:rPr lang="en-US" sz="1300" kern="1200"/>
            <a:t>  - Target value 5​</a:t>
          </a:r>
        </a:p>
        <a:p>
          <a:pPr marL="114300" lvl="1" indent="-114300" algn="l" defTabSz="577850">
            <a:lnSpc>
              <a:spcPct val="90000"/>
            </a:lnSpc>
            <a:spcBef>
              <a:spcPct val="0"/>
            </a:spcBef>
            <a:spcAft>
              <a:spcPct val="15000"/>
            </a:spcAft>
            <a:buChar char="•"/>
          </a:pPr>
          <a:r>
            <a:rPr lang="en-US" sz="1300" kern="1200"/>
            <a:t>Number of people self‐reporting </a:t>
          </a:r>
          <a:r>
            <a:rPr lang="en-US" sz="1300" b="1" i="1" kern="1200"/>
            <a:t>enhanced capacity/skills related to renewable energy, energy efficiency and energy security</a:t>
          </a:r>
          <a:r>
            <a:rPr lang="en-US" sz="1300" kern="1200"/>
            <a:t> – Target value 355​</a:t>
          </a:r>
        </a:p>
        <a:p>
          <a:pPr marL="114300" lvl="1" indent="-114300" algn="l" defTabSz="577850">
            <a:lnSpc>
              <a:spcPct val="90000"/>
            </a:lnSpc>
            <a:spcBef>
              <a:spcPct val="0"/>
            </a:spcBef>
            <a:spcAft>
              <a:spcPct val="15000"/>
            </a:spcAft>
            <a:buChar char="•"/>
          </a:pPr>
          <a:r>
            <a:rPr lang="en-US" sz="1300" kern="1200"/>
            <a:t>Number of people self‐reporting on </a:t>
          </a:r>
          <a:r>
            <a:rPr lang="en-US" sz="1300" b="1" i="1" kern="1200"/>
            <a:t>improved knowledge related to renewable energy, energy efficiency and energy security</a:t>
          </a:r>
          <a:r>
            <a:rPr lang="en-US" sz="1300" kern="1200"/>
            <a:t> – Target value 2000​</a:t>
          </a:r>
        </a:p>
      </dsp:txBody>
      <dsp:txXfrm>
        <a:off x="632691" y="58518"/>
        <a:ext cx="6340761" cy="1861544"/>
      </dsp:txXfrm>
    </dsp:sp>
    <dsp:sp modelId="{8352A57F-D2A8-4E84-8118-69E4076DF81C}">
      <dsp:nvSpPr>
        <dsp:cNvPr id="0" name=""/>
        <dsp:cNvSpPr/>
      </dsp:nvSpPr>
      <dsp:spPr>
        <a:xfrm rot="5400000">
          <a:off x="3432314" y="2027412"/>
          <a:ext cx="741515" cy="8898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3536127" y="2101563"/>
        <a:ext cx="533890" cy="519061"/>
      </dsp:txXfrm>
    </dsp:sp>
    <dsp:sp modelId="{82746D67-4B33-44C2-9462-531143A75065}">
      <dsp:nvSpPr>
        <dsp:cNvPr id="0" name=""/>
        <dsp:cNvSpPr/>
      </dsp:nvSpPr>
      <dsp:spPr>
        <a:xfrm>
          <a:off x="574776" y="2966665"/>
          <a:ext cx="6456591" cy="197737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Outputs:</a:t>
          </a:r>
          <a:r>
            <a:rPr lang="en-US" sz="1700" kern="1200"/>
            <a:t> </a:t>
          </a:r>
        </a:p>
        <a:p>
          <a:pPr marL="114300" lvl="1" indent="-114300" algn="l" defTabSz="577850">
            <a:lnSpc>
              <a:spcPct val="90000"/>
            </a:lnSpc>
            <a:spcBef>
              <a:spcPct val="0"/>
            </a:spcBef>
            <a:spcAft>
              <a:spcPct val="15000"/>
            </a:spcAft>
            <a:buChar char="•"/>
          </a:pPr>
          <a:r>
            <a:rPr lang="en-US" sz="1300" kern="1200"/>
            <a:t>Number of </a:t>
          </a:r>
          <a:r>
            <a:rPr lang="en-US" sz="1300" b="1" i="1" kern="1200"/>
            <a:t>people completing comprehensive</a:t>
          </a:r>
          <a:r>
            <a:rPr lang="en-US" sz="1300" kern="1200"/>
            <a:t> (more than 2 days) </a:t>
          </a:r>
          <a:r>
            <a:rPr lang="en-US" sz="1300" b="1" i="1" kern="1200"/>
            <a:t>trainings on renewable energy, energy efficiency and energy security</a:t>
          </a:r>
          <a:r>
            <a:rPr lang="en-US" sz="1300" kern="1200"/>
            <a:t> implemented  –Target value 124 </a:t>
          </a:r>
        </a:p>
        <a:p>
          <a:pPr marL="114300" lvl="1" indent="-114300" algn="l" defTabSz="577850">
            <a:lnSpc>
              <a:spcPct val="90000"/>
            </a:lnSpc>
            <a:spcBef>
              <a:spcPct val="0"/>
            </a:spcBef>
            <a:spcAft>
              <a:spcPct val="15000"/>
            </a:spcAft>
            <a:buChar char="•"/>
          </a:pPr>
          <a:r>
            <a:rPr lang="en-US" sz="1300" kern="1200"/>
            <a:t>Number of people completing </a:t>
          </a:r>
          <a:r>
            <a:rPr lang="en-US" sz="1300" b="1" i="1" kern="1200"/>
            <a:t>credit giving education at university level</a:t>
          </a:r>
          <a:r>
            <a:rPr lang="en-US" sz="1300" kern="1200"/>
            <a:t> – Target value 10 </a:t>
          </a:r>
        </a:p>
        <a:p>
          <a:pPr marL="114300" lvl="1" indent="-114300" algn="l" defTabSz="577850">
            <a:lnSpc>
              <a:spcPct val="90000"/>
            </a:lnSpc>
            <a:spcBef>
              <a:spcPct val="0"/>
            </a:spcBef>
            <a:spcAft>
              <a:spcPct val="15000"/>
            </a:spcAft>
            <a:buChar char="•"/>
          </a:pPr>
          <a:r>
            <a:rPr lang="en-US" sz="1300" kern="1200"/>
            <a:t>Number of people completing short (less than 2 days)</a:t>
          </a:r>
          <a:r>
            <a:rPr lang="en-US" sz="1300" b="1" i="1" kern="1200"/>
            <a:t> trainings on renewable energy, energy efficiency and energy security implemented </a:t>
          </a:r>
          <a:r>
            <a:rPr lang="en-US" sz="1300" kern="1200"/>
            <a:t>– Target value 320 </a:t>
          </a:r>
        </a:p>
        <a:p>
          <a:pPr marL="114300" lvl="1" indent="-114300" algn="l" defTabSz="577850">
            <a:lnSpc>
              <a:spcPct val="90000"/>
            </a:lnSpc>
            <a:spcBef>
              <a:spcPct val="0"/>
            </a:spcBef>
            <a:spcAft>
              <a:spcPct val="15000"/>
            </a:spcAft>
            <a:buChar char="•"/>
          </a:pPr>
          <a:r>
            <a:rPr lang="en-US" sz="1300" kern="1200"/>
            <a:t>Number of </a:t>
          </a:r>
          <a:r>
            <a:rPr lang="en-US" sz="1300" b="1" i="1" kern="1200"/>
            <a:t>people reached by the awareness‐raising on renewable energy, energy efficiency and energy security</a:t>
          </a:r>
          <a:r>
            <a:rPr lang="en-US" sz="1300" kern="1200"/>
            <a:t>  – Target value 2500 </a:t>
          </a:r>
        </a:p>
      </dsp:txBody>
      <dsp:txXfrm>
        <a:off x="632691" y="3024580"/>
        <a:ext cx="6340761" cy="1861544"/>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500C95-50AB-416C-9BD3-398EB2BED722}" type="datetimeFigureOut">
              <a:t>3/31/2022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7EB850-784D-4D74-8DA1-69D9AA503629}" type="slidenum">
              <a:t>‹#›</a:t>
            </a:fld>
            <a:endParaRPr lang="en-US"/>
          </a:p>
        </p:txBody>
      </p:sp>
    </p:spTree>
    <p:extLst>
      <p:ext uri="{BB962C8B-B14F-4D97-AF65-F5344CB8AC3E}">
        <p14:creationId xmlns:p14="http://schemas.microsoft.com/office/powerpoint/2010/main" val="1310404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innovasjonnorge.no/link/a60f22ffd5d94227aa80d506374e6a39.aspx"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98CD09A1-4EAF-4301-81B7-2D5498A8DC20}" type="slidenum">
              <a:rPr lang="nb-NO" smtClean="0"/>
              <a:t>3</a:t>
            </a:fld>
            <a:endParaRPr lang="nb-NO"/>
          </a:p>
        </p:txBody>
      </p:sp>
    </p:spTree>
    <p:extLst>
      <p:ext uri="{BB962C8B-B14F-4D97-AF65-F5344CB8AC3E}">
        <p14:creationId xmlns:p14="http://schemas.microsoft.com/office/powerpoint/2010/main" val="3069477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Partner must have been established for </a:t>
            </a:r>
            <a:r>
              <a:rPr lang="en-US" b="1"/>
              <a:t>at least 1 year</a:t>
            </a:r>
            <a:r>
              <a:rPr lang="en-US"/>
              <a:t> at the date of the deadline of the present Call.</a:t>
            </a:r>
          </a:p>
          <a:p>
            <a:endParaRPr lang="en-US">
              <a:ea typeface="Calibri"/>
              <a:cs typeface="Calibri"/>
            </a:endParaRPr>
          </a:p>
          <a:p>
            <a:r>
              <a:rPr lang="en-US"/>
              <a:t>If the Applicant has one or more Partners, a draft Partnership Agreement defining the roles and responsibilities of the different partners, is attached to the application. </a:t>
            </a:r>
          </a:p>
          <a:p>
            <a:endParaRPr lang="en-US"/>
          </a:p>
          <a:p>
            <a:r>
              <a:rPr lang="en-US"/>
              <a:t>A template for the Partnership Agreement is published on the </a:t>
            </a:r>
            <a:r>
              <a:rPr lang="en-US" err="1"/>
              <a:t>Programme</a:t>
            </a:r>
            <a:r>
              <a:rPr lang="en-US"/>
              <a:t> website together with the present Calls, </a:t>
            </a:r>
            <a:r>
              <a:rPr lang="en-US" b="1"/>
              <a:t>please read the</a:t>
            </a:r>
            <a:r>
              <a:rPr lang="en-US" b="1" u="sng"/>
              <a:t> List of mandatory documents: </a:t>
            </a:r>
            <a:r>
              <a:rPr lang="en-US" b="1"/>
              <a:t>point 4 - </a:t>
            </a:r>
            <a:r>
              <a:rPr lang="en-US">
                <a:hlinkClick r:id="rId3"/>
              </a:rPr>
              <a:t>4.Draft Partnership Agreement (if relevant) (template)</a:t>
            </a:r>
            <a:endParaRPr lang="en-US" b="1">
              <a:ea typeface="Calibri"/>
              <a:cs typeface="Calibri"/>
            </a:endParaRPr>
          </a:p>
        </p:txBody>
      </p:sp>
      <p:sp>
        <p:nvSpPr>
          <p:cNvPr id="4" name="Slide Number Placeholder 3"/>
          <p:cNvSpPr>
            <a:spLocks noGrp="1"/>
          </p:cNvSpPr>
          <p:nvPr>
            <p:ph type="sldNum" sz="quarter" idx="5"/>
          </p:nvPr>
        </p:nvSpPr>
        <p:spPr/>
        <p:txBody>
          <a:bodyPr/>
          <a:lstStyle/>
          <a:p>
            <a:fld id="{98CD09A1-4EAF-4301-81B7-2D5498A8DC20}" type="slidenum">
              <a:rPr lang="nb-NO" smtClean="0"/>
              <a:t>13</a:t>
            </a:fld>
            <a:endParaRPr lang="nb-NO"/>
          </a:p>
        </p:txBody>
      </p:sp>
    </p:spTree>
    <p:extLst>
      <p:ext uri="{BB962C8B-B14F-4D97-AF65-F5344CB8AC3E}">
        <p14:creationId xmlns:p14="http://schemas.microsoft.com/office/powerpoint/2010/main" val="3418658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Please</a:t>
            </a:r>
            <a:r>
              <a:rPr lang="en-US" b="1">
                <a:ea typeface="Calibri"/>
                <a:cs typeface="Calibri"/>
              </a:rPr>
              <a:t> </a:t>
            </a:r>
            <a:r>
              <a:rPr lang="en-US" b="1"/>
              <a:t>join the digital matchmaking Soft Measures: Awareness-raising, Training and Mentorship!</a:t>
            </a:r>
          </a:p>
          <a:p>
            <a:endParaRPr lang="en-US" b="1">
              <a:ea typeface="Calibri"/>
              <a:cs typeface="Calibri"/>
            </a:endParaRPr>
          </a:p>
          <a:p>
            <a:r>
              <a:rPr lang="en-US"/>
              <a:t>You </a:t>
            </a:r>
            <a:r>
              <a:rPr lang="en-US" b="1"/>
              <a:t>can register, browse the other profiles, and book meetings with partners here.</a:t>
            </a:r>
          </a:p>
          <a:p>
            <a:endParaRPr lang="en-US" b="1">
              <a:ea typeface="Calibri"/>
              <a:cs typeface="Calibri"/>
            </a:endParaRPr>
          </a:p>
          <a:p>
            <a:r>
              <a:rPr lang="en-US" b="1"/>
              <a:t>Who can participate? </a:t>
            </a:r>
            <a:r>
              <a:rPr lang="en-US"/>
              <a:t> </a:t>
            </a:r>
            <a:endParaRPr lang="en-US">
              <a:ea typeface="Calibri"/>
              <a:cs typeface="Calibri"/>
            </a:endParaRPr>
          </a:p>
          <a:p>
            <a:r>
              <a:rPr lang="en-US">
                <a:ea typeface="Calibri"/>
                <a:cs typeface="Calibri"/>
              </a:rPr>
              <a:t>For this particular Call , the </a:t>
            </a:r>
            <a:r>
              <a:rPr lang="en-US"/>
              <a:t>Participants are entities from Romania and Norway. </a:t>
            </a:r>
          </a:p>
          <a:p>
            <a:endParaRPr lang="en-US">
              <a:ea typeface="Calibri"/>
              <a:cs typeface="Calibri"/>
            </a:endParaRPr>
          </a:p>
          <a:p>
            <a:pPr marL="171450" indent="-171450">
              <a:buFont typeface="Arial"/>
              <a:buChar char="•"/>
            </a:pPr>
            <a:r>
              <a:rPr lang="en-US"/>
              <a:t>Participants from Romania, can meet with partners in Norway.  </a:t>
            </a:r>
            <a:endParaRPr lang="en-US">
              <a:ea typeface="Calibri"/>
              <a:cs typeface="Calibri"/>
            </a:endParaRPr>
          </a:p>
          <a:p>
            <a:pPr marL="171450" indent="-171450">
              <a:buFont typeface="Arial"/>
              <a:buChar char="•"/>
            </a:pPr>
            <a:r>
              <a:rPr lang="en-US"/>
              <a:t>Participants from Norway can meet with partners in Romania.  </a:t>
            </a:r>
            <a:endParaRPr lang="en-US">
              <a:ea typeface="Calibri"/>
              <a:cs typeface="Calibri"/>
            </a:endParaRPr>
          </a:p>
          <a:p>
            <a:pPr marL="171450" indent="-171450">
              <a:buFont typeface="Arial"/>
              <a:buChar char="•"/>
            </a:pPr>
            <a:endParaRPr lang="en-US">
              <a:ea typeface="Calibri"/>
              <a:cs typeface="Calibri"/>
            </a:endParaRPr>
          </a:p>
          <a:p>
            <a:pPr marL="171450" indent="-171450">
              <a:buFont typeface="Arial"/>
              <a:buChar char="•"/>
            </a:pPr>
            <a:r>
              <a:rPr lang="en-US"/>
              <a:t>The Norway Grants aims to reduce social and economic differences in Europe and to strengthen cooperation with Norway.  </a:t>
            </a:r>
            <a:endParaRPr lang="en-US">
              <a:ea typeface="Calibri"/>
              <a:cs typeface="Calibri"/>
            </a:endParaRPr>
          </a:p>
          <a:p>
            <a:endParaRPr lang="en-US">
              <a:ea typeface="Calibri"/>
              <a:cs typeface="Calibri"/>
            </a:endParaRPr>
          </a:p>
          <a:p>
            <a:r>
              <a:rPr lang="en-US"/>
              <a:t> The matchmaking will </a:t>
            </a:r>
            <a:r>
              <a:rPr lang="en-US" b="1"/>
              <a:t>therefore be open from 30 March </a:t>
            </a:r>
            <a:r>
              <a:rPr lang="en-US"/>
              <a:t>and r</a:t>
            </a:r>
            <a:r>
              <a:rPr lang="en-US" b="1"/>
              <a:t>emain open all of April.</a:t>
            </a:r>
            <a:r>
              <a:rPr lang="en-US"/>
              <a:t> </a:t>
            </a:r>
            <a:r>
              <a:rPr lang="en-US" b="1"/>
              <a:t>Participants are encouraged to register with profiles in B2Match and book meetings as early as possible. However, registration and the opportunity to book meetings will be open all of April until 30 April. </a:t>
            </a:r>
          </a:p>
          <a:p>
            <a:endParaRPr lang="en-US" b="1">
              <a:ea typeface="Calibri"/>
              <a:cs typeface="Calibri"/>
            </a:endParaRPr>
          </a:p>
          <a:p>
            <a:r>
              <a:rPr lang="en-US" b="1"/>
              <a:t>Why join the matchmaking? </a:t>
            </a:r>
            <a:endParaRPr lang="en-US"/>
          </a:p>
          <a:p>
            <a:r>
              <a:rPr lang="en-US" b="1"/>
              <a:t>By making a profile in this platform, you will find a list of partners who are willing, able and ready to cooperate in projects. Signing up with a profile will: </a:t>
            </a:r>
            <a:endParaRPr lang="en-US" b="1">
              <a:ea typeface="Calibri"/>
              <a:cs typeface="Calibri"/>
            </a:endParaRPr>
          </a:p>
          <a:p>
            <a:pPr marL="171450" indent="-171450">
              <a:buFont typeface="Arial"/>
              <a:buChar char="•"/>
            </a:pPr>
            <a:r>
              <a:rPr lang="en-US"/>
              <a:t>Allow you to </a:t>
            </a:r>
            <a:r>
              <a:rPr lang="en-US" b="1"/>
              <a:t>book short B2B meetings before, during or after the event, and make a network </a:t>
            </a:r>
            <a:r>
              <a:rPr lang="en-US"/>
              <a:t> </a:t>
            </a:r>
            <a:endParaRPr lang="en-US">
              <a:ea typeface="Calibri"/>
              <a:cs typeface="Calibri"/>
            </a:endParaRPr>
          </a:p>
          <a:p>
            <a:pPr marL="171450" indent="-171450">
              <a:buFont typeface="Arial"/>
              <a:buChar char="•"/>
            </a:pPr>
            <a:r>
              <a:rPr lang="en-US" b="1"/>
              <a:t>Give you visibility so that other participants can contact you with ideas for cooperation </a:t>
            </a:r>
            <a:r>
              <a:rPr lang="en-US"/>
              <a:t> </a:t>
            </a:r>
            <a:endParaRPr lang="en-US">
              <a:ea typeface="Calibri"/>
              <a:cs typeface="Calibri"/>
            </a:endParaRPr>
          </a:p>
          <a:p>
            <a:pPr marL="171450" indent="-171450">
              <a:buFont typeface="Arial"/>
              <a:buChar char="•"/>
            </a:pPr>
            <a:r>
              <a:rPr lang="en-US" b="1"/>
              <a:t>Give you an overview of participants so that you can contact them with ideas for cooperation </a:t>
            </a:r>
            <a:endParaRPr lang="en-US" b="1">
              <a:ea typeface="Calibri"/>
              <a:cs typeface="Calibri"/>
            </a:endParaRPr>
          </a:p>
          <a:p>
            <a:endParaRPr lang="en-US" b="1">
              <a:ea typeface="Calibri"/>
              <a:cs typeface="Calibri"/>
            </a:endParaRPr>
          </a:p>
        </p:txBody>
      </p:sp>
      <p:sp>
        <p:nvSpPr>
          <p:cNvPr id="4" name="Slide Number Placeholder 3"/>
          <p:cNvSpPr>
            <a:spLocks noGrp="1"/>
          </p:cNvSpPr>
          <p:nvPr>
            <p:ph type="sldNum" sz="quarter" idx="5"/>
          </p:nvPr>
        </p:nvSpPr>
        <p:spPr/>
        <p:txBody>
          <a:bodyPr/>
          <a:lstStyle/>
          <a:p>
            <a:fld id="{98CD09A1-4EAF-4301-81B7-2D5498A8DC20}" type="slidenum">
              <a:rPr lang="nb-NO" smtClean="0"/>
              <a:t>14</a:t>
            </a:fld>
            <a:endParaRPr lang="nb-NO"/>
          </a:p>
        </p:txBody>
      </p:sp>
    </p:spTree>
    <p:extLst>
      <p:ext uri="{BB962C8B-B14F-4D97-AF65-F5344CB8AC3E}">
        <p14:creationId xmlns:p14="http://schemas.microsoft.com/office/powerpoint/2010/main" val="2025685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Applicant shall submit only one project proposal under this Call for Proposals. </a:t>
            </a:r>
          </a:p>
          <a:p>
            <a:endParaRPr lang="en-US"/>
          </a:p>
          <a:p>
            <a:r>
              <a:rPr lang="en-US"/>
              <a:t>This Scheme can provide support for projects that will develop and implement activities aiming to increased knowledge on renewable energy, energy efficiency – Awareness raising general public and training/ competence</a:t>
            </a:r>
            <a:endParaRPr lang="en-US">
              <a:ea typeface="Calibri"/>
              <a:cs typeface="Calibri"/>
            </a:endParaRPr>
          </a:p>
        </p:txBody>
      </p:sp>
      <p:sp>
        <p:nvSpPr>
          <p:cNvPr id="4" name="Slide Number Placeholder 3"/>
          <p:cNvSpPr>
            <a:spLocks noGrp="1"/>
          </p:cNvSpPr>
          <p:nvPr>
            <p:ph type="sldNum" sz="quarter" idx="5"/>
          </p:nvPr>
        </p:nvSpPr>
        <p:spPr/>
        <p:txBody>
          <a:bodyPr/>
          <a:lstStyle/>
          <a:p>
            <a:fld id="{98CD09A1-4EAF-4301-81B7-2D5498A8DC20}" type="slidenum">
              <a:rPr lang="nb-NO" smtClean="0"/>
              <a:t>15</a:t>
            </a:fld>
            <a:endParaRPr lang="nb-NO"/>
          </a:p>
        </p:txBody>
      </p:sp>
    </p:spTree>
    <p:extLst>
      <p:ext uri="{BB962C8B-B14F-4D97-AF65-F5344CB8AC3E}">
        <p14:creationId xmlns:p14="http://schemas.microsoft.com/office/powerpoint/2010/main" val="3934954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Eligible activities: </a:t>
            </a:r>
            <a:endParaRPr lang="en-US"/>
          </a:p>
          <a:p>
            <a:r>
              <a:rPr lang="en-US"/>
              <a:t>• </a:t>
            </a:r>
            <a:r>
              <a:rPr lang="en-US" b="1"/>
              <a:t>Trainings, seminars, mentoring, media campaigns, etc., provided to general public by business </a:t>
            </a:r>
            <a:r>
              <a:rPr lang="en-US" b="1" err="1"/>
              <a:t>organisations</a:t>
            </a:r>
            <a:r>
              <a:rPr lang="en-US" b="1"/>
              <a:t> (SMEs, large companies, incubators, accelerators etc.), public sector (public </a:t>
            </a:r>
            <a:r>
              <a:rPr lang="en-US" b="1" err="1"/>
              <a:t>organisations</a:t>
            </a:r>
            <a:r>
              <a:rPr lang="en-US" b="1"/>
              <a:t>, local, regional or central public entities), public educational institutions, academia,</a:t>
            </a:r>
            <a:r>
              <a:rPr lang="en-US"/>
              <a:t> in fields like renewable energy, energy efficiency – awareness raising general public and training/ competence. </a:t>
            </a:r>
          </a:p>
          <a:p>
            <a:r>
              <a:rPr lang="en-US"/>
              <a:t>• </a:t>
            </a:r>
            <a:r>
              <a:rPr lang="en-US" b="1"/>
              <a:t>Conferences/workshops in the field </a:t>
            </a:r>
            <a:r>
              <a:rPr lang="en-US"/>
              <a:t>of renewable energy, energy efficiency – awareness raising to general public and /or public authorities. </a:t>
            </a:r>
            <a:endParaRPr lang="en-US">
              <a:ea typeface="Calibri"/>
              <a:cs typeface="Calibri"/>
            </a:endParaRPr>
          </a:p>
          <a:p>
            <a:r>
              <a:rPr lang="en-US"/>
              <a:t>• </a:t>
            </a:r>
            <a:r>
              <a:rPr lang="en-US" b="1"/>
              <a:t>Credit giving education at tertiary level</a:t>
            </a:r>
            <a:r>
              <a:rPr lang="en-US"/>
              <a:t> on renewable energy, energy efficiency and energy security (supply) to general public. </a:t>
            </a:r>
            <a:endParaRPr lang="en-US">
              <a:ea typeface="Calibri"/>
              <a:cs typeface="Calibri"/>
            </a:endParaRPr>
          </a:p>
          <a:p>
            <a:r>
              <a:rPr lang="en-US"/>
              <a:t>• </a:t>
            </a:r>
            <a:r>
              <a:rPr lang="en-US" b="1"/>
              <a:t>Training staff in energy advice</a:t>
            </a:r>
            <a:r>
              <a:rPr lang="en-US"/>
              <a:t> (e.g., </a:t>
            </a:r>
            <a:r>
              <a:rPr lang="en-US" b="1"/>
              <a:t>City/Commune and Guilds’ Energy Awareness course</a:t>
            </a:r>
            <a:r>
              <a:rPr lang="en-US"/>
              <a:t>) so that they are better able to address the needs of customers. </a:t>
            </a:r>
          </a:p>
          <a:p>
            <a:r>
              <a:rPr lang="en-US"/>
              <a:t>• </a:t>
            </a:r>
            <a:r>
              <a:rPr lang="en-US" b="1"/>
              <a:t>Training on general public about ways to use energy more efficiently</a:t>
            </a:r>
            <a:r>
              <a:rPr lang="en-US"/>
              <a:t> (e.g., explaining how to use timers, controls, heaters etc. effectively). </a:t>
            </a:r>
          </a:p>
          <a:p>
            <a:r>
              <a:rPr lang="en-US"/>
              <a:t>• </a:t>
            </a:r>
            <a:r>
              <a:rPr lang="en-US" b="1"/>
              <a:t>Support for the trainings in implementation of Energy Management systems, which includes energy efficiency, local renewable generation, energy sufficiency/security, </a:t>
            </a:r>
            <a:r>
              <a:rPr lang="en-US"/>
              <a:t>the creation of an energy management team in industries, local public authorities, universities, except for the requirements imposed by the law. </a:t>
            </a:r>
          </a:p>
          <a:p>
            <a:r>
              <a:rPr lang="en-US"/>
              <a:t>• S</a:t>
            </a:r>
            <a:r>
              <a:rPr lang="en-US" b="1"/>
              <a:t>upport skills regarding the preliminary evaluation, preparation (including risk mitigation) and development of an energy investment, </a:t>
            </a:r>
            <a:r>
              <a:rPr lang="en-US"/>
              <a:t>including knowledge related to how to sell and how to buy energy efficiency. </a:t>
            </a:r>
          </a:p>
          <a:p>
            <a:r>
              <a:rPr lang="en-US"/>
              <a:t>• </a:t>
            </a:r>
            <a:r>
              <a:rPr lang="en-US" b="1"/>
              <a:t>Support for trainings to overcome internal / external barriers for the energy efficiency to be implemented (trainings for the decision makers to understand the projects </a:t>
            </a:r>
            <a:r>
              <a:rPr lang="en-US"/>
              <a:t>in terms of MWh savings,</a:t>
            </a:r>
            <a:r>
              <a:rPr lang="en-US" b="1"/>
              <a:t> in terms of increased profitability, release of cashflow, difficulties in obtaining licenses</a:t>
            </a:r>
            <a:r>
              <a:rPr lang="en-US"/>
              <a:t>, etc.). </a:t>
            </a:r>
          </a:p>
          <a:p>
            <a:r>
              <a:rPr lang="en-US"/>
              <a:t>• Support for </a:t>
            </a:r>
            <a:r>
              <a:rPr lang="en-US" b="1"/>
              <a:t>trainings of the local public authorities</a:t>
            </a:r>
            <a:r>
              <a:rPr lang="en-US"/>
              <a:t> in relation with the associations of households/blocks of apartments,</a:t>
            </a:r>
            <a:r>
              <a:rPr lang="en-US" b="1"/>
              <a:t> to make the residential owners and landlords to be more aware of the benefits of renewable energy and/or energy efficiency measures (deep renovation, PV installation on the rooftops, etc..)</a:t>
            </a:r>
            <a:r>
              <a:rPr lang="en-US"/>
              <a:t>.</a:t>
            </a:r>
          </a:p>
          <a:p>
            <a:endParaRPr lang="en-US">
              <a:ea typeface="Calibri"/>
              <a:cs typeface="Calibri"/>
            </a:endParaRPr>
          </a:p>
          <a:p>
            <a:r>
              <a:rPr lang="en-US"/>
              <a:t>NOTE: As a support activity the applicant may purchase materials and consumables necessary for the project implementation, but it’s relation to the main objectives of the project proposal should be clearly justified and with strong implications on the expected outcomes. Purchasing of equipment for purely administrative functions will not be supported. </a:t>
            </a:r>
          </a:p>
        </p:txBody>
      </p:sp>
      <p:sp>
        <p:nvSpPr>
          <p:cNvPr id="4" name="Slide Number Placeholder 3"/>
          <p:cNvSpPr>
            <a:spLocks noGrp="1"/>
          </p:cNvSpPr>
          <p:nvPr>
            <p:ph type="sldNum" sz="quarter" idx="5"/>
          </p:nvPr>
        </p:nvSpPr>
        <p:spPr/>
        <p:txBody>
          <a:bodyPr/>
          <a:lstStyle/>
          <a:p>
            <a:fld id="{98CD09A1-4EAF-4301-81B7-2D5498A8DC20}" type="slidenum">
              <a:rPr lang="nb-NO" smtClean="0"/>
              <a:t>16</a:t>
            </a:fld>
            <a:endParaRPr lang="nb-NO"/>
          </a:p>
        </p:txBody>
      </p:sp>
    </p:spTree>
    <p:extLst>
      <p:ext uri="{BB962C8B-B14F-4D97-AF65-F5344CB8AC3E}">
        <p14:creationId xmlns:p14="http://schemas.microsoft.com/office/powerpoint/2010/main" val="217084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Projects on Calls for Proposals,</a:t>
            </a:r>
            <a:r>
              <a:rPr lang="en-US"/>
              <a:t> focus area: </a:t>
            </a:r>
            <a:r>
              <a:rPr lang="en-US" b="1"/>
              <a:t>Increased knowledge on renewable energy, energy efficiency – Awareness raising general public and Training/ Competence must contribute directly to these</a:t>
            </a:r>
            <a:r>
              <a:rPr lang="en-US"/>
              <a:t>: </a:t>
            </a:r>
          </a:p>
          <a:p>
            <a:r>
              <a:rPr lang="en-US"/>
              <a:t>➢ outcome indicators:</a:t>
            </a:r>
            <a:endParaRPr lang="en-US">
              <a:ea typeface="Calibri"/>
              <a:cs typeface="Calibri"/>
            </a:endParaRPr>
          </a:p>
          <a:p>
            <a:r>
              <a:rPr lang="en-US"/>
              <a:t> - </a:t>
            </a:r>
            <a:r>
              <a:rPr lang="en-US" b="1"/>
              <a:t>Increased knowledge on renewable energy, energy efficiency and energy security</a:t>
            </a:r>
            <a:r>
              <a:rPr lang="en-US"/>
              <a:t>: </a:t>
            </a:r>
          </a:p>
          <a:p>
            <a:r>
              <a:rPr lang="en-US"/>
              <a:t>a. </a:t>
            </a:r>
            <a:r>
              <a:rPr lang="en-US" b="1"/>
              <a:t>Level of self‐reported desirability</a:t>
            </a:r>
            <a:r>
              <a:rPr lang="en-US"/>
              <a:t> / </a:t>
            </a:r>
            <a:r>
              <a:rPr lang="en-US" b="1"/>
              <a:t>knowledge</a:t>
            </a:r>
            <a:r>
              <a:rPr lang="en-US"/>
              <a:t> for renewable energy, energy efficiency and energy security - 5</a:t>
            </a:r>
            <a:endParaRPr lang="en-US">
              <a:ea typeface="Calibri"/>
              <a:cs typeface="Calibri"/>
            </a:endParaRPr>
          </a:p>
          <a:p>
            <a:r>
              <a:rPr lang="en-US"/>
              <a:t>c</a:t>
            </a:r>
            <a:r>
              <a:rPr lang="en-US" b="1"/>
              <a:t>. Number of people self‐reporting enhanced capacity/skills</a:t>
            </a:r>
            <a:r>
              <a:rPr lang="en-US"/>
              <a:t> related to renewable energy, energy efficiency and energy security. - target value 355</a:t>
            </a:r>
            <a:endParaRPr lang="en-US">
              <a:ea typeface="Calibri"/>
              <a:cs typeface="Calibri"/>
            </a:endParaRPr>
          </a:p>
          <a:p>
            <a:r>
              <a:rPr lang="en-US"/>
              <a:t>d. </a:t>
            </a:r>
            <a:r>
              <a:rPr lang="en-US" b="1"/>
              <a:t>Number of people self‐reporting on improved knowledge related to renewable energy, energy efficiency and energy security – target value 2000.</a:t>
            </a:r>
            <a:endParaRPr lang="en-US" b="1">
              <a:ea typeface="Calibri"/>
              <a:cs typeface="Calibri"/>
            </a:endParaRPr>
          </a:p>
          <a:p>
            <a:endParaRPr lang="en-US"/>
          </a:p>
          <a:p>
            <a:r>
              <a:rPr lang="en-US"/>
              <a:t>➢ output indicators: </a:t>
            </a:r>
          </a:p>
          <a:p>
            <a:r>
              <a:rPr lang="en-US"/>
              <a:t>- Knowledge‐enhancing measures implemented for all sectors of society: </a:t>
            </a:r>
          </a:p>
          <a:p>
            <a:r>
              <a:rPr lang="en-US"/>
              <a:t>a. Number of awareness raising campaigns. </a:t>
            </a:r>
            <a:endParaRPr lang="en-US">
              <a:ea typeface="Calibri"/>
              <a:cs typeface="Calibri"/>
            </a:endParaRPr>
          </a:p>
          <a:p>
            <a:r>
              <a:rPr lang="en-US"/>
              <a:t>b</a:t>
            </a:r>
            <a:r>
              <a:rPr lang="en-US" b="1"/>
              <a:t>. Number of people completing comprehensive (more than 2 days) trainings on renewable energy, energy efficiency and energy security implemented. - target value 124</a:t>
            </a:r>
            <a:endParaRPr lang="en-US" b="1">
              <a:ea typeface="Calibri"/>
              <a:cs typeface="Calibri"/>
            </a:endParaRPr>
          </a:p>
          <a:p>
            <a:r>
              <a:rPr lang="en-US"/>
              <a:t>c.</a:t>
            </a:r>
            <a:r>
              <a:rPr lang="en-US" b="1"/>
              <a:t> Number of people completing credit giving education at tertiary leve</a:t>
            </a:r>
            <a:r>
              <a:rPr lang="en-US"/>
              <a:t>l   </a:t>
            </a:r>
            <a:r>
              <a:rPr lang="en-US" b="1"/>
              <a:t>- target value 10</a:t>
            </a:r>
            <a:endParaRPr lang="en-US">
              <a:ea typeface="Calibri"/>
              <a:cs typeface="Calibri"/>
            </a:endParaRPr>
          </a:p>
          <a:p>
            <a:r>
              <a:rPr lang="en-US"/>
              <a:t>d. </a:t>
            </a:r>
            <a:r>
              <a:rPr lang="en-US" b="1"/>
              <a:t>Number of people completing short (less than 2 days) trainings on renewable energy, energy efficiency and energy security implemented. </a:t>
            </a:r>
            <a:r>
              <a:rPr lang="en-US"/>
              <a:t> </a:t>
            </a:r>
            <a:r>
              <a:rPr lang="en-US" b="1"/>
              <a:t>- target value 320</a:t>
            </a:r>
            <a:endParaRPr lang="en-US" b="1">
              <a:ea typeface="Calibri"/>
              <a:cs typeface="Calibri"/>
            </a:endParaRPr>
          </a:p>
          <a:p>
            <a:r>
              <a:rPr lang="en-US"/>
              <a:t>e. </a:t>
            </a:r>
            <a:r>
              <a:rPr lang="en-US" b="1"/>
              <a:t>Number of people reached by the awareness‐raising on renewable energy, energy efficiency and energy security. - </a:t>
            </a:r>
            <a:r>
              <a:rPr lang="en-US"/>
              <a:t> </a:t>
            </a:r>
            <a:r>
              <a:rPr lang="en-US" b="1"/>
              <a:t> target value 2 500</a:t>
            </a:r>
          </a:p>
          <a:p>
            <a:endParaRPr lang="en-US" b="1">
              <a:ea typeface="Calibri"/>
              <a:cs typeface="Calibri"/>
            </a:endParaRPr>
          </a:p>
          <a:p>
            <a:r>
              <a:rPr lang="en-US" b="1">
                <a:ea typeface="Calibri"/>
                <a:cs typeface="Calibri"/>
              </a:rPr>
              <a:t>Important to be mention: Please note, that </a:t>
            </a:r>
            <a:r>
              <a:rPr lang="en-US" b="1" err="1"/>
              <a:t>i</a:t>
            </a:r>
            <a:r>
              <a:rPr lang="en-GB"/>
              <a:t>t </a:t>
            </a:r>
            <a:r>
              <a:rPr lang="en-GB" b="1"/>
              <a:t>is not necessary that a project contributes to all indicators, but only to the relevant indicators associated with the eligible activity (activities) for which financing is requested.</a:t>
            </a:r>
            <a:endParaRPr lang="en-US" b="1">
              <a:ea typeface="Calibri"/>
              <a:cs typeface="Calibri"/>
            </a:endParaRPr>
          </a:p>
        </p:txBody>
      </p:sp>
      <p:sp>
        <p:nvSpPr>
          <p:cNvPr id="4" name="Slide Number Placeholder 3"/>
          <p:cNvSpPr>
            <a:spLocks noGrp="1"/>
          </p:cNvSpPr>
          <p:nvPr>
            <p:ph type="sldNum" sz="quarter" idx="5"/>
          </p:nvPr>
        </p:nvSpPr>
        <p:spPr/>
        <p:txBody>
          <a:bodyPr/>
          <a:lstStyle/>
          <a:p>
            <a:fld id="{98CD09A1-4EAF-4301-81B7-2D5498A8DC20}" type="slidenum">
              <a:rPr lang="nb-NO" smtClean="0"/>
              <a:t>17</a:t>
            </a:fld>
            <a:endParaRPr lang="nb-NO"/>
          </a:p>
        </p:txBody>
      </p:sp>
    </p:spTree>
    <p:extLst>
      <p:ext uri="{BB962C8B-B14F-4D97-AF65-F5344CB8AC3E}">
        <p14:creationId xmlns:p14="http://schemas.microsoft.com/office/powerpoint/2010/main" val="3125482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financial contribution from this </a:t>
            </a:r>
            <a:r>
              <a:rPr lang="en-US" err="1"/>
              <a:t>Programme</a:t>
            </a:r>
            <a:r>
              <a:rPr lang="en-US"/>
              <a:t> shall be determined on a case-by-case basis, taking all relevant factors into account, including the profitability of the project and the general financial standing of the Applicant. </a:t>
            </a:r>
          </a:p>
          <a:p>
            <a:endParaRPr lang="en-US"/>
          </a:p>
          <a:p>
            <a:r>
              <a:rPr lang="en-US"/>
              <a:t>The applicable rules on public procurement and on state aid, procedural and substantive, shall be complied with. </a:t>
            </a:r>
            <a:endParaRPr lang="en-US">
              <a:ea typeface="Calibri"/>
              <a:cs typeface="Calibri"/>
            </a:endParaRPr>
          </a:p>
          <a:p>
            <a:endParaRPr lang="en-US"/>
          </a:p>
          <a:p>
            <a:r>
              <a:rPr lang="en-US"/>
              <a:t>The Applicant (Project Promoter) shall secure the full financing of the project. </a:t>
            </a:r>
          </a:p>
          <a:p>
            <a:endParaRPr lang="en-US"/>
          </a:p>
          <a:p>
            <a:r>
              <a:rPr lang="en-US"/>
              <a:t>The Project Promoter (and/or the Project Partner(s)) shall provide or obtain the remaining co-financing in the form of cash. All eligible expenditures of a project can form the basis of the required co-financing. </a:t>
            </a:r>
          </a:p>
          <a:p>
            <a:endParaRPr lang="en-US"/>
          </a:p>
          <a:p>
            <a:r>
              <a:rPr lang="en-US"/>
              <a:t>In-kind contribution is not accepted as co-financing.</a:t>
            </a:r>
          </a:p>
        </p:txBody>
      </p:sp>
      <p:sp>
        <p:nvSpPr>
          <p:cNvPr id="4" name="Slide Number Placeholder 3"/>
          <p:cNvSpPr>
            <a:spLocks noGrp="1"/>
          </p:cNvSpPr>
          <p:nvPr>
            <p:ph type="sldNum" sz="quarter" idx="5"/>
          </p:nvPr>
        </p:nvSpPr>
        <p:spPr/>
        <p:txBody>
          <a:bodyPr/>
          <a:lstStyle/>
          <a:p>
            <a:fld id="{98CD09A1-4EAF-4301-81B7-2D5498A8DC20}" type="slidenum">
              <a:rPr lang="nb-NO" smtClean="0"/>
              <a:t>18</a:t>
            </a:fld>
            <a:endParaRPr lang="nb-NO"/>
          </a:p>
        </p:txBody>
      </p:sp>
    </p:spTree>
    <p:extLst>
      <p:ext uri="{BB962C8B-B14F-4D97-AF65-F5344CB8AC3E}">
        <p14:creationId xmlns:p14="http://schemas.microsoft.com/office/powerpoint/2010/main" val="209453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public entities, proposing projects which do not fall under state aid provisions (i.e., Regulation 651/2014), the grant rate will be maximum </a:t>
            </a:r>
            <a:r>
              <a:rPr lang="en-US" b="1"/>
              <a:t>85% of the total eligible expenses for the project</a:t>
            </a:r>
            <a:r>
              <a:rPr lang="en-US"/>
              <a:t>, without exceeding the maximum amount that may be granted to a project. </a:t>
            </a:r>
          </a:p>
          <a:p>
            <a:endParaRPr lang="en-US"/>
          </a:p>
          <a:p>
            <a:r>
              <a:rPr lang="en-US"/>
              <a:t>For NGOs, proposing projects which do not fall under state aid provisions (i.e., Regulation 651/2014), the grant rate </a:t>
            </a:r>
            <a:r>
              <a:rPr lang="en-US" b="1"/>
              <a:t>will be maximum 90% of the total eligible expenses </a:t>
            </a:r>
            <a:r>
              <a:rPr lang="en-US"/>
              <a:t>for the project, without exceeding the maximum amount that may be granted to a project.</a:t>
            </a:r>
            <a:endParaRPr lang="en-US">
              <a:ea typeface="Calibri"/>
              <a:cs typeface="Calibri"/>
            </a:endParaRPr>
          </a:p>
        </p:txBody>
      </p:sp>
      <p:sp>
        <p:nvSpPr>
          <p:cNvPr id="4" name="Slide Number Placeholder 3"/>
          <p:cNvSpPr>
            <a:spLocks noGrp="1"/>
          </p:cNvSpPr>
          <p:nvPr>
            <p:ph type="sldNum" sz="quarter" idx="5"/>
          </p:nvPr>
        </p:nvSpPr>
        <p:spPr/>
        <p:txBody>
          <a:bodyPr/>
          <a:lstStyle/>
          <a:p>
            <a:fld id="{98CD09A1-4EAF-4301-81B7-2D5498A8DC20}" type="slidenum">
              <a:rPr lang="nb-NO" smtClean="0"/>
              <a:t>19</a:t>
            </a:fld>
            <a:endParaRPr lang="nb-NO"/>
          </a:p>
        </p:txBody>
      </p:sp>
    </p:spTree>
    <p:extLst>
      <p:ext uri="{BB962C8B-B14F-4D97-AF65-F5344CB8AC3E}">
        <p14:creationId xmlns:p14="http://schemas.microsoft.com/office/powerpoint/2010/main" val="1148243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entities involved in economic activities, the grant rate will be determined based on the applicable provisions of Commission Regulation 651/20141 declaring certain categories of aid as compatible with the Internal market in application of Articles 107 and 108 of the Treaty, as amended by Commission Regulation 2017/1084.</a:t>
            </a:r>
          </a:p>
          <a:p>
            <a:endParaRPr lang="en-US">
              <a:cs typeface="Calibri"/>
            </a:endParaRPr>
          </a:p>
          <a:p>
            <a:r>
              <a:rPr lang="en-US"/>
              <a:t>The grant rate may vary from 30% to maximum 90%, depending on the type of state aid awarded, size of the Applicant and other elements included in the provisions of the Regulation which are relevant for the respective project. Applicants should not expect to receive the maximum grant rates possible according to the state aid rules.</a:t>
            </a:r>
            <a:endParaRPr lang="en-US">
              <a:cs typeface="Calibri"/>
            </a:endParaRPr>
          </a:p>
          <a:p>
            <a:endParaRPr lang="en-US"/>
          </a:p>
          <a:p>
            <a:r>
              <a:rPr lang="en-US"/>
              <a:t>The Applicant should provide reasoning on how the envisaged project activities and the corresponding costs fulfil the criteria for each of the relevant state aid categories.</a:t>
            </a:r>
            <a:endParaRPr lang="en-US">
              <a:cs typeface="Calibri"/>
            </a:endParaRPr>
          </a:p>
        </p:txBody>
      </p:sp>
      <p:sp>
        <p:nvSpPr>
          <p:cNvPr id="4" name="Slide Number Placeholder 3"/>
          <p:cNvSpPr>
            <a:spLocks noGrp="1"/>
          </p:cNvSpPr>
          <p:nvPr>
            <p:ph type="sldNum" sz="quarter" idx="5"/>
          </p:nvPr>
        </p:nvSpPr>
        <p:spPr/>
        <p:txBody>
          <a:bodyPr/>
          <a:lstStyle/>
          <a:p>
            <a:fld id="{98CD09A1-4EAF-4301-81B7-2D5498A8DC20}" type="slidenum">
              <a:rPr lang="nb-NO" smtClean="0"/>
              <a:t>20</a:t>
            </a:fld>
            <a:endParaRPr lang="nb-NO"/>
          </a:p>
        </p:txBody>
      </p:sp>
    </p:spTree>
    <p:extLst>
      <p:ext uri="{BB962C8B-B14F-4D97-AF65-F5344CB8AC3E}">
        <p14:creationId xmlns:p14="http://schemas.microsoft.com/office/powerpoint/2010/main" val="1309151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758065">
              <a:defRPr/>
            </a:pPr>
            <a:endParaRPr lang="en-US" sz="2300" i="1">
              <a:cs typeface="Calibri"/>
            </a:endParaRPr>
          </a:p>
        </p:txBody>
      </p:sp>
      <p:sp>
        <p:nvSpPr>
          <p:cNvPr id="4" name="Slide Number Placeholder 3"/>
          <p:cNvSpPr>
            <a:spLocks noGrp="1"/>
          </p:cNvSpPr>
          <p:nvPr>
            <p:ph type="sldNum" sz="quarter" idx="5"/>
          </p:nvPr>
        </p:nvSpPr>
        <p:spPr/>
        <p:txBody>
          <a:bodyPr/>
          <a:lstStyle/>
          <a:p>
            <a:fld id="{98CD09A1-4EAF-4301-81B7-2D5498A8DC20}" type="slidenum">
              <a:rPr lang="nb-NO" smtClean="0"/>
              <a:t>22</a:t>
            </a:fld>
            <a:endParaRPr lang="nb-NO"/>
          </a:p>
        </p:txBody>
      </p:sp>
    </p:spTree>
    <p:extLst>
      <p:ext uri="{BB962C8B-B14F-4D97-AF65-F5344CB8AC3E}">
        <p14:creationId xmlns:p14="http://schemas.microsoft.com/office/powerpoint/2010/main" val="3487446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Innovation Norway is s state owned agency with an objective is to contribute to the growth of Norwegian industry and commerce by offering capital and expertise</a:t>
            </a:r>
            <a:endParaRPr lang="en-US" sz="1200"/>
          </a:p>
          <a:p>
            <a:endParaRPr lang="en-GB"/>
          </a:p>
        </p:txBody>
      </p:sp>
      <p:sp>
        <p:nvSpPr>
          <p:cNvPr id="4" name="Slide Number Placeholder 3"/>
          <p:cNvSpPr>
            <a:spLocks noGrp="1"/>
          </p:cNvSpPr>
          <p:nvPr>
            <p:ph type="sldNum" sz="quarter" idx="5"/>
          </p:nvPr>
        </p:nvSpPr>
        <p:spPr/>
        <p:txBody>
          <a:bodyPr/>
          <a:lstStyle/>
          <a:p>
            <a:fld id="{8DA367D3-A5B7-48A5-B452-2776E2C2BF88}" type="slidenum">
              <a:rPr lang="en-GB" smtClean="0"/>
              <a:t>5</a:t>
            </a:fld>
            <a:endParaRPr lang="en-GB"/>
          </a:p>
        </p:txBody>
      </p:sp>
    </p:spTree>
    <p:extLst>
      <p:ext uri="{BB962C8B-B14F-4D97-AF65-F5344CB8AC3E}">
        <p14:creationId xmlns:p14="http://schemas.microsoft.com/office/powerpoint/2010/main" val="1179338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CD09A1-4EAF-4301-81B7-2D5498A8DC20}"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1659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CD09A1-4EAF-4301-81B7-2D5498A8DC20}"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9476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758065">
              <a:defRPr/>
            </a:pPr>
            <a:endParaRPr lang="en-US" sz="2300" i="1">
              <a:cs typeface="Calibri"/>
            </a:endParaRPr>
          </a:p>
        </p:txBody>
      </p:sp>
      <p:sp>
        <p:nvSpPr>
          <p:cNvPr id="4" name="Slide Number Placeholder 3"/>
          <p:cNvSpPr>
            <a:spLocks noGrp="1"/>
          </p:cNvSpPr>
          <p:nvPr>
            <p:ph type="sldNum" sz="quarter" idx="5"/>
          </p:nvPr>
        </p:nvSpPr>
        <p:spPr/>
        <p:txBody>
          <a:bodyPr/>
          <a:lstStyle/>
          <a:p>
            <a:fld id="{98CD09A1-4EAF-4301-81B7-2D5498A8DC20}" type="slidenum">
              <a:rPr lang="nb-NO" smtClean="0"/>
              <a:t>8</a:t>
            </a:fld>
            <a:endParaRPr lang="nb-NO"/>
          </a:p>
        </p:txBody>
      </p:sp>
    </p:spTree>
    <p:extLst>
      <p:ext uri="{BB962C8B-B14F-4D97-AF65-F5344CB8AC3E}">
        <p14:creationId xmlns:p14="http://schemas.microsoft.com/office/powerpoint/2010/main" val="3487446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Thank you for participating today </a:t>
            </a:r>
            <a:r>
              <a:rPr lang="en-US" b="1"/>
              <a:t>webinar and matchmaking Event regarding awareness-raising, training and competence-building on renewable energy, energy efficiency and energy security.</a:t>
            </a:r>
            <a:r>
              <a:rPr lang="en-US"/>
              <a:t> </a:t>
            </a:r>
          </a:p>
          <a:p>
            <a:endParaRPr lang="en-US">
              <a:ea typeface="Calibri"/>
              <a:cs typeface="Calibri"/>
            </a:endParaRPr>
          </a:p>
          <a:p>
            <a:r>
              <a:rPr lang="en-GB"/>
              <a:t>Our goal today is to present you new financing opportunities in energy  field and help you understand our </a:t>
            </a:r>
            <a:r>
              <a:rPr lang="en-GB" b="1" i="1"/>
              <a:t>new call SGS-4: Increased knowledge on renewable energy, energy efficiency </a:t>
            </a:r>
            <a:endParaRPr lang="en-US"/>
          </a:p>
          <a:p>
            <a:r>
              <a:rPr lang="en-GB" b="1" i="1"/>
              <a:t>– Awareness raising general public and Training under Energy Programme in Romania.</a:t>
            </a:r>
            <a:r>
              <a:rPr lang="en-US"/>
              <a:t> </a:t>
            </a:r>
          </a:p>
          <a:p>
            <a:r>
              <a:rPr lang="en-GB" b="1" i="1"/>
              <a:t>The purpose of these Calls is to SUPPORT AWARENESS-RAISING, TRAINING AND COMPETENCE-BUILDING ON RENEWABLE ENERGY, ENERGY EFFICIENCY AND ENERGY SECURITY.</a:t>
            </a:r>
            <a:r>
              <a:rPr lang="en-US"/>
              <a:t> </a:t>
            </a:r>
            <a:endParaRPr lang="en-US">
              <a:ea typeface="Calibri"/>
              <a:cs typeface="Calibri"/>
            </a:endParaRPr>
          </a:p>
        </p:txBody>
      </p:sp>
      <p:sp>
        <p:nvSpPr>
          <p:cNvPr id="4" name="Slide Number Placeholder 3"/>
          <p:cNvSpPr>
            <a:spLocks noGrp="1"/>
          </p:cNvSpPr>
          <p:nvPr>
            <p:ph type="sldNum" sz="quarter" idx="5"/>
          </p:nvPr>
        </p:nvSpPr>
        <p:spPr/>
        <p:txBody>
          <a:bodyPr/>
          <a:lstStyle/>
          <a:p>
            <a:fld id="{98CD09A1-4EAF-4301-81B7-2D5498A8DC20}" type="slidenum">
              <a:rPr lang="nb-NO" smtClean="0"/>
              <a:t>9</a:t>
            </a:fld>
            <a:endParaRPr lang="nb-NO"/>
          </a:p>
        </p:txBody>
      </p:sp>
    </p:spTree>
    <p:extLst>
      <p:ext uri="{BB962C8B-B14F-4D97-AF65-F5344CB8AC3E}">
        <p14:creationId xmlns:p14="http://schemas.microsoft.com/office/powerpoint/2010/main" val="3736522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Call for Proposals will finance projects proposed by Romanian entities in the Programme focus area: Increased knowledge on renewable energy, energy efficiency - Awareness raising general public and Training. </a:t>
            </a:r>
            <a:endParaRPr lang="en-US"/>
          </a:p>
          <a:p>
            <a:endParaRPr lang="en-GB"/>
          </a:p>
          <a:p>
            <a:r>
              <a:rPr lang="en-GB"/>
              <a:t>The expected outcome of the projects is increased knowledge on renewable energy, energy efficiency and energy security.</a:t>
            </a:r>
            <a:endParaRPr lang="en-US">
              <a:ea typeface="Calibri"/>
              <a:cs typeface="Calibri"/>
            </a:endParaRPr>
          </a:p>
          <a:p>
            <a:r>
              <a:rPr lang="en-GB"/>
              <a:t> </a:t>
            </a:r>
            <a:endParaRPr lang="en-US">
              <a:ea typeface="Calibri"/>
              <a:cs typeface="Calibri"/>
            </a:endParaRPr>
          </a:p>
          <a:p>
            <a:r>
              <a:rPr lang="en-GB"/>
              <a:t>We have extended the deadline </a:t>
            </a:r>
            <a:r>
              <a:rPr lang="en-US"/>
              <a:t> from 31 May 14:00 Romanian time</a:t>
            </a:r>
            <a:r>
              <a:rPr lang="en-US" b="1"/>
              <a:t> until 30 June 14:00 Romanian time </a:t>
            </a:r>
            <a:r>
              <a:rPr lang="en-GB" b="1"/>
              <a:t>to give this Call and the ongoing planning of projects and a bit more time to find and create partnerships</a:t>
            </a:r>
            <a:r>
              <a:rPr lang="en-GB"/>
              <a:t>.</a:t>
            </a:r>
            <a:endParaRPr lang="en-US">
              <a:ea typeface="Calibri"/>
              <a:cs typeface="Calibri"/>
            </a:endParaRPr>
          </a:p>
        </p:txBody>
      </p:sp>
      <p:sp>
        <p:nvSpPr>
          <p:cNvPr id="4" name="Slide Number Placeholder 3"/>
          <p:cNvSpPr>
            <a:spLocks noGrp="1"/>
          </p:cNvSpPr>
          <p:nvPr>
            <p:ph type="sldNum" sz="quarter" idx="5"/>
          </p:nvPr>
        </p:nvSpPr>
        <p:spPr/>
        <p:txBody>
          <a:bodyPr/>
          <a:lstStyle/>
          <a:p>
            <a:fld id="{98CD09A1-4EAF-4301-81B7-2D5498A8DC20}" type="slidenum">
              <a:rPr lang="nb-NO" smtClean="0"/>
              <a:t>10</a:t>
            </a:fld>
            <a:endParaRPr lang="nb-NO"/>
          </a:p>
        </p:txBody>
      </p:sp>
    </p:spTree>
    <p:extLst>
      <p:ext uri="{BB962C8B-B14F-4D97-AF65-F5344CB8AC3E}">
        <p14:creationId xmlns:p14="http://schemas.microsoft.com/office/powerpoint/2010/main" val="179464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The total available amount for this Call is €3,000,000 .</a:t>
            </a:r>
            <a:endParaRPr lang="en-US"/>
          </a:p>
          <a:p>
            <a:endParaRPr lang="en-US"/>
          </a:p>
          <a:p>
            <a:r>
              <a:rPr lang="en-US"/>
              <a:t>The minimum amount of grant assistance applied for shall be EUR 50.000. </a:t>
            </a:r>
          </a:p>
          <a:p>
            <a:endParaRPr lang="en-US"/>
          </a:p>
          <a:p>
            <a:r>
              <a:rPr lang="en-US"/>
              <a:t>The maximum amount of grant assistance applied for shall be EUR 200.000. </a:t>
            </a:r>
            <a:endParaRPr lang="en-US">
              <a:ea typeface="Calibri"/>
              <a:cs typeface="Calibri"/>
            </a:endParaRPr>
          </a:p>
          <a:p>
            <a:endParaRPr lang="en-US">
              <a:ea typeface="Calibri"/>
              <a:cs typeface="Calibri"/>
            </a:endParaRPr>
          </a:p>
          <a:p>
            <a:r>
              <a:rPr lang="en-US"/>
              <a:t>The target group for this </a:t>
            </a:r>
            <a:r>
              <a:rPr lang="en-US" err="1"/>
              <a:t>Programme</a:t>
            </a:r>
            <a:r>
              <a:rPr lang="en-US"/>
              <a:t> is entities legally registered in Romania.</a:t>
            </a:r>
          </a:p>
          <a:p>
            <a:endParaRPr lang="en-US">
              <a:ea typeface="Calibri"/>
              <a:cs typeface="Calibri"/>
            </a:endParaRPr>
          </a:p>
          <a:p>
            <a:r>
              <a:rPr lang="en-US"/>
              <a:t>The Applicant must have been established for at least 3 years at the date of the deadline of the present Call.</a:t>
            </a:r>
          </a:p>
        </p:txBody>
      </p:sp>
      <p:sp>
        <p:nvSpPr>
          <p:cNvPr id="4" name="Slide Number Placeholder 3"/>
          <p:cNvSpPr>
            <a:spLocks noGrp="1"/>
          </p:cNvSpPr>
          <p:nvPr>
            <p:ph type="sldNum" sz="quarter" idx="5"/>
          </p:nvPr>
        </p:nvSpPr>
        <p:spPr/>
        <p:txBody>
          <a:bodyPr/>
          <a:lstStyle/>
          <a:p>
            <a:fld id="{98CD09A1-4EAF-4301-81B7-2D5498A8DC20}" type="slidenum">
              <a:rPr lang="nb-NO" smtClean="0"/>
              <a:t>11</a:t>
            </a:fld>
            <a:endParaRPr lang="nb-NO"/>
          </a:p>
        </p:txBody>
      </p:sp>
    </p:spTree>
    <p:extLst>
      <p:ext uri="{BB962C8B-B14F-4D97-AF65-F5344CB8AC3E}">
        <p14:creationId xmlns:p14="http://schemas.microsoft.com/office/powerpoint/2010/main" val="2127810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a:defRPr/>
            </a:pPr>
            <a:r>
              <a:rPr lang="en-GB"/>
              <a:t>It</a:t>
            </a:r>
            <a:r>
              <a:rPr lang="en-GB" b="1"/>
              <a:t> is not mandatory to have Project Partners in the projects</a:t>
            </a:r>
            <a:r>
              <a:rPr lang="en-GB"/>
              <a:t>, but </a:t>
            </a:r>
            <a:r>
              <a:rPr lang="en-GB" b="1"/>
              <a:t>Partnership Projects are encouraged</a:t>
            </a:r>
            <a:r>
              <a:rPr lang="en-GB"/>
              <a:t> and will be awarded additional points during assessment. Most points will be awarded to cooperation with entities from the Donor States in Donor Partnership Projects.</a:t>
            </a:r>
            <a:endParaRPr lang="en-GB">
              <a:solidFill>
                <a:srgbClr val="000000"/>
              </a:solidFill>
              <a:latin typeface="Calibri"/>
              <a:ea typeface="Calibri"/>
              <a:cs typeface="Calibri"/>
            </a:endParaRPr>
          </a:p>
          <a:p>
            <a:pPr marL="171450" indent="-171450">
              <a:buFont typeface="Arial" panose="020B0604020202020204" pitchFamily="34" charset="0"/>
              <a:buChar char="•"/>
              <a:defRPr/>
            </a:pPr>
            <a:endParaRPr lang="en-GB">
              <a:solidFill>
                <a:srgbClr val="000000"/>
              </a:solidFill>
              <a:latin typeface="Calibri"/>
              <a:ea typeface="Calibri"/>
              <a:cs typeface="Calibri"/>
            </a:endParaRPr>
          </a:p>
          <a:p>
            <a:pPr>
              <a:defRPr/>
            </a:pPr>
            <a:r>
              <a:rPr lang="en-GB">
                <a:solidFill>
                  <a:srgbClr val="000000"/>
                </a:solidFill>
                <a:latin typeface="Calibri"/>
                <a:ea typeface="Calibri"/>
                <a:cs typeface="Calibri"/>
              </a:rPr>
              <a:t>Is important to mention that </a:t>
            </a:r>
            <a:r>
              <a:rPr lang="en-GB" b="1">
                <a:solidFill>
                  <a:srgbClr val="000000"/>
                </a:solidFill>
                <a:latin typeface="Calibri"/>
                <a:ea typeface="Calibri"/>
                <a:cs typeface="Calibri"/>
              </a:rPr>
              <a:t>the partnership</a:t>
            </a:r>
            <a:r>
              <a:rPr lang="en-GB" b="1" i="0">
                <a:solidFill>
                  <a:srgbClr val="000000"/>
                </a:solidFill>
                <a:effectLst/>
                <a:latin typeface="Calibri"/>
                <a:ea typeface="Calibri"/>
                <a:cs typeface="Calibri"/>
              </a:rPr>
              <a:t> quality</a:t>
            </a:r>
            <a:r>
              <a:rPr lang="en-GB" b="1">
                <a:solidFill>
                  <a:srgbClr val="000000"/>
                </a:solidFill>
                <a:latin typeface="Calibri"/>
                <a:ea typeface="Calibri"/>
                <a:cs typeface="Calibri"/>
              </a:rPr>
              <a:t> will be assessed </a:t>
            </a:r>
            <a:r>
              <a:rPr lang="en-GB"/>
              <a:t>- </a:t>
            </a:r>
            <a:r>
              <a:rPr lang="en-GB" b="1"/>
              <a:t>the extent to which the Partnership Agreement includes clear division of roles, tasks responsibilities and cash flow has been agreed upon</a:t>
            </a:r>
            <a:r>
              <a:rPr lang="en-GB"/>
              <a:t>; assessment of Partner(s) involvement in the preparation, implementation and sharing of the project results; each partner has a significant contribution to the project activities. </a:t>
            </a:r>
            <a:endParaRPr lang="en-GB" b="1">
              <a:ea typeface="Calibri"/>
              <a:cs typeface="Calibri"/>
            </a:endParaRPr>
          </a:p>
          <a:p>
            <a:pPr marL="0" marR="0" lvl="0" indent="0" algn="l" defTabSz="914400">
              <a:lnSpc>
                <a:spcPct val="100000"/>
              </a:lnSpc>
              <a:spcBef>
                <a:spcPts val="0"/>
              </a:spcBef>
              <a:spcAft>
                <a:spcPts val="0"/>
              </a:spcAft>
              <a:buClrTx/>
              <a:buSzTx/>
              <a:buFontTx/>
              <a:buNone/>
              <a:tabLst/>
              <a:defRPr/>
            </a:pPr>
            <a:endParaRPr lang="en-GB">
              <a:ea typeface="Calibri"/>
              <a:cs typeface="Calibri"/>
            </a:endParaRPr>
          </a:p>
          <a:p>
            <a:pPr>
              <a:defRPr/>
            </a:pPr>
            <a:r>
              <a:rPr lang="en-GB"/>
              <a:t>To qualify for such points, </a:t>
            </a:r>
            <a:r>
              <a:rPr lang="en-GB" b="1"/>
              <a:t>the Donor State Partner (from Norway) and/ or from Romania should be actively involved in</a:t>
            </a:r>
            <a:r>
              <a:rPr lang="en-GB"/>
              <a:t>, and effectively contributing to, the implementation of the project, and it should share with the Project Promoter a common economic or social goal which is to be realized through the implementation of the project. The simple provision of services does not qualify as a partnership project</a:t>
            </a:r>
            <a:endParaRPr lang="en-GB">
              <a:ea typeface="Calibri"/>
              <a:cs typeface="Calibri"/>
            </a:endParaRPr>
          </a:p>
          <a:p>
            <a:pPr>
              <a:buFont typeface="Arial" panose="020B0604020202020204" pitchFamily="34" charset="0"/>
              <a:defRPr/>
            </a:pPr>
            <a:endParaRPr lang="nb-NO">
              <a:solidFill>
                <a:srgbClr val="000000"/>
              </a:solidFill>
              <a:latin typeface="Calibri"/>
              <a:ea typeface="Calibri"/>
              <a:cs typeface="Calibri"/>
            </a:endParaRPr>
          </a:p>
          <a:p>
            <a:pPr>
              <a:defRPr/>
            </a:pPr>
            <a:r>
              <a:rPr lang="en-GB" b="0" i="0">
                <a:solidFill>
                  <a:srgbClr val="000000"/>
                </a:solidFill>
                <a:effectLst/>
                <a:latin typeface="Calibri"/>
                <a:ea typeface="Calibri"/>
                <a:cs typeface="Calibri"/>
              </a:rPr>
              <a:t>The </a:t>
            </a:r>
            <a:r>
              <a:rPr lang="en-GB" b="1" i="0">
                <a:solidFill>
                  <a:srgbClr val="000000"/>
                </a:solidFill>
                <a:effectLst/>
                <a:latin typeface="Calibri"/>
                <a:ea typeface="Calibri"/>
                <a:cs typeface="Calibri"/>
              </a:rPr>
              <a:t>Partnership Agreement should</a:t>
            </a:r>
            <a:r>
              <a:rPr lang="en-GB" b="1">
                <a:solidFill>
                  <a:srgbClr val="000000"/>
                </a:solidFill>
                <a:latin typeface="Calibri"/>
                <a:ea typeface="Calibri"/>
                <a:cs typeface="Calibri"/>
              </a:rPr>
              <a:t> </a:t>
            </a:r>
            <a:r>
              <a:rPr lang="en-GB" b="1" i="0">
                <a:solidFill>
                  <a:srgbClr val="000000"/>
                </a:solidFill>
                <a:effectLst/>
                <a:latin typeface="Calibri"/>
                <a:ea typeface="Calibri"/>
                <a:cs typeface="Calibri"/>
              </a:rPr>
              <a:t> include clear division of roles, tasks, responsibilities and cash flow.</a:t>
            </a:r>
            <a:r>
              <a:rPr lang="en-GB">
                <a:solidFill>
                  <a:srgbClr val="000000"/>
                </a:solidFill>
                <a:latin typeface="Calibri"/>
                <a:ea typeface="Calibri"/>
                <a:cs typeface="Calibri"/>
              </a:rPr>
              <a:t>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CD09A1-4EAF-4301-81B7-2D5498A8DC20}"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3621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Logoslide">
    <p:spTree>
      <p:nvGrpSpPr>
        <p:cNvPr id="1" name=""/>
        <p:cNvGrpSpPr/>
        <p:nvPr/>
      </p:nvGrpSpPr>
      <p:grpSpPr>
        <a:xfrm>
          <a:off x="0" y="0"/>
          <a:ext cx="0" cy="0"/>
          <a:chOff x="0" y="0"/>
          <a:chExt cx="0" cy="0"/>
        </a:xfrm>
      </p:grpSpPr>
      <p:sp>
        <p:nvSpPr>
          <p:cNvPr id="12" name="Plassholder for dato 3"/>
          <p:cNvSpPr>
            <a:spLocks noGrp="1"/>
          </p:cNvSpPr>
          <p:nvPr>
            <p:ph type="dt" sz="half" idx="2"/>
          </p:nvPr>
        </p:nvSpPr>
        <p:spPr>
          <a:xfrm>
            <a:off x="8484761" y="6240782"/>
            <a:ext cx="192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C4080A3E-3118-4641-92E0-AA7F86A19C01}" type="datetime1">
              <a:rPr lang="nb-NO" smtClean="0"/>
              <a:t>31.03.2022</a:t>
            </a:fld>
            <a:endParaRPr lang="nb-NO"/>
          </a:p>
        </p:txBody>
      </p:sp>
      <p:sp>
        <p:nvSpPr>
          <p:cNvPr id="13" name="Plassholder for lysbildenummer 5"/>
          <p:cNvSpPr>
            <a:spLocks noGrp="1"/>
          </p:cNvSpPr>
          <p:nvPr>
            <p:ph type="sldNum" sz="quarter" idx="4"/>
          </p:nvPr>
        </p:nvSpPr>
        <p:spPr>
          <a:xfrm>
            <a:off x="11185457" y="6240782"/>
            <a:ext cx="48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45D54F3E-5908-4C83-B5CA-2A5BDE9E6817}" type="slidenum">
              <a:rPr lang="nb-NO" smtClean="0"/>
              <a:pPr/>
              <a:t>‹#›</a:t>
            </a:fld>
            <a:endParaRPr lang="nb-NO"/>
          </a:p>
        </p:txBody>
      </p:sp>
      <p:sp>
        <p:nvSpPr>
          <p:cNvPr id="5" name="Rectangle 4"/>
          <p:cNvSpPr/>
          <p:nvPr userDrawn="1"/>
        </p:nvSpPr>
        <p:spPr>
          <a:xfrm>
            <a:off x="4063996" y="2749258"/>
            <a:ext cx="3982728" cy="138658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1138792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4ACE58-C65E-4896-966D-ACBFA55E755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104139" y="572013"/>
            <a:ext cx="1239211" cy="508961"/>
          </a:xfrm>
          <a:prstGeom prst="rect">
            <a:avLst/>
          </a:prstGeom>
        </p:spPr>
      </p:pic>
      <p:sp>
        <p:nvSpPr>
          <p:cNvPr id="8" name="Tittel 1"/>
          <p:cNvSpPr>
            <a:spLocks noGrp="1"/>
          </p:cNvSpPr>
          <p:nvPr>
            <p:ph type="ctrTitle"/>
          </p:nvPr>
        </p:nvSpPr>
        <p:spPr>
          <a:xfrm>
            <a:off x="1104139" y="2731605"/>
            <a:ext cx="7005799" cy="656591"/>
          </a:xfrm>
        </p:spPr>
        <p:txBody>
          <a:bodyPr wrap="square" anchor="b">
            <a:spAutoFit/>
          </a:bodyPr>
          <a:lstStyle>
            <a:lvl1pPr algn="l">
              <a:defRPr sz="4267"/>
            </a:lvl1pPr>
          </a:lstStyle>
          <a:p>
            <a:r>
              <a:rPr lang="en-US"/>
              <a:t>Click to edit Master title style</a:t>
            </a:r>
            <a:endParaRPr lang="nb-NO"/>
          </a:p>
        </p:txBody>
      </p:sp>
      <p:sp>
        <p:nvSpPr>
          <p:cNvPr id="9" name="Undertittel 2"/>
          <p:cNvSpPr>
            <a:spLocks noGrp="1"/>
          </p:cNvSpPr>
          <p:nvPr>
            <p:ph type="subTitle" idx="1"/>
          </p:nvPr>
        </p:nvSpPr>
        <p:spPr>
          <a:xfrm>
            <a:off x="1104140" y="3600453"/>
            <a:ext cx="5592699" cy="410369"/>
          </a:xfrm>
        </p:spPr>
        <p:txBody>
          <a:bodyPr wrap="square">
            <a:spAutoFit/>
          </a:bodyPr>
          <a:lstStyle>
            <a:lvl1pPr marL="0" indent="0" algn="l">
              <a:buNone/>
              <a:defRPr sz="2667"/>
            </a:lvl1pPr>
            <a:lvl2pPr marL="342882" indent="0" algn="ctr">
              <a:buNone/>
              <a:defRPr sz="1500"/>
            </a:lvl2pPr>
            <a:lvl3pPr marL="685767" indent="0" algn="ctr">
              <a:buNone/>
              <a:defRPr sz="1351"/>
            </a:lvl3pPr>
            <a:lvl4pPr marL="1028649" indent="0" algn="ctr">
              <a:buNone/>
              <a:defRPr sz="1200"/>
            </a:lvl4pPr>
            <a:lvl5pPr marL="1371531" indent="0" algn="ctr">
              <a:buNone/>
              <a:defRPr sz="1200"/>
            </a:lvl5pPr>
            <a:lvl6pPr marL="1714414" indent="0" algn="ctr">
              <a:buNone/>
              <a:defRPr sz="1200"/>
            </a:lvl6pPr>
            <a:lvl7pPr marL="2057298" indent="0" algn="ctr">
              <a:buNone/>
              <a:defRPr sz="1200"/>
            </a:lvl7pPr>
            <a:lvl8pPr marL="2400180" indent="0" algn="ctr">
              <a:buNone/>
              <a:defRPr sz="1200"/>
            </a:lvl8pPr>
            <a:lvl9pPr marL="2743063" indent="0" algn="ctr">
              <a:buNone/>
              <a:defRPr sz="1200"/>
            </a:lvl9pPr>
          </a:lstStyle>
          <a:p>
            <a:r>
              <a:rPr lang="en-US"/>
              <a:t>Click to edit Master subtitle style</a:t>
            </a:r>
            <a:endParaRPr lang="nb-NO"/>
          </a:p>
        </p:txBody>
      </p:sp>
      <p:sp>
        <p:nvSpPr>
          <p:cNvPr id="5" name="Rectangle 4"/>
          <p:cNvSpPr/>
          <p:nvPr userDrawn="1"/>
        </p:nvSpPr>
        <p:spPr>
          <a:xfrm>
            <a:off x="9848651" y="643463"/>
            <a:ext cx="1239211" cy="437511"/>
          </a:xfrm>
          <a:prstGeom prst="rect">
            <a:avLst/>
          </a:prstGeom>
          <a:blipFill>
            <a:blip r:embed="rId4" cstate="hq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912753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8" name="Plassholder for tekst 7"/>
          <p:cNvSpPr>
            <a:spLocks noGrp="1"/>
          </p:cNvSpPr>
          <p:nvPr>
            <p:ph type="body" sz="quarter" idx="13"/>
          </p:nvPr>
        </p:nvSpPr>
        <p:spPr>
          <a:xfrm>
            <a:off x="528069" y="596901"/>
            <a:ext cx="2491316" cy="164148"/>
          </a:xfrm>
        </p:spPr>
        <p:txBody>
          <a:bodyPr anchor="t" anchorCtr="0">
            <a:spAutoFit/>
          </a:bodyPr>
          <a:lstStyle>
            <a:lvl1pPr marL="0" indent="0">
              <a:buNone/>
              <a:defRPr sz="1067" b="1" u="sng"/>
            </a:lvl1pPr>
          </a:lstStyle>
          <a:p>
            <a:pPr lvl="0"/>
            <a:r>
              <a:rPr lang="en-US"/>
              <a:t>Edit Master text styles</a:t>
            </a:r>
          </a:p>
        </p:txBody>
      </p:sp>
      <p:sp>
        <p:nvSpPr>
          <p:cNvPr id="14" name="Plassholder for dato 3"/>
          <p:cNvSpPr>
            <a:spLocks noGrp="1"/>
          </p:cNvSpPr>
          <p:nvPr>
            <p:ph type="dt" sz="half" idx="2"/>
          </p:nvPr>
        </p:nvSpPr>
        <p:spPr>
          <a:xfrm>
            <a:off x="8484761" y="6240782"/>
            <a:ext cx="192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C1D94EDD-F8DC-4CBB-A02F-247247B7676B}" type="datetime1">
              <a:rPr lang="nb-NO" smtClean="0"/>
              <a:t>31.03.2022</a:t>
            </a:fld>
            <a:endParaRPr lang="nb-NO"/>
          </a:p>
        </p:txBody>
      </p:sp>
      <p:sp>
        <p:nvSpPr>
          <p:cNvPr id="15" name="Plassholder for lysbildenummer 5"/>
          <p:cNvSpPr>
            <a:spLocks noGrp="1"/>
          </p:cNvSpPr>
          <p:nvPr>
            <p:ph type="sldNum" sz="quarter" idx="4"/>
          </p:nvPr>
        </p:nvSpPr>
        <p:spPr>
          <a:xfrm>
            <a:off x="11185457" y="6240782"/>
            <a:ext cx="48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45D54F3E-5908-4C83-B5CA-2A5BDE9E6817}" type="slidenum">
              <a:rPr lang="nb-NO" smtClean="0"/>
              <a:pPr/>
              <a:t>‹#›</a:t>
            </a:fld>
            <a:endParaRPr lang="nb-NO"/>
          </a:p>
        </p:txBody>
      </p:sp>
      <p:pic>
        <p:nvPicPr>
          <p:cNvPr id="10" name="Bild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 y="3119015"/>
            <a:ext cx="3950217" cy="1280163"/>
          </a:xfrm>
          <a:prstGeom prst="rect">
            <a:avLst/>
          </a:prstGeom>
        </p:spPr>
      </p:pic>
      <p:sp>
        <p:nvSpPr>
          <p:cNvPr id="12" name="Tittel 1"/>
          <p:cNvSpPr>
            <a:spLocks noGrp="1"/>
          </p:cNvSpPr>
          <p:nvPr>
            <p:ph type="ctrTitle"/>
          </p:nvPr>
        </p:nvSpPr>
        <p:spPr>
          <a:xfrm>
            <a:off x="6096001" y="2383132"/>
            <a:ext cx="5569457" cy="1313308"/>
          </a:xfrm>
        </p:spPr>
        <p:txBody>
          <a:bodyPr wrap="square" anchor="b" anchorCtr="0">
            <a:spAutoFit/>
          </a:bodyPr>
          <a:lstStyle>
            <a:lvl1pPr algn="l">
              <a:defRPr sz="4267">
                <a:solidFill>
                  <a:schemeClr val="tx1"/>
                </a:solidFill>
              </a:defRPr>
            </a:lvl1pPr>
          </a:lstStyle>
          <a:p>
            <a:r>
              <a:rPr lang="en-US"/>
              <a:t>Click to edit Master title style</a:t>
            </a:r>
            <a:endParaRPr lang="nb-NO"/>
          </a:p>
        </p:txBody>
      </p:sp>
      <p:sp>
        <p:nvSpPr>
          <p:cNvPr id="13" name="Undertittel 2"/>
          <p:cNvSpPr>
            <a:spLocks noGrp="1"/>
          </p:cNvSpPr>
          <p:nvPr>
            <p:ph type="subTitle" idx="1"/>
          </p:nvPr>
        </p:nvSpPr>
        <p:spPr>
          <a:xfrm>
            <a:off x="6096001" y="4068694"/>
            <a:ext cx="5569457" cy="410369"/>
          </a:xfrm>
        </p:spPr>
        <p:txBody>
          <a:bodyPr wrap="square">
            <a:spAutoFit/>
          </a:bodyPr>
          <a:lstStyle>
            <a:lvl1pPr marL="0" indent="0" algn="l">
              <a:buNone/>
              <a:defRPr sz="2667">
                <a:solidFill>
                  <a:schemeClr val="tx1"/>
                </a:solidFill>
              </a:defRPr>
            </a:lvl1pPr>
            <a:lvl2pPr marL="342882" indent="0" algn="ctr">
              <a:buNone/>
              <a:defRPr sz="1500"/>
            </a:lvl2pPr>
            <a:lvl3pPr marL="685767" indent="0" algn="ctr">
              <a:buNone/>
              <a:defRPr sz="1351"/>
            </a:lvl3pPr>
            <a:lvl4pPr marL="1028649" indent="0" algn="ctr">
              <a:buNone/>
              <a:defRPr sz="1200"/>
            </a:lvl4pPr>
            <a:lvl5pPr marL="1371531" indent="0" algn="ctr">
              <a:buNone/>
              <a:defRPr sz="1200"/>
            </a:lvl5pPr>
            <a:lvl6pPr marL="1714414" indent="0" algn="ctr">
              <a:buNone/>
              <a:defRPr sz="1200"/>
            </a:lvl6pPr>
            <a:lvl7pPr marL="2057298" indent="0" algn="ctr">
              <a:buNone/>
              <a:defRPr sz="1200"/>
            </a:lvl7pPr>
            <a:lvl8pPr marL="2400180" indent="0" algn="ctr">
              <a:buNone/>
              <a:defRPr sz="1200"/>
            </a:lvl8pPr>
            <a:lvl9pPr marL="2743063" indent="0" algn="ctr">
              <a:buNone/>
              <a:defRPr sz="1200"/>
            </a:lvl9pPr>
          </a:lstStyle>
          <a:p>
            <a:r>
              <a:rPr lang="en-US"/>
              <a:t>Click to edit Master subtitle style</a:t>
            </a:r>
            <a:endParaRPr lang="nb-NO"/>
          </a:p>
        </p:txBody>
      </p:sp>
    </p:spTree>
    <p:extLst>
      <p:ext uri="{BB962C8B-B14F-4D97-AF65-F5344CB8AC3E}">
        <p14:creationId xmlns:p14="http://schemas.microsoft.com/office/powerpoint/2010/main" val="31278853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tellysbilde 2">
    <p:spTree>
      <p:nvGrpSpPr>
        <p:cNvPr id="1" name=""/>
        <p:cNvGrpSpPr/>
        <p:nvPr/>
      </p:nvGrpSpPr>
      <p:grpSpPr>
        <a:xfrm>
          <a:off x="0" y="0"/>
          <a:ext cx="0" cy="0"/>
          <a:chOff x="0" y="0"/>
          <a:chExt cx="0" cy="0"/>
        </a:xfrm>
      </p:grpSpPr>
      <p:sp>
        <p:nvSpPr>
          <p:cNvPr id="23" name="Plassholder for dato 3"/>
          <p:cNvSpPr>
            <a:spLocks noGrp="1"/>
          </p:cNvSpPr>
          <p:nvPr>
            <p:ph type="dt" sz="half" idx="2"/>
          </p:nvPr>
        </p:nvSpPr>
        <p:spPr>
          <a:xfrm>
            <a:off x="8484761" y="6240782"/>
            <a:ext cx="192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C8741E04-24FB-4754-A22F-E8E8425AD442}" type="datetime1">
              <a:rPr lang="nb-NO" smtClean="0"/>
              <a:t>31.03.2022</a:t>
            </a:fld>
            <a:endParaRPr lang="nb-NO"/>
          </a:p>
        </p:txBody>
      </p:sp>
      <p:sp>
        <p:nvSpPr>
          <p:cNvPr id="24" name="Plassholder for lysbildenummer 5"/>
          <p:cNvSpPr>
            <a:spLocks noGrp="1"/>
          </p:cNvSpPr>
          <p:nvPr>
            <p:ph type="sldNum" sz="quarter" idx="4"/>
          </p:nvPr>
        </p:nvSpPr>
        <p:spPr>
          <a:xfrm>
            <a:off x="11185457" y="6240782"/>
            <a:ext cx="48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45D54F3E-5908-4C83-B5CA-2A5BDE9E6817}" type="slidenum">
              <a:rPr lang="nb-NO" smtClean="0"/>
              <a:pPr/>
              <a:t>‹#›</a:t>
            </a:fld>
            <a:endParaRPr lang="nb-NO"/>
          </a:p>
        </p:txBody>
      </p:sp>
      <p:sp>
        <p:nvSpPr>
          <p:cNvPr id="8" name="Tittel 1"/>
          <p:cNvSpPr>
            <a:spLocks noGrp="1"/>
          </p:cNvSpPr>
          <p:nvPr>
            <p:ph type="ctrTitle"/>
          </p:nvPr>
        </p:nvSpPr>
        <p:spPr>
          <a:xfrm>
            <a:off x="6096001" y="2383132"/>
            <a:ext cx="5569457" cy="1313308"/>
          </a:xfrm>
        </p:spPr>
        <p:txBody>
          <a:bodyPr wrap="square" anchor="b" anchorCtr="0">
            <a:spAutoFit/>
          </a:bodyPr>
          <a:lstStyle>
            <a:lvl1pPr algn="l">
              <a:defRPr sz="4267">
                <a:solidFill>
                  <a:schemeClr val="tx1"/>
                </a:solidFill>
              </a:defRPr>
            </a:lvl1pPr>
          </a:lstStyle>
          <a:p>
            <a:r>
              <a:rPr lang="en-US"/>
              <a:t>Click to edit Master title style</a:t>
            </a:r>
            <a:endParaRPr lang="nb-NO"/>
          </a:p>
        </p:txBody>
      </p:sp>
      <p:sp>
        <p:nvSpPr>
          <p:cNvPr id="9" name="Undertittel 2"/>
          <p:cNvSpPr>
            <a:spLocks noGrp="1"/>
          </p:cNvSpPr>
          <p:nvPr>
            <p:ph type="subTitle" idx="1"/>
          </p:nvPr>
        </p:nvSpPr>
        <p:spPr>
          <a:xfrm>
            <a:off x="6096001" y="4068694"/>
            <a:ext cx="5569457" cy="410369"/>
          </a:xfrm>
        </p:spPr>
        <p:txBody>
          <a:bodyPr wrap="square">
            <a:spAutoFit/>
          </a:bodyPr>
          <a:lstStyle>
            <a:lvl1pPr marL="0" indent="0" algn="l">
              <a:buNone/>
              <a:defRPr sz="2667">
                <a:solidFill>
                  <a:schemeClr val="tx1"/>
                </a:solidFill>
              </a:defRPr>
            </a:lvl1pPr>
            <a:lvl2pPr marL="342882" indent="0" algn="ctr">
              <a:buNone/>
              <a:defRPr sz="1500"/>
            </a:lvl2pPr>
            <a:lvl3pPr marL="685767" indent="0" algn="ctr">
              <a:buNone/>
              <a:defRPr sz="1351"/>
            </a:lvl3pPr>
            <a:lvl4pPr marL="1028649" indent="0" algn="ctr">
              <a:buNone/>
              <a:defRPr sz="1200"/>
            </a:lvl4pPr>
            <a:lvl5pPr marL="1371531" indent="0" algn="ctr">
              <a:buNone/>
              <a:defRPr sz="1200"/>
            </a:lvl5pPr>
            <a:lvl6pPr marL="1714414" indent="0" algn="ctr">
              <a:buNone/>
              <a:defRPr sz="1200"/>
            </a:lvl6pPr>
            <a:lvl7pPr marL="2057298" indent="0" algn="ctr">
              <a:buNone/>
              <a:defRPr sz="1200"/>
            </a:lvl7pPr>
            <a:lvl8pPr marL="2400180" indent="0" algn="ctr">
              <a:buNone/>
              <a:defRPr sz="1200"/>
            </a:lvl8pPr>
            <a:lvl9pPr marL="2743063" indent="0" algn="ctr">
              <a:buNone/>
              <a:defRPr sz="1200"/>
            </a:lvl9pPr>
          </a:lstStyle>
          <a:p>
            <a:r>
              <a:rPr lang="en-US"/>
              <a:t>Click to edit Master subtitle style</a:t>
            </a:r>
            <a:endParaRPr lang="nb-NO"/>
          </a:p>
        </p:txBody>
      </p:sp>
    </p:spTree>
    <p:extLst>
      <p:ext uri="{BB962C8B-B14F-4D97-AF65-F5344CB8AC3E}">
        <p14:creationId xmlns:p14="http://schemas.microsoft.com/office/powerpoint/2010/main" val="124793664"/>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tellysbilde SORT">
    <p:spTree>
      <p:nvGrpSpPr>
        <p:cNvPr id="1" name=""/>
        <p:cNvGrpSpPr/>
        <p:nvPr/>
      </p:nvGrpSpPr>
      <p:grpSpPr>
        <a:xfrm>
          <a:off x="0" y="0"/>
          <a:ext cx="0" cy="0"/>
          <a:chOff x="0" y="0"/>
          <a:chExt cx="0" cy="0"/>
        </a:xfrm>
      </p:grpSpPr>
      <p:sp>
        <p:nvSpPr>
          <p:cNvPr id="9" name="Rektangel 8"/>
          <p:cNvSpPr/>
          <p:nvPr userDrawn="1"/>
        </p:nvSpPr>
        <p:spPr>
          <a:xfrm>
            <a:off x="0" y="1555754"/>
            <a:ext cx="12192000" cy="5302249"/>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nb-NO" sz="1801"/>
          </a:p>
        </p:txBody>
      </p:sp>
      <p:sp>
        <p:nvSpPr>
          <p:cNvPr id="2" name="Tittel 1"/>
          <p:cNvSpPr>
            <a:spLocks noGrp="1"/>
          </p:cNvSpPr>
          <p:nvPr>
            <p:ph type="ctrTitle"/>
          </p:nvPr>
        </p:nvSpPr>
        <p:spPr>
          <a:xfrm>
            <a:off x="6096001" y="2521316"/>
            <a:ext cx="5569457" cy="1313308"/>
          </a:xfrm>
        </p:spPr>
        <p:txBody>
          <a:bodyPr wrap="square" anchor="b" anchorCtr="0">
            <a:spAutoFit/>
          </a:bodyPr>
          <a:lstStyle>
            <a:lvl1pPr algn="l">
              <a:defRPr sz="4267">
                <a:solidFill>
                  <a:schemeClr val="bg1"/>
                </a:solidFill>
              </a:defRPr>
            </a:lvl1pPr>
          </a:lstStyle>
          <a:p>
            <a:r>
              <a:rPr lang="en-US"/>
              <a:t>Click to edit Master title style</a:t>
            </a:r>
            <a:endParaRPr lang="nb-NO"/>
          </a:p>
        </p:txBody>
      </p:sp>
      <p:sp>
        <p:nvSpPr>
          <p:cNvPr id="3" name="Undertittel 2"/>
          <p:cNvSpPr>
            <a:spLocks noGrp="1"/>
          </p:cNvSpPr>
          <p:nvPr>
            <p:ph type="subTitle" idx="1"/>
          </p:nvPr>
        </p:nvSpPr>
        <p:spPr>
          <a:xfrm>
            <a:off x="6096001" y="4206878"/>
            <a:ext cx="5569457" cy="410369"/>
          </a:xfrm>
        </p:spPr>
        <p:txBody>
          <a:bodyPr wrap="square">
            <a:spAutoFit/>
          </a:bodyPr>
          <a:lstStyle>
            <a:lvl1pPr marL="0" indent="0" algn="l">
              <a:buNone/>
              <a:defRPr sz="2667">
                <a:solidFill>
                  <a:schemeClr val="bg1"/>
                </a:solidFill>
              </a:defRPr>
            </a:lvl1pPr>
            <a:lvl2pPr marL="342882" indent="0" algn="ctr">
              <a:buNone/>
              <a:defRPr sz="1500"/>
            </a:lvl2pPr>
            <a:lvl3pPr marL="685767" indent="0" algn="ctr">
              <a:buNone/>
              <a:defRPr sz="1351"/>
            </a:lvl3pPr>
            <a:lvl4pPr marL="1028649" indent="0" algn="ctr">
              <a:buNone/>
              <a:defRPr sz="1200"/>
            </a:lvl4pPr>
            <a:lvl5pPr marL="1371531" indent="0" algn="ctr">
              <a:buNone/>
              <a:defRPr sz="1200"/>
            </a:lvl5pPr>
            <a:lvl6pPr marL="1714414" indent="0" algn="ctr">
              <a:buNone/>
              <a:defRPr sz="1200"/>
            </a:lvl6pPr>
            <a:lvl7pPr marL="2057298" indent="0" algn="ctr">
              <a:buNone/>
              <a:defRPr sz="1200"/>
            </a:lvl7pPr>
            <a:lvl8pPr marL="2400180" indent="0" algn="ctr">
              <a:buNone/>
              <a:defRPr sz="1200"/>
            </a:lvl8pPr>
            <a:lvl9pPr marL="2743063" indent="0" algn="ctr">
              <a:buNone/>
              <a:defRPr sz="1200"/>
            </a:lvl9pPr>
          </a:lstStyle>
          <a:p>
            <a:r>
              <a:rPr lang="en-US"/>
              <a:t>Click to edit Master subtitle style</a:t>
            </a:r>
            <a:endParaRPr lang="nb-NO"/>
          </a:p>
        </p:txBody>
      </p:sp>
      <p:sp>
        <p:nvSpPr>
          <p:cNvPr id="4" name="Plassholder for dato 3"/>
          <p:cNvSpPr>
            <a:spLocks noGrp="1"/>
          </p:cNvSpPr>
          <p:nvPr>
            <p:ph type="dt" sz="half" idx="10"/>
          </p:nvPr>
        </p:nvSpPr>
        <p:spPr>
          <a:xfrm>
            <a:off x="8875601" y="6240782"/>
            <a:ext cx="1920000" cy="143629"/>
          </a:xfrm>
        </p:spPr>
        <p:txBody>
          <a:bodyPr>
            <a:spAutoFit/>
          </a:bodyPr>
          <a:lstStyle>
            <a:lvl1pPr>
              <a:defRPr>
                <a:solidFill>
                  <a:schemeClr val="bg1"/>
                </a:solidFill>
              </a:defRPr>
            </a:lvl1pPr>
          </a:lstStyle>
          <a:p>
            <a:fld id="{AB5AE640-34FA-4046-8486-DE401E9FFCB1}" type="datetime1">
              <a:rPr lang="nb-NO" smtClean="0"/>
              <a:t>31.03.2022</a:t>
            </a:fld>
            <a:endParaRPr lang="nb-NO"/>
          </a:p>
        </p:txBody>
      </p:sp>
      <p:sp>
        <p:nvSpPr>
          <p:cNvPr id="6" name="Plassholder for lysbildenummer 5"/>
          <p:cNvSpPr>
            <a:spLocks noGrp="1"/>
          </p:cNvSpPr>
          <p:nvPr>
            <p:ph type="sldNum" sz="quarter" idx="12"/>
          </p:nvPr>
        </p:nvSpPr>
        <p:spPr>
          <a:xfrm>
            <a:off x="11185457" y="6249148"/>
            <a:ext cx="480000" cy="143629"/>
          </a:xfrm>
        </p:spPr>
        <p:txBody>
          <a:bodyPr>
            <a:spAutoFit/>
          </a:bodyPr>
          <a:lstStyle>
            <a:lvl1pPr>
              <a:defRPr>
                <a:solidFill>
                  <a:schemeClr val="bg1"/>
                </a:solidFill>
              </a:defRPr>
            </a:lvl1pPr>
          </a:lstStyle>
          <a:p>
            <a:fld id="{45D54F3E-5908-4C83-B5CA-2A5BDE9E6817}" type="slidenum">
              <a:rPr lang="nb-NO" smtClean="0"/>
              <a:pPr/>
              <a:t>‹#›</a:t>
            </a:fld>
            <a:endParaRPr lang="nb-NO"/>
          </a:p>
        </p:txBody>
      </p:sp>
      <p:sp>
        <p:nvSpPr>
          <p:cNvPr id="8" name="Rectangle 4"/>
          <p:cNvSpPr/>
          <p:nvPr userDrawn="1"/>
        </p:nvSpPr>
        <p:spPr>
          <a:xfrm>
            <a:off x="539532" y="607739"/>
            <a:ext cx="1239211" cy="437511"/>
          </a:xfrm>
          <a:prstGeom prst="rect">
            <a:avLst/>
          </a:prstGeom>
          <a:blipFill>
            <a:blip r:embed="rId2" cstate="hq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20224994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tellysbilde RØD">
    <p:spTree>
      <p:nvGrpSpPr>
        <p:cNvPr id="1" name=""/>
        <p:cNvGrpSpPr/>
        <p:nvPr/>
      </p:nvGrpSpPr>
      <p:grpSpPr>
        <a:xfrm>
          <a:off x="0" y="0"/>
          <a:ext cx="0" cy="0"/>
          <a:chOff x="0" y="0"/>
          <a:chExt cx="0" cy="0"/>
        </a:xfrm>
      </p:grpSpPr>
      <p:sp>
        <p:nvSpPr>
          <p:cNvPr id="19" name="Rektangel 8"/>
          <p:cNvSpPr/>
          <p:nvPr userDrawn="1"/>
        </p:nvSpPr>
        <p:spPr>
          <a:xfrm>
            <a:off x="0" y="1555754"/>
            <a:ext cx="12192000" cy="53022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nb-NO" sz="1801"/>
          </a:p>
        </p:txBody>
      </p:sp>
      <p:sp>
        <p:nvSpPr>
          <p:cNvPr id="4" name="Plassholder for dato 3"/>
          <p:cNvSpPr>
            <a:spLocks noGrp="1"/>
          </p:cNvSpPr>
          <p:nvPr>
            <p:ph type="dt" sz="half" idx="10"/>
          </p:nvPr>
        </p:nvSpPr>
        <p:spPr>
          <a:xfrm>
            <a:off x="8875601" y="6240782"/>
            <a:ext cx="1920000" cy="143629"/>
          </a:xfrm>
        </p:spPr>
        <p:txBody>
          <a:bodyPr>
            <a:spAutoFit/>
          </a:bodyPr>
          <a:lstStyle>
            <a:lvl1pPr>
              <a:defRPr>
                <a:solidFill>
                  <a:schemeClr val="bg1"/>
                </a:solidFill>
              </a:defRPr>
            </a:lvl1pPr>
          </a:lstStyle>
          <a:p>
            <a:fld id="{B46D9836-F82B-4D19-BD58-1E29FF93C936}" type="datetime1">
              <a:rPr lang="nb-NO" smtClean="0"/>
              <a:t>31.03.2022</a:t>
            </a:fld>
            <a:endParaRPr lang="nb-NO"/>
          </a:p>
        </p:txBody>
      </p:sp>
      <p:sp>
        <p:nvSpPr>
          <p:cNvPr id="6" name="Plassholder for lysbildenummer 5"/>
          <p:cNvSpPr>
            <a:spLocks noGrp="1"/>
          </p:cNvSpPr>
          <p:nvPr>
            <p:ph type="sldNum" sz="quarter" idx="12"/>
          </p:nvPr>
        </p:nvSpPr>
        <p:spPr>
          <a:xfrm>
            <a:off x="11185457" y="6240782"/>
            <a:ext cx="480000" cy="143629"/>
          </a:xfrm>
        </p:spPr>
        <p:txBody>
          <a:bodyPr>
            <a:spAutoFit/>
          </a:bodyPr>
          <a:lstStyle>
            <a:lvl1pPr>
              <a:defRPr>
                <a:solidFill>
                  <a:schemeClr val="bg1"/>
                </a:solidFill>
              </a:defRPr>
            </a:lvl1pPr>
          </a:lstStyle>
          <a:p>
            <a:fld id="{45D54F3E-5908-4C83-B5CA-2A5BDE9E6817}" type="slidenum">
              <a:rPr lang="nb-NO" smtClean="0"/>
              <a:pPr/>
              <a:t>‹#›</a:t>
            </a:fld>
            <a:endParaRPr lang="nb-NO"/>
          </a:p>
        </p:txBody>
      </p:sp>
      <p:sp>
        <p:nvSpPr>
          <p:cNvPr id="9" name="Tittel 1"/>
          <p:cNvSpPr>
            <a:spLocks noGrp="1"/>
          </p:cNvSpPr>
          <p:nvPr>
            <p:ph type="ctrTitle"/>
          </p:nvPr>
        </p:nvSpPr>
        <p:spPr>
          <a:xfrm>
            <a:off x="6096001" y="2521316"/>
            <a:ext cx="5569457" cy="1313308"/>
          </a:xfrm>
        </p:spPr>
        <p:txBody>
          <a:bodyPr wrap="square" anchor="b" anchorCtr="0">
            <a:spAutoFit/>
          </a:bodyPr>
          <a:lstStyle>
            <a:lvl1pPr algn="l">
              <a:defRPr sz="4267">
                <a:solidFill>
                  <a:schemeClr val="bg1"/>
                </a:solidFill>
              </a:defRPr>
            </a:lvl1pPr>
          </a:lstStyle>
          <a:p>
            <a:r>
              <a:rPr lang="en-US"/>
              <a:t>Click to edit Master title style</a:t>
            </a:r>
            <a:endParaRPr lang="nb-NO"/>
          </a:p>
        </p:txBody>
      </p:sp>
      <p:sp>
        <p:nvSpPr>
          <p:cNvPr id="10" name="Undertittel 2"/>
          <p:cNvSpPr>
            <a:spLocks noGrp="1"/>
          </p:cNvSpPr>
          <p:nvPr>
            <p:ph type="subTitle" idx="1"/>
          </p:nvPr>
        </p:nvSpPr>
        <p:spPr>
          <a:xfrm>
            <a:off x="6096001" y="4206878"/>
            <a:ext cx="5569457" cy="410369"/>
          </a:xfrm>
        </p:spPr>
        <p:txBody>
          <a:bodyPr wrap="square">
            <a:spAutoFit/>
          </a:bodyPr>
          <a:lstStyle>
            <a:lvl1pPr marL="0" indent="0" algn="l">
              <a:buNone/>
              <a:defRPr sz="2667">
                <a:solidFill>
                  <a:schemeClr val="bg1"/>
                </a:solidFill>
              </a:defRPr>
            </a:lvl1pPr>
            <a:lvl2pPr marL="342882" indent="0" algn="ctr">
              <a:buNone/>
              <a:defRPr sz="1500"/>
            </a:lvl2pPr>
            <a:lvl3pPr marL="685767" indent="0" algn="ctr">
              <a:buNone/>
              <a:defRPr sz="1351"/>
            </a:lvl3pPr>
            <a:lvl4pPr marL="1028649" indent="0" algn="ctr">
              <a:buNone/>
              <a:defRPr sz="1200"/>
            </a:lvl4pPr>
            <a:lvl5pPr marL="1371531" indent="0" algn="ctr">
              <a:buNone/>
              <a:defRPr sz="1200"/>
            </a:lvl5pPr>
            <a:lvl6pPr marL="1714414" indent="0" algn="ctr">
              <a:buNone/>
              <a:defRPr sz="1200"/>
            </a:lvl6pPr>
            <a:lvl7pPr marL="2057298" indent="0" algn="ctr">
              <a:buNone/>
              <a:defRPr sz="1200"/>
            </a:lvl7pPr>
            <a:lvl8pPr marL="2400180" indent="0" algn="ctr">
              <a:buNone/>
              <a:defRPr sz="1200"/>
            </a:lvl8pPr>
            <a:lvl9pPr marL="2743063" indent="0" algn="ctr">
              <a:buNone/>
              <a:defRPr sz="1200"/>
            </a:lvl9pPr>
          </a:lstStyle>
          <a:p>
            <a:r>
              <a:rPr lang="en-US"/>
              <a:t>Click to edit Master subtitle style</a:t>
            </a:r>
            <a:endParaRPr lang="nb-NO"/>
          </a:p>
        </p:txBody>
      </p:sp>
      <p:sp>
        <p:nvSpPr>
          <p:cNvPr id="8" name="Rectangle 4"/>
          <p:cNvSpPr/>
          <p:nvPr userDrawn="1"/>
        </p:nvSpPr>
        <p:spPr>
          <a:xfrm>
            <a:off x="539532" y="607739"/>
            <a:ext cx="1239211" cy="437511"/>
          </a:xfrm>
          <a:prstGeom prst="rect">
            <a:avLst/>
          </a:prstGeom>
          <a:blipFill>
            <a:blip r:embed="rId2" cstate="hq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3473177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tellysbilde LILLA">
    <p:spTree>
      <p:nvGrpSpPr>
        <p:cNvPr id="1" name=""/>
        <p:cNvGrpSpPr/>
        <p:nvPr/>
      </p:nvGrpSpPr>
      <p:grpSpPr>
        <a:xfrm>
          <a:off x="0" y="0"/>
          <a:ext cx="0" cy="0"/>
          <a:chOff x="0" y="0"/>
          <a:chExt cx="0" cy="0"/>
        </a:xfrm>
      </p:grpSpPr>
      <p:sp>
        <p:nvSpPr>
          <p:cNvPr id="18" name="Rektangel 8"/>
          <p:cNvSpPr/>
          <p:nvPr userDrawn="1"/>
        </p:nvSpPr>
        <p:spPr>
          <a:xfrm>
            <a:off x="0" y="1555754"/>
            <a:ext cx="12192000" cy="530224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nb-NO" sz="1801"/>
          </a:p>
        </p:txBody>
      </p:sp>
      <p:sp>
        <p:nvSpPr>
          <p:cNvPr id="4" name="Plassholder for dato 3"/>
          <p:cNvSpPr>
            <a:spLocks noGrp="1"/>
          </p:cNvSpPr>
          <p:nvPr>
            <p:ph type="dt" sz="half" idx="10"/>
          </p:nvPr>
        </p:nvSpPr>
        <p:spPr>
          <a:xfrm>
            <a:off x="8875601" y="6240782"/>
            <a:ext cx="1920000" cy="143629"/>
          </a:xfrm>
        </p:spPr>
        <p:txBody>
          <a:bodyPr>
            <a:spAutoFit/>
          </a:bodyPr>
          <a:lstStyle>
            <a:lvl1pPr>
              <a:defRPr>
                <a:solidFill>
                  <a:schemeClr val="bg1"/>
                </a:solidFill>
              </a:defRPr>
            </a:lvl1pPr>
          </a:lstStyle>
          <a:p>
            <a:fld id="{970D889F-A32D-47D3-9195-75AEF8B429EA}" type="datetime1">
              <a:rPr lang="nb-NO" smtClean="0"/>
              <a:t>31.03.2022</a:t>
            </a:fld>
            <a:endParaRPr lang="nb-NO"/>
          </a:p>
        </p:txBody>
      </p:sp>
      <p:sp>
        <p:nvSpPr>
          <p:cNvPr id="6" name="Plassholder for lysbildenummer 5"/>
          <p:cNvSpPr>
            <a:spLocks noGrp="1"/>
          </p:cNvSpPr>
          <p:nvPr>
            <p:ph type="sldNum" sz="quarter" idx="12"/>
          </p:nvPr>
        </p:nvSpPr>
        <p:spPr>
          <a:xfrm>
            <a:off x="11185457" y="6240782"/>
            <a:ext cx="480000" cy="143629"/>
          </a:xfrm>
        </p:spPr>
        <p:txBody>
          <a:bodyPr>
            <a:spAutoFit/>
          </a:bodyPr>
          <a:lstStyle>
            <a:lvl1pPr>
              <a:defRPr>
                <a:solidFill>
                  <a:schemeClr val="bg1"/>
                </a:solidFill>
              </a:defRPr>
            </a:lvl1pPr>
          </a:lstStyle>
          <a:p>
            <a:fld id="{45D54F3E-5908-4C83-B5CA-2A5BDE9E6817}" type="slidenum">
              <a:rPr lang="nb-NO" smtClean="0"/>
              <a:pPr/>
              <a:t>‹#›</a:t>
            </a:fld>
            <a:endParaRPr lang="nb-NO"/>
          </a:p>
        </p:txBody>
      </p:sp>
      <p:sp>
        <p:nvSpPr>
          <p:cNvPr id="9" name="Tittel 1"/>
          <p:cNvSpPr>
            <a:spLocks noGrp="1"/>
          </p:cNvSpPr>
          <p:nvPr>
            <p:ph type="ctrTitle"/>
          </p:nvPr>
        </p:nvSpPr>
        <p:spPr>
          <a:xfrm>
            <a:off x="6096001" y="2521316"/>
            <a:ext cx="5569457" cy="1313308"/>
          </a:xfrm>
        </p:spPr>
        <p:txBody>
          <a:bodyPr wrap="square" anchor="b" anchorCtr="0">
            <a:spAutoFit/>
          </a:bodyPr>
          <a:lstStyle>
            <a:lvl1pPr algn="l">
              <a:defRPr sz="4267">
                <a:solidFill>
                  <a:schemeClr val="bg1"/>
                </a:solidFill>
              </a:defRPr>
            </a:lvl1pPr>
          </a:lstStyle>
          <a:p>
            <a:r>
              <a:rPr lang="en-US"/>
              <a:t>Click to edit Master title style</a:t>
            </a:r>
            <a:endParaRPr lang="nb-NO"/>
          </a:p>
        </p:txBody>
      </p:sp>
      <p:sp>
        <p:nvSpPr>
          <p:cNvPr id="10" name="Undertittel 2"/>
          <p:cNvSpPr>
            <a:spLocks noGrp="1"/>
          </p:cNvSpPr>
          <p:nvPr>
            <p:ph type="subTitle" idx="1"/>
          </p:nvPr>
        </p:nvSpPr>
        <p:spPr>
          <a:xfrm>
            <a:off x="6096001" y="4206878"/>
            <a:ext cx="5569457" cy="410369"/>
          </a:xfrm>
        </p:spPr>
        <p:txBody>
          <a:bodyPr wrap="square">
            <a:spAutoFit/>
          </a:bodyPr>
          <a:lstStyle>
            <a:lvl1pPr marL="0" indent="0" algn="l">
              <a:buNone/>
              <a:defRPr sz="2667">
                <a:solidFill>
                  <a:schemeClr val="bg1"/>
                </a:solidFill>
              </a:defRPr>
            </a:lvl1pPr>
            <a:lvl2pPr marL="342882" indent="0" algn="ctr">
              <a:buNone/>
              <a:defRPr sz="1500"/>
            </a:lvl2pPr>
            <a:lvl3pPr marL="685767" indent="0" algn="ctr">
              <a:buNone/>
              <a:defRPr sz="1351"/>
            </a:lvl3pPr>
            <a:lvl4pPr marL="1028649" indent="0" algn="ctr">
              <a:buNone/>
              <a:defRPr sz="1200"/>
            </a:lvl4pPr>
            <a:lvl5pPr marL="1371531" indent="0" algn="ctr">
              <a:buNone/>
              <a:defRPr sz="1200"/>
            </a:lvl5pPr>
            <a:lvl6pPr marL="1714414" indent="0" algn="ctr">
              <a:buNone/>
              <a:defRPr sz="1200"/>
            </a:lvl6pPr>
            <a:lvl7pPr marL="2057298" indent="0" algn="ctr">
              <a:buNone/>
              <a:defRPr sz="1200"/>
            </a:lvl7pPr>
            <a:lvl8pPr marL="2400180" indent="0" algn="ctr">
              <a:buNone/>
              <a:defRPr sz="1200"/>
            </a:lvl8pPr>
            <a:lvl9pPr marL="2743063" indent="0" algn="ctr">
              <a:buNone/>
              <a:defRPr sz="1200"/>
            </a:lvl9pPr>
          </a:lstStyle>
          <a:p>
            <a:r>
              <a:rPr lang="en-US"/>
              <a:t>Click to edit Master subtitle style</a:t>
            </a:r>
            <a:endParaRPr lang="nb-NO"/>
          </a:p>
        </p:txBody>
      </p:sp>
      <p:sp>
        <p:nvSpPr>
          <p:cNvPr id="8" name="Rectangle 4"/>
          <p:cNvSpPr/>
          <p:nvPr userDrawn="1"/>
        </p:nvSpPr>
        <p:spPr>
          <a:xfrm>
            <a:off x="539532" y="607739"/>
            <a:ext cx="1239211" cy="437511"/>
          </a:xfrm>
          <a:prstGeom prst="rect">
            <a:avLst/>
          </a:prstGeom>
          <a:blipFill>
            <a:blip r:embed="rId2" cstate="hq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14428791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tellysbilde GRØNN">
    <p:spTree>
      <p:nvGrpSpPr>
        <p:cNvPr id="1" name=""/>
        <p:cNvGrpSpPr/>
        <p:nvPr/>
      </p:nvGrpSpPr>
      <p:grpSpPr>
        <a:xfrm>
          <a:off x="0" y="0"/>
          <a:ext cx="0" cy="0"/>
          <a:chOff x="0" y="0"/>
          <a:chExt cx="0" cy="0"/>
        </a:xfrm>
      </p:grpSpPr>
      <p:sp>
        <p:nvSpPr>
          <p:cNvPr id="17" name="Rektangel 8"/>
          <p:cNvSpPr/>
          <p:nvPr userDrawn="1"/>
        </p:nvSpPr>
        <p:spPr>
          <a:xfrm>
            <a:off x="0" y="1555754"/>
            <a:ext cx="12192000" cy="530224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nb-NO" sz="1801"/>
          </a:p>
        </p:txBody>
      </p:sp>
      <p:sp>
        <p:nvSpPr>
          <p:cNvPr id="4" name="Plassholder for dato 3"/>
          <p:cNvSpPr>
            <a:spLocks noGrp="1"/>
          </p:cNvSpPr>
          <p:nvPr>
            <p:ph type="dt" sz="half" idx="10"/>
          </p:nvPr>
        </p:nvSpPr>
        <p:spPr>
          <a:xfrm>
            <a:off x="8875601" y="6240782"/>
            <a:ext cx="1920000" cy="143629"/>
          </a:xfrm>
        </p:spPr>
        <p:txBody>
          <a:bodyPr>
            <a:spAutoFit/>
          </a:bodyPr>
          <a:lstStyle>
            <a:lvl1pPr>
              <a:defRPr>
                <a:solidFill>
                  <a:schemeClr val="bg1"/>
                </a:solidFill>
              </a:defRPr>
            </a:lvl1pPr>
          </a:lstStyle>
          <a:p>
            <a:fld id="{3AA85488-BD13-4741-923E-EC158C8B39EE}" type="datetime1">
              <a:rPr lang="nb-NO" smtClean="0"/>
              <a:t>31.03.2022</a:t>
            </a:fld>
            <a:endParaRPr lang="nb-NO"/>
          </a:p>
        </p:txBody>
      </p:sp>
      <p:sp>
        <p:nvSpPr>
          <p:cNvPr id="6" name="Plassholder for lysbildenummer 5"/>
          <p:cNvSpPr>
            <a:spLocks noGrp="1"/>
          </p:cNvSpPr>
          <p:nvPr>
            <p:ph type="sldNum" sz="quarter" idx="12"/>
          </p:nvPr>
        </p:nvSpPr>
        <p:spPr>
          <a:xfrm>
            <a:off x="11185457" y="6240782"/>
            <a:ext cx="480000" cy="143629"/>
          </a:xfrm>
        </p:spPr>
        <p:txBody>
          <a:bodyPr>
            <a:spAutoFit/>
          </a:bodyPr>
          <a:lstStyle>
            <a:lvl1pPr>
              <a:defRPr>
                <a:solidFill>
                  <a:schemeClr val="bg1"/>
                </a:solidFill>
              </a:defRPr>
            </a:lvl1pPr>
          </a:lstStyle>
          <a:p>
            <a:fld id="{45D54F3E-5908-4C83-B5CA-2A5BDE9E6817}" type="slidenum">
              <a:rPr lang="nb-NO" smtClean="0"/>
              <a:pPr/>
              <a:t>‹#›</a:t>
            </a:fld>
            <a:endParaRPr lang="nb-NO"/>
          </a:p>
        </p:txBody>
      </p:sp>
      <p:sp>
        <p:nvSpPr>
          <p:cNvPr id="9" name="Tittel 1"/>
          <p:cNvSpPr>
            <a:spLocks noGrp="1"/>
          </p:cNvSpPr>
          <p:nvPr>
            <p:ph type="ctrTitle"/>
          </p:nvPr>
        </p:nvSpPr>
        <p:spPr>
          <a:xfrm>
            <a:off x="6096001" y="2521316"/>
            <a:ext cx="5569457" cy="1313308"/>
          </a:xfrm>
        </p:spPr>
        <p:txBody>
          <a:bodyPr wrap="square" anchor="b" anchorCtr="0">
            <a:spAutoFit/>
          </a:bodyPr>
          <a:lstStyle>
            <a:lvl1pPr algn="l">
              <a:defRPr sz="4267">
                <a:solidFill>
                  <a:schemeClr val="bg1"/>
                </a:solidFill>
              </a:defRPr>
            </a:lvl1pPr>
          </a:lstStyle>
          <a:p>
            <a:r>
              <a:rPr lang="en-US"/>
              <a:t>Click to edit Master title style</a:t>
            </a:r>
            <a:endParaRPr lang="nb-NO"/>
          </a:p>
        </p:txBody>
      </p:sp>
      <p:sp>
        <p:nvSpPr>
          <p:cNvPr id="10" name="Undertittel 2"/>
          <p:cNvSpPr>
            <a:spLocks noGrp="1"/>
          </p:cNvSpPr>
          <p:nvPr>
            <p:ph type="subTitle" idx="1"/>
          </p:nvPr>
        </p:nvSpPr>
        <p:spPr>
          <a:xfrm>
            <a:off x="6096001" y="4206878"/>
            <a:ext cx="5569457" cy="410369"/>
          </a:xfrm>
        </p:spPr>
        <p:txBody>
          <a:bodyPr wrap="square">
            <a:spAutoFit/>
          </a:bodyPr>
          <a:lstStyle>
            <a:lvl1pPr marL="0" indent="0" algn="l">
              <a:buNone/>
              <a:defRPr sz="2667">
                <a:solidFill>
                  <a:schemeClr val="bg1"/>
                </a:solidFill>
              </a:defRPr>
            </a:lvl1pPr>
            <a:lvl2pPr marL="342882" indent="0" algn="ctr">
              <a:buNone/>
              <a:defRPr sz="1500"/>
            </a:lvl2pPr>
            <a:lvl3pPr marL="685767" indent="0" algn="ctr">
              <a:buNone/>
              <a:defRPr sz="1351"/>
            </a:lvl3pPr>
            <a:lvl4pPr marL="1028649" indent="0" algn="ctr">
              <a:buNone/>
              <a:defRPr sz="1200"/>
            </a:lvl4pPr>
            <a:lvl5pPr marL="1371531" indent="0" algn="ctr">
              <a:buNone/>
              <a:defRPr sz="1200"/>
            </a:lvl5pPr>
            <a:lvl6pPr marL="1714414" indent="0" algn="ctr">
              <a:buNone/>
              <a:defRPr sz="1200"/>
            </a:lvl6pPr>
            <a:lvl7pPr marL="2057298" indent="0" algn="ctr">
              <a:buNone/>
              <a:defRPr sz="1200"/>
            </a:lvl7pPr>
            <a:lvl8pPr marL="2400180" indent="0" algn="ctr">
              <a:buNone/>
              <a:defRPr sz="1200"/>
            </a:lvl8pPr>
            <a:lvl9pPr marL="2743063" indent="0" algn="ctr">
              <a:buNone/>
              <a:defRPr sz="1200"/>
            </a:lvl9pPr>
          </a:lstStyle>
          <a:p>
            <a:r>
              <a:rPr lang="en-US"/>
              <a:t>Click to edit Master subtitle style</a:t>
            </a:r>
            <a:endParaRPr lang="nb-NO"/>
          </a:p>
        </p:txBody>
      </p:sp>
      <p:sp>
        <p:nvSpPr>
          <p:cNvPr id="8" name="Rectangle 4"/>
          <p:cNvSpPr/>
          <p:nvPr userDrawn="1"/>
        </p:nvSpPr>
        <p:spPr>
          <a:xfrm>
            <a:off x="539532" y="607739"/>
            <a:ext cx="1239211" cy="437511"/>
          </a:xfrm>
          <a:prstGeom prst="rect">
            <a:avLst/>
          </a:prstGeom>
          <a:blipFill>
            <a:blip r:embed="rId2" cstate="hq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278661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tellysbilde GUL">
    <p:spTree>
      <p:nvGrpSpPr>
        <p:cNvPr id="1" name=""/>
        <p:cNvGrpSpPr/>
        <p:nvPr/>
      </p:nvGrpSpPr>
      <p:grpSpPr>
        <a:xfrm>
          <a:off x="0" y="0"/>
          <a:ext cx="0" cy="0"/>
          <a:chOff x="0" y="0"/>
          <a:chExt cx="0" cy="0"/>
        </a:xfrm>
      </p:grpSpPr>
      <p:sp>
        <p:nvSpPr>
          <p:cNvPr id="18" name="Rektangel 8"/>
          <p:cNvSpPr/>
          <p:nvPr userDrawn="1"/>
        </p:nvSpPr>
        <p:spPr>
          <a:xfrm>
            <a:off x="0" y="1555754"/>
            <a:ext cx="12192000" cy="530224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nb-NO" sz="1801"/>
          </a:p>
        </p:txBody>
      </p:sp>
      <p:sp>
        <p:nvSpPr>
          <p:cNvPr id="4" name="Plassholder for dato 3"/>
          <p:cNvSpPr>
            <a:spLocks noGrp="1"/>
          </p:cNvSpPr>
          <p:nvPr>
            <p:ph type="dt" sz="half" idx="10"/>
          </p:nvPr>
        </p:nvSpPr>
        <p:spPr>
          <a:xfrm>
            <a:off x="8875601" y="6240782"/>
            <a:ext cx="1920000" cy="143629"/>
          </a:xfrm>
        </p:spPr>
        <p:txBody>
          <a:bodyPr>
            <a:spAutoFit/>
          </a:bodyPr>
          <a:lstStyle>
            <a:lvl1pPr>
              <a:defRPr>
                <a:solidFill>
                  <a:schemeClr val="tx2"/>
                </a:solidFill>
              </a:defRPr>
            </a:lvl1pPr>
          </a:lstStyle>
          <a:p>
            <a:fld id="{9D56F349-DDD4-4F38-892F-E19492FB1A2A}" type="datetime1">
              <a:rPr lang="nb-NO" smtClean="0"/>
              <a:t>31.03.2022</a:t>
            </a:fld>
            <a:endParaRPr lang="nb-NO"/>
          </a:p>
        </p:txBody>
      </p:sp>
      <p:sp>
        <p:nvSpPr>
          <p:cNvPr id="6" name="Plassholder for lysbildenummer 5"/>
          <p:cNvSpPr>
            <a:spLocks noGrp="1"/>
          </p:cNvSpPr>
          <p:nvPr>
            <p:ph type="sldNum" sz="quarter" idx="12"/>
          </p:nvPr>
        </p:nvSpPr>
        <p:spPr>
          <a:xfrm>
            <a:off x="11185457" y="6240782"/>
            <a:ext cx="480000" cy="143629"/>
          </a:xfrm>
        </p:spPr>
        <p:txBody>
          <a:bodyPr>
            <a:spAutoFit/>
          </a:bodyPr>
          <a:lstStyle>
            <a:lvl1pPr>
              <a:defRPr>
                <a:solidFill>
                  <a:schemeClr val="tx2"/>
                </a:solidFill>
              </a:defRPr>
            </a:lvl1pPr>
          </a:lstStyle>
          <a:p>
            <a:fld id="{45D54F3E-5908-4C83-B5CA-2A5BDE9E6817}" type="slidenum">
              <a:rPr lang="nb-NO" smtClean="0"/>
              <a:pPr/>
              <a:t>‹#›</a:t>
            </a:fld>
            <a:endParaRPr lang="nb-NO"/>
          </a:p>
        </p:txBody>
      </p:sp>
      <p:sp>
        <p:nvSpPr>
          <p:cNvPr id="9" name="Tittel 1"/>
          <p:cNvSpPr>
            <a:spLocks noGrp="1"/>
          </p:cNvSpPr>
          <p:nvPr>
            <p:ph type="ctrTitle"/>
          </p:nvPr>
        </p:nvSpPr>
        <p:spPr>
          <a:xfrm>
            <a:off x="6096001" y="2521316"/>
            <a:ext cx="5569457" cy="1313308"/>
          </a:xfrm>
        </p:spPr>
        <p:txBody>
          <a:bodyPr wrap="square" anchor="b" anchorCtr="0">
            <a:spAutoFit/>
          </a:bodyPr>
          <a:lstStyle>
            <a:lvl1pPr algn="l">
              <a:defRPr sz="4267">
                <a:solidFill>
                  <a:schemeClr val="tx1"/>
                </a:solidFill>
              </a:defRPr>
            </a:lvl1pPr>
          </a:lstStyle>
          <a:p>
            <a:r>
              <a:rPr lang="en-US"/>
              <a:t>Click to edit Master title style</a:t>
            </a:r>
            <a:endParaRPr lang="nb-NO"/>
          </a:p>
        </p:txBody>
      </p:sp>
      <p:sp>
        <p:nvSpPr>
          <p:cNvPr id="10" name="Undertittel 2"/>
          <p:cNvSpPr>
            <a:spLocks noGrp="1"/>
          </p:cNvSpPr>
          <p:nvPr>
            <p:ph type="subTitle" idx="1"/>
          </p:nvPr>
        </p:nvSpPr>
        <p:spPr>
          <a:xfrm>
            <a:off x="6096001" y="4206878"/>
            <a:ext cx="5569457" cy="410369"/>
          </a:xfrm>
        </p:spPr>
        <p:txBody>
          <a:bodyPr wrap="square">
            <a:spAutoFit/>
          </a:bodyPr>
          <a:lstStyle>
            <a:lvl1pPr marL="0" indent="0" algn="l">
              <a:buNone/>
              <a:defRPr sz="2667">
                <a:solidFill>
                  <a:schemeClr val="tx1"/>
                </a:solidFill>
              </a:defRPr>
            </a:lvl1pPr>
            <a:lvl2pPr marL="342882" indent="0" algn="ctr">
              <a:buNone/>
              <a:defRPr sz="1500"/>
            </a:lvl2pPr>
            <a:lvl3pPr marL="685767" indent="0" algn="ctr">
              <a:buNone/>
              <a:defRPr sz="1351"/>
            </a:lvl3pPr>
            <a:lvl4pPr marL="1028649" indent="0" algn="ctr">
              <a:buNone/>
              <a:defRPr sz="1200"/>
            </a:lvl4pPr>
            <a:lvl5pPr marL="1371531" indent="0" algn="ctr">
              <a:buNone/>
              <a:defRPr sz="1200"/>
            </a:lvl5pPr>
            <a:lvl6pPr marL="1714414" indent="0" algn="ctr">
              <a:buNone/>
              <a:defRPr sz="1200"/>
            </a:lvl6pPr>
            <a:lvl7pPr marL="2057298" indent="0" algn="ctr">
              <a:buNone/>
              <a:defRPr sz="1200"/>
            </a:lvl7pPr>
            <a:lvl8pPr marL="2400180" indent="0" algn="ctr">
              <a:buNone/>
              <a:defRPr sz="1200"/>
            </a:lvl8pPr>
            <a:lvl9pPr marL="2743063" indent="0" algn="ctr">
              <a:buNone/>
              <a:defRPr sz="1200"/>
            </a:lvl9pPr>
          </a:lstStyle>
          <a:p>
            <a:r>
              <a:rPr lang="en-US"/>
              <a:t>Click to edit Master subtitle style</a:t>
            </a:r>
            <a:endParaRPr lang="nb-NO"/>
          </a:p>
        </p:txBody>
      </p:sp>
      <p:sp>
        <p:nvSpPr>
          <p:cNvPr id="8" name="Rectangle 4"/>
          <p:cNvSpPr/>
          <p:nvPr userDrawn="1"/>
        </p:nvSpPr>
        <p:spPr>
          <a:xfrm>
            <a:off x="539532" y="607739"/>
            <a:ext cx="1239211" cy="437511"/>
          </a:xfrm>
          <a:prstGeom prst="rect">
            <a:avLst/>
          </a:prstGeom>
          <a:blipFill>
            <a:blip r:embed="rId2" cstate="hq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2721721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527053" y="1549175"/>
            <a:ext cx="11137900" cy="4087509"/>
          </a:xfrm>
        </p:spPr>
        <p:txBody>
          <a:bodyPr/>
          <a:lstStyle/>
          <a:p>
            <a:pPr lvl="0"/>
            <a:r>
              <a:rPr lang="en-US"/>
              <a:t>Edit Master text styles</a:t>
            </a:r>
          </a:p>
          <a:p>
            <a:pPr lvl="1"/>
            <a:r>
              <a:rPr lang="en-US"/>
              <a:t>Second level</a:t>
            </a:r>
          </a:p>
        </p:txBody>
      </p:sp>
      <p:sp>
        <p:nvSpPr>
          <p:cNvPr id="12" name="Plassholder for dato 3"/>
          <p:cNvSpPr>
            <a:spLocks noGrp="1"/>
          </p:cNvSpPr>
          <p:nvPr>
            <p:ph type="dt" sz="half" idx="2"/>
          </p:nvPr>
        </p:nvSpPr>
        <p:spPr>
          <a:xfrm>
            <a:off x="8484761" y="6240782"/>
            <a:ext cx="192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B9782D9A-48E1-4620-BD0D-4B90B41FCE1E}" type="datetime1">
              <a:rPr lang="nb-NO" smtClean="0"/>
              <a:t>31.03.2022</a:t>
            </a:fld>
            <a:endParaRPr lang="nb-NO"/>
          </a:p>
        </p:txBody>
      </p:sp>
      <p:sp>
        <p:nvSpPr>
          <p:cNvPr id="13" name="Plassholder for lysbildenummer 5"/>
          <p:cNvSpPr>
            <a:spLocks noGrp="1"/>
          </p:cNvSpPr>
          <p:nvPr>
            <p:ph type="sldNum" sz="quarter" idx="4"/>
          </p:nvPr>
        </p:nvSpPr>
        <p:spPr>
          <a:xfrm>
            <a:off x="11185457" y="6240782"/>
            <a:ext cx="48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45D54F3E-5908-4C83-B5CA-2A5BDE9E6817}" type="slidenum">
              <a:rPr lang="nb-NO" smtClean="0"/>
              <a:pPr/>
              <a:t>‹#›</a:t>
            </a:fld>
            <a:endParaRPr lang="nb-NO"/>
          </a:p>
        </p:txBody>
      </p:sp>
      <p:sp>
        <p:nvSpPr>
          <p:cNvPr id="6" name="Plassholder for tittel 1"/>
          <p:cNvSpPr>
            <a:spLocks noGrp="1"/>
          </p:cNvSpPr>
          <p:nvPr>
            <p:ph type="title"/>
          </p:nvPr>
        </p:nvSpPr>
        <p:spPr>
          <a:xfrm>
            <a:off x="522353" y="606454"/>
            <a:ext cx="11143104" cy="410369"/>
          </a:xfrm>
          <a:prstGeom prst="rect">
            <a:avLst/>
          </a:prstGeom>
          <a:ln>
            <a:noFill/>
          </a:ln>
        </p:spPr>
        <p:style>
          <a:lnRef idx="2">
            <a:schemeClr val="dk1"/>
          </a:lnRef>
          <a:fillRef idx="1">
            <a:schemeClr val="lt1"/>
          </a:fillRef>
          <a:effectRef idx="0">
            <a:schemeClr val="dk1"/>
          </a:effectRef>
          <a:fontRef idx="none"/>
        </p:style>
        <p:txBody>
          <a:bodyPr vert="horz" wrap="square" lIns="0" tIns="0" rIns="0" bIns="0" rtlCol="0" anchor="t" anchorCtr="0">
            <a:spAutoFit/>
          </a:bodyPr>
          <a:lstStyle>
            <a:lvl1pPr>
              <a:defRPr sz="2667"/>
            </a:lvl1pPr>
          </a:lstStyle>
          <a:p>
            <a:r>
              <a:rPr lang="en-US"/>
              <a:t>Click to edit Master title style</a:t>
            </a:r>
            <a:endParaRPr lang="nb-NO"/>
          </a:p>
        </p:txBody>
      </p:sp>
    </p:spTree>
    <p:extLst>
      <p:ext uri="{BB962C8B-B14F-4D97-AF65-F5344CB8AC3E}">
        <p14:creationId xmlns:p14="http://schemas.microsoft.com/office/powerpoint/2010/main" val="13700814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tel og tekst /u bullets">
    <p:spTree>
      <p:nvGrpSpPr>
        <p:cNvPr id="1" name=""/>
        <p:cNvGrpSpPr/>
        <p:nvPr/>
      </p:nvGrpSpPr>
      <p:grpSpPr>
        <a:xfrm>
          <a:off x="0" y="0"/>
          <a:ext cx="0" cy="0"/>
          <a:chOff x="0" y="0"/>
          <a:chExt cx="0" cy="0"/>
        </a:xfrm>
      </p:grpSpPr>
      <p:sp>
        <p:nvSpPr>
          <p:cNvPr id="11" name="Plassholder for tekst 10"/>
          <p:cNvSpPr>
            <a:spLocks noGrp="1"/>
          </p:cNvSpPr>
          <p:nvPr>
            <p:ph type="body" idx="14"/>
          </p:nvPr>
        </p:nvSpPr>
        <p:spPr>
          <a:xfrm>
            <a:off x="527050" y="1549175"/>
            <a:ext cx="11137903" cy="4087509"/>
          </a:xfrm>
        </p:spPr>
        <p:txBody>
          <a:bodyPr lIns="0" tIns="0" rIns="0" bIns="0"/>
          <a:lstStyle>
            <a:lvl1pPr marL="0" indent="0">
              <a:buNone/>
              <a:defRPr/>
            </a:lvl1pPr>
          </a:lstStyle>
          <a:p>
            <a:pPr lvl="0"/>
            <a:r>
              <a:rPr lang="en-US"/>
              <a:t>Edit Master text styles</a:t>
            </a:r>
          </a:p>
        </p:txBody>
      </p:sp>
      <p:sp>
        <p:nvSpPr>
          <p:cNvPr id="8" name="Plassholder for dato 3"/>
          <p:cNvSpPr>
            <a:spLocks noGrp="1"/>
          </p:cNvSpPr>
          <p:nvPr>
            <p:ph type="dt" sz="half" idx="2"/>
          </p:nvPr>
        </p:nvSpPr>
        <p:spPr>
          <a:xfrm>
            <a:off x="8484761" y="6240782"/>
            <a:ext cx="192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BE9923B8-DAD9-4A2A-AEFF-3EE132018F03}" type="datetime1">
              <a:rPr lang="nb-NO" smtClean="0"/>
              <a:t>31.03.2022</a:t>
            </a:fld>
            <a:endParaRPr lang="nb-NO"/>
          </a:p>
        </p:txBody>
      </p:sp>
      <p:sp>
        <p:nvSpPr>
          <p:cNvPr id="9" name="Plassholder for lysbildenummer 5"/>
          <p:cNvSpPr>
            <a:spLocks noGrp="1"/>
          </p:cNvSpPr>
          <p:nvPr>
            <p:ph type="sldNum" sz="quarter" idx="4"/>
          </p:nvPr>
        </p:nvSpPr>
        <p:spPr>
          <a:xfrm>
            <a:off x="11185457" y="6240782"/>
            <a:ext cx="48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45D54F3E-5908-4C83-B5CA-2A5BDE9E6817}" type="slidenum">
              <a:rPr lang="nb-NO" smtClean="0"/>
              <a:pPr/>
              <a:t>‹#›</a:t>
            </a:fld>
            <a:endParaRPr lang="nb-NO"/>
          </a:p>
        </p:txBody>
      </p:sp>
      <p:sp>
        <p:nvSpPr>
          <p:cNvPr id="6" name="Plassholder for tittel 1"/>
          <p:cNvSpPr>
            <a:spLocks noGrp="1"/>
          </p:cNvSpPr>
          <p:nvPr>
            <p:ph type="title"/>
          </p:nvPr>
        </p:nvSpPr>
        <p:spPr>
          <a:xfrm>
            <a:off x="522353" y="606454"/>
            <a:ext cx="11143104" cy="410369"/>
          </a:xfrm>
          <a:prstGeom prst="rect">
            <a:avLst/>
          </a:prstGeom>
        </p:spPr>
        <p:txBody>
          <a:bodyPr vert="horz" wrap="square" lIns="0" tIns="0" rIns="0" bIns="0" rtlCol="0" anchor="t" anchorCtr="0">
            <a:spAutoFit/>
          </a:bodyPr>
          <a:lstStyle>
            <a:lvl1pPr>
              <a:defRPr sz="2667"/>
            </a:lvl1pPr>
          </a:lstStyle>
          <a:p>
            <a:r>
              <a:rPr lang="en-US"/>
              <a:t>Click to edit Master title style</a:t>
            </a:r>
            <a:endParaRPr lang="nb-NO"/>
          </a:p>
        </p:txBody>
      </p:sp>
    </p:spTree>
    <p:extLst>
      <p:ext uri="{BB962C8B-B14F-4D97-AF65-F5344CB8AC3E}">
        <p14:creationId xmlns:p14="http://schemas.microsoft.com/office/powerpoint/2010/main" val="37050978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tel, innhold og bilde">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527052" y="1549175"/>
            <a:ext cx="5305984" cy="4087509"/>
          </a:xfrm>
        </p:spPr>
        <p:txBody>
          <a:bodyPr/>
          <a:lstStyle>
            <a:lvl1pPr>
              <a:spcBef>
                <a:spcPts val="0"/>
              </a:spcBef>
              <a:defRPr/>
            </a:lvl1pPr>
          </a:lstStyle>
          <a:p>
            <a:pPr lvl="0"/>
            <a:r>
              <a:rPr lang="en-US"/>
              <a:t>Edit Master text styles</a:t>
            </a:r>
          </a:p>
          <a:p>
            <a:pPr lvl="1"/>
            <a:r>
              <a:rPr lang="en-US"/>
              <a:t>Second level</a:t>
            </a:r>
          </a:p>
        </p:txBody>
      </p:sp>
      <p:sp>
        <p:nvSpPr>
          <p:cNvPr id="12" name="Plassholder for bilde 7"/>
          <p:cNvSpPr>
            <a:spLocks noGrp="1"/>
          </p:cNvSpPr>
          <p:nvPr>
            <p:ph type="pic" sz="quarter" idx="13"/>
          </p:nvPr>
        </p:nvSpPr>
        <p:spPr>
          <a:xfrm>
            <a:off x="6246534" y="1555751"/>
            <a:ext cx="5425060" cy="4080933"/>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
        <p:nvSpPr>
          <p:cNvPr id="13" name="Plassholder for dato 3"/>
          <p:cNvSpPr>
            <a:spLocks noGrp="1"/>
          </p:cNvSpPr>
          <p:nvPr>
            <p:ph type="dt" sz="half" idx="2"/>
          </p:nvPr>
        </p:nvSpPr>
        <p:spPr>
          <a:xfrm>
            <a:off x="8484761" y="6240782"/>
            <a:ext cx="192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859B671E-B0FD-4218-A643-94C7197F9C96}" type="datetime1">
              <a:rPr lang="nb-NO" smtClean="0"/>
              <a:t>31.03.2022</a:t>
            </a:fld>
            <a:endParaRPr lang="nb-NO"/>
          </a:p>
        </p:txBody>
      </p:sp>
      <p:sp>
        <p:nvSpPr>
          <p:cNvPr id="14" name="Plassholder for lysbildenummer 5"/>
          <p:cNvSpPr>
            <a:spLocks noGrp="1"/>
          </p:cNvSpPr>
          <p:nvPr>
            <p:ph type="sldNum" sz="quarter" idx="4"/>
          </p:nvPr>
        </p:nvSpPr>
        <p:spPr>
          <a:xfrm>
            <a:off x="11185457" y="6240782"/>
            <a:ext cx="48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45D54F3E-5908-4C83-B5CA-2A5BDE9E6817}" type="slidenum">
              <a:rPr lang="nb-NO" smtClean="0"/>
              <a:pPr/>
              <a:t>‹#›</a:t>
            </a:fld>
            <a:endParaRPr lang="nb-NO"/>
          </a:p>
        </p:txBody>
      </p:sp>
      <p:sp>
        <p:nvSpPr>
          <p:cNvPr id="7" name="Plassholder for tittel 1"/>
          <p:cNvSpPr>
            <a:spLocks noGrp="1"/>
          </p:cNvSpPr>
          <p:nvPr>
            <p:ph type="title"/>
          </p:nvPr>
        </p:nvSpPr>
        <p:spPr>
          <a:xfrm>
            <a:off x="522353" y="606454"/>
            <a:ext cx="11143104" cy="410369"/>
          </a:xfrm>
          <a:prstGeom prst="rect">
            <a:avLst/>
          </a:prstGeom>
        </p:spPr>
        <p:txBody>
          <a:bodyPr vert="horz" wrap="square" lIns="0" tIns="0" rIns="0" bIns="0" rtlCol="0" anchor="t" anchorCtr="0">
            <a:spAutoFit/>
          </a:bodyPr>
          <a:lstStyle>
            <a:lvl1pPr>
              <a:defRPr sz="2667"/>
            </a:lvl1pPr>
          </a:lstStyle>
          <a:p>
            <a:r>
              <a:rPr lang="en-US"/>
              <a:t>Click to edit Master title style</a:t>
            </a:r>
            <a:endParaRPr lang="nb-NO"/>
          </a:p>
        </p:txBody>
      </p:sp>
    </p:spTree>
    <p:extLst>
      <p:ext uri="{BB962C8B-B14F-4D97-AF65-F5344CB8AC3E}">
        <p14:creationId xmlns:p14="http://schemas.microsoft.com/office/powerpoint/2010/main" val="38870940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tel, innhold og portrait bilde">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527052" y="1549175"/>
            <a:ext cx="6534808" cy="4277651"/>
          </a:xfrm>
        </p:spPr>
        <p:txBody>
          <a:bodyPr/>
          <a:lstStyle>
            <a:lvl1pPr>
              <a:spcBef>
                <a:spcPts val="0"/>
              </a:spcBef>
              <a:defRPr/>
            </a:lvl1pPr>
          </a:lstStyle>
          <a:p>
            <a:pPr lvl="0"/>
            <a:r>
              <a:rPr lang="en-US"/>
              <a:t>Edit Master text styles</a:t>
            </a:r>
          </a:p>
          <a:p>
            <a:pPr lvl="1"/>
            <a:r>
              <a:rPr lang="en-US"/>
              <a:t>Second level</a:t>
            </a:r>
          </a:p>
        </p:txBody>
      </p:sp>
      <p:sp>
        <p:nvSpPr>
          <p:cNvPr id="5" name="Plassholder for tittel 1"/>
          <p:cNvSpPr>
            <a:spLocks noGrp="1"/>
          </p:cNvSpPr>
          <p:nvPr>
            <p:ph type="title"/>
          </p:nvPr>
        </p:nvSpPr>
        <p:spPr>
          <a:xfrm>
            <a:off x="522353" y="606454"/>
            <a:ext cx="6539507" cy="410369"/>
          </a:xfrm>
          <a:prstGeom prst="rect">
            <a:avLst/>
          </a:prstGeom>
        </p:spPr>
        <p:txBody>
          <a:bodyPr vert="horz" wrap="square" lIns="0" tIns="0" rIns="0" bIns="0" rtlCol="0" anchor="t" anchorCtr="0">
            <a:spAutoFit/>
          </a:bodyPr>
          <a:lstStyle>
            <a:lvl1pPr>
              <a:defRPr sz="2667"/>
            </a:lvl1pPr>
          </a:lstStyle>
          <a:p>
            <a:r>
              <a:rPr lang="en-US"/>
              <a:t>Click to edit Master title style</a:t>
            </a:r>
            <a:endParaRPr lang="nb-NO"/>
          </a:p>
        </p:txBody>
      </p:sp>
      <p:sp>
        <p:nvSpPr>
          <p:cNvPr id="6" name="Plassholder for bilde 7"/>
          <p:cNvSpPr>
            <a:spLocks noGrp="1"/>
          </p:cNvSpPr>
          <p:nvPr>
            <p:ph type="pic" sz="quarter" idx="13"/>
          </p:nvPr>
        </p:nvSpPr>
        <p:spPr>
          <a:xfrm>
            <a:off x="7487829" y="0"/>
            <a:ext cx="4704171" cy="6858000"/>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Tree>
    <p:extLst>
      <p:ext uri="{BB962C8B-B14F-4D97-AF65-F5344CB8AC3E}">
        <p14:creationId xmlns:p14="http://schemas.microsoft.com/office/powerpoint/2010/main" val="3154037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4 Bilder">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6246534" y="528067"/>
            <a:ext cx="5425060" cy="2769455"/>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
        <p:nvSpPr>
          <p:cNvPr id="10" name="Plassholder for bilde 7"/>
          <p:cNvSpPr>
            <a:spLocks noGrp="1"/>
          </p:cNvSpPr>
          <p:nvPr>
            <p:ph type="pic" sz="quarter" idx="14"/>
          </p:nvPr>
        </p:nvSpPr>
        <p:spPr>
          <a:xfrm>
            <a:off x="6246534" y="3560483"/>
            <a:ext cx="5425060" cy="2769453"/>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
        <p:nvSpPr>
          <p:cNvPr id="11" name="Plassholder for bilde 7"/>
          <p:cNvSpPr>
            <a:spLocks noGrp="1"/>
          </p:cNvSpPr>
          <p:nvPr>
            <p:ph type="pic" sz="quarter" idx="15"/>
          </p:nvPr>
        </p:nvSpPr>
        <p:spPr>
          <a:xfrm>
            <a:off x="527053" y="528067"/>
            <a:ext cx="5437467" cy="2769455"/>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
        <p:nvSpPr>
          <p:cNvPr id="12" name="Plassholder for bilde 7"/>
          <p:cNvSpPr>
            <a:spLocks noGrp="1"/>
          </p:cNvSpPr>
          <p:nvPr>
            <p:ph type="pic" sz="quarter" idx="16"/>
          </p:nvPr>
        </p:nvSpPr>
        <p:spPr>
          <a:xfrm>
            <a:off x="527051" y="3560483"/>
            <a:ext cx="5437468" cy="2769453"/>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Tree>
    <p:extLst>
      <p:ext uri="{BB962C8B-B14F-4D97-AF65-F5344CB8AC3E}">
        <p14:creationId xmlns:p14="http://schemas.microsoft.com/office/powerpoint/2010/main" val="8108719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Helsides bilde">
    <p:spTree>
      <p:nvGrpSpPr>
        <p:cNvPr id="1" name=""/>
        <p:cNvGrpSpPr/>
        <p:nvPr/>
      </p:nvGrpSpPr>
      <p:grpSpPr>
        <a:xfrm>
          <a:off x="0" y="0"/>
          <a:ext cx="0" cy="0"/>
          <a:chOff x="0" y="0"/>
          <a:chExt cx="0" cy="0"/>
        </a:xfrm>
      </p:grpSpPr>
      <p:sp>
        <p:nvSpPr>
          <p:cNvPr id="11" name="Plassholder for bilde 7"/>
          <p:cNvSpPr>
            <a:spLocks noGrp="1"/>
          </p:cNvSpPr>
          <p:nvPr>
            <p:ph type="pic" sz="quarter" idx="15"/>
          </p:nvPr>
        </p:nvSpPr>
        <p:spPr>
          <a:xfrm>
            <a:off x="0" y="0"/>
            <a:ext cx="12192000" cy="6858000"/>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Tree>
    <p:extLst>
      <p:ext uri="{BB962C8B-B14F-4D97-AF65-F5344CB8AC3E}">
        <p14:creationId xmlns:p14="http://schemas.microsoft.com/office/powerpoint/2010/main" val="20069225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ort bilde med tittel">
    <p:spTree>
      <p:nvGrpSpPr>
        <p:cNvPr id="1" name=""/>
        <p:cNvGrpSpPr/>
        <p:nvPr/>
      </p:nvGrpSpPr>
      <p:grpSpPr>
        <a:xfrm>
          <a:off x="0" y="0"/>
          <a:ext cx="0" cy="0"/>
          <a:chOff x="0" y="0"/>
          <a:chExt cx="0" cy="0"/>
        </a:xfrm>
      </p:grpSpPr>
      <p:sp>
        <p:nvSpPr>
          <p:cNvPr id="10" name="Plassholder for bilde 7"/>
          <p:cNvSpPr>
            <a:spLocks noGrp="1"/>
          </p:cNvSpPr>
          <p:nvPr>
            <p:ph type="pic" sz="quarter" idx="14"/>
          </p:nvPr>
        </p:nvSpPr>
        <p:spPr>
          <a:xfrm>
            <a:off x="0" y="1555751"/>
            <a:ext cx="12192000" cy="5302251"/>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
        <p:nvSpPr>
          <p:cNvPr id="5" name="Plassholder for tittel 1"/>
          <p:cNvSpPr>
            <a:spLocks noGrp="1"/>
          </p:cNvSpPr>
          <p:nvPr>
            <p:ph type="title"/>
          </p:nvPr>
        </p:nvSpPr>
        <p:spPr>
          <a:xfrm>
            <a:off x="522353" y="606454"/>
            <a:ext cx="11143104" cy="410433"/>
          </a:xfrm>
          <a:prstGeom prst="rect">
            <a:avLst/>
          </a:prstGeom>
        </p:spPr>
        <p:txBody>
          <a:bodyPr vert="horz" wrap="square" lIns="0" tIns="0" rIns="0" bIns="0" rtlCol="0" anchor="t" anchorCtr="0">
            <a:spAutoFit/>
          </a:bodyPr>
          <a:lstStyle/>
          <a:p>
            <a:r>
              <a:rPr lang="en-US"/>
              <a:t>Click to edit Master title style</a:t>
            </a:r>
            <a:endParaRPr lang="nb-NO"/>
          </a:p>
        </p:txBody>
      </p:sp>
    </p:spTree>
    <p:extLst>
      <p:ext uri="{BB962C8B-B14F-4D97-AF65-F5344CB8AC3E}">
        <p14:creationId xmlns:p14="http://schemas.microsoft.com/office/powerpoint/2010/main" val="23783096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tel, innhold og 2 små bilder">
    <p:spTree>
      <p:nvGrpSpPr>
        <p:cNvPr id="1" name=""/>
        <p:cNvGrpSpPr/>
        <p:nvPr/>
      </p:nvGrpSpPr>
      <p:grpSpPr>
        <a:xfrm>
          <a:off x="0" y="0"/>
          <a:ext cx="0" cy="0"/>
          <a:chOff x="0" y="0"/>
          <a:chExt cx="0" cy="0"/>
        </a:xfrm>
      </p:grpSpPr>
      <p:sp>
        <p:nvSpPr>
          <p:cNvPr id="7" name="Plassholder for tekst 10"/>
          <p:cNvSpPr>
            <a:spLocks noGrp="1"/>
          </p:cNvSpPr>
          <p:nvPr>
            <p:ph type="body" idx="15"/>
          </p:nvPr>
        </p:nvSpPr>
        <p:spPr>
          <a:xfrm>
            <a:off x="527050" y="1549178"/>
            <a:ext cx="11137903" cy="984849"/>
          </a:xfrm>
        </p:spPr>
        <p:txBody>
          <a:bodyPr lIns="0" tIns="0" rIns="0" bIns="0">
            <a:noAutofit/>
          </a:bodyPr>
          <a:lstStyle>
            <a:lvl1pPr marL="0" indent="0">
              <a:buNone/>
              <a:defRPr sz="2667"/>
            </a:lvl1pPr>
          </a:lstStyle>
          <a:p>
            <a:pPr lvl="0"/>
            <a:r>
              <a:rPr lang="en-US"/>
              <a:t>Edit Master text styles</a:t>
            </a:r>
          </a:p>
        </p:txBody>
      </p:sp>
      <p:sp>
        <p:nvSpPr>
          <p:cNvPr id="8" name="Plassholder for bilde 7"/>
          <p:cNvSpPr>
            <a:spLocks noGrp="1"/>
          </p:cNvSpPr>
          <p:nvPr>
            <p:ph type="pic" sz="quarter" idx="14"/>
          </p:nvPr>
        </p:nvSpPr>
        <p:spPr>
          <a:xfrm>
            <a:off x="6246534" y="2867231"/>
            <a:ext cx="5425060" cy="2769453"/>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
        <p:nvSpPr>
          <p:cNvPr id="9" name="Plassholder for bilde 7"/>
          <p:cNvSpPr>
            <a:spLocks noGrp="1"/>
          </p:cNvSpPr>
          <p:nvPr>
            <p:ph type="pic" sz="quarter" idx="16"/>
          </p:nvPr>
        </p:nvSpPr>
        <p:spPr>
          <a:xfrm>
            <a:off x="527051" y="2867231"/>
            <a:ext cx="5437468" cy="2769453"/>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
        <p:nvSpPr>
          <p:cNvPr id="12" name="Plassholder for dato 3"/>
          <p:cNvSpPr>
            <a:spLocks noGrp="1"/>
          </p:cNvSpPr>
          <p:nvPr>
            <p:ph type="dt" sz="half" idx="2"/>
          </p:nvPr>
        </p:nvSpPr>
        <p:spPr>
          <a:xfrm>
            <a:off x="8484761" y="6240782"/>
            <a:ext cx="192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673CF2C7-D40C-42C9-BE0A-05682626065A}" type="datetime1">
              <a:rPr lang="nb-NO" smtClean="0"/>
              <a:t>31.03.2022</a:t>
            </a:fld>
            <a:endParaRPr lang="nb-NO"/>
          </a:p>
        </p:txBody>
      </p:sp>
      <p:sp>
        <p:nvSpPr>
          <p:cNvPr id="13" name="Plassholder for lysbildenummer 5"/>
          <p:cNvSpPr>
            <a:spLocks noGrp="1"/>
          </p:cNvSpPr>
          <p:nvPr>
            <p:ph type="sldNum" sz="quarter" idx="4"/>
          </p:nvPr>
        </p:nvSpPr>
        <p:spPr>
          <a:xfrm>
            <a:off x="11185457" y="6240782"/>
            <a:ext cx="48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45D54F3E-5908-4C83-B5CA-2A5BDE9E6817}" type="slidenum">
              <a:rPr lang="nb-NO" smtClean="0"/>
              <a:pPr/>
              <a:t>‹#›</a:t>
            </a:fld>
            <a:endParaRPr lang="nb-NO"/>
          </a:p>
        </p:txBody>
      </p:sp>
      <p:sp>
        <p:nvSpPr>
          <p:cNvPr id="10" name="Plassholder for tittel 1"/>
          <p:cNvSpPr>
            <a:spLocks noGrp="1"/>
          </p:cNvSpPr>
          <p:nvPr>
            <p:ph type="title"/>
          </p:nvPr>
        </p:nvSpPr>
        <p:spPr>
          <a:xfrm>
            <a:off x="522353" y="606454"/>
            <a:ext cx="11143104" cy="410369"/>
          </a:xfrm>
          <a:prstGeom prst="rect">
            <a:avLst/>
          </a:prstGeom>
        </p:spPr>
        <p:txBody>
          <a:bodyPr vert="horz" wrap="square" lIns="0" tIns="0" rIns="0" bIns="0" rtlCol="0" anchor="t" anchorCtr="0">
            <a:spAutoFit/>
          </a:bodyPr>
          <a:lstStyle>
            <a:lvl1pPr>
              <a:defRPr sz="2667"/>
            </a:lvl1pPr>
          </a:lstStyle>
          <a:p>
            <a:r>
              <a:rPr lang="en-US"/>
              <a:t>Click to edit Master title style</a:t>
            </a:r>
            <a:endParaRPr lang="nb-NO"/>
          </a:p>
        </p:txBody>
      </p:sp>
    </p:spTree>
    <p:extLst>
      <p:ext uri="{BB962C8B-B14F-4D97-AF65-F5344CB8AC3E}">
        <p14:creationId xmlns:p14="http://schemas.microsoft.com/office/powerpoint/2010/main" val="27712211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10" name="Plassholder for innhold 2"/>
          <p:cNvSpPr>
            <a:spLocks noGrp="1"/>
          </p:cNvSpPr>
          <p:nvPr>
            <p:ph idx="14"/>
          </p:nvPr>
        </p:nvSpPr>
        <p:spPr>
          <a:xfrm>
            <a:off x="527052" y="1549175"/>
            <a:ext cx="5305984" cy="4087509"/>
          </a:xfrm>
        </p:spPr>
        <p:txBody>
          <a:bodyPr/>
          <a:lstStyle>
            <a:lvl1pPr>
              <a:spcBef>
                <a:spcPts val="0"/>
              </a:spcBef>
              <a:defRPr/>
            </a:lvl1pPr>
          </a:lstStyle>
          <a:p>
            <a:pPr lvl="0"/>
            <a:r>
              <a:rPr lang="en-US"/>
              <a:t>Edit Master text styles</a:t>
            </a:r>
          </a:p>
          <a:p>
            <a:pPr lvl="1"/>
            <a:r>
              <a:rPr lang="en-US"/>
              <a:t>Second level</a:t>
            </a:r>
          </a:p>
        </p:txBody>
      </p:sp>
      <p:sp>
        <p:nvSpPr>
          <p:cNvPr id="11" name="Plassholder for innhold 2"/>
          <p:cNvSpPr>
            <a:spLocks noGrp="1"/>
          </p:cNvSpPr>
          <p:nvPr>
            <p:ph idx="15"/>
          </p:nvPr>
        </p:nvSpPr>
        <p:spPr>
          <a:xfrm>
            <a:off x="6358967" y="1549175"/>
            <a:ext cx="5305984" cy="4087509"/>
          </a:xfrm>
        </p:spPr>
        <p:txBody>
          <a:bodyPr/>
          <a:lstStyle>
            <a:lvl1pPr>
              <a:spcBef>
                <a:spcPts val="0"/>
              </a:spcBef>
              <a:defRPr/>
            </a:lvl1pPr>
          </a:lstStyle>
          <a:p>
            <a:pPr lvl="0"/>
            <a:r>
              <a:rPr lang="en-US"/>
              <a:t>Edit Master text styles</a:t>
            </a:r>
          </a:p>
          <a:p>
            <a:pPr lvl="1"/>
            <a:r>
              <a:rPr lang="en-US"/>
              <a:t>Second level</a:t>
            </a:r>
          </a:p>
        </p:txBody>
      </p:sp>
      <p:sp>
        <p:nvSpPr>
          <p:cNvPr id="12" name="Plassholder for dato 3"/>
          <p:cNvSpPr>
            <a:spLocks noGrp="1"/>
          </p:cNvSpPr>
          <p:nvPr>
            <p:ph type="dt" sz="half" idx="2"/>
          </p:nvPr>
        </p:nvSpPr>
        <p:spPr>
          <a:xfrm>
            <a:off x="8484761" y="6240782"/>
            <a:ext cx="192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D1C2CBA3-E566-4E8F-A03F-6B3466D1221B}" type="datetime1">
              <a:rPr lang="nb-NO" smtClean="0"/>
              <a:t>31.03.2022</a:t>
            </a:fld>
            <a:endParaRPr lang="nb-NO"/>
          </a:p>
        </p:txBody>
      </p:sp>
      <p:sp>
        <p:nvSpPr>
          <p:cNvPr id="13" name="Plassholder for lysbildenummer 5"/>
          <p:cNvSpPr>
            <a:spLocks noGrp="1"/>
          </p:cNvSpPr>
          <p:nvPr>
            <p:ph type="sldNum" sz="quarter" idx="4"/>
          </p:nvPr>
        </p:nvSpPr>
        <p:spPr>
          <a:xfrm>
            <a:off x="11185457" y="6240782"/>
            <a:ext cx="48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45D54F3E-5908-4C83-B5CA-2A5BDE9E6817}" type="slidenum">
              <a:rPr lang="nb-NO" smtClean="0"/>
              <a:pPr/>
              <a:t>‹#›</a:t>
            </a:fld>
            <a:endParaRPr lang="nb-NO"/>
          </a:p>
        </p:txBody>
      </p:sp>
      <p:sp>
        <p:nvSpPr>
          <p:cNvPr id="7" name="Plassholder for tittel 1"/>
          <p:cNvSpPr>
            <a:spLocks noGrp="1"/>
          </p:cNvSpPr>
          <p:nvPr>
            <p:ph type="title"/>
          </p:nvPr>
        </p:nvSpPr>
        <p:spPr>
          <a:xfrm>
            <a:off x="522353" y="606454"/>
            <a:ext cx="11143104" cy="410369"/>
          </a:xfrm>
          <a:prstGeom prst="rect">
            <a:avLst/>
          </a:prstGeom>
        </p:spPr>
        <p:txBody>
          <a:bodyPr vert="horz" wrap="square" lIns="0" tIns="0" rIns="0" bIns="0" rtlCol="0" anchor="t" anchorCtr="0">
            <a:spAutoFit/>
          </a:bodyPr>
          <a:lstStyle>
            <a:lvl1pPr>
              <a:defRPr sz="2667"/>
            </a:lvl1pPr>
          </a:lstStyle>
          <a:p>
            <a:r>
              <a:rPr lang="en-US"/>
              <a:t>Click to edit Master title style</a:t>
            </a:r>
            <a:endParaRPr lang="nb-NO"/>
          </a:p>
        </p:txBody>
      </p:sp>
    </p:spTree>
    <p:extLst>
      <p:ext uri="{BB962C8B-B14F-4D97-AF65-F5344CB8AC3E}">
        <p14:creationId xmlns:p14="http://schemas.microsoft.com/office/powerpoint/2010/main" val="3336107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527053" y="1555754"/>
            <a:ext cx="5305985" cy="328295"/>
          </a:xfrm>
        </p:spPr>
        <p:txBody>
          <a:bodyPr wrap="square" anchor="t" anchorCtr="0">
            <a:spAutoFit/>
          </a:bodyPr>
          <a:lstStyle>
            <a:lvl1pPr marL="0" indent="0" algn="l">
              <a:buNone/>
              <a:defRPr sz="2133" b="1"/>
            </a:lvl1pPr>
            <a:lvl2pPr marL="342882" indent="0">
              <a:buNone/>
              <a:defRPr sz="1500" b="1"/>
            </a:lvl2pPr>
            <a:lvl3pPr marL="685767" indent="0">
              <a:buNone/>
              <a:defRPr sz="1351" b="1"/>
            </a:lvl3pPr>
            <a:lvl4pPr marL="1028649" indent="0">
              <a:buNone/>
              <a:defRPr sz="1200" b="1"/>
            </a:lvl4pPr>
            <a:lvl5pPr marL="1371531" indent="0">
              <a:buNone/>
              <a:defRPr sz="1200" b="1"/>
            </a:lvl5pPr>
            <a:lvl6pPr marL="1714414" indent="0">
              <a:buNone/>
              <a:defRPr sz="1200" b="1"/>
            </a:lvl6pPr>
            <a:lvl7pPr marL="2057298" indent="0">
              <a:buNone/>
              <a:defRPr sz="1200" b="1"/>
            </a:lvl7pPr>
            <a:lvl8pPr marL="2400180" indent="0">
              <a:buNone/>
              <a:defRPr sz="1200" b="1"/>
            </a:lvl8pPr>
            <a:lvl9pPr marL="2743063" indent="0">
              <a:buNone/>
              <a:defRPr sz="1200" b="1"/>
            </a:lvl9pPr>
          </a:lstStyle>
          <a:p>
            <a:pPr lvl="0"/>
            <a:r>
              <a:rPr lang="en-US"/>
              <a:t>Edit Master text styles</a:t>
            </a:r>
          </a:p>
        </p:txBody>
      </p:sp>
      <p:sp>
        <p:nvSpPr>
          <p:cNvPr id="5" name="Plassholder for tekst 4"/>
          <p:cNvSpPr>
            <a:spLocks noGrp="1"/>
          </p:cNvSpPr>
          <p:nvPr>
            <p:ph type="body" sz="quarter" idx="3"/>
          </p:nvPr>
        </p:nvSpPr>
        <p:spPr>
          <a:xfrm>
            <a:off x="6358969" y="1555754"/>
            <a:ext cx="5306495" cy="328295"/>
          </a:xfrm>
        </p:spPr>
        <p:txBody>
          <a:bodyPr wrap="square" anchor="t" anchorCtr="0">
            <a:spAutoFit/>
          </a:bodyPr>
          <a:lstStyle>
            <a:lvl1pPr marL="0" indent="0" algn="l">
              <a:buNone/>
              <a:defRPr sz="2133" b="1"/>
            </a:lvl1pPr>
            <a:lvl2pPr marL="342882" indent="0">
              <a:buNone/>
              <a:defRPr sz="1500" b="1"/>
            </a:lvl2pPr>
            <a:lvl3pPr marL="685767" indent="0">
              <a:buNone/>
              <a:defRPr sz="1351" b="1"/>
            </a:lvl3pPr>
            <a:lvl4pPr marL="1028649" indent="0">
              <a:buNone/>
              <a:defRPr sz="1200" b="1"/>
            </a:lvl4pPr>
            <a:lvl5pPr marL="1371531" indent="0">
              <a:buNone/>
              <a:defRPr sz="1200" b="1"/>
            </a:lvl5pPr>
            <a:lvl6pPr marL="1714414" indent="0">
              <a:buNone/>
              <a:defRPr sz="1200" b="1"/>
            </a:lvl6pPr>
            <a:lvl7pPr marL="2057298" indent="0">
              <a:buNone/>
              <a:defRPr sz="1200" b="1"/>
            </a:lvl7pPr>
            <a:lvl8pPr marL="2400180" indent="0">
              <a:buNone/>
              <a:defRPr sz="1200" b="1"/>
            </a:lvl8pPr>
            <a:lvl9pPr marL="2743063" indent="0">
              <a:buNone/>
              <a:defRPr sz="1200" b="1"/>
            </a:lvl9pPr>
          </a:lstStyle>
          <a:p>
            <a:pPr lvl="0"/>
            <a:r>
              <a:rPr lang="en-US"/>
              <a:t>Edit Master text styles</a:t>
            </a:r>
          </a:p>
        </p:txBody>
      </p:sp>
      <p:sp>
        <p:nvSpPr>
          <p:cNvPr id="10" name="Plassholder for innhold 2"/>
          <p:cNvSpPr>
            <a:spLocks noGrp="1"/>
          </p:cNvSpPr>
          <p:nvPr>
            <p:ph idx="14"/>
          </p:nvPr>
        </p:nvSpPr>
        <p:spPr>
          <a:xfrm>
            <a:off x="527052" y="1976388"/>
            <a:ext cx="5305984" cy="3660296"/>
          </a:xfrm>
        </p:spPr>
        <p:txBody>
          <a:bodyPr/>
          <a:lstStyle>
            <a:lvl1pPr>
              <a:spcBef>
                <a:spcPts val="0"/>
              </a:spcBef>
              <a:defRPr/>
            </a:lvl1pPr>
          </a:lstStyle>
          <a:p>
            <a:pPr lvl="0"/>
            <a:r>
              <a:rPr lang="en-US"/>
              <a:t>Edit Master text styles</a:t>
            </a:r>
          </a:p>
          <a:p>
            <a:pPr lvl="1"/>
            <a:r>
              <a:rPr lang="en-US"/>
              <a:t>Second level</a:t>
            </a:r>
          </a:p>
        </p:txBody>
      </p:sp>
      <p:sp>
        <p:nvSpPr>
          <p:cNvPr id="13" name="Plassholder for innhold 2"/>
          <p:cNvSpPr>
            <a:spLocks noGrp="1"/>
          </p:cNvSpPr>
          <p:nvPr>
            <p:ph idx="15"/>
          </p:nvPr>
        </p:nvSpPr>
        <p:spPr>
          <a:xfrm>
            <a:off x="6358967" y="1976388"/>
            <a:ext cx="5305984" cy="3660296"/>
          </a:xfrm>
        </p:spPr>
        <p:txBody>
          <a:bodyPr/>
          <a:lstStyle>
            <a:lvl1pPr>
              <a:spcBef>
                <a:spcPts val="0"/>
              </a:spcBef>
              <a:defRPr/>
            </a:lvl1pPr>
          </a:lstStyle>
          <a:p>
            <a:pPr lvl="0"/>
            <a:r>
              <a:rPr lang="en-US"/>
              <a:t>Edit Master text styles</a:t>
            </a:r>
          </a:p>
          <a:p>
            <a:pPr lvl="1"/>
            <a:r>
              <a:rPr lang="en-US"/>
              <a:t>Second level</a:t>
            </a:r>
          </a:p>
        </p:txBody>
      </p:sp>
      <p:sp>
        <p:nvSpPr>
          <p:cNvPr id="14" name="Plassholder for dato 3"/>
          <p:cNvSpPr>
            <a:spLocks noGrp="1"/>
          </p:cNvSpPr>
          <p:nvPr>
            <p:ph type="dt" sz="half" idx="2"/>
          </p:nvPr>
        </p:nvSpPr>
        <p:spPr>
          <a:xfrm>
            <a:off x="8484761" y="6240782"/>
            <a:ext cx="192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246D742B-D631-4363-BBFB-9E1931403F5C}" type="datetime1">
              <a:rPr lang="nb-NO" smtClean="0"/>
              <a:t>31.03.2022</a:t>
            </a:fld>
            <a:endParaRPr lang="nb-NO"/>
          </a:p>
        </p:txBody>
      </p:sp>
      <p:sp>
        <p:nvSpPr>
          <p:cNvPr id="15" name="Plassholder for lysbildenummer 5"/>
          <p:cNvSpPr>
            <a:spLocks noGrp="1"/>
          </p:cNvSpPr>
          <p:nvPr>
            <p:ph type="sldNum" sz="quarter" idx="4"/>
          </p:nvPr>
        </p:nvSpPr>
        <p:spPr>
          <a:xfrm>
            <a:off x="11185457" y="6240782"/>
            <a:ext cx="48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45D54F3E-5908-4C83-B5CA-2A5BDE9E6817}" type="slidenum">
              <a:rPr lang="nb-NO" smtClean="0"/>
              <a:pPr/>
              <a:t>‹#›</a:t>
            </a:fld>
            <a:endParaRPr lang="nb-NO"/>
          </a:p>
        </p:txBody>
      </p:sp>
      <p:sp>
        <p:nvSpPr>
          <p:cNvPr id="9" name="Plassholder for tittel 1"/>
          <p:cNvSpPr>
            <a:spLocks noGrp="1"/>
          </p:cNvSpPr>
          <p:nvPr>
            <p:ph type="title"/>
          </p:nvPr>
        </p:nvSpPr>
        <p:spPr>
          <a:xfrm>
            <a:off x="522353" y="606454"/>
            <a:ext cx="11143104" cy="410369"/>
          </a:xfrm>
          <a:prstGeom prst="rect">
            <a:avLst/>
          </a:prstGeom>
        </p:spPr>
        <p:txBody>
          <a:bodyPr vert="horz" wrap="square" lIns="0" tIns="0" rIns="0" bIns="0" rtlCol="0" anchor="t" anchorCtr="0">
            <a:spAutoFit/>
          </a:bodyPr>
          <a:lstStyle>
            <a:lvl1pPr>
              <a:defRPr sz="2667"/>
            </a:lvl1pPr>
          </a:lstStyle>
          <a:p>
            <a:r>
              <a:rPr lang="en-US"/>
              <a:t>Click to edit Master title style</a:t>
            </a:r>
            <a:endParaRPr lang="nb-NO"/>
          </a:p>
        </p:txBody>
      </p:sp>
    </p:spTree>
    <p:extLst>
      <p:ext uri="{BB962C8B-B14F-4D97-AF65-F5344CB8AC3E}">
        <p14:creationId xmlns:p14="http://schemas.microsoft.com/office/powerpoint/2010/main" val="10774287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6" name="Plassholder for dato 3"/>
          <p:cNvSpPr>
            <a:spLocks noGrp="1"/>
          </p:cNvSpPr>
          <p:nvPr>
            <p:ph type="dt" sz="half" idx="2"/>
          </p:nvPr>
        </p:nvSpPr>
        <p:spPr>
          <a:xfrm>
            <a:off x="8484761" y="6240782"/>
            <a:ext cx="192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633C4B9E-6DD3-4AE2-82CC-F530ED4119BB}" type="datetime1">
              <a:rPr lang="nb-NO" smtClean="0"/>
              <a:t>31.03.2022</a:t>
            </a:fld>
            <a:endParaRPr lang="nb-NO"/>
          </a:p>
        </p:txBody>
      </p:sp>
      <p:sp>
        <p:nvSpPr>
          <p:cNvPr id="7" name="Plassholder for lysbildenummer 5"/>
          <p:cNvSpPr>
            <a:spLocks noGrp="1"/>
          </p:cNvSpPr>
          <p:nvPr>
            <p:ph type="sldNum" sz="quarter" idx="4"/>
          </p:nvPr>
        </p:nvSpPr>
        <p:spPr>
          <a:xfrm>
            <a:off x="11185457" y="6240782"/>
            <a:ext cx="48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45D54F3E-5908-4C83-B5CA-2A5BDE9E6817}" type="slidenum">
              <a:rPr lang="nb-NO" smtClean="0"/>
              <a:pPr/>
              <a:t>‹#›</a:t>
            </a:fld>
            <a:endParaRPr lang="nb-NO"/>
          </a:p>
        </p:txBody>
      </p:sp>
      <p:sp>
        <p:nvSpPr>
          <p:cNvPr id="8" name="Plassholder for tittel 1"/>
          <p:cNvSpPr>
            <a:spLocks noGrp="1"/>
          </p:cNvSpPr>
          <p:nvPr>
            <p:ph type="title"/>
          </p:nvPr>
        </p:nvSpPr>
        <p:spPr>
          <a:xfrm>
            <a:off x="527051" y="596901"/>
            <a:ext cx="11143104" cy="410369"/>
          </a:xfrm>
          <a:prstGeom prst="rect">
            <a:avLst/>
          </a:prstGeom>
        </p:spPr>
        <p:txBody>
          <a:bodyPr vert="horz" wrap="square" lIns="0" tIns="0" rIns="0" bIns="0" rtlCol="0" anchor="t" anchorCtr="0">
            <a:spAutoFit/>
          </a:bodyPr>
          <a:lstStyle/>
          <a:p>
            <a:r>
              <a:rPr lang="en-US"/>
              <a:t>Click to edit Master title style</a:t>
            </a:r>
            <a:endParaRPr lang="nb-NO"/>
          </a:p>
        </p:txBody>
      </p:sp>
    </p:spTree>
    <p:extLst>
      <p:ext uri="{BB962C8B-B14F-4D97-AF65-F5344CB8AC3E}">
        <p14:creationId xmlns:p14="http://schemas.microsoft.com/office/powerpoint/2010/main" val="12998575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5" name="Plassholder for dato 3"/>
          <p:cNvSpPr>
            <a:spLocks noGrp="1"/>
          </p:cNvSpPr>
          <p:nvPr>
            <p:ph type="dt" sz="half" idx="2"/>
          </p:nvPr>
        </p:nvSpPr>
        <p:spPr>
          <a:xfrm>
            <a:off x="8484761" y="6240782"/>
            <a:ext cx="192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EDFEF9BE-8788-443D-9EF5-9153D983B00D}" type="datetime1">
              <a:rPr lang="nb-NO" smtClean="0"/>
              <a:t>31.03.2022</a:t>
            </a:fld>
            <a:endParaRPr lang="nb-NO"/>
          </a:p>
        </p:txBody>
      </p:sp>
      <p:sp>
        <p:nvSpPr>
          <p:cNvPr id="6" name="Plassholder for lysbildenummer 5"/>
          <p:cNvSpPr>
            <a:spLocks noGrp="1"/>
          </p:cNvSpPr>
          <p:nvPr>
            <p:ph type="sldNum" sz="quarter" idx="4"/>
          </p:nvPr>
        </p:nvSpPr>
        <p:spPr>
          <a:xfrm>
            <a:off x="11185457" y="6240782"/>
            <a:ext cx="48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45D54F3E-5908-4C83-B5CA-2A5BDE9E6817}" type="slidenum">
              <a:rPr lang="nb-NO" smtClean="0"/>
              <a:pPr/>
              <a:t>‹#›</a:t>
            </a:fld>
            <a:endParaRPr lang="nb-NO"/>
          </a:p>
        </p:txBody>
      </p:sp>
    </p:spTree>
    <p:extLst>
      <p:ext uri="{BB962C8B-B14F-4D97-AF65-F5344CB8AC3E}">
        <p14:creationId xmlns:p14="http://schemas.microsoft.com/office/powerpoint/2010/main" val="27675785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1_Tomt_uten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5721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Avslutningsslide">
    <p:spTree>
      <p:nvGrpSpPr>
        <p:cNvPr id="1" name=""/>
        <p:cNvGrpSpPr/>
        <p:nvPr/>
      </p:nvGrpSpPr>
      <p:grpSpPr>
        <a:xfrm>
          <a:off x="0" y="0"/>
          <a:ext cx="0" cy="0"/>
          <a:chOff x="0" y="0"/>
          <a:chExt cx="0" cy="0"/>
        </a:xfrm>
      </p:grpSpPr>
      <p:sp>
        <p:nvSpPr>
          <p:cNvPr id="4" name="TextBox 3"/>
          <p:cNvSpPr txBox="1"/>
          <p:nvPr userDrawn="1"/>
        </p:nvSpPr>
        <p:spPr>
          <a:xfrm>
            <a:off x="4517459" y="5649520"/>
            <a:ext cx="3157087" cy="502573"/>
          </a:xfrm>
          <a:prstGeom prst="rect">
            <a:avLst/>
          </a:prstGeom>
          <a:noFill/>
        </p:spPr>
        <p:txBody>
          <a:bodyPr wrap="square" rtlCol="0">
            <a:spAutoFit/>
          </a:bodyPr>
          <a:lstStyle/>
          <a:p>
            <a:pPr algn="ctr"/>
            <a:r>
              <a:rPr lang="en-US" sz="1333" b="1" u="sng" err="1"/>
              <a:t>Tusen</a:t>
            </a:r>
            <a:r>
              <a:rPr lang="en-US" sz="1333" b="1" u="sng"/>
              <a:t> </a:t>
            </a:r>
            <a:r>
              <a:rPr lang="en-US" sz="1333" b="1" u="sng" err="1"/>
              <a:t>takk</a:t>
            </a:r>
            <a:r>
              <a:rPr lang="en-US" sz="1333" b="1" u="sng"/>
              <a:t>!</a:t>
            </a:r>
          </a:p>
          <a:p>
            <a:pPr algn="ctr"/>
            <a:r>
              <a:rPr lang="en-US" sz="1333" b="1" u="sng"/>
              <a:t>www.innovasjonnorge.no</a:t>
            </a:r>
          </a:p>
        </p:txBody>
      </p:sp>
      <p:sp>
        <p:nvSpPr>
          <p:cNvPr id="6" name="Rectangle 5"/>
          <p:cNvSpPr/>
          <p:nvPr userDrawn="1"/>
        </p:nvSpPr>
        <p:spPr>
          <a:xfrm>
            <a:off x="4063996" y="2749258"/>
            <a:ext cx="3982728" cy="138658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63351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Bare tittel">
    <p:spTree>
      <p:nvGrpSpPr>
        <p:cNvPr id="1" name=""/>
        <p:cNvGrpSpPr/>
        <p:nvPr/>
      </p:nvGrpSpPr>
      <p:grpSpPr>
        <a:xfrm>
          <a:off x="0" y="0"/>
          <a:ext cx="0" cy="0"/>
          <a:chOff x="0" y="0"/>
          <a:chExt cx="0" cy="0"/>
        </a:xfrm>
      </p:grpSpPr>
      <p:sp>
        <p:nvSpPr>
          <p:cNvPr id="6" name="Plassholder for dato 3"/>
          <p:cNvSpPr>
            <a:spLocks noGrp="1"/>
          </p:cNvSpPr>
          <p:nvPr>
            <p:ph type="dt" sz="half" idx="2"/>
          </p:nvPr>
        </p:nvSpPr>
        <p:spPr>
          <a:xfrm>
            <a:off x="8484761" y="6240782"/>
            <a:ext cx="192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pPr rtl="0"/>
            <a:r>
              <a:rPr lang="nb-NO"/>
              <a:t>17.09.2019</a:t>
            </a:r>
          </a:p>
        </p:txBody>
      </p:sp>
      <p:sp>
        <p:nvSpPr>
          <p:cNvPr id="7" name="Plassholder for lysbildenummer 5"/>
          <p:cNvSpPr>
            <a:spLocks noGrp="1"/>
          </p:cNvSpPr>
          <p:nvPr>
            <p:ph type="sldNum" sz="quarter" idx="4"/>
          </p:nvPr>
        </p:nvSpPr>
        <p:spPr>
          <a:xfrm>
            <a:off x="11185457" y="6240782"/>
            <a:ext cx="48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pPr rtl="0"/>
            <a:fld id="{45D54F3E-5908-4C83-B5CA-2A5BDE9E6817}" type="slidenum">
              <a:rPr lang="nb-NO" smtClean="0"/>
              <a:pPr rtl="0"/>
              <a:t>‹#›</a:t>
            </a:fld>
            <a:endParaRPr lang="nb-NO"/>
          </a:p>
        </p:txBody>
      </p:sp>
      <p:sp>
        <p:nvSpPr>
          <p:cNvPr id="5" name="Plassholder for tekst 17">
            <a:extLst>
              <a:ext uri="{FF2B5EF4-FFF2-40B4-BE49-F238E27FC236}">
                <a16:creationId xmlns:a16="http://schemas.microsoft.com/office/drawing/2014/main" id="{44D3E619-250E-DD46-8D31-44BA2E8C2FD5}"/>
              </a:ext>
            </a:extLst>
          </p:cNvPr>
          <p:cNvSpPr>
            <a:spLocks noGrp="1"/>
          </p:cNvSpPr>
          <p:nvPr>
            <p:ph type="body" sz="quarter" idx="13"/>
          </p:nvPr>
        </p:nvSpPr>
        <p:spPr>
          <a:xfrm>
            <a:off x="528001" y="592515"/>
            <a:ext cx="11228916" cy="425451"/>
          </a:xfrm>
        </p:spPr>
        <p:txBody>
          <a:bodyPr rtlCol="0" anchor="b" anchorCtr="0"/>
          <a:lstStyle>
            <a:lvl1pPr marL="0" indent="0">
              <a:buNone/>
              <a:defRPr sz="2667" b="1" i="0"/>
            </a:lvl1pPr>
          </a:lstStyle>
          <a:p>
            <a:pPr lvl="0" rtl="0"/>
            <a:r>
              <a:rPr lang="en-US"/>
              <a:t>Click to edit Master text styles</a:t>
            </a:r>
          </a:p>
        </p:txBody>
      </p:sp>
    </p:spTree>
    <p:extLst>
      <p:ext uri="{BB962C8B-B14F-4D97-AF65-F5344CB8AC3E}">
        <p14:creationId xmlns:p14="http://schemas.microsoft.com/office/powerpoint/2010/main" val="32012071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527054" y="1555755"/>
            <a:ext cx="5305985" cy="328295"/>
          </a:xfrm>
        </p:spPr>
        <p:txBody>
          <a:bodyPr wrap="square" anchor="t" anchorCtr="0">
            <a:spAutoFit/>
          </a:bodyPr>
          <a:lstStyle>
            <a:lvl1pPr marL="0" indent="0" algn="l">
              <a:buNone/>
              <a:defRPr sz="2133" b="1"/>
            </a:lvl1pPr>
            <a:lvl2pPr marL="342874" indent="0">
              <a:buNone/>
              <a:defRPr sz="1500" b="1"/>
            </a:lvl2pPr>
            <a:lvl3pPr marL="685750" indent="0">
              <a:buNone/>
              <a:defRPr sz="1351" b="1"/>
            </a:lvl3pPr>
            <a:lvl4pPr marL="1028624" indent="0">
              <a:buNone/>
              <a:defRPr sz="1200" b="1"/>
            </a:lvl4pPr>
            <a:lvl5pPr marL="1371496" indent="0">
              <a:buNone/>
              <a:defRPr sz="1200" b="1"/>
            </a:lvl5pPr>
            <a:lvl6pPr marL="1714372" indent="0">
              <a:buNone/>
              <a:defRPr sz="1200" b="1"/>
            </a:lvl6pPr>
            <a:lvl7pPr marL="2057247" indent="0">
              <a:buNone/>
              <a:defRPr sz="1200" b="1"/>
            </a:lvl7pPr>
            <a:lvl8pPr marL="2400120" indent="0">
              <a:buNone/>
              <a:defRPr sz="1200" b="1"/>
            </a:lvl8pPr>
            <a:lvl9pPr marL="2742994" indent="0">
              <a:buNone/>
              <a:defRPr sz="1200" b="1"/>
            </a:lvl9pPr>
          </a:lstStyle>
          <a:p>
            <a:pPr lvl="0"/>
            <a:r>
              <a:rPr lang="en-US"/>
              <a:t>Edit Master text styles</a:t>
            </a:r>
          </a:p>
        </p:txBody>
      </p:sp>
      <p:sp>
        <p:nvSpPr>
          <p:cNvPr id="5" name="Plassholder for tekst 4"/>
          <p:cNvSpPr>
            <a:spLocks noGrp="1"/>
          </p:cNvSpPr>
          <p:nvPr>
            <p:ph type="body" sz="quarter" idx="3"/>
          </p:nvPr>
        </p:nvSpPr>
        <p:spPr>
          <a:xfrm>
            <a:off x="6358970" y="1555755"/>
            <a:ext cx="5306495" cy="328295"/>
          </a:xfrm>
        </p:spPr>
        <p:txBody>
          <a:bodyPr wrap="square" anchor="t" anchorCtr="0">
            <a:spAutoFit/>
          </a:bodyPr>
          <a:lstStyle>
            <a:lvl1pPr marL="0" indent="0" algn="l">
              <a:buNone/>
              <a:defRPr sz="2133" b="1"/>
            </a:lvl1pPr>
            <a:lvl2pPr marL="342874" indent="0">
              <a:buNone/>
              <a:defRPr sz="1500" b="1"/>
            </a:lvl2pPr>
            <a:lvl3pPr marL="685750" indent="0">
              <a:buNone/>
              <a:defRPr sz="1351" b="1"/>
            </a:lvl3pPr>
            <a:lvl4pPr marL="1028624" indent="0">
              <a:buNone/>
              <a:defRPr sz="1200" b="1"/>
            </a:lvl4pPr>
            <a:lvl5pPr marL="1371496" indent="0">
              <a:buNone/>
              <a:defRPr sz="1200" b="1"/>
            </a:lvl5pPr>
            <a:lvl6pPr marL="1714372" indent="0">
              <a:buNone/>
              <a:defRPr sz="1200" b="1"/>
            </a:lvl6pPr>
            <a:lvl7pPr marL="2057247" indent="0">
              <a:buNone/>
              <a:defRPr sz="1200" b="1"/>
            </a:lvl7pPr>
            <a:lvl8pPr marL="2400120" indent="0">
              <a:buNone/>
              <a:defRPr sz="1200" b="1"/>
            </a:lvl8pPr>
            <a:lvl9pPr marL="2742994" indent="0">
              <a:buNone/>
              <a:defRPr sz="1200" b="1"/>
            </a:lvl9pPr>
          </a:lstStyle>
          <a:p>
            <a:pPr lvl="0"/>
            <a:r>
              <a:rPr lang="en-US"/>
              <a:t>Edit Master text styles</a:t>
            </a:r>
          </a:p>
        </p:txBody>
      </p:sp>
      <p:sp>
        <p:nvSpPr>
          <p:cNvPr id="10" name="Plassholder for innhold 2"/>
          <p:cNvSpPr>
            <a:spLocks noGrp="1"/>
          </p:cNvSpPr>
          <p:nvPr>
            <p:ph idx="14"/>
          </p:nvPr>
        </p:nvSpPr>
        <p:spPr>
          <a:xfrm>
            <a:off x="527052" y="1976388"/>
            <a:ext cx="5305984" cy="3660296"/>
          </a:xfrm>
        </p:spPr>
        <p:txBody>
          <a:bodyPr/>
          <a:lstStyle>
            <a:lvl1pPr>
              <a:spcBef>
                <a:spcPts val="0"/>
              </a:spcBef>
              <a:defRPr/>
            </a:lvl1pPr>
          </a:lstStyle>
          <a:p>
            <a:pPr lvl="0"/>
            <a:r>
              <a:rPr lang="en-US"/>
              <a:t>Edit Master text styles</a:t>
            </a:r>
          </a:p>
          <a:p>
            <a:pPr lvl="1"/>
            <a:r>
              <a:rPr lang="en-US"/>
              <a:t>Second level</a:t>
            </a:r>
          </a:p>
        </p:txBody>
      </p:sp>
      <p:sp>
        <p:nvSpPr>
          <p:cNvPr id="13" name="Plassholder for innhold 2"/>
          <p:cNvSpPr>
            <a:spLocks noGrp="1"/>
          </p:cNvSpPr>
          <p:nvPr>
            <p:ph idx="15"/>
          </p:nvPr>
        </p:nvSpPr>
        <p:spPr>
          <a:xfrm>
            <a:off x="6358967" y="1976388"/>
            <a:ext cx="5305984" cy="3660296"/>
          </a:xfrm>
        </p:spPr>
        <p:txBody>
          <a:bodyPr/>
          <a:lstStyle>
            <a:lvl1pPr>
              <a:spcBef>
                <a:spcPts val="0"/>
              </a:spcBef>
              <a:defRPr/>
            </a:lvl1pPr>
          </a:lstStyle>
          <a:p>
            <a:pPr lvl="0"/>
            <a:r>
              <a:rPr lang="en-US"/>
              <a:t>Edit Master text styles</a:t>
            </a:r>
          </a:p>
          <a:p>
            <a:pPr lvl="1"/>
            <a:r>
              <a:rPr lang="en-US"/>
              <a:t>Second level</a:t>
            </a:r>
          </a:p>
        </p:txBody>
      </p:sp>
      <p:sp>
        <p:nvSpPr>
          <p:cNvPr id="14" name="Plassholder for dato 3"/>
          <p:cNvSpPr>
            <a:spLocks noGrp="1"/>
          </p:cNvSpPr>
          <p:nvPr>
            <p:ph type="dt" sz="half" idx="2"/>
          </p:nvPr>
        </p:nvSpPr>
        <p:spPr>
          <a:xfrm>
            <a:off x="8484761" y="6240783"/>
            <a:ext cx="192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246D742B-D631-4363-BBFB-9E1931403F5C}" type="datetime1">
              <a:rPr lang="nb-NO" smtClean="0"/>
              <a:t>31.03.2022</a:t>
            </a:fld>
            <a:endParaRPr lang="nb-NO"/>
          </a:p>
        </p:txBody>
      </p:sp>
      <p:sp>
        <p:nvSpPr>
          <p:cNvPr id="15" name="Plassholder for lysbildenummer 5"/>
          <p:cNvSpPr>
            <a:spLocks noGrp="1"/>
          </p:cNvSpPr>
          <p:nvPr>
            <p:ph type="sldNum" sz="quarter" idx="4"/>
          </p:nvPr>
        </p:nvSpPr>
        <p:spPr>
          <a:xfrm>
            <a:off x="11185457" y="6240783"/>
            <a:ext cx="48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45D54F3E-5908-4C83-B5CA-2A5BDE9E6817}" type="slidenum">
              <a:rPr lang="nb-NO" smtClean="0"/>
              <a:pPr/>
              <a:t>‹#›</a:t>
            </a:fld>
            <a:endParaRPr lang="nb-NO"/>
          </a:p>
        </p:txBody>
      </p:sp>
      <p:sp>
        <p:nvSpPr>
          <p:cNvPr id="9" name="Plassholder for tittel 1"/>
          <p:cNvSpPr>
            <a:spLocks noGrp="1"/>
          </p:cNvSpPr>
          <p:nvPr>
            <p:ph type="title"/>
          </p:nvPr>
        </p:nvSpPr>
        <p:spPr>
          <a:xfrm>
            <a:off x="522353" y="606456"/>
            <a:ext cx="11143104" cy="410369"/>
          </a:xfrm>
          <a:prstGeom prst="rect">
            <a:avLst/>
          </a:prstGeom>
        </p:spPr>
        <p:txBody>
          <a:bodyPr vert="horz" wrap="square" lIns="0" tIns="0" rIns="0" bIns="0" rtlCol="0" anchor="t" anchorCtr="0">
            <a:spAutoFit/>
          </a:bodyPr>
          <a:lstStyle>
            <a:lvl1pPr>
              <a:defRPr sz="2667"/>
            </a:lvl1pPr>
          </a:lstStyle>
          <a:p>
            <a:r>
              <a:rPr lang="en-US"/>
              <a:t>Click to edit Master title style</a:t>
            </a:r>
            <a:endParaRPr lang="nb-NO"/>
          </a:p>
        </p:txBody>
      </p:sp>
    </p:spTree>
    <p:extLst>
      <p:ext uri="{BB962C8B-B14F-4D97-AF65-F5344CB8AC3E}">
        <p14:creationId xmlns:p14="http://schemas.microsoft.com/office/powerpoint/2010/main" val="11728732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tel">
    <p:spTree>
      <p:nvGrpSpPr>
        <p:cNvPr id="1" name=""/>
        <p:cNvGrpSpPr/>
        <p:nvPr/>
      </p:nvGrpSpPr>
      <p:grpSpPr>
        <a:xfrm>
          <a:off x="0" y="0"/>
          <a:ext cx="0" cy="0"/>
          <a:chOff x="0" y="0"/>
          <a:chExt cx="0" cy="0"/>
        </a:xfrm>
      </p:grpSpPr>
      <p:pic>
        <p:nvPicPr>
          <p:cNvPr id="8" name="Picture 7" descr="A picture containing outdoor, snow, man, photo&#10;&#10;Description automatically generated">
            <a:extLst>
              <a:ext uri="{FF2B5EF4-FFF2-40B4-BE49-F238E27FC236}">
                <a16:creationId xmlns:a16="http://schemas.microsoft.com/office/drawing/2014/main" id="{2646B1B5-550B-4254-A51D-514C945C20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03"/>
            <a:ext cx="12192000" cy="6858000"/>
          </a:xfrm>
          <a:prstGeom prst="rect">
            <a:avLst/>
          </a:prstGeom>
        </p:spPr>
      </p:pic>
      <p:sp>
        <p:nvSpPr>
          <p:cNvPr id="13" name="Text Placeholder 12">
            <a:extLst>
              <a:ext uri="{FF2B5EF4-FFF2-40B4-BE49-F238E27FC236}">
                <a16:creationId xmlns:a16="http://schemas.microsoft.com/office/drawing/2014/main" id="{AB6979DF-3F20-424A-977A-87A26A210072}"/>
              </a:ext>
            </a:extLst>
          </p:cNvPr>
          <p:cNvSpPr>
            <a:spLocks noGrp="1"/>
          </p:cNvSpPr>
          <p:nvPr>
            <p:ph type="body" sz="quarter" idx="15" hasCustomPrompt="1"/>
          </p:nvPr>
        </p:nvSpPr>
        <p:spPr>
          <a:xfrm>
            <a:off x="10009200" y="6356351"/>
            <a:ext cx="2030400" cy="237600"/>
          </a:xfrm>
        </p:spPr>
        <p:txBody>
          <a:bodyPr>
            <a:normAutofit/>
          </a:bodyPr>
          <a:lstStyle>
            <a:lvl1pPr marL="0" indent="0">
              <a:buNone/>
              <a:defRPr sz="1067"/>
            </a:lvl1pPr>
          </a:lstStyle>
          <a:p>
            <a:pPr lvl="0"/>
            <a:r>
              <a:rPr lang="nb-NO"/>
              <a:t>PHOTO: </a:t>
            </a:r>
            <a:r>
              <a:rPr lang="nb-NO" err="1"/>
              <a:t>Name</a:t>
            </a:r>
            <a:r>
              <a:rPr lang="nb-NO"/>
              <a:t> </a:t>
            </a:r>
            <a:r>
              <a:rPr lang="nb-NO" err="1"/>
              <a:t>Naming</a:t>
            </a:r>
            <a:r>
              <a:rPr lang="nb-NO"/>
              <a:t> / Company</a:t>
            </a:r>
          </a:p>
        </p:txBody>
      </p:sp>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442914" y="2565401"/>
            <a:ext cx="9258300" cy="592139"/>
          </a:xfrm>
        </p:spPr>
        <p:txBody>
          <a:bodyPr lIns="0" tIns="0" rIns="0" bIns="0" anchor="b">
            <a:normAutofit/>
          </a:bodyPr>
          <a:lstStyle>
            <a:lvl1pPr algn="l">
              <a:defRPr sz="4000"/>
            </a:lvl1pPr>
          </a:lstStyle>
          <a:p>
            <a:r>
              <a:rPr lang="nb-NO"/>
              <a:t>Klikk for å redigere tittelstil</a:t>
            </a:r>
            <a:endParaRPr lang="en-US"/>
          </a:p>
        </p:txBody>
      </p:sp>
      <p:sp>
        <p:nvSpPr>
          <p:cNvPr id="3" name="Subtitle 2">
            <a:extLst>
              <a:ext uri="{FF2B5EF4-FFF2-40B4-BE49-F238E27FC236}">
                <a16:creationId xmlns:a16="http://schemas.microsoft.com/office/drawing/2014/main" id="{21F01333-38D4-4194-B5E4-2E38B0EAE6D6}"/>
              </a:ext>
            </a:extLst>
          </p:cNvPr>
          <p:cNvSpPr>
            <a:spLocks noGrp="1"/>
          </p:cNvSpPr>
          <p:nvPr>
            <p:ph type="subTitle" idx="1"/>
          </p:nvPr>
        </p:nvSpPr>
        <p:spPr>
          <a:xfrm>
            <a:off x="442915" y="3343276"/>
            <a:ext cx="9258300" cy="365125"/>
          </a:xfrm>
        </p:spPr>
        <p:txBody>
          <a:bodyPr lIns="0" tIns="0" rIns="0" bIns="0">
            <a:noAutofit/>
          </a:bodyPr>
          <a:lstStyle>
            <a:lvl1pPr marL="0" indent="0" algn="l">
              <a:buNone/>
              <a:defRPr sz="28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b-NO"/>
              <a:t>Klikk for å redigere undertittelstil i malen</a:t>
            </a:r>
            <a:endParaRPr lang="en-US"/>
          </a:p>
        </p:txBody>
      </p:sp>
      <p:pic>
        <p:nvPicPr>
          <p:cNvPr id="11" name="Picture 10">
            <a:extLst>
              <a:ext uri="{FF2B5EF4-FFF2-40B4-BE49-F238E27FC236}">
                <a16:creationId xmlns:a16="http://schemas.microsoft.com/office/drawing/2014/main" id="{161C5688-89DB-CC43-BED3-602E1BD4E5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2242" y="638099"/>
            <a:ext cx="1113423" cy="385200"/>
          </a:xfrm>
          <a:prstGeom prst="rect">
            <a:avLst/>
          </a:prstGeom>
        </p:spPr>
      </p:pic>
    </p:spTree>
    <p:extLst>
      <p:ext uri="{BB962C8B-B14F-4D97-AF65-F5344CB8AC3E}">
        <p14:creationId xmlns:p14="http://schemas.microsoft.com/office/powerpoint/2010/main" val="1639009895"/>
      </p:ext>
    </p:extLst>
  </p:cSld>
  <p:clrMapOvr>
    <a:masterClrMapping/>
  </p:clrMapOvr>
  <p:extLst>
    <p:ext uri="{DCECCB84-F9BA-43D5-87BE-67443E8EF086}">
      <p15:sldGuideLst xmlns:p15="http://schemas.microsoft.com/office/powerpoint/2012/main">
        <p15:guide id="1" orient="horz" pos="64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Bilde slide m/ tekst og logo">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4D674F-E85B-4DC6-96F6-C60796E7A1F2}"/>
              </a:ext>
            </a:extLst>
          </p:cNvPr>
          <p:cNvSpPr>
            <a:spLocks noGrp="1"/>
          </p:cNvSpPr>
          <p:nvPr>
            <p:ph type="pic" sz="quarter" idx="13"/>
          </p:nvPr>
        </p:nvSpPr>
        <p:spPr>
          <a:xfrm>
            <a:off x="0" y="1"/>
            <a:ext cx="12192000" cy="6858000"/>
          </a:xfrm>
        </p:spPr>
        <p:txBody>
          <a:bodyPr anchor="t"/>
          <a:lstStyle>
            <a:lvl1pPr marL="342891" indent="-342891" algn="l">
              <a:buFont typeface="Arial" panose="020B0604020202020204" pitchFamily="34" charset="0"/>
              <a:buChar char="•"/>
              <a:defRPr/>
            </a:lvl1pPr>
          </a:lstStyle>
          <a:p>
            <a:r>
              <a:rPr lang="nb-NO"/>
              <a:t>Klikk på ikonet for å legge til et bilde</a:t>
            </a:r>
            <a:endParaRPr lang="en-US"/>
          </a:p>
        </p:txBody>
      </p:sp>
      <p:sp>
        <p:nvSpPr>
          <p:cNvPr id="4" name="Title 1">
            <a:extLst>
              <a:ext uri="{FF2B5EF4-FFF2-40B4-BE49-F238E27FC236}">
                <a16:creationId xmlns:a16="http://schemas.microsoft.com/office/drawing/2014/main" id="{BC9E28CE-C4DB-4E8C-A0AD-DC7F9A8768DD}"/>
              </a:ext>
            </a:extLst>
          </p:cNvPr>
          <p:cNvSpPr>
            <a:spLocks noGrp="1"/>
          </p:cNvSpPr>
          <p:nvPr>
            <p:ph type="ctrTitle"/>
          </p:nvPr>
        </p:nvSpPr>
        <p:spPr>
          <a:xfrm>
            <a:off x="442914" y="2565401"/>
            <a:ext cx="9258300" cy="592139"/>
          </a:xfrm>
        </p:spPr>
        <p:txBody>
          <a:bodyPr lIns="0" tIns="0" rIns="0" bIns="0" anchor="b">
            <a:normAutofit/>
          </a:bodyPr>
          <a:lstStyle>
            <a:lvl1pPr algn="l">
              <a:defRPr sz="4000"/>
            </a:lvl1pPr>
          </a:lstStyle>
          <a:p>
            <a:r>
              <a:rPr lang="nb-NO"/>
              <a:t>Klikk for å redigere tittelstil</a:t>
            </a:r>
            <a:endParaRPr lang="en-US"/>
          </a:p>
        </p:txBody>
      </p:sp>
      <p:sp>
        <p:nvSpPr>
          <p:cNvPr id="6" name="Subtitle 2">
            <a:extLst>
              <a:ext uri="{FF2B5EF4-FFF2-40B4-BE49-F238E27FC236}">
                <a16:creationId xmlns:a16="http://schemas.microsoft.com/office/drawing/2014/main" id="{BBCCB97D-FA3E-4594-9DD5-D0E5418C3BB9}"/>
              </a:ext>
            </a:extLst>
          </p:cNvPr>
          <p:cNvSpPr>
            <a:spLocks noGrp="1"/>
          </p:cNvSpPr>
          <p:nvPr>
            <p:ph type="subTitle" idx="1"/>
          </p:nvPr>
        </p:nvSpPr>
        <p:spPr>
          <a:xfrm>
            <a:off x="442913" y="3343276"/>
            <a:ext cx="9258299" cy="365125"/>
          </a:xfrm>
        </p:spPr>
        <p:txBody>
          <a:bodyPr lIns="0" tIns="0" rIns="0" bIns="0">
            <a:noAutofit/>
          </a:bodyPr>
          <a:lstStyle>
            <a:lvl1pPr marL="0" indent="0" algn="l">
              <a:buNone/>
              <a:defRPr sz="28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b-NO"/>
              <a:t>Klikk for å redigere undertittelstil i malen</a:t>
            </a:r>
            <a:endParaRPr lang="en-US"/>
          </a:p>
        </p:txBody>
      </p:sp>
      <p:sp>
        <p:nvSpPr>
          <p:cNvPr id="8" name="Text Placeholder 12">
            <a:extLst>
              <a:ext uri="{FF2B5EF4-FFF2-40B4-BE49-F238E27FC236}">
                <a16:creationId xmlns:a16="http://schemas.microsoft.com/office/drawing/2014/main" id="{00A21E6E-2DD5-0245-9BB2-F81ADEECDEC0}"/>
              </a:ext>
            </a:extLst>
          </p:cNvPr>
          <p:cNvSpPr>
            <a:spLocks noGrp="1"/>
          </p:cNvSpPr>
          <p:nvPr>
            <p:ph type="body" sz="quarter" idx="15" hasCustomPrompt="1"/>
          </p:nvPr>
        </p:nvSpPr>
        <p:spPr>
          <a:xfrm>
            <a:off x="10009200" y="6356351"/>
            <a:ext cx="2030400" cy="237600"/>
          </a:xfrm>
        </p:spPr>
        <p:txBody>
          <a:bodyPr>
            <a:normAutofit/>
          </a:bodyPr>
          <a:lstStyle>
            <a:lvl1pPr marL="0" indent="0">
              <a:buNone/>
              <a:defRPr sz="1067"/>
            </a:lvl1pPr>
          </a:lstStyle>
          <a:p>
            <a:pPr lvl="0"/>
            <a:r>
              <a:rPr lang="nb-NO"/>
              <a:t>PHOTO: </a:t>
            </a:r>
            <a:r>
              <a:rPr lang="nb-NO" err="1"/>
              <a:t>Name</a:t>
            </a:r>
            <a:r>
              <a:rPr lang="nb-NO"/>
              <a:t> </a:t>
            </a:r>
            <a:r>
              <a:rPr lang="nb-NO" err="1"/>
              <a:t>Naming</a:t>
            </a:r>
            <a:r>
              <a:rPr lang="nb-NO"/>
              <a:t> / Company</a:t>
            </a:r>
          </a:p>
        </p:txBody>
      </p:sp>
      <p:sp>
        <p:nvSpPr>
          <p:cNvPr id="15" name="Text Placeholder 8">
            <a:extLst>
              <a:ext uri="{FF2B5EF4-FFF2-40B4-BE49-F238E27FC236}">
                <a16:creationId xmlns:a16="http://schemas.microsoft.com/office/drawing/2014/main" id="{B546FE2B-83A9-E540-B019-77382B66215E}"/>
              </a:ext>
            </a:extLst>
          </p:cNvPr>
          <p:cNvSpPr>
            <a:spLocks noGrp="1"/>
          </p:cNvSpPr>
          <p:nvPr>
            <p:ph type="body" sz="quarter" idx="16" hasCustomPrompt="1"/>
          </p:nvPr>
        </p:nvSpPr>
        <p:spPr>
          <a:xfrm>
            <a:off x="450434" y="639643"/>
            <a:ext cx="1113423" cy="383656"/>
          </a:xfrm>
          <a:prstGeom prst="rect">
            <a:avLst/>
          </a:prstGeom>
          <a:blipFill>
            <a:blip r:embed="rId2">
              <a:extLst>
                <a:ext uri="{28A0092B-C50C-407E-A947-70E740481C1C}">
                  <a14:useLocalDpi xmlns:a14="http://schemas.microsoft.com/office/drawing/2010/main" val="0"/>
                </a:ext>
              </a:extLst>
            </a:blip>
            <a:stretch>
              <a:fillRect/>
            </a:stretch>
          </a:blipFill>
        </p:spPr>
        <p:txBody>
          <a:bodyPr/>
          <a:lstStyle>
            <a:lvl1pPr>
              <a:defRPr sz="133">
                <a:solidFill>
                  <a:srgbClr val="000000"/>
                </a:solidFill>
              </a:defRPr>
            </a:lvl1pPr>
            <a:lvl2pPr>
              <a:defRPr sz="133">
                <a:solidFill>
                  <a:srgbClr val="000000"/>
                </a:solidFill>
              </a:defRPr>
            </a:lvl2pPr>
            <a:lvl3pPr>
              <a:defRPr sz="133">
                <a:solidFill>
                  <a:srgbClr val="000000"/>
                </a:solidFill>
              </a:defRPr>
            </a:lvl3pPr>
            <a:lvl4pPr>
              <a:defRPr sz="133">
                <a:solidFill>
                  <a:srgbClr val="000000"/>
                </a:solidFill>
              </a:defRPr>
            </a:lvl4pPr>
            <a:lvl5pPr>
              <a:defRPr sz="133">
                <a:solidFill>
                  <a:srgbClr val="000000"/>
                </a:solidFill>
              </a:defRPr>
            </a:lvl5pPr>
          </a:lstStyle>
          <a:p>
            <a:pPr lvl="0"/>
            <a:r>
              <a:rPr lang="en-US"/>
              <a:t> </a:t>
            </a:r>
            <a:endParaRPr lang="nb-NO"/>
          </a:p>
        </p:txBody>
      </p:sp>
    </p:spTree>
    <p:extLst>
      <p:ext uri="{BB962C8B-B14F-4D97-AF65-F5344CB8AC3E}">
        <p14:creationId xmlns:p14="http://schemas.microsoft.com/office/powerpoint/2010/main" val="2499761019"/>
      </p:ext>
    </p:extLst>
  </p:cSld>
  <p:clrMapOvr>
    <a:masterClrMapping/>
  </p:clrMapOvr>
  <p:extLst>
    <p:ext uri="{DCECCB84-F9BA-43D5-87BE-67443E8EF086}">
      <p15:sldGuideLst xmlns:p15="http://schemas.microsoft.com/office/powerpoint/2012/main">
        <p15:guide id="1" orient="horz" pos="64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Bilde slide u/ tekst og logo">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4D674F-E85B-4DC6-96F6-C60796E7A1F2}"/>
              </a:ext>
            </a:extLst>
          </p:cNvPr>
          <p:cNvSpPr>
            <a:spLocks noGrp="1"/>
          </p:cNvSpPr>
          <p:nvPr>
            <p:ph type="pic" sz="quarter" idx="13"/>
          </p:nvPr>
        </p:nvSpPr>
        <p:spPr>
          <a:xfrm>
            <a:off x="0" y="1"/>
            <a:ext cx="12192000" cy="6858000"/>
          </a:xfrm>
        </p:spPr>
        <p:txBody>
          <a:bodyPr anchor="t"/>
          <a:lstStyle>
            <a:lvl1pPr marL="342891" indent="-342891" algn="l">
              <a:buFont typeface="Arial" panose="020B0604020202020204" pitchFamily="34" charset="0"/>
              <a:buChar char="•"/>
              <a:defRPr/>
            </a:lvl1pPr>
          </a:lstStyle>
          <a:p>
            <a:r>
              <a:rPr lang="nb-NO"/>
              <a:t>Klikk på ikonet for å legge til et bilde</a:t>
            </a:r>
            <a:endParaRPr lang="en-US"/>
          </a:p>
        </p:txBody>
      </p:sp>
      <p:sp>
        <p:nvSpPr>
          <p:cNvPr id="8" name="Text Placeholder 12">
            <a:extLst>
              <a:ext uri="{FF2B5EF4-FFF2-40B4-BE49-F238E27FC236}">
                <a16:creationId xmlns:a16="http://schemas.microsoft.com/office/drawing/2014/main" id="{00A21E6E-2DD5-0245-9BB2-F81ADEECDEC0}"/>
              </a:ext>
            </a:extLst>
          </p:cNvPr>
          <p:cNvSpPr>
            <a:spLocks noGrp="1"/>
          </p:cNvSpPr>
          <p:nvPr>
            <p:ph type="body" sz="quarter" idx="15" hasCustomPrompt="1"/>
          </p:nvPr>
        </p:nvSpPr>
        <p:spPr>
          <a:xfrm>
            <a:off x="10009200" y="6356351"/>
            <a:ext cx="2030400" cy="237600"/>
          </a:xfrm>
        </p:spPr>
        <p:txBody>
          <a:bodyPr>
            <a:normAutofit/>
          </a:bodyPr>
          <a:lstStyle>
            <a:lvl1pPr marL="0" indent="0">
              <a:buNone/>
              <a:defRPr sz="1067"/>
            </a:lvl1pPr>
          </a:lstStyle>
          <a:p>
            <a:pPr lvl="0"/>
            <a:r>
              <a:rPr lang="nb-NO"/>
              <a:t>PHOTO: </a:t>
            </a:r>
            <a:r>
              <a:rPr lang="nb-NO" err="1"/>
              <a:t>Name</a:t>
            </a:r>
            <a:r>
              <a:rPr lang="nb-NO"/>
              <a:t> </a:t>
            </a:r>
            <a:r>
              <a:rPr lang="nb-NO" err="1"/>
              <a:t>Naming</a:t>
            </a:r>
            <a:r>
              <a:rPr lang="nb-NO"/>
              <a:t> / Company</a:t>
            </a:r>
          </a:p>
        </p:txBody>
      </p:sp>
    </p:spTree>
    <p:extLst>
      <p:ext uri="{BB962C8B-B14F-4D97-AF65-F5344CB8AC3E}">
        <p14:creationId xmlns:p14="http://schemas.microsoft.com/office/powerpoint/2010/main" val="614884913"/>
      </p:ext>
    </p:extLst>
  </p:cSld>
  <p:clrMapOvr>
    <a:masterClrMapping/>
  </p:clrMapOvr>
  <p:extLst>
    <p:ext uri="{DCECCB84-F9BA-43D5-87BE-67443E8EF086}">
      <p15:sldGuideLst xmlns:p15="http://schemas.microsoft.com/office/powerpoint/2012/main">
        <p15:guide id="1" orient="horz" pos="64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blå tittel">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2B680F-3F39-4251-A709-17C99C4A6490}"/>
              </a:ext>
            </a:extLst>
          </p:cNvPr>
          <p:cNvSpPr/>
          <p:nvPr userDrawn="1"/>
        </p:nvSpPr>
        <p:spPr>
          <a:xfrm>
            <a:off x="0" y="1524000"/>
            <a:ext cx="12192000" cy="533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6200774" y="2652714"/>
            <a:ext cx="5553076" cy="1243012"/>
          </a:xfrm>
        </p:spPr>
        <p:txBody>
          <a:bodyPr lIns="0" tIns="0" rIns="0" bIns="0" anchor="b">
            <a:normAutofit/>
          </a:bodyPr>
          <a:lstStyle>
            <a:lvl1pPr algn="l">
              <a:defRPr sz="4000"/>
            </a:lvl1pPr>
          </a:lstStyle>
          <a:p>
            <a:r>
              <a:rPr lang="nb-NO"/>
              <a:t>Klikk for å redigere tittelstil</a:t>
            </a:r>
            <a:endParaRPr lang="en-US"/>
          </a:p>
        </p:txBody>
      </p:sp>
      <p:sp>
        <p:nvSpPr>
          <p:cNvPr id="3" name="Subtitle 2">
            <a:extLst>
              <a:ext uri="{FF2B5EF4-FFF2-40B4-BE49-F238E27FC236}">
                <a16:creationId xmlns:a16="http://schemas.microsoft.com/office/drawing/2014/main" id="{21F01333-38D4-4194-B5E4-2E38B0EAE6D6}"/>
              </a:ext>
            </a:extLst>
          </p:cNvPr>
          <p:cNvSpPr>
            <a:spLocks noGrp="1"/>
          </p:cNvSpPr>
          <p:nvPr>
            <p:ph type="subTitle" idx="1"/>
          </p:nvPr>
        </p:nvSpPr>
        <p:spPr>
          <a:xfrm>
            <a:off x="6200775" y="4257675"/>
            <a:ext cx="5553075" cy="514351"/>
          </a:xfrm>
        </p:spPr>
        <p:txBody>
          <a:bodyPr lIns="0" tIns="0" rIns="0" bIns="0">
            <a:noAutofit/>
          </a:bodyPr>
          <a:lstStyle>
            <a:lvl1pPr marL="0" indent="0" algn="l">
              <a:buNone/>
              <a:defRPr sz="20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b-NO"/>
              <a:t>Klikk for å redigere undertittelstil i malen</a:t>
            </a:r>
            <a:endParaRPr lang="en-US"/>
          </a:p>
        </p:txBody>
      </p:sp>
      <p:pic>
        <p:nvPicPr>
          <p:cNvPr id="11" name="Picture 10">
            <a:extLst>
              <a:ext uri="{FF2B5EF4-FFF2-40B4-BE49-F238E27FC236}">
                <a16:creationId xmlns:a16="http://schemas.microsoft.com/office/drawing/2014/main" id="{2D44585A-7F77-8047-AAB8-CC1C9BC104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242" y="638099"/>
            <a:ext cx="1113423" cy="385200"/>
          </a:xfrm>
          <a:prstGeom prst="rect">
            <a:avLst/>
          </a:prstGeom>
        </p:spPr>
      </p:pic>
    </p:spTree>
    <p:extLst>
      <p:ext uri="{BB962C8B-B14F-4D97-AF65-F5344CB8AC3E}">
        <p14:creationId xmlns:p14="http://schemas.microsoft.com/office/powerpoint/2010/main" val="38680835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oransje tittel">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2B680F-3F39-4251-A709-17C99C4A6490}"/>
              </a:ext>
            </a:extLst>
          </p:cNvPr>
          <p:cNvSpPr/>
          <p:nvPr userDrawn="1"/>
        </p:nvSpPr>
        <p:spPr>
          <a:xfrm>
            <a:off x="0" y="1524000"/>
            <a:ext cx="12192000" cy="533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6200774" y="2652714"/>
            <a:ext cx="5553076" cy="1243012"/>
          </a:xfrm>
        </p:spPr>
        <p:txBody>
          <a:bodyPr lIns="0" tIns="0" rIns="0" bIns="0" anchor="b">
            <a:normAutofit/>
          </a:bodyPr>
          <a:lstStyle>
            <a:lvl1pPr algn="l">
              <a:defRPr sz="4000"/>
            </a:lvl1pPr>
          </a:lstStyle>
          <a:p>
            <a:r>
              <a:rPr lang="nb-NO"/>
              <a:t>Klikk for å redigere tittelstil</a:t>
            </a:r>
            <a:endParaRPr lang="en-US"/>
          </a:p>
        </p:txBody>
      </p:sp>
      <p:sp>
        <p:nvSpPr>
          <p:cNvPr id="3" name="Subtitle 2">
            <a:extLst>
              <a:ext uri="{FF2B5EF4-FFF2-40B4-BE49-F238E27FC236}">
                <a16:creationId xmlns:a16="http://schemas.microsoft.com/office/drawing/2014/main" id="{21F01333-38D4-4194-B5E4-2E38B0EAE6D6}"/>
              </a:ext>
            </a:extLst>
          </p:cNvPr>
          <p:cNvSpPr>
            <a:spLocks noGrp="1"/>
          </p:cNvSpPr>
          <p:nvPr>
            <p:ph type="subTitle" idx="1"/>
          </p:nvPr>
        </p:nvSpPr>
        <p:spPr>
          <a:xfrm>
            <a:off x="6200775" y="4257675"/>
            <a:ext cx="5553075" cy="514351"/>
          </a:xfrm>
        </p:spPr>
        <p:txBody>
          <a:bodyPr lIns="0" tIns="0" rIns="0" bIns="0">
            <a:noAutofit/>
          </a:bodyPr>
          <a:lstStyle>
            <a:lvl1pPr marL="0" indent="0" algn="l">
              <a:buNone/>
              <a:defRPr sz="20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b-NO"/>
              <a:t>Klikk for å redigere undertittelstil i malen</a:t>
            </a:r>
            <a:endParaRPr lang="en-US"/>
          </a:p>
        </p:txBody>
      </p:sp>
      <p:pic>
        <p:nvPicPr>
          <p:cNvPr id="7" name="Picture 6">
            <a:extLst>
              <a:ext uri="{FF2B5EF4-FFF2-40B4-BE49-F238E27FC236}">
                <a16:creationId xmlns:a16="http://schemas.microsoft.com/office/drawing/2014/main" id="{D3F53F6D-1B96-3F49-9259-87588319B3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242" y="638099"/>
            <a:ext cx="1113423" cy="385200"/>
          </a:xfrm>
          <a:prstGeom prst="rect">
            <a:avLst/>
          </a:prstGeom>
        </p:spPr>
      </p:pic>
    </p:spTree>
    <p:extLst>
      <p:ext uri="{BB962C8B-B14F-4D97-AF65-F5344CB8AC3E}">
        <p14:creationId xmlns:p14="http://schemas.microsoft.com/office/powerpoint/2010/main" val="37284069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bilde i bunn">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4D674F-E85B-4DC6-96F6-C60796E7A1F2}"/>
              </a:ext>
            </a:extLst>
          </p:cNvPr>
          <p:cNvSpPr>
            <a:spLocks noGrp="1"/>
          </p:cNvSpPr>
          <p:nvPr>
            <p:ph type="pic" sz="quarter" idx="13"/>
          </p:nvPr>
        </p:nvSpPr>
        <p:spPr>
          <a:xfrm>
            <a:off x="0" y="3133725"/>
            <a:ext cx="12192000" cy="3724275"/>
          </a:xfrm>
        </p:spPr>
        <p:txBody>
          <a:bodyPr anchor="t"/>
          <a:lstStyle>
            <a:lvl1pPr marL="342891" indent="-342891" algn="l">
              <a:buFont typeface="Arial" panose="020B0604020202020204" pitchFamily="34" charset="0"/>
              <a:buChar char="•"/>
              <a:defRPr/>
            </a:lvl1pPr>
          </a:lstStyle>
          <a:p>
            <a:r>
              <a:rPr lang="nb-NO"/>
              <a:t>Klikk på ikonet for å legge til et bilde</a:t>
            </a:r>
            <a:endParaRPr lang="en-US"/>
          </a:p>
        </p:txBody>
      </p:sp>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454822" y="1528763"/>
            <a:ext cx="4564855" cy="1319212"/>
          </a:xfrm>
        </p:spPr>
        <p:txBody>
          <a:bodyPr lIns="0" tIns="0" rIns="0" bIns="0" anchor="t">
            <a:normAutofit/>
          </a:bodyPr>
          <a:lstStyle>
            <a:lvl1pPr algn="l">
              <a:defRPr sz="2800"/>
            </a:lvl1pPr>
          </a:lstStyle>
          <a:p>
            <a:r>
              <a:rPr lang="nb-NO"/>
              <a:t>Klikk for å redigere tittelstil</a:t>
            </a:r>
            <a:endParaRPr lang="en-US"/>
          </a:p>
        </p:txBody>
      </p:sp>
      <p:sp>
        <p:nvSpPr>
          <p:cNvPr id="3" name="Subtitle 2">
            <a:extLst>
              <a:ext uri="{FF2B5EF4-FFF2-40B4-BE49-F238E27FC236}">
                <a16:creationId xmlns:a16="http://schemas.microsoft.com/office/drawing/2014/main" id="{21F01333-38D4-4194-B5E4-2E38B0EAE6D6}"/>
              </a:ext>
            </a:extLst>
          </p:cNvPr>
          <p:cNvSpPr>
            <a:spLocks noGrp="1"/>
          </p:cNvSpPr>
          <p:nvPr>
            <p:ph type="subTitle" idx="1"/>
          </p:nvPr>
        </p:nvSpPr>
        <p:spPr>
          <a:xfrm>
            <a:off x="6200775" y="1528763"/>
            <a:ext cx="5553075" cy="1319212"/>
          </a:xfrm>
        </p:spPr>
        <p:txBody>
          <a:bodyPr lIns="0" tIns="0" rIns="0" bIns="0">
            <a:normAutofit/>
          </a:bodyPr>
          <a:lstStyle>
            <a:lvl1pPr marL="0" indent="0" algn="l">
              <a:spcBef>
                <a:spcPts val="0"/>
              </a:spcBef>
              <a:buNone/>
              <a:defRPr sz="20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b-NO"/>
              <a:t>Klikk for å redigere undertittelstil i malen</a:t>
            </a:r>
            <a:endParaRPr lang="en-US"/>
          </a:p>
        </p:txBody>
      </p:sp>
      <p:sp>
        <p:nvSpPr>
          <p:cNvPr id="6" name="Text Placeholder 12">
            <a:extLst>
              <a:ext uri="{FF2B5EF4-FFF2-40B4-BE49-F238E27FC236}">
                <a16:creationId xmlns:a16="http://schemas.microsoft.com/office/drawing/2014/main" id="{D5C34F7B-757C-6A44-BCDD-8B9F442003F7}"/>
              </a:ext>
            </a:extLst>
          </p:cNvPr>
          <p:cNvSpPr>
            <a:spLocks noGrp="1"/>
          </p:cNvSpPr>
          <p:nvPr>
            <p:ph type="body" sz="quarter" idx="15" hasCustomPrompt="1"/>
          </p:nvPr>
        </p:nvSpPr>
        <p:spPr>
          <a:xfrm>
            <a:off x="10009200" y="6356351"/>
            <a:ext cx="2030400" cy="237600"/>
          </a:xfrm>
        </p:spPr>
        <p:txBody>
          <a:bodyPr>
            <a:normAutofit/>
          </a:bodyPr>
          <a:lstStyle>
            <a:lvl1pPr marL="0" indent="0">
              <a:buNone/>
              <a:defRPr sz="1067"/>
            </a:lvl1pPr>
          </a:lstStyle>
          <a:p>
            <a:pPr lvl="0"/>
            <a:r>
              <a:rPr lang="nb-NO"/>
              <a:t>PHOTO: </a:t>
            </a:r>
            <a:r>
              <a:rPr lang="nb-NO" err="1"/>
              <a:t>Name</a:t>
            </a:r>
            <a:r>
              <a:rPr lang="nb-NO"/>
              <a:t> </a:t>
            </a:r>
            <a:r>
              <a:rPr lang="nb-NO" err="1"/>
              <a:t>Naming</a:t>
            </a:r>
            <a:r>
              <a:rPr lang="nb-NO"/>
              <a:t> / Company</a:t>
            </a:r>
          </a:p>
        </p:txBody>
      </p:sp>
    </p:spTree>
    <p:extLst>
      <p:ext uri="{BB962C8B-B14F-4D97-AF65-F5344CB8AC3E}">
        <p14:creationId xmlns:p14="http://schemas.microsoft.com/office/powerpoint/2010/main" val="7759699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ilde og innhold">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4D674F-E85B-4DC6-96F6-C60796E7A1F2}"/>
              </a:ext>
            </a:extLst>
          </p:cNvPr>
          <p:cNvSpPr>
            <a:spLocks noGrp="1"/>
          </p:cNvSpPr>
          <p:nvPr>
            <p:ph type="pic" sz="quarter" idx="13"/>
          </p:nvPr>
        </p:nvSpPr>
        <p:spPr>
          <a:xfrm>
            <a:off x="7162800" y="647702"/>
            <a:ext cx="4591051" cy="5429249"/>
          </a:xfrm>
        </p:spPr>
        <p:txBody>
          <a:bodyPr anchor="t"/>
          <a:lstStyle>
            <a:lvl1pPr marL="342891" indent="-342891" algn="l">
              <a:buFont typeface="Arial" panose="020B0604020202020204" pitchFamily="34" charset="0"/>
              <a:buChar char="•"/>
              <a:defRPr/>
            </a:lvl1pPr>
          </a:lstStyle>
          <a:p>
            <a:r>
              <a:rPr lang="nb-NO"/>
              <a:t>Klikk på ikonet for å legge til et bilde</a:t>
            </a:r>
            <a:endParaRPr lang="en-US"/>
          </a:p>
        </p:txBody>
      </p:sp>
      <p:sp>
        <p:nvSpPr>
          <p:cNvPr id="14" name="Text Placeholder 12">
            <a:extLst>
              <a:ext uri="{FF2B5EF4-FFF2-40B4-BE49-F238E27FC236}">
                <a16:creationId xmlns:a16="http://schemas.microsoft.com/office/drawing/2014/main" id="{225EB384-5F9C-42D8-8E71-B711AFCB3007}"/>
              </a:ext>
            </a:extLst>
          </p:cNvPr>
          <p:cNvSpPr>
            <a:spLocks noGrp="1"/>
          </p:cNvSpPr>
          <p:nvPr>
            <p:ph type="body" sz="quarter" idx="16" hasCustomPrompt="1"/>
          </p:nvPr>
        </p:nvSpPr>
        <p:spPr>
          <a:xfrm>
            <a:off x="9843860" y="5758651"/>
            <a:ext cx="2030400" cy="237600"/>
          </a:xfrm>
        </p:spPr>
        <p:txBody>
          <a:bodyPr>
            <a:normAutofit/>
          </a:bodyPr>
          <a:lstStyle>
            <a:lvl1pPr marL="0" indent="0">
              <a:buNone/>
              <a:defRPr sz="1067"/>
            </a:lvl1pPr>
          </a:lstStyle>
          <a:p>
            <a:pPr lvl="0"/>
            <a:r>
              <a:rPr lang="nb-NO"/>
              <a:t>PHOTO: </a:t>
            </a:r>
            <a:r>
              <a:rPr lang="nb-NO" err="1"/>
              <a:t>Name</a:t>
            </a:r>
            <a:r>
              <a:rPr lang="nb-NO"/>
              <a:t> </a:t>
            </a:r>
            <a:r>
              <a:rPr lang="nb-NO" err="1"/>
              <a:t>Naming</a:t>
            </a:r>
            <a:r>
              <a:rPr lang="nb-NO"/>
              <a:t> / Company</a:t>
            </a:r>
          </a:p>
        </p:txBody>
      </p:sp>
      <p:sp>
        <p:nvSpPr>
          <p:cNvPr id="10" name="Content Placeholder 9">
            <a:extLst>
              <a:ext uri="{FF2B5EF4-FFF2-40B4-BE49-F238E27FC236}">
                <a16:creationId xmlns:a16="http://schemas.microsoft.com/office/drawing/2014/main" id="{CBC110BE-DB0A-433C-BB36-B049FCD6B505}"/>
              </a:ext>
            </a:extLst>
          </p:cNvPr>
          <p:cNvSpPr>
            <a:spLocks noGrp="1"/>
          </p:cNvSpPr>
          <p:nvPr>
            <p:ph sz="quarter" idx="15"/>
          </p:nvPr>
        </p:nvSpPr>
        <p:spPr>
          <a:xfrm>
            <a:off x="454820" y="1514476"/>
            <a:ext cx="5545931" cy="4562475"/>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Title 1">
            <a:extLst>
              <a:ext uri="{FF2B5EF4-FFF2-40B4-BE49-F238E27FC236}">
                <a16:creationId xmlns:a16="http://schemas.microsoft.com/office/drawing/2014/main" id="{B132315B-6FFE-7C45-87B3-7A83A3C0A9CE}"/>
              </a:ext>
            </a:extLst>
          </p:cNvPr>
          <p:cNvSpPr>
            <a:spLocks noGrp="1"/>
          </p:cNvSpPr>
          <p:nvPr>
            <p:ph type="ctrTitle"/>
          </p:nvPr>
        </p:nvSpPr>
        <p:spPr>
          <a:xfrm>
            <a:off x="454820" y="647701"/>
            <a:ext cx="5545931" cy="457768"/>
          </a:xfrm>
        </p:spPr>
        <p:txBody>
          <a:bodyPr lIns="0" tIns="0" rIns="0" bIns="0" anchor="t">
            <a:normAutofit/>
          </a:bodyPr>
          <a:lstStyle>
            <a:lvl1pPr algn="l">
              <a:defRPr sz="2800"/>
            </a:lvl1pPr>
          </a:lstStyle>
          <a:p>
            <a:r>
              <a:rPr lang="nb-NO"/>
              <a:t>Klikk for å redigere tittelstil</a:t>
            </a:r>
            <a:endParaRPr lang="en-US"/>
          </a:p>
        </p:txBody>
      </p:sp>
    </p:spTree>
    <p:extLst>
      <p:ext uri="{BB962C8B-B14F-4D97-AF65-F5344CB8AC3E}">
        <p14:creationId xmlns:p14="http://schemas.microsoft.com/office/powerpoint/2010/main" val="41780184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tort bild og innhold">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4D674F-E85B-4DC6-96F6-C60796E7A1F2}"/>
              </a:ext>
            </a:extLst>
          </p:cNvPr>
          <p:cNvSpPr>
            <a:spLocks noGrp="1"/>
          </p:cNvSpPr>
          <p:nvPr>
            <p:ph type="pic" sz="quarter" idx="13"/>
          </p:nvPr>
        </p:nvSpPr>
        <p:spPr>
          <a:xfrm>
            <a:off x="7162800" y="1"/>
            <a:ext cx="5029200" cy="6858000"/>
          </a:xfrm>
        </p:spPr>
        <p:txBody>
          <a:bodyPr anchor="t"/>
          <a:lstStyle>
            <a:lvl1pPr marL="342891" indent="-342891" algn="l">
              <a:buFont typeface="Arial" panose="020B0604020202020204" pitchFamily="34" charset="0"/>
              <a:buChar char="•"/>
              <a:defRPr/>
            </a:lvl1pPr>
          </a:lstStyle>
          <a:p>
            <a:r>
              <a:rPr lang="nb-NO"/>
              <a:t>Klikk på ikonet for å legge til et bilde</a:t>
            </a:r>
            <a:endParaRPr lang="en-US"/>
          </a:p>
        </p:txBody>
      </p:sp>
      <p:sp>
        <p:nvSpPr>
          <p:cNvPr id="10" name="Content Placeholder 9">
            <a:extLst>
              <a:ext uri="{FF2B5EF4-FFF2-40B4-BE49-F238E27FC236}">
                <a16:creationId xmlns:a16="http://schemas.microsoft.com/office/drawing/2014/main" id="{CBC110BE-DB0A-433C-BB36-B049FCD6B505}"/>
              </a:ext>
            </a:extLst>
          </p:cNvPr>
          <p:cNvSpPr>
            <a:spLocks noGrp="1"/>
          </p:cNvSpPr>
          <p:nvPr>
            <p:ph sz="quarter" idx="15"/>
          </p:nvPr>
        </p:nvSpPr>
        <p:spPr>
          <a:xfrm>
            <a:off x="454820" y="1514476"/>
            <a:ext cx="5545931" cy="4562475"/>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7" name="Title 1">
            <a:extLst>
              <a:ext uri="{FF2B5EF4-FFF2-40B4-BE49-F238E27FC236}">
                <a16:creationId xmlns:a16="http://schemas.microsoft.com/office/drawing/2014/main" id="{880B7925-6C9D-FB42-9574-A060EC9D48F2}"/>
              </a:ext>
            </a:extLst>
          </p:cNvPr>
          <p:cNvSpPr>
            <a:spLocks noGrp="1"/>
          </p:cNvSpPr>
          <p:nvPr>
            <p:ph type="ctrTitle"/>
          </p:nvPr>
        </p:nvSpPr>
        <p:spPr>
          <a:xfrm>
            <a:off x="454820" y="647701"/>
            <a:ext cx="5545931" cy="457768"/>
          </a:xfrm>
        </p:spPr>
        <p:txBody>
          <a:bodyPr lIns="0" tIns="0" rIns="0" bIns="0" anchor="t">
            <a:normAutofit/>
          </a:bodyPr>
          <a:lstStyle>
            <a:lvl1pPr algn="l">
              <a:defRPr sz="2800"/>
            </a:lvl1pPr>
          </a:lstStyle>
          <a:p>
            <a:r>
              <a:rPr lang="nb-NO"/>
              <a:t>Klikk for å redigere tittelstil</a:t>
            </a:r>
            <a:endParaRPr lang="en-US"/>
          </a:p>
        </p:txBody>
      </p:sp>
      <p:sp>
        <p:nvSpPr>
          <p:cNvPr id="8" name="Text Placeholder 12">
            <a:extLst>
              <a:ext uri="{FF2B5EF4-FFF2-40B4-BE49-F238E27FC236}">
                <a16:creationId xmlns:a16="http://schemas.microsoft.com/office/drawing/2014/main" id="{CC3B970C-63E5-4D8E-B95E-B803D5042CDE}"/>
              </a:ext>
            </a:extLst>
          </p:cNvPr>
          <p:cNvSpPr>
            <a:spLocks noGrp="1"/>
          </p:cNvSpPr>
          <p:nvPr>
            <p:ph type="body" sz="quarter" idx="16" hasCustomPrompt="1"/>
          </p:nvPr>
        </p:nvSpPr>
        <p:spPr>
          <a:xfrm>
            <a:off x="10009200" y="6356351"/>
            <a:ext cx="2030400" cy="237600"/>
          </a:xfrm>
        </p:spPr>
        <p:txBody>
          <a:bodyPr>
            <a:normAutofit/>
          </a:bodyPr>
          <a:lstStyle>
            <a:lvl1pPr marL="0" indent="0">
              <a:buNone/>
              <a:defRPr sz="1067"/>
            </a:lvl1pPr>
          </a:lstStyle>
          <a:p>
            <a:pPr lvl="0"/>
            <a:r>
              <a:rPr lang="nb-NO"/>
              <a:t>PHOTO: </a:t>
            </a:r>
            <a:r>
              <a:rPr lang="nb-NO" err="1"/>
              <a:t>Name</a:t>
            </a:r>
            <a:r>
              <a:rPr lang="nb-NO"/>
              <a:t> </a:t>
            </a:r>
            <a:r>
              <a:rPr lang="nb-NO" err="1"/>
              <a:t>Naming</a:t>
            </a:r>
            <a:r>
              <a:rPr lang="nb-NO"/>
              <a:t> / Company</a:t>
            </a:r>
          </a:p>
        </p:txBody>
      </p:sp>
    </p:spTree>
    <p:extLst>
      <p:ext uri="{BB962C8B-B14F-4D97-AF65-F5344CB8AC3E}">
        <p14:creationId xmlns:p14="http://schemas.microsoft.com/office/powerpoint/2010/main" val="32771901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stort bilde og ikoner">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C6287AD-72DA-4690-8453-9BC6F6318E8A}"/>
              </a:ext>
            </a:extLst>
          </p:cNvPr>
          <p:cNvSpPr>
            <a:spLocks noGrp="1"/>
          </p:cNvSpPr>
          <p:nvPr>
            <p:ph type="pic" sz="quarter" idx="32"/>
          </p:nvPr>
        </p:nvSpPr>
        <p:spPr>
          <a:xfrm>
            <a:off x="7154554" y="0"/>
            <a:ext cx="5037447" cy="6858000"/>
          </a:xfrm>
        </p:spPr>
        <p:txBody>
          <a:bodyPr/>
          <a:lstStyle>
            <a:lvl1pPr marL="342891" indent="-342891">
              <a:buFont typeface="Arial" panose="020B0604020202020204" pitchFamily="34" charset="0"/>
              <a:buChar char="•"/>
              <a:defRPr/>
            </a:lvl1pPr>
          </a:lstStyle>
          <a:p>
            <a:r>
              <a:rPr lang="nb-NO"/>
              <a:t>Klikk på ikonet for å legge til et bilde</a:t>
            </a:r>
            <a:endParaRPr lang="en-US"/>
          </a:p>
        </p:txBody>
      </p:sp>
      <p:sp>
        <p:nvSpPr>
          <p:cNvPr id="43" name="Plassholder for tekst 2">
            <a:extLst>
              <a:ext uri="{FF2B5EF4-FFF2-40B4-BE49-F238E27FC236}">
                <a16:creationId xmlns:a16="http://schemas.microsoft.com/office/drawing/2014/main" id="{FF46E68F-14F9-B74B-AA8F-CA228D7673B5}"/>
              </a:ext>
            </a:extLst>
          </p:cNvPr>
          <p:cNvSpPr>
            <a:spLocks noGrp="1"/>
          </p:cNvSpPr>
          <p:nvPr>
            <p:ph type="body" sz="quarter" idx="13" hasCustomPrompt="1"/>
          </p:nvPr>
        </p:nvSpPr>
        <p:spPr>
          <a:xfrm>
            <a:off x="452604" y="1518808"/>
            <a:ext cx="525176" cy="355923"/>
          </a:xfrm>
          <a:ln>
            <a:noFill/>
          </a:ln>
        </p:spPr>
        <p:txBody>
          <a:bodyPr anchor="t" anchorCtr="0">
            <a:normAutofit/>
          </a:bodyPr>
          <a:lstStyle>
            <a:lvl1pPr marL="0" indent="0" algn="l">
              <a:buNone/>
              <a:defRPr sz="2000" u="sng" baseline="0">
                <a:ln>
                  <a:noFill/>
                </a:ln>
                <a:solidFill>
                  <a:schemeClr val="tx1"/>
                </a:solidFill>
                <a:uFill>
                  <a:solidFill>
                    <a:schemeClr val="accent2"/>
                  </a:solidFill>
                </a:uFill>
                <a:latin typeface="+mn-lt"/>
              </a:defRPr>
            </a:lvl1pPr>
          </a:lstStyle>
          <a:p>
            <a:pPr lvl="0"/>
            <a:r>
              <a:rPr lang="nb-NO"/>
              <a:t>00</a:t>
            </a:r>
          </a:p>
          <a:p>
            <a:pPr lvl="0"/>
            <a:endParaRPr lang="nb-NO"/>
          </a:p>
        </p:txBody>
      </p:sp>
      <p:sp>
        <p:nvSpPr>
          <p:cNvPr id="44" name="Text Placeholder 7">
            <a:extLst>
              <a:ext uri="{FF2B5EF4-FFF2-40B4-BE49-F238E27FC236}">
                <a16:creationId xmlns:a16="http://schemas.microsoft.com/office/drawing/2014/main" id="{013165E3-497F-5545-A7CC-F98F3BEAA7C3}"/>
              </a:ext>
            </a:extLst>
          </p:cNvPr>
          <p:cNvSpPr>
            <a:spLocks noGrp="1"/>
          </p:cNvSpPr>
          <p:nvPr>
            <p:ph type="body" sz="quarter" idx="34"/>
          </p:nvPr>
        </p:nvSpPr>
        <p:spPr>
          <a:xfrm>
            <a:off x="1414463" y="1518809"/>
            <a:ext cx="4586288" cy="725148"/>
          </a:xfrm>
        </p:spPr>
        <p:txBody>
          <a:bodyPr lIns="0" tIns="0" rIns="0" bIns="0" anchor="t">
            <a:normAutofit/>
          </a:bodyPr>
          <a:lstStyle>
            <a:lvl1pPr marL="0" indent="0">
              <a:spcBef>
                <a:spcPts val="0"/>
              </a:spcBef>
              <a:buNone/>
              <a:defRPr sz="2000"/>
            </a:lvl1pPr>
          </a:lstStyle>
          <a:p>
            <a:pPr lvl="0"/>
            <a:r>
              <a:rPr lang="nb-NO"/>
              <a:t>Klikk for å redigere tekststiler i malen</a:t>
            </a:r>
          </a:p>
        </p:txBody>
      </p:sp>
      <p:sp>
        <p:nvSpPr>
          <p:cNvPr id="45" name="Plassholder for tekst 2">
            <a:extLst>
              <a:ext uri="{FF2B5EF4-FFF2-40B4-BE49-F238E27FC236}">
                <a16:creationId xmlns:a16="http://schemas.microsoft.com/office/drawing/2014/main" id="{AB4E3CBC-9114-744C-8105-3B9D6CFF65B0}"/>
              </a:ext>
            </a:extLst>
          </p:cNvPr>
          <p:cNvSpPr>
            <a:spLocks noGrp="1"/>
          </p:cNvSpPr>
          <p:nvPr>
            <p:ph type="body" sz="quarter" idx="35" hasCustomPrompt="1"/>
          </p:nvPr>
        </p:nvSpPr>
        <p:spPr>
          <a:xfrm>
            <a:off x="448763" y="2372436"/>
            <a:ext cx="525176" cy="355923"/>
          </a:xfrm>
          <a:ln>
            <a:noFill/>
          </a:ln>
        </p:spPr>
        <p:txBody>
          <a:bodyPr anchor="t" anchorCtr="0">
            <a:normAutofit/>
          </a:bodyPr>
          <a:lstStyle>
            <a:lvl1pPr marL="0" indent="0" algn="l">
              <a:buNone/>
              <a:defRPr sz="2000" u="sng" baseline="0">
                <a:ln>
                  <a:noFill/>
                </a:ln>
                <a:solidFill>
                  <a:schemeClr val="tx1"/>
                </a:solidFill>
                <a:uFill>
                  <a:solidFill>
                    <a:schemeClr val="accent2"/>
                  </a:solidFill>
                </a:uFill>
                <a:latin typeface="+mn-lt"/>
              </a:defRPr>
            </a:lvl1pPr>
          </a:lstStyle>
          <a:p>
            <a:pPr lvl="0"/>
            <a:r>
              <a:rPr lang="nb-NO"/>
              <a:t>00</a:t>
            </a:r>
          </a:p>
          <a:p>
            <a:pPr lvl="0"/>
            <a:endParaRPr lang="nb-NO"/>
          </a:p>
        </p:txBody>
      </p:sp>
      <p:sp>
        <p:nvSpPr>
          <p:cNvPr id="46" name="Text Placeholder 7">
            <a:extLst>
              <a:ext uri="{FF2B5EF4-FFF2-40B4-BE49-F238E27FC236}">
                <a16:creationId xmlns:a16="http://schemas.microsoft.com/office/drawing/2014/main" id="{B141B712-90AE-8442-AAD2-4C960BBE2146}"/>
              </a:ext>
            </a:extLst>
          </p:cNvPr>
          <p:cNvSpPr>
            <a:spLocks noGrp="1"/>
          </p:cNvSpPr>
          <p:nvPr>
            <p:ph type="body" sz="quarter" idx="41"/>
          </p:nvPr>
        </p:nvSpPr>
        <p:spPr>
          <a:xfrm>
            <a:off x="1409457" y="2372437"/>
            <a:ext cx="4586288" cy="725148"/>
          </a:xfrm>
        </p:spPr>
        <p:txBody>
          <a:bodyPr lIns="0" tIns="0" rIns="0" bIns="0" anchor="t">
            <a:normAutofit/>
          </a:bodyPr>
          <a:lstStyle>
            <a:lvl1pPr marL="0" indent="0">
              <a:spcBef>
                <a:spcPts val="0"/>
              </a:spcBef>
              <a:buNone/>
              <a:defRPr sz="2000"/>
            </a:lvl1pPr>
          </a:lstStyle>
          <a:p>
            <a:pPr lvl="0"/>
            <a:r>
              <a:rPr lang="nb-NO"/>
              <a:t>Klikk for å redigere tekststiler i malen</a:t>
            </a:r>
          </a:p>
        </p:txBody>
      </p:sp>
      <p:sp>
        <p:nvSpPr>
          <p:cNvPr id="47" name="Plassholder for tekst 2">
            <a:extLst>
              <a:ext uri="{FF2B5EF4-FFF2-40B4-BE49-F238E27FC236}">
                <a16:creationId xmlns:a16="http://schemas.microsoft.com/office/drawing/2014/main" id="{6891FC0B-D103-A74D-A154-2AB2BB4871C9}"/>
              </a:ext>
            </a:extLst>
          </p:cNvPr>
          <p:cNvSpPr>
            <a:spLocks noGrp="1"/>
          </p:cNvSpPr>
          <p:nvPr>
            <p:ph type="body" sz="quarter" idx="42" hasCustomPrompt="1"/>
          </p:nvPr>
        </p:nvSpPr>
        <p:spPr>
          <a:xfrm>
            <a:off x="448764" y="3226064"/>
            <a:ext cx="529017" cy="355923"/>
          </a:xfrm>
          <a:ln>
            <a:noFill/>
          </a:ln>
        </p:spPr>
        <p:txBody>
          <a:bodyPr anchor="t" anchorCtr="0">
            <a:normAutofit/>
          </a:bodyPr>
          <a:lstStyle>
            <a:lvl1pPr marL="0" indent="0" algn="l">
              <a:buNone/>
              <a:defRPr sz="2000" u="sng" baseline="0">
                <a:ln>
                  <a:noFill/>
                </a:ln>
                <a:solidFill>
                  <a:schemeClr val="tx1"/>
                </a:solidFill>
                <a:uFill>
                  <a:solidFill>
                    <a:schemeClr val="accent2"/>
                  </a:solidFill>
                </a:uFill>
                <a:latin typeface="+mn-lt"/>
              </a:defRPr>
            </a:lvl1pPr>
          </a:lstStyle>
          <a:p>
            <a:pPr lvl="0"/>
            <a:r>
              <a:rPr lang="nb-NO"/>
              <a:t>00</a:t>
            </a:r>
          </a:p>
          <a:p>
            <a:pPr lvl="0"/>
            <a:endParaRPr lang="nb-NO"/>
          </a:p>
        </p:txBody>
      </p:sp>
      <p:sp>
        <p:nvSpPr>
          <p:cNvPr id="48" name="Text Placeholder 7">
            <a:extLst>
              <a:ext uri="{FF2B5EF4-FFF2-40B4-BE49-F238E27FC236}">
                <a16:creationId xmlns:a16="http://schemas.microsoft.com/office/drawing/2014/main" id="{D126A573-B7E6-8B43-A5AE-5AEB07C37A5D}"/>
              </a:ext>
            </a:extLst>
          </p:cNvPr>
          <p:cNvSpPr>
            <a:spLocks noGrp="1"/>
          </p:cNvSpPr>
          <p:nvPr>
            <p:ph type="body" sz="quarter" idx="43"/>
          </p:nvPr>
        </p:nvSpPr>
        <p:spPr>
          <a:xfrm>
            <a:off x="1410708" y="3226063"/>
            <a:ext cx="4585037" cy="725148"/>
          </a:xfrm>
        </p:spPr>
        <p:txBody>
          <a:bodyPr lIns="0" tIns="0" rIns="0" bIns="0" anchor="t">
            <a:normAutofit/>
          </a:bodyPr>
          <a:lstStyle>
            <a:lvl1pPr marL="0" indent="0">
              <a:spcBef>
                <a:spcPts val="0"/>
              </a:spcBef>
              <a:buNone/>
              <a:defRPr sz="2000"/>
            </a:lvl1pPr>
          </a:lstStyle>
          <a:p>
            <a:pPr lvl="0"/>
            <a:r>
              <a:rPr lang="nb-NO"/>
              <a:t>Klikk for å redigere tekststiler i malen</a:t>
            </a:r>
          </a:p>
        </p:txBody>
      </p:sp>
      <p:sp>
        <p:nvSpPr>
          <p:cNvPr id="49" name="Plassholder for tekst 2">
            <a:extLst>
              <a:ext uri="{FF2B5EF4-FFF2-40B4-BE49-F238E27FC236}">
                <a16:creationId xmlns:a16="http://schemas.microsoft.com/office/drawing/2014/main" id="{6976C4FB-44F0-054D-A46E-8B77F90224D0}"/>
              </a:ext>
            </a:extLst>
          </p:cNvPr>
          <p:cNvSpPr>
            <a:spLocks noGrp="1"/>
          </p:cNvSpPr>
          <p:nvPr>
            <p:ph type="body" sz="quarter" idx="44" hasCustomPrompt="1"/>
          </p:nvPr>
        </p:nvSpPr>
        <p:spPr>
          <a:xfrm>
            <a:off x="448760" y="4079692"/>
            <a:ext cx="525176" cy="355923"/>
          </a:xfrm>
          <a:ln>
            <a:noFill/>
          </a:ln>
        </p:spPr>
        <p:txBody>
          <a:bodyPr anchor="t" anchorCtr="0">
            <a:normAutofit/>
          </a:bodyPr>
          <a:lstStyle>
            <a:lvl1pPr marL="0" indent="0" algn="l">
              <a:buNone/>
              <a:defRPr sz="2000" u="sng" baseline="0">
                <a:ln>
                  <a:noFill/>
                </a:ln>
                <a:solidFill>
                  <a:schemeClr val="tx1"/>
                </a:solidFill>
                <a:uFill>
                  <a:solidFill>
                    <a:schemeClr val="accent2"/>
                  </a:solidFill>
                </a:uFill>
                <a:latin typeface="+mn-lt"/>
              </a:defRPr>
            </a:lvl1pPr>
          </a:lstStyle>
          <a:p>
            <a:pPr lvl="0"/>
            <a:r>
              <a:rPr lang="nb-NO"/>
              <a:t>00</a:t>
            </a:r>
          </a:p>
          <a:p>
            <a:pPr lvl="0"/>
            <a:endParaRPr lang="nb-NO"/>
          </a:p>
        </p:txBody>
      </p:sp>
      <p:sp>
        <p:nvSpPr>
          <p:cNvPr id="50" name="Text Placeholder 7">
            <a:extLst>
              <a:ext uri="{FF2B5EF4-FFF2-40B4-BE49-F238E27FC236}">
                <a16:creationId xmlns:a16="http://schemas.microsoft.com/office/drawing/2014/main" id="{3C0E11F1-614D-F441-B95E-02429680702F}"/>
              </a:ext>
            </a:extLst>
          </p:cNvPr>
          <p:cNvSpPr>
            <a:spLocks noGrp="1"/>
          </p:cNvSpPr>
          <p:nvPr>
            <p:ph type="body" sz="quarter" idx="45"/>
          </p:nvPr>
        </p:nvSpPr>
        <p:spPr>
          <a:xfrm>
            <a:off x="1411959" y="4079691"/>
            <a:ext cx="4583785" cy="725148"/>
          </a:xfrm>
        </p:spPr>
        <p:txBody>
          <a:bodyPr lIns="0" tIns="0" rIns="0" bIns="0" anchor="t">
            <a:normAutofit/>
          </a:bodyPr>
          <a:lstStyle>
            <a:lvl1pPr marL="0" indent="0">
              <a:spcBef>
                <a:spcPts val="0"/>
              </a:spcBef>
              <a:buNone/>
              <a:defRPr sz="2000"/>
            </a:lvl1pPr>
          </a:lstStyle>
          <a:p>
            <a:pPr lvl="0"/>
            <a:r>
              <a:rPr lang="nb-NO"/>
              <a:t>Klikk for å redigere tekststiler i malen</a:t>
            </a:r>
          </a:p>
        </p:txBody>
      </p:sp>
      <p:sp>
        <p:nvSpPr>
          <p:cNvPr id="51" name="Plassholder for tekst 2">
            <a:extLst>
              <a:ext uri="{FF2B5EF4-FFF2-40B4-BE49-F238E27FC236}">
                <a16:creationId xmlns:a16="http://schemas.microsoft.com/office/drawing/2014/main" id="{CB0C5965-1295-DD4E-B5D1-606829AD17F4}"/>
              </a:ext>
            </a:extLst>
          </p:cNvPr>
          <p:cNvSpPr>
            <a:spLocks noGrp="1"/>
          </p:cNvSpPr>
          <p:nvPr>
            <p:ph type="body" sz="quarter" idx="46" hasCustomPrompt="1"/>
          </p:nvPr>
        </p:nvSpPr>
        <p:spPr>
          <a:xfrm>
            <a:off x="448759" y="4933317"/>
            <a:ext cx="525176" cy="355923"/>
          </a:xfrm>
          <a:ln>
            <a:noFill/>
          </a:ln>
        </p:spPr>
        <p:txBody>
          <a:bodyPr anchor="t" anchorCtr="0">
            <a:normAutofit/>
          </a:bodyPr>
          <a:lstStyle>
            <a:lvl1pPr marL="0" indent="0" algn="l">
              <a:buNone/>
              <a:defRPr sz="2000" u="sng" baseline="0">
                <a:ln>
                  <a:noFill/>
                </a:ln>
                <a:solidFill>
                  <a:schemeClr val="tx1"/>
                </a:solidFill>
                <a:uFill>
                  <a:solidFill>
                    <a:schemeClr val="accent2"/>
                  </a:solidFill>
                </a:uFill>
                <a:latin typeface="+mn-lt"/>
              </a:defRPr>
            </a:lvl1pPr>
          </a:lstStyle>
          <a:p>
            <a:pPr lvl="0"/>
            <a:r>
              <a:rPr lang="nb-NO"/>
              <a:t>00</a:t>
            </a:r>
          </a:p>
          <a:p>
            <a:pPr lvl="0"/>
            <a:endParaRPr lang="nb-NO"/>
          </a:p>
        </p:txBody>
      </p:sp>
      <p:sp>
        <p:nvSpPr>
          <p:cNvPr id="52" name="Text Placeholder 7">
            <a:extLst>
              <a:ext uri="{FF2B5EF4-FFF2-40B4-BE49-F238E27FC236}">
                <a16:creationId xmlns:a16="http://schemas.microsoft.com/office/drawing/2014/main" id="{837EC896-07A4-F94D-896B-A8D59E0FEC9E}"/>
              </a:ext>
            </a:extLst>
          </p:cNvPr>
          <p:cNvSpPr>
            <a:spLocks noGrp="1"/>
          </p:cNvSpPr>
          <p:nvPr>
            <p:ph type="body" sz="quarter" idx="47"/>
          </p:nvPr>
        </p:nvSpPr>
        <p:spPr>
          <a:xfrm>
            <a:off x="1409457" y="4933319"/>
            <a:ext cx="4586287" cy="725148"/>
          </a:xfrm>
        </p:spPr>
        <p:txBody>
          <a:bodyPr lIns="0" tIns="0" rIns="0" bIns="0" anchor="t">
            <a:normAutofit/>
          </a:bodyPr>
          <a:lstStyle>
            <a:lvl1pPr marL="0" indent="0">
              <a:spcBef>
                <a:spcPts val="0"/>
              </a:spcBef>
              <a:buNone/>
              <a:defRPr sz="2000"/>
            </a:lvl1pPr>
          </a:lstStyle>
          <a:p>
            <a:pPr lvl="0"/>
            <a:r>
              <a:rPr lang="nb-NO"/>
              <a:t>Klikk for å redigere tekststiler i malen</a:t>
            </a:r>
          </a:p>
        </p:txBody>
      </p:sp>
      <p:sp>
        <p:nvSpPr>
          <p:cNvPr id="63" name="Title 1">
            <a:extLst>
              <a:ext uri="{FF2B5EF4-FFF2-40B4-BE49-F238E27FC236}">
                <a16:creationId xmlns:a16="http://schemas.microsoft.com/office/drawing/2014/main" id="{27AD949D-C5DC-9B4F-979E-ABF2F0706060}"/>
              </a:ext>
            </a:extLst>
          </p:cNvPr>
          <p:cNvSpPr>
            <a:spLocks noGrp="1"/>
          </p:cNvSpPr>
          <p:nvPr>
            <p:ph type="ctrTitle"/>
          </p:nvPr>
        </p:nvSpPr>
        <p:spPr>
          <a:xfrm>
            <a:off x="454820" y="647701"/>
            <a:ext cx="5545931" cy="457768"/>
          </a:xfrm>
        </p:spPr>
        <p:txBody>
          <a:bodyPr lIns="0" tIns="0" rIns="0" bIns="0" anchor="t">
            <a:normAutofit/>
          </a:bodyPr>
          <a:lstStyle>
            <a:lvl1pPr algn="l">
              <a:defRPr sz="2800"/>
            </a:lvl1pPr>
          </a:lstStyle>
          <a:p>
            <a:r>
              <a:rPr lang="nb-NO"/>
              <a:t>Klikk for å redigere tittelstil</a:t>
            </a:r>
            <a:endParaRPr lang="en-US"/>
          </a:p>
        </p:txBody>
      </p:sp>
      <p:sp>
        <p:nvSpPr>
          <p:cNvPr id="16" name="Text Placeholder 12">
            <a:extLst>
              <a:ext uri="{FF2B5EF4-FFF2-40B4-BE49-F238E27FC236}">
                <a16:creationId xmlns:a16="http://schemas.microsoft.com/office/drawing/2014/main" id="{48954A43-F8A0-4C98-8FFB-5421C58FA173}"/>
              </a:ext>
            </a:extLst>
          </p:cNvPr>
          <p:cNvSpPr>
            <a:spLocks noGrp="1"/>
          </p:cNvSpPr>
          <p:nvPr>
            <p:ph type="body" sz="quarter" idx="15" hasCustomPrompt="1"/>
          </p:nvPr>
        </p:nvSpPr>
        <p:spPr>
          <a:xfrm>
            <a:off x="10009200" y="6356351"/>
            <a:ext cx="2030400" cy="237600"/>
          </a:xfrm>
        </p:spPr>
        <p:txBody>
          <a:bodyPr>
            <a:normAutofit/>
          </a:bodyPr>
          <a:lstStyle>
            <a:lvl1pPr marL="0" indent="0">
              <a:buNone/>
              <a:defRPr sz="1067"/>
            </a:lvl1pPr>
          </a:lstStyle>
          <a:p>
            <a:pPr lvl="0"/>
            <a:r>
              <a:rPr lang="nb-NO"/>
              <a:t>PHOTO: </a:t>
            </a:r>
            <a:r>
              <a:rPr lang="nb-NO" err="1"/>
              <a:t>Name</a:t>
            </a:r>
            <a:r>
              <a:rPr lang="nb-NO"/>
              <a:t> </a:t>
            </a:r>
            <a:r>
              <a:rPr lang="nb-NO" err="1"/>
              <a:t>Naming</a:t>
            </a:r>
            <a:r>
              <a:rPr lang="nb-NO"/>
              <a:t> / Company</a:t>
            </a:r>
          </a:p>
        </p:txBody>
      </p:sp>
    </p:spTree>
    <p:extLst>
      <p:ext uri="{BB962C8B-B14F-4D97-AF65-F5344CB8AC3E}">
        <p14:creationId xmlns:p14="http://schemas.microsoft.com/office/powerpoint/2010/main" val="677252036"/>
      </p:ext>
    </p:extLst>
  </p:cSld>
  <p:clrMapOvr>
    <a:masterClrMapping/>
  </p:clrMapOvr>
  <p:extLst>
    <p:ext uri="{DCECCB84-F9BA-43D5-87BE-67443E8EF086}">
      <p15:sldGuideLst xmlns:p15="http://schemas.microsoft.com/office/powerpoint/2012/main">
        <p15:guide id="1" orient="horz" pos="640" userDrawn="1">
          <p15:clr>
            <a:srgbClr val="FBAE40"/>
          </p15:clr>
        </p15:guide>
        <p15:guide id="2" pos="4112"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CBC110BE-DB0A-433C-BB36-B049FCD6B505}"/>
              </a:ext>
            </a:extLst>
          </p:cNvPr>
          <p:cNvSpPr>
            <a:spLocks noGrp="1"/>
          </p:cNvSpPr>
          <p:nvPr>
            <p:ph sz="quarter" idx="15"/>
          </p:nvPr>
        </p:nvSpPr>
        <p:spPr>
          <a:xfrm>
            <a:off x="454820" y="1514476"/>
            <a:ext cx="5545931" cy="4562475"/>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Content Placeholder 9">
            <a:extLst>
              <a:ext uri="{FF2B5EF4-FFF2-40B4-BE49-F238E27FC236}">
                <a16:creationId xmlns:a16="http://schemas.microsoft.com/office/drawing/2014/main" id="{0D4782BC-4109-45D3-907A-7CAB7DF17581}"/>
              </a:ext>
            </a:extLst>
          </p:cNvPr>
          <p:cNvSpPr>
            <a:spLocks noGrp="1"/>
          </p:cNvSpPr>
          <p:nvPr>
            <p:ph sz="quarter" idx="16"/>
          </p:nvPr>
        </p:nvSpPr>
        <p:spPr>
          <a:xfrm>
            <a:off x="7177089" y="1514475"/>
            <a:ext cx="4595051" cy="4562475"/>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4" name="Title 1">
            <a:extLst>
              <a:ext uri="{FF2B5EF4-FFF2-40B4-BE49-F238E27FC236}">
                <a16:creationId xmlns:a16="http://schemas.microsoft.com/office/drawing/2014/main" id="{713B6CA1-30D0-D94F-889F-3872D8967EBE}"/>
              </a:ext>
            </a:extLst>
          </p:cNvPr>
          <p:cNvSpPr>
            <a:spLocks noGrp="1"/>
          </p:cNvSpPr>
          <p:nvPr>
            <p:ph type="ctrTitle"/>
          </p:nvPr>
        </p:nvSpPr>
        <p:spPr>
          <a:xfrm>
            <a:off x="454820" y="647701"/>
            <a:ext cx="5545931" cy="457768"/>
          </a:xfrm>
        </p:spPr>
        <p:txBody>
          <a:bodyPr lIns="0" tIns="0" rIns="0" bIns="0" anchor="t">
            <a:normAutofit/>
          </a:bodyPr>
          <a:lstStyle>
            <a:lvl1pPr algn="l">
              <a:defRPr sz="2800"/>
            </a:lvl1pPr>
          </a:lstStyle>
          <a:p>
            <a:r>
              <a:rPr lang="nb-NO"/>
              <a:t>Klikk for å redigere tittelstil</a:t>
            </a:r>
            <a:endParaRPr lang="en-US"/>
          </a:p>
        </p:txBody>
      </p:sp>
    </p:spTree>
    <p:extLst>
      <p:ext uri="{BB962C8B-B14F-4D97-AF65-F5344CB8AC3E}">
        <p14:creationId xmlns:p14="http://schemas.microsoft.com/office/powerpoint/2010/main" val="3361522174"/>
      </p:ext>
    </p:extLst>
  </p:cSld>
  <p:clrMapOvr>
    <a:masterClrMapping/>
  </p:clrMapOvr>
  <p:extLst>
    <p:ext uri="{DCECCB84-F9BA-43D5-87BE-67443E8EF086}">
      <p15:sldGuideLst xmlns:p15="http://schemas.microsoft.com/office/powerpoint/2012/main">
        <p15:guide id="1" orient="horz" pos="935" userDrawn="1">
          <p15:clr>
            <a:srgbClr val="FBAE40"/>
          </p15:clr>
        </p15:guide>
        <p15:guide id="2" pos="279"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elsides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454821" y="647701"/>
            <a:ext cx="11317319" cy="457768"/>
          </a:xfrm>
        </p:spPr>
        <p:txBody>
          <a:bodyPr lIns="0" tIns="0" rIns="0" bIns="0" anchor="t">
            <a:normAutofit/>
          </a:bodyPr>
          <a:lstStyle>
            <a:lvl1pPr algn="l">
              <a:defRPr sz="2800"/>
            </a:lvl1pPr>
          </a:lstStyle>
          <a:p>
            <a:r>
              <a:rPr lang="nb-NO"/>
              <a:t>Klikk for å redigere tittelstil</a:t>
            </a:r>
            <a:endParaRPr lang="en-US"/>
          </a:p>
        </p:txBody>
      </p:sp>
      <p:sp>
        <p:nvSpPr>
          <p:cNvPr id="11" name="Content Placeholder 9">
            <a:extLst>
              <a:ext uri="{FF2B5EF4-FFF2-40B4-BE49-F238E27FC236}">
                <a16:creationId xmlns:a16="http://schemas.microsoft.com/office/drawing/2014/main" id="{0D4782BC-4109-45D3-907A-7CAB7DF17581}"/>
              </a:ext>
            </a:extLst>
          </p:cNvPr>
          <p:cNvSpPr>
            <a:spLocks noGrp="1"/>
          </p:cNvSpPr>
          <p:nvPr>
            <p:ph sz="quarter" idx="16"/>
          </p:nvPr>
        </p:nvSpPr>
        <p:spPr>
          <a:xfrm>
            <a:off x="454822" y="1514475"/>
            <a:ext cx="11317319" cy="4562475"/>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22842194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rønn høy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9C0D48-322F-4D4D-8C30-0629C6657EB5}"/>
              </a:ext>
            </a:extLst>
          </p:cNvPr>
          <p:cNvSpPr/>
          <p:nvPr userDrawn="1"/>
        </p:nvSpPr>
        <p:spPr>
          <a:xfrm>
            <a:off x="6562725" y="0"/>
            <a:ext cx="562927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0" name="Content Placeholder 9">
            <a:extLst>
              <a:ext uri="{FF2B5EF4-FFF2-40B4-BE49-F238E27FC236}">
                <a16:creationId xmlns:a16="http://schemas.microsoft.com/office/drawing/2014/main" id="{CBC110BE-DB0A-433C-BB36-B049FCD6B505}"/>
              </a:ext>
            </a:extLst>
          </p:cNvPr>
          <p:cNvSpPr>
            <a:spLocks noGrp="1"/>
          </p:cNvSpPr>
          <p:nvPr>
            <p:ph sz="quarter" idx="15"/>
          </p:nvPr>
        </p:nvSpPr>
        <p:spPr>
          <a:xfrm>
            <a:off x="454820" y="1514476"/>
            <a:ext cx="5545931" cy="4562475"/>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Content Placeholder 9">
            <a:extLst>
              <a:ext uri="{FF2B5EF4-FFF2-40B4-BE49-F238E27FC236}">
                <a16:creationId xmlns:a16="http://schemas.microsoft.com/office/drawing/2014/main" id="{0D4782BC-4109-45D3-907A-7CAB7DF17581}"/>
              </a:ext>
            </a:extLst>
          </p:cNvPr>
          <p:cNvSpPr>
            <a:spLocks noGrp="1"/>
          </p:cNvSpPr>
          <p:nvPr>
            <p:ph sz="quarter" idx="16"/>
          </p:nvPr>
        </p:nvSpPr>
        <p:spPr>
          <a:xfrm>
            <a:off x="7177089" y="1514475"/>
            <a:ext cx="4595051" cy="4562475"/>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4" name="Title 1">
            <a:extLst>
              <a:ext uri="{FF2B5EF4-FFF2-40B4-BE49-F238E27FC236}">
                <a16:creationId xmlns:a16="http://schemas.microsoft.com/office/drawing/2014/main" id="{1160AF3F-B36B-5E44-9783-8E34E56A8ED3}"/>
              </a:ext>
            </a:extLst>
          </p:cNvPr>
          <p:cNvSpPr>
            <a:spLocks noGrp="1"/>
          </p:cNvSpPr>
          <p:nvPr>
            <p:ph type="ctrTitle"/>
          </p:nvPr>
        </p:nvSpPr>
        <p:spPr>
          <a:xfrm>
            <a:off x="454820" y="647701"/>
            <a:ext cx="5545931" cy="457768"/>
          </a:xfrm>
        </p:spPr>
        <p:txBody>
          <a:bodyPr lIns="0" tIns="0" rIns="0" bIns="0" anchor="t">
            <a:normAutofit/>
          </a:bodyPr>
          <a:lstStyle>
            <a:lvl1pPr algn="l">
              <a:defRPr sz="2800"/>
            </a:lvl1pPr>
          </a:lstStyle>
          <a:p>
            <a:r>
              <a:rPr lang="nb-NO"/>
              <a:t>Klikk for å redigere tittelstil</a:t>
            </a:r>
            <a:endParaRPr lang="en-US"/>
          </a:p>
        </p:txBody>
      </p:sp>
      <p:sp>
        <p:nvSpPr>
          <p:cNvPr id="9" name="Text Placeholder 2">
            <a:extLst>
              <a:ext uri="{FF2B5EF4-FFF2-40B4-BE49-F238E27FC236}">
                <a16:creationId xmlns:a16="http://schemas.microsoft.com/office/drawing/2014/main" id="{36AEFE15-FD8B-42B0-A2CF-EFFCD2626FA4}"/>
              </a:ext>
            </a:extLst>
          </p:cNvPr>
          <p:cNvSpPr>
            <a:spLocks noGrp="1"/>
          </p:cNvSpPr>
          <p:nvPr>
            <p:ph type="body" sz="quarter" idx="17"/>
          </p:nvPr>
        </p:nvSpPr>
        <p:spPr>
          <a:xfrm>
            <a:off x="7177089" y="647701"/>
            <a:ext cx="4595051" cy="457768"/>
          </a:xfrm>
        </p:spPr>
        <p:txBody>
          <a:bodyPr lIns="0" tIns="0" rIns="0" bIns="0">
            <a:normAutofit/>
          </a:bodyPr>
          <a:lstStyle>
            <a:lvl1pPr marL="0" indent="0">
              <a:lnSpc>
                <a:spcPct val="90000"/>
              </a:lnSpc>
              <a:spcBef>
                <a:spcPts val="0"/>
              </a:spcBef>
              <a:buNone/>
              <a:defRPr sz="2800"/>
            </a:lvl1pPr>
          </a:lstStyle>
          <a:p>
            <a:pPr lvl="0"/>
            <a:r>
              <a:rPr lang="nb-NO"/>
              <a:t>Klikk for å redigere tekststiler i malen</a:t>
            </a:r>
          </a:p>
        </p:txBody>
      </p:sp>
    </p:spTree>
    <p:extLst>
      <p:ext uri="{BB962C8B-B14F-4D97-AF65-F5344CB8AC3E}">
        <p14:creationId xmlns:p14="http://schemas.microsoft.com/office/powerpoint/2010/main" val="6455975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ransje høy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9C0D48-322F-4D4D-8C30-0629C6657EB5}"/>
              </a:ext>
            </a:extLst>
          </p:cNvPr>
          <p:cNvSpPr/>
          <p:nvPr userDrawn="1"/>
        </p:nvSpPr>
        <p:spPr>
          <a:xfrm>
            <a:off x="6562725" y="0"/>
            <a:ext cx="5629275"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0" name="Content Placeholder 9">
            <a:extLst>
              <a:ext uri="{FF2B5EF4-FFF2-40B4-BE49-F238E27FC236}">
                <a16:creationId xmlns:a16="http://schemas.microsoft.com/office/drawing/2014/main" id="{CBC110BE-DB0A-433C-BB36-B049FCD6B505}"/>
              </a:ext>
            </a:extLst>
          </p:cNvPr>
          <p:cNvSpPr>
            <a:spLocks noGrp="1"/>
          </p:cNvSpPr>
          <p:nvPr>
            <p:ph sz="quarter" idx="15"/>
          </p:nvPr>
        </p:nvSpPr>
        <p:spPr>
          <a:xfrm>
            <a:off x="454820" y="1514476"/>
            <a:ext cx="5545931" cy="4562475"/>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Content Placeholder 9">
            <a:extLst>
              <a:ext uri="{FF2B5EF4-FFF2-40B4-BE49-F238E27FC236}">
                <a16:creationId xmlns:a16="http://schemas.microsoft.com/office/drawing/2014/main" id="{0D4782BC-4109-45D3-907A-7CAB7DF17581}"/>
              </a:ext>
            </a:extLst>
          </p:cNvPr>
          <p:cNvSpPr>
            <a:spLocks noGrp="1"/>
          </p:cNvSpPr>
          <p:nvPr>
            <p:ph sz="quarter" idx="16"/>
          </p:nvPr>
        </p:nvSpPr>
        <p:spPr>
          <a:xfrm>
            <a:off x="7177089" y="1514475"/>
            <a:ext cx="4595051" cy="4562475"/>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4" name="Title 1">
            <a:extLst>
              <a:ext uri="{FF2B5EF4-FFF2-40B4-BE49-F238E27FC236}">
                <a16:creationId xmlns:a16="http://schemas.microsoft.com/office/drawing/2014/main" id="{1078EF1D-3783-DE4B-83B1-366BA8B12C38}"/>
              </a:ext>
            </a:extLst>
          </p:cNvPr>
          <p:cNvSpPr>
            <a:spLocks noGrp="1"/>
          </p:cNvSpPr>
          <p:nvPr>
            <p:ph type="ctrTitle"/>
          </p:nvPr>
        </p:nvSpPr>
        <p:spPr>
          <a:xfrm>
            <a:off x="454820" y="647701"/>
            <a:ext cx="5545931" cy="457768"/>
          </a:xfrm>
        </p:spPr>
        <p:txBody>
          <a:bodyPr lIns="0" tIns="0" rIns="0" bIns="0" anchor="t">
            <a:normAutofit/>
          </a:bodyPr>
          <a:lstStyle>
            <a:lvl1pPr algn="l">
              <a:defRPr sz="2800"/>
            </a:lvl1pPr>
          </a:lstStyle>
          <a:p>
            <a:r>
              <a:rPr lang="nb-NO"/>
              <a:t>Klikk for å redigere tittelstil</a:t>
            </a:r>
            <a:endParaRPr lang="en-US"/>
          </a:p>
        </p:txBody>
      </p:sp>
      <p:sp>
        <p:nvSpPr>
          <p:cNvPr id="9" name="Text Placeholder 2">
            <a:extLst>
              <a:ext uri="{FF2B5EF4-FFF2-40B4-BE49-F238E27FC236}">
                <a16:creationId xmlns:a16="http://schemas.microsoft.com/office/drawing/2014/main" id="{F78431C1-F8BC-466A-A625-6EB574E29376}"/>
              </a:ext>
            </a:extLst>
          </p:cNvPr>
          <p:cNvSpPr>
            <a:spLocks noGrp="1"/>
          </p:cNvSpPr>
          <p:nvPr>
            <p:ph type="body" sz="quarter" idx="17"/>
          </p:nvPr>
        </p:nvSpPr>
        <p:spPr>
          <a:xfrm>
            <a:off x="7177089" y="647701"/>
            <a:ext cx="4595051" cy="457768"/>
          </a:xfrm>
        </p:spPr>
        <p:txBody>
          <a:bodyPr lIns="0" tIns="0" rIns="0" bIns="0">
            <a:normAutofit/>
          </a:bodyPr>
          <a:lstStyle>
            <a:lvl1pPr marL="0" indent="0">
              <a:lnSpc>
                <a:spcPct val="90000"/>
              </a:lnSpc>
              <a:spcBef>
                <a:spcPts val="0"/>
              </a:spcBef>
              <a:buNone/>
              <a:defRPr sz="2800"/>
            </a:lvl1pPr>
          </a:lstStyle>
          <a:p>
            <a:pPr lvl="0"/>
            <a:r>
              <a:rPr lang="nb-NO"/>
              <a:t>Klikk for å redigere tekststiler i malen</a:t>
            </a:r>
          </a:p>
        </p:txBody>
      </p:sp>
    </p:spTree>
    <p:extLst>
      <p:ext uri="{BB962C8B-B14F-4D97-AF65-F5344CB8AC3E}">
        <p14:creationId xmlns:p14="http://schemas.microsoft.com/office/powerpoint/2010/main" val="1199903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å høy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9C0D48-322F-4D4D-8C30-0629C6657EB5}"/>
              </a:ext>
            </a:extLst>
          </p:cNvPr>
          <p:cNvSpPr/>
          <p:nvPr userDrawn="1"/>
        </p:nvSpPr>
        <p:spPr>
          <a:xfrm>
            <a:off x="6562725" y="0"/>
            <a:ext cx="56292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454820" y="647701"/>
            <a:ext cx="5545931" cy="457768"/>
          </a:xfrm>
        </p:spPr>
        <p:txBody>
          <a:bodyPr lIns="0" tIns="0" rIns="0" bIns="0" anchor="t">
            <a:normAutofit/>
          </a:bodyPr>
          <a:lstStyle>
            <a:lvl1pPr algn="l">
              <a:defRPr sz="2800"/>
            </a:lvl1pPr>
          </a:lstStyle>
          <a:p>
            <a:r>
              <a:rPr lang="nb-NO"/>
              <a:t>Klikk for å redigere tittelstil</a:t>
            </a:r>
            <a:endParaRPr lang="en-US"/>
          </a:p>
        </p:txBody>
      </p:sp>
      <p:sp>
        <p:nvSpPr>
          <p:cNvPr id="10" name="Content Placeholder 9">
            <a:extLst>
              <a:ext uri="{FF2B5EF4-FFF2-40B4-BE49-F238E27FC236}">
                <a16:creationId xmlns:a16="http://schemas.microsoft.com/office/drawing/2014/main" id="{CBC110BE-DB0A-433C-BB36-B049FCD6B505}"/>
              </a:ext>
            </a:extLst>
          </p:cNvPr>
          <p:cNvSpPr>
            <a:spLocks noGrp="1"/>
          </p:cNvSpPr>
          <p:nvPr>
            <p:ph sz="quarter" idx="15"/>
          </p:nvPr>
        </p:nvSpPr>
        <p:spPr>
          <a:xfrm>
            <a:off x="454820" y="1514476"/>
            <a:ext cx="5545931" cy="4562475"/>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Content Placeholder 9">
            <a:extLst>
              <a:ext uri="{FF2B5EF4-FFF2-40B4-BE49-F238E27FC236}">
                <a16:creationId xmlns:a16="http://schemas.microsoft.com/office/drawing/2014/main" id="{0D4782BC-4109-45D3-907A-7CAB7DF17581}"/>
              </a:ext>
            </a:extLst>
          </p:cNvPr>
          <p:cNvSpPr>
            <a:spLocks noGrp="1"/>
          </p:cNvSpPr>
          <p:nvPr>
            <p:ph sz="quarter" idx="16"/>
          </p:nvPr>
        </p:nvSpPr>
        <p:spPr>
          <a:xfrm>
            <a:off x="7177089" y="1514475"/>
            <a:ext cx="4595051" cy="4562475"/>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8" name="Text Placeholder 2">
            <a:extLst>
              <a:ext uri="{FF2B5EF4-FFF2-40B4-BE49-F238E27FC236}">
                <a16:creationId xmlns:a16="http://schemas.microsoft.com/office/drawing/2014/main" id="{63477453-930B-4E55-800D-9B922EF819C5}"/>
              </a:ext>
            </a:extLst>
          </p:cNvPr>
          <p:cNvSpPr>
            <a:spLocks noGrp="1"/>
          </p:cNvSpPr>
          <p:nvPr>
            <p:ph type="body" sz="quarter" idx="17"/>
          </p:nvPr>
        </p:nvSpPr>
        <p:spPr>
          <a:xfrm>
            <a:off x="7177089" y="647701"/>
            <a:ext cx="4595051" cy="457768"/>
          </a:xfrm>
        </p:spPr>
        <p:txBody>
          <a:bodyPr lIns="0" tIns="0" rIns="0" bIns="0">
            <a:normAutofit/>
          </a:bodyPr>
          <a:lstStyle>
            <a:lvl1pPr marL="0" indent="0">
              <a:lnSpc>
                <a:spcPct val="90000"/>
              </a:lnSpc>
              <a:spcBef>
                <a:spcPts val="0"/>
              </a:spcBef>
              <a:buNone/>
              <a:defRPr sz="2800"/>
            </a:lvl1pPr>
          </a:lstStyle>
          <a:p>
            <a:pPr lvl="0"/>
            <a:r>
              <a:rPr lang="nb-NO"/>
              <a:t>Klikk for å redigere tekststiler i malen</a:t>
            </a:r>
          </a:p>
        </p:txBody>
      </p:sp>
    </p:spTree>
    <p:extLst>
      <p:ext uri="{BB962C8B-B14F-4D97-AF65-F5344CB8AC3E}">
        <p14:creationId xmlns:p14="http://schemas.microsoft.com/office/powerpoint/2010/main" val="11037177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kolonner med bil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454821" y="647702"/>
            <a:ext cx="11289505" cy="847724"/>
          </a:xfrm>
        </p:spPr>
        <p:txBody>
          <a:bodyPr lIns="0" tIns="0" rIns="0" bIns="0" anchor="t">
            <a:normAutofit/>
          </a:bodyPr>
          <a:lstStyle>
            <a:lvl1pPr algn="l">
              <a:defRPr sz="2800"/>
            </a:lvl1pPr>
          </a:lstStyle>
          <a:p>
            <a:r>
              <a:rPr lang="nb-NO"/>
              <a:t>Klikk for å redigere tittelstil</a:t>
            </a:r>
            <a:endParaRPr lang="en-US"/>
          </a:p>
        </p:txBody>
      </p:sp>
      <p:sp>
        <p:nvSpPr>
          <p:cNvPr id="10" name="Content Placeholder 9">
            <a:extLst>
              <a:ext uri="{FF2B5EF4-FFF2-40B4-BE49-F238E27FC236}">
                <a16:creationId xmlns:a16="http://schemas.microsoft.com/office/drawing/2014/main" id="{CBC110BE-DB0A-433C-BB36-B049FCD6B505}"/>
              </a:ext>
            </a:extLst>
          </p:cNvPr>
          <p:cNvSpPr>
            <a:spLocks noGrp="1"/>
          </p:cNvSpPr>
          <p:nvPr>
            <p:ph sz="quarter" idx="15"/>
          </p:nvPr>
        </p:nvSpPr>
        <p:spPr>
          <a:xfrm>
            <a:off x="454820" y="3429001"/>
            <a:ext cx="3231357" cy="2647951"/>
          </a:xfrm>
        </p:spPr>
        <p:txBody>
          <a:bodyPr lIns="0" tIns="0" rIns="0" bIns="0">
            <a:normAutofit/>
          </a:bodyPr>
          <a:lstStyle>
            <a:lvl1pPr marL="359991" indent="-359991">
              <a:buFont typeface="Arial" panose="020B0604020202020204" pitchFamily="34" charset="0"/>
              <a:buChar char="•"/>
              <a:defRPr sz="1600"/>
            </a:lvl1pPr>
            <a:lvl2pPr>
              <a:defRPr sz="1600"/>
            </a:lvl2pPr>
            <a:lvl3pPr>
              <a:defRPr sz="1600"/>
            </a:lvl3pPr>
            <a:lvl4pPr>
              <a:defRPr sz="1600"/>
            </a:lvl4pPr>
            <a:lvl5pPr>
              <a:defRPr sz="16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4" name="Text Placeholder 13">
            <a:extLst>
              <a:ext uri="{FF2B5EF4-FFF2-40B4-BE49-F238E27FC236}">
                <a16:creationId xmlns:a16="http://schemas.microsoft.com/office/drawing/2014/main" id="{312E4318-AEE3-4482-8540-9E3363C9BD7B}"/>
              </a:ext>
            </a:extLst>
          </p:cNvPr>
          <p:cNvSpPr>
            <a:spLocks noGrp="1"/>
          </p:cNvSpPr>
          <p:nvPr>
            <p:ph type="body" sz="quarter" idx="16"/>
          </p:nvPr>
        </p:nvSpPr>
        <p:spPr>
          <a:xfrm>
            <a:off x="454820" y="2927349"/>
            <a:ext cx="3223419" cy="501651"/>
          </a:xfrm>
        </p:spPr>
        <p:txBody>
          <a:bodyPr lIns="0" tIns="0" rIns="0" bIns="0">
            <a:normAutofit/>
          </a:bodyPr>
          <a:lstStyle>
            <a:lvl1pPr marL="0" indent="0">
              <a:spcBef>
                <a:spcPts val="0"/>
              </a:spcBef>
              <a:buNone/>
              <a:defRPr b="1"/>
            </a:lvl1pPr>
          </a:lstStyle>
          <a:p>
            <a:pPr lvl="0"/>
            <a:r>
              <a:rPr lang="nb-NO"/>
              <a:t>Klikk for å redigere tekststiler i malen</a:t>
            </a:r>
          </a:p>
        </p:txBody>
      </p:sp>
      <p:sp>
        <p:nvSpPr>
          <p:cNvPr id="15" name="Content Placeholder 9">
            <a:extLst>
              <a:ext uri="{FF2B5EF4-FFF2-40B4-BE49-F238E27FC236}">
                <a16:creationId xmlns:a16="http://schemas.microsoft.com/office/drawing/2014/main" id="{54AAFF74-A9A2-4829-8A8D-9C50A31467A7}"/>
              </a:ext>
            </a:extLst>
          </p:cNvPr>
          <p:cNvSpPr>
            <a:spLocks noGrp="1"/>
          </p:cNvSpPr>
          <p:nvPr>
            <p:ph sz="quarter" idx="17"/>
          </p:nvPr>
        </p:nvSpPr>
        <p:spPr>
          <a:xfrm>
            <a:off x="4311649" y="3429001"/>
            <a:ext cx="3222627" cy="2647951"/>
          </a:xfrm>
        </p:spPr>
        <p:txBody>
          <a:bodyPr lIns="0" tIns="0" rIns="0" bIns="0">
            <a:normAutofit/>
          </a:bodyPr>
          <a:lstStyle>
            <a:lvl1pPr marL="359991" indent="-359991">
              <a:buFont typeface="Arial" panose="020B0604020202020204" pitchFamily="34" charset="0"/>
              <a:buChar char="•"/>
              <a:defRPr sz="1600"/>
            </a:lvl1pPr>
            <a:lvl2pPr>
              <a:defRPr sz="1600"/>
            </a:lvl2pPr>
            <a:lvl3pPr>
              <a:defRPr sz="1600"/>
            </a:lvl3pPr>
            <a:lvl4pPr>
              <a:defRPr sz="1600"/>
            </a:lvl4pPr>
            <a:lvl5pPr>
              <a:defRPr sz="16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6" name="Text Placeholder 13">
            <a:extLst>
              <a:ext uri="{FF2B5EF4-FFF2-40B4-BE49-F238E27FC236}">
                <a16:creationId xmlns:a16="http://schemas.microsoft.com/office/drawing/2014/main" id="{993204DF-78E4-4303-AACE-17346DB5B014}"/>
              </a:ext>
            </a:extLst>
          </p:cNvPr>
          <p:cNvSpPr>
            <a:spLocks noGrp="1"/>
          </p:cNvSpPr>
          <p:nvPr>
            <p:ph type="body" sz="quarter" idx="18"/>
          </p:nvPr>
        </p:nvSpPr>
        <p:spPr>
          <a:xfrm>
            <a:off x="4303714" y="2927349"/>
            <a:ext cx="3222625" cy="501651"/>
          </a:xfrm>
        </p:spPr>
        <p:txBody>
          <a:bodyPr lIns="0" tIns="0" rIns="0" bIns="0">
            <a:normAutofit/>
          </a:bodyPr>
          <a:lstStyle>
            <a:lvl1pPr marL="0" indent="0">
              <a:spcBef>
                <a:spcPts val="0"/>
              </a:spcBef>
              <a:buNone/>
              <a:defRPr b="1"/>
            </a:lvl1pPr>
          </a:lstStyle>
          <a:p>
            <a:pPr lvl="0"/>
            <a:r>
              <a:rPr lang="nb-NO"/>
              <a:t>Klikk for å redigere tekststiler i malen</a:t>
            </a:r>
          </a:p>
        </p:txBody>
      </p:sp>
      <p:sp>
        <p:nvSpPr>
          <p:cNvPr id="17" name="Content Placeholder 9">
            <a:extLst>
              <a:ext uri="{FF2B5EF4-FFF2-40B4-BE49-F238E27FC236}">
                <a16:creationId xmlns:a16="http://schemas.microsoft.com/office/drawing/2014/main" id="{98E5ED74-13CF-437C-A9DB-7BE2890D9162}"/>
              </a:ext>
            </a:extLst>
          </p:cNvPr>
          <p:cNvSpPr>
            <a:spLocks noGrp="1"/>
          </p:cNvSpPr>
          <p:nvPr>
            <p:ph sz="quarter" idx="19"/>
          </p:nvPr>
        </p:nvSpPr>
        <p:spPr>
          <a:xfrm>
            <a:off x="8143876" y="3429001"/>
            <a:ext cx="3230563" cy="2647951"/>
          </a:xfrm>
        </p:spPr>
        <p:txBody>
          <a:bodyPr lIns="0" tIns="0" rIns="0" bIns="0">
            <a:normAutofit/>
          </a:bodyPr>
          <a:lstStyle>
            <a:lvl1pPr marL="359991" indent="-359991">
              <a:buFont typeface="Arial" panose="020B0604020202020204" pitchFamily="34" charset="0"/>
              <a:buChar char="•"/>
              <a:defRPr sz="1600"/>
            </a:lvl1pPr>
            <a:lvl2pPr>
              <a:defRPr sz="1600"/>
            </a:lvl2pPr>
            <a:lvl3pPr>
              <a:defRPr sz="1600"/>
            </a:lvl3pPr>
            <a:lvl4pPr>
              <a:defRPr sz="1600"/>
            </a:lvl4pPr>
            <a:lvl5pPr>
              <a:defRPr sz="16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8" name="Text Placeholder 13">
            <a:extLst>
              <a:ext uri="{FF2B5EF4-FFF2-40B4-BE49-F238E27FC236}">
                <a16:creationId xmlns:a16="http://schemas.microsoft.com/office/drawing/2014/main" id="{5ECFDF90-B5DA-4FD7-9AF2-00149918642F}"/>
              </a:ext>
            </a:extLst>
          </p:cNvPr>
          <p:cNvSpPr>
            <a:spLocks noGrp="1"/>
          </p:cNvSpPr>
          <p:nvPr>
            <p:ph type="body" sz="quarter" idx="20"/>
          </p:nvPr>
        </p:nvSpPr>
        <p:spPr>
          <a:xfrm>
            <a:off x="8143877" y="2927349"/>
            <a:ext cx="3222625" cy="501651"/>
          </a:xfrm>
        </p:spPr>
        <p:txBody>
          <a:bodyPr lIns="0" tIns="0" rIns="0" bIns="0">
            <a:normAutofit/>
          </a:bodyPr>
          <a:lstStyle>
            <a:lvl1pPr marL="0" indent="0">
              <a:spcBef>
                <a:spcPts val="0"/>
              </a:spcBef>
              <a:buNone/>
              <a:defRPr b="1"/>
            </a:lvl1pPr>
          </a:lstStyle>
          <a:p>
            <a:pPr lvl="0"/>
            <a:r>
              <a:rPr lang="nb-NO"/>
              <a:t>Klikk for å redigere tekststiler i malen</a:t>
            </a:r>
          </a:p>
        </p:txBody>
      </p:sp>
      <p:sp>
        <p:nvSpPr>
          <p:cNvPr id="20" name="Picture Placeholder 19">
            <a:extLst>
              <a:ext uri="{FF2B5EF4-FFF2-40B4-BE49-F238E27FC236}">
                <a16:creationId xmlns:a16="http://schemas.microsoft.com/office/drawing/2014/main" id="{B70EB998-EBA6-4FAF-8176-294CB640C92F}"/>
              </a:ext>
            </a:extLst>
          </p:cNvPr>
          <p:cNvSpPr>
            <a:spLocks noGrp="1"/>
          </p:cNvSpPr>
          <p:nvPr>
            <p:ph type="pic" sz="quarter" idx="21"/>
          </p:nvPr>
        </p:nvSpPr>
        <p:spPr>
          <a:xfrm>
            <a:off x="463549" y="1989139"/>
            <a:ext cx="679451" cy="698500"/>
          </a:xfrm>
        </p:spPr>
        <p:txBody>
          <a:bodyPr>
            <a:normAutofit/>
          </a:bodyPr>
          <a:lstStyle>
            <a:lvl1pPr marL="0" indent="0">
              <a:buNone/>
              <a:defRPr sz="1067"/>
            </a:lvl1pPr>
          </a:lstStyle>
          <a:p>
            <a:r>
              <a:rPr lang="nb-NO"/>
              <a:t>Klikk på ikonet for å legge til et bilde</a:t>
            </a:r>
            <a:endParaRPr lang="en-US"/>
          </a:p>
        </p:txBody>
      </p:sp>
      <p:sp>
        <p:nvSpPr>
          <p:cNvPr id="21" name="Picture Placeholder 19">
            <a:extLst>
              <a:ext uri="{FF2B5EF4-FFF2-40B4-BE49-F238E27FC236}">
                <a16:creationId xmlns:a16="http://schemas.microsoft.com/office/drawing/2014/main" id="{2DB79318-2645-433D-995C-EEBEAA75B693}"/>
              </a:ext>
            </a:extLst>
          </p:cNvPr>
          <p:cNvSpPr>
            <a:spLocks noGrp="1"/>
          </p:cNvSpPr>
          <p:nvPr>
            <p:ph type="pic" sz="quarter" idx="22"/>
          </p:nvPr>
        </p:nvSpPr>
        <p:spPr>
          <a:xfrm>
            <a:off x="4303713" y="1989139"/>
            <a:ext cx="679451" cy="698500"/>
          </a:xfrm>
        </p:spPr>
        <p:txBody>
          <a:bodyPr>
            <a:normAutofit/>
          </a:bodyPr>
          <a:lstStyle>
            <a:lvl1pPr marL="0" indent="0">
              <a:buNone/>
              <a:defRPr sz="1067"/>
            </a:lvl1pPr>
          </a:lstStyle>
          <a:p>
            <a:r>
              <a:rPr lang="nb-NO"/>
              <a:t>Klikk på ikonet for å legge til et bilde</a:t>
            </a:r>
            <a:endParaRPr lang="en-US"/>
          </a:p>
        </p:txBody>
      </p:sp>
      <p:sp>
        <p:nvSpPr>
          <p:cNvPr id="22" name="Picture Placeholder 19">
            <a:extLst>
              <a:ext uri="{FF2B5EF4-FFF2-40B4-BE49-F238E27FC236}">
                <a16:creationId xmlns:a16="http://schemas.microsoft.com/office/drawing/2014/main" id="{6FBCB379-FD0C-4184-A635-CCC09D8ED0E7}"/>
              </a:ext>
            </a:extLst>
          </p:cNvPr>
          <p:cNvSpPr>
            <a:spLocks noGrp="1"/>
          </p:cNvSpPr>
          <p:nvPr>
            <p:ph type="pic" sz="quarter" idx="23"/>
          </p:nvPr>
        </p:nvSpPr>
        <p:spPr>
          <a:xfrm>
            <a:off x="8143876" y="1978026"/>
            <a:ext cx="679451" cy="698500"/>
          </a:xfrm>
        </p:spPr>
        <p:txBody>
          <a:bodyPr>
            <a:normAutofit/>
          </a:bodyPr>
          <a:lstStyle>
            <a:lvl1pPr marL="0" indent="0">
              <a:buNone/>
              <a:defRPr sz="1067"/>
            </a:lvl1pPr>
          </a:lstStyle>
          <a:p>
            <a:r>
              <a:rPr lang="nb-NO"/>
              <a:t>Klikk på ikonet for å legge til et bilde</a:t>
            </a:r>
            <a:endParaRPr lang="en-US"/>
          </a:p>
        </p:txBody>
      </p:sp>
    </p:spTree>
    <p:extLst>
      <p:ext uri="{BB962C8B-B14F-4D97-AF65-F5344CB8AC3E}">
        <p14:creationId xmlns:p14="http://schemas.microsoft.com/office/powerpoint/2010/main" val="42151780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tort bilde og ikon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454821" y="647702"/>
            <a:ext cx="5507831" cy="847724"/>
          </a:xfrm>
        </p:spPr>
        <p:txBody>
          <a:bodyPr lIns="0" tIns="0" rIns="0" bIns="0" anchor="t">
            <a:normAutofit/>
          </a:bodyPr>
          <a:lstStyle>
            <a:lvl1pPr algn="l">
              <a:defRPr sz="2800"/>
            </a:lvl1pPr>
          </a:lstStyle>
          <a:p>
            <a:r>
              <a:rPr lang="nb-NO"/>
              <a:t>Klikk for å redigere tittelstil</a:t>
            </a:r>
            <a:endParaRPr lang="en-US"/>
          </a:p>
        </p:txBody>
      </p:sp>
      <p:sp>
        <p:nvSpPr>
          <p:cNvPr id="14" name="Text Placeholder 13">
            <a:extLst>
              <a:ext uri="{FF2B5EF4-FFF2-40B4-BE49-F238E27FC236}">
                <a16:creationId xmlns:a16="http://schemas.microsoft.com/office/drawing/2014/main" id="{312E4318-AEE3-4482-8540-9E3363C9BD7B}"/>
              </a:ext>
            </a:extLst>
          </p:cNvPr>
          <p:cNvSpPr>
            <a:spLocks noGrp="1"/>
          </p:cNvSpPr>
          <p:nvPr>
            <p:ph type="body" sz="quarter" idx="16"/>
          </p:nvPr>
        </p:nvSpPr>
        <p:spPr>
          <a:xfrm>
            <a:off x="1419226" y="1743076"/>
            <a:ext cx="4543425" cy="246063"/>
          </a:xfrm>
        </p:spPr>
        <p:txBody>
          <a:bodyPr lIns="0" tIns="0" rIns="0" bIns="0">
            <a:normAutofit/>
          </a:bodyPr>
          <a:lstStyle>
            <a:lvl1pPr marL="0" indent="0">
              <a:spcBef>
                <a:spcPts val="0"/>
              </a:spcBef>
              <a:buNone/>
              <a:defRPr sz="1600" b="1"/>
            </a:lvl1pPr>
          </a:lstStyle>
          <a:p>
            <a:pPr lvl="0"/>
            <a:r>
              <a:rPr lang="nb-NO"/>
              <a:t>Klikk for å redigere tekststiler i malen</a:t>
            </a:r>
          </a:p>
        </p:txBody>
      </p:sp>
      <p:sp>
        <p:nvSpPr>
          <p:cNvPr id="20" name="Picture Placeholder 19">
            <a:extLst>
              <a:ext uri="{FF2B5EF4-FFF2-40B4-BE49-F238E27FC236}">
                <a16:creationId xmlns:a16="http://schemas.microsoft.com/office/drawing/2014/main" id="{B70EB998-EBA6-4FAF-8176-294CB640C92F}"/>
              </a:ext>
            </a:extLst>
          </p:cNvPr>
          <p:cNvSpPr>
            <a:spLocks noGrp="1"/>
          </p:cNvSpPr>
          <p:nvPr>
            <p:ph type="pic" sz="quarter" idx="21"/>
          </p:nvPr>
        </p:nvSpPr>
        <p:spPr>
          <a:xfrm>
            <a:off x="452437" y="1743076"/>
            <a:ext cx="552451" cy="552451"/>
          </a:xfrm>
        </p:spPr>
        <p:txBody>
          <a:bodyPr>
            <a:normAutofit/>
          </a:bodyPr>
          <a:lstStyle>
            <a:lvl1pPr marL="0" indent="0">
              <a:buNone/>
              <a:defRPr sz="1067"/>
            </a:lvl1pPr>
          </a:lstStyle>
          <a:p>
            <a:r>
              <a:rPr lang="nb-NO"/>
              <a:t>Klikk på ikonet for å legge til et bilde</a:t>
            </a:r>
            <a:endParaRPr lang="en-US"/>
          </a:p>
        </p:txBody>
      </p:sp>
      <p:sp>
        <p:nvSpPr>
          <p:cNvPr id="8" name="Text Placeholder 7">
            <a:extLst>
              <a:ext uri="{FF2B5EF4-FFF2-40B4-BE49-F238E27FC236}">
                <a16:creationId xmlns:a16="http://schemas.microsoft.com/office/drawing/2014/main" id="{E622CF04-9729-437C-8C95-55A80E056A4A}"/>
              </a:ext>
            </a:extLst>
          </p:cNvPr>
          <p:cNvSpPr>
            <a:spLocks noGrp="1"/>
          </p:cNvSpPr>
          <p:nvPr>
            <p:ph type="body" sz="quarter" idx="22"/>
          </p:nvPr>
        </p:nvSpPr>
        <p:spPr>
          <a:xfrm>
            <a:off x="1419226" y="1989139"/>
            <a:ext cx="4543425" cy="477837"/>
          </a:xfrm>
        </p:spPr>
        <p:txBody>
          <a:bodyPr lIns="0" tIns="0" rIns="0" bIns="0">
            <a:normAutofit/>
          </a:bodyPr>
          <a:lstStyle>
            <a:lvl1pPr marL="0" indent="0">
              <a:spcBef>
                <a:spcPts val="0"/>
              </a:spcBef>
              <a:buNone/>
              <a:defRPr sz="1600"/>
            </a:lvl1pPr>
          </a:lstStyle>
          <a:p>
            <a:pPr lvl="0"/>
            <a:r>
              <a:rPr lang="nb-NO"/>
              <a:t>Klikk for å redigere tekststiler i malen</a:t>
            </a:r>
          </a:p>
        </p:txBody>
      </p:sp>
      <p:sp>
        <p:nvSpPr>
          <p:cNvPr id="19" name="Text Placeholder 13">
            <a:extLst>
              <a:ext uri="{FF2B5EF4-FFF2-40B4-BE49-F238E27FC236}">
                <a16:creationId xmlns:a16="http://schemas.microsoft.com/office/drawing/2014/main" id="{8B9E26B2-36FE-4D21-825A-38F22C72E4B4}"/>
              </a:ext>
            </a:extLst>
          </p:cNvPr>
          <p:cNvSpPr>
            <a:spLocks noGrp="1"/>
          </p:cNvSpPr>
          <p:nvPr>
            <p:ph type="body" sz="quarter" idx="23"/>
          </p:nvPr>
        </p:nvSpPr>
        <p:spPr>
          <a:xfrm>
            <a:off x="1414463" y="2901158"/>
            <a:ext cx="4543425" cy="246063"/>
          </a:xfrm>
        </p:spPr>
        <p:txBody>
          <a:bodyPr lIns="0" tIns="0" rIns="0" bIns="0">
            <a:normAutofit/>
          </a:bodyPr>
          <a:lstStyle>
            <a:lvl1pPr marL="0" indent="0">
              <a:spcBef>
                <a:spcPts val="0"/>
              </a:spcBef>
              <a:buNone/>
              <a:defRPr sz="1600" b="1"/>
            </a:lvl1pPr>
          </a:lstStyle>
          <a:p>
            <a:pPr lvl="0"/>
            <a:r>
              <a:rPr lang="nb-NO"/>
              <a:t>Klikk for å redigere tekststiler i malen</a:t>
            </a:r>
          </a:p>
        </p:txBody>
      </p:sp>
      <p:sp>
        <p:nvSpPr>
          <p:cNvPr id="23" name="Picture Placeholder 19">
            <a:extLst>
              <a:ext uri="{FF2B5EF4-FFF2-40B4-BE49-F238E27FC236}">
                <a16:creationId xmlns:a16="http://schemas.microsoft.com/office/drawing/2014/main" id="{45F9AE6E-981B-4FB4-B635-EB2C7CA7DED9}"/>
              </a:ext>
            </a:extLst>
          </p:cNvPr>
          <p:cNvSpPr>
            <a:spLocks noGrp="1"/>
          </p:cNvSpPr>
          <p:nvPr>
            <p:ph type="pic" sz="quarter" idx="24"/>
          </p:nvPr>
        </p:nvSpPr>
        <p:spPr>
          <a:xfrm>
            <a:off x="452439" y="2907904"/>
            <a:ext cx="552451" cy="552451"/>
          </a:xfrm>
        </p:spPr>
        <p:txBody>
          <a:bodyPr>
            <a:normAutofit/>
          </a:bodyPr>
          <a:lstStyle>
            <a:lvl1pPr marL="0" indent="0">
              <a:buNone/>
              <a:defRPr sz="1067"/>
            </a:lvl1pPr>
          </a:lstStyle>
          <a:p>
            <a:r>
              <a:rPr lang="nb-NO"/>
              <a:t>Klikk på ikonet for å legge til et bilde</a:t>
            </a:r>
            <a:endParaRPr lang="en-US"/>
          </a:p>
        </p:txBody>
      </p:sp>
      <p:sp>
        <p:nvSpPr>
          <p:cNvPr id="24" name="Text Placeholder 7">
            <a:extLst>
              <a:ext uri="{FF2B5EF4-FFF2-40B4-BE49-F238E27FC236}">
                <a16:creationId xmlns:a16="http://schemas.microsoft.com/office/drawing/2014/main" id="{B45E4F7B-B1FB-4ECC-BC77-ADB17BDBB1DC}"/>
              </a:ext>
            </a:extLst>
          </p:cNvPr>
          <p:cNvSpPr>
            <a:spLocks noGrp="1"/>
          </p:cNvSpPr>
          <p:nvPr>
            <p:ph type="body" sz="quarter" idx="25"/>
          </p:nvPr>
        </p:nvSpPr>
        <p:spPr>
          <a:xfrm>
            <a:off x="1414463" y="3147220"/>
            <a:ext cx="4543425" cy="477837"/>
          </a:xfrm>
        </p:spPr>
        <p:txBody>
          <a:bodyPr lIns="0" tIns="0" rIns="0" bIns="0">
            <a:normAutofit/>
          </a:bodyPr>
          <a:lstStyle>
            <a:lvl1pPr marL="0" indent="0">
              <a:spcBef>
                <a:spcPts val="0"/>
              </a:spcBef>
              <a:buNone/>
              <a:defRPr sz="1600"/>
            </a:lvl1pPr>
          </a:lstStyle>
          <a:p>
            <a:pPr lvl="0"/>
            <a:r>
              <a:rPr lang="nb-NO"/>
              <a:t>Klikk for å redigere tekststiler i malen</a:t>
            </a:r>
          </a:p>
        </p:txBody>
      </p:sp>
      <p:sp>
        <p:nvSpPr>
          <p:cNvPr id="25" name="Text Placeholder 13">
            <a:extLst>
              <a:ext uri="{FF2B5EF4-FFF2-40B4-BE49-F238E27FC236}">
                <a16:creationId xmlns:a16="http://schemas.microsoft.com/office/drawing/2014/main" id="{E5F1CCF1-C451-417C-A803-D362C9BA5DA1}"/>
              </a:ext>
            </a:extLst>
          </p:cNvPr>
          <p:cNvSpPr>
            <a:spLocks noGrp="1"/>
          </p:cNvSpPr>
          <p:nvPr>
            <p:ph type="body" sz="quarter" idx="26"/>
          </p:nvPr>
        </p:nvSpPr>
        <p:spPr>
          <a:xfrm>
            <a:off x="1423989" y="4034634"/>
            <a:ext cx="4543425" cy="246063"/>
          </a:xfrm>
        </p:spPr>
        <p:txBody>
          <a:bodyPr lIns="0" tIns="0" rIns="0" bIns="0">
            <a:normAutofit/>
          </a:bodyPr>
          <a:lstStyle>
            <a:lvl1pPr marL="0" indent="0">
              <a:spcBef>
                <a:spcPts val="0"/>
              </a:spcBef>
              <a:buNone/>
              <a:defRPr sz="1600" b="1"/>
            </a:lvl1pPr>
          </a:lstStyle>
          <a:p>
            <a:pPr lvl="0"/>
            <a:r>
              <a:rPr lang="nb-NO"/>
              <a:t>Klikk for å redigere tekststiler i malen</a:t>
            </a:r>
          </a:p>
        </p:txBody>
      </p:sp>
      <p:sp>
        <p:nvSpPr>
          <p:cNvPr id="26" name="Picture Placeholder 19">
            <a:extLst>
              <a:ext uri="{FF2B5EF4-FFF2-40B4-BE49-F238E27FC236}">
                <a16:creationId xmlns:a16="http://schemas.microsoft.com/office/drawing/2014/main" id="{DD8D9CFF-FA8A-411A-ACCA-01E5C5FD8B9D}"/>
              </a:ext>
            </a:extLst>
          </p:cNvPr>
          <p:cNvSpPr>
            <a:spLocks noGrp="1"/>
          </p:cNvSpPr>
          <p:nvPr>
            <p:ph type="pic" sz="quarter" idx="27"/>
          </p:nvPr>
        </p:nvSpPr>
        <p:spPr>
          <a:xfrm>
            <a:off x="452437" y="4034633"/>
            <a:ext cx="552451" cy="552451"/>
          </a:xfrm>
        </p:spPr>
        <p:txBody>
          <a:bodyPr>
            <a:normAutofit/>
          </a:bodyPr>
          <a:lstStyle>
            <a:lvl1pPr marL="0" indent="0">
              <a:buNone/>
              <a:defRPr sz="1067"/>
            </a:lvl1pPr>
          </a:lstStyle>
          <a:p>
            <a:r>
              <a:rPr lang="nb-NO"/>
              <a:t>Klikk på ikonet for å legge til et bilde</a:t>
            </a:r>
            <a:endParaRPr lang="en-US"/>
          </a:p>
        </p:txBody>
      </p:sp>
      <p:sp>
        <p:nvSpPr>
          <p:cNvPr id="27" name="Text Placeholder 7">
            <a:extLst>
              <a:ext uri="{FF2B5EF4-FFF2-40B4-BE49-F238E27FC236}">
                <a16:creationId xmlns:a16="http://schemas.microsoft.com/office/drawing/2014/main" id="{C3F74A91-5907-4F72-8525-A0F500974B3E}"/>
              </a:ext>
            </a:extLst>
          </p:cNvPr>
          <p:cNvSpPr>
            <a:spLocks noGrp="1"/>
          </p:cNvSpPr>
          <p:nvPr>
            <p:ph type="body" sz="quarter" idx="28"/>
          </p:nvPr>
        </p:nvSpPr>
        <p:spPr>
          <a:xfrm>
            <a:off x="1423989" y="4280696"/>
            <a:ext cx="4543425" cy="477837"/>
          </a:xfrm>
        </p:spPr>
        <p:txBody>
          <a:bodyPr lIns="0" tIns="0" rIns="0" bIns="0">
            <a:normAutofit/>
          </a:bodyPr>
          <a:lstStyle>
            <a:lvl1pPr marL="0" indent="0">
              <a:spcBef>
                <a:spcPts val="0"/>
              </a:spcBef>
              <a:buNone/>
              <a:defRPr sz="1600"/>
            </a:lvl1pPr>
          </a:lstStyle>
          <a:p>
            <a:pPr lvl="0"/>
            <a:r>
              <a:rPr lang="nb-NO"/>
              <a:t>Klikk for å redigere tekststiler i malen</a:t>
            </a:r>
          </a:p>
        </p:txBody>
      </p:sp>
      <p:sp>
        <p:nvSpPr>
          <p:cNvPr id="28" name="Text Placeholder 13">
            <a:extLst>
              <a:ext uri="{FF2B5EF4-FFF2-40B4-BE49-F238E27FC236}">
                <a16:creationId xmlns:a16="http://schemas.microsoft.com/office/drawing/2014/main" id="{2F2739F8-6CF3-4460-BFF7-5B64541E3BC9}"/>
              </a:ext>
            </a:extLst>
          </p:cNvPr>
          <p:cNvSpPr>
            <a:spLocks noGrp="1"/>
          </p:cNvSpPr>
          <p:nvPr>
            <p:ph type="body" sz="quarter" idx="29"/>
          </p:nvPr>
        </p:nvSpPr>
        <p:spPr>
          <a:xfrm>
            <a:off x="1414463" y="5177634"/>
            <a:ext cx="4543425" cy="246063"/>
          </a:xfrm>
        </p:spPr>
        <p:txBody>
          <a:bodyPr lIns="0" tIns="0" rIns="0" bIns="0">
            <a:normAutofit/>
          </a:bodyPr>
          <a:lstStyle>
            <a:lvl1pPr marL="0" indent="0">
              <a:spcBef>
                <a:spcPts val="0"/>
              </a:spcBef>
              <a:buNone/>
              <a:defRPr sz="1600" b="1"/>
            </a:lvl1pPr>
          </a:lstStyle>
          <a:p>
            <a:pPr lvl="0"/>
            <a:r>
              <a:rPr lang="nb-NO"/>
              <a:t>Klikk for å redigere tekststiler i malen</a:t>
            </a:r>
          </a:p>
        </p:txBody>
      </p:sp>
      <p:sp>
        <p:nvSpPr>
          <p:cNvPr id="29" name="Picture Placeholder 19">
            <a:extLst>
              <a:ext uri="{FF2B5EF4-FFF2-40B4-BE49-F238E27FC236}">
                <a16:creationId xmlns:a16="http://schemas.microsoft.com/office/drawing/2014/main" id="{D094852A-5A09-47B7-A910-B174795B5154}"/>
              </a:ext>
            </a:extLst>
          </p:cNvPr>
          <p:cNvSpPr>
            <a:spLocks noGrp="1"/>
          </p:cNvSpPr>
          <p:nvPr>
            <p:ph type="pic" sz="quarter" idx="30"/>
          </p:nvPr>
        </p:nvSpPr>
        <p:spPr>
          <a:xfrm>
            <a:off x="452437" y="5193789"/>
            <a:ext cx="552451" cy="552451"/>
          </a:xfrm>
        </p:spPr>
        <p:txBody>
          <a:bodyPr>
            <a:normAutofit/>
          </a:bodyPr>
          <a:lstStyle>
            <a:lvl1pPr marL="0" indent="0">
              <a:buNone/>
              <a:defRPr sz="1067"/>
            </a:lvl1pPr>
          </a:lstStyle>
          <a:p>
            <a:r>
              <a:rPr lang="nb-NO"/>
              <a:t>Klikk på ikonet for å legge til et bilde</a:t>
            </a:r>
            <a:endParaRPr lang="en-US"/>
          </a:p>
        </p:txBody>
      </p:sp>
      <p:sp>
        <p:nvSpPr>
          <p:cNvPr id="30" name="Text Placeholder 7">
            <a:extLst>
              <a:ext uri="{FF2B5EF4-FFF2-40B4-BE49-F238E27FC236}">
                <a16:creationId xmlns:a16="http://schemas.microsoft.com/office/drawing/2014/main" id="{8939F56D-1157-48CB-9704-449C852C4A9F}"/>
              </a:ext>
            </a:extLst>
          </p:cNvPr>
          <p:cNvSpPr>
            <a:spLocks noGrp="1"/>
          </p:cNvSpPr>
          <p:nvPr>
            <p:ph type="body" sz="quarter" idx="31"/>
          </p:nvPr>
        </p:nvSpPr>
        <p:spPr>
          <a:xfrm>
            <a:off x="1414463" y="5423696"/>
            <a:ext cx="4543425" cy="477837"/>
          </a:xfrm>
        </p:spPr>
        <p:txBody>
          <a:bodyPr lIns="0" tIns="0" rIns="0" bIns="0">
            <a:normAutofit/>
          </a:bodyPr>
          <a:lstStyle>
            <a:lvl1pPr marL="0" indent="0">
              <a:spcBef>
                <a:spcPts val="0"/>
              </a:spcBef>
              <a:buNone/>
              <a:defRPr sz="1600"/>
            </a:lvl1pPr>
          </a:lstStyle>
          <a:p>
            <a:pPr lvl="0"/>
            <a:r>
              <a:rPr lang="nb-NO"/>
              <a:t>Klikk for å redigere tekststiler i malen</a:t>
            </a:r>
          </a:p>
        </p:txBody>
      </p:sp>
      <p:sp>
        <p:nvSpPr>
          <p:cNvPr id="11" name="Picture Placeholder 10">
            <a:extLst>
              <a:ext uri="{FF2B5EF4-FFF2-40B4-BE49-F238E27FC236}">
                <a16:creationId xmlns:a16="http://schemas.microsoft.com/office/drawing/2014/main" id="{DC6287AD-72DA-4690-8453-9BC6F6318E8A}"/>
              </a:ext>
            </a:extLst>
          </p:cNvPr>
          <p:cNvSpPr>
            <a:spLocks noGrp="1"/>
          </p:cNvSpPr>
          <p:nvPr>
            <p:ph type="pic" sz="quarter" idx="32"/>
          </p:nvPr>
        </p:nvSpPr>
        <p:spPr>
          <a:xfrm>
            <a:off x="7181850" y="0"/>
            <a:ext cx="5010151" cy="6858000"/>
          </a:xfrm>
        </p:spPr>
        <p:txBody>
          <a:bodyPr/>
          <a:lstStyle/>
          <a:p>
            <a:r>
              <a:rPr lang="nb-NO"/>
              <a:t>Klikk på ikonet for å legge til et bilde</a:t>
            </a:r>
            <a:endParaRPr lang="en-US"/>
          </a:p>
        </p:txBody>
      </p:sp>
      <p:sp>
        <p:nvSpPr>
          <p:cNvPr id="18" name="Text Placeholder 12">
            <a:extLst>
              <a:ext uri="{FF2B5EF4-FFF2-40B4-BE49-F238E27FC236}">
                <a16:creationId xmlns:a16="http://schemas.microsoft.com/office/drawing/2014/main" id="{D3E05BAC-792E-4B17-B5EC-CC811982C9E4}"/>
              </a:ext>
            </a:extLst>
          </p:cNvPr>
          <p:cNvSpPr>
            <a:spLocks noGrp="1"/>
          </p:cNvSpPr>
          <p:nvPr>
            <p:ph type="body" sz="quarter" idx="15" hasCustomPrompt="1"/>
          </p:nvPr>
        </p:nvSpPr>
        <p:spPr>
          <a:xfrm>
            <a:off x="10009200" y="6356351"/>
            <a:ext cx="2030400" cy="237600"/>
          </a:xfrm>
        </p:spPr>
        <p:txBody>
          <a:bodyPr>
            <a:normAutofit/>
          </a:bodyPr>
          <a:lstStyle>
            <a:lvl1pPr marL="0" indent="0">
              <a:buNone/>
              <a:defRPr sz="1067"/>
            </a:lvl1pPr>
          </a:lstStyle>
          <a:p>
            <a:pPr lvl="0"/>
            <a:r>
              <a:rPr lang="nb-NO"/>
              <a:t>PHOTO: </a:t>
            </a:r>
            <a:r>
              <a:rPr lang="nb-NO" err="1"/>
              <a:t>Name</a:t>
            </a:r>
            <a:r>
              <a:rPr lang="nb-NO"/>
              <a:t> </a:t>
            </a:r>
            <a:r>
              <a:rPr lang="nb-NO" err="1"/>
              <a:t>Naming</a:t>
            </a:r>
            <a:r>
              <a:rPr lang="nb-NO"/>
              <a:t> / Company</a:t>
            </a:r>
          </a:p>
        </p:txBody>
      </p:sp>
    </p:spTree>
    <p:extLst>
      <p:ext uri="{BB962C8B-B14F-4D97-AF65-F5344CB8AC3E}">
        <p14:creationId xmlns:p14="http://schemas.microsoft.com/office/powerpoint/2010/main" val="31233651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tort bilde med 4 tekstblokk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454821" y="647702"/>
            <a:ext cx="5507831" cy="847724"/>
          </a:xfrm>
        </p:spPr>
        <p:txBody>
          <a:bodyPr lIns="0" tIns="0" rIns="0" bIns="0" anchor="t">
            <a:normAutofit/>
          </a:bodyPr>
          <a:lstStyle>
            <a:lvl1pPr algn="l">
              <a:defRPr sz="2800"/>
            </a:lvl1pPr>
          </a:lstStyle>
          <a:p>
            <a:r>
              <a:rPr lang="nb-NO"/>
              <a:t>Klikk for å redigere tittelstil</a:t>
            </a:r>
            <a:endParaRPr lang="en-US"/>
          </a:p>
        </p:txBody>
      </p:sp>
      <p:sp>
        <p:nvSpPr>
          <p:cNvPr id="14" name="Text Placeholder 13">
            <a:extLst>
              <a:ext uri="{FF2B5EF4-FFF2-40B4-BE49-F238E27FC236}">
                <a16:creationId xmlns:a16="http://schemas.microsoft.com/office/drawing/2014/main" id="{312E4318-AEE3-4482-8540-9E3363C9BD7B}"/>
              </a:ext>
            </a:extLst>
          </p:cNvPr>
          <p:cNvSpPr>
            <a:spLocks noGrp="1"/>
          </p:cNvSpPr>
          <p:nvPr>
            <p:ph type="body" sz="quarter" idx="16"/>
          </p:nvPr>
        </p:nvSpPr>
        <p:spPr>
          <a:xfrm>
            <a:off x="454819" y="1944691"/>
            <a:ext cx="2631281" cy="646108"/>
          </a:xfrm>
        </p:spPr>
        <p:txBody>
          <a:bodyPr lIns="0" tIns="0" rIns="0" bIns="0">
            <a:normAutofit/>
          </a:bodyPr>
          <a:lstStyle>
            <a:lvl1pPr marL="0" indent="0">
              <a:spcBef>
                <a:spcPts val="0"/>
              </a:spcBef>
              <a:buNone/>
              <a:defRPr sz="2000" b="1">
                <a:solidFill>
                  <a:schemeClr val="accent2"/>
                </a:solidFill>
              </a:defRPr>
            </a:lvl1pPr>
          </a:lstStyle>
          <a:p>
            <a:pPr lvl="0"/>
            <a:r>
              <a:rPr lang="nb-NO"/>
              <a:t>Klikk for å redigere tekststiler i malen</a:t>
            </a:r>
          </a:p>
        </p:txBody>
      </p:sp>
      <p:sp>
        <p:nvSpPr>
          <p:cNvPr id="8" name="Text Placeholder 7">
            <a:extLst>
              <a:ext uri="{FF2B5EF4-FFF2-40B4-BE49-F238E27FC236}">
                <a16:creationId xmlns:a16="http://schemas.microsoft.com/office/drawing/2014/main" id="{E622CF04-9729-437C-8C95-55A80E056A4A}"/>
              </a:ext>
            </a:extLst>
          </p:cNvPr>
          <p:cNvSpPr>
            <a:spLocks noGrp="1"/>
          </p:cNvSpPr>
          <p:nvPr>
            <p:ph type="body" sz="quarter" idx="22"/>
          </p:nvPr>
        </p:nvSpPr>
        <p:spPr>
          <a:xfrm>
            <a:off x="454819" y="2590799"/>
            <a:ext cx="2631281" cy="756448"/>
          </a:xfrm>
        </p:spPr>
        <p:txBody>
          <a:bodyPr lIns="0" tIns="0" rIns="0" bIns="0">
            <a:normAutofit/>
          </a:bodyPr>
          <a:lstStyle>
            <a:lvl1pPr marL="0" indent="0">
              <a:spcBef>
                <a:spcPts val="0"/>
              </a:spcBef>
              <a:buNone/>
              <a:defRPr sz="1600"/>
            </a:lvl1pPr>
          </a:lstStyle>
          <a:p>
            <a:pPr lvl="0"/>
            <a:r>
              <a:rPr lang="nb-NO"/>
              <a:t>Klikk for å redigere tekststiler i malen</a:t>
            </a:r>
          </a:p>
        </p:txBody>
      </p:sp>
      <p:sp>
        <p:nvSpPr>
          <p:cNvPr id="11" name="Picture Placeholder 10">
            <a:extLst>
              <a:ext uri="{FF2B5EF4-FFF2-40B4-BE49-F238E27FC236}">
                <a16:creationId xmlns:a16="http://schemas.microsoft.com/office/drawing/2014/main" id="{DC6287AD-72DA-4690-8453-9BC6F6318E8A}"/>
              </a:ext>
            </a:extLst>
          </p:cNvPr>
          <p:cNvSpPr>
            <a:spLocks noGrp="1"/>
          </p:cNvSpPr>
          <p:nvPr>
            <p:ph type="pic" sz="quarter" idx="32"/>
          </p:nvPr>
        </p:nvSpPr>
        <p:spPr>
          <a:xfrm>
            <a:off x="7181850" y="0"/>
            <a:ext cx="5010151" cy="6858000"/>
          </a:xfrm>
        </p:spPr>
        <p:txBody>
          <a:bodyPr/>
          <a:lstStyle/>
          <a:p>
            <a:r>
              <a:rPr lang="nb-NO"/>
              <a:t>Klikk på ikonet for å legge til et bilde</a:t>
            </a:r>
            <a:endParaRPr lang="en-US"/>
          </a:p>
        </p:txBody>
      </p:sp>
      <p:sp>
        <p:nvSpPr>
          <p:cNvPr id="22" name="Text Placeholder 13">
            <a:extLst>
              <a:ext uri="{FF2B5EF4-FFF2-40B4-BE49-F238E27FC236}">
                <a16:creationId xmlns:a16="http://schemas.microsoft.com/office/drawing/2014/main" id="{7C8E24AA-86B3-47C8-A1B3-6D0BAD78D829}"/>
              </a:ext>
            </a:extLst>
          </p:cNvPr>
          <p:cNvSpPr>
            <a:spLocks noGrp="1"/>
          </p:cNvSpPr>
          <p:nvPr>
            <p:ph type="body" sz="quarter" idx="33"/>
          </p:nvPr>
        </p:nvSpPr>
        <p:spPr>
          <a:xfrm>
            <a:off x="3351610" y="1944691"/>
            <a:ext cx="2631281" cy="646108"/>
          </a:xfrm>
        </p:spPr>
        <p:txBody>
          <a:bodyPr lIns="0" tIns="0" rIns="0" bIns="0">
            <a:normAutofit/>
          </a:bodyPr>
          <a:lstStyle>
            <a:lvl1pPr marL="0" indent="0">
              <a:spcBef>
                <a:spcPts val="0"/>
              </a:spcBef>
              <a:buNone/>
              <a:defRPr sz="2000" b="1">
                <a:solidFill>
                  <a:schemeClr val="accent2"/>
                </a:solidFill>
              </a:defRPr>
            </a:lvl1pPr>
          </a:lstStyle>
          <a:p>
            <a:pPr lvl="0"/>
            <a:r>
              <a:rPr lang="nb-NO"/>
              <a:t>Klikk for å redigere tekststiler i malen</a:t>
            </a:r>
          </a:p>
        </p:txBody>
      </p:sp>
      <p:sp>
        <p:nvSpPr>
          <p:cNvPr id="32" name="Text Placeholder 7">
            <a:extLst>
              <a:ext uri="{FF2B5EF4-FFF2-40B4-BE49-F238E27FC236}">
                <a16:creationId xmlns:a16="http://schemas.microsoft.com/office/drawing/2014/main" id="{CCE881AC-00B8-46B3-98A6-D46B777C5BF4}"/>
              </a:ext>
            </a:extLst>
          </p:cNvPr>
          <p:cNvSpPr>
            <a:spLocks noGrp="1"/>
          </p:cNvSpPr>
          <p:nvPr>
            <p:ph type="body" sz="quarter" idx="34"/>
          </p:nvPr>
        </p:nvSpPr>
        <p:spPr>
          <a:xfrm>
            <a:off x="3351610" y="2590799"/>
            <a:ext cx="2631281" cy="756448"/>
          </a:xfrm>
        </p:spPr>
        <p:txBody>
          <a:bodyPr lIns="0" tIns="0" rIns="0" bIns="0">
            <a:noAutofit/>
          </a:bodyPr>
          <a:lstStyle>
            <a:lvl1pPr marL="0" indent="0">
              <a:spcBef>
                <a:spcPts val="0"/>
              </a:spcBef>
              <a:buNone/>
              <a:defRPr sz="1600"/>
            </a:lvl1pPr>
          </a:lstStyle>
          <a:p>
            <a:pPr lvl="0"/>
            <a:r>
              <a:rPr lang="nb-NO"/>
              <a:t>Klikk for å redigere tekststiler i malen</a:t>
            </a:r>
          </a:p>
        </p:txBody>
      </p:sp>
      <p:sp>
        <p:nvSpPr>
          <p:cNvPr id="33" name="Text Placeholder 13">
            <a:extLst>
              <a:ext uri="{FF2B5EF4-FFF2-40B4-BE49-F238E27FC236}">
                <a16:creationId xmlns:a16="http://schemas.microsoft.com/office/drawing/2014/main" id="{A8FDDA3C-716A-4759-806C-5DB100C49F7C}"/>
              </a:ext>
            </a:extLst>
          </p:cNvPr>
          <p:cNvSpPr>
            <a:spLocks noGrp="1"/>
          </p:cNvSpPr>
          <p:nvPr>
            <p:ph type="body" sz="quarter" idx="35"/>
          </p:nvPr>
        </p:nvSpPr>
        <p:spPr>
          <a:xfrm>
            <a:off x="454819" y="3812383"/>
            <a:ext cx="2631281" cy="646108"/>
          </a:xfrm>
        </p:spPr>
        <p:txBody>
          <a:bodyPr lIns="0" tIns="0" rIns="0" bIns="0">
            <a:normAutofit/>
          </a:bodyPr>
          <a:lstStyle>
            <a:lvl1pPr marL="0" indent="0">
              <a:spcBef>
                <a:spcPts val="0"/>
              </a:spcBef>
              <a:buNone/>
              <a:defRPr sz="2000" b="1">
                <a:solidFill>
                  <a:schemeClr val="accent2"/>
                </a:solidFill>
              </a:defRPr>
            </a:lvl1pPr>
          </a:lstStyle>
          <a:p>
            <a:pPr lvl="0"/>
            <a:r>
              <a:rPr lang="nb-NO"/>
              <a:t>Klikk for å redigere tekststiler i malen</a:t>
            </a:r>
          </a:p>
        </p:txBody>
      </p:sp>
      <p:sp>
        <p:nvSpPr>
          <p:cNvPr id="34" name="Text Placeholder 7">
            <a:extLst>
              <a:ext uri="{FF2B5EF4-FFF2-40B4-BE49-F238E27FC236}">
                <a16:creationId xmlns:a16="http://schemas.microsoft.com/office/drawing/2014/main" id="{10D00A87-B543-422B-B3F6-50667D496943}"/>
              </a:ext>
            </a:extLst>
          </p:cNvPr>
          <p:cNvSpPr>
            <a:spLocks noGrp="1"/>
          </p:cNvSpPr>
          <p:nvPr>
            <p:ph type="body" sz="quarter" idx="36"/>
          </p:nvPr>
        </p:nvSpPr>
        <p:spPr>
          <a:xfrm>
            <a:off x="454819" y="4458491"/>
            <a:ext cx="2631281" cy="756448"/>
          </a:xfrm>
        </p:spPr>
        <p:txBody>
          <a:bodyPr lIns="0" tIns="0" rIns="0" bIns="0">
            <a:normAutofit/>
          </a:bodyPr>
          <a:lstStyle>
            <a:lvl1pPr marL="0" indent="0">
              <a:spcBef>
                <a:spcPts val="0"/>
              </a:spcBef>
              <a:buNone/>
              <a:defRPr sz="1600"/>
            </a:lvl1pPr>
          </a:lstStyle>
          <a:p>
            <a:pPr lvl="0"/>
            <a:r>
              <a:rPr lang="nb-NO"/>
              <a:t>Klikk for å redigere tekststiler i malen</a:t>
            </a:r>
          </a:p>
        </p:txBody>
      </p:sp>
      <p:sp>
        <p:nvSpPr>
          <p:cNvPr id="35" name="Text Placeholder 13">
            <a:extLst>
              <a:ext uri="{FF2B5EF4-FFF2-40B4-BE49-F238E27FC236}">
                <a16:creationId xmlns:a16="http://schemas.microsoft.com/office/drawing/2014/main" id="{0F0EE78A-9B84-424C-BD8D-2E707B33E3D2}"/>
              </a:ext>
            </a:extLst>
          </p:cNvPr>
          <p:cNvSpPr>
            <a:spLocks noGrp="1"/>
          </p:cNvSpPr>
          <p:nvPr>
            <p:ph type="body" sz="quarter" idx="37"/>
          </p:nvPr>
        </p:nvSpPr>
        <p:spPr>
          <a:xfrm>
            <a:off x="3351610" y="3812383"/>
            <a:ext cx="2631281" cy="646108"/>
          </a:xfrm>
        </p:spPr>
        <p:txBody>
          <a:bodyPr lIns="0" tIns="0" rIns="0" bIns="0">
            <a:normAutofit/>
          </a:bodyPr>
          <a:lstStyle>
            <a:lvl1pPr marL="0" indent="0">
              <a:spcBef>
                <a:spcPts val="0"/>
              </a:spcBef>
              <a:buNone/>
              <a:defRPr sz="2000" b="1">
                <a:solidFill>
                  <a:schemeClr val="accent2"/>
                </a:solidFill>
              </a:defRPr>
            </a:lvl1pPr>
          </a:lstStyle>
          <a:p>
            <a:pPr lvl="0"/>
            <a:r>
              <a:rPr lang="nb-NO"/>
              <a:t>Klikk for å redigere tekststiler i malen</a:t>
            </a:r>
          </a:p>
        </p:txBody>
      </p:sp>
      <p:sp>
        <p:nvSpPr>
          <p:cNvPr id="36" name="Text Placeholder 7">
            <a:extLst>
              <a:ext uri="{FF2B5EF4-FFF2-40B4-BE49-F238E27FC236}">
                <a16:creationId xmlns:a16="http://schemas.microsoft.com/office/drawing/2014/main" id="{4430CDDC-8634-4343-8FF3-1AD418327CD1}"/>
              </a:ext>
            </a:extLst>
          </p:cNvPr>
          <p:cNvSpPr>
            <a:spLocks noGrp="1"/>
          </p:cNvSpPr>
          <p:nvPr>
            <p:ph type="body" sz="quarter" idx="38"/>
          </p:nvPr>
        </p:nvSpPr>
        <p:spPr>
          <a:xfrm>
            <a:off x="3351610" y="4458491"/>
            <a:ext cx="2631281" cy="756448"/>
          </a:xfrm>
        </p:spPr>
        <p:txBody>
          <a:bodyPr lIns="0" tIns="0" rIns="0" bIns="0">
            <a:normAutofit/>
          </a:bodyPr>
          <a:lstStyle>
            <a:lvl1pPr marL="0" indent="0">
              <a:spcBef>
                <a:spcPts val="0"/>
              </a:spcBef>
              <a:buNone/>
              <a:defRPr sz="1600"/>
            </a:lvl1pPr>
          </a:lstStyle>
          <a:p>
            <a:pPr lvl="0"/>
            <a:r>
              <a:rPr lang="nb-NO"/>
              <a:t>Klikk for å redigere tekststiler i malen</a:t>
            </a:r>
          </a:p>
        </p:txBody>
      </p:sp>
      <p:sp>
        <p:nvSpPr>
          <p:cNvPr id="15" name="Text Placeholder 12">
            <a:extLst>
              <a:ext uri="{FF2B5EF4-FFF2-40B4-BE49-F238E27FC236}">
                <a16:creationId xmlns:a16="http://schemas.microsoft.com/office/drawing/2014/main" id="{FE025022-E210-4042-8BF6-D26DB60B04AD}"/>
              </a:ext>
            </a:extLst>
          </p:cNvPr>
          <p:cNvSpPr>
            <a:spLocks noGrp="1"/>
          </p:cNvSpPr>
          <p:nvPr>
            <p:ph type="body" sz="quarter" idx="15" hasCustomPrompt="1"/>
          </p:nvPr>
        </p:nvSpPr>
        <p:spPr>
          <a:xfrm>
            <a:off x="10009200" y="6356351"/>
            <a:ext cx="2030400" cy="237600"/>
          </a:xfrm>
        </p:spPr>
        <p:txBody>
          <a:bodyPr>
            <a:normAutofit/>
          </a:bodyPr>
          <a:lstStyle>
            <a:lvl1pPr marL="0" indent="0">
              <a:buNone/>
              <a:defRPr sz="1067"/>
            </a:lvl1pPr>
          </a:lstStyle>
          <a:p>
            <a:pPr lvl="0"/>
            <a:r>
              <a:rPr lang="nb-NO"/>
              <a:t>PHOTO: </a:t>
            </a:r>
            <a:r>
              <a:rPr lang="nb-NO" err="1"/>
              <a:t>Name</a:t>
            </a:r>
            <a:r>
              <a:rPr lang="nb-NO"/>
              <a:t> </a:t>
            </a:r>
            <a:r>
              <a:rPr lang="nb-NO" err="1"/>
              <a:t>Naming</a:t>
            </a:r>
            <a:r>
              <a:rPr lang="nb-NO"/>
              <a:t> / Company</a:t>
            </a:r>
          </a:p>
        </p:txBody>
      </p:sp>
    </p:spTree>
    <p:extLst>
      <p:ext uri="{BB962C8B-B14F-4D97-AF65-F5344CB8AC3E}">
        <p14:creationId xmlns:p14="http://schemas.microsoft.com/office/powerpoint/2010/main" val="42840505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nnhold og grå tekstboks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B62C58-2CAC-44FA-BAA7-9ACE95E6489B}"/>
              </a:ext>
            </a:extLst>
          </p:cNvPr>
          <p:cNvSpPr/>
          <p:nvPr userDrawn="1"/>
        </p:nvSpPr>
        <p:spPr>
          <a:xfrm>
            <a:off x="7181850" y="1552575"/>
            <a:ext cx="5010151" cy="11620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1" name="Rectangle 20">
            <a:extLst>
              <a:ext uri="{FF2B5EF4-FFF2-40B4-BE49-F238E27FC236}">
                <a16:creationId xmlns:a16="http://schemas.microsoft.com/office/drawing/2014/main" id="{8F893861-7148-47B2-B986-492254301187}"/>
              </a:ext>
            </a:extLst>
          </p:cNvPr>
          <p:cNvSpPr/>
          <p:nvPr userDrawn="1"/>
        </p:nvSpPr>
        <p:spPr>
          <a:xfrm>
            <a:off x="7181850" y="2714622"/>
            <a:ext cx="5010151" cy="606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4" name="Rectangle 23">
            <a:extLst>
              <a:ext uri="{FF2B5EF4-FFF2-40B4-BE49-F238E27FC236}">
                <a16:creationId xmlns:a16="http://schemas.microsoft.com/office/drawing/2014/main" id="{77084621-A5AD-4B15-870B-1E628FF8005A}"/>
              </a:ext>
            </a:extLst>
          </p:cNvPr>
          <p:cNvSpPr/>
          <p:nvPr userDrawn="1"/>
        </p:nvSpPr>
        <p:spPr>
          <a:xfrm>
            <a:off x="7181850" y="3168649"/>
            <a:ext cx="5010151" cy="11620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5" name="Rectangle 24">
            <a:extLst>
              <a:ext uri="{FF2B5EF4-FFF2-40B4-BE49-F238E27FC236}">
                <a16:creationId xmlns:a16="http://schemas.microsoft.com/office/drawing/2014/main" id="{4D613B87-5B66-46C5-B5F4-0C4619408692}"/>
              </a:ext>
            </a:extLst>
          </p:cNvPr>
          <p:cNvSpPr/>
          <p:nvPr userDrawn="1"/>
        </p:nvSpPr>
        <p:spPr>
          <a:xfrm>
            <a:off x="7181850" y="4330696"/>
            <a:ext cx="5010151" cy="606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6" name="Rectangle 25">
            <a:extLst>
              <a:ext uri="{FF2B5EF4-FFF2-40B4-BE49-F238E27FC236}">
                <a16:creationId xmlns:a16="http://schemas.microsoft.com/office/drawing/2014/main" id="{9E0E4652-ABC1-47B9-ACA5-9D288C224559}"/>
              </a:ext>
            </a:extLst>
          </p:cNvPr>
          <p:cNvSpPr/>
          <p:nvPr userDrawn="1"/>
        </p:nvSpPr>
        <p:spPr>
          <a:xfrm>
            <a:off x="7181850" y="4858703"/>
            <a:ext cx="5010151" cy="11620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7" name="Rectangle 26">
            <a:extLst>
              <a:ext uri="{FF2B5EF4-FFF2-40B4-BE49-F238E27FC236}">
                <a16:creationId xmlns:a16="http://schemas.microsoft.com/office/drawing/2014/main" id="{538E02D7-416D-4AC2-9C8E-71AFBD170756}"/>
              </a:ext>
            </a:extLst>
          </p:cNvPr>
          <p:cNvSpPr/>
          <p:nvPr userDrawn="1"/>
        </p:nvSpPr>
        <p:spPr>
          <a:xfrm>
            <a:off x="7181850" y="6020750"/>
            <a:ext cx="5010151" cy="606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454820" y="647702"/>
            <a:ext cx="11279981" cy="516255"/>
          </a:xfrm>
        </p:spPr>
        <p:txBody>
          <a:bodyPr lIns="0" tIns="0" rIns="0" bIns="0" anchor="t">
            <a:noAutofit/>
          </a:bodyPr>
          <a:lstStyle>
            <a:lvl1pPr algn="l">
              <a:defRPr sz="2800"/>
            </a:lvl1pPr>
          </a:lstStyle>
          <a:p>
            <a:r>
              <a:rPr lang="nb-NO"/>
              <a:t>Klikk for å redigere tittelstil</a:t>
            </a:r>
            <a:endParaRPr lang="en-US"/>
          </a:p>
        </p:txBody>
      </p:sp>
      <p:sp>
        <p:nvSpPr>
          <p:cNvPr id="9" name="Content Placeholder 8">
            <a:extLst>
              <a:ext uri="{FF2B5EF4-FFF2-40B4-BE49-F238E27FC236}">
                <a16:creationId xmlns:a16="http://schemas.microsoft.com/office/drawing/2014/main" id="{365D8211-4717-4E3E-BCCB-15257B1DAC80}"/>
              </a:ext>
            </a:extLst>
          </p:cNvPr>
          <p:cNvSpPr>
            <a:spLocks noGrp="1"/>
          </p:cNvSpPr>
          <p:nvPr>
            <p:ph sz="quarter" idx="15"/>
          </p:nvPr>
        </p:nvSpPr>
        <p:spPr>
          <a:xfrm>
            <a:off x="454821" y="1516947"/>
            <a:ext cx="5526881" cy="4575175"/>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6" name="Picture Placeholder 15">
            <a:extLst>
              <a:ext uri="{FF2B5EF4-FFF2-40B4-BE49-F238E27FC236}">
                <a16:creationId xmlns:a16="http://schemas.microsoft.com/office/drawing/2014/main" id="{A6B7BFAF-6534-41F4-AC7C-85FC9445CC49}"/>
              </a:ext>
            </a:extLst>
          </p:cNvPr>
          <p:cNvSpPr>
            <a:spLocks noGrp="1"/>
          </p:cNvSpPr>
          <p:nvPr>
            <p:ph type="pic" sz="quarter" idx="16"/>
          </p:nvPr>
        </p:nvSpPr>
        <p:spPr>
          <a:xfrm>
            <a:off x="7535863" y="1790702"/>
            <a:ext cx="685800" cy="703263"/>
          </a:xfrm>
        </p:spPr>
        <p:txBody>
          <a:bodyPr>
            <a:normAutofit/>
          </a:bodyPr>
          <a:lstStyle>
            <a:lvl1pPr marL="0" indent="0">
              <a:buNone/>
              <a:defRPr sz="800"/>
            </a:lvl1pPr>
          </a:lstStyle>
          <a:p>
            <a:r>
              <a:rPr lang="nb-NO"/>
              <a:t>Klikk på ikonet for å legge til et bilde</a:t>
            </a:r>
            <a:endParaRPr lang="en-US"/>
          </a:p>
        </p:txBody>
      </p:sp>
      <p:sp>
        <p:nvSpPr>
          <p:cNvPr id="18" name="Text Placeholder 17">
            <a:extLst>
              <a:ext uri="{FF2B5EF4-FFF2-40B4-BE49-F238E27FC236}">
                <a16:creationId xmlns:a16="http://schemas.microsoft.com/office/drawing/2014/main" id="{9B7F2CC4-45F1-47F5-A1BC-C1F29E1F0A58}"/>
              </a:ext>
            </a:extLst>
          </p:cNvPr>
          <p:cNvSpPr>
            <a:spLocks noGrp="1"/>
          </p:cNvSpPr>
          <p:nvPr>
            <p:ph type="body" sz="quarter" idx="17"/>
          </p:nvPr>
        </p:nvSpPr>
        <p:spPr>
          <a:xfrm>
            <a:off x="8466139" y="1790700"/>
            <a:ext cx="3290887" cy="669925"/>
          </a:xfrm>
        </p:spPr>
        <p:txBody>
          <a:bodyPr lIns="0" tIns="0" rIns="0" bIns="0" anchor="ctr"/>
          <a:lstStyle>
            <a:lvl1pPr marL="0" indent="0">
              <a:spcBef>
                <a:spcPts val="0"/>
              </a:spcBef>
              <a:buNone/>
              <a:defRPr/>
            </a:lvl1pPr>
          </a:lstStyle>
          <a:p>
            <a:pPr lvl="0"/>
            <a:r>
              <a:rPr lang="nb-NO"/>
              <a:t>Klikk for å redigere tekststiler i malen</a:t>
            </a:r>
          </a:p>
        </p:txBody>
      </p:sp>
      <p:sp>
        <p:nvSpPr>
          <p:cNvPr id="37" name="Picture Placeholder 15">
            <a:extLst>
              <a:ext uri="{FF2B5EF4-FFF2-40B4-BE49-F238E27FC236}">
                <a16:creationId xmlns:a16="http://schemas.microsoft.com/office/drawing/2014/main" id="{CA0900D6-FACE-4283-85DC-9A00DDCBE7AB}"/>
              </a:ext>
            </a:extLst>
          </p:cNvPr>
          <p:cNvSpPr>
            <a:spLocks noGrp="1"/>
          </p:cNvSpPr>
          <p:nvPr>
            <p:ph type="pic" sz="quarter" idx="18"/>
          </p:nvPr>
        </p:nvSpPr>
        <p:spPr>
          <a:xfrm>
            <a:off x="7535863" y="3383598"/>
            <a:ext cx="685800" cy="703263"/>
          </a:xfrm>
        </p:spPr>
        <p:txBody>
          <a:bodyPr>
            <a:normAutofit/>
          </a:bodyPr>
          <a:lstStyle>
            <a:lvl1pPr marL="0" indent="0">
              <a:buNone/>
              <a:defRPr sz="800"/>
            </a:lvl1pPr>
          </a:lstStyle>
          <a:p>
            <a:r>
              <a:rPr lang="nb-NO"/>
              <a:t>Klikk på ikonet for å legge til et bilde</a:t>
            </a:r>
            <a:endParaRPr lang="en-US"/>
          </a:p>
        </p:txBody>
      </p:sp>
      <p:sp>
        <p:nvSpPr>
          <p:cNvPr id="38" name="Text Placeholder 17">
            <a:extLst>
              <a:ext uri="{FF2B5EF4-FFF2-40B4-BE49-F238E27FC236}">
                <a16:creationId xmlns:a16="http://schemas.microsoft.com/office/drawing/2014/main" id="{4BA67CDD-5218-4DB9-98E1-BCEFAB94E9D5}"/>
              </a:ext>
            </a:extLst>
          </p:cNvPr>
          <p:cNvSpPr>
            <a:spLocks noGrp="1"/>
          </p:cNvSpPr>
          <p:nvPr>
            <p:ph type="body" sz="quarter" idx="19"/>
          </p:nvPr>
        </p:nvSpPr>
        <p:spPr>
          <a:xfrm>
            <a:off x="8466139" y="3383598"/>
            <a:ext cx="3290887" cy="669925"/>
          </a:xfrm>
        </p:spPr>
        <p:txBody>
          <a:bodyPr lIns="0" tIns="0" rIns="0" bIns="0" anchor="ctr"/>
          <a:lstStyle>
            <a:lvl1pPr marL="0" indent="0">
              <a:spcBef>
                <a:spcPts val="0"/>
              </a:spcBef>
              <a:buNone/>
              <a:defRPr/>
            </a:lvl1pPr>
          </a:lstStyle>
          <a:p>
            <a:pPr lvl="0"/>
            <a:r>
              <a:rPr lang="nb-NO"/>
              <a:t>Klikk for å redigere tekststiler i malen</a:t>
            </a:r>
          </a:p>
        </p:txBody>
      </p:sp>
      <p:sp>
        <p:nvSpPr>
          <p:cNvPr id="39" name="Picture Placeholder 15">
            <a:extLst>
              <a:ext uri="{FF2B5EF4-FFF2-40B4-BE49-F238E27FC236}">
                <a16:creationId xmlns:a16="http://schemas.microsoft.com/office/drawing/2014/main" id="{73AA93F9-4163-4F9C-BDC5-AB2FEC066C55}"/>
              </a:ext>
            </a:extLst>
          </p:cNvPr>
          <p:cNvSpPr>
            <a:spLocks noGrp="1"/>
          </p:cNvSpPr>
          <p:nvPr>
            <p:ph type="pic" sz="quarter" idx="20"/>
          </p:nvPr>
        </p:nvSpPr>
        <p:spPr>
          <a:xfrm>
            <a:off x="7535863" y="5111275"/>
            <a:ext cx="685800" cy="703263"/>
          </a:xfrm>
        </p:spPr>
        <p:txBody>
          <a:bodyPr>
            <a:normAutofit/>
          </a:bodyPr>
          <a:lstStyle>
            <a:lvl1pPr marL="0" indent="0">
              <a:buNone/>
              <a:defRPr sz="800"/>
            </a:lvl1pPr>
          </a:lstStyle>
          <a:p>
            <a:r>
              <a:rPr lang="nb-NO"/>
              <a:t>Klikk på ikonet for å legge til et bilde</a:t>
            </a:r>
            <a:endParaRPr lang="en-US"/>
          </a:p>
        </p:txBody>
      </p:sp>
      <p:sp>
        <p:nvSpPr>
          <p:cNvPr id="40" name="Text Placeholder 17">
            <a:extLst>
              <a:ext uri="{FF2B5EF4-FFF2-40B4-BE49-F238E27FC236}">
                <a16:creationId xmlns:a16="http://schemas.microsoft.com/office/drawing/2014/main" id="{684405C4-7DA7-4CAC-B08B-91A0B6888D1B}"/>
              </a:ext>
            </a:extLst>
          </p:cNvPr>
          <p:cNvSpPr>
            <a:spLocks noGrp="1"/>
          </p:cNvSpPr>
          <p:nvPr>
            <p:ph type="body" sz="quarter" idx="21"/>
          </p:nvPr>
        </p:nvSpPr>
        <p:spPr>
          <a:xfrm>
            <a:off x="8466139" y="5111275"/>
            <a:ext cx="3290887" cy="669925"/>
          </a:xfrm>
        </p:spPr>
        <p:txBody>
          <a:bodyPr lIns="0" tIns="0" rIns="0" bIns="0" anchor="ctr"/>
          <a:lstStyle>
            <a:lvl1pPr marL="0" indent="0">
              <a:spcBef>
                <a:spcPts val="0"/>
              </a:spcBef>
              <a:buNone/>
              <a:defRPr/>
            </a:lvl1pPr>
          </a:lstStyle>
          <a:p>
            <a:pPr lvl="0"/>
            <a:r>
              <a:rPr lang="nb-NO"/>
              <a:t>Klikk for å redigere tekststiler i malen</a:t>
            </a:r>
          </a:p>
        </p:txBody>
      </p:sp>
      <p:sp>
        <p:nvSpPr>
          <p:cNvPr id="19" name="Text Placeholder 12">
            <a:extLst>
              <a:ext uri="{FF2B5EF4-FFF2-40B4-BE49-F238E27FC236}">
                <a16:creationId xmlns:a16="http://schemas.microsoft.com/office/drawing/2014/main" id="{EF04322E-717C-4E38-89C1-66A1D4B80501}"/>
              </a:ext>
            </a:extLst>
          </p:cNvPr>
          <p:cNvSpPr>
            <a:spLocks noGrp="1"/>
          </p:cNvSpPr>
          <p:nvPr>
            <p:ph type="body" sz="quarter" idx="22" hasCustomPrompt="1"/>
          </p:nvPr>
        </p:nvSpPr>
        <p:spPr>
          <a:xfrm>
            <a:off x="10009200" y="6356351"/>
            <a:ext cx="2030400" cy="237600"/>
          </a:xfrm>
        </p:spPr>
        <p:txBody>
          <a:bodyPr>
            <a:normAutofit/>
          </a:bodyPr>
          <a:lstStyle>
            <a:lvl1pPr marL="0" indent="0">
              <a:buNone/>
              <a:defRPr sz="1067"/>
            </a:lvl1pPr>
          </a:lstStyle>
          <a:p>
            <a:pPr lvl="0"/>
            <a:r>
              <a:rPr lang="nb-NO"/>
              <a:t>PHOTO: </a:t>
            </a:r>
            <a:r>
              <a:rPr lang="nb-NO" err="1"/>
              <a:t>Name</a:t>
            </a:r>
            <a:r>
              <a:rPr lang="nb-NO"/>
              <a:t> </a:t>
            </a:r>
            <a:r>
              <a:rPr lang="nb-NO" err="1"/>
              <a:t>Naming</a:t>
            </a:r>
            <a:r>
              <a:rPr lang="nb-NO"/>
              <a:t> / Company</a:t>
            </a:r>
          </a:p>
        </p:txBody>
      </p:sp>
    </p:spTree>
    <p:extLst>
      <p:ext uri="{BB962C8B-B14F-4D97-AF65-F5344CB8AC3E}">
        <p14:creationId xmlns:p14="http://schemas.microsoft.com/office/powerpoint/2010/main" val="31352618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helsides bilde med teks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21A8DA6-DC83-4C63-B2A6-3F9080DF51B4}"/>
              </a:ext>
            </a:extLst>
          </p:cNvPr>
          <p:cNvSpPr>
            <a:spLocks noGrp="1"/>
          </p:cNvSpPr>
          <p:nvPr>
            <p:ph type="pic" sz="quarter" idx="15"/>
          </p:nvPr>
        </p:nvSpPr>
        <p:spPr>
          <a:xfrm>
            <a:off x="0" y="0"/>
            <a:ext cx="12192000" cy="6858000"/>
          </a:xfrm>
          <a:custGeom>
            <a:avLst/>
            <a:gdLst>
              <a:gd name="connsiteX0" fmla="*/ 454820 w 12192000"/>
              <a:gd name="connsiteY0" fmla="*/ 600075 h 6858000"/>
              <a:gd name="connsiteX1" fmla="*/ 454820 w 12192000"/>
              <a:gd name="connsiteY1" fmla="*/ 645794 h 6858000"/>
              <a:gd name="connsiteX2" fmla="*/ 5953127 w 12192000"/>
              <a:gd name="connsiteY2" fmla="*/ 645794 h 6858000"/>
              <a:gd name="connsiteX3" fmla="*/ 5953127 w 12192000"/>
              <a:gd name="connsiteY3" fmla="*/ 600075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454820" y="600075"/>
                </a:moveTo>
                <a:lnTo>
                  <a:pt x="454820" y="645794"/>
                </a:lnTo>
                <a:lnTo>
                  <a:pt x="5953127" y="645794"/>
                </a:lnTo>
                <a:lnTo>
                  <a:pt x="5953127" y="600075"/>
                </a:lnTo>
                <a:close/>
                <a:moveTo>
                  <a:pt x="0" y="0"/>
                </a:moveTo>
                <a:lnTo>
                  <a:pt x="12192000" y="0"/>
                </a:lnTo>
                <a:lnTo>
                  <a:pt x="12192000" y="6858000"/>
                </a:lnTo>
                <a:lnTo>
                  <a:pt x="0" y="6858000"/>
                </a:lnTo>
                <a:close/>
              </a:path>
            </a:pathLst>
          </a:custGeom>
        </p:spPr>
        <p:txBody>
          <a:bodyPr wrap="square">
            <a:noAutofit/>
          </a:bodyPr>
          <a:lstStyle/>
          <a:p>
            <a:r>
              <a:rPr lang="nb-NO"/>
              <a:t>Klikk på ikonet for å legge til et bilde</a:t>
            </a:r>
            <a:endParaRPr lang="en-US"/>
          </a:p>
        </p:txBody>
      </p:sp>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454820" y="870270"/>
            <a:ext cx="5498307" cy="2815905"/>
          </a:xfrm>
        </p:spPr>
        <p:txBody>
          <a:bodyPr lIns="0" tIns="0" rIns="0" bIns="0" anchor="t">
            <a:normAutofit/>
          </a:bodyPr>
          <a:lstStyle>
            <a:lvl1pPr algn="l">
              <a:defRPr sz="2800"/>
            </a:lvl1pPr>
          </a:lstStyle>
          <a:p>
            <a:r>
              <a:rPr lang="nb-NO"/>
              <a:t>Klikk for å redigere tittelstil</a:t>
            </a:r>
            <a:endParaRPr lang="en-US"/>
          </a:p>
        </p:txBody>
      </p:sp>
      <p:sp>
        <p:nvSpPr>
          <p:cNvPr id="7" name="Rectangle 6">
            <a:extLst>
              <a:ext uri="{FF2B5EF4-FFF2-40B4-BE49-F238E27FC236}">
                <a16:creationId xmlns:a16="http://schemas.microsoft.com/office/drawing/2014/main" id="{DE144414-19A4-431D-867C-130F344C043E}"/>
              </a:ext>
            </a:extLst>
          </p:cNvPr>
          <p:cNvSpPr/>
          <p:nvPr userDrawn="1"/>
        </p:nvSpPr>
        <p:spPr>
          <a:xfrm>
            <a:off x="454820" y="600077"/>
            <a:ext cx="5498307"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9" name="Text Placeholder 12">
            <a:extLst>
              <a:ext uri="{FF2B5EF4-FFF2-40B4-BE49-F238E27FC236}">
                <a16:creationId xmlns:a16="http://schemas.microsoft.com/office/drawing/2014/main" id="{98DD43E5-5F6D-4AB1-9164-0A25535EF340}"/>
              </a:ext>
            </a:extLst>
          </p:cNvPr>
          <p:cNvSpPr>
            <a:spLocks noGrp="1"/>
          </p:cNvSpPr>
          <p:nvPr>
            <p:ph type="body" sz="quarter" idx="16" hasCustomPrompt="1"/>
          </p:nvPr>
        </p:nvSpPr>
        <p:spPr>
          <a:xfrm>
            <a:off x="10009200" y="6356351"/>
            <a:ext cx="2030400" cy="237600"/>
          </a:xfrm>
        </p:spPr>
        <p:txBody>
          <a:bodyPr>
            <a:normAutofit/>
          </a:bodyPr>
          <a:lstStyle>
            <a:lvl1pPr marL="0" indent="0">
              <a:buNone/>
              <a:defRPr sz="1067"/>
            </a:lvl1pPr>
          </a:lstStyle>
          <a:p>
            <a:pPr lvl="0"/>
            <a:r>
              <a:rPr lang="nb-NO"/>
              <a:t>PHOTO: </a:t>
            </a:r>
            <a:r>
              <a:rPr lang="nb-NO" err="1"/>
              <a:t>Name</a:t>
            </a:r>
            <a:r>
              <a:rPr lang="nb-NO"/>
              <a:t> </a:t>
            </a:r>
            <a:r>
              <a:rPr lang="nb-NO" err="1"/>
              <a:t>Naming</a:t>
            </a:r>
            <a:r>
              <a:rPr lang="nb-NO"/>
              <a:t> / Company</a:t>
            </a:r>
          </a:p>
        </p:txBody>
      </p:sp>
    </p:spTree>
    <p:extLst>
      <p:ext uri="{BB962C8B-B14F-4D97-AF65-F5344CB8AC3E}">
        <p14:creationId xmlns:p14="http://schemas.microsoft.com/office/powerpoint/2010/main" val="21563904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 bilder">
    <p:spTree>
      <p:nvGrpSpPr>
        <p:cNvPr id="1" name=""/>
        <p:cNvGrpSpPr/>
        <p:nvPr/>
      </p:nvGrpSpPr>
      <p:grpSpPr>
        <a:xfrm>
          <a:off x="0" y="0"/>
          <a:ext cx="0" cy="0"/>
          <a:chOff x="0" y="0"/>
          <a:chExt cx="0" cy="0"/>
        </a:xfrm>
      </p:grpSpPr>
      <p:sp>
        <p:nvSpPr>
          <p:cNvPr id="29" name="Picture Placeholder 10">
            <a:extLst>
              <a:ext uri="{FF2B5EF4-FFF2-40B4-BE49-F238E27FC236}">
                <a16:creationId xmlns:a16="http://schemas.microsoft.com/office/drawing/2014/main" id="{F0C8698D-E09D-44B9-A425-830C7D0632CD}"/>
              </a:ext>
            </a:extLst>
          </p:cNvPr>
          <p:cNvSpPr>
            <a:spLocks noGrp="1"/>
          </p:cNvSpPr>
          <p:nvPr>
            <p:ph type="pic" sz="quarter" idx="17"/>
          </p:nvPr>
        </p:nvSpPr>
        <p:spPr>
          <a:xfrm>
            <a:off x="6242877" y="3485755"/>
            <a:ext cx="5529263" cy="2607071"/>
          </a:xfrm>
        </p:spPr>
        <p:txBody>
          <a:bodyPr/>
          <a:lstStyle/>
          <a:p>
            <a:r>
              <a:rPr lang="nb-NO"/>
              <a:t>Klikk på ikonet for å legge til et bilde</a:t>
            </a:r>
            <a:endParaRPr lang="en-US"/>
          </a:p>
        </p:txBody>
      </p:sp>
      <p:sp>
        <p:nvSpPr>
          <p:cNvPr id="11" name="Picture Placeholder 10">
            <a:extLst>
              <a:ext uri="{FF2B5EF4-FFF2-40B4-BE49-F238E27FC236}">
                <a16:creationId xmlns:a16="http://schemas.microsoft.com/office/drawing/2014/main" id="{FACB9378-8135-4964-8F39-AA3A64C6115C}"/>
              </a:ext>
            </a:extLst>
          </p:cNvPr>
          <p:cNvSpPr>
            <a:spLocks noGrp="1"/>
          </p:cNvSpPr>
          <p:nvPr>
            <p:ph type="pic" sz="quarter" idx="15"/>
          </p:nvPr>
        </p:nvSpPr>
        <p:spPr>
          <a:xfrm>
            <a:off x="419102" y="619126"/>
            <a:ext cx="5529263" cy="2619375"/>
          </a:xfrm>
        </p:spPr>
        <p:txBody>
          <a:bodyPr/>
          <a:lstStyle/>
          <a:p>
            <a:r>
              <a:rPr lang="nb-NO"/>
              <a:t>Klikk på ikonet for å legge til et bilde</a:t>
            </a:r>
            <a:endParaRPr lang="en-US"/>
          </a:p>
        </p:txBody>
      </p:sp>
      <p:sp>
        <p:nvSpPr>
          <p:cNvPr id="18" name="Text Placeholder 12">
            <a:extLst>
              <a:ext uri="{FF2B5EF4-FFF2-40B4-BE49-F238E27FC236}">
                <a16:creationId xmlns:a16="http://schemas.microsoft.com/office/drawing/2014/main" id="{16C236F3-8C54-4C2C-A2D2-89BCD56CAD6C}"/>
              </a:ext>
            </a:extLst>
          </p:cNvPr>
          <p:cNvSpPr>
            <a:spLocks noGrp="1"/>
          </p:cNvSpPr>
          <p:nvPr>
            <p:ph type="body" sz="quarter" idx="24" hasCustomPrompt="1"/>
          </p:nvPr>
        </p:nvSpPr>
        <p:spPr>
          <a:xfrm>
            <a:off x="3948113" y="2996471"/>
            <a:ext cx="2000251" cy="237600"/>
          </a:xfrm>
        </p:spPr>
        <p:txBody>
          <a:bodyPr>
            <a:normAutofit/>
          </a:bodyPr>
          <a:lstStyle>
            <a:lvl1pPr marL="0" indent="0">
              <a:buNone/>
              <a:defRPr sz="1067"/>
            </a:lvl1pPr>
          </a:lstStyle>
          <a:p>
            <a:pPr lvl="0"/>
            <a:r>
              <a:rPr lang="nb-NO"/>
              <a:t>PHOTO: </a:t>
            </a:r>
            <a:r>
              <a:rPr lang="nb-NO" err="1"/>
              <a:t>Name</a:t>
            </a:r>
            <a:r>
              <a:rPr lang="nb-NO"/>
              <a:t> </a:t>
            </a:r>
            <a:r>
              <a:rPr lang="nb-NO" err="1"/>
              <a:t>Naming</a:t>
            </a:r>
            <a:r>
              <a:rPr lang="nb-NO"/>
              <a:t> / Company</a:t>
            </a:r>
          </a:p>
        </p:txBody>
      </p:sp>
      <p:sp>
        <p:nvSpPr>
          <p:cNvPr id="28" name="Picture Placeholder 10">
            <a:extLst>
              <a:ext uri="{FF2B5EF4-FFF2-40B4-BE49-F238E27FC236}">
                <a16:creationId xmlns:a16="http://schemas.microsoft.com/office/drawing/2014/main" id="{C33941E2-0D1C-455D-B739-C28C1A7C993F}"/>
              </a:ext>
            </a:extLst>
          </p:cNvPr>
          <p:cNvSpPr>
            <a:spLocks noGrp="1"/>
          </p:cNvSpPr>
          <p:nvPr>
            <p:ph type="pic" sz="quarter" idx="16"/>
          </p:nvPr>
        </p:nvSpPr>
        <p:spPr>
          <a:xfrm>
            <a:off x="419102" y="3485755"/>
            <a:ext cx="5529263" cy="2594767"/>
          </a:xfrm>
        </p:spPr>
        <p:txBody>
          <a:bodyPr/>
          <a:lstStyle/>
          <a:p>
            <a:r>
              <a:rPr lang="nb-NO"/>
              <a:t>Klikk på ikonet for å legge til et bilde</a:t>
            </a:r>
            <a:endParaRPr lang="en-US"/>
          </a:p>
        </p:txBody>
      </p:sp>
      <p:sp>
        <p:nvSpPr>
          <p:cNvPr id="17" name="Text Placeholder 12">
            <a:extLst>
              <a:ext uri="{FF2B5EF4-FFF2-40B4-BE49-F238E27FC236}">
                <a16:creationId xmlns:a16="http://schemas.microsoft.com/office/drawing/2014/main" id="{221F04F4-E7EF-448B-968F-70A2AFE5E79A}"/>
              </a:ext>
            </a:extLst>
          </p:cNvPr>
          <p:cNvSpPr>
            <a:spLocks noGrp="1"/>
          </p:cNvSpPr>
          <p:nvPr>
            <p:ph type="body" sz="quarter" idx="23" hasCustomPrompt="1"/>
          </p:nvPr>
        </p:nvSpPr>
        <p:spPr>
          <a:xfrm>
            <a:off x="3948113" y="5842396"/>
            <a:ext cx="2000251" cy="237600"/>
          </a:xfrm>
        </p:spPr>
        <p:txBody>
          <a:bodyPr>
            <a:normAutofit/>
          </a:bodyPr>
          <a:lstStyle>
            <a:lvl1pPr marL="0" indent="0">
              <a:buNone/>
              <a:defRPr sz="1067"/>
            </a:lvl1pPr>
          </a:lstStyle>
          <a:p>
            <a:pPr lvl="0"/>
            <a:r>
              <a:rPr lang="nb-NO"/>
              <a:t>PHOTO: </a:t>
            </a:r>
            <a:r>
              <a:rPr lang="nb-NO" err="1"/>
              <a:t>Name</a:t>
            </a:r>
            <a:r>
              <a:rPr lang="nb-NO"/>
              <a:t> </a:t>
            </a:r>
            <a:r>
              <a:rPr lang="nb-NO" err="1"/>
              <a:t>Naming</a:t>
            </a:r>
            <a:r>
              <a:rPr lang="nb-NO"/>
              <a:t> / Company</a:t>
            </a:r>
          </a:p>
        </p:txBody>
      </p:sp>
      <p:sp>
        <p:nvSpPr>
          <p:cNvPr id="12" name="Text Placeholder 12">
            <a:extLst>
              <a:ext uri="{FF2B5EF4-FFF2-40B4-BE49-F238E27FC236}">
                <a16:creationId xmlns:a16="http://schemas.microsoft.com/office/drawing/2014/main" id="{4B9FE0F6-0C14-40ED-A827-9AE3D60E3A7B}"/>
              </a:ext>
            </a:extLst>
          </p:cNvPr>
          <p:cNvSpPr>
            <a:spLocks noGrp="1"/>
          </p:cNvSpPr>
          <p:nvPr>
            <p:ph type="body" sz="quarter" idx="22" hasCustomPrompt="1"/>
          </p:nvPr>
        </p:nvSpPr>
        <p:spPr>
          <a:xfrm>
            <a:off x="9737743" y="5855225"/>
            <a:ext cx="2030400" cy="237600"/>
          </a:xfrm>
        </p:spPr>
        <p:txBody>
          <a:bodyPr>
            <a:normAutofit/>
          </a:bodyPr>
          <a:lstStyle>
            <a:lvl1pPr marL="0" indent="0">
              <a:buNone/>
              <a:defRPr sz="1067"/>
            </a:lvl1pPr>
          </a:lstStyle>
          <a:p>
            <a:pPr lvl="0"/>
            <a:r>
              <a:rPr lang="nb-NO"/>
              <a:t>PHOTO: </a:t>
            </a:r>
            <a:r>
              <a:rPr lang="nb-NO" err="1"/>
              <a:t>Name</a:t>
            </a:r>
            <a:r>
              <a:rPr lang="nb-NO"/>
              <a:t> </a:t>
            </a:r>
            <a:r>
              <a:rPr lang="nb-NO" err="1"/>
              <a:t>Naming</a:t>
            </a:r>
            <a:r>
              <a:rPr lang="nb-NO"/>
              <a:t> / Company</a:t>
            </a:r>
          </a:p>
        </p:txBody>
      </p:sp>
      <p:sp>
        <p:nvSpPr>
          <p:cNvPr id="30" name="Picture Placeholder 10">
            <a:extLst>
              <a:ext uri="{FF2B5EF4-FFF2-40B4-BE49-F238E27FC236}">
                <a16:creationId xmlns:a16="http://schemas.microsoft.com/office/drawing/2014/main" id="{C083CD9E-F350-4B20-92FD-E6D1A6C38E66}"/>
              </a:ext>
            </a:extLst>
          </p:cNvPr>
          <p:cNvSpPr>
            <a:spLocks noGrp="1"/>
          </p:cNvSpPr>
          <p:nvPr>
            <p:ph type="pic" sz="quarter" idx="18"/>
          </p:nvPr>
        </p:nvSpPr>
        <p:spPr>
          <a:xfrm>
            <a:off x="6238881" y="616746"/>
            <a:ext cx="5529263" cy="2619375"/>
          </a:xfrm>
        </p:spPr>
        <p:txBody>
          <a:bodyPr/>
          <a:lstStyle/>
          <a:p>
            <a:r>
              <a:rPr lang="nb-NO"/>
              <a:t>Klikk på ikonet for å legge til et bilde</a:t>
            </a:r>
            <a:endParaRPr lang="en-US"/>
          </a:p>
        </p:txBody>
      </p:sp>
      <p:sp>
        <p:nvSpPr>
          <p:cNvPr id="19" name="Text Placeholder 12">
            <a:extLst>
              <a:ext uri="{FF2B5EF4-FFF2-40B4-BE49-F238E27FC236}">
                <a16:creationId xmlns:a16="http://schemas.microsoft.com/office/drawing/2014/main" id="{C6EA10F9-119D-4ED2-9E60-D8738D7E2207}"/>
              </a:ext>
            </a:extLst>
          </p:cNvPr>
          <p:cNvSpPr>
            <a:spLocks noGrp="1"/>
          </p:cNvSpPr>
          <p:nvPr>
            <p:ph type="body" sz="quarter" idx="25" hasCustomPrompt="1"/>
          </p:nvPr>
        </p:nvSpPr>
        <p:spPr>
          <a:xfrm>
            <a:off x="9737743" y="2996471"/>
            <a:ext cx="2030400" cy="237600"/>
          </a:xfrm>
        </p:spPr>
        <p:txBody>
          <a:bodyPr>
            <a:normAutofit/>
          </a:bodyPr>
          <a:lstStyle>
            <a:lvl1pPr marL="0" indent="0">
              <a:buNone/>
              <a:defRPr sz="1067"/>
            </a:lvl1pPr>
          </a:lstStyle>
          <a:p>
            <a:pPr lvl="0"/>
            <a:r>
              <a:rPr lang="nb-NO"/>
              <a:t>PHOTO: </a:t>
            </a:r>
            <a:r>
              <a:rPr lang="nb-NO" err="1"/>
              <a:t>Name</a:t>
            </a:r>
            <a:r>
              <a:rPr lang="nb-NO"/>
              <a:t> </a:t>
            </a:r>
            <a:r>
              <a:rPr lang="nb-NO" err="1"/>
              <a:t>Naming</a:t>
            </a:r>
            <a:r>
              <a:rPr lang="nb-NO"/>
              <a:t> / Company</a:t>
            </a:r>
          </a:p>
        </p:txBody>
      </p:sp>
    </p:spTree>
    <p:extLst>
      <p:ext uri="{BB962C8B-B14F-4D97-AF65-F5344CB8AC3E}">
        <p14:creationId xmlns:p14="http://schemas.microsoft.com/office/powerpoint/2010/main" val="4570389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Bare tittel">
    <p:spTree>
      <p:nvGrpSpPr>
        <p:cNvPr id="1" name=""/>
        <p:cNvGrpSpPr/>
        <p:nvPr/>
      </p:nvGrpSpPr>
      <p:grpSpPr>
        <a:xfrm>
          <a:off x="0" y="0"/>
          <a:ext cx="0" cy="0"/>
          <a:chOff x="0" y="0"/>
          <a:chExt cx="0" cy="0"/>
        </a:xfrm>
      </p:grpSpPr>
      <p:sp>
        <p:nvSpPr>
          <p:cNvPr id="6" name="Plassholder for dato 3"/>
          <p:cNvSpPr>
            <a:spLocks noGrp="1"/>
          </p:cNvSpPr>
          <p:nvPr>
            <p:ph type="dt" sz="half" idx="2"/>
          </p:nvPr>
        </p:nvSpPr>
        <p:spPr>
          <a:xfrm>
            <a:off x="8484761" y="6240783"/>
            <a:ext cx="192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CAA42CC9-F1E1-4F02-9931-9B9DE7B809B5}" type="datetime1">
              <a:rPr lang="nb-NO" smtClean="0"/>
              <a:pPr/>
              <a:t>31.03.2022</a:t>
            </a:fld>
            <a:endParaRPr lang="nb-NO"/>
          </a:p>
        </p:txBody>
      </p:sp>
      <p:sp>
        <p:nvSpPr>
          <p:cNvPr id="7" name="Plassholder for lysbildenummer 5"/>
          <p:cNvSpPr>
            <a:spLocks noGrp="1"/>
          </p:cNvSpPr>
          <p:nvPr>
            <p:ph type="sldNum" sz="quarter" idx="4"/>
          </p:nvPr>
        </p:nvSpPr>
        <p:spPr>
          <a:xfrm>
            <a:off x="11185457" y="6240783"/>
            <a:ext cx="48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45D54F3E-5908-4C83-B5CA-2A5BDE9E6817}" type="slidenum">
              <a:rPr lang="nb-NO" smtClean="0"/>
              <a:pPr/>
              <a:t>‹#›</a:t>
            </a:fld>
            <a:endParaRPr lang="nb-NO"/>
          </a:p>
        </p:txBody>
      </p:sp>
      <p:sp>
        <p:nvSpPr>
          <p:cNvPr id="5" name="Plassholder for tekst 17">
            <a:extLst>
              <a:ext uri="{FF2B5EF4-FFF2-40B4-BE49-F238E27FC236}">
                <a16:creationId xmlns:a16="http://schemas.microsoft.com/office/drawing/2014/main" id="{44D3E619-250E-DD46-8D31-44BA2E8C2FD5}"/>
              </a:ext>
            </a:extLst>
          </p:cNvPr>
          <p:cNvSpPr>
            <a:spLocks noGrp="1"/>
          </p:cNvSpPr>
          <p:nvPr>
            <p:ph type="body" sz="quarter" idx="13"/>
          </p:nvPr>
        </p:nvSpPr>
        <p:spPr>
          <a:xfrm>
            <a:off x="528002" y="592516"/>
            <a:ext cx="11228916" cy="425451"/>
          </a:xfrm>
        </p:spPr>
        <p:txBody>
          <a:bodyPr anchor="b" anchorCtr="0"/>
          <a:lstStyle>
            <a:lvl1pPr marL="0" indent="0">
              <a:buNone/>
              <a:defRPr sz="2667" b="1" i="0"/>
            </a:lvl1pPr>
          </a:lstStyle>
          <a:p>
            <a:r>
              <a:rPr lang="nb-NO"/>
              <a:t>Rediger tekststiler i malen</a:t>
            </a:r>
          </a:p>
        </p:txBody>
      </p:sp>
    </p:spTree>
    <p:extLst>
      <p:ext uri="{BB962C8B-B14F-4D97-AF65-F5344CB8AC3E}">
        <p14:creationId xmlns:p14="http://schemas.microsoft.com/office/powerpoint/2010/main" val="19269588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tel og tekst /u bullets">
    <p:spTree>
      <p:nvGrpSpPr>
        <p:cNvPr id="1" name=""/>
        <p:cNvGrpSpPr/>
        <p:nvPr/>
      </p:nvGrpSpPr>
      <p:grpSpPr>
        <a:xfrm>
          <a:off x="0" y="0"/>
          <a:ext cx="0" cy="0"/>
          <a:chOff x="0" y="0"/>
          <a:chExt cx="0" cy="0"/>
        </a:xfrm>
      </p:grpSpPr>
      <p:sp>
        <p:nvSpPr>
          <p:cNvPr id="11" name="Plassholder for tekst 10"/>
          <p:cNvSpPr>
            <a:spLocks noGrp="1"/>
          </p:cNvSpPr>
          <p:nvPr>
            <p:ph type="body" idx="14"/>
          </p:nvPr>
        </p:nvSpPr>
        <p:spPr>
          <a:xfrm>
            <a:off x="527050" y="1549175"/>
            <a:ext cx="11137903" cy="4087509"/>
          </a:xfrm>
        </p:spPr>
        <p:txBody>
          <a:bodyPr lIns="0" tIns="0" rIns="0" bIns="0"/>
          <a:lstStyle>
            <a:lvl1pPr marL="0" indent="0">
              <a:buNone/>
              <a:defRPr/>
            </a:lvl1pPr>
          </a:lstStyle>
          <a:p>
            <a:pPr lvl="0"/>
            <a:r>
              <a:rPr lang="en-US"/>
              <a:t>Edit Master text styles</a:t>
            </a:r>
          </a:p>
        </p:txBody>
      </p:sp>
      <p:sp>
        <p:nvSpPr>
          <p:cNvPr id="8" name="Plassholder for dato 3"/>
          <p:cNvSpPr>
            <a:spLocks noGrp="1"/>
          </p:cNvSpPr>
          <p:nvPr>
            <p:ph type="dt" sz="half" idx="2"/>
          </p:nvPr>
        </p:nvSpPr>
        <p:spPr>
          <a:xfrm>
            <a:off x="8484761" y="6240782"/>
            <a:ext cx="192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BE9923B8-DAD9-4A2A-AEFF-3EE132018F03}" type="datetime1">
              <a:rPr lang="nb-NO" smtClean="0"/>
              <a:t>31.03.2022</a:t>
            </a:fld>
            <a:endParaRPr lang="nb-NO"/>
          </a:p>
        </p:txBody>
      </p:sp>
      <p:sp>
        <p:nvSpPr>
          <p:cNvPr id="9" name="Plassholder for lysbildenummer 5"/>
          <p:cNvSpPr>
            <a:spLocks noGrp="1"/>
          </p:cNvSpPr>
          <p:nvPr>
            <p:ph type="sldNum" sz="quarter" idx="4"/>
          </p:nvPr>
        </p:nvSpPr>
        <p:spPr>
          <a:xfrm>
            <a:off x="11185457" y="6240782"/>
            <a:ext cx="48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45D54F3E-5908-4C83-B5CA-2A5BDE9E6817}" type="slidenum">
              <a:rPr lang="nb-NO" smtClean="0"/>
              <a:pPr/>
              <a:t>‹#›</a:t>
            </a:fld>
            <a:endParaRPr lang="nb-NO"/>
          </a:p>
        </p:txBody>
      </p:sp>
      <p:sp>
        <p:nvSpPr>
          <p:cNvPr id="6" name="Plassholder for tittel 1"/>
          <p:cNvSpPr>
            <a:spLocks noGrp="1"/>
          </p:cNvSpPr>
          <p:nvPr>
            <p:ph type="title"/>
          </p:nvPr>
        </p:nvSpPr>
        <p:spPr>
          <a:xfrm>
            <a:off x="522353" y="606454"/>
            <a:ext cx="11143104" cy="369397"/>
          </a:xfrm>
          <a:prstGeom prst="rect">
            <a:avLst/>
          </a:prstGeom>
        </p:spPr>
        <p:txBody>
          <a:bodyPr vert="horz" wrap="square" lIns="0" tIns="0" rIns="0" bIns="0" rtlCol="0" anchor="t" anchorCtr="0">
            <a:spAutoFit/>
          </a:bodyPr>
          <a:lstStyle>
            <a:lvl1pPr>
              <a:defRPr sz="2667"/>
            </a:lvl1pPr>
          </a:lstStyle>
          <a:p>
            <a:r>
              <a:rPr lang="en-US"/>
              <a:t>Click to edit Master title style</a:t>
            </a:r>
            <a:endParaRPr lang="nb-NO"/>
          </a:p>
        </p:txBody>
      </p:sp>
    </p:spTree>
    <p:extLst>
      <p:ext uri="{BB962C8B-B14F-4D97-AF65-F5344CB8AC3E}">
        <p14:creationId xmlns:p14="http://schemas.microsoft.com/office/powerpoint/2010/main" val="39936498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691548" y="2538137"/>
            <a:ext cx="2808901" cy="765385"/>
          </a:xfrm>
          <a:prstGeom prst="rect">
            <a:avLst/>
          </a:prstGeom>
        </p:spPr>
        <p:txBody>
          <a:bodyPr wrap="square" lIns="0" tIns="0" rIns="0" bIns="0">
            <a:spAutoFit/>
          </a:bodyPr>
          <a:lstStyle>
            <a:lvl1pPr>
              <a:defRPr sz="4800" b="0" i="0">
                <a:solidFill>
                  <a:schemeClr val="tx1"/>
                </a:solidFill>
                <a:latin typeface="Calibri"/>
                <a:cs typeface="Calibri"/>
              </a:defRPr>
            </a:lvl1pPr>
          </a:lstStyle>
          <a:p>
            <a:endParaRPr/>
          </a:p>
        </p:txBody>
      </p:sp>
      <p:sp>
        <p:nvSpPr>
          <p:cNvPr id="3" name="Holder 3"/>
          <p:cNvSpPr>
            <a:spLocks noGrp="1"/>
          </p:cNvSpPr>
          <p:nvPr>
            <p:ph type="subTitle" idx="4"/>
          </p:nvPr>
        </p:nvSpPr>
        <p:spPr>
          <a:xfrm>
            <a:off x="1828800" y="3840481"/>
            <a:ext cx="8534400" cy="2154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3/31/2022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451097" y="517483"/>
            <a:ext cx="3289807" cy="410433"/>
          </a:xfrm>
        </p:spPr>
        <p:txBody>
          <a:bodyPr lIns="0" tIns="0" rIns="0" bIns="0"/>
          <a:lstStyle>
            <a:lvl1pPr>
              <a:defRPr sz="2667" b="1" i="0">
                <a:solidFill>
                  <a:schemeClr val="tx1"/>
                </a:solidFill>
                <a:latin typeface="Calibri"/>
                <a:cs typeface="Calibri"/>
              </a:defRPr>
            </a:lvl1pPr>
          </a:lstStyle>
          <a:p>
            <a:endParaRPr/>
          </a:p>
        </p:txBody>
      </p:sp>
      <p:sp>
        <p:nvSpPr>
          <p:cNvPr id="3" name="Holder 3"/>
          <p:cNvSpPr>
            <a:spLocks noGrp="1"/>
          </p:cNvSpPr>
          <p:nvPr>
            <p:ph type="body" idx="1"/>
          </p:nvPr>
        </p:nvSpPr>
        <p:spPr>
          <a:xfrm>
            <a:off x="943390" y="2587127"/>
            <a:ext cx="5373793" cy="287323"/>
          </a:xfrm>
        </p:spPr>
        <p:txBody>
          <a:bodyPr lIns="0" tIns="0" rIns="0" bIns="0"/>
          <a:lstStyle>
            <a:lvl1pPr>
              <a:defRPr sz="1867" b="0" i="1">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3/31/2022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451097" y="517483"/>
            <a:ext cx="3289807" cy="410433"/>
          </a:xfrm>
        </p:spPr>
        <p:txBody>
          <a:bodyPr lIns="0" tIns="0" rIns="0" bIns="0"/>
          <a:lstStyle>
            <a:lvl1pPr>
              <a:defRPr sz="2667" b="1" i="0">
                <a:solidFill>
                  <a:schemeClr val="tx1"/>
                </a:solidFill>
                <a:latin typeface="Calibri"/>
                <a:cs typeface="Calibri"/>
              </a:defRPr>
            </a:lvl1pPr>
          </a:lstStyle>
          <a:p>
            <a:endParaRPr/>
          </a:p>
        </p:txBody>
      </p:sp>
      <p:sp>
        <p:nvSpPr>
          <p:cNvPr id="3" name="Holder 3"/>
          <p:cNvSpPr>
            <a:spLocks noGrp="1"/>
          </p:cNvSpPr>
          <p:nvPr>
            <p:ph sz="half" idx="2"/>
          </p:nvPr>
        </p:nvSpPr>
        <p:spPr>
          <a:xfrm>
            <a:off x="510167" y="1282889"/>
            <a:ext cx="5223933" cy="410433"/>
          </a:xfrm>
          <a:prstGeom prst="rect">
            <a:avLst/>
          </a:prstGeom>
        </p:spPr>
        <p:txBody>
          <a:bodyPr wrap="square" lIns="0" tIns="0" rIns="0" bIns="0">
            <a:spAutoFit/>
          </a:bodyPr>
          <a:lstStyle>
            <a:lvl1pPr>
              <a:defRPr sz="2667" b="0" i="0">
                <a:solidFill>
                  <a:schemeClr val="tx1"/>
                </a:solidFill>
                <a:latin typeface="Calibri"/>
                <a:cs typeface="Calibri"/>
              </a:defRPr>
            </a:lvl1pPr>
          </a:lstStyle>
          <a:p>
            <a:endParaRPr/>
          </a:p>
        </p:txBody>
      </p:sp>
      <p:sp>
        <p:nvSpPr>
          <p:cNvPr id="4" name="Holder 4"/>
          <p:cNvSpPr>
            <a:spLocks noGrp="1"/>
          </p:cNvSpPr>
          <p:nvPr>
            <p:ph sz="half" idx="3"/>
          </p:nvPr>
        </p:nvSpPr>
        <p:spPr>
          <a:xfrm>
            <a:off x="6278880" y="1577340"/>
            <a:ext cx="5303520" cy="2154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3/31/2022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451097" y="517483"/>
            <a:ext cx="3289807" cy="410433"/>
          </a:xfrm>
        </p:spPr>
        <p:txBody>
          <a:bodyPr lIns="0" tIns="0" rIns="0" bIns="0"/>
          <a:lstStyle>
            <a:lvl1pPr>
              <a:defRPr sz="2667"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3/31/2022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3/31/2022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81" y="802299"/>
            <a:ext cx="8637073" cy="2541431"/>
          </a:xfrm>
        </p:spPr>
        <p:txBody>
          <a:bodyPr bIns="0" anchor="b">
            <a:normAutofit/>
          </a:bodyPr>
          <a:lstStyle>
            <a:lvl1pPr algn="l">
              <a:defRPr sz="6600"/>
            </a:lvl1pPr>
          </a:lstStyle>
          <a:p>
            <a:r>
              <a:rPr lang="en-US"/>
              <a:t>Click to edit Master title style</a:t>
            </a:r>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189" indent="0" algn="ctr">
              <a:buNone/>
              <a:defRPr sz="18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67F2E8C-6662-4B9D-AC61-1196FED7B80E}" type="datetime1">
              <a:rPr lang="nb-NO" smtClean="0"/>
              <a:t>31.03.2022</a:t>
            </a:fld>
            <a:endParaRPr lang="nb-NO"/>
          </a:p>
        </p:txBody>
      </p:sp>
      <p:sp>
        <p:nvSpPr>
          <p:cNvPr id="5" name="Footer Placeholder 4"/>
          <p:cNvSpPr>
            <a:spLocks noGrp="1"/>
          </p:cNvSpPr>
          <p:nvPr>
            <p:ph type="ftr" sz="quarter" idx="11"/>
          </p:nvPr>
        </p:nvSpPr>
        <p:spPr>
          <a:xfrm>
            <a:off x="2416501" y="329309"/>
            <a:ext cx="4973915" cy="309201"/>
          </a:xfrm>
        </p:spPr>
        <p:txBody>
          <a:bodyPr/>
          <a:lstStyle/>
          <a:p>
            <a:endParaRPr lang="en-US"/>
          </a:p>
        </p:txBody>
      </p:sp>
      <p:sp>
        <p:nvSpPr>
          <p:cNvPr id="6" name="Slide Number Placeholder 5"/>
          <p:cNvSpPr>
            <a:spLocks noGrp="1"/>
          </p:cNvSpPr>
          <p:nvPr>
            <p:ph type="sldNum" sz="quarter" idx="12"/>
          </p:nvPr>
        </p:nvSpPr>
        <p:spPr>
          <a:xfrm>
            <a:off x="1437665" y="798973"/>
            <a:ext cx="811019" cy="503579"/>
          </a:xfrm>
        </p:spPr>
        <p:txBody>
          <a:bodyPr/>
          <a:lstStyle/>
          <a:p>
            <a:fld id="{45D54F3E-5908-4C83-B5CA-2A5BDE9E6817}" type="slidenum">
              <a:rPr lang="nb-NO" smtClean="0"/>
              <a:pPr/>
              <a:t>‹#›</a:t>
            </a:fld>
            <a:endParaRPr lang="nb-NO"/>
          </a:p>
        </p:txBody>
      </p:sp>
      <p:cxnSp>
        <p:nvCxnSpPr>
          <p:cNvPr id="15" name="Straight Connector 14"/>
          <p:cNvCxnSpPr/>
          <p:nvPr/>
        </p:nvCxnSpPr>
        <p:spPr>
          <a:xfrm>
            <a:off x="2417780" y="3528543"/>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80770387"/>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7F2E8C-6662-4B9D-AC61-1196FED7B80E}" type="datetime1">
              <a:rPr lang="nb-NO" smtClean="0"/>
              <a:t>31.03.2022</a:t>
            </a:fld>
            <a:endParaRPr lang="nb-NO"/>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D54F3E-5908-4C83-B5CA-2A5BDE9E6817}" type="slidenum">
              <a:rPr lang="nb-NO" smtClean="0"/>
              <a:pPr/>
              <a:t>‹#›</a:t>
            </a:fld>
            <a:endParaRPr lang="nb-NO"/>
          </a:p>
        </p:txBody>
      </p:sp>
      <p:cxnSp>
        <p:nvCxnSpPr>
          <p:cNvPr id="33" name="Straight Connector 32"/>
          <p:cNvCxnSpPr/>
          <p:nvPr/>
        </p:nvCxnSpPr>
        <p:spPr>
          <a:xfrm>
            <a:off x="1453896"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74298310"/>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5" cy="1887951"/>
          </a:xfrm>
        </p:spPr>
        <p:txBody>
          <a:bodyPr anchor="b">
            <a:normAutofit/>
          </a:bodyPr>
          <a:lstStyle>
            <a:lvl1pPr algn="l">
              <a:defRPr sz="3600"/>
            </a:lvl1pPr>
          </a:lstStyle>
          <a:p>
            <a:r>
              <a:rPr lang="en-US"/>
              <a:t>Click to edit Master title style</a:t>
            </a:r>
          </a:p>
        </p:txBody>
      </p:sp>
      <p:sp>
        <p:nvSpPr>
          <p:cNvPr id="3" name="Text Placeholder 2"/>
          <p:cNvSpPr>
            <a:spLocks noGrp="1"/>
          </p:cNvSpPr>
          <p:nvPr>
            <p:ph type="body" idx="1"/>
          </p:nvPr>
        </p:nvSpPr>
        <p:spPr>
          <a:xfrm>
            <a:off x="1454239" y="3806197"/>
            <a:ext cx="8630447" cy="1012929"/>
          </a:xfrm>
        </p:spPr>
        <p:txBody>
          <a:bodyPr tIns="91440">
            <a:normAutofit/>
          </a:bodyPr>
          <a:lstStyle>
            <a:lvl1pPr marL="0" indent="0" algn="l">
              <a:buNone/>
              <a:defRPr sz="1800">
                <a:solidFill>
                  <a:schemeClr val="tx1"/>
                </a:solidFill>
              </a:defRPr>
            </a:lvl1pPr>
            <a:lvl2pPr marL="457189" indent="0">
              <a:buNone/>
              <a:defRPr sz="18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7F2E8C-6662-4B9D-AC61-1196FED7B80E}" type="datetime1">
              <a:rPr lang="nb-NO" smtClean="0"/>
              <a:t>31.03.2022</a:t>
            </a:fld>
            <a:endParaRPr lang="nb-NO"/>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D54F3E-5908-4C83-B5CA-2A5BDE9E6817}" type="slidenum">
              <a:rPr lang="nb-NO" smtClean="0"/>
              <a:pPr/>
              <a:t>‹#›</a:t>
            </a:fld>
            <a:endParaRPr lang="nb-NO"/>
          </a:p>
        </p:txBody>
      </p:sp>
      <p:cxnSp>
        <p:nvCxnSpPr>
          <p:cNvPr id="15" name="Straight Connector 14"/>
          <p:cNvCxnSpPr/>
          <p:nvPr/>
        </p:nvCxnSpPr>
        <p:spPr>
          <a:xfrm>
            <a:off x="1454239" y="3804985"/>
            <a:ext cx="8630447"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66451795"/>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90"/>
            <a:ext cx="9605635" cy="1059305"/>
          </a:xfrm>
        </p:spPr>
        <p:txBody>
          <a:bodyPr/>
          <a:lstStyle/>
          <a:p>
            <a:r>
              <a:rPr lang="en-US"/>
              <a:t>Click to edit Master title style</a:t>
            </a:r>
          </a:p>
        </p:txBody>
      </p:sp>
      <p:sp>
        <p:nvSpPr>
          <p:cNvPr id="3" name="Content Placeholder 2"/>
          <p:cNvSpPr>
            <a:spLocks noGrp="1"/>
          </p:cNvSpPr>
          <p:nvPr>
            <p:ph sz="half" idx="1"/>
          </p:nvPr>
        </p:nvSpPr>
        <p:spPr>
          <a:xfrm>
            <a:off x="1447331" y="2010879"/>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67F2E8C-6662-4B9D-AC61-1196FED7B80E}" type="datetime1">
              <a:rPr lang="nb-NO" smtClean="0"/>
              <a:t>31.03.2022</a:t>
            </a:fld>
            <a:endParaRPr lang="nb-NO"/>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D54F3E-5908-4C83-B5CA-2A5BDE9E6817}" type="slidenum">
              <a:rPr lang="nb-NO" smtClean="0"/>
              <a:pPr/>
              <a:t>‹#›</a:t>
            </a:fld>
            <a:endParaRPr lang="nb-NO"/>
          </a:p>
        </p:txBody>
      </p:sp>
      <p:cxnSp>
        <p:nvCxnSpPr>
          <p:cNvPr id="35" name="Straight Connector 34"/>
          <p:cNvCxnSpPr/>
          <p:nvPr/>
        </p:nvCxnSpPr>
        <p:spPr>
          <a:xfrm>
            <a:off x="1453896"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07247377"/>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2" y="804165"/>
            <a:ext cx="9607661" cy="1056319"/>
          </a:xfrm>
        </p:spPr>
        <p:txBody>
          <a:bodyPr/>
          <a:lstStyle/>
          <a:p>
            <a:r>
              <a:rPr lang="en-US"/>
              <a:t>Click to edit Master title style</a:t>
            </a:r>
          </a:p>
        </p:txBody>
      </p:sp>
      <p:sp>
        <p:nvSpPr>
          <p:cNvPr id="3" name="Text Placeholder 2"/>
          <p:cNvSpPr>
            <a:spLocks noGrp="1"/>
          </p:cNvSpPr>
          <p:nvPr>
            <p:ph type="body" idx="1"/>
          </p:nvPr>
        </p:nvSpPr>
        <p:spPr>
          <a:xfrm>
            <a:off x="1447191" y="2019550"/>
            <a:ext cx="4645152" cy="801943"/>
          </a:xfrm>
        </p:spPr>
        <p:txBody>
          <a:bodyPr anchor="b">
            <a:normAutofit/>
          </a:bodyPr>
          <a:lstStyle>
            <a:lvl1pPr marL="0" indent="0">
              <a:lnSpc>
                <a:spcPct val="100000"/>
              </a:lnSpc>
              <a:buNone/>
              <a:defRPr sz="2200" b="0" cap="all"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70"/>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12363" y="2023004"/>
            <a:ext cx="4645152" cy="802237"/>
          </a:xfrm>
        </p:spPr>
        <p:txBody>
          <a:bodyPr anchor="b">
            <a:normAutofit/>
          </a:bodyPr>
          <a:lstStyle>
            <a:lvl1pPr marL="0" indent="0">
              <a:lnSpc>
                <a:spcPct val="100000"/>
              </a:lnSpc>
              <a:buNone/>
              <a:defRPr sz="2200" b="0" cap="all"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3" y="2821492"/>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67F2E8C-6662-4B9D-AC61-1196FED7B80E}" type="datetime1">
              <a:rPr lang="nb-NO" smtClean="0"/>
              <a:t>31.03.2022</a:t>
            </a:fld>
            <a:endParaRPr lang="nb-NO"/>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D54F3E-5908-4C83-B5CA-2A5BDE9E6817}" type="slidenum">
              <a:rPr lang="nb-NO" smtClean="0"/>
              <a:pPr/>
              <a:t>‹#›</a:t>
            </a:fld>
            <a:endParaRPr lang="nb-NO"/>
          </a:p>
        </p:txBody>
      </p:sp>
      <p:cxnSp>
        <p:nvCxnSpPr>
          <p:cNvPr id="29" name="Straight Connector 28"/>
          <p:cNvCxnSpPr/>
          <p:nvPr/>
        </p:nvCxnSpPr>
        <p:spPr>
          <a:xfrm>
            <a:off x="1453896"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89405257"/>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67F2E8C-6662-4B9D-AC61-1196FED7B80E}" type="datetime1">
              <a:rPr lang="nb-NO" smtClean="0"/>
              <a:t>31.03.2022</a:t>
            </a:fld>
            <a:endParaRPr lang="nb-NO"/>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D54F3E-5908-4C83-B5CA-2A5BDE9E6817}" type="slidenum">
              <a:rPr lang="nb-NO" smtClean="0"/>
              <a:pPr/>
              <a:t>‹#›</a:t>
            </a:fld>
            <a:endParaRPr lang="nb-NO"/>
          </a:p>
        </p:txBody>
      </p:sp>
      <p:cxnSp>
        <p:nvCxnSpPr>
          <p:cNvPr id="25" name="Straight Connector 24"/>
          <p:cNvCxnSpPr/>
          <p:nvPr/>
        </p:nvCxnSpPr>
        <p:spPr>
          <a:xfrm>
            <a:off x="1453896"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66504016"/>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7F2E8C-6662-4B9D-AC61-1196FED7B80E}" type="datetime1">
              <a:rPr lang="nb-NO" smtClean="0"/>
              <a:t>31.03.2022</a:t>
            </a:fld>
            <a:endParaRPr lang="nb-NO"/>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D54F3E-5908-4C83-B5CA-2A5BDE9E6817}" type="slidenum">
              <a:rPr lang="nb-NO" smtClean="0"/>
              <a:pPr/>
              <a:t>‹#›</a:t>
            </a:fld>
            <a:endParaRPr lang="nb-NO"/>
          </a:p>
        </p:txBody>
      </p:sp>
    </p:spTree>
    <p:extLst>
      <p:ext uri="{BB962C8B-B14F-4D97-AF65-F5344CB8AC3E}">
        <p14:creationId xmlns:p14="http://schemas.microsoft.com/office/powerpoint/2010/main" val="1456072738"/>
      </p:ext>
    </p:extLst>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2" y="798973"/>
            <a:ext cx="3273099" cy="2247117"/>
          </a:xfrm>
        </p:spPr>
        <p:txBody>
          <a:bodyPr anchor="b">
            <a:normAutofit/>
          </a:bodyPr>
          <a:lstStyle>
            <a:lvl1pPr algn="l">
              <a:defRPr sz="2400"/>
            </a:lvl1pPr>
          </a:lstStyle>
          <a:p>
            <a:r>
              <a:rPr lang="en-US"/>
              <a:t>Click to edit Master title style</a:t>
            </a:r>
          </a:p>
        </p:txBody>
      </p:sp>
      <p:sp>
        <p:nvSpPr>
          <p:cNvPr id="3" name="Content Placeholder 2"/>
          <p:cNvSpPr>
            <a:spLocks noGrp="1"/>
          </p:cNvSpPr>
          <p:nvPr>
            <p:ph idx="1"/>
          </p:nvPr>
        </p:nvSpPr>
        <p:spPr>
          <a:xfrm>
            <a:off x="5043714" y="798973"/>
            <a:ext cx="6012471" cy="4658827"/>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44672" y="3205492"/>
            <a:ext cx="3275013" cy="2248181"/>
          </a:xfrm>
        </p:spPr>
        <p:txBody>
          <a:bodyPr/>
          <a:lstStyle>
            <a:lvl1pPr marL="0" indent="0" algn="l">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7F2E8C-6662-4B9D-AC61-1196FED7B80E}" type="datetime1">
              <a:rPr lang="nb-NO" smtClean="0"/>
              <a:t>31.03.2022</a:t>
            </a:fld>
            <a:endParaRPr lang="nb-NO"/>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D54F3E-5908-4C83-B5CA-2A5BDE9E6817}" type="slidenum">
              <a:rPr lang="nb-NO" smtClean="0"/>
              <a:pPr/>
              <a:t>‹#›</a:t>
            </a:fld>
            <a:endParaRPr lang="nb-NO"/>
          </a:p>
        </p:txBody>
      </p:sp>
      <p:cxnSp>
        <p:nvCxnSpPr>
          <p:cNvPr id="17" name="Straight Connector 16"/>
          <p:cNvCxnSpPr/>
          <p:nvPr/>
        </p:nvCxnSpPr>
        <p:spPr>
          <a:xfrm>
            <a:off x="1448280" y="3205491"/>
            <a:ext cx="326949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51245887"/>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8" y="482171"/>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7" y="1129513"/>
            <a:ext cx="5532328" cy="1830584"/>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124389" y="1122543"/>
            <a:ext cx="2791171" cy="3866327"/>
          </a:xfrm>
          <a:solidFill>
            <a:schemeClr val="bg1">
              <a:lumMod val="85000"/>
            </a:schemeClr>
          </a:solidFill>
          <a:ln w="9525" cap="sq">
            <a:noFill/>
            <a:miter lim="800000"/>
          </a:ln>
          <a:effectLst/>
        </p:spPr>
        <p:txBody>
          <a:bodyPr anchor="t"/>
          <a:lstStyle>
            <a:lvl1pPr marL="0" indent="0" algn="ctr">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1450330" y="3145993"/>
            <a:ext cx="5524404" cy="2003743"/>
          </a:xfrm>
        </p:spPr>
        <p:txBody>
          <a:bodyPr>
            <a:normAutofit/>
          </a:bodyPr>
          <a:lstStyle>
            <a:lvl1pPr marL="0" indent="0" algn="l">
              <a:buNone/>
              <a:defRPr sz="1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3" y="5469857"/>
            <a:ext cx="5527351" cy="320123"/>
          </a:xfrm>
        </p:spPr>
        <p:txBody>
          <a:bodyPr/>
          <a:lstStyle>
            <a:lvl1pPr algn="l">
              <a:defRPr/>
            </a:lvl1pPr>
          </a:lstStyle>
          <a:p>
            <a:fld id="{667F2E8C-6662-4B9D-AC61-1196FED7B80E}" type="datetime1">
              <a:rPr lang="nb-NO" smtClean="0"/>
              <a:t>31.03.2022</a:t>
            </a:fld>
            <a:endParaRPr lang="nb-NO"/>
          </a:p>
        </p:txBody>
      </p:sp>
      <p:sp>
        <p:nvSpPr>
          <p:cNvPr id="6" name="Footer Placeholder 5"/>
          <p:cNvSpPr>
            <a:spLocks noGrp="1"/>
          </p:cNvSpPr>
          <p:nvPr>
            <p:ph type="ftr" sz="quarter" idx="11"/>
          </p:nvPr>
        </p:nvSpPr>
        <p:spPr>
          <a:xfrm>
            <a:off x="1447383" y="318641"/>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45D54F3E-5908-4C83-B5CA-2A5BDE9E6817}" type="slidenum">
              <a:rPr lang="nb-NO" smtClean="0"/>
              <a:pPr/>
              <a:t>‹#›</a:t>
            </a:fld>
            <a:endParaRPr lang="nb-NO"/>
          </a:p>
        </p:txBody>
      </p:sp>
      <p:cxnSp>
        <p:nvCxnSpPr>
          <p:cNvPr id="31" name="Straight Connector 30"/>
          <p:cNvCxnSpPr/>
          <p:nvPr/>
        </p:nvCxnSpPr>
        <p:spPr>
          <a:xfrm>
            <a:off x="1447383"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89956518"/>
      </p:ext>
    </p:extLst>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7F2E8C-6662-4B9D-AC61-1196FED7B80E}" type="datetime1">
              <a:rPr lang="nb-NO" smtClean="0"/>
              <a:t>31.03.2022</a:t>
            </a:fld>
            <a:endParaRPr lang="nb-NO"/>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D54F3E-5908-4C83-B5CA-2A5BDE9E6817}" type="slidenum">
              <a:rPr lang="nb-NO" smtClean="0"/>
              <a:pPr/>
              <a:t>‹#›</a:t>
            </a:fld>
            <a:endParaRPr lang="nb-NO"/>
          </a:p>
        </p:txBody>
      </p:sp>
      <p:cxnSp>
        <p:nvCxnSpPr>
          <p:cNvPr id="26" name="Straight Connector 25"/>
          <p:cNvCxnSpPr/>
          <p:nvPr/>
        </p:nvCxnSpPr>
        <p:spPr>
          <a:xfrm>
            <a:off x="1453896"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83952772"/>
      </p:ext>
    </p:extLst>
  </p:cSld>
  <p:clrMapOvr>
    <a:masterClrMapping/>
  </p:clrMapOvr>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4"/>
            <a:ext cx="1615743" cy="4659889"/>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444673" y="798974"/>
            <a:ext cx="7828831"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7F2E8C-6662-4B9D-AC61-1196FED7B80E}" type="datetime1">
              <a:rPr lang="nb-NO" smtClean="0"/>
              <a:t>31.03.2022</a:t>
            </a:fld>
            <a:endParaRPr lang="nb-NO"/>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D54F3E-5908-4C83-B5CA-2A5BDE9E6817}" type="slidenum">
              <a:rPr lang="nb-NO" smtClean="0"/>
              <a:pPr/>
              <a:t>‹#›</a:t>
            </a:fld>
            <a:endParaRPr lang="nb-NO"/>
          </a:p>
        </p:txBody>
      </p:sp>
      <p:cxnSp>
        <p:nvCxnSpPr>
          <p:cNvPr id="15" name="Straight Connector 14"/>
          <p:cNvCxnSpPr/>
          <p:nvPr/>
        </p:nvCxnSpPr>
        <p:spPr>
          <a:xfrm>
            <a:off x="9439111"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85400546"/>
      </p:ext>
    </p:extLst>
  </p:cSld>
  <p:clrMapOvr>
    <a:masterClrMapping/>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o innholdsdeler">
    <p:spTree>
      <p:nvGrpSpPr>
        <p:cNvPr id="1" name=""/>
        <p:cNvGrpSpPr/>
        <p:nvPr/>
      </p:nvGrpSpPr>
      <p:grpSpPr>
        <a:xfrm>
          <a:off x="0" y="0"/>
          <a:ext cx="0" cy="0"/>
          <a:chOff x="0" y="0"/>
          <a:chExt cx="0" cy="0"/>
        </a:xfrm>
      </p:grpSpPr>
      <p:sp>
        <p:nvSpPr>
          <p:cNvPr id="10" name="Plassholder for innhold 2"/>
          <p:cNvSpPr>
            <a:spLocks noGrp="1"/>
          </p:cNvSpPr>
          <p:nvPr>
            <p:ph idx="14"/>
          </p:nvPr>
        </p:nvSpPr>
        <p:spPr>
          <a:xfrm>
            <a:off x="527052" y="1549175"/>
            <a:ext cx="5305984" cy="4087509"/>
          </a:xfrm>
        </p:spPr>
        <p:txBody>
          <a:bodyPr/>
          <a:lstStyle>
            <a:lvl1pPr>
              <a:spcBef>
                <a:spcPts val="0"/>
              </a:spcBef>
              <a:defRPr/>
            </a:lvl1pPr>
          </a:lstStyle>
          <a:p>
            <a:pPr lvl="0"/>
            <a:r>
              <a:rPr lang="en-US"/>
              <a:t>Edit Master text styles</a:t>
            </a:r>
          </a:p>
          <a:p>
            <a:pPr lvl="1"/>
            <a:r>
              <a:rPr lang="en-US"/>
              <a:t>Second level</a:t>
            </a:r>
          </a:p>
        </p:txBody>
      </p:sp>
      <p:sp>
        <p:nvSpPr>
          <p:cNvPr id="11" name="Plassholder for innhold 2"/>
          <p:cNvSpPr>
            <a:spLocks noGrp="1"/>
          </p:cNvSpPr>
          <p:nvPr>
            <p:ph idx="15"/>
          </p:nvPr>
        </p:nvSpPr>
        <p:spPr>
          <a:xfrm>
            <a:off x="6358967" y="1549175"/>
            <a:ext cx="5305984" cy="4087509"/>
          </a:xfrm>
        </p:spPr>
        <p:txBody>
          <a:bodyPr/>
          <a:lstStyle>
            <a:lvl1pPr>
              <a:spcBef>
                <a:spcPts val="0"/>
              </a:spcBef>
              <a:defRPr/>
            </a:lvl1pPr>
          </a:lstStyle>
          <a:p>
            <a:pPr lvl="0"/>
            <a:r>
              <a:rPr lang="en-US"/>
              <a:t>Edit Master text styles</a:t>
            </a:r>
          </a:p>
          <a:p>
            <a:pPr lvl="1"/>
            <a:r>
              <a:rPr lang="en-US"/>
              <a:t>Second level</a:t>
            </a:r>
          </a:p>
        </p:txBody>
      </p:sp>
      <p:sp>
        <p:nvSpPr>
          <p:cNvPr id="12" name="Plassholder for dato 3"/>
          <p:cNvSpPr>
            <a:spLocks noGrp="1"/>
          </p:cNvSpPr>
          <p:nvPr>
            <p:ph type="dt" sz="half" idx="2"/>
          </p:nvPr>
        </p:nvSpPr>
        <p:spPr>
          <a:xfrm>
            <a:off x="8484761" y="6240782"/>
            <a:ext cx="192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D1C2CBA3-E566-4E8F-A03F-6B3466D1221B}" type="datetime1">
              <a:rPr lang="nb-NO" smtClean="0"/>
              <a:t>31.03.2022</a:t>
            </a:fld>
            <a:endParaRPr lang="nb-NO"/>
          </a:p>
        </p:txBody>
      </p:sp>
      <p:sp>
        <p:nvSpPr>
          <p:cNvPr id="13" name="Plassholder for lysbildenummer 5"/>
          <p:cNvSpPr>
            <a:spLocks noGrp="1"/>
          </p:cNvSpPr>
          <p:nvPr>
            <p:ph type="sldNum" sz="quarter" idx="4"/>
          </p:nvPr>
        </p:nvSpPr>
        <p:spPr>
          <a:xfrm>
            <a:off x="11185457" y="6240782"/>
            <a:ext cx="48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45D54F3E-5908-4C83-B5CA-2A5BDE9E6817}" type="slidenum">
              <a:rPr lang="nb-NO" smtClean="0"/>
              <a:pPr/>
              <a:t>‹#›</a:t>
            </a:fld>
            <a:endParaRPr lang="nb-NO"/>
          </a:p>
        </p:txBody>
      </p:sp>
      <p:sp>
        <p:nvSpPr>
          <p:cNvPr id="7" name="Plassholder for tittel 1"/>
          <p:cNvSpPr>
            <a:spLocks noGrp="1"/>
          </p:cNvSpPr>
          <p:nvPr>
            <p:ph type="title"/>
          </p:nvPr>
        </p:nvSpPr>
        <p:spPr>
          <a:xfrm>
            <a:off x="522353" y="606454"/>
            <a:ext cx="11143104" cy="369397"/>
          </a:xfrm>
          <a:prstGeom prst="rect">
            <a:avLst/>
          </a:prstGeom>
        </p:spPr>
        <p:txBody>
          <a:bodyPr vert="horz" wrap="square" lIns="0" tIns="0" rIns="0" bIns="0" rtlCol="0" anchor="t" anchorCtr="0">
            <a:spAutoFit/>
          </a:bodyPr>
          <a:lstStyle>
            <a:lvl1pPr>
              <a:defRPr sz="2667"/>
            </a:lvl1pPr>
          </a:lstStyle>
          <a:p>
            <a:r>
              <a:rPr lang="en-US"/>
              <a:t>Click to edit Master title style</a:t>
            </a:r>
            <a:endParaRPr lang="nb-NO"/>
          </a:p>
        </p:txBody>
      </p:sp>
    </p:spTree>
    <p:extLst>
      <p:ext uri="{BB962C8B-B14F-4D97-AF65-F5344CB8AC3E}">
        <p14:creationId xmlns:p14="http://schemas.microsoft.com/office/powerpoint/2010/main" val="1738131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Tittel, innhold og portrait bilde">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527052" y="1549175"/>
            <a:ext cx="6534808" cy="4277651"/>
          </a:xfrm>
        </p:spPr>
        <p:txBody>
          <a:bodyPr/>
          <a:lstStyle>
            <a:lvl1pPr>
              <a:spcBef>
                <a:spcPts val="0"/>
              </a:spcBef>
              <a:defRPr/>
            </a:lvl1pPr>
          </a:lstStyle>
          <a:p>
            <a:pPr lvl="0"/>
            <a:r>
              <a:rPr lang="en-US"/>
              <a:t>Edit Master text styles</a:t>
            </a:r>
          </a:p>
          <a:p>
            <a:pPr lvl="1"/>
            <a:r>
              <a:rPr lang="en-US"/>
              <a:t>Second level</a:t>
            </a:r>
          </a:p>
        </p:txBody>
      </p:sp>
      <p:sp>
        <p:nvSpPr>
          <p:cNvPr id="5" name="Plassholder for tittel 1"/>
          <p:cNvSpPr>
            <a:spLocks noGrp="1"/>
          </p:cNvSpPr>
          <p:nvPr>
            <p:ph type="title"/>
          </p:nvPr>
        </p:nvSpPr>
        <p:spPr>
          <a:xfrm>
            <a:off x="522353" y="606454"/>
            <a:ext cx="6539507" cy="369397"/>
          </a:xfrm>
          <a:prstGeom prst="rect">
            <a:avLst/>
          </a:prstGeom>
        </p:spPr>
        <p:txBody>
          <a:bodyPr vert="horz" wrap="square" lIns="0" tIns="0" rIns="0" bIns="0" rtlCol="0" anchor="t" anchorCtr="0">
            <a:spAutoFit/>
          </a:bodyPr>
          <a:lstStyle>
            <a:lvl1pPr>
              <a:defRPr sz="2667"/>
            </a:lvl1pPr>
          </a:lstStyle>
          <a:p>
            <a:r>
              <a:rPr lang="en-US"/>
              <a:t>Click to edit Master title style</a:t>
            </a:r>
            <a:endParaRPr lang="nb-NO"/>
          </a:p>
        </p:txBody>
      </p:sp>
      <p:sp>
        <p:nvSpPr>
          <p:cNvPr id="6" name="Plassholder for bilde 7"/>
          <p:cNvSpPr>
            <a:spLocks noGrp="1"/>
          </p:cNvSpPr>
          <p:nvPr>
            <p:ph type="pic" sz="quarter" idx="13"/>
          </p:nvPr>
        </p:nvSpPr>
        <p:spPr>
          <a:xfrm>
            <a:off x="7487829" y="0"/>
            <a:ext cx="4704171" cy="6858000"/>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Tree>
    <p:extLst>
      <p:ext uri="{BB962C8B-B14F-4D97-AF65-F5344CB8AC3E}">
        <p14:creationId xmlns:p14="http://schemas.microsoft.com/office/powerpoint/2010/main" val="5264006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tel, innhold og bilde">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527052" y="1549175"/>
            <a:ext cx="5305984" cy="4087509"/>
          </a:xfrm>
        </p:spPr>
        <p:txBody>
          <a:bodyPr/>
          <a:lstStyle>
            <a:lvl1pPr>
              <a:spcBef>
                <a:spcPts val="0"/>
              </a:spcBef>
              <a:defRPr/>
            </a:lvl1pPr>
          </a:lstStyle>
          <a:p>
            <a:pPr lvl="0"/>
            <a:r>
              <a:rPr lang="en-US"/>
              <a:t>Edit Master text styles</a:t>
            </a:r>
          </a:p>
          <a:p>
            <a:pPr lvl="1"/>
            <a:r>
              <a:rPr lang="en-US"/>
              <a:t>Second level</a:t>
            </a:r>
          </a:p>
        </p:txBody>
      </p:sp>
      <p:sp>
        <p:nvSpPr>
          <p:cNvPr id="12" name="Plassholder for bilde 7"/>
          <p:cNvSpPr>
            <a:spLocks noGrp="1"/>
          </p:cNvSpPr>
          <p:nvPr>
            <p:ph type="pic" sz="quarter" idx="13"/>
          </p:nvPr>
        </p:nvSpPr>
        <p:spPr>
          <a:xfrm>
            <a:off x="6246534" y="1555751"/>
            <a:ext cx="5425060" cy="4080933"/>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
        <p:nvSpPr>
          <p:cNvPr id="13" name="Plassholder for dato 3"/>
          <p:cNvSpPr>
            <a:spLocks noGrp="1"/>
          </p:cNvSpPr>
          <p:nvPr>
            <p:ph type="dt" sz="half" idx="2"/>
          </p:nvPr>
        </p:nvSpPr>
        <p:spPr>
          <a:xfrm>
            <a:off x="8484761" y="6240782"/>
            <a:ext cx="192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859B671E-B0FD-4218-A643-94C7197F9C96}" type="datetime1">
              <a:rPr lang="nb-NO" smtClean="0"/>
              <a:t>31.03.2022</a:t>
            </a:fld>
            <a:endParaRPr lang="nb-NO"/>
          </a:p>
        </p:txBody>
      </p:sp>
      <p:sp>
        <p:nvSpPr>
          <p:cNvPr id="14" name="Plassholder for lysbildenummer 5"/>
          <p:cNvSpPr>
            <a:spLocks noGrp="1"/>
          </p:cNvSpPr>
          <p:nvPr>
            <p:ph type="sldNum" sz="quarter" idx="4"/>
          </p:nvPr>
        </p:nvSpPr>
        <p:spPr>
          <a:xfrm>
            <a:off x="11185457" y="6240782"/>
            <a:ext cx="48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45D54F3E-5908-4C83-B5CA-2A5BDE9E6817}" type="slidenum">
              <a:rPr lang="nb-NO" smtClean="0"/>
              <a:pPr/>
              <a:t>‹#›</a:t>
            </a:fld>
            <a:endParaRPr lang="nb-NO"/>
          </a:p>
        </p:txBody>
      </p:sp>
      <p:sp>
        <p:nvSpPr>
          <p:cNvPr id="7" name="Plassholder for tittel 1"/>
          <p:cNvSpPr>
            <a:spLocks noGrp="1"/>
          </p:cNvSpPr>
          <p:nvPr>
            <p:ph type="title"/>
          </p:nvPr>
        </p:nvSpPr>
        <p:spPr>
          <a:xfrm>
            <a:off x="522353" y="606454"/>
            <a:ext cx="11143104" cy="369397"/>
          </a:xfrm>
          <a:prstGeom prst="rect">
            <a:avLst/>
          </a:prstGeom>
        </p:spPr>
        <p:txBody>
          <a:bodyPr vert="horz" wrap="square" lIns="0" tIns="0" rIns="0" bIns="0" rtlCol="0" anchor="t" anchorCtr="0">
            <a:spAutoFit/>
          </a:bodyPr>
          <a:lstStyle>
            <a:lvl1pPr>
              <a:defRPr sz="2667"/>
            </a:lvl1pPr>
          </a:lstStyle>
          <a:p>
            <a:r>
              <a:rPr lang="en-US"/>
              <a:t>Click to edit Master title style</a:t>
            </a:r>
            <a:endParaRPr lang="nb-NO"/>
          </a:p>
        </p:txBody>
      </p:sp>
    </p:spTree>
    <p:extLst>
      <p:ext uri="{BB962C8B-B14F-4D97-AF65-F5344CB8AC3E}">
        <p14:creationId xmlns:p14="http://schemas.microsoft.com/office/powerpoint/2010/main" val="33348647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ittel og tekst /u bullets">
    <p:spTree>
      <p:nvGrpSpPr>
        <p:cNvPr id="1" name=""/>
        <p:cNvGrpSpPr/>
        <p:nvPr/>
      </p:nvGrpSpPr>
      <p:grpSpPr>
        <a:xfrm>
          <a:off x="0" y="0"/>
          <a:ext cx="0" cy="0"/>
          <a:chOff x="0" y="0"/>
          <a:chExt cx="0" cy="0"/>
        </a:xfrm>
      </p:grpSpPr>
      <p:sp>
        <p:nvSpPr>
          <p:cNvPr id="11" name="Plassholder for tekst 10"/>
          <p:cNvSpPr>
            <a:spLocks noGrp="1"/>
          </p:cNvSpPr>
          <p:nvPr>
            <p:ph type="body" idx="14"/>
          </p:nvPr>
        </p:nvSpPr>
        <p:spPr>
          <a:xfrm>
            <a:off x="527050" y="1549175"/>
            <a:ext cx="11137903" cy="4087509"/>
          </a:xfrm>
        </p:spPr>
        <p:txBody>
          <a:bodyPr lIns="0" tIns="0" rIns="0" bIns="0"/>
          <a:lstStyle>
            <a:lvl1pPr marL="0" indent="0">
              <a:buNone/>
              <a:defRPr/>
            </a:lvl1pPr>
          </a:lstStyle>
          <a:p>
            <a:pPr lvl="0"/>
            <a:r>
              <a:rPr lang="en-US"/>
              <a:t>Edit Master text styles</a:t>
            </a:r>
          </a:p>
        </p:txBody>
      </p:sp>
      <p:sp>
        <p:nvSpPr>
          <p:cNvPr id="8" name="Plassholder for dato 3"/>
          <p:cNvSpPr>
            <a:spLocks noGrp="1"/>
          </p:cNvSpPr>
          <p:nvPr>
            <p:ph type="dt" sz="half" idx="2"/>
          </p:nvPr>
        </p:nvSpPr>
        <p:spPr>
          <a:xfrm>
            <a:off x="8484761" y="6240782"/>
            <a:ext cx="192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BE9923B8-DAD9-4A2A-AEFF-3EE132018F03}" type="datetime1">
              <a:rPr lang="nb-NO" smtClean="0"/>
              <a:t>31.03.2022</a:t>
            </a:fld>
            <a:endParaRPr lang="nb-NO"/>
          </a:p>
        </p:txBody>
      </p:sp>
      <p:sp>
        <p:nvSpPr>
          <p:cNvPr id="9" name="Plassholder for lysbildenummer 5"/>
          <p:cNvSpPr>
            <a:spLocks noGrp="1"/>
          </p:cNvSpPr>
          <p:nvPr>
            <p:ph type="sldNum" sz="quarter" idx="4"/>
          </p:nvPr>
        </p:nvSpPr>
        <p:spPr>
          <a:xfrm>
            <a:off x="11185457" y="6240782"/>
            <a:ext cx="48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45D54F3E-5908-4C83-B5CA-2A5BDE9E6817}" type="slidenum">
              <a:rPr lang="nb-NO" smtClean="0"/>
              <a:pPr/>
              <a:t>‹#›</a:t>
            </a:fld>
            <a:endParaRPr lang="nb-NO"/>
          </a:p>
        </p:txBody>
      </p:sp>
      <p:sp>
        <p:nvSpPr>
          <p:cNvPr id="6" name="Plassholder for tittel 1"/>
          <p:cNvSpPr>
            <a:spLocks noGrp="1"/>
          </p:cNvSpPr>
          <p:nvPr>
            <p:ph type="title"/>
          </p:nvPr>
        </p:nvSpPr>
        <p:spPr>
          <a:xfrm>
            <a:off x="522353" y="606454"/>
            <a:ext cx="11143104" cy="369397"/>
          </a:xfrm>
          <a:prstGeom prst="rect">
            <a:avLst/>
          </a:prstGeom>
        </p:spPr>
        <p:txBody>
          <a:bodyPr vert="horz" wrap="square" lIns="0" tIns="0" rIns="0" bIns="0" rtlCol="0" anchor="t" anchorCtr="0">
            <a:spAutoFit/>
          </a:bodyPr>
          <a:lstStyle>
            <a:lvl1pPr>
              <a:defRPr sz="2667"/>
            </a:lvl1pPr>
          </a:lstStyle>
          <a:p>
            <a:r>
              <a:rPr lang="en-US"/>
              <a:t>Click to edit Master title style</a:t>
            </a:r>
            <a:endParaRPr lang="nb-NO"/>
          </a:p>
        </p:txBody>
      </p:sp>
    </p:spTree>
    <p:extLst>
      <p:ext uri="{BB962C8B-B14F-4D97-AF65-F5344CB8AC3E}">
        <p14:creationId xmlns:p14="http://schemas.microsoft.com/office/powerpoint/2010/main" val="15732679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Logoslide">
    <p:spTree>
      <p:nvGrpSpPr>
        <p:cNvPr id="1" name=""/>
        <p:cNvGrpSpPr/>
        <p:nvPr/>
      </p:nvGrpSpPr>
      <p:grpSpPr>
        <a:xfrm>
          <a:off x="0" y="0"/>
          <a:ext cx="0" cy="0"/>
          <a:chOff x="0" y="0"/>
          <a:chExt cx="0" cy="0"/>
        </a:xfrm>
      </p:grpSpPr>
      <p:sp>
        <p:nvSpPr>
          <p:cNvPr id="12" name="Plassholder for dato 3"/>
          <p:cNvSpPr>
            <a:spLocks noGrp="1"/>
          </p:cNvSpPr>
          <p:nvPr>
            <p:ph type="dt" sz="half" idx="2"/>
          </p:nvPr>
        </p:nvSpPr>
        <p:spPr>
          <a:xfrm>
            <a:off x="8484761" y="6240782"/>
            <a:ext cx="192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C4080A3E-3118-4641-92E0-AA7F86A19C01}" type="datetime1">
              <a:rPr lang="nb-NO" smtClean="0"/>
              <a:t>31.03.2022</a:t>
            </a:fld>
            <a:endParaRPr lang="nb-NO"/>
          </a:p>
        </p:txBody>
      </p:sp>
      <p:sp>
        <p:nvSpPr>
          <p:cNvPr id="13" name="Plassholder for lysbildenummer 5"/>
          <p:cNvSpPr>
            <a:spLocks noGrp="1"/>
          </p:cNvSpPr>
          <p:nvPr>
            <p:ph type="sldNum" sz="quarter" idx="4"/>
          </p:nvPr>
        </p:nvSpPr>
        <p:spPr>
          <a:xfrm>
            <a:off x="11185457" y="6240782"/>
            <a:ext cx="48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45D54F3E-5908-4C83-B5CA-2A5BDE9E6817}" type="slidenum">
              <a:rPr lang="nb-NO" smtClean="0"/>
              <a:pPr/>
              <a:t>‹#›</a:t>
            </a:fld>
            <a:endParaRPr lang="nb-NO"/>
          </a:p>
        </p:txBody>
      </p:sp>
      <p:sp>
        <p:nvSpPr>
          <p:cNvPr id="5" name="Rectangle 4"/>
          <p:cNvSpPr/>
          <p:nvPr userDrawn="1"/>
        </p:nvSpPr>
        <p:spPr>
          <a:xfrm>
            <a:off x="4063996" y="2749258"/>
            <a:ext cx="3982728" cy="138658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1138792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4ACE58-C65E-4896-966D-ACBFA55E755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104139" y="572013"/>
            <a:ext cx="1239211" cy="508961"/>
          </a:xfrm>
          <a:prstGeom prst="rect">
            <a:avLst/>
          </a:prstGeom>
        </p:spPr>
      </p:pic>
      <p:sp>
        <p:nvSpPr>
          <p:cNvPr id="8" name="Tittel 1"/>
          <p:cNvSpPr>
            <a:spLocks noGrp="1"/>
          </p:cNvSpPr>
          <p:nvPr>
            <p:ph type="ctrTitle"/>
          </p:nvPr>
        </p:nvSpPr>
        <p:spPr>
          <a:xfrm>
            <a:off x="1104139" y="2113873"/>
            <a:ext cx="7005799" cy="1274323"/>
          </a:xfrm>
        </p:spPr>
        <p:txBody>
          <a:bodyPr wrap="square" anchor="b">
            <a:spAutoFit/>
          </a:bodyPr>
          <a:lstStyle>
            <a:lvl1pPr algn="l">
              <a:defRPr sz="4267"/>
            </a:lvl1pPr>
          </a:lstStyle>
          <a:p>
            <a:r>
              <a:rPr lang="en-US"/>
              <a:t>Click to edit Master title style</a:t>
            </a:r>
            <a:endParaRPr lang="nb-NO"/>
          </a:p>
        </p:txBody>
      </p:sp>
      <p:sp>
        <p:nvSpPr>
          <p:cNvPr id="9" name="Undertittel 2"/>
          <p:cNvSpPr>
            <a:spLocks noGrp="1"/>
          </p:cNvSpPr>
          <p:nvPr>
            <p:ph type="subTitle" idx="1"/>
          </p:nvPr>
        </p:nvSpPr>
        <p:spPr>
          <a:xfrm>
            <a:off x="1104140" y="3600453"/>
            <a:ext cx="5592699" cy="543290"/>
          </a:xfrm>
        </p:spPr>
        <p:txBody>
          <a:bodyPr wrap="square">
            <a:spAutoFit/>
          </a:bodyPr>
          <a:lstStyle>
            <a:lvl1pPr marL="0" indent="0" algn="l">
              <a:buNone/>
              <a:defRPr sz="2667"/>
            </a:lvl1pPr>
            <a:lvl2pPr marL="342882" indent="0" algn="ctr">
              <a:buNone/>
              <a:defRPr sz="1500"/>
            </a:lvl2pPr>
            <a:lvl3pPr marL="685767" indent="0" algn="ctr">
              <a:buNone/>
              <a:defRPr sz="1351"/>
            </a:lvl3pPr>
            <a:lvl4pPr marL="1028649" indent="0" algn="ctr">
              <a:buNone/>
              <a:defRPr sz="1200"/>
            </a:lvl4pPr>
            <a:lvl5pPr marL="1371531" indent="0" algn="ctr">
              <a:buNone/>
              <a:defRPr sz="1200"/>
            </a:lvl5pPr>
            <a:lvl6pPr marL="1714414" indent="0" algn="ctr">
              <a:buNone/>
              <a:defRPr sz="1200"/>
            </a:lvl6pPr>
            <a:lvl7pPr marL="2057298" indent="0" algn="ctr">
              <a:buNone/>
              <a:defRPr sz="1200"/>
            </a:lvl7pPr>
            <a:lvl8pPr marL="2400180" indent="0" algn="ctr">
              <a:buNone/>
              <a:defRPr sz="1200"/>
            </a:lvl8pPr>
            <a:lvl9pPr marL="2743063" indent="0" algn="ctr">
              <a:buNone/>
              <a:defRPr sz="1200"/>
            </a:lvl9pPr>
          </a:lstStyle>
          <a:p>
            <a:r>
              <a:rPr lang="en-US"/>
              <a:t>Click to edit Master subtitle style</a:t>
            </a:r>
            <a:endParaRPr lang="nb-NO"/>
          </a:p>
        </p:txBody>
      </p:sp>
      <p:sp>
        <p:nvSpPr>
          <p:cNvPr id="5" name="Rectangle 4"/>
          <p:cNvSpPr/>
          <p:nvPr userDrawn="1"/>
        </p:nvSpPr>
        <p:spPr>
          <a:xfrm>
            <a:off x="9848651" y="643463"/>
            <a:ext cx="1239211" cy="437511"/>
          </a:xfrm>
          <a:prstGeom prst="rect">
            <a:avLst/>
          </a:prstGeom>
          <a:blipFill>
            <a:blip r:embed="rId4" cstate="hq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9127537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8" name="Plassholder for tekst 7"/>
          <p:cNvSpPr>
            <a:spLocks noGrp="1"/>
          </p:cNvSpPr>
          <p:nvPr>
            <p:ph type="body" sz="quarter" idx="13"/>
          </p:nvPr>
        </p:nvSpPr>
        <p:spPr>
          <a:xfrm>
            <a:off x="528069" y="596901"/>
            <a:ext cx="2491316" cy="272767"/>
          </a:xfrm>
        </p:spPr>
        <p:txBody>
          <a:bodyPr anchor="t" anchorCtr="0">
            <a:spAutoFit/>
          </a:bodyPr>
          <a:lstStyle>
            <a:lvl1pPr marL="0" indent="0">
              <a:buNone/>
              <a:defRPr sz="1067" b="1" u="sng"/>
            </a:lvl1pPr>
          </a:lstStyle>
          <a:p>
            <a:pPr lvl="0"/>
            <a:r>
              <a:rPr lang="en-US"/>
              <a:t>Edit Master text styles</a:t>
            </a:r>
          </a:p>
        </p:txBody>
      </p:sp>
      <p:sp>
        <p:nvSpPr>
          <p:cNvPr id="14" name="Plassholder for dato 3"/>
          <p:cNvSpPr>
            <a:spLocks noGrp="1"/>
          </p:cNvSpPr>
          <p:nvPr>
            <p:ph type="dt" sz="half" idx="2"/>
          </p:nvPr>
        </p:nvSpPr>
        <p:spPr>
          <a:xfrm>
            <a:off x="8484761" y="6240782"/>
            <a:ext cx="192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C1D94EDD-F8DC-4CBB-A02F-247247B7676B}" type="datetime1">
              <a:rPr lang="nb-NO" smtClean="0"/>
              <a:t>31.03.2022</a:t>
            </a:fld>
            <a:endParaRPr lang="nb-NO"/>
          </a:p>
        </p:txBody>
      </p:sp>
      <p:sp>
        <p:nvSpPr>
          <p:cNvPr id="15" name="Plassholder for lysbildenummer 5"/>
          <p:cNvSpPr>
            <a:spLocks noGrp="1"/>
          </p:cNvSpPr>
          <p:nvPr>
            <p:ph type="sldNum" sz="quarter" idx="4"/>
          </p:nvPr>
        </p:nvSpPr>
        <p:spPr>
          <a:xfrm>
            <a:off x="11185457" y="6240782"/>
            <a:ext cx="48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45D54F3E-5908-4C83-B5CA-2A5BDE9E6817}" type="slidenum">
              <a:rPr lang="nb-NO" smtClean="0"/>
              <a:pPr/>
              <a:t>‹#›</a:t>
            </a:fld>
            <a:endParaRPr lang="nb-NO"/>
          </a:p>
        </p:txBody>
      </p:sp>
      <p:pic>
        <p:nvPicPr>
          <p:cNvPr id="10" name="Bild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 y="3119015"/>
            <a:ext cx="3950217" cy="1280163"/>
          </a:xfrm>
          <a:prstGeom prst="rect">
            <a:avLst/>
          </a:prstGeom>
        </p:spPr>
      </p:pic>
      <p:sp>
        <p:nvSpPr>
          <p:cNvPr id="12" name="Tittel 1"/>
          <p:cNvSpPr>
            <a:spLocks noGrp="1"/>
          </p:cNvSpPr>
          <p:nvPr>
            <p:ph type="ctrTitle"/>
          </p:nvPr>
        </p:nvSpPr>
        <p:spPr>
          <a:xfrm>
            <a:off x="6096001" y="2422117"/>
            <a:ext cx="5569457" cy="1274323"/>
          </a:xfrm>
        </p:spPr>
        <p:txBody>
          <a:bodyPr wrap="square" anchor="b" anchorCtr="0">
            <a:spAutoFit/>
          </a:bodyPr>
          <a:lstStyle>
            <a:lvl1pPr algn="l">
              <a:defRPr sz="4267">
                <a:solidFill>
                  <a:schemeClr val="tx1"/>
                </a:solidFill>
              </a:defRPr>
            </a:lvl1pPr>
          </a:lstStyle>
          <a:p>
            <a:r>
              <a:rPr lang="en-US"/>
              <a:t>Click to edit Master title style</a:t>
            </a:r>
            <a:endParaRPr lang="nb-NO"/>
          </a:p>
        </p:txBody>
      </p:sp>
      <p:sp>
        <p:nvSpPr>
          <p:cNvPr id="13" name="Undertittel 2"/>
          <p:cNvSpPr>
            <a:spLocks noGrp="1"/>
          </p:cNvSpPr>
          <p:nvPr>
            <p:ph type="subTitle" idx="1"/>
          </p:nvPr>
        </p:nvSpPr>
        <p:spPr>
          <a:xfrm>
            <a:off x="6096001" y="4068694"/>
            <a:ext cx="5569457" cy="543290"/>
          </a:xfrm>
        </p:spPr>
        <p:txBody>
          <a:bodyPr wrap="square">
            <a:spAutoFit/>
          </a:bodyPr>
          <a:lstStyle>
            <a:lvl1pPr marL="0" indent="0" algn="l">
              <a:buNone/>
              <a:defRPr sz="2667">
                <a:solidFill>
                  <a:schemeClr val="tx1"/>
                </a:solidFill>
              </a:defRPr>
            </a:lvl1pPr>
            <a:lvl2pPr marL="342882" indent="0" algn="ctr">
              <a:buNone/>
              <a:defRPr sz="1500"/>
            </a:lvl2pPr>
            <a:lvl3pPr marL="685767" indent="0" algn="ctr">
              <a:buNone/>
              <a:defRPr sz="1351"/>
            </a:lvl3pPr>
            <a:lvl4pPr marL="1028649" indent="0" algn="ctr">
              <a:buNone/>
              <a:defRPr sz="1200"/>
            </a:lvl4pPr>
            <a:lvl5pPr marL="1371531" indent="0" algn="ctr">
              <a:buNone/>
              <a:defRPr sz="1200"/>
            </a:lvl5pPr>
            <a:lvl6pPr marL="1714414" indent="0" algn="ctr">
              <a:buNone/>
              <a:defRPr sz="1200"/>
            </a:lvl6pPr>
            <a:lvl7pPr marL="2057298" indent="0" algn="ctr">
              <a:buNone/>
              <a:defRPr sz="1200"/>
            </a:lvl7pPr>
            <a:lvl8pPr marL="2400180" indent="0" algn="ctr">
              <a:buNone/>
              <a:defRPr sz="1200"/>
            </a:lvl8pPr>
            <a:lvl9pPr marL="2743063" indent="0" algn="ctr">
              <a:buNone/>
              <a:defRPr sz="1200"/>
            </a:lvl9pPr>
          </a:lstStyle>
          <a:p>
            <a:r>
              <a:rPr lang="en-US"/>
              <a:t>Click to edit Master subtitle style</a:t>
            </a:r>
            <a:endParaRPr lang="nb-NO"/>
          </a:p>
        </p:txBody>
      </p:sp>
    </p:spTree>
    <p:extLst>
      <p:ext uri="{BB962C8B-B14F-4D97-AF65-F5344CB8AC3E}">
        <p14:creationId xmlns:p14="http://schemas.microsoft.com/office/powerpoint/2010/main" val="31278853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tellysbilde 2">
    <p:spTree>
      <p:nvGrpSpPr>
        <p:cNvPr id="1" name=""/>
        <p:cNvGrpSpPr/>
        <p:nvPr/>
      </p:nvGrpSpPr>
      <p:grpSpPr>
        <a:xfrm>
          <a:off x="0" y="0"/>
          <a:ext cx="0" cy="0"/>
          <a:chOff x="0" y="0"/>
          <a:chExt cx="0" cy="0"/>
        </a:xfrm>
      </p:grpSpPr>
      <p:sp>
        <p:nvSpPr>
          <p:cNvPr id="23" name="Plassholder for dato 3"/>
          <p:cNvSpPr>
            <a:spLocks noGrp="1"/>
          </p:cNvSpPr>
          <p:nvPr>
            <p:ph type="dt" sz="half" idx="2"/>
          </p:nvPr>
        </p:nvSpPr>
        <p:spPr>
          <a:xfrm>
            <a:off x="8484761" y="6240782"/>
            <a:ext cx="192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C8741E04-24FB-4754-A22F-E8E8425AD442}" type="datetime1">
              <a:rPr lang="nb-NO" smtClean="0"/>
              <a:t>31.03.2022</a:t>
            </a:fld>
            <a:endParaRPr lang="nb-NO"/>
          </a:p>
        </p:txBody>
      </p:sp>
      <p:sp>
        <p:nvSpPr>
          <p:cNvPr id="24" name="Plassholder for lysbildenummer 5"/>
          <p:cNvSpPr>
            <a:spLocks noGrp="1"/>
          </p:cNvSpPr>
          <p:nvPr>
            <p:ph type="sldNum" sz="quarter" idx="4"/>
          </p:nvPr>
        </p:nvSpPr>
        <p:spPr>
          <a:xfrm>
            <a:off x="11185457" y="6240782"/>
            <a:ext cx="48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45D54F3E-5908-4C83-B5CA-2A5BDE9E6817}" type="slidenum">
              <a:rPr lang="nb-NO" smtClean="0"/>
              <a:pPr/>
              <a:t>‹#›</a:t>
            </a:fld>
            <a:endParaRPr lang="nb-NO"/>
          </a:p>
        </p:txBody>
      </p:sp>
      <p:sp>
        <p:nvSpPr>
          <p:cNvPr id="8" name="Tittel 1"/>
          <p:cNvSpPr>
            <a:spLocks noGrp="1"/>
          </p:cNvSpPr>
          <p:nvPr>
            <p:ph type="ctrTitle"/>
          </p:nvPr>
        </p:nvSpPr>
        <p:spPr>
          <a:xfrm>
            <a:off x="6096001" y="2422117"/>
            <a:ext cx="5569457" cy="1274323"/>
          </a:xfrm>
        </p:spPr>
        <p:txBody>
          <a:bodyPr wrap="square" anchor="b" anchorCtr="0">
            <a:spAutoFit/>
          </a:bodyPr>
          <a:lstStyle>
            <a:lvl1pPr algn="l">
              <a:defRPr sz="4267">
                <a:solidFill>
                  <a:schemeClr val="tx1"/>
                </a:solidFill>
              </a:defRPr>
            </a:lvl1pPr>
          </a:lstStyle>
          <a:p>
            <a:r>
              <a:rPr lang="en-US"/>
              <a:t>Click to edit Master title style</a:t>
            </a:r>
            <a:endParaRPr lang="nb-NO"/>
          </a:p>
        </p:txBody>
      </p:sp>
      <p:sp>
        <p:nvSpPr>
          <p:cNvPr id="9" name="Undertittel 2"/>
          <p:cNvSpPr>
            <a:spLocks noGrp="1"/>
          </p:cNvSpPr>
          <p:nvPr>
            <p:ph type="subTitle" idx="1"/>
          </p:nvPr>
        </p:nvSpPr>
        <p:spPr>
          <a:xfrm>
            <a:off x="6096001" y="4068694"/>
            <a:ext cx="5569457" cy="543290"/>
          </a:xfrm>
        </p:spPr>
        <p:txBody>
          <a:bodyPr wrap="square">
            <a:spAutoFit/>
          </a:bodyPr>
          <a:lstStyle>
            <a:lvl1pPr marL="0" indent="0" algn="l">
              <a:buNone/>
              <a:defRPr sz="2667">
                <a:solidFill>
                  <a:schemeClr val="tx1"/>
                </a:solidFill>
              </a:defRPr>
            </a:lvl1pPr>
            <a:lvl2pPr marL="342882" indent="0" algn="ctr">
              <a:buNone/>
              <a:defRPr sz="1500"/>
            </a:lvl2pPr>
            <a:lvl3pPr marL="685767" indent="0" algn="ctr">
              <a:buNone/>
              <a:defRPr sz="1351"/>
            </a:lvl3pPr>
            <a:lvl4pPr marL="1028649" indent="0" algn="ctr">
              <a:buNone/>
              <a:defRPr sz="1200"/>
            </a:lvl4pPr>
            <a:lvl5pPr marL="1371531" indent="0" algn="ctr">
              <a:buNone/>
              <a:defRPr sz="1200"/>
            </a:lvl5pPr>
            <a:lvl6pPr marL="1714414" indent="0" algn="ctr">
              <a:buNone/>
              <a:defRPr sz="1200"/>
            </a:lvl6pPr>
            <a:lvl7pPr marL="2057298" indent="0" algn="ctr">
              <a:buNone/>
              <a:defRPr sz="1200"/>
            </a:lvl7pPr>
            <a:lvl8pPr marL="2400180" indent="0" algn="ctr">
              <a:buNone/>
              <a:defRPr sz="1200"/>
            </a:lvl8pPr>
            <a:lvl9pPr marL="2743063" indent="0" algn="ctr">
              <a:buNone/>
              <a:defRPr sz="1200"/>
            </a:lvl9pPr>
          </a:lstStyle>
          <a:p>
            <a:r>
              <a:rPr lang="en-US"/>
              <a:t>Click to edit Master subtitle style</a:t>
            </a:r>
            <a:endParaRPr lang="nb-NO"/>
          </a:p>
        </p:txBody>
      </p:sp>
    </p:spTree>
    <p:extLst>
      <p:ext uri="{BB962C8B-B14F-4D97-AF65-F5344CB8AC3E}">
        <p14:creationId xmlns:p14="http://schemas.microsoft.com/office/powerpoint/2010/main" val="124793664"/>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tellysbilde LILLA">
    <p:spTree>
      <p:nvGrpSpPr>
        <p:cNvPr id="1" name=""/>
        <p:cNvGrpSpPr/>
        <p:nvPr/>
      </p:nvGrpSpPr>
      <p:grpSpPr>
        <a:xfrm>
          <a:off x="0" y="0"/>
          <a:ext cx="0" cy="0"/>
          <a:chOff x="0" y="0"/>
          <a:chExt cx="0" cy="0"/>
        </a:xfrm>
      </p:grpSpPr>
      <p:sp>
        <p:nvSpPr>
          <p:cNvPr id="18" name="Rektangel 8"/>
          <p:cNvSpPr/>
          <p:nvPr userDrawn="1"/>
        </p:nvSpPr>
        <p:spPr>
          <a:xfrm>
            <a:off x="0" y="1555754"/>
            <a:ext cx="12192000" cy="530224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nb-NO" sz="1801"/>
          </a:p>
        </p:txBody>
      </p:sp>
      <p:sp>
        <p:nvSpPr>
          <p:cNvPr id="4" name="Plassholder for dato 3"/>
          <p:cNvSpPr>
            <a:spLocks noGrp="1"/>
          </p:cNvSpPr>
          <p:nvPr>
            <p:ph type="dt" sz="half" idx="10"/>
          </p:nvPr>
        </p:nvSpPr>
        <p:spPr>
          <a:xfrm>
            <a:off x="8875601" y="6189486"/>
            <a:ext cx="1920000" cy="246221"/>
          </a:xfrm>
        </p:spPr>
        <p:txBody>
          <a:bodyPr>
            <a:spAutoFit/>
          </a:bodyPr>
          <a:lstStyle>
            <a:lvl1pPr>
              <a:defRPr>
                <a:solidFill>
                  <a:schemeClr val="bg1"/>
                </a:solidFill>
              </a:defRPr>
            </a:lvl1pPr>
          </a:lstStyle>
          <a:p>
            <a:fld id="{970D889F-A32D-47D3-9195-75AEF8B429EA}" type="datetime1">
              <a:rPr lang="nb-NO" smtClean="0"/>
              <a:t>31.03.2022</a:t>
            </a:fld>
            <a:endParaRPr lang="nb-NO"/>
          </a:p>
        </p:txBody>
      </p:sp>
      <p:sp>
        <p:nvSpPr>
          <p:cNvPr id="6" name="Plassholder for lysbildenummer 5"/>
          <p:cNvSpPr>
            <a:spLocks noGrp="1"/>
          </p:cNvSpPr>
          <p:nvPr>
            <p:ph type="sldNum" sz="quarter" idx="12"/>
          </p:nvPr>
        </p:nvSpPr>
        <p:spPr>
          <a:xfrm>
            <a:off x="11185457" y="6240782"/>
            <a:ext cx="480000" cy="1384995"/>
          </a:xfrm>
        </p:spPr>
        <p:txBody>
          <a:bodyPr>
            <a:spAutoFit/>
          </a:bodyPr>
          <a:lstStyle>
            <a:lvl1pPr>
              <a:defRPr>
                <a:solidFill>
                  <a:schemeClr val="bg1"/>
                </a:solidFill>
              </a:defRPr>
            </a:lvl1pPr>
          </a:lstStyle>
          <a:p>
            <a:fld id="{45D54F3E-5908-4C83-B5CA-2A5BDE9E6817}" type="slidenum">
              <a:rPr lang="nb-NO" smtClean="0"/>
              <a:pPr/>
              <a:t>‹#›</a:t>
            </a:fld>
            <a:endParaRPr lang="nb-NO"/>
          </a:p>
        </p:txBody>
      </p:sp>
      <p:sp>
        <p:nvSpPr>
          <p:cNvPr id="9" name="Tittel 1"/>
          <p:cNvSpPr>
            <a:spLocks noGrp="1"/>
          </p:cNvSpPr>
          <p:nvPr>
            <p:ph type="ctrTitle"/>
          </p:nvPr>
        </p:nvSpPr>
        <p:spPr>
          <a:xfrm>
            <a:off x="6096001" y="2560301"/>
            <a:ext cx="5569457" cy="1274323"/>
          </a:xfrm>
        </p:spPr>
        <p:txBody>
          <a:bodyPr wrap="square" anchor="b" anchorCtr="0">
            <a:spAutoFit/>
          </a:bodyPr>
          <a:lstStyle>
            <a:lvl1pPr algn="l">
              <a:defRPr sz="4267">
                <a:solidFill>
                  <a:schemeClr val="bg1"/>
                </a:solidFill>
              </a:defRPr>
            </a:lvl1pPr>
          </a:lstStyle>
          <a:p>
            <a:r>
              <a:rPr lang="en-US"/>
              <a:t>Click to edit Master title style</a:t>
            </a:r>
            <a:endParaRPr lang="nb-NO"/>
          </a:p>
        </p:txBody>
      </p:sp>
      <p:sp>
        <p:nvSpPr>
          <p:cNvPr id="10" name="Undertittel 2"/>
          <p:cNvSpPr>
            <a:spLocks noGrp="1"/>
          </p:cNvSpPr>
          <p:nvPr>
            <p:ph type="subTitle" idx="1"/>
          </p:nvPr>
        </p:nvSpPr>
        <p:spPr>
          <a:xfrm>
            <a:off x="6096001" y="4206878"/>
            <a:ext cx="5569457" cy="543290"/>
          </a:xfrm>
        </p:spPr>
        <p:txBody>
          <a:bodyPr wrap="square">
            <a:spAutoFit/>
          </a:bodyPr>
          <a:lstStyle>
            <a:lvl1pPr marL="0" indent="0" algn="l">
              <a:buNone/>
              <a:defRPr sz="2667">
                <a:solidFill>
                  <a:schemeClr val="bg1"/>
                </a:solidFill>
              </a:defRPr>
            </a:lvl1pPr>
            <a:lvl2pPr marL="342882" indent="0" algn="ctr">
              <a:buNone/>
              <a:defRPr sz="1500"/>
            </a:lvl2pPr>
            <a:lvl3pPr marL="685767" indent="0" algn="ctr">
              <a:buNone/>
              <a:defRPr sz="1351"/>
            </a:lvl3pPr>
            <a:lvl4pPr marL="1028649" indent="0" algn="ctr">
              <a:buNone/>
              <a:defRPr sz="1200"/>
            </a:lvl4pPr>
            <a:lvl5pPr marL="1371531" indent="0" algn="ctr">
              <a:buNone/>
              <a:defRPr sz="1200"/>
            </a:lvl5pPr>
            <a:lvl6pPr marL="1714414" indent="0" algn="ctr">
              <a:buNone/>
              <a:defRPr sz="1200"/>
            </a:lvl6pPr>
            <a:lvl7pPr marL="2057298" indent="0" algn="ctr">
              <a:buNone/>
              <a:defRPr sz="1200"/>
            </a:lvl7pPr>
            <a:lvl8pPr marL="2400180" indent="0" algn="ctr">
              <a:buNone/>
              <a:defRPr sz="1200"/>
            </a:lvl8pPr>
            <a:lvl9pPr marL="2743063" indent="0" algn="ctr">
              <a:buNone/>
              <a:defRPr sz="1200"/>
            </a:lvl9pPr>
          </a:lstStyle>
          <a:p>
            <a:r>
              <a:rPr lang="en-US"/>
              <a:t>Click to edit Master subtitle style</a:t>
            </a:r>
            <a:endParaRPr lang="nb-NO"/>
          </a:p>
        </p:txBody>
      </p:sp>
      <p:sp>
        <p:nvSpPr>
          <p:cNvPr id="8" name="Rectangle 4"/>
          <p:cNvSpPr/>
          <p:nvPr userDrawn="1"/>
        </p:nvSpPr>
        <p:spPr>
          <a:xfrm>
            <a:off x="539532" y="607739"/>
            <a:ext cx="1239211" cy="437511"/>
          </a:xfrm>
          <a:prstGeom prst="rect">
            <a:avLst/>
          </a:prstGeom>
          <a:blipFill>
            <a:blip r:embed="rId2" cstate="hq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14428791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tellysbilde GRØNN">
    <p:spTree>
      <p:nvGrpSpPr>
        <p:cNvPr id="1" name=""/>
        <p:cNvGrpSpPr/>
        <p:nvPr/>
      </p:nvGrpSpPr>
      <p:grpSpPr>
        <a:xfrm>
          <a:off x="0" y="0"/>
          <a:ext cx="0" cy="0"/>
          <a:chOff x="0" y="0"/>
          <a:chExt cx="0" cy="0"/>
        </a:xfrm>
      </p:grpSpPr>
      <p:sp>
        <p:nvSpPr>
          <p:cNvPr id="17" name="Rektangel 8"/>
          <p:cNvSpPr/>
          <p:nvPr userDrawn="1"/>
        </p:nvSpPr>
        <p:spPr>
          <a:xfrm>
            <a:off x="0" y="1555754"/>
            <a:ext cx="12192000" cy="530224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nb-NO" sz="1801"/>
          </a:p>
        </p:txBody>
      </p:sp>
      <p:sp>
        <p:nvSpPr>
          <p:cNvPr id="4" name="Plassholder for dato 3"/>
          <p:cNvSpPr>
            <a:spLocks noGrp="1"/>
          </p:cNvSpPr>
          <p:nvPr>
            <p:ph type="dt" sz="half" idx="10"/>
          </p:nvPr>
        </p:nvSpPr>
        <p:spPr>
          <a:xfrm>
            <a:off x="8875601" y="6189486"/>
            <a:ext cx="1920000" cy="246221"/>
          </a:xfrm>
        </p:spPr>
        <p:txBody>
          <a:bodyPr>
            <a:spAutoFit/>
          </a:bodyPr>
          <a:lstStyle>
            <a:lvl1pPr>
              <a:defRPr>
                <a:solidFill>
                  <a:schemeClr val="bg1"/>
                </a:solidFill>
              </a:defRPr>
            </a:lvl1pPr>
          </a:lstStyle>
          <a:p>
            <a:fld id="{3AA85488-BD13-4741-923E-EC158C8B39EE}" type="datetime1">
              <a:rPr lang="nb-NO" smtClean="0"/>
              <a:t>31.03.2022</a:t>
            </a:fld>
            <a:endParaRPr lang="nb-NO"/>
          </a:p>
        </p:txBody>
      </p:sp>
      <p:sp>
        <p:nvSpPr>
          <p:cNvPr id="6" name="Plassholder for lysbildenummer 5"/>
          <p:cNvSpPr>
            <a:spLocks noGrp="1"/>
          </p:cNvSpPr>
          <p:nvPr>
            <p:ph type="sldNum" sz="quarter" idx="12"/>
          </p:nvPr>
        </p:nvSpPr>
        <p:spPr>
          <a:xfrm>
            <a:off x="11185457" y="6240782"/>
            <a:ext cx="480000" cy="1384995"/>
          </a:xfrm>
        </p:spPr>
        <p:txBody>
          <a:bodyPr>
            <a:spAutoFit/>
          </a:bodyPr>
          <a:lstStyle>
            <a:lvl1pPr>
              <a:defRPr>
                <a:solidFill>
                  <a:schemeClr val="bg1"/>
                </a:solidFill>
              </a:defRPr>
            </a:lvl1pPr>
          </a:lstStyle>
          <a:p>
            <a:fld id="{45D54F3E-5908-4C83-B5CA-2A5BDE9E6817}" type="slidenum">
              <a:rPr lang="nb-NO" smtClean="0"/>
              <a:pPr/>
              <a:t>‹#›</a:t>
            </a:fld>
            <a:endParaRPr lang="nb-NO"/>
          </a:p>
        </p:txBody>
      </p:sp>
      <p:sp>
        <p:nvSpPr>
          <p:cNvPr id="9" name="Tittel 1"/>
          <p:cNvSpPr>
            <a:spLocks noGrp="1"/>
          </p:cNvSpPr>
          <p:nvPr>
            <p:ph type="ctrTitle"/>
          </p:nvPr>
        </p:nvSpPr>
        <p:spPr>
          <a:xfrm>
            <a:off x="6096001" y="2560301"/>
            <a:ext cx="5569457" cy="1274323"/>
          </a:xfrm>
        </p:spPr>
        <p:txBody>
          <a:bodyPr wrap="square" anchor="b" anchorCtr="0">
            <a:spAutoFit/>
          </a:bodyPr>
          <a:lstStyle>
            <a:lvl1pPr algn="l">
              <a:defRPr sz="4267">
                <a:solidFill>
                  <a:schemeClr val="bg1"/>
                </a:solidFill>
              </a:defRPr>
            </a:lvl1pPr>
          </a:lstStyle>
          <a:p>
            <a:r>
              <a:rPr lang="en-US"/>
              <a:t>Click to edit Master title style</a:t>
            </a:r>
            <a:endParaRPr lang="nb-NO"/>
          </a:p>
        </p:txBody>
      </p:sp>
      <p:sp>
        <p:nvSpPr>
          <p:cNvPr id="10" name="Undertittel 2"/>
          <p:cNvSpPr>
            <a:spLocks noGrp="1"/>
          </p:cNvSpPr>
          <p:nvPr>
            <p:ph type="subTitle" idx="1"/>
          </p:nvPr>
        </p:nvSpPr>
        <p:spPr>
          <a:xfrm>
            <a:off x="6096001" y="4206878"/>
            <a:ext cx="5569457" cy="543290"/>
          </a:xfrm>
        </p:spPr>
        <p:txBody>
          <a:bodyPr wrap="square">
            <a:spAutoFit/>
          </a:bodyPr>
          <a:lstStyle>
            <a:lvl1pPr marL="0" indent="0" algn="l">
              <a:buNone/>
              <a:defRPr sz="2667">
                <a:solidFill>
                  <a:schemeClr val="bg1"/>
                </a:solidFill>
              </a:defRPr>
            </a:lvl1pPr>
            <a:lvl2pPr marL="342882" indent="0" algn="ctr">
              <a:buNone/>
              <a:defRPr sz="1500"/>
            </a:lvl2pPr>
            <a:lvl3pPr marL="685767" indent="0" algn="ctr">
              <a:buNone/>
              <a:defRPr sz="1351"/>
            </a:lvl3pPr>
            <a:lvl4pPr marL="1028649" indent="0" algn="ctr">
              <a:buNone/>
              <a:defRPr sz="1200"/>
            </a:lvl4pPr>
            <a:lvl5pPr marL="1371531" indent="0" algn="ctr">
              <a:buNone/>
              <a:defRPr sz="1200"/>
            </a:lvl5pPr>
            <a:lvl6pPr marL="1714414" indent="0" algn="ctr">
              <a:buNone/>
              <a:defRPr sz="1200"/>
            </a:lvl6pPr>
            <a:lvl7pPr marL="2057298" indent="0" algn="ctr">
              <a:buNone/>
              <a:defRPr sz="1200"/>
            </a:lvl7pPr>
            <a:lvl8pPr marL="2400180" indent="0" algn="ctr">
              <a:buNone/>
              <a:defRPr sz="1200"/>
            </a:lvl8pPr>
            <a:lvl9pPr marL="2743063" indent="0" algn="ctr">
              <a:buNone/>
              <a:defRPr sz="1200"/>
            </a:lvl9pPr>
          </a:lstStyle>
          <a:p>
            <a:r>
              <a:rPr lang="en-US"/>
              <a:t>Click to edit Master subtitle style</a:t>
            </a:r>
            <a:endParaRPr lang="nb-NO"/>
          </a:p>
        </p:txBody>
      </p:sp>
      <p:sp>
        <p:nvSpPr>
          <p:cNvPr id="8" name="Rectangle 4"/>
          <p:cNvSpPr/>
          <p:nvPr userDrawn="1"/>
        </p:nvSpPr>
        <p:spPr>
          <a:xfrm>
            <a:off x="539532" y="607739"/>
            <a:ext cx="1239211" cy="437511"/>
          </a:xfrm>
          <a:prstGeom prst="rect">
            <a:avLst/>
          </a:prstGeom>
          <a:blipFill>
            <a:blip r:embed="rId2" cstate="hq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2786612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tellysbilde GUL">
    <p:spTree>
      <p:nvGrpSpPr>
        <p:cNvPr id="1" name=""/>
        <p:cNvGrpSpPr/>
        <p:nvPr/>
      </p:nvGrpSpPr>
      <p:grpSpPr>
        <a:xfrm>
          <a:off x="0" y="0"/>
          <a:ext cx="0" cy="0"/>
          <a:chOff x="0" y="0"/>
          <a:chExt cx="0" cy="0"/>
        </a:xfrm>
      </p:grpSpPr>
      <p:sp>
        <p:nvSpPr>
          <p:cNvPr id="18" name="Rektangel 8"/>
          <p:cNvSpPr/>
          <p:nvPr userDrawn="1"/>
        </p:nvSpPr>
        <p:spPr>
          <a:xfrm>
            <a:off x="0" y="1555754"/>
            <a:ext cx="12192000" cy="530224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nb-NO" sz="1801"/>
          </a:p>
        </p:txBody>
      </p:sp>
      <p:sp>
        <p:nvSpPr>
          <p:cNvPr id="4" name="Plassholder for dato 3"/>
          <p:cNvSpPr>
            <a:spLocks noGrp="1"/>
          </p:cNvSpPr>
          <p:nvPr>
            <p:ph type="dt" sz="half" idx="10"/>
          </p:nvPr>
        </p:nvSpPr>
        <p:spPr>
          <a:xfrm>
            <a:off x="8875601" y="6189486"/>
            <a:ext cx="1920000" cy="246221"/>
          </a:xfrm>
        </p:spPr>
        <p:txBody>
          <a:bodyPr>
            <a:spAutoFit/>
          </a:bodyPr>
          <a:lstStyle>
            <a:lvl1pPr>
              <a:defRPr>
                <a:solidFill>
                  <a:schemeClr val="tx2"/>
                </a:solidFill>
              </a:defRPr>
            </a:lvl1pPr>
          </a:lstStyle>
          <a:p>
            <a:fld id="{9D56F349-DDD4-4F38-892F-E19492FB1A2A}" type="datetime1">
              <a:rPr lang="nb-NO" smtClean="0"/>
              <a:t>31.03.2022</a:t>
            </a:fld>
            <a:endParaRPr lang="nb-NO"/>
          </a:p>
        </p:txBody>
      </p:sp>
      <p:sp>
        <p:nvSpPr>
          <p:cNvPr id="6" name="Plassholder for lysbildenummer 5"/>
          <p:cNvSpPr>
            <a:spLocks noGrp="1"/>
          </p:cNvSpPr>
          <p:nvPr>
            <p:ph type="sldNum" sz="quarter" idx="12"/>
          </p:nvPr>
        </p:nvSpPr>
        <p:spPr>
          <a:xfrm>
            <a:off x="11185457" y="6240782"/>
            <a:ext cx="480000" cy="1384995"/>
          </a:xfrm>
        </p:spPr>
        <p:txBody>
          <a:bodyPr>
            <a:spAutoFit/>
          </a:bodyPr>
          <a:lstStyle>
            <a:lvl1pPr>
              <a:defRPr>
                <a:solidFill>
                  <a:schemeClr val="tx2"/>
                </a:solidFill>
              </a:defRPr>
            </a:lvl1pPr>
          </a:lstStyle>
          <a:p>
            <a:fld id="{45D54F3E-5908-4C83-B5CA-2A5BDE9E6817}" type="slidenum">
              <a:rPr lang="nb-NO" smtClean="0"/>
              <a:pPr/>
              <a:t>‹#›</a:t>
            </a:fld>
            <a:endParaRPr lang="nb-NO"/>
          </a:p>
        </p:txBody>
      </p:sp>
      <p:sp>
        <p:nvSpPr>
          <p:cNvPr id="9" name="Tittel 1"/>
          <p:cNvSpPr>
            <a:spLocks noGrp="1"/>
          </p:cNvSpPr>
          <p:nvPr>
            <p:ph type="ctrTitle"/>
          </p:nvPr>
        </p:nvSpPr>
        <p:spPr>
          <a:xfrm>
            <a:off x="6096001" y="2560301"/>
            <a:ext cx="5569457" cy="1274323"/>
          </a:xfrm>
        </p:spPr>
        <p:txBody>
          <a:bodyPr wrap="square" anchor="b" anchorCtr="0">
            <a:spAutoFit/>
          </a:bodyPr>
          <a:lstStyle>
            <a:lvl1pPr algn="l">
              <a:defRPr sz="4267">
                <a:solidFill>
                  <a:schemeClr val="tx1"/>
                </a:solidFill>
              </a:defRPr>
            </a:lvl1pPr>
          </a:lstStyle>
          <a:p>
            <a:r>
              <a:rPr lang="en-US"/>
              <a:t>Click to edit Master title style</a:t>
            </a:r>
            <a:endParaRPr lang="nb-NO"/>
          </a:p>
        </p:txBody>
      </p:sp>
      <p:sp>
        <p:nvSpPr>
          <p:cNvPr id="10" name="Undertittel 2"/>
          <p:cNvSpPr>
            <a:spLocks noGrp="1"/>
          </p:cNvSpPr>
          <p:nvPr>
            <p:ph type="subTitle" idx="1"/>
          </p:nvPr>
        </p:nvSpPr>
        <p:spPr>
          <a:xfrm>
            <a:off x="6096001" y="4206878"/>
            <a:ext cx="5569457" cy="543290"/>
          </a:xfrm>
        </p:spPr>
        <p:txBody>
          <a:bodyPr wrap="square">
            <a:spAutoFit/>
          </a:bodyPr>
          <a:lstStyle>
            <a:lvl1pPr marL="0" indent="0" algn="l">
              <a:buNone/>
              <a:defRPr sz="2667">
                <a:solidFill>
                  <a:schemeClr val="tx1"/>
                </a:solidFill>
              </a:defRPr>
            </a:lvl1pPr>
            <a:lvl2pPr marL="342882" indent="0" algn="ctr">
              <a:buNone/>
              <a:defRPr sz="1500"/>
            </a:lvl2pPr>
            <a:lvl3pPr marL="685767" indent="0" algn="ctr">
              <a:buNone/>
              <a:defRPr sz="1351"/>
            </a:lvl3pPr>
            <a:lvl4pPr marL="1028649" indent="0" algn="ctr">
              <a:buNone/>
              <a:defRPr sz="1200"/>
            </a:lvl4pPr>
            <a:lvl5pPr marL="1371531" indent="0" algn="ctr">
              <a:buNone/>
              <a:defRPr sz="1200"/>
            </a:lvl5pPr>
            <a:lvl6pPr marL="1714414" indent="0" algn="ctr">
              <a:buNone/>
              <a:defRPr sz="1200"/>
            </a:lvl6pPr>
            <a:lvl7pPr marL="2057298" indent="0" algn="ctr">
              <a:buNone/>
              <a:defRPr sz="1200"/>
            </a:lvl7pPr>
            <a:lvl8pPr marL="2400180" indent="0" algn="ctr">
              <a:buNone/>
              <a:defRPr sz="1200"/>
            </a:lvl8pPr>
            <a:lvl9pPr marL="2743063" indent="0" algn="ctr">
              <a:buNone/>
              <a:defRPr sz="1200"/>
            </a:lvl9pPr>
          </a:lstStyle>
          <a:p>
            <a:r>
              <a:rPr lang="en-US"/>
              <a:t>Click to edit Master subtitle style</a:t>
            </a:r>
            <a:endParaRPr lang="nb-NO"/>
          </a:p>
        </p:txBody>
      </p:sp>
      <p:sp>
        <p:nvSpPr>
          <p:cNvPr id="8" name="Rectangle 4"/>
          <p:cNvSpPr/>
          <p:nvPr userDrawn="1"/>
        </p:nvSpPr>
        <p:spPr>
          <a:xfrm>
            <a:off x="539532" y="607739"/>
            <a:ext cx="1239211" cy="437511"/>
          </a:xfrm>
          <a:prstGeom prst="rect">
            <a:avLst/>
          </a:prstGeom>
          <a:blipFill>
            <a:blip r:embed="rId2" cstate="hq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27217211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527053" y="1549175"/>
            <a:ext cx="11137900" cy="4087509"/>
          </a:xfrm>
        </p:spPr>
        <p:txBody>
          <a:bodyPr/>
          <a:lstStyle/>
          <a:p>
            <a:pPr lvl="0"/>
            <a:r>
              <a:rPr lang="en-US"/>
              <a:t>Edit Master text styles</a:t>
            </a:r>
          </a:p>
          <a:p>
            <a:pPr lvl="1"/>
            <a:r>
              <a:rPr lang="en-US"/>
              <a:t>Second level</a:t>
            </a:r>
          </a:p>
        </p:txBody>
      </p:sp>
      <p:sp>
        <p:nvSpPr>
          <p:cNvPr id="12" name="Plassholder for dato 3"/>
          <p:cNvSpPr>
            <a:spLocks noGrp="1"/>
          </p:cNvSpPr>
          <p:nvPr>
            <p:ph type="dt" sz="half" idx="2"/>
          </p:nvPr>
        </p:nvSpPr>
        <p:spPr>
          <a:xfrm>
            <a:off x="8484761" y="6240782"/>
            <a:ext cx="192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B9782D9A-48E1-4620-BD0D-4B90B41FCE1E}" type="datetime1">
              <a:rPr lang="nb-NO" smtClean="0"/>
              <a:t>31.03.2022</a:t>
            </a:fld>
            <a:endParaRPr lang="nb-NO"/>
          </a:p>
        </p:txBody>
      </p:sp>
      <p:sp>
        <p:nvSpPr>
          <p:cNvPr id="13" name="Plassholder for lysbildenummer 5"/>
          <p:cNvSpPr>
            <a:spLocks noGrp="1"/>
          </p:cNvSpPr>
          <p:nvPr>
            <p:ph type="sldNum" sz="quarter" idx="4"/>
          </p:nvPr>
        </p:nvSpPr>
        <p:spPr>
          <a:xfrm>
            <a:off x="11185457" y="6240782"/>
            <a:ext cx="48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45D54F3E-5908-4C83-B5CA-2A5BDE9E6817}" type="slidenum">
              <a:rPr lang="nb-NO" smtClean="0"/>
              <a:pPr/>
              <a:t>‹#›</a:t>
            </a:fld>
            <a:endParaRPr lang="nb-NO"/>
          </a:p>
        </p:txBody>
      </p:sp>
      <p:sp>
        <p:nvSpPr>
          <p:cNvPr id="6" name="Plassholder for tittel 1"/>
          <p:cNvSpPr>
            <a:spLocks noGrp="1"/>
          </p:cNvSpPr>
          <p:nvPr>
            <p:ph type="title"/>
          </p:nvPr>
        </p:nvSpPr>
        <p:spPr>
          <a:xfrm>
            <a:off x="522353" y="606454"/>
            <a:ext cx="11143104" cy="369397"/>
          </a:xfrm>
          <a:prstGeom prst="rect">
            <a:avLst/>
          </a:prstGeom>
          <a:ln>
            <a:noFill/>
          </a:ln>
        </p:spPr>
        <p:style>
          <a:lnRef idx="2">
            <a:schemeClr val="dk1"/>
          </a:lnRef>
          <a:fillRef idx="1">
            <a:schemeClr val="lt1"/>
          </a:fillRef>
          <a:effectRef idx="0">
            <a:schemeClr val="dk1"/>
          </a:effectRef>
          <a:fontRef idx="none"/>
        </p:style>
        <p:txBody>
          <a:bodyPr vert="horz" wrap="square" lIns="0" tIns="0" rIns="0" bIns="0" rtlCol="0" anchor="t" anchorCtr="0">
            <a:spAutoFit/>
          </a:bodyPr>
          <a:lstStyle>
            <a:lvl1pPr>
              <a:defRPr sz="2667"/>
            </a:lvl1pPr>
          </a:lstStyle>
          <a:p>
            <a:r>
              <a:rPr lang="en-US"/>
              <a:t>Click to edit Master title style</a:t>
            </a:r>
            <a:endParaRPr lang="nb-NO"/>
          </a:p>
        </p:txBody>
      </p:sp>
    </p:spTree>
    <p:extLst>
      <p:ext uri="{BB962C8B-B14F-4D97-AF65-F5344CB8AC3E}">
        <p14:creationId xmlns:p14="http://schemas.microsoft.com/office/powerpoint/2010/main" val="13700814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4 Bilder">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6246534" y="528067"/>
            <a:ext cx="5425060" cy="2769455"/>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
        <p:nvSpPr>
          <p:cNvPr id="10" name="Plassholder for bilde 7"/>
          <p:cNvSpPr>
            <a:spLocks noGrp="1"/>
          </p:cNvSpPr>
          <p:nvPr>
            <p:ph type="pic" sz="quarter" idx="14"/>
          </p:nvPr>
        </p:nvSpPr>
        <p:spPr>
          <a:xfrm>
            <a:off x="6246534" y="3560483"/>
            <a:ext cx="5425060" cy="2769453"/>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
        <p:nvSpPr>
          <p:cNvPr id="11" name="Plassholder for bilde 7"/>
          <p:cNvSpPr>
            <a:spLocks noGrp="1"/>
          </p:cNvSpPr>
          <p:nvPr>
            <p:ph type="pic" sz="quarter" idx="15"/>
          </p:nvPr>
        </p:nvSpPr>
        <p:spPr>
          <a:xfrm>
            <a:off x="527053" y="528067"/>
            <a:ext cx="5437467" cy="2769455"/>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
        <p:nvSpPr>
          <p:cNvPr id="12" name="Plassholder for bilde 7"/>
          <p:cNvSpPr>
            <a:spLocks noGrp="1"/>
          </p:cNvSpPr>
          <p:nvPr>
            <p:ph type="pic" sz="quarter" idx="16"/>
          </p:nvPr>
        </p:nvSpPr>
        <p:spPr>
          <a:xfrm>
            <a:off x="527051" y="3560483"/>
            <a:ext cx="5437468" cy="2769453"/>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Tree>
    <p:extLst>
      <p:ext uri="{BB962C8B-B14F-4D97-AF65-F5344CB8AC3E}">
        <p14:creationId xmlns:p14="http://schemas.microsoft.com/office/powerpoint/2010/main" val="8108719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Helsides bilde">
    <p:spTree>
      <p:nvGrpSpPr>
        <p:cNvPr id="1" name=""/>
        <p:cNvGrpSpPr/>
        <p:nvPr/>
      </p:nvGrpSpPr>
      <p:grpSpPr>
        <a:xfrm>
          <a:off x="0" y="0"/>
          <a:ext cx="0" cy="0"/>
          <a:chOff x="0" y="0"/>
          <a:chExt cx="0" cy="0"/>
        </a:xfrm>
      </p:grpSpPr>
      <p:sp>
        <p:nvSpPr>
          <p:cNvPr id="11" name="Plassholder for bilde 7"/>
          <p:cNvSpPr>
            <a:spLocks noGrp="1"/>
          </p:cNvSpPr>
          <p:nvPr>
            <p:ph type="pic" sz="quarter" idx="15"/>
          </p:nvPr>
        </p:nvSpPr>
        <p:spPr>
          <a:xfrm>
            <a:off x="0" y="0"/>
            <a:ext cx="12192000" cy="6858000"/>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Tree>
    <p:extLst>
      <p:ext uri="{BB962C8B-B14F-4D97-AF65-F5344CB8AC3E}">
        <p14:creationId xmlns:p14="http://schemas.microsoft.com/office/powerpoint/2010/main" val="20069225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tort bilde med tittel">
    <p:spTree>
      <p:nvGrpSpPr>
        <p:cNvPr id="1" name=""/>
        <p:cNvGrpSpPr/>
        <p:nvPr/>
      </p:nvGrpSpPr>
      <p:grpSpPr>
        <a:xfrm>
          <a:off x="0" y="0"/>
          <a:ext cx="0" cy="0"/>
          <a:chOff x="0" y="0"/>
          <a:chExt cx="0" cy="0"/>
        </a:xfrm>
      </p:grpSpPr>
      <p:sp>
        <p:nvSpPr>
          <p:cNvPr id="10" name="Plassholder for bilde 7"/>
          <p:cNvSpPr>
            <a:spLocks noGrp="1"/>
          </p:cNvSpPr>
          <p:nvPr>
            <p:ph type="pic" sz="quarter" idx="14"/>
          </p:nvPr>
        </p:nvSpPr>
        <p:spPr>
          <a:xfrm>
            <a:off x="0" y="1555751"/>
            <a:ext cx="12192000" cy="5302251"/>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
        <p:nvSpPr>
          <p:cNvPr id="5" name="Plassholder for tittel 1"/>
          <p:cNvSpPr>
            <a:spLocks noGrp="1"/>
          </p:cNvSpPr>
          <p:nvPr>
            <p:ph type="title"/>
          </p:nvPr>
        </p:nvSpPr>
        <p:spPr>
          <a:xfrm>
            <a:off x="522353" y="606454"/>
            <a:ext cx="11143104" cy="443198"/>
          </a:xfrm>
          <a:prstGeom prst="rect">
            <a:avLst/>
          </a:prstGeom>
        </p:spPr>
        <p:txBody>
          <a:bodyPr vert="horz" wrap="square" lIns="0" tIns="0" rIns="0" bIns="0" rtlCol="0" anchor="t" anchorCtr="0">
            <a:spAutoFit/>
          </a:bodyPr>
          <a:lstStyle/>
          <a:p>
            <a:r>
              <a:rPr lang="en-US"/>
              <a:t>Click to edit Master title style</a:t>
            </a:r>
            <a:endParaRPr lang="nb-NO"/>
          </a:p>
        </p:txBody>
      </p:sp>
    </p:spTree>
    <p:extLst>
      <p:ext uri="{BB962C8B-B14F-4D97-AF65-F5344CB8AC3E}">
        <p14:creationId xmlns:p14="http://schemas.microsoft.com/office/powerpoint/2010/main" val="2378309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tel, innhold og 2 små bilder">
    <p:spTree>
      <p:nvGrpSpPr>
        <p:cNvPr id="1" name=""/>
        <p:cNvGrpSpPr/>
        <p:nvPr/>
      </p:nvGrpSpPr>
      <p:grpSpPr>
        <a:xfrm>
          <a:off x="0" y="0"/>
          <a:ext cx="0" cy="0"/>
          <a:chOff x="0" y="0"/>
          <a:chExt cx="0" cy="0"/>
        </a:xfrm>
      </p:grpSpPr>
      <p:sp>
        <p:nvSpPr>
          <p:cNvPr id="7" name="Plassholder for tekst 10"/>
          <p:cNvSpPr>
            <a:spLocks noGrp="1"/>
          </p:cNvSpPr>
          <p:nvPr>
            <p:ph type="body" idx="15"/>
          </p:nvPr>
        </p:nvSpPr>
        <p:spPr>
          <a:xfrm>
            <a:off x="527050" y="1549178"/>
            <a:ext cx="11137903" cy="984849"/>
          </a:xfrm>
        </p:spPr>
        <p:txBody>
          <a:bodyPr lIns="0" tIns="0" rIns="0" bIns="0">
            <a:noAutofit/>
          </a:bodyPr>
          <a:lstStyle>
            <a:lvl1pPr marL="0" indent="0">
              <a:buNone/>
              <a:defRPr sz="2667"/>
            </a:lvl1pPr>
          </a:lstStyle>
          <a:p>
            <a:pPr lvl="0"/>
            <a:r>
              <a:rPr lang="en-US"/>
              <a:t>Edit Master text styles</a:t>
            </a:r>
          </a:p>
        </p:txBody>
      </p:sp>
      <p:sp>
        <p:nvSpPr>
          <p:cNvPr id="8" name="Plassholder for bilde 7"/>
          <p:cNvSpPr>
            <a:spLocks noGrp="1"/>
          </p:cNvSpPr>
          <p:nvPr>
            <p:ph type="pic" sz="quarter" idx="14"/>
          </p:nvPr>
        </p:nvSpPr>
        <p:spPr>
          <a:xfrm>
            <a:off x="6246534" y="2867231"/>
            <a:ext cx="5425060" cy="2769453"/>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
        <p:nvSpPr>
          <p:cNvPr id="9" name="Plassholder for bilde 7"/>
          <p:cNvSpPr>
            <a:spLocks noGrp="1"/>
          </p:cNvSpPr>
          <p:nvPr>
            <p:ph type="pic" sz="quarter" idx="16"/>
          </p:nvPr>
        </p:nvSpPr>
        <p:spPr>
          <a:xfrm>
            <a:off x="527051" y="2867231"/>
            <a:ext cx="5437468" cy="2769453"/>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
        <p:nvSpPr>
          <p:cNvPr id="12" name="Plassholder for dato 3"/>
          <p:cNvSpPr>
            <a:spLocks noGrp="1"/>
          </p:cNvSpPr>
          <p:nvPr>
            <p:ph type="dt" sz="half" idx="2"/>
          </p:nvPr>
        </p:nvSpPr>
        <p:spPr>
          <a:xfrm>
            <a:off x="8484761" y="6240782"/>
            <a:ext cx="192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673CF2C7-D40C-42C9-BE0A-05682626065A}" type="datetime1">
              <a:rPr lang="nb-NO" smtClean="0"/>
              <a:t>31.03.2022</a:t>
            </a:fld>
            <a:endParaRPr lang="nb-NO"/>
          </a:p>
        </p:txBody>
      </p:sp>
      <p:sp>
        <p:nvSpPr>
          <p:cNvPr id="13" name="Plassholder for lysbildenummer 5"/>
          <p:cNvSpPr>
            <a:spLocks noGrp="1"/>
          </p:cNvSpPr>
          <p:nvPr>
            <p:ph type="sldNum" sz="quarter" idx="4"/>
          </p:nvPr>
        </p:nvSpPr>
        <p:spPr>
          <a:xfrm>
            <a:off x="11185457" y="6240782"/>
            <a:ext cx="48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45D54F3E-5908-4C83-B5CA-2A5BDE9E6817}" type="slidenum">
              <a:rPr lang="nb-NO" smtClean="0"/>
              <a:pPr/>
              <a:t>‹#›</a:t>
            </a:fld>
            <a:endParaRPr lang="nb-NO"/>
          </a:p>
        </p:txBody>
      </p:sp>
      <p:sp>
        <p:nvSpPr>
          <p:cNvPr id="10" name="Plassholder for tittel 1"/>
          <p:cNvSpPr>
            <a:spLocks noGrp="1"/>
          </p:cNvSpPr>
          <p:nvPr>
            <p:ph type="title"/>
          </p:nvPr>
        </p:nvSpPr>
        <p:spPr>
          <a:xfrm>
            <a:off x="522353" y="606454"/>
            <a:ext cx="11143104" cy="369397"/>
          </a:xfrm>
          <a:prstGeom prst="rect">
            <a:avLst/>
          </a:prstGeom>
        </p:spPr>
        <p:txBody>
          <a:bodyPr vert="horz" wrap="square" lIns="0" tIns="0" rIns="0" bIns="0" rtlCol="0" anchor="t" anchorCtr="0">
            <a:spAutoFit/>
          </a:bodyPr>
          <a:lstStyle>
            <a:lvl1pPr>
              <a:defRPr sz="2667"/>
            </a:lvl1pPr>
          </a:lstStyle>
          <a:p>
            <a:r>
              <a:rPr lang="en-US"/>
              <a:t>Click to edit Master title style</a:t>
            </a:r>
            <a:endParaRPr lang="nb-NO"/>
          </a:p>
        </p:txBody>
      </p:sp>
    </p:spTree>
    <p:extLst>
      <p:ext uri="{BB962C8B-B14F-4D97-AF65-F5344CB8AC3E}">
        <p14:creationId xmlns:p14="http://schemas.microsoft.com/office/powerpoint/2010/main" val="27712211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527053" y="1555754"/>
            <a:ext cx="5305985" cy="453009"/>
          </a:xfrm>
        </p:spPr>
        <p:txBody>
          <a:bodyPr wrap="square" anchor="t" anchorCtr="0">
            <a:spAutoFit/>
          </a:bodyPr>
          <a:lstStyle>
            <a:lvl1pPr marL="0" indent="0" algn="l">
              <a:buNone/>
              <a:defRPr sz="2133" b="1"/>
            </a:lvl1pPr>
            <a:lvl2pPr marL="342882" indent="0">
              <a:buNone/>
              <a:defRPr sz="1500" b="1"/>
            </a:lvl2pPr>
            <a:lvl3pPr marL="685767" indent="0">
              <a:buNone/>
              <a:defRPr sz="1351" b="1"/>
            </a:lvl3pPr>
            <a:lvl4pPr marL="1028649" indent="0">
              <a:buNone/>
              <a:defRPr sz="1200" b="1"/>
            </a:lvl4pPr>
            <a:lvl5pPr marL="1371531" indent="0">
              <a:buNone/>
              <a:defRPr sz="1200" b="1"/>
            </a:lvl5pPr>
            <a:lvl6pPr marL="1714414" indent="0">
              <a:buNone/>
              <a:defRPr sz="1200" b="1"/>
            </a:lvl6pPr>
            <a:lvl7pPr marL="2057298" indent="0">
              <a:buNone/>
              <a:defRPr sz="1200" b="1"/>
            </a:lvl7pPr>
            <a:lvl8pPr marL="2400180" indent="0">
              <a:buNone/>
              <a:defRPr sz="1200" b="1"/>
            </a:lvl8pPr>
            <a:lvl9pPr marL="2743063" indent="0">
              <a:buNone/>
              <a:defRPr sz="1200" b="1"/>
            </a:lvl9pPr>
          </a:lstStyle>
          <a:p>
            <a:pPr lvl="0"/>
            <a:r>
              <a:rPr lang="en-US"/>
              <a:t>Edit Master text styles</a:t>
            </a:r>
          </a:p>
        </p:txBody>
      </p:sp>
      <p:sp>
        <p:nvSpPr>
          <p:cNvPr id="5" name="Plassholder for tekst 4"/>
          <p:cNvSpPr>
            <a:spLocks noGrp="1"/>
          </p:cNvSpPr>
          <p:nvPr>
            <p:ph type="body" sz="quarter" idx="3"/>
          </p:nvPr>
        </p:nvSpPr>
        <p:spPr>
          <a:xfrm>
            <a:off x="6358969" y="1555754"/>
            <a:ext cx="5306495" cy="453009"/>
          </a:xfrm>
        </p:spPr>
        <p:txBody>
          <a:bodyPr wrap="square" anchor="t" anchorCtr="0">
            <a:spAutoFit/>
          </a:bodyPr>
          <a:lstStyle>
            <a:lvl1pPr marL="0" indent="0" algn="l">
              <a:buNone/>
              <a:defRPr sz="2133" b="1"/>
            </a:lvl1pPr>
            <a:lvl2pPr marL="342882" indent="0">
              <a:buNone/>
              <a:defRPr sz="1500" b="1"/>
            </a:lvl2pPr>
            <a:lvl3pPr marL="685767" indent="0">
              <a:buNone/>
              <a:defRPr sz="1351" b="1"/>
            </a:lvl3pPr>
            <a:lvl4pPr marL="1028649" indent="0">
              <a:buNone/>
              <a:defRPr sz="1200" b="1"/>
            </a:lvl4pPr>
            <a:lvl5pPr marL="1371531" indent="0">
              <a:buNone/>
              <a:defRPr sz="1200" b="1"/>
            </a:lvl5pPr>
            <a:lvl6pPr marL="1714414" indent="0">
              <a:buNone/>
              <a:defRPr sz="1200" b="1"/>
            </a:lvl6pPr>
            <a:lvl7pPr marL="2057298" indent="0">
              <a:buNone/>
              <a:defRPr sz="1200" b="1"/>
            </a:lvl7pPr>
            <a:lvl8pPr marL="2400180" indent="0">
              <a:buNone/>
              <a:defRPr sz="1200" b="1"/>
            </a:lvl8pPr>
            <a:lvl9pPr marL="2743063" indent="0">
              <a:buNone/>
              <a:defRPr sz="1200" b="1"/>
            </a:lvl9pPr>
          </a:lstStyle>
          <a:p>
            <a:pPr lvl="0"/>
            <a:r>
              <a:rPr lang="en-US"/>
              <a:t>Edit Master text styles</a:t>
            </a:r>
          </a:p>
        </p:txBody>
      </p:sp>
      <p:sp>
        <p:nvSpPr>
          <p:cNvPr id="10" name="Plassholder for innhold 2"/>
          <p:cNvSpPr>
            <a:spLocks noGrp="1"/>
          </p:cNvSpPr>
          <p:nvPr>
            <p:ph idx="14"/>
          </p:nvPr>
        </p:nvSpPr>
        <p:spPr>
          <a:xfrm>
            <a:off x="527052" y="1976388"/>
            <a:ext cx="5305984" cy="3660296"/>
          </a:xfrm>
        </p:spPr>
        <p:txBody>
          <a:bodyPr/>
          <a:lstStyle>
            <a:lvl1pPr>
              <a:spcBef>
                <a:spcPts val="0"/>
              </a:spcBef>
              <a:defRPr/>
            </a:lvl1pPr>
          </a:lstStyle>
          <a:p>
            <a:pPr lvl="0"/>
            <a:r>
              <a:rPr lang="en-US"/>
              <a:t>Edit Master text styles</a:t>
            </a:r>
          </a:p>
          <a:p>
            <a:pPr lvl="1"/>
            <a:r>
              <a:rPr lang="en-US"/>
              <a:t>Second level</a:t>
            </a:r>
          </a:p>
        </p:txBody>
      </p:sp>
      <p:sp>
        <p:nvSpPr>
          <p:cNvPr id="13" name="Plassholder for innhold 2"/>
          <p:cNvSpPr>
            <a:spLocks noGrp="1"/>
          </p:cNvSpPr>
          <p:nvPr>
            <p:ph idx="15"/>
          </p:nvPr>
        </p:nvSpPr>
        <p:spPr>
          <a:xfrm>
            <a:off x="6358967" y="1976388"/>
            <a:ext cx="5305984" cy="3660296"/>
          </a:xfrm>
        </p:spPr>
        <p:txBody>
          <a:bodyPr/>
          <a:lstStyle>
            <a:lvl1pPr>
              <a:spcBef>
                <a:spcPts val="0"/>
              </a:spcBef>
              <a:defRPr/>
            </a:lvl1pPr>
          </a:lstStyle>
          <a:p>
            <a:pPr lvl="0"/>
            <a:r>
              <a:rPr lang="en-US"/>
              <a:t>Edit Master text styles</a:t>
            </a:r>
          </a:p>
          <a:p>
            <a:pPr lvl="1"/>
            <a:r>
              <a:rPr lang="en-US"/>
              <a:t>Second level</a:t>
            </a:r>
          </a:p>
        </p:txBody>
      </p:sp>
      <p:sp>
        <p:nvSpPr>
          <p:cNvPr id="14" name="Plassholder for dato 3"/>
          <p:cNvSpPr>
            <a:spLocks noGrp="1"/>
          </p:cNvSpPr>
          <p:nvPr>
            <p:ph type="dt" sz="half" idx="2"/>
          </p:nvPr>
        </p:nvSpPr>
        <p:spPr>
          <a:xfrm>
            <a:off x="8484761" y="6240782"/>
            <a:ext cx="192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246D742B-D631-4363-BBFB-9E1931403F5C}" type="datetime1">
              <a:rPr lang="nb-NO" smtClean="0"/>
              <a:t>31.03.2022</a:t>
            </a:fld>
            <a:endParaRPr lang="nb-NO"/>
          </a:p>
        </p:txBody>
      </p:sp>
      <p:sp>
        <p:nvSpPr>
          <p:cNvPr id="15" name="Plassholder for lysbildenummer 5"/>
          <p:cNvSpPr>
            <a:spLocks noGrp="1"/>
          </p:cNvSpPr>
          <p:nvPr>
            <p:ph type="sldNum" sz="quarter" idx="4"/>
          </p:nvPr>
        </p:nvSpPr>
        <p:spPr>
          <a:xfrm>
            <a:off x="11185457" y="6240782"/>
            <a:ext cx="48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45D54F3E-5908-4C83-B5CA-2A5BDE9E6817}" type="slidenum">
              <a:rPr lang="nb-NO" smtClean="0"/>
              <a:pPr/>
              <a:t>‹#›</a:t>
            </a:fld>
            <a:endParaRPr lang="nb-NO"/>
          </a:p>
        </p:txBody>
      </p:sp>
      <p:sp>
        <p:nvSpPr>
          <p:cNvPr id="9" name="Plassholder for tittel 1"/>
          <p:cNvSpPr>
            <a:spLocks noGrp="1"/>
          </p:cNvSpPr>
          <p:nvPr>
            <p:ph type="title"/>
          </p:nvPr>
        </p:nvSpPr>
        <p:spPr>
          <a:xfrm>
            <a:off x="522353" y="606454"/>
            <a:ext cx="11143104" cy="369397"/>
          </a:xfrm>
          <a:prstGeom prst="rect">
            <a:avLst/>
          </a:prstGeom>
        </p:spPr>
        <p:txBody>
          <a:bodyPr vert="horz" wrap="square" lIns="0" tIns="0" rIns="0" bIns="0" rtlCol="0" anchor="t" anchorCtr="0">
            <a:spAutoFit/>
          </a:bodyPr>
          <a:lstStyle>
            <a:lvl1pPr>
              <a:defRPr sz="2667"/>
            </a:lvl1pPr>
          </a:lstStyle>
          <a:p>
            <a:r>
              <a:rPr lang="en-US"/>
              <a:t>Click to edit Master title style</a:t>
            </a:r>
            <a:endParaRPr lang="nb-NO"/>
          </a:p>
        </p:txBody>
      </p:sp>
    </p:spTree>
    <p:extLst>
      <p:ext uri="{BB962C8B-B14F-4D97-AF65-F5344CB8AC3E}">
        <p14:creationId xmlns:p14="http://schemas.microsoft.com/office/powerpoint/2010/main" val="10774287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6" name="Plassholder for dato 3"/>
          <p:cNvSpPr>
            <a:spLocks noGrp="1"/>
          </p:cNvSpPr>
          <p:nvPr>
            <p:ph type="dt" sz="half" idx="2"/>
          </p:nvPr>
        </p:nvSpPr>
        <p:spPr>
          <a:xfrm>
            <a:off x="8484761" y="6240782"/>
            <a:ext cx="192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633C4B9E-6DD3-4AE2-82CC-F530ED4119BB}" type="datetime1">
              <a:rPr lang="nb-NO" smtClean="0"/>
              <a:t>31.03.2022</a:t>
            </a:fld>
            <a:endParaRPr lang="nb-NO"/>
          </a:p>
        </p:txBody>
      </p:sp>
      <p:sp>
        <p:nvSpPr>
          <p:cNvPr id="7" name="Plassholder for lysbildenummer 5"/>
          <p:cNvSpPr>
            <a:spLocks noGrp="1"/>
          </p:cNvSpPr>
          <p:nvPr>
            <p:ph type="sldNum" sz="quarter" idx="4"/>
          </p:nvPr>
        </p:nvSpPr>
        <p:spPr>
          <a:xfrm>
            <a:off x="11185457" y="6240782"/>
            <a:ext cx="48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45D54F3E-5908-4C83-B5CA-2A5BDE9E6817}" type="slidenum">
              <a:rPr lang="nb-NO" smtClean="0"/>
              <a:pPr/>
              <a:t>‹#›</a:t>
            </a:fld>
            <a:endParaRPr lang="nb-NO"/>
          </a:p>
        </p:txBody>
      </p:sp>
      <p:sp>
        <p:nvSpPr>
          <p:cNvPr id="8" name="Plassholder for tittel 1"/>
          <p:cNvSpPr>
            <a:spLocks noGrp="1"/>
          </p:cNvSpPr>
          <p:nvPr>
            <p:ph type="title"/>
          </p:nvPr>
        </p:nvSpPr>
        <p:spPr>
          <a:xfrm>
            <a:off x="527051" y="596901"/>
            <a:ext cx="11143104" cy="443198"/>
          </a:xfrm>
          <a:prstGeom prst="rect">
            <a:avLst/>
          </a:prstGeom>
        </p:spPr>
        <p:txBody>
          <a:bodyPr vert="horz" wrap="square" lIns="0" tIns="0" rIns="0" bIns="0" rtlCol="0" anchor="t" anchorCtr="0">
            <a:spAutoFit/>
          </a:bodyPr>
          <a:lstStyle/>
          <a:p>
            <a:r>
              <a:rPr lang="en-US"/>
              <a:t>Click to edit Master title style</a:t>
            </a:r>
            <a:endParaRPr lang="nb-NO"/>
          </a:p>
        </p:txBody>
      </p:sp>
    </p:spTree>
    <p:extLst>
      <p:ext uri="{BB962C8B-B14F-4D97-AF65-F5344CB8AC3E}">
        <p14:creationId xmlns:p14="http://schemas.microsoft.com/office/powerpoint/2010/main" val="12998575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stort bild og innhold">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4D674F-E85B-4DC6-96F6-C60796E7A1F2}"/>
              </a:ext>
            </a:extLst>
          </p:cNvPr>
          <p:cNvSpPr>
            <a:spLocks noGrp="1"/>
          </p:cNvSpPr>
          <p:nvPr>
            <p:ph type="pic" sz="quarter" idx="13"/>
          </p:nvPr>
        </p:nvSpPr>
        <p:spPr>
          <a:xfrm>
            <a:off x="7162800" y="1"/>
            <a:ext cx="5029200" cy="6858000"/>
          </a:xfrm>
        </p:spPr>
        <p:txBody>
          <a:bodyPr anchor="t"/>
          <a:lstStyle>
            <a:lvl1pPr marL="342891" indent="-342891" algn="l">
              <a:buFont typeface="Arial" panose="020B0604020202020204" pitchFamily="34" charset="0"/>
              <a:buChar char="•"/>
              <a:defRPr/>
            </a:lvl1pPr>
          </a:lstStyle>
          <a:p>
            <a:r>
              <a:rPr lang="nb-NO"/>
              <a:t>Klikk på ikonet for å legge til et bilde</a:t>
            </a:r>
            <a:endParaRPr lang="en-US"/>
          </a:p>
        </p:txBody>
      </p:sp>
      <p:sp>
        <p:nvSpPr>
          <p:cNvPr id="10" name="Content Placeholder 9">
            <a:extLst>
              <a:ext uri="{FF2B5EF4-FFF2-40B4-BE49-F238E27FC236}">
                <a16:creationId xmlns:a16="http://schemas.microsoft.com/office/drawing/2014/main" id="{CBC110BE-DB0A-433C-BB36-B049FCD6B505}"/>
              </a:ext>
            </a:extLst>
          </p:cNvPr>
          <p:cNvSpPr>
            <a:spLocks noGrp="1"/>
          </p:cNvSpPr>
          <p:nvPr>
            <p:ph sz="quarter" idx="15"/>
          </p:nvPr>
        </p:nvSpPr>
        <p:spPr>
          <a:xfrm>
            <a:off x="454820" y="1514476"/>
            <a:ext cx="5545931" cy="4562475"/>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7" name="Title 1">
            <a:extLst>
              <a:ext uri="{FF2B5EF4-FFF2-40B4-BE49-F238E27FC236}">
                <a16:creationId xmlns:a16="http://schemas.microsoft.com/office/drawing/2014/main" id="{880B7925-6C9D-FB42-9574-A060EC9D48F2}"/>
              </a:ext>
            </a:extLst>
          </p:cNvPr>
          <p:cNvSpPr>
            <a:spLocks noGrp="1"/>
          </p:cNvSpPr>
          <p:nvPr>
            <p:ph type="ctrTitle"/>
          </p:nvPr>
        </p:nvSpPr>
        <p:spPr>
          <a:xfrm>
            <a:off x="454820" y="647701"/>
            <a:ext cx="5545931" cy="457768"/>
          </a:xfrm>
        </p:spPr>
        <p:txBody>
          <a:bodyPr lIns="0" tIns="0" rIns="0" bIns="0" anchor="t">
            <a:normAutofit/>
          </a:bodyPr>
          <a:lstStyle>
            <a:lvl1pPr algn="l">
              <a:defRPr sz="2800"/>
            </a:lvl1pPr>
          </a:lstStyle>
          <a:p>
            <a:r>
              <a:rPr lang="nb-NO"/>
              <a:t>Klikk for å redigere tittelstil</a:t>
            </a:r>
            <a:endParaRPr lang="en-US"/>
          </a:p>
        </p:txBody>
      </p:sp>
      <p:sp>
        <p:nvSpPr>
          <p:cNvPr id="8" name="Text Placeholder 12">
            <a:extLst>
              <a:ext uri="{FF2B5EF4-FFF2-40B4-BE49-F238E27FC236}">
                <a16:creationId xmlns:a16="http://schemas.microsoft.com/office/drawing/2014/main" id="{CC3B970C-63E5-4D8E-B95E-B803D5042CDE}"/>
              </a:ext>
            </a:extLst>
          </p:cNvPr>
          <p:cNvSpPr>
            <a:spLocks noGrp="1"/>
          </p:cNvSpPr>
          <p:nvPr>
            <p:ph type="body" sz="quarter" idx="16" hasCustomPrompt="1"/>
          </p:nvPr>
        </p:nvSpPr>
        <p:spPr>
          <a:xfrm>
            <a:off x="10009200" y="6356351"/>
            <a:ext cx="2030400" cy="237600"/>
          </a:xfrm>
        </p:spPr>
        <p:txBody>
          <a:bodyPr>
            <a:normAutofit/>
          </a:bodyPr>
          <a:lstStyle>
            <a:lvl1pPr marL="0" indent="0">
              <a:buNone/>
              <a:defRPr sz="1000"/>
            </a:lvl1pPr>
          </a:lstStyle>
          <a:p>
            <a:pPr lvl="0"/>
            <a:r>
              <a:rPr lang="nb-NO"/>
              <a:t>PHOTO: </a:t>
            </a:r>
            <a:r>
              <a:rPr lang="nb-NO" err="1"/>
              <a:t>Name</a:t>
            </a:r>
            <a:r>
              <a:rPr lang="nb-NO"/>
              <a:t> </a:t>
            </a:r>
            <a:r>
              <a:rPr lang="nb-NO" err="1"/>
              <a:t>Naming</a:t>
            </a:r>
            <a:r>
              <a:rPr lang="nb-NO"/>
              <a:t> / Company</a:t>
            </a:r>
          </a:p>
        </p:txBody>
      </p:sp>
    </p:spTree>
    <p:extLst>
      <p:ext uri="{BB962C8B-B14F-4D97-AF65-F5344CB8AC3E}">
        <p14:creationId xmlns:p14="http://schemas.microsoft.com/office/powerpoint/2010/main" val="283050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image" Target="../media/image2.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image" Target="../media/image3.png"/><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theme" Target="../theme/theme3.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theme" Target="../theme/theme4.xml"/><Relationship Id="rId5" Type="http://schemas.openxmlformats.org/officeDocument/2006/relationships/slideLayout" Target="../slideLayouts/slideLayout63.xml"/><Relationship Id="rId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34" Type="http://schemas.openxmlformats.org/officeDocument/2006/relationships/image" Target="../media/image2.png"/><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33" Type="http://schemas.openxmlformats.org/officeDocument/2006/relationships/image" Target="../media/image1.png"/><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29" Type="http://schemas.openxmlformats.org/officeDocument/2006/relationships/slideLayout" Target="../slideLayouts/slideLayout92.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32" Type="http://schemas.openxmlformats.org/officeDocument/2006/relationships/image" Target="../media/image7.jpeg"/><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31" Type="http://schemas.openxmlformats.org/officeDocument/2006/relationships/theme" Target="../theme/theme5.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slideLayout" Target="../slideLayouts/slideLayout93.xml"/><Relationship Id="rId8"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3/31/2022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666" r:id="rId6"/>
    <p:sldLayoutId id="2147483667" r:id="rId7"/>
    <p:sldLayoutId id="2147483668" r:id="rId8"/>
    <p:sldLayoutId id="2147483669" r:id="rId9"/>
    <p:sldLayoutId id="2147483670"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AAD5F9-2BB9-48F1-BB01-5B02C0D70A70}"/>
              </a:ext>
            </a:extLst>
          </p:cNvPr>
          <p:cNvPicPr>
            <a:picLocks noChangeAspect="1"/>
          </p:cNvPicPr>
          <p:nvPr userDrawn="1"/>
        </p:nvPicPr>
        <p:blipFill>
          <a:blip r:embed="rId27" cstate="hqprint">
            <a:extLst>
              <a:ext uri="{28A0092B-C50C-407E-A947-70E740481C1C}">
                <a14:useLocalDpi xmlns:a14="http://schemas.microsoft.com/office/drawing/2010/main"/>
              </a:ext>
            </a:extLst>
          </a:blip>
          <a:stretch>
            <a:fillRect/>
          </a:stretch>
        </p:blipFill>
        <p:spPr>
          <a:xfrm>
            <a:off x="522353" y="351973"/>
            <a:ext cx="1239211" cy="508961"/>
          </a:xfrm>
          <a:prstGeom prst="rect">
            <a:avLst/>
          </a:prstGeom>
        </p:spPr>
      </p:pic>
      <p:sp>
        <p:nvSpPr>
          <p:cNvPr id="9" name="Rectangle 8">
            <a:extLst>
              <a:ext uri="{FF2B5EF4-FFF2-40B4-BE49-F238E27FC236}">
                <a16:creationId xmlns:a16="http://schemas.microsoft.com/office/drawing/2014/main" id="{44C5E27C-A401-448B-9062-410D7EC6AA76}"/>
              </a:ext>
            </a:extLst>
          </p:cNvPr>
          <p:cNvSpPr/>
          <p:nvPr userDrawn="1"/>
        </p:nvSpPr>
        <p:spPr>
          <a:xfrm>
            <a:off x="10396079" y="387697"/>
            <a:ext cx="1239211" cy="437511"/>
          </a:xfrm>
          <a:prstGeom prst="rect">
            <a:avLst/>
          </a:prstGeom>
          <a:blipFill>
            <a:blip r:embed="rId28" cstate="hq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Plassholder for tittel 1"/>
          <p:cNvSpPr>
            <a:spLocks noGrp="1"/>
          </p:cNvSpPr>
          <p:nvPr>
            <p:ph type="title"/>
          </p:nvPr>
        </p:nvSpPr>
        <p:spPr>
          <a:xfrm>
            <a:off x="524448" y="1164696"/>
            <a:ext cx="11143104" cy="410369"/>
          </a:xfrm>
          <a:prstGeom prst="rect">
            <a:avLst/>
          </a:prstGeom>
        </p:spPr>
        <p:txBody>
          <a:bodyPr vert="horz" wrap="square" lIns="0" tIns="0" rIns="0" bIns="0" rtlCol="0" anchor="t" anchorCtr="0">
            <a:spAutoFit/>
          </a:bodyPr>
          <a:lstStyle/>
          <a:p>
            <a:r>
              <a:rPr lang="nb-NO"/>
              <a:t>Tittel skal ha font </a:t>
            </a:r>
            <a:r>
              <a:rPr lang="nb-NO" err="1"/>
              <a:t>str</a:t>
            </a:r>
            <a:r>
              <a:rPr lang="nb-NO"/>
              <a:t>. 32pt som </a:t>
            </a:r>
            <a:r>
              <a:rPr lang="nb-NO" err="1"/>
              <a:t>default</a:t>
            </a:r>
            <a:endParaRPr lang="nb-NO"/>
          </a:p>
        </p:txBody>
      </p:sp>
      <p:sp>
        <p:nvSpPr>
          <p:cNvPr id="3" name="Plassholder for tekst 2"/>
          <p:cNvSpPr>
            <a:spLocks noGrp="1"/>
          </p:cNvSpPr>
          <p:nvPr>
            <p:ph type="body" idx="1"/>
          </p:nvPr>
        </p:nvSpPr>
        <p:spPr>
          <a:xfrm>
            <a:off x="522354" y="1914554"/>
            <a:ext cx="11147297" cy="4087508"/>
          </a:xfrm>
          <a:prstGeom prst="rect">
            <a:avLst/>
          </a:prstGeom>
        </p:spPr>
        <p:txBody>
          <a:bodyPr vert="horz" lIns="0" tIns="0" rIns="0" bIns="0" rtlCol="0" anchor="t" anchorCtr="0">
            <a:noAutofit/>
          </a:bodyPr>
          <a:lstStyle/>
          <a:p>
            <a:pPr lvl="0"/>
            <a:r>
              <a:rPr lang="nb-NO"/>
              <a:t>Brødtekst skal ha font </a:t>
            </a:r>
            <a:r>
              <a:rPr lang="nb-NO" err="1"/>
              <a:t>str</a:t>
            </a:r>
            <a:r>
              <a:rPr lang="nb-NO"/>
              <a:t>. 20pt som </a:t>
            </a:r>
            <a:r>
              <a:rPr lang="nb-NO" err="1"/>
              <a:t>default</a:t>
            </a:r>
            <a:r>
              <a:rPr lang="nb-NO"/>
              <a:t>,</a:t>
            </a:r>
          </a:p>
          <a:p>
            <a:pPr lvl="1"/>
            <a:r>
              <a:rPr lang="nb-NO"/>
              <a:t>Og 16pt som nedre grense</a:t>
            </a:r>
          </a:p>
        </p:txBody>
      </p:sp>
      <p:sp>
        <p:nvSpPr>
          <p:cNvPr id="4" name="Plassholder for dato 3"/>
          <p:cNvSpPr>
            <a:spLocks noGrp="1"/>
          </p:cNvSpPr>
          <p:nvPr>
            <p:ph type="dt" sz="half" idx="2"/>
          </p:nvPr>
        </p:nvSpPr>
        <p:spPr>
          <a:xfrm>
            <a:off x="8484761" y="6240782"/>
            <a:ext cx="192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667F2E8C-6662-4B9D-AC61-1196FED7B80E}" type="datetime1">
              <a:rPr lang="nb-NO" smtClean="0"/>
              <a:t>31.03.2022</a:t>
            </a:fld>
            <a:endParaRPr lang="nb-NO"/>
          </a:p>
        </p:txBody>
      </p:sp>
      <p:sp>
        <p:nvSpPr>
          <p:cNvPr id="6" name="Plassholder for lysbildenummer 5"/>
          <p:cNvSpPr>
            <a:spLocks noGrp="1"/>
          </p:cNvSpPr>
          <p:nvPr>
            <p:ph type="sldNum" sz="quarter" idx="4"/>
          </p:nvPr>
        </p:nvSpPr>
        <p:spPr>
          <a:xfrm>
            <a:off x="11185457" y="6240782"/>
            <a:ext cx="480000" cy="143629"/>
          </a:xfrm>
          <a:prstGeom prst="rect">
            <a:avLst/>
          </a:prstGeom>
        </p:spPr>
        <p:txBody>
          <a:bodyPr vert="horz" lIns="0" tIns="0" rIns="0" bIns="0" rtlCol="0" anchor="t" anchorCtr="0">
            <a:spAutoFit/>
          </a:bodyPr>
          <a:lstStyle>
            <a:lvl1pPr marL="0" algn="r">
              <a:lnSpc>
                <a:spcPct val="100000"/>
              </a:lnSpc>
              <a:spcBef>
                <a:spcPts val="0"/>
              </a:spcBef>
              <a:defRPr sz="933" b="0" baseline="0">
                <a:solidFill>
                  <a:schemeClr val="tx1"/>
                </a:solidFill>
              </a:defRPr>
            </a:lvl1pPr>
          </a:lstStyle>
          <a:p>
            <a:fld id="{45D54F3E-5908-4C83-B5CA-2A5BDE9E6817}" type="slidenum">
              <a:rPr lang="nb-NO" smtClean="0"/>
              <a:pPr/>
              <a:t>‹#›</a:t>
            </a:fld>
            <a:endParaRPr lang="nb-NO"/>
          </a:p>
        </p:txBody>
      </p:sp>
    </p:spTree>
    <p:extLst>
      <p:ext uri="{BB962C8B-B14F-4D97-AF65-F5344CB8AC3E}">
        <p14:creationId xmlns:p14="http://schemas.microsoft.com/office/powerpoint/2010/main" val="1513222671"/>
      </p:ext>
    </p:extLst>
  </p:cSld>
  <p:clrMap bg1="lt1" tx1="dk1" bg2="lt2" tx2="dk2" accent1="accent1" accent2="accent2" accent3="accent3" accent4="accent4" accent5="accent5" accent6="accent6" hlink="hlink" folHlink="folHlink"/>
  <p:sldLayoutIdLst>
    <p:sldLayoutId id="2147483693" r:id="rId1"/>
    <p:sldLayoutId id="2147483651" r:id="rId2"/>
    <p:sldLayoutId id="2147483684" r:id="rId3"/>
    <p:sldLayoutId id="2147483685" r:id="rId4"/>
    <p:sldLayoutId id="2147483657" r:id="rId5"/>
    <p:sldLayoutId id="2147483658" r:id="rId6"/>
    <p:sldLayoutId id="2147483659" r:id="rId7"/>
    <p:sldLayoutId id="2147483686" r:id="rId8"/>
    <p:sldLayoutId id="2147483687" r:id="rId9"/>
    <p:sldLayoutId id="2147483650" r:id="rId10"/>
    <p:sldLayoutId id="2147483694" r:id="rId11"/>
    <p:sldLayoutId id="2147483656" r:id="rId12"/>
    <p:sldLayoutId id="2147483696" r:id="rId13"/>
    <p:sldLayoutId id="2147483688" r:id="rId14"/>
    <p:sldLayoutId id="2147483689" r:id="rId15"/>
    <p:sldLayoutId id="2147483690" r:id="rId16"/>
    <p:sldLayoutId id="2147483691" r:id="rId17"/>
    <p:sldLayoutId id="2147483652" r:id="rId18"/>
    <p:sldLayoutId id="2147483653" r:id="rId19"/>
    <p:sldLayoutId id="2147483654" r:id="rId20"/>
    <p:sldLayoutId id="2147483655" r:id="rId21"/>
    <p:sldLayoutId id="2147483695" r:id="rId22"/>
    <p:sldLayoutId id="2147483692" r:id="rId23"/>
    <p:sldLayoutId id="2147483711" r:id="rId24"/>
    <p:sldLayoutId id="2147483714" r:id="rId25"/>
  </p:sldLayoutIdLst>
  <p:hf hdr="0" ftr="0" dt="0"/>
  <p:txStyles>
    <p:titleStyle>
      <a:lvl1pPr marL="0" algn="l" defTabSz="685767" rtl="0" eaLnBrk="1" latinLnBrk="0" hangingPunct="1">
        <a:lnSpc>
          <a:spcPct val="100000"/>
        </a:lnSpc>
        <a:spcBef>
          <a:spcPts val="0"/>
        </a:spcBef>
        <a:buNone/>
        <a:defRPr sz="2667" b="1" kern="1200" baseline="0">
          <a:solidFill>
            <a:schemeClr val="tx1"/>
          </a:solidFill>
          <a:latin typeface="+mj-lt"/>
          <a:ea typeface="+mj-ea"/>
          <a:cs typeface="+mj-cs"/>
        </a:defRPr>
      </a:lvl1pPr>
    </p:titleStyle>
    <p:bodyStyle>
      <a:lvl1pPr marL="197990" indent="-197990" algn="l" defTabSz="685767" rtl="0" eaLnBrk="1" latinLnBrk="0" hangingPunct="1">
        <a:lnSpc>
          <a:spcPct val="100000"/>
        </a:lnSpc>
        <a:spcBef>
          <a:spcPts val="201"/>
        </a:spcBef>
        <a:buFont typeface="Arial" panose="020B0604020202020204" pitchFamily="34" charset="0"/>
        <a:buChar char="•"/>
        <a:defRPr sz="2667" kern="1200" baseline="0">
          <a:solidFill>
            <a:schemeClr val="tx1"/>
          </a:solidFill>
          <a:latin typeface="+mn-lt"/>
          <a:ea typeface="+mn-ea"/>
          <a:cs typeface="+mn-cs"/>
        </a:defRPr>
      </a:lvl1pPr>
      <a:lvl2pPr marL="395981" indent="-196842" algn="l" defTabSz="685767" rtl="0" eaLnBrk="1" latinLnBrk="0" hangingPunct="1">
        <a:lnSpc>
          <a:spcPct val="100000"/>
        </a:lnSpc>
        <a:spcBef>
          <a:spcPts val="0"/>
        </a:spcBef>
        <a:buFont typeface="Arial" panose="020B0604020202020204" pitchFamily="34" charset="0"/>
        <a:buChar char="•"/>
        <a:defRPr sz="2133" kern="1200" baseline="0">
          <a:solidFill>
            <a:schemeClr val="tx1"/>
          </a:solidFill>
          <a:latin typeface="+mn-lt"/>
          <a:ea typeface="+mn-ea"/>
          <a:cs typeface="+mn-cs"/>
        </a:defRPr>
      </a:lvl2pPr>
      <a:lvl3pPr marL="593970" indent="-197990" algn="l" defTabSz="685767" rtl="0" eaLnBrk="1" latinLnBrk="0" hangingPunct="1">
        <a:lnSpc>
          <a:spcPct val="100000"/>
        </a:lnSpc>
        <a:spcBef>
          <a:spcPts val="0"/>
        </a:spcBef>
        <a:buFont typeface="Arial" panose="020B0604020202020204" pitchFamily="34" charset="0"/>
        <a:buChar char="•"/>
        <a:defRPr sz="1200" kern="1200" baseline="0">
          <a:solidFill>
            <a:schemeClr val="tx1"/>
          </a:solidFill>
          <a:latin typeface="+mn-lt"/>
          <a:ea typeface="+mn-ea"/>
          <a:cs typeface="+mn-cs"/>
        </a:defRPr>
      </a:lvl3pPr>
      <a:lvl4pPr marL="791960" indent="-197990" algn="l" defTabSz="685767" rtl="0" eaLnBrk="1" latinLnBrk="0" hangingPunct="1">
        <a:lnSpc>
          <a:spcPct val="100000"/>
        </a:lnSpc>
        <a:spcBef>
          <a:spcPts val="0"/>
        </a:spcBef>
        <a:buFont typeface="Arial" panose="020B0604020202020204" pitchFamily="34" charset="0"/>
        <a:buChar char="•"/>
        <a:defRPr sz="1135" kern="1200" baseline="0">
          <a:solidFill>
            <a:schemeClr val="tx1"/>
          </a:solidFill>
          <a:latin typeface="+mn-lt"/>
          <a:ea typeface="+mn-ea"/>
          <a:cs typeface="+mn-cs"/>
        </a:defRPr>
      </a:lvl4pPr>
      <a:lvl5pPr marL="989950" indent="-197990" algn="l" defTabSz="685767" rtl="0" eaLnBrk="1" latinLnBrk="0" hangingPunct="1">
        <a:lnSpc>
          <a:spcPct val="100000"/>
        </a:lnSpc>
        <a:spcBef>
          <a:spcPts val="0"/>
        </a:spcBef>
        <a:buFont typeface="Arial" panose="020B0604020202020204" pitchFamily="34" charset="0"/>
        <a:buChar char="•"/>
        <a:defRPr sz="1051" kern="1200" baseline="0">
          <a:solidFill>
            <a:schemeClr val="tx1"/>
          </a:solidFill>
          <a:latin typeface="+mn-lt"/>
          <a:ea typeface="+mn-ea"/>
          <a:cs typeface="+mn-cs"/>
        </a:defRPr>
      </a:lvl5pPr>
      <a:lvl6pPr marL="1885856" indent="-171442" algn="l" defTabSz="685767"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40" indent="-171442" algn="l" defTabSz="685767"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22" indent="-171442" algn="l" defTabSz="685767"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04" indent="-171442" algn="l" defTabSz="685767"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nb-NO"/>
      </a:defPPr>
      <a:lvl1pPr marL="0" algn="l" defTabSz="685767" rtl="0" eaLnBrk="1" latinLnBrk="0" hangingPunct="1">
        <a:defRPr sz="1351" kern="1200">
          <a:solidFill>
            <a:schemeClr val="tx1"/>
          </a:solidFill>
          <a:latin typeface="+mn-lt"/>
          <a:ea typeface="+mn-ea"/>
          <a:cs typeface="+mn-cs"/>
        </a:defRPr>
      </a:lvl1pPr>
      <a:lvl2pPr marL="342882" algn="l" defTabSz="685767" rtl="0" eaLnBrk="1" latinLnBrk="0" hangingPunct="1">
        <a:defRPr sz="1351" kern="1200">
          <a:solidFill>
            <a:schemeClr val="tx1"/>
          </a:solidFill>
          <a:latin typeface="+mn-lt"/>
          <a:ea typeface="+mn-ea"/>
          <a:cs typeface="+mn-cs"/>
        </a:defRPr>
      </a:lvl2pPr>
      <a:lvl3pPr marL="685767" algn="l" defTabSz="685767" rtl="0" eaLnBrk="1" latinLnBrk="0" hangingPunct="1">
        <a:defRPr sz="1351" kern="1200">
          <a:solidFill>
            <a:schemeClr val="tx1"/>
          </a:solidFill>
          <a:latin typeface="+mn-lt"/>
          <a:ea typeface="+mn-ea"/>
          <a:cs typeface="+mn-cs"/>
        </a:defRPr>
      </a:lvl3pPr>
      <a:lvl4pPr marL="1028649" algn="l" defTabSz="685767" rtl="0" eaLnBrk="1" latinLnBrk="0" hangingPunct="1">
        <a:defRPr sz="1351" kern="1200">
          <a:solidFill>
            <a:schemeClr val="tx1"/>
          </a:solidFill>
          <a:latin typeface="+mn-lt"/>
          <a:ea typeface="+mn-ea"/>
          <a:cs typeface="+mn-cs"/>
        </a:defRPr>
      </a:lvl4pPr>
      <a:lvl5pPr marL="1371531" algn="l" defTabSz="685767" rtl="0" eaLnBrk="1" latinLnBrk="0" hangingPunct="1">
        <a:defRPr sz="1351" kern="1200">
          <a:solidFill>
            <a:schemeClr val="tx1"/>
          </a:solidFill>
          <a:latin typeface="+mn-lt"/>
          <a:ea typeface="+mn-ea"/>
          <a:cs typeface="+mn-cs"/>
        </a:defRPr>
      </a:lvl5pPr>
      <a:lvl6pPr marL="1714414" algn="l" defTabSz="685767" rtl="0" eaLnBrk="1" latinLnBrk="0" hangingPunct="1">
        <a:defRPr sz="1351" kern="1200">
          <a:solidFill>
            <a:schemeClr val="tx1"/>
          </a:solidFill>
          <a:latin typeface="+mn-lt"/>
          <a:ea typeface="+mn-ea"/>
          <a:cs typeface="+mn-cs"/>
        </a:defRPr>
      </a:lvl6pPr>
      <a:lvl7pPr marL="2057298" algn="l" defTabSz="685767" rtl="0" eaLnBrk="1" latinLnBrk="0" hangingPunct="1">
        <a:defRPr sz="1351" kern="1200">
          <a:solidFill>
            <a:schemeClr val="tx1"/>
          </a:solidFill>
          <a:latin typeface="+mn-lt"/>
          <a:ea typeface="+mn-ea"/>
          <a:cs typeface="+mn-cs"/>
        </a:defRPr>
      </a:lvl7pPr>
      <a:lvl8pPr marL="2400180" algn="l" defTabSz="685767" rtl="0" eaLnBrk="1" latinLnBrk="0" hangingPunct="1">
        <a:defRPr sz="1351" kern="1200">
          <a:solidFill>
            <a:schemeClr val="tx1"/>
          </a:solidFill>
          <a:latin typeface="+mn-lt"/>
          <a:ea typeface="+mn-ea"/>
          <a:cs typeface="+mn-cs"/>
        </a:defRPr>
      </a:lvl8pPr>
      <a:lvl9pPr marL="2743063" algn="l" defTabSz="685767"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2" userDrawn="1">
          <p15:clr>
            <a:srgbClr val="F26B43"/>
          </p15:clr>
        </p15:guide>
        <p15:guide id="2" pos="7348" userDrawn="1">
          <p15:clr>
            <a:srgbClr val="F26B43"/>
          </p15:clr>
        </p15:guide>
        <p15:guide id="3" orient="horz" pos="376" userDrawn="1">
          <p15:clr>
            <a:srgbClr val="F26B43"/>
          </p15:clr>
        </p15:guide>
        <p15:guide id="4" orient="horz" pos="3551" userDrawn="1">
          <p15:clr>
            <a:srgbClr val="F26B43"/>
          </p15:clr>
        </p15:guide>
        <p15:guide id="5" orient="horz" pos="980" userDrawn="1">
          <p15:clr>
            <a:srgbClr val="F26B43"/>
          </p15:clr>
        </p15:guide>
        <p15:guide id="6"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AAB955-BDE6-4F11-BBBF-5BDF2F8B40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Text Placeholder 2">
            <a:extLst>
              <a:ext uri="{FF2B5EF4-FFF2-40B4-BE49-F238E27FC236}">
                <a16:creationId xmlns:a16="http://schemas.microsoft.com/office/drawing/2014/main" id="{7FDC1276-01C1-4382-AA5E-52C6943F48B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Date Placeholder 4">
            <a:extLst>
              <a:ext uri="{FF2B5EF4-FFF2-40B4-BE49-F238E27FC236}">
                <a16:creationId xmlns:a16="http://schemas.microsoft.com/office/drawing/2014/main" id="{00B8D0B8-031E-42EF-B527-F0C3181B5D72}"/>
              </a:ext>
            </a:extLst>
          </p:cNvPr>
          <p:cNvSpPr>
            <a:spLocks noGrp="1"/>
          </p:cNvSpPr>
          <p:nvPr>
            <p:ph type="dt" sz="half" idx="2"/>
          </p:nvPr>
        </p:nvSpPr>
        <p:spPr>
          <a:xfrm>
            <a:off x="10496007" y="6265862"/>
            <a:ext cx="1344476" cy="365125"/>
          </a:xfrm>
          <a:prstGeom prst="rect">
            <a:avLst/>
          </a:prstGeom>
        </p:spPr>
        <p:txBody>
          <a:bodyPr vert="horz" lIns="91440" tIns="45720" rIns="91440" bIns="45720" rtlCol="0" anchor="ctr"/>
          <a:lstStyle>
            <a:lvl1pPr algn="r">
              <a:defRPr sz="1067">
                <a:solidFill>
                  <a:schemeClr val="tx1"/>
                </a:solidFill>
                <a:latin typeface="Arial" panose="020B0604020202020204" pitchFamily="34" charset="0"/>
                <a:cs typeface="Arial" panose="020B0604020202020204" pitchFamily="34" charset="0"/>
              </a:defRPr>
            </a:lvl1pPr>
          </a:lstStyle>
          <a:p>
            <a:fld id="{407C6705-A472-4A00-8E43-9688C532FBE7}" type="datetimeFigureOut">
              <a:rPr lang="nb-NO" smtClean="0"/>
              <a:pPr/>
              <a:t>31.03.2022</a:t>
            </a:fld>
            <a:endParaRPr lang="nb-NO"/>
          </a:p>
        </p:txBody>
      </p:sp>
      <p:pic>
        <p:nvPicPr>
          <p:cNvPr id="7" name="Picture 6">
            <a:extLst>
              <a:ext uri="{FF2B5EF4-FFF2-40B4-BE49-F238E27FC236}">
                <a16:creationId xmlns:a16="http://schemas.microsoft.com/office/drawing/2014/main" id="{4DFF1405-C7B7-C044-A6A7-D3F013A38BC4}"/>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407988" y="6198863"/>
            <a:ext cx="957333" cy="331199"/>
          </a:xfrm>
          <a:prstGeom prst="rect">
            <a:avLst/>
          </a:prstGeom>
        </p:spPr>
      </p:pic>
    </p:spTree>
    <p:extLst>
      <p:ext uri="{BB962C8B-B14F-4D97-AF65-F5344CB8AC3E}">
        <p14:creationId xmlns:p14="http://schemas.microsoft.com/office/powerpoint/2010/main" val="3698867497"/>
      </p:ext>
    </p:extLst>
  </p:cSld>
  <p:clrMap bg1="lt1" tx1="dk1" bg2="lt2" tx2="dk2" accent1="accent1" accent2="accent2" accent3="accent3" accent4="accent4" accent5="accent5" accent6="accent6" hlink="hlink" folHlink="folHlink"/>
  <p:sldLayoutIdLst>
    <p:sldLayoutId id="2147483649" r:id="rId1"/>
    <p:sldLayoutId id="2147483699" r:id="rId2"/>
    <p:sldLayoutId id="2147483679" r:id="rId3"/>
    <p:sldLayoutId id="2147483697" r:id="rId4"/>
    <p:sldLayoutId id="2147483698" r:id="rId5"/>
    <p:sldLayoutId id="2147483678" r:id="rId6"/>
    <p:sldLayoutId id="2147483700" r:id="rId7"/>
    <p:sldLayoutId id="2147483701" r:id="rId8"/>
    <p:sldLayoutId id="2147483676" r:id="rId9"/>
    <p:sldLayoutId id="2147483702" r:id="rId10"/>
    <p:sldLayoutId id="2147483703" r:id="rId11"/>
    <p:sldLayoutId id="2147483704" r:id="rId12"/>
    <p:sldLayoutId id="2147483705" r:id="rId13"/>
    <p:sldLayoutId id="2147483706" r:id="rId14"/>
    <p:sldLayoutId id="2147483707" r:id="rId15"/>
    <p:sldLayoutId id="2147483671" r:id="rId16"/>
    <p:sldLayoutId id="2147483672" r:id="rId17"/>
    <p:sldLayoutId id="2147483673" r:id="rId18"/>
    <p:sldLayoutId id="2147483674" r:id="rId19"/>
    <p:sldLayoutId id="2147483675" r:id="rId20"/>
    <p:sldLayoutId id="2147483682" r:id="rId21"/>
    <p:sldLayoutId id="2147483713" r:id="rId22"/>
  </p:sldLayoutIdLst>
  <p:txStyles>
    <p:titleStyle>
      <a:lvl1pPr algn="l" defTabSz="914377"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457189" indent="-457189"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914377" indent="-457189"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2pPr>
      <a:lvl3pPr marL="1257269" indent="-342891"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3pPr>
      <a:lvl4pPr marL="1714457" indent="-342891" algn="l" defTabSz="914377" rtl="0" eaLnBrk="1" latinLnBrk="0" hangingPunct="1">
        <a:lnSpc>
          <a:spcPct val="90000"/>
        </a:lnSpc>
        <a:spcBef>
          <a:spcPts val="500"/>
        </a:spcBef>
        <a:buFont typeface="Arial" panose="020B0604020202020204" pitchFamily="34" charset="0"/>
        <a:buChar char="•"/>
        <a:defRPr sz="1733" kern="1200">
          <a:solidFill>
            <a:schemeClr val="tx1"/>
          </a:solidFill>
          <a:latin typeface="+mn-lt"/>
          <a:ea typeface="+mn-ea"/>
          <a:cs typeface="+mn-cs"/>
        </a:defRPr>
      </a:lvl4pPr>
      <a:lvl5pPr marL="2171646" indent="-342891"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451097" y="517483"/>
            <a:ext cx="3289807" cy="307777"/>
          </a:xfrm>
          <a:prstGeom prst="rect">
            <a:avLst/>
          </a:prstGeom>
        </p:spPr>
        <p:txBody>
          <a:bodyPr wrap="square" lIns="0" tIns="0" rIns="0" bIns="0">
            <a:spAutoFit/>
          </a:bodyPr>
          <a:lstStyle>
            <a:lvl1pPr>
              <a:defRPr sz="2000" b="1" i="0">
                <a:solidFill>
                  <a:schemeClr val="tx1"/>
                </a:solidFill>
                <a:latin typeface="Calibri"/>
                <a:cs typeface="Calibri"/>
              </a:defRPr>
            </a:lvl1pPr>
          </a:lstStyle>
          <a:p>
            <a:endParaRPr/>
          </a:p>
        </p:txBody>
      </p:sp>
      <p:sp>
        <p:nvSpPr>
          <p:cNvPr id="3" name="Holder 3"/>
          <p:cNvSpPr>
            <a:spLocks noGrp="1"/>
          </p:cNvSpPr>
          <p:nvPr>
            <p:ph type="body" idx="1"/>
          </p:nvPr>
        </p:nvSpPr>
        <p:spPr>
          <a:xfrm>
            <a:off x="943390" y="2587127"/>
            <a:ext cx="5373793" cy="215444"/>
          </a:xfrm>
          <a:prstGeom prst="rect">
            <a:avLst/>
          </a:prstGeom>
        </p:spPr>
        <p:txBody>
          <a:bodyPr wrap="square" lIns="0" tIns="0" rIns="0" bIns="0">
            <a:spAutoFit/>
          </a:bodyPr>
          <a:lstStyle>
            <a:lvl1pPr>
              <a:defRPr sz="1400" b="0" i="1">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41"/>
            <a:ext cx="3901440" cy="36933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1"/>
            <a:ext cx="2804160" cy="36933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3/31/2022</a:t>
            </a:fld>
            <a:endParaRPr lang="en-US"/>
          </a:p>
        </p:txBody>
      </p:sp>
      <p:sp>
        <p:nvSpPr>
          <p:cNvPr id="6" name="Holder 6"/>
          <p:cNvSpPr>
            <a:spLocks noGrp="1"/>
          </p:cNvSpPr>
          <p:nvPr>
            <p:ph type="sldNum" sz="quarter" idx="7"/>
          </p:nvPr>
        </p:nvSpPr>
        <p:spPr>
          <a:xfrm>
            <a:off x="8778240" y="6377941"/>
            <a:ext cx="2804160" cy="36933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bodyStyle>
    <p:other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32">
            <a:extLst>
              <a:ext uri="{28A0092B-C50C-407E-A947-70E740481C1C}">
                <a14:useLocalDpi xmlns:a14="http://schemas.microsoft.com/office/drawing/2010/main" val="0"/>
              </a:ext>
            </a:extLst>
          </a:blip>
          <a:srcRect t="1538" b="-1538"/>
          <a:stretch/>
        </p:blipFill>
        <p:spPr bwMode="black">
          <a:xfrm>
            <a:off x="0" y="6126481"/>
            <a:ext cx="12192000" cy="742951"/>
          </a:xfrm>
          <a:prstGeom prst="rect">
            <a:avLst/>
          </a:prstGeom>
        </p:spPr>
      </p:pic>
      <p:sp>
        <p:nvSpPr>
          <p:cNvPr id="2" name="Title Placeholder 1"/>
          <p:cNvSpPr>
            <a:spLocks noGrp="1"/>
          </p:cNvSpPr>
          <p:nvPr>
            <p:ph type="title"/>
          </p:nvPr>
        </p:nvSpPr>
        <p:spPr>
          <a:xfrm>
            <a:off x="1451580" y="804520"/>
            <a:ext cx="9603275" cy="104923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451580"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4139" y="330372"/>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667F2E8C-6662-4B9D-AC61-1196FED7B80E}" type="datetime1">
              <a:rPr lang="nb-NO" smtClean="0"/>
              <a:t>31.03.2022</a:t>
            </a:fld>
            <a:endParaRPr lang="nb-NO"/>
          </a:p>
        </p:txBody>
      </p:sp>
      <p:sp>
        <p:nvSpPr>
          <p:cNvPr id="5" name="Footer Placeholder 4"/>
          <p:cNvSpPr>
            <a:spLocks noGrp="1"/>
          </p:cNvSpPr>
          <p:nvPr>
            <p:ph type="ftr" sz="quarter" idx="3"/>
          </p:nvPr>
        </p:nvSpPr>
        <p:spPr>
          <a:xfrm>
            <a:off x="1451579" y="329309"/>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1" y="798973"/>
            <a:ext cx="811019" cy="503579"/>
          </a:xfrm>
          <a:prstGeom prst="rect">
            <a:avLst/>
          </a:prstGeom>
        </p:spPr>
        <p:txBody>
          <a:bodyPr vert="horz" lIns="91440" tIns="45720" rIns="91440" bIns="45720" rtlCol="0" anchor="t"/>
          <a:lstStyle>
            <a:lvl1pPr algn="r">
              <a:defRPr sz="2800">
                <a:solidFill>
                  <a:schemeClr val="accent1"/>
                </a:solidFill>
              </a:defRPr>
            </a:lvl1pPr>
          </a:lstStyle>
          <a:p>
            <a:fld id="{45D54F3E-5908-4C83-B5CA-2A5BDE9E6817}" type="slidenum">
              <a:rPr lang="nb-NO" smtClean="0"/>
              <a:pPr/>
              <a:t>‹#›</a:t>
            </a:fld>
            <a:endParaRPr lang="nb-NO"/>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EAC11DDE-73D7-4281-82DD-BDC82FA79E6E}"/>
              </a:ext>
            </a:extLst>
          </p:cNvPr>
          <p:cNvPicPr>
            <a:picLocks noChangeAspect="1"/>
          </p:cNvPicPr>
          <p:nvPr userDrawn="1"/>
        </p:nvPicPr>
        <p:blipFill>
          <a:blip r:embed="rId33" cstate="hqprint">
            <a:extLst>
              <a:ext uri="{28A0092B-C50C-407E-A947-70E740481C1C}">
                <a14:useLocalDpi xmlns:a14="http://schemas.microsoft.com/office/drawing/2010/main"/>
              </a:ext>
            </a:extLst>
          </a:blip>
          <a:stretch>
            <a:fillRect/>
          </a:stretch>
        </p:blipFill>
        <p:spPr>
          <a:xfrm>
            <a:off x="522353" y="351973"/>
            <a:ext cx="1239211" cy="508961"/>
          </a:xfrm>
          <a:prstGeom prst="rect">
            <a:avLst/>
          </a:prstGeom>
        </p:spPr>
      </p:pic>
      <p:sp>
        <p:nvSpPr>
          <p:cNvPr id="12" name="Rectangle 11">
            <a:extLst>
              <a:ext uri="{FF2B5EF4-FFF2-40B4-BE49-F238E27FC236}">
                <a16:creationId xmlns:a16="http://schemas.microsoft.com/office/drawing/2014/main" id="{96FD7D4E-52F7-49BF-AD46-35AD041697DC}"/>
              </a:ext>
            </a:extLst>
          </p:cNvPr>
          <p:cNvSpPr/>
          <p:nvPr userDrawn="1"/>
        </p:nvSpPr>
        <p:spPr>
          <a:xfrm>
            <a:off x="10396079" y="387697"/>
            <a:ext cx="1239211" cy="437511"/>
          </a:xfrm>
          <a:prstGeom prst="rect">
            <a:avLst/>
          </a:prstGeom>
          <a:blipFill>
            <a:blip r:embed="rId34" cstate="hq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3510729028"/>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3" r:id="rId12"/>
    <p:sldLayoutId id="2147483774" r:id="rId13"/>
    <p:sldLayoutId id="2147483775" r:id="rId14"/>
    <p:sldLayoutId id="2147483776" r:id="rId15"/>
    <p:sldLayoutId id="2147483778" r:id="rId16"/>
    <p:sldLayoutId id="2147483751" r:id="rId17"/>
    <p:sldLayoutId id="2147483779" r:id="rId18"/>
    <p:sldLayoutId id="2147483780" r:id="rId19"/>
    <p:sldLayoutId id="2147483759" r:id="rId20"/>
    <p:sldLayoutId id="2147483781" r:id="rId21"/>
    <p:sldLayoutId id="2147483782" r:id="rId22"/>
    <p:sldLayoutId id="2147483750" r:id="rId23"/>
    <p:sldLayoutId id="2147483783" r:id="rId24"/>
    <p:sldLayoutId id="2147483784" r:id="rId25"/>
    <p:sldLayoutId id="2147483785" r:id="rId26"/>
    <p:sldLayoutId id="2147483786" r:id="rId27"/>
    <p:sldLayoutId id="2147483753" r:id="rId28"/>
    <p:sldLayoutId id="2147483754" r:id="rId29"/>
    <p:sldLayoutId id="2147483777" r:id="rId30"/>
  </p:sldLayoutIdLst>
  <p:hf hdr="0" ftr="0" dt="0"/>
  <p:txStyles>
    <p:titleStyle>
      <a:lvl1pPr algn="l" defTabSz="914377"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594" indent="-228594" algn="l" defTabSz="914377"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783"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2971"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160"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349"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537"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726"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8914"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103"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5.xml"/><Relationship Id="rId6" Type="http://schemas.openxmlformats.org/officeDocument/2006/relationships/hyperlink" Target="https://creativecommons.org/licenses/by-sa/3.0/" TargetMode="External"/><Relationship Id="rId5" Type="http://schemas.openxmlformats.org/officeDocument/2006/relationships/hyperlink" Target="https://medium.com/@nathanwaters/blockchain-green-from-coal-mining-bust-to-solar-mining-boom-46b054fd295d" TargetMode="Externa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5.xml"/><Relationship Id="rId6" Type="http://schemas.openxmlformats.org/officeDocument/2006/relationships/hyperlink" Target="https://creativecommons.org/licenses/by/3.0/" TargetMode="External"/><Relationship Id="rId5" Type="http://schemas.openxmlformats.org/officeDocument/2006/relationships/hyperlink" Target="https://www.aip-foundation.org/36-parents-receive-road-safety-training-bangkok/" TargetMode="Externa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93.xml"/><Relationship Id="rId6" Type="http://schemas.openxmlformats.org/officeDocument/2006/relationships/hyperlink" Target="https://creativecommons.org/licenses/by-nd/3.0/" TargetMode="External"/><Relationship Id="rId5" Type="http://schemas.openxmlformats.org/officeDocument/2006/relationships/hyperlink" Target="https://singularityhub.com/2017/10/03/the-most-powerful-solutions-are-born-when-uncommon-partners-unite/" TargetMode="Externa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5.xml"/><Relationship Id="rId6" Type="http://schemas.openxmlformats.org/officeDocument/2006/relationships/hyperlink" Target="https://creativecommons.org/licenses/by-sa/3.0/" TargetMode="External"/><Relationship Id="rId5" Type="http://schemas.openxmlformats.org/officeDocument/2006/relationships/hyperlink" Target="https://www.eurocareers.eu/work-with-us" TargetMode="Externa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7.xml"/><Relationship Id="rId6" Type="http://schemas.openxmlformats.org/officeDocument/2006/relationships/hyperlink" Target="https://soft-measures.b2match.io/" TargetMode="External"/><Relationship Id="rId5" Type="http://schemas.openxmlformats.org/officeDocument/2006/relationships/hyperlink" Target="https://creativecommons.org/licenses/by-nc-nd/3.0/" TargetMode="External"/><Relationship Id="rId4" Type="http://schemas.openxmlformats.org/officeDocument/2006/relationships/hyperlink" Target="https://www.cnaemiliaromagna.it/hannover-messe-con-cna-alla-piu-importante-fiera-del-settore-meccanica/" TargetMode="Externa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7.jpeg"/><Relationship Id="rId7" Type="http://schemas.openxmlformats.org/officeDocument/2006/relationships/diagramData" Target="../diagrams/data1.xml"/><Relationship Id="rId2" Type="http://schemas.openxmlformats.org/officeDocument/2006/relationships/notesSlide" Target="../notesSlides/notesSlide12.xml"/><Relationship Id="rId1" Type="http://schemas.openxmlformats.org/officeDocument/2006/relationships/slideLayout" Target="../slideLayouts/slideLayout75.xml"/><Relationship Id="rId6" Type="http://schemas.openxmlformats.org/officeDocument/2006/relationships/hyperlink" Target="https://creativecommons.org/licenses/by/3.0/" TargetMode="External"/><Relationship Id="rId11" Type="http://schemas.microsoft.com/office/2007/relationships/diagramDrawing" Target="../diagrams/drawing1.xml"/><Relationship Id="rId5" Type="http://schemas.openxmlformats.org/officeDocument/2006/relationships/hyperlink" Target="http://www.susted.com/wordpress/content/preparing-the-future-sustainable-energy-workforce-and-the-center-for-renewable-energy-advanced-technological-education_2017_03/" TargetMode="External"/><Relationship Id="rId10" Type="http://schemas.openxmlformats.org/officeDocument/2006/relationships/diagramColors" Target="../diagrams/colors1.xml"/><Relationship Id="rId4" Type="http://schemas.openxmlformats.org/officeDocument/2006/relationships/image" Target="../media/image21.png"/><Relationship Id="rId9"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75.xml"/><Relationship Id="rId5" Type="http://schemas.openxmlformats.org/officeDocument/2006/relationships/hyperlink" Target="https://www.australiansolarquotes.com.au/2015/11/06/the-age-of-energy-storage/" TargetMode="Externa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27.png"/><Relationship Id="rId7" Type="http://schemas.openxmlformats.org/officeDocument/2006/relationships/diagramLayout" Target="../diagrams/layout2.xml"/><Relationship Id="rId2" Type="http://schemas.openxmlformats.org/officeDocument/2006/relationships/notesSlide" Target="../notesSlides/notesSlide14.xml"/><Relationship Id="rId1" Type="http://schemas.openxmlformats.org/officeDocument/2006/relationships/slideLayout" Target="../slideLayouts/slideLayout76.xml"/><Relationship Id="rId6" Type="http://schemas.openxmlformats.org/officeDocument/2006/relationships/diagramData" Target="../diagrams/data2.xml"/><Relationship Id="rId5" Type="http://schemas.openxmlformats.org/officeDocument/2006/relationships/hyperlink" Target="https://creativecommons.org/licenses/by-sa/3.0/" TargetMode="External"/><Relationship Id="rId10" Type="http://schemas.microsoft.com/office/2007/relationships/diagramDrawing" Target="../diagrams/drawing2.xml"/><Relationship Id="rId4" Type="http://schemas.openxmlformats.org/officeDocument/2006/relationships/hyperlink" Target="http://www.progressive-charlestown.com/2019/04/investment-to-promote-green-jobs.html" TargetMode="External"/><Relationship Id="rId9" Type="http://schemas.openxmlformats.org/officeDocument/2006/relationships/diagramColors" Target="../diagrams/colors2.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75.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75.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eur-lex.europa.eu/legal-content/EN/TXT/PDF/?uri=CELEX:32014R0651&amp;from=EN" TargetMode="External"/><Relationship Id="rId2" Type="http://schemas.openxmlformats.org/officeDocument/2006/relationships/notesSlide" Target="../notesSlides/notesSlide17.xml"/><Relationship Id="rId1" Type="http://schemas.openxmlformats.org/officeDocument/2006/relationships/slideLayout" Target="../slideLayouts/slideLayout75.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5.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78.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3.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0.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1.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6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6.xml"/><Relationship Id="rId5" Type="http://schemas.openxmlformats.org/officeDocument/2006/relationships/hyperlink" Target="https://creativecommons.org/licenses/by-nd/3.0/" TargetMode="External"/><Relationship Id="rId4" Type="http://schemas.openxmlformats.org/officeDocument/2006/relationships/hyperlink" Target="https://policyoptions.irpp.org/magazines/sustainable-energy/sustainable-energy-a-driver-for-economic-environmental-and-social-well-being/"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5.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a:extLst>
              <a:ext uri="{FF2B5EF4-FFF2-40B4-BE49-F238E27FC236}">
                <a16:creationId xmlns:a16="http://schemas.microsoft.com/office/drawing/2014/main" id="{F78B03E7-AB31-D841-34F1-C8D4A25F3D4A}"/>
              </a:ext>
            </a:extLst>
          </p:cNvPr>
          <p:cNvPicPr>
            <a:picLocks noGrp="1" noChangeAspect="1"/>
          </p:cNvPicPr>
          <p:nvPr>
            <p:ph idx="1"/>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1176047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3" name="Rectangle 35">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7"/>
            <a:ext cx="12192000" cy="410594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4" name="Picture 37">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49"/>
          </a:xfrm>
          <a:prstGeom prst="rect">
            <a:avLst/>
          </a:prstGeom>
        </p:spPr>
      </p:pic>
      <p:cxnSp>
        <p:nvCxnSpPr>
          <p:cNvPr id="75" name="Straight Connector 39">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41">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7" y="1847088"/>
            <a:ext cx="9607521"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4" name="Picture 4" descr="A picture containing outdoor, orange&#10;&#10;Description automatically generated">
            <a:extLst>
              <a:ext uri="{FF2B5EF4-FFF2-40B4-BE49-F238E27FC236}">
                <a16:creationId xmlns:a16="http://schemas.microsoft.com/office/drawing/2014/main" id="{980CD276-1569-F2BF-8C77-FF89EE1E7B77}"/>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15962" t="9091" r="-1" b="-1"/>
          <a:stretch/>
        </p:blipFill>
        <p:spPr>
          <a:xfrm>
            <a:off x="-63498" y="13"/>
            <a:ext cx="12191695" cy="6857987"/>
          </a:xfrm>
          <a:prstGeom prst="rect">
            <a:avLst/>
          </a:prstGeom>
        </p:spPr>
      </p:pic>
      <p:sp>
        <p:nvSpPr>
          <p:cNvPr id="77" name="Rectangle 43">
            <a:extLst>
              <a:ext uri="{FF2B5EF4-FFF2-40B4-BE49-F238E27FC236}">
                <a16:creationId xmlns:a16="http://schemas.microsoft.com/office/drawing/2014/main" id="{368B8211-0B9F-4516-8771-3316E00DB9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1643" y="636753"/>
            <a:ext cx="8299435" cy="5572812"/>
          </a:xfrm>
          <a:prstGeom prst="rect">
            <a:avLst/>
          </a:prstGeom>
          <a:solidFill>
            <a:srgbClr val="000001">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7" name="TextBox 16">
            <a:extLst>
              <a:ext uri="{FF2B5EF4-FFF2-40B4-BE49-F238E27FC236}">
                <a16:creationId xmlns:a16="http://schemas.microsoft.com/office/drawing/2014/main" id="{C8D49DC7-E4A2-4CB7-B1D9-01CBDAD52EE7}"/>
              </a:ext>
            </a:extLst>
          </p:cNvPr>
          <p:cNvSpPr txBox="1"/>
          <p:nvPr/>
        </p:nvSpPr>
        <p:spPr>
          <a:xfrm>
            <a:off x="4063421" y="804520"/>
            <a:ext cx="6815732" cy="1049235"/>
          </a:xfrm>
          <a:prstGeom prst="rect">
            <a:avLst/>
          </a:prstGeom>
        </p:spPr>
        <p:txBody>
          <a:bodyPr vert="horz" lIns="121920" tIns="60960" rIns="121920" bIns="60960" rtlCol="0" anchor="t">
            <a:normAutofit/>
          </a:bodyPr>
          <a:lstStyle/>
          <a:p>
            <a:pPr defTabSz="1219170">
              <a:lnSpc>
                <a:spcPct val="90000"/>
              </a:lnSpc>
              <a:spcBef>
                <a:spcPct val="0"/>
              </a:spcBef>
              <a:spcAft>
                <a:spcPts val="800"/>
              </a:spcAft>
            </a:pPr>
            <a:br>
              <a:rPr lang="en-US" sz="1333" cap="all">
                <a:latin typeface="+mj-lt"/>
                <a:ea typeface="+mj-ea"/>
                <a:cs typeface="+mj-cs"/>
              </a:rPr>
            </a:br>
            <a:endParaRPr lang="en-US" sz="1333" cap="all">
              <a:solidFill>
                <a:srgbClr val="FFFFFE"/>
              </a:solidFill>
              <a:latin typeface="+mj-lt"/>
              <a:ea typeface="+mj-ea"/>
              <a:cs typeface="+mj-cs"/>
            </a:endParaRPr>
          </a:p>
        </p:txBody>
      </p:sp>
      <p:cxnSp>
        <p:nvCxnSpPr>
          <p:cNvPr id="78" name="Straight Connector 45">
            <a:extLst>
              <a:ext uri="{FF2B5EF4-FFF2-40B4-BE49-F238E27FC236}">
                <a16:creationId xmlns:a16="http://schemas.microsoft.com/office/drawing/2014/main" id="{B7582E73-8B46-4A0E-944E-58357C80883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789" y="1847088"/>
            <a:ext cx="6813364" cy="0"/>
          </a:xfrm>
          <a:prstGeom prst="line">
            <a:avLst/>
          </a:prstGeom>
          <a:ln w="31750">
            <a:solidFill>
              <a:srgbClr val="FFF700"/>
            </a:solidFill>
          </a:ln>
        </p:spPr>
        <p:style>
          <a:lnRef idx="3">
            <a:schemeClr val="accent1"/>
          </a:lnRef>
          <a:fillRef idx="0">
            <a:schemeClr val="accent1"/>
          </a:fillRef>
          <a:effectRef idx="2">
            <a:schemeClr val="accent1"/>
          </a:effectRef>
          <a:fontRef idx="minor">
            <a:schemeClr val="tx1"/>
          </a:fontRef>
        </p:style>
      </p:cxnSp>
      <p:sp>
        <p:nvSpPr>
          <p:cNvPr id="15" name="TextBox 14">
            <a:extLst>
              <a:ext uri="{FF2B5EF4-FFF2-40B4-BE49-F238E27FC236}">
                <a16:creationId xmlns:a16="http://schemas.microsoft.com/office/drawing/2014/main" id="{52C1778F-D69A-4C81-A8EC-35DCF9F4946F}"/>
              </a:ext>
            </a:extLst>
          </p:cNvPr>
          <p:cNvSpPr txBox="1"/>
          <p:nvPr/>
        </p:nvSpPr>
        <p:spPr>
          <a:xfrm>
            <a:off x="4063421" y="2015733"/>
            <a:ext cx="6815732" cy="4021268"/>
          </a:xfrm>
          <a:prstGeom prst="rect">
            <a:avLst/>
          </a:prstGeom>
        </p:spPr>
        <p:txBody>
          <a:bodyPr vert="horz" lIns="121920" tIns="60960" rIns="121920" bIns="60960" rtlCol="0" anchor="t">
            <a:normAutofit/>
          </a:bodyPr>
          <a:lstStyle/>
          <a:p>
            <a:pPr indent="-304792" defTabSz="1219170">
              <a:lnSpc>
                <a:spcPct val="120000"/>
              </a:lnSpc>
              <a:spcAft>
                <a:spcPts val="800"/>
              </a:spcAft>
              <a:buClr>
                <a:srgbClr val="FFF700"/>
              </a:buClr>
              <a:buSzPct val="100000"/>
              <a:buFont typeface="Arial" panose="020B0604020202020204" pitchFamily="34" charset="0"/>
              <a:buChar char="•"/>
            </a:pPr>
            <a:r>
              <a:rPr lang="en-US" sz="3200" cap="all">
                <a:solidFill>
                  <a:srgbClr val="FFFFFE"/>
                </a:solidFill>
              </a:rPr>
              <a:t>THE CALL AIMS TO </a:t>
            </a:r>
            <a:r>
              <a:rPr lang="en-US" sz="3200" u="sng" cap="all">
                <a:solidFill>
                  <a:srgbClr val="FFFFFE"/>
                </a:solidFill>
              </a:rPr>
              <a:t>SUPPORT AWARENESS-RAISING, TRAINING AND COMPETENCE-BUILDING </a:t>
            </a:r>
            <a:r>
              <a:rPr lang="en-US" sz="3200" cap="all">
                <a:solidFill>
                  <a:srgbClr val="FFFFFE"/>
                </a:solidFill>
              </a:rPr>
              <a:t>ON RENEWABLE ENERGY, ENERGY EFFICIENCY AND ENERGY SECURITY </a:t>
            </a:r>
            <a:endParaRPr lang="en-US" sz="3200" b="1">
              <a:solidFill>
                <a:srgbClr val="FFFFFE"/>
              </a:solidFill>
            </a:endParaRPr>
          </a:p>
          <a:p>
            <a:pPr defTabSz="1219170">
              <a:lnSpc>
                <a:spcPct val="120000"/>
              </a:lnSpc>
              <a:spcAft>
                <a:spcPts val="800"/>
              </a:spcAft>
              <a:buClr>
                <a:srgbClr val="FFF700"/>
              </a:buClr>
              <a:buSzPct val="100000"/>
            </a:pPr>
            <a:r>
              <a:rPr lang="en-US" sz="3200" i="1" cap="all">
                <a:solidFill>
                  <a:srgbClr val="FFFFFE"/>
                </a:solidFill>
              </a:rPr>
              <a:t>(SOFT MEASURES). </a:t>
            </a:r>
            <a:endParaRPr lang="en-US" sz="3200" b="1" i="1">
              <a:solidFill>
                <a:srgbClr val="FFFFFE"/>
              </a:solidFill>
            </a:endParaRPr>
          </a:p>
        </p:txBody>
      </p:sp>
      <p:sp>
        <p:nvSpPr>
          <p:cNvPr id="5" name="TextBox 4">
            <a:extLst>
              <a:ext uri="{FF2B5EF4-FFF2-40B4-BE49-F238E27FC236}">
                <a16:creationId xmlns:a16="http://schemas.microsoft.com/office/drawing/2014/main" id="{8354431D-0793-60C8-DEF4-2177C8289516}"/>
              </a:ext>
            </a:extLst>
          </p:cNvPr>
          <p:cNvSpPr txBox="1"/>
          <p:nvPr/>
        </p:nvSpPr>
        <p:spPr>
          <a:xfrm>
            <a:off x="9047888" y="6591260"/>
            <a:ext cx="3143809" cy="235898"/>
          </a:xfrm>
          <a:prstGeom prst="rect">
            <a:avLst/>
          </a:prstGeom>
          <a:solidFill>
            <a:srgbClr val="000000"/>
          </a:solidFill>
        </p:spPr>
        <p:txBody>
          <a:bodyPr wrap="none">
            <a:spAutoFit/>
          </a:bodyPr>
          <a:lstStyle/>
          <a:p>
            <a:pPr algn="r">
              <a:spcAft>
                <a:spcPts val="800"/>
              </a:spcAft>
            </a:pPr>
            <a:r>
              <a:rPr lang="en-US" sz="933">
                <a:solidFill>
                  <a:srgbClr val="FFFFFF"/>
                </a:solidFill>
                <a:hlinkClick r:id="rId5">
                  <a:extLst>
                    <a:ext uri="{A12FA001-AC4F-418D-AE19-62706E023703}">
                      <ahyp:hlinkClr xmlns:ahyp="http://schemas.microsoft.com/office/drawing/2018/hyperlinkcolor" val="tx"/>
                    </a:ext>
                  </a:extLst>
                </a:hlinkClick>
              </a:rPr>
              <a:t>This Photo</a:t>
            </a:r>
            <a:r>
              <a:rPr lang="en-US" sz="933">
                <a:solidFill>
                  <a:srgbClr val="FFFFFF"/>
                </a:solidFill>
              </a:rPr>
              <a:t> by Unknown author is licensed under </a:t>
            </a:r>
            <a:r>
              <a:rPr lang="en-US" sz="933">
                <a:solidFill>
                  <a:srgbClr val="FFFFFF"/>
                </a:solidFill>
                <a:hlinkClick r:id="rId6">
                  <a:extLst>
                    <a:ext uri="{A12FA001-AC4F-418D-AE19-62706E023703}">
                      <ahyp:hlinkClr xmlns:ahyp="http://schemas.microsoft.com/office/drawing/2018/hyperlinkcolor" val="tx"/>
                    </a:ext>
                  </a:extLst>
                </a:hlinkClick>
              </a:rPr>
              <a:t>CC BY-SA</a:t>
            </a:r>
            <a:r>
              <a:rPr lang="en-US" sz="933">
                <a:solidFill>
                  <a:srgbClr val="FFFFFF"/>
                </a:solidFill>
              </a:rPr>
              <a:t>.</a:t>
            </a:r>
          </a:p>
        </p:txBody>
      </p:sp>
      <p:sp>
        <p:nvSpPr>
          <p:cNvPr id="8" name="TextBox 7">
            <a:extLst>
              <a:ext uri="{FF2B5EF4-FFF2-40B4-BE49-F238E27FC236}">
                <a16:creationId xmlns:a16="http://schemas.microsoft.com/office/drawing/2014/main" id="{470CE138-26E1-2249-B99F-30F7A878D953}"/>
              </a:ext>
            </a:extLst>
          </p:cNvPr>
          <p:cNvSpPr txBox="1"/>
          <p:nvPr/>
        </p:nvSpPr>
        <p:spPr>
          <a:xfrm>
            <a:off x="4018384" y="884853"/>
            <a:ext cx="7195456" cy="1600438"/>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buChar char="•"/>
            </a:pPr>
            <a:r>
              <a:rPr lang="en-US" sz="3200" b="1">
                <a:solidFill>
                  <a:srgbClr val="FFFFFE"/>
                </a:solidFill>
                <a:cs typeface="Arial"/>
              </a:rPr>
              <a:t> Deadline</a:t>
            </a:r>
            <a:r>
              <a:rPr lang="en-US" sz="3200">
                <a:cs typeface="Arial"/>
              </a:rPr>
              <a:t>​</a:t>
            </a:r>
          </a:p>
          <a:p>
            <a:pPr>
              <a:buChar char="•"/>
            </a:pPr>
            <a:r>
              <a:rPr lang="en-US" sz="3200" b="1">
                <a:solidFill>
                  <a:srgbClr val="FFFFFE"/>
                </a:solidFill>
                <a:cs typeface="Arial"/>
              </a:rPr>
              <a:t> Tuesday, 30 June 2022, 14.00 (Romanian time)</a:t>
            </a:r>
          </a:p>
        </p:txBody>
      </p:sp>
    </p:spTree>
    <p:extLst>
      <p:ext uri="{BB962C8B-B14F-4D97-AF65-F5344CB8AC3E}">
        <p14:creationId xmlns:p14="http://schemas.microsoft.com/office/powerpoint/2010/main" val="2969174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62" name="Rectangle 33">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7"/>
            <a:ext cx="12192000" cy="410594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63" name="Picture 35">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49"/>
          </a:xfrm>
          <a:prstGeom prst="rect">
            <a:avLst/>
          </a:prstGeom>
        </p:spPr>
      </p:pic>
      <p:cxnSp>
        <p:nvCxnSpPr>
          <p:cNvPr id="64" name="Straight Connector 37">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39">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7" y="1847088"/>
            <a:ext cx="9607521"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8" name="Picture 8" descr="A group of people wearing helmets&#10;&#10;Description automatically generated">
            <a:extLst>
              <a:ext uri="{FF2B5EF4-FFF2-40B4-BE49-F238E27FC236}">
                <a16:creationId xmlns:a16="http://schemas.microsoft.com/office/drawing/2014/main" id="{972D7AFC-9891-41A3-933C-9D6651721E74}"/>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9091" t="22459" r="-1" b="929"/>
          <a:stretch/>
        </p:blipFill>
        <p:spPr>
          <a:xfrm>
            <a:off x="2" y="13"/>
            <a:ext cx="12191695" cy="6857987"/>
          </a:xfrm>
          <a:prstGeom prst="rect">
            <a:avLst/>
          </a:prstGeom>
        </p:spPr>
      </p:pic>
      <p:sp>
        <p:nvSpPr>
          <p:cNvPr id="66" name="Rectangle 41">
            <a:extLst>
              <a:ext uri="{FF2B5EF4-FFF2-40B4-BE49-F238E27FC236}">
                <a16:creationId xmlns:a16="http://schemas.microsoft.com/office/drawing/2014/main" id="{368B8211-0B9F-4516-8771-3316E00DB9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1643" y="636753"/>
            <a:ext cx="8299435" cy="5572812"/>
          </a:xfrm>
          <a:prstGeom prst="rect">
            <a:avLst/>
          </a:prstGeom>
          <a:solidFill>
            <a:srgbClr val="000001">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7" name="TextBox 6">
            <a:extLst>
              <a:ext uri="{FF2B5EF4-FFF2-40B4-BE49-F238E27FC236}">
                <a16:creationId xmlns:a16="http://schemas.microsoft.com/office/drawing/2014/main" id="{464B790E-1973-40A6-A271-68D9CA9B4BB4}"/>
              </a:ext>
            </a:extLst>
          </p:cNvPr>
          <p:cNvSpPr txBox="1"/>
          <p:nvPr/>
        </p:nvSpPr>
        <p:spPr>
          <a:xfrm>
            <a:off x="3988294" y="1212351"/>
            <a:ext cx="6815732" cy="1049235"/>
          </a:xfrm>
          <a:prstGeom prst="rect">
            <a:avLst/>
          </a:prstGeom>
        </p:spPr>
        <p:txBody>
          <a:bodyPr vert="horz" lIns="121920" tIns="60960" rIns="121920" bIns="60960" rtlCol="0" anchor="t">
            <a:normAutofit/>
          </a:bodyPr>
          <a:lstStyle/>
          <a:p>
            <a:pPr defTabSz="1219170">
              <a:lnSpc>
                <a:spcPct val="90000"/>
              </a:lnSpc>
              <a:spcBef>
                <a:spcPct val="0"/>
              </a:spcBef>
              <a:spcAft>
                <a:spcPts val="800"/>
              </a:spcAft>
            </a:pPr>
            <a:r>
              <a:rPr lang="en-US" sz="2000" cap="all">
                <a:solidFill>
                  <a:srgbClr val="FFFFFE"/>
                </a:solidFill>
                <a:latin typeface="+mj-lt"/>
                <a:ea typeface="+mj-ea"/>
                <a:cs typeface="+mj-cs"/>
              </a:rPr>
              <a:t>CALL SGS 4: INCREASED KNOWLEDGE ON RENEWABLE ENERGY, ENERGY EFFICIENCY AND ENERGY SECURITY</a:t>
            </a:r>
          </a:p>
        </p:txBody>
      </p:sp>
      <p:cxnSp>
        <p:nvCxnSpPr>
          <p:cNvPr id="67" name="Straight Connector 43">
            <a:extLst>
              <a:ext uri="{FF2B5EF4-FFF2-40B4-BE49-F238E27FC236}">
                <a16:creationId xmlns:a16="http://schemas.microsoft.com/office/drawing/2014/main" id="{B7582E73-8B46-4A0E-944E-58357C80883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789" y="1847088"/>
            <a:ext cx="6813364" cy="0"/>
          </a:xfrm>
          <a:prstGeom prst="line">
            <a:avLst/>
          </a:prstGeom>
          <a:ln w="31750">
            <a:solidFill>
              <a:srgbClr val="FF6C9F"/>
            </a:solidFill>
          </a:ln>
        </p:spPr>
        <p:style>
          <a:lnRef idx="3">
            <a:schemeClr val="accent1"/>
          </a:lnRef>
          <a:fillRef idx="0">
            <a:schemeClr val="accent1"/>
          </a:fillRef>
          <a:effectRef idx="2">
            <a:schemeClr val="accent1"/>
          </a:effectRef>
          <a:fontRef idx="minor">
            <a:schemeClr val="tx1"/>
          </a:fontRef>
        </p:style>
      </p:cxnSp>
      <p:sp>
        <p:nvSpPr>
          <p:cNvPr id="68" name="TextBox 5">
            <a:extLst>
              <a:ext uri="{FF2B5EF4-FFF2-40B4-BE49-F238E27FC236}">
                <a16:creationId xmlns:a16="http://schemas.microsoft.com/office/drawing/2014/main" id="{5F492C20-0E5B-49E8-9242-BE964B2D2EFC}"/>
              </a:ext>
            </a:extLst>
          </p:cNvPr>
          <p:cNvSpPr txBox="1"/>
          <p:nvPr/>
        </p:nvSpPr>
        <p:spPr>
          <a:xfrm>
            <a:off x="4063421" y="2015733"/>
            <a:ext cx="6815732" cy="4021268"/>
          </a:xfrm>
          <a:prstGeom prst="rect">
            <a:avLst/>
          </a:prstGeom>
        </p:spPr>
        <p:txBody>
          <a:bodyPr rot="0" spcFirstLastPara="0" vertOverflow="overflow" horzOverflow="overflow" vert="horz" lIns="121920" tIns="60960" rIns="121920" bIns="60960" numCol="1" spcCol="0" rtlCol="0" fromWordArt="0" anchor="t" anchorCtr="0" forceAA="0" compatLnSpc="1">
            <a:prstTxWarp prst="textNoShape">
              <a:avLst/>
            </a:prstTxWarp>
            <a:normAutofit/>
          </a:bodyPr>
          <a:lstStyle/>
          <a:p>
            <a:pPr marL="380990" indent="-380990" defTabSz="1219170">
              <a:lnSpc>
                <a:spcPct val="110000"/>
              </a:lnSpc>
              <a:spcAft>
                <a:spcPts val="800"/>
              </a:spcAft>
              <a:buClr>
                <a:srgbClr val="FF6C9F"/>
              </a:buClr>
              <a:buSzPct val="100000"/>
              <a:buFont typeface="Wingdings"/>
              <a:buChar char="v"/>
            </a:pPr>
            <a:r>
              <a:rPr lang="en-US" sz="2000" b="1" u="sng">
                <a:solidFill>
                  <a:srgbClr val="FFFFFE"/>
                </a:solidFill>
              </a:rPr>
              <a:t>Total available amount: €3,000,000 </a:t>
            </a:r>
            <a:endParaRPr lang="en-US" sz="3200" u="sng"/>
          </a:p>
          <a:p>
            <a:pPr marL="304792" indent="-380990" defTabSz="1219170">
              <a:lnSpc>
                <a:spcPct val="110000"/>
              </a:lnSpc>
              <a:buClr>
                <a:srgbClr val="FF6C9F"/>
              </a:buClr>
              <a:buSzPct val="100000"/>
              <a:buFont typeface="Wingdings" panose="020B0604020202020204" pitchFamily="34" charset="0"/>
              <a:buChar char="Ø"/>
            </a:pPr>
            <a:r>
              <a:rPr lang="en-US" sz="2000" b="1">
                <a:solidFill>
                  <a:srgbClr val="FFFFFE"/>
                </a:solidFill>
              </a:rPr>
              <a:t>         Minimum grant:  €50,000</a:t>
            </a:r>
            <a:endParaRPr lang="en-US" sz="2000">
              <a:solidFill>
                <a:srgbClr val="FFFFFE"/>
              </a:solidFill>
            </a:endParaRPr>
          </a:p>
          <a:p>
            <a:pPr marL="380990" indent="-457189" defTabSz="1219170">
              <a:lnSpc>
                <a:spcPct val="110000"/>
              </a:lnSpc>
              <a:buClr>
                <a:srgbClr val="FF6C9F"/>
              </a:buClr>
              <a:buSzPct val="100000"/>
              <a:buFont typeface="Wingdings"/>
              <a:buChar char="Ø"/>
            </a:pPr>
            <a:r>
              <a:rPr lang="en-US" sz="2000" b="1">
                <a:solidFill>
                  <a:srgbClr val="FFFFFE"/>
                </a:solidFill>
              </a:rPr>
              <a:t>        Maximum grant:  €200,000 </a:t>
            </a:r>
            <a:endParaRPr lang="en-US" sz="2000">
              <a:solidFill>
                <a:srgbClr val="FFFFFE"/>
              </a:solidFill>
            </a:endParaRPr>
          </a:p>
          <a:p>
            <a:pPr marL="228594" indent="-304792" defTabSz="1219170">
              <a:lnSpc>
                <a:spcPct val="110000"/>
              </a:lnSpc>
              <a:spcAft>
                <a:spcPts val="800"/>
              </a:spcAft>
              <a:buClr>
                <a:srgbClr val="FF6C9F"/>
              </a:buClr>
              <a:buSzPct val="100000"/>
              <a:buFont typeface="Arial" panose="020B0604020202020204" pitchFamily="34" charset="0"/>
              <a:buChar char="•"/>
            </a:pPr>
            <a:endParaRPr lang="en-US" sz="2000" b="1">
              <a:solidFill>
                <a:srgbClr val="FFFFFE"/>
              </a:solidFill>
            </a:endParaRPr>
          </a:p>
          <a:p>
            <a:pPr marL="76198" indent="-380990" defTabSz="1219170">
              <a:lnSpc>
                <a:spcPct val="110000"/>
              </a:lnSpc>
              <a:buClr>
                <a:srgbClr val="FF6C9F"/>
              </a:buClr>
              <a:buSzPct val="100000"/>
              <a:buFont typeface="Wingdings" panose="020B0604020202020204" pitchFamily="34" charset="0"/>
              <a:buChar char="v"/>
            </a:pPr>
            <a:r>
              <a:rPr lang="en-US" sz="2000" b="1" u="sng">
                <a:solidFill>
                  <a:srgbClr val="FFFFFE"/>
                </a:solidFill>
              </a:rPr>
              <a:t>Eligible Applicants</a:t>
            </a:r>
            <a:r>
              <a:rPr lang="en-US" sz="2000" b="1">
                <a:solidFill>
                  <a:srgbClr val="FFFFFE"/>
                </a:solidFill>
              </a:rPr>
              <a:t> (Project Promoters) </a:t>
            </a:r>
            <a:endParaRPr lang="en-US" sz="2000">
              <a:solidFill>
                <a:srgbClr val="FFFFFE"/>
              </a:solidFill>
            </a:endParaRPr>
          </a:p>
          <a:p>
            <a:pPr marL="380990" indent="-304792" defTabSz="1219170">
              <a:lnSpc>
                <a:spcPct val="110000"/>
              </a:lnSpc>
              <a:buClr>
                <a:srgbClr val="FF6C9F"/>
              </a:buClr>
              <a:buSzPct val="100000"/>
              <a:buFont typeface="Arial" panose="020B0604020202020204" pitchFamily="34" charset="0"/>
              <a:buChar char="•"/>
            </a:pPr>
            <a:endParaRPr lang="en-US" sz="2000">
              <a:solidFill>
                <a:srgbClr val="FFFFFE"/>
              </a:solidFill>
            </a:endParaRPr>
          </a:p>
          <a:p>
            <a:pPr defTabSz="1219170">
              <a:lnSpc>
                <a:spcPct val="110000"/>
              </a:lnSpc>
              <a:buClr>
                <a:srgbClr val="FF6C9F"/>
              </a:buClr>
              <a:buSzPct val="100000"/>
            </a:pPr>
            <a:r>
              <a:rPr lang="en-US" sz="2000" b="1">
                <a:solidFill>
                  <a:srgbClr val="FFFFFE"/>
                </a:solidFill>
              </a:rPr>
              <a:t>     Any</a:t>
            </a:r>
            <a:r>
              <a:rPr lang="en-US" sz="2000">
                <a:solidFill>
                  <a:srgbClr val="FFFFFE"/>
                </a:solidFill>
              </a:rPr>
              <a:t> </a:t>
            </a:r>
            <a:r>
              <a:rPr lang="en-US" sz="2000" b="1">
                <a:solidFill>
                  <a:srgbClr val="FFFFFE"/>
                </a:solidFill>
              </a:rPr>
              <a:t>entity</a:t>
            </a:r>
            <a:r>
              <a:rPr lang="en-US" sz="2000">
                <a:solidFill>
                  <a:srgbClr val="FFFFFE"/>
                </a:solidFill>
              </a:rPr>
              <a:t>, public or private, commercial or non-commercial and non-governmental organizations, established as a legal person in Romania</a:t>
            </a:r>
          </a:p>
          <a:p>
            <a:pPr marL="380990" indent="-304792" defTabSz="1219170">
              <a:lnSpc>
                <a:spcPct val="110000"/>
              </a:lnSpc>
              <a:buClr>
                <a:srgbClr val="FF6C9F"/>
              </a:buClr>
              <a:buSzPct val="100000"/>
              <a:buFont typeface="Arial" panose="020B0604020202020204" pitchFamily="34" charset="0"/>
              <a:buChar char="•"/>
            </a:pPr>
            <a:endParaRPr lang="en-US" sz="2000">
              <a:solidFill>
                <a:srgbClr val="FFFFFE"/>
              </a:solidFill>
            </a:endParaRPr>
          </a:p>
          <a:p>
            <a:pPr marL="380990" indent="-304792" defTabSz="1219170">
              <a:lnSpc>
                <a:spcPct val="110000"/>
              </a:lnSpc>
              <a:buClr>
                <a:srgbClr val="FF6C9F"/>
              </a:buClr>
              <a:buSzPct val="100000"/>
              <a:buFont typeface="Arial" panose="020B0604020202020204" pitchFamily="34" charset="0"/>
              <a:buChar char="•"/>
            </a:pPr>
            <a:endParaRPr lang="en-US" sz="2000">
              <a:solidFill>
                <a:srgbClr val="FFFFFE"/>
              </a:solidFill>
            </a:endParaRPr>
          </a:p>
          <a:p>
            <a:pPr indent="-304792" defTabSz="1219170">
              <a:lnSpc>
                <a:spcPct val="110000"/>
              </a:lnSpc>
              <a:buClr>
                <a:srgbClr val="FF6C9F"/>
              </a:buClr>
              <a:buSzPct val="100000"/>
              <a:buFont typeface="Arial" panose="020B0604020202020204" pitchFamily="34" charset="0"/>
              <a:buChar char="•"/>
            </a:pPr>
            <a:endParaRPr lang="en-US" sz="2000" b="1">
              <a:solidFill>
                <a:srgbClr val="FFFFFE"/>
              </a:solidFill>
            </a:endParaRPr>
          </a:p>
          <a:p>
            <a:pPr marL="228594" indent="-304792" defTabSz="1219170">
              <a:lnSpc>
                <a:spcPct val="110000"/>
              </a:lnSpc>
              <a:spcAft>
                <a:spcPts val="800"/>
              </a:spcAft>
              <a:buClr>
                <a:srgbClr val="FF6C9F"/>
              </a:buClr>
              <a:buSzPct val="100000"/>
              <a:buFont typeface="Arial" panose="020B0604020202020204" pitchFamily="34" charset="0"/>
              <a:buChar char="•"/>
            </a:pPr>
            <a:endParaRPr lang="en-US" sz="2000" b="1">
              <a:solidFill>
                <a:srgbClr val="FFFFFE"/>
              </a:solidFill>
            </a:endParaRPr>
          </a:p>
          <a:p>
            <a:pPr indent="-304792" defTabSz="1219170">
              <a:lnSpc>
                <a:spcPct val="110000"/>
              </a:lnSpc>
              <a:spcAft>
                <a:spcPts val="800"/>
              </a:spcAft>
              <a:buClr>
                <a:srgbClr val="FF6C9F"/>
              </a:buClr>
              <a:buSzPct val="100000"/>
              <a:buFont typeface="Arial" panose="020B0604020202020204" pitchFamily="34" charset="0"/>
              <a:buChar char="•"/>
            </a:pPr>
            <a:endParaRPr lang="en-US" sz="2000">
              <a:solidFill>
                <a:srgbClr val="FFFFFE"/>
              </a:solidFill>
            </a:endParaRPr>
          </a:p>
          <a:p>
            <a:pPr indent="-304792" defTabSz="1219170">
              <a:lnSpc>
                <a:spcPct val="110000"/>
              </a:lnSpc>
              <a:spcAft>
                <a:spcPts val="800"/>
              </a:spcAft>
              <a:buClr>
                <a:srgbClr val="FF6C9F"/>
              </a:buClr>
              <a:buSzPct val="100000"/>
              <a:buFont typeface="Arial" panose="020B0604020202020204" pitchFamily="34" charset="0"/>
              <a:buChar char="•"/>
            </a:pPr>
            <a:endParaRPr lang="en-US" sz="2000">
              <a:solidFill>
                <a:srgbClr val="FFFFFE"/>
              </a:solidFill>
            </a:endParaRPr>
          </a:p>
          <a:p>
            <a:pPr indent="-304792" defTabSz="1219170">
              <a:lnSpc>
                <a:spcPct val="110000"/>
              </a:lnSpc>
              <a:spcAft>
                <a:spcPts val="800"/>
              </a:spcAft>
              <a:buClr>
                <a:srgbClr val="FF6C9F"/>
              </a:buClr>
              <a:buSzPct val="100000"/>
              <a:buFont typeface="Arial" panose="020B0604020202020204" pitchFamily="34" charset="0"/>
              <a:buChar char="•"/>
            </a:pPr>
            <a:endParaRPr lang="en-US" sz="2000">
              <a:solidFill>
                <a:srgbClr val="FFFFFE"/>
              </a:solidFill>
            </a:endParaRPr>
          </a:p>
        </p:txBody>
      </p:sp>
      <p:sp>
        <p:nvSpPr>
          <p:cNvPr id="11" name="TextBox 10">
            <a:extLst>
              <a:ext uri="{FF2B5EF4-FFF2-40B4-BE49-F238E27FC236}">
                <a16:creationId xmlns:a16="http://schemas.microsoft.com/office/drawing/2014/main" id="{D9AEA1C3-9A23-4BAF-8F5D-0CFE0E9DDE1E}"/>
              </a:ext>
            </a:extLst>
          </p:cNvPr>
          <p:cNvSpPr txBox="1"/>
          <p:nvPr/>
        </p:nvSpPr>
        <p:spPr>
          <a:xfrm>
            <a:off x="9159457" y="6591260"/>
            <a:ext cx="3032240" cy="266676"/>
          </a:xfrm>
          <a:prstGeom prst="rect">
            <a:avLst/>
          </a:prstGeom>
          <a:solidFill>
            <a:srgbClr val="000000"/>
          </a:solidFill>
        </p:spPr>
        <p:txBody>
          <a:bodyPr rot="0" spcFirstLastPara="0" vertOverflow="overflow" horzOverflow="overflow" vert="horz" wrap="none" lIns="121920" tIns="60960" rIns="121920" bIns="60960" numCol="1" spcCol="0" rtlCol="0" fromWordArt="0" anchor="t" anchorCtr="0" forceAA="0" compatLnSpc="1">
            <a:prstTxWarp prst="textNoShape">
              <a:avLst/>
            </a:prstTxWarp>
            <a:spAutoFit/>
          </a:bodyPr>
          <a:lstStyle/>
          <a:p>
            <a:pPr algn="r">
              <a:spcAft>
                <a:spcPts val="800"/>
              </a:spcAft>
            </a:pPr>
            <a:r>
              <a:rPr lang="en-US" sz="933">
                <a:solidFill>
                  <a:srgbClr val="FFFFFF"/>
                </a:solidFill>
                <a:hlinkClick r:id="rId5">
                  <a:extLst>
                    <a:ext uri="{A12FA001-AC4F-418D-AE19-62706E023703}">
                      <ahyp:hlinkClr xmlns:ahyp="http://schemas.microsoft.com/office/drawing/2018/hyperlinkcolor" val="tx"/>
                    </a:ext>
                  </a:extLst>
                </a:hlinkClick>
              </a:rPr>
              <a:t>This Photo</a:t>
            </a:r>
            <a:r>
              <a:rPr lang="en-US" sz="933">
                <a:solidFill>
                  <a:srgbClr val="FFFFFF"/>
                </a:solidFill>
              </a:rPr>
              <a:t> by Unknown author is licensed under </a:t>
            </a:r>
            <a:r>
              <a:rPr lang="en-US" sz="933">
                <a:solidFill>
                  <a:srgbClr val="FFFFFF"/>
                </a:solidFill>
                <a:hlinkClick r:id="rId6">
                  <a:extLst>
                    <a:ext uri="{A12FA001-AC4F-418D-AE19-62706E023703}">
                      <ahyp:hlinkClr xmlns:ahyp="http://schemas.microsoft.com/office/drawing/2018/hyperlinkcolor" val="tx"/>
                    </a:ext>
                  </a:extLst>
                </a:hlinkClick>
              </a:rPr>
              <a:t>CC BY</a:t>
            </a:r>
            <a:r>
              <a:rPr lang="en-US" sz="933">
                <a:solidFill>
                  <a:srgbClr val="FFFFFF"/>
                </a:solidFill>
              </a:rPr>
              <a:t>.​</a:t>
            </a:r>
          </a:p>
        </p:txBody>
      </p:sp>
    </p:spTree>
    <p:extLst>
      <p:ext uri="{BB962C8B-B14F-4D97-AF65-F5344CB8AC3E}">
        <p14:creationId xmlns:p14="http://schemas.microsoft.com/office/powerpoint/2010/main" val="3906861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7"/>
            <a:ext cx="12192000" cy="410594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62" name="Picture 61">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49"/>
          </a:xfrm>
          <a:prstGeom prst="rect">
            <a:avLst/>
          </a:prstGeom>
        </p:spPr>
      </p:pic>
      <p:cxnSp>
        <p:nvCxnSpPr>
          <p:cNvPr id="64" name="Straight Connector 63">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56012FD-74A8-4C91-B318-435CF2B719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7" y="1847088"/>
            <a:ext cx="9607521"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3" name="Title 2">
            <a:extLst>
              <a:ext uri="{FF2B5EF4-FFF2-40B4-BE49-F238E27FC236}">
                <a16:creationId xmlns:a16="http://schemas.microsoft.com/office/drawing/2014/main" id="{20CCF7B6-0A40-40C5-8983-07D0D5072D2B}"/>
              </a:ext>
            </a:extLst>
          </p:cNvPr>
          <p:cNvSpPr>
            <a:spLocks noGrp="1"/>
          </p:cNvSpPr>
          <p:nvPr>
            <p:ph type="ctrTitle"/>
          </p:nvPr>
        </p:nvSpPr>
        <p:spPr>
          <a:xfrm>
            <a:off x="1569635" y="1105026"/>
            <a:ext cx="9614007" cy="577009"/>
          </a:xfrm>
        </p:spPr>
        <p:txBody>
          <a:bodyPr vert="horz" lIns="121920" tIns="60960" rIns="121920" bIns="60960" rtlCol="0" anchor="t">
            <a:normAutofit/>
          </a:bodyPr>
          <a:lstStyle/>
          <a:p>
            <a:pPr algn="ctr" defTabSz="1219170">
              <a:spcAft>
                <a:spcPts val="800"/>
              </a:spcAft>
            </a:pPr>
            <a:r>
              <a:rPr lang="en-US" sz="3200"/>
              <a:t>Donor Partnership Projects</a:t>
            </a:r>
          </a:p>
        </p:txBody>
      </p:sp>
      <p:sp>
        <p:nvSpPr>
          <p:cNvPr id="2" name="Text Placeholder 1">
            <a:extLst>
              <a:ext uri="{FF2B5EF4-FFF2-40B4-BE49-F238E27FC236}">
                <a16:creationId xmlns:a16="http://schemas.microsoft.com/office/drawing/2014/main" id="{6F3F51F4-A193-47AD-89D3-237D968EA26E}"/>
              </a:ext>
            </a:extLst>
          </p:cNvPr>
          <p:cNvSpPr>
            <a:spLocks noGrp="1"/>
          </p:cNvSpPr>
          <p:nvPr>
            <p:ph sz="quarter" idx="15"/>
          </p:nvPr>
        </p:nvSpPr>
        <p:spPr>
          <a:xfrm>
            <a:off x="517862" y="2015734"/>
            <a:ext cx="5307213" cy="3697457"/>
          </a:xfrm>
        </p:spPr>
        <p:txBody>
          <a:bodyPr vert="horz" lIns="121920" tIns="60960" rIns="121920" bIns="60960" rtlCol="0" anchor="t">
            <a:normAutofit lnSpcReduction="10000"/>
          </a:bodyPr>
          <a:lstStyle/>
          <a:p>
            <a:pPr marL="0" indent="-304792" defTabSz="1219170">
              <a:lnSpc>
                <a:spcPct val="110000"/>
              </a:lnSpc>
              <a:spcAft>
                <a:spcPts val="800"/>
              </a:spcAft>
            </a:pPr>
            <a:r>
              <a:rPr lang="en-US" sz="1600" b="1" u="sng" spc="-1"/>
              <a:t>Donor Partnership Projects</a:t>
            </a:r>
            <a:r>
              <a:rPr lang="en-US" sz="1600" b="1" spc="-1"/>
              <a:t> </a:t>
            </a:r>
            <a:r>
              <a:rPr lang="en-US" sz="1600" spc="-1"/>
              <a:t>are </a:t>
            </a:r>
            <a:r>
              <a:rPr lang="en-US" sz="1600" u="sng" spc="-1"/>
              <a:t>strongly encouraged</a:t>
            </a:r>
            <a:r>
              <a:rPr lang="en-US" sz="1600" spc="-1"/>
              <a:t> and will be awarded extra points during the project assessment process.</a:t>
            </a:r>
            <a:endParaRPr lang="en-US" sz="1600"/>
          </a:p>
          <a:p>
            <a:pPr marL="0" indent="-304792" defTabSz="1219170">
              <a:lnSpc>
                <a:spcPct val="110000"/>
              </a:lnSpc>
              <a:spcAft>
                <a:spcPts val="800"/>
              </a:spcAft>
            </a:pPr>
            <a:r>
              <a:rPr lang="en-US" sz="1600"/>
              <a:t>Unique bilateral partnership opportunity.</a:t>
            </a:r>
          </a:p>
          <a:p>
            <a:pPr marL="0" indent="-304792" defTabSz="1219170">
              <a:lnSpc>
                <a:spcPct val="110000"/>
              </a:lnSpc>
              <a:spcAft>
                <a:spcPts val="800"/>
              </a:spcAft>
            </a:pPr>
            <a:r>
              <a:rPr lang="en-US" sz="1600"/>
              <a:t>Access to expertise, technologies and solutions from Donor States entities (</a:t>
            </a:r>
            <a:r>
              <a:rPr lang="en-US" sz="1600" b="1"/>
              <a:t>Norway</a:t>
            </a:r>
            <a:r>
              <a:rPr lang="en-US" sz="1600"/>
              <a:t>, applicable for this Call).</a:t>
            </a:r>
          </a:p>
          <a:p>
            <a:pPr marL="0" indent="-304792" defTabSz="1219170">
              <a:lnSpc>
                <a:spcPct val="110000"/>
              </a:lnSpc>
              <a:spcAft>
                <a:spcPts val="800"/>
              </a:spcAft>
            </a:pPr>
            <a:r>
              <a:rPr lang="en-US" sz="1600"/>
              <a:t>The </a:t>
            </a:r>
            <a:r>
              <a:rPr lang="en-US" sz="1600" u="sng"/>
              <a:t>Applicant</a:t>
            </a:r>
            <a:r>
              <a:rPr lang="en-US" sz="1600"/>
              <a:t> is in the </a:t>
            </a:r>
            <a:r>
              <a:rPr lang="en-US" sz="1600" u="sng"/>
              <a:t>driver seat </a:t>
            </a:r>
            <a:r>
              <a:rPr lang="en-US" sz="1600"/>
              <a:t>(submits the project application, signs the financing contract with Innovation Norway, submits Interim &amp; Final Reports). </a:t>
            </a:r>
          </a:p>
          <a:p>
            <a:pPr marL="0" indent="-304792" defTabSz="1219170">
              <a:lnSpc>
                <a:spcPct val="110000"/>
              </a:lnSpc>
              <a:spcAft>
                <a:spcPts val="800"/>
              </a:spcAft>
            </a:pPr>
            <a:r>
              <a:rPr lang="en-US" sz="1600" b="1" u="sng"/>
              <a:t>Division of roles</a:t>
            </a:r>
            <a:r>
              <a:rPr lang="en-US" sz="1600" b="1"/>
              <a:t> </a:t>
            </a:r>
            <a:r>
              <a:rPr lang="en-US" sz="1600"/>
              <a:t>is in the </a:t>
            </a:r>
            <a:r>
              <a:rPr lang="en-US" sz="1600" u="sng"/>
              <a:t>Partnership Agreement</a:t>
            </a:r>
            <a:r>
              <a:rPr lang="en-US" sz="1600"/>
              <a:t>.</a:t>
            </a:r>
          </a:p>
          <a:p>
            <a:pPr marL="1915112" indent="-304792" defTabSz="1219170">
              <a:lnSpc>
                <a:spcPct val="110000"/>
              </a:lnSpc>
              <a:spcAft>
                <a:spcPts val="800"/>
              </a:spcAft>
            </a:pPr>
            <a:endParaRPr lang="en-US" sz="1200">
              <a:highlight>
                <a:srgbClr val="FFFF00"/>
              </a:highlight>
            </a:endParaRPr>
          </a:p>
        </p:txBody>
      </p:sp>
      <p:grpSp>
        <p:nvGrpSpPr>
          <p:cNvPr id="68" name="Group 67">
            <a:extLst>
              <a:ext uri="{FF2B5EF4-FFF2-40B4-BE49-F238E27FC236}">
                <a16:creationId xmlns:a16="http://schemas.microsoft.com/office/drawing/2014/main" id="{F7C65FA4-631C-444F-89AA-F891363CCF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9823" y="2012810"/>
            <a:ext cx="4948659" cy="3453535"/>
            <a:chOff x="7807230" y="2012810"/>
            <a:chExt cx="3251252" cy="3459865"/>
          </a:xfrm>
        </p:grpSpPr>
        <p:sp>
          <p:nvSpPr>
            <p:cNvPr id="69" name="Rectangle 68">
              <a:extLst>
                <a:ext uri="{FF2B5EF4-FFF2-40B4-BE49-F238E27FC236}">
                  <a16:creationId xmlns:a16="http://schemas.microsoft.com/office/drawing/2014/main" id="{353C58CC-6818-48FD-9CE0-B43BF88B7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70" name="Rectangle 69">
              <a:extLst>
                <a:ext uri="{FF2B5EF4-FFF2-40B4-BE49-F238E27FC236}">
                  <a16:creationId xmlns:a16="http://schemas.microsoft.com/office/drawing/2014/main" id="{1B2694E9-2175-4647-803A-3AD63554C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solidFill>
              <a:schemeClr val="bg1"/>
            </a:soli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pic>
        <p:nvPicPr>
          <p:cNvPr id="6" name="Picture 5">
            <a:extLst>
              <a:ext uri="{FF2B5EF4-FFF2-40B4-BE49-F238E27FC236}">
                <a16:creationId xmlns:a16="http://schemas.microsoft.com/office/drawing/2014/main" id="{245E13CB-D9D5-4C30-B47B-3BB73086FEC8}"/>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
          <a:stretch/>
        </p:blipFill>
        <p:spPr>
          <a:xfrm>
            <a:off x="6277256" y="2438739"/>
            <a:ext cx="4613872" cy="2595355"/>
          </a:xfrm>
          <a:prstGeom prst="rect">
            <a:avLst/>
          </a:prstGeom>
        </p:spPr>
      </p:pic>
      <p:sp>
        <p:nvSpPr>
          <p:cNvPr id="7" name="Text Placeholder 1">
            <a:extLst>
              <a:ext uri="{FF2B5EF4-FFF2-40B4-BE49-F238E27FC236}">
                <a16:creationId xmlns:a16="http://schemas.microsoft.com/office/drawing/2014/main" id="{CF5ED894-8A47-49D7-B1A0-BF4324573448}"/>
              </a:ext>
            </a:extLst>
          </p:cNvPr>
          <p:cNvSpPr txBox="1">
            <a:spLocks/>
          </p:cNvSpPr>
          <p:nvPr/>
        </p:nvSpPr>
        <p:spPr>
          <a:xfrm>
            <a:off x="521848" y="4044350"/>
            <a:ext cx="7073963" cy="2479884"/>
          </a:xfrm>
          <a:prstGeom prst="rect">
            <a:avLst/>
          </a:prstGeom>
        </p:spPr>
        <p:txBody>
          <a:bodyPr vert="horz" lIns="0" tIns="0" rIns="0" bIns="0" rtlCol="0" anchor="t" anchorCtr="0">
            <a:noAutofit/>
          </a:bodyPr>
          <a:lstStyle>
            <a:lvl1pPr marL="0" indent="0" algn="l" defTabSz="514338" rtl="0" eaLnBrk="1" latinLnBrk="0" hangingPunct="1">
              <a:lnSpc>
                <a:spcPct val="100000"/>
              </a:lnSpc>
              <a:spcBef>
                <a:spcPts val="151"/>
              </a:spcBef>
              <a:buFont typeface="Arial" panose="020B0604020202020204" pitchFamily="34" charset="0"/>
              <a:buNone/>
              <a:defRPr sz="2000" kern="1200" baseline="0">
                <a:solidFill>
                  <a:schemeClr val="tx1"/>
                </a:solidFill>
                <a:latin typeface="+mn-lt"/>
                <a:ea typeface="+mn-ea"/>
                <a:cs typeface="+mn-cs"/>
              </a:defRPr>
            </a:lvl1pPr>
            <a:lvl2pPr marL="296993" indent="-147635" algn="l" defTabSz="514338" rtl="0" eaLnBrk="1" latinLnBrk="0" hangingPunct="1">
              <a:lnSpc>
                <a:spcPct val="100000"/>
              </a:lnSpc>
              <a:spcBef>
                <a:spcPts val="0"/>
              </a:spcBef>
              <a:buFont typeface="Arial" panose="020B0604020202020204" pitchFamily="34" charset="0"/>
              <a:buChar char="•"/>
              <a:defRPr sz="1600" kern="1200" baseline="0">
                <a:solidFill>
                  <a:schemeClr val="tx1"/>
                </a:solidFill>
                <a:latin typeface="+mn-lt"/>
                <a:ea typeface="+mn-ea"/>
                <a:cs typeface="+mn-cs"/>
              </a:defRPr>
            </a:lvl2pPr>
            <a:lvl3pPr marL="445489" indent="-148496" algn="l" defTabSz="514338"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3pPr>
            <a:lvl4pPr marL="593985" indent="-148496" algn="l" defTabSz="514338" rtl="0" eaLnBrk="1" latinLnBrk="0" hangingPunct="1">
              <a:lnSpc>
                <a:spcPct val="100000"/>
              </a:lnSpc>
              <a:spcBef>
                <a:spcPts val="0"/>
              </a:spcBef>
              <a:buFont typeface="Arial" panose="020B0604020202020204" pitchFamily="34" charset="0"/>
              <a:buChar char="•"/>
              <a:defRPr sz="851" kern="1200" baseline="0">
                <a:solidFill>
                  <a:schemeClr val="tx1"/>
                </a:solidFill>
                <a:latin typeface="+mn-lt"/>
                <a:ea typeface="+mn-ea"/>
                <a:cs typeface="+mn-cs"/>
              </a:defRPr>
            </a:lvl4pPr>
            <a:lvl5pPr marL="742481" indent="-148496" algn="l" defTabSz="514338" rtl="0" eaLnBrk="1" latinLnBrk="0" hangingPunct="1">
              <a:lnSpc>
                <a:spcPct val="100000"/>
              </a:lnSpc>
              <a:spcBef>
                <a:spcPts val="0"/>
              </a:spcBef>
              <a:buFont typeface="Arial" panose="020B0604020202020204" pitchFamily="34" charset="0"/>
              <a:buChar char="•"/>
              <a:defRPr sz="788" kern="1200" baseline="0">
                <a:solidFill>
                  <a:schemeClr val="tx1"/>
                </a:solidFill>
                <a:latin typeface="+mn-lt"/>
                <a:ea typeface="+mn-ea"/>
                <a:cs typeface="+mn-cs"/>
              </a:defRPr>
            </a:lvl5pPr>
            <a:lvl6pPr marL="1414427"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7"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gn="just"/>
            <a:endParaRPr lang="en-US" sz="1867">
              <a:solidFill>
                <a:srgbClr val="000000"/>
              </a:solidFill>
              <a:latin typeface="Calibri" panose="020F0502020204030204" pitchFamily="34" charset="0"/>
              <a:ea typeface="Calibri" panose="020F0502020204030204" pitchFamily="34" charset="0"/>
            </a:endParaRPr>
          </a:p>
        </p:txBody>
      </p:sp>
      <p:sp>
        <p:nvSpPr>
          <p:cNvPr id="4" name="Slide Number Placeholder 3" hidden="1">
            <a:extLst>
              <a:ext uri="{FF2B5EF4-FFF2-40B4-BE49-F238E27FC236}">
                <a16:creationId xmlns:a16="http://schemas.microsoft.com/office/drawing/2014/main" id="{8BA4471D-6DCE-4678-A607-234FDCEED386}"/>
              </a:ext>
            </a:extLst>
          </p:cNvPr>
          <p:cNvSpPr>
            <a:spLocks noGrp="1"/>
          </p:cNvSpPr>
          <p:nvPr>
            <p:ph type="sldNum" sz="quarter" idx="4294967295"/>
          </p:nvPr>
        </p:nvSpPr>
        <p:spPr>
          <a:xfrm>
            <a:off x="11185457" y="6240783"/>
            <a:ext cx="480000" cy="143629"/>
          </a:xfrm>
          <a:prstGeom prst="rect">
            <a:avLst/>
          </a:prstGeom>
        </p:spPr>
        <p:txBody>
          <a:bodyPr/>
          <a:lstStyle/>
          <a:p>
            <a:pPr defTabSz="1219140">
              <a:spcAft>
                <a:spcPts val="600"/>
              </a:spcAft>
              <a:defRPr/>
            </a:pPr>
            <a:fld id="{45D54F3E-5908-4C83-B5CA-2A5BDE9E6817}" type="slidenum">
              <a:rPr lang="nb-NO">
                <a:solidFill>
                  <a:srgbClr val="000000"/>
                </a:solidFill>
                <a:latin typeface="Calibri"/>
              </a:rPr>
              <a:pPr defTabSz="1219140">
                <a:spcAft>
                  <a:spcPts val="600"/>
                </a:spcAft>
                <a:defRPr/>
              </a:pPr>
              <a:t>12</a:t>
            </a:fld>
            <a:endParaRPr lang="nb-NO">
              <a:solidFill>
                <a:srgbClr val="000000"/>
              </a:solidFill>
              <a:latin typeface="Calibri"/>
            </a:endParaRPr>
          </a:p>
        </p:txBody>
      </p:sp>
      <p:sp>
        <p:nvSpPr>
          <p:cNvPr id="10" name="TextBox 9">
            <a:extLst>
              <a:ext uri="{FF2B5EF4-FFF2-40B4-BE49-F238E27FC236}">
                <a16:creationId xmlns:a16="http://schemas.microsoft.com/office/drawing/2014/main" id="{32B74DAD-B1A5-43DD-AB65-B61F781EC664}"/>
              </a:ext>
            </a:extLst>
          </p:cNvPr>
          <p:cNvSpPr txBox="1"/>
          <p:nvPr/>
        </p:nvSpPr>
        <p:spPr>
          <a:xfrm>
            <a:off x="7597952" y="4824098"/>
            <a:ext cx="3293177" cy="246221"/>
          </a:xfrm>
          <a:prstGeom prst="rect">
            <a:avLst/>
          </a:prstGeom>
          <a:solidFill>
            <a:srgbClr val="000000"/>
          </a:solidFill>
        </p:spPr>
        <p:txBody>
          <a:bodyPr wrap="square" lIns="121920" tIns="60960" rIns="121920" bIns="60960" rtlCol="0" anchor="t">
            <a:spAutoFit/>
          </a:bodyPr>
          <a:lstStyle/>
          <a:p>
            <a:pPr algn="r">
              <a:spcAft>
                <a:spcPts val="800"/>
              </a:spcAft>
            </a:pPr>
            <a:r>
              <a:rPr lang="nb-NO" sz="800">
                <a:solidFill>
                  <a:srgbClr val="FFFFFF"/>
                </a:solidFill>
                <a:hlinkClick r:id="rId5" tooltip="https://singularityhub.com/2017/10/03/the-most-powerful-solutions-are-born-when-uncommon-partners-unite/">
                  <a:extLst>
                    <a:ext uri="{A12FA001-AC4F-418D-AE19-62706E023703}">
                      <ahyp:hlinkClr xmlns:ahyp="http://schemas.microsoft.com/office/drawing/2018/hyperlinkcolor" val="tx"/>
                    </a:ext>
                  </a:extLst>
                </a:hlinkClick>
              </a:rPr>
              <a:t>This Photo</a:t>
            </a:r>
            <a:r>
              <a:rPr lang="nb-NO" sz="800">
                <a:solidFill>
                  <a:srgbClr val="FFFFFF"/>
                </a:solidFill>
              </a:rPr>
              <a:t> by </a:t>
            </a:r>
            <a:r>
              <a:rPr lang="nb-NO" sz="800" err="1">
                <a:solidFill>
                  <a:srgbClr val="FFFFFF"/>
                </a:solidFill>
              </a:rPr>
              <a:t>Unknown</a:t>
            </a:r>
            <a:r>
              <a:rPr lang="nb-NO" sz="800">
                <a:solidFill>
                  <a:srgbClr val="FFFFFF"/>
                </a:solidFill>
              </a:rPr>
              <a:t> Author is </a:t>
            </a:r>
            <a:r>
              <a:rPr lang="nb-NO" sz="800" err="1">
                <a:solidFill>
                  <a:srgbClr val="FFFFFF"/>
                </a:solidFill>
              </a:rPr>
              <a:t>licensed</a:t>
            </a:r>
            <a:r>
              <a:rPr lang="nb-NO" sz="800">
                <a:solidFill>
                  <a:srgbClr val="FFFFFF"/>
                </a:solidFill>
              </a:rPr>
              <a:t> under </a:t>
            </a:r>
            <a:r>
              <a:rPr lang="nb-NO" sz="800">
                <a:solidFill>
                  <a:srgbClr val="FFFFFF"/>
                </a:solidFill>
                <a:hlinkClick r:id="rId6" tooltip="https://creativecommons.org/licenses/by-nd/3.0/">
                  <a:extLst>
                    <a:ext uri="{A12FA001-AC4F-418D-AE19-62706E023703}">
                      <ahyp:hlinkClr xmlns:ahyp="http://schemas.microsoft.com/office/drawing/2018/hyperlinkcolor" val="tx"/>
                    </a:ext>
                  </a:extLst>
                </a:hlinkClick>
              </a:rPr>
              <a:t>CC BY-ND</a:t>
            </a:r>
            <a:endParaRPr lang="nb-NO" sz="800">
              <a:solidFill>
                <a:srgbClr val="FFFFFF"/>
              </a:solidFill>
            </a:endParaRPr>
          </a:p>
        </p:txBody>
      </p:sp>
    </p:spTree>
    <p:extLst>
      <p:ext uri="{BB962C8B-B14F-4D97-AF65-F5344CB8AC3E}">
        <p14:creationId xmlns:p14="http://schemas.microsoft.com/office/powerpoint/2010/main" val="3986330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 name="Rectangle 31">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7"/>
            <a:ext cx="12192000" cy="410594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83" name="Picture 33">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49"/>
          </a:xfrm>
          <a:prstGeom prst="rect">
            <a:avLst/>
          </a:prstGeom>
        </p:spPr>
      </p:pic>
      <p:cxnSp>
        <p:nvCxnSpPr>
          <p:cNvPr id="84" name="Straight Connector 35">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37">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7" y="1847088"/>
            <a:ext cx="9607521"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86" name="Rectangle 39">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3" name="Picture 2" descr="A picture containing text, person, indoor, computer&#10;&#10;Description automatically generated">
            <a:extLst>
              <a:ext uri="{FF2B5EF4-FFF2-40B4-BE49-F238E27FC236}">
                <a16:creationId xmlns:a16="http://schemas.microsoft.com/office/drawing/2014/main" id="{8A509C01-5A0C-48F2-93BA-696E665F5EDE}"/>
              </a:ext>
            </a:extLst>
          </p:cNvPr>
          <p:cNvPicPr>
            <a:picLocks noChangeAspect="1"/>
          </p:cNvPicPr>
          <p:nvPr/>
        </p:nvPicPr>
        <p:blipFill rotWithShape="1">
          <a:blip r:embed="rId4">
            <a:alphaModFix amt="50000"/>
            <a:extLst>
              <a:ext uri="{837473B0-CC2E-450A-ABE3-18F120FF3D39}">
                <a1611:picAttrSrcUrl xmlns:a1611="http://schemas.microsoft.com/office/drawing/2016/11/main" r:id="rId5"/>
              </a:ext>
            </a:extLst>
          </a:blip>
          <a:srcRect r="11112" b="-2"/>
          <a:stretch/>
        </p:blipFill>
        <p:spPr>
          <a:xfrm>
            <a:off x="2" y="13"/>
            <a:ext cx="12191695" cy="6857987"/>
          </a:xfrm>
          <a:prstGeom prst="rect">
            <a:avLst/>
          </a:prstGeom>
        </p:spPr>
      </p:pic>
      <p:sp>
        <p:nvSpPr>
          <p:cNvPr id="87"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3"/>
            <a:ext cx="811020" cy="503577"/>
          </a:xfrm>
          <a:prstGeom prst="rect">
            <a:avLst/>
          </a:prstGeom>
        </p:spPr>
        <p:txBody>
          <a:bodyPr vert="horz" lIns="121920" tIns="60960" rIns="121920" bIns="6096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3733"/>
          </a:p>
        </p:txBody>
      </p:sp>
      <p:sp>
        <p:nvSpPr>
          <p:cNvPr id="88"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121920" tIns="60960" rIns="121920" bIns="6096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600">
              <a:solidFill>
                <a:schemeClr val="tx1"/>
              </a:solidFill>
            </a:endParaRPr>
          </a:p>
        </p:txBody>
      </p:sp>
      <p:sp>
        <p:nvSpPr>
          <p:cNvPr id="89" name="Rectangle 45">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1"/>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3200"/>
          </a:p>
        </p:txBody>
      </p:sp>
      <p:sp>
        <p:nvSpPr>
          <p:cNvPr id="12" name="TextBox 11">
            <a:extLst>
              <a:ext uri="{FF2B5EF4-FFF2-40B4-BE49-F238E27FC236}">
                <a16:creationId xmlns:a16="http://schemas.microsoft.com/office/drawing/2014/main" id="{9B274743-26AF-4A04-B54A-D98CE81AE808}"/>
              </a:ext>
            </a:extLst>
          </p:cNvPr>
          <p:cNvSpPr txBox="1"/>
          <p:nvPr/>
        </p:nvSpPr>
        <p:spPr>
          <a:xfrm>
            <a:off x="1130272" y="1193800"/>
            <a:ext cx="3193049" cy="4699000"/>
          </a:xfrm>
          <a:prstGeom prst="rect">
            <a:avLst/>
          </a:prstGeom>
        </p:spPr>
        <p:txBody>
          <a:bodyPr vert="horz" lIns="121920" tIns="60960" rIns="121920" bIns="60960" rtlCol="0" anchor="ctr">
            <a:normAutofit/>
          </a:bodyPr>
          <a:lstStyle/>
          <a:p>
            <a:pPr defTabSz="1219170">
              <a:lnSpc>
                <a:spcPct val="90000"/>
              </a:lnSpc>
              <a:spcBef>
                <a:spcPct val="0"/>
              </a:spcBef>
              <a:spcAft>
                <a:spcPts val="800"/>
              </a:spcAft>
            </a:pPr>
            <a:r>
              <a:rPr lang="en-US" sz="4267" cap="all">
                <a:latin typeface="+mj-lt"/>
                <a:ea typeface="+mj-ea"/>
                <a:cs typeface="+mj-cs"/>
              </a:rPr>
              <a:t>WHO CAN BE PARTNER?</a:t>
            </a:r>
          </a:p>
        </p:txBody>
      </p:sp>
      <p:cxnSp>
        <p:nvCxnSpPr>
          <p:cNvPr id="90" name="Straight Connector 47">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E30A64D-8032-4112-8252-15BBE11840BA}"/>
              </a:ext>
            </a:extLst>
          </p:cNvPr>
          <p:cNvSpPr txBox="1"/>
          <p:nvPr/>
        </p:nvSpPr>
        <p:spPr>
          <a:xfrm>
            <a:off x="4976636" y="1193800"/>
            <a:ext cx="6085091" cy="4699000"/>
          </a:xfrm>
          <a:prstGeom prst="rect">
            <a:avLst/>
          </a:prstGeom>
        </p:spPr>
        <p:txBody>
          <a:bodyPr vert="horz" lIns="121920" tIns="60960" rIns="121920" bIns="60960" rtlCol="0" anchor="ctr">
            <a:normAutofit fontScale="92500" lnSpcReduction="10000"/>
          </a:bodyPr>
          <a:lstStyle/>
          <a:p>
            <a:pPr indent="-304792" defTabSz="1219170">
              <a:lnSpc>
                <a:spcPct val="110000"/>
              </a:lnSpc>
              <a:spcAft>
                <a:spcPts val="800"/>
              </a:spcAft>
              <a:buClr>
                <a:schemeClr val="accent1"/>
              </a:buClr>
              <a:buSzPct val="100000"/>
              <a:buFont typeface="Arial" panose="020B0604020202020204" pitchFamily="34" charset="0"/>
              <a:buChar char="•"/>
            </a:pPr>
            <a:endParaRPr lang="en-US" sz="2267" b="1"/>
          </a:p>
          <a:p>
            <a:pPr indent="-304792" defTabSz="1219170">
              <a:lnSpc>
                <a:spcPct val="110000"/>
              </a:lnSpc>
              <a:spcAft>
                <a:spcPts val="800"/>
              </a:spcAft>
              <a:buClr>
                <a:schemeClr val="accent1"/>
              </a:buClr>
              <a:buSzPct val="100000"/>
              <a:buFont typeface="Arial" panose="020B0604020202020204" pitchFamily="34" charset="0"/>
              <a:buChar char="•"/>
            </a:pPr>
            <a:r>
              <a:rPr lang="en-US" sz="2267" b="1" u="sng"/>
              <a:t>Any</a:t>
            </a:r>
            <a:r>
              <a:rPr lang="en-US" sz="2267"/>
              <a:t> </a:t>
            </a:r>
            <a:r>
              <a:rPr lang="en-US" sz="2267" b="1"/>
              <a:t>public or private entity</a:t>
            </a:r>
            <a:r>
              <a:rPr lang="en-US" sz="2267"/>
              <a:t>, commercial or non-commercial, established as a legal person in </a:t>
            </a:r>
            <a:r>
              <a:rPr lang="en-US" sz="2267" b="1"/>
              <a:t>Norway</a:t>
            </a:r>
            <a:r>
              <a:rPr lang="en-US" sz="2267"/>
              <a:t> or in </a:t>
            </a:r>
            <a:r>
              <a:rPr lang="en-US" sz="2267" b="1"/>
              <a:t>Romania</a:t>
            </a:r>
            <a:r>
              <a:rPr lang="en-US" sz="2267"/>
              <a:t>.</a:t>
            </a:r>
          </a:p>
          <a:p>
            <a:pPr indent="-304792" defTabSz="1219170">
              <a:lnSpc>
                <a:spcPct val="110000"/>
              </a:lnSpc>
              <a:spcAft>
                <a:spcPts val="800"/>
              </a:spcAft>
              <a:buClr>
                <a:schemeClr val="accent1"/>
              </a:buClr>
              <a:buSzPct val="100000"/>
              <a:buFont typeface="Arial" panose="020B0604020202020204" pitchFamily="34" charset="0"/>
              <a:buChar char="•"/>
            </a:pPr>
            <a:endParaRPr lang="en-US" sz="2267"/>
          </a:p>
          <a:p>
            <a:pPr indent="-304792" defTabSz="1219170">
              <a:lnSpc>
                <a:spcPct val="110000"/>
              </a:lnSpc>
              <a:spcAft>
                <a:spcPts val="800"/>
              </a:spcAft>
              <a:buClr>
                <a:schemeClr val="accent1"/>
              </a:buClr>
              <a:buSzPct val="100000"/>
              <a:buFont typeface="Arial" panose="020B0604020202020204" pitchFamily="34" charset="0"/>
              <a:buChar char="•"/>
            </a:pPr>
            <a:r>
              <a:rPr lang="en-US" sz="2267" b="1"/>
              <a:t>Projects that include Norwegian partners are encouraged</a:t>
            </a:r>
            <a:r>
              <a:rPr lang="en-US" sz="2267"/>
              <a:t>. </a:t>
            </a:r>
          </a:p>
          <a:p>
            <a:pPr defTabSz="1219170">
              <a:lnSpc>
                <a:spcPct val="110000"/>
              </a:lnSpc>
              <a:spcAft>
                <a:spcPts val="800"/>
              </a:spcAft>
              <a:buClr>
                <a:schemeClr val="accent1"/>
              </a:buClr>
              <a:buSzPct val="100000"/>
            </a:pPr>
            <a:endParaRPr lang="en-US" sz="2267"/>
          </a:p>
          <a:p>
            <a:pPr indent="-304792" defTabSz="1219170">
              <a:lnSpc>
                <a:spcPct val="110000"/>
              </a:lnSpc>
              <a:spcAft>
                <a:spcPts val="800"/>
              </a:spcAft>
              <a:buClr>
                <a:schemeClr val="accent1"/>
              </a:buClr>
              <a:buSzPct val="100000"/>
              <a:buFont typeface="Arial" panose="020B0604020202020204" pitchFamily="34" charset="0"/>
              <a:buChar char="•"/>
            </a:pPr>
            <a:r>
              <a:rPr lang="en-US" sz="2267"/>
              <a:t>Eligible partners are </a:t>
            </a:r>
            <a:r>
              <a:rPr lang="en-US" sz="2267" b="1"/>
              <a:t>any</a:t>
            </a:r>
            <a:r>
              <a:rPr lang="en-US" sz="2267"/>
              <a:t> public or private </a:t>
            </a:r>
            <a:r>
              <a:rPr lang="en-US" sz="2267" b="1"/>
              <a:t>entity</a:t>
            </a:r>
            <a:r>
              <a:rPr lang="en-US" sz="2267"/>
              <a:t>, commercial or non-commercial, established as a legal person in </a:t>
            </a:r>
            <a:r>
              <a:rPr lang="en-US" sz="2267" b="1"/>
              <a:t>Norway </a:t>
            </a:r>
            <a:r>
              <a:rPr lang="en-US" sz="2267"/>
              <a:t>or in </a:t>
            </a:r>
            <a:r>
              <a:rPr lang="en-US" sz="2267" b="1"/>
              <a:t>Romania</a:t>
            </a:r>
            <a:r>
              <a:rPr lang="en-US" sz="2267"/>
              <a:t>.</a:t>
            </a:r>
            <a:br>
              <a:rPr lang="en-US" sz="2267"/>
            </a:br>
            <a:endParaRPr lang="en-US" sz="2267"/>
          </a:p>
        </p:txBody>
      </p:sp>
      <p:sp>
        <p:nvSpPr>
          <p:cNvPr id="91"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6" cy="309201"/>
          </a:xfrm>
          <a:prstGeom prst="rect">
            <a:avLst/>
          </a:prstGeom>
        </p:spPr>
        <p:txBody>
          <a:bodyPr vert="horz" lIns="121920" tIns="60960" rIns="121920" bIns="6096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600">
              <a:solidFill>
                <a:schemeClr val="tx1"/>
              </a:solidFill>
            </a:endParaRPr>
          </a:p>
        </p:txBody>
      </p:sp>
      <p:sp>
        <p:nvSpPr>
          <p:cNvPr id="5" name="TextBox 4">
            <a:extLst>
              <a:ext uri="{FF2B5EF4-FFF2-40B4-BE49-F238E27FC236}">
                <a16:creationId xmlns:a16="http://schemas.microsoft.com/office/drawing/2014/main" id="{549C5F7D-CEE1-49DC-9BC4-6302920C6BAC}"/>
              </a:ext>
            </a:extLst>
          </p:cNvPr>
          <p:cNvSpPr txBox="1"/>
          <p:nvPr/>
        </p:nvSpPr>
        <p:spPr>
          <a:xfrm>
            <a:off x="9044681" y="6591260"/>
            <a:ext cx="3147015" cy="235898"/>
          </a:xfrm>
          <a:prstGeom prst="rect">
            <a:avLst/>
          </a:prstGeom>
          <a:solidFill>
            <a:srgbClr val="000000"/>
          </a:solidFill>
        </p:spPr>
        <p:txBody>
          <a:bodyPr wrap="none" rtlCol="0">
            <a:spAutoFit/>
          </a:bodyPr>
          <a:lstStyle/>
          <a:p>
            <a:pPr algn="r">
              <a:spcAft>
                <a:spcPts val="800"/>
              </a:spcAft>
            </a:pPr>
            <a:r>
              <a:rPr lang="nb-NO" sz="933">
                <a:solidFill>
                  <a:srgbClr val="FFFFFF"/>
                </a:solidFill>
                <a:hlinkClick r:id="rId5" tooltip="https://www.eurocareers.eu/work-with-us">
                  <a:extLst>
                    <a:ext uri="{A12FA001-AC4F-418D-AE19-62706E023703}">
                      <ahyp:hlinkClr xmlns:ahyp="http://schemas.microsoft.com/office/drawing/2018/hyperlinkcolor" val="tx"/>
                    </a:ext>
                  </a:extLst>
                </a:hlinkClick>
              </a:rPr>
              <a:t>This Photo</a:t>
            </a:r>
            <a:r>
              <a:rPr lang="nb-NO" sz="933">
                <a:solidFill>
                  <a:srgbClr val="FFFFFF"/>
                </a:solidFill>
              </a:rPr>
              <a:t> by Unknown Author is licensed under </a:t>
            </a:r>
            <a:r>
              <a:rPr lang="nb-NO" sz="933">
                <a:solidFill>
                  <a:srgbClr val="FFFFFF"/>
                </a:solidFill>
                <a:hlinkClick r:id="rId6" tooltip="https://creativecommons.org/licenses/by-sa/3.0/">
                  <a:extLst>
                    <a:ext uri="{A12FA001-AC4F-418D-AE19-62706E023703}">
                      <ahyp:hlinkClr xmlns:ahyp="http://schemas.microsoft.com/office/drawing/2018/hyperlinkcolor" val="tx"/>
                    </a:ext>
                  </a:extLst>
                </a:hlinkClick>
              </a:rPr>
              <a:t>CC BY-SA</a:t>
            </a:r>
            <a:endParaRPr lang="nb-NO" sz="933">
              <a:solidFill>
                <a:srgbClr val="FFFFFF"/>
              </a:solidFill>
            </a:endParaRPr>
          </a:p>
        </p:txBody>
      </p:sp>
    </p:spTree>
    <p:extLst>
      <p:ext uri="{BB962C8B-B14F-4D97-AF65-F5344CB8AC3E}">
        <p14:creationId xmlns:p14="http://schemas.microsoft.com/office/powerpoint/2010/main" val="3737779376"/>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person, person&#10;&#10;Description automatically generated">
            <a:extLst>
              <a:ext uri="{FF2B5EF4-FFF2-40B4-BE49-F238E27FC236}">
                <a16:creationId xmlns:a16="http://schemas.microsoft.com/office/drawing/2014/main" id="{27E54419-8C6F-44FC-A76E-11164420863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832877" y="1713792"/>
            <a:ext cx="3939569" cy="2741624"/>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E7F819B2-6015-4EC4-B2E2-613F56AB6663}"/>
              </a:ext>
            </a:extLst>
          </p:cNvPr>
          <p:cNvSpPr txBox="1"/>
          <p:nvPr/>
        </p:nvSpPr>
        <p:spPr>
          <a:xfrm>
            <a:off x="8286755" y="4508190"/>
            <a:ext cx="3341557" cy="246221"/>
          </a:xfrm>
          <a:prstGeom prst="rect">
            <a:avLst/>
          </a:prstGeom>
          <a:noFill/>
        </p:spPr>
        <p:txBody>
          <a:bodyPr wrap="square" lIns="121920" tIns="60960" rIns="121920" bIns="60960" rtlCol="0" anchor="t">
            <a:spAutoFit/>
          </a:bodyPr>
          <a:lstStyle/>
          <a:p>
            <a:r>
              <a:rPr lang="nb-NO" sz="800">
                <a:hlinkClick r:id="rId4" tooltip="https://www.cnaemiliaromagna.it/hannover-messe-con-cna-alla-piu-importante-fiera-del-settore-meccanica/"/>
              </a:rPr>
              <a:t>This Photo</a:t>
            </a:r>
            <a:r>
              <a:rPr lang="nb-NO" sz="800"/>
              <a:t> by </a:t>
            </a:r>
            <a:r>
              <a:rPr lang="nb-NO" sz="800" err="1"/>
              <a:t>Unknown</a:t>
            </a:r>
            <a:r>
              <a:rPr lang="nb-NO" sz="800"/>
              <a:t> Author is </a:t>
            </a:r>
            <a:r>
              <a:rPr lang="nb-NO" sz="800" err="1"/>
              <a:t>licensed</a:t>
            </a:r>
            <a:r>
              <a:rPr lang="nb-NO" sz="800"/>
              <a:t> under </a:t>
            </a:r>
            <a:r>
              <a:rPr lang="nb-NO" sz="800">
                <a:hlinkClick r:id="rId5" tooltip="https://creativecommons.org/licenses/by-nc-nd/3.0/"/>
              </a:rPr>
              <a:t>CC BY-NC-ND</a:t>
            </a:r>
            <a:endParaRPr lang="nb-NO" sz="800"/>
          </a:p>
        </p:txBody>
      </p:sp>
      <p:sp>
        <p:nvSpPr>
          <p:cNvPr id="12" name="Content Placeholder 1">
            <a:extLst>
              <a:ext uri="{FF2B5EF4-FFF2-40B4-BE49-F238E27FC236}">
                <a16:creationId xmlns:a16="http://schemas.microsoft.com/office/drawing/2014/main" id="{6E4DC1D6-0178-25A2-2CB8-CD41242EAEF8}"/>
              </a:ext>
            </a:extLst>
          </p:cNvPr>
          <p:cNvSpPr>
            <a:spLocks noGrp="1"/>
          </p:cNvSpPr>
          <p:nvPr/>
        </p:nvSpPr>
        <p:spPr>
          <a:xfrm>
            <a:off x="470182" y="317681"/>
            <a:ext cx="6859729" cy="3212020"/>
          </a:xfrm>
          <a:prstGeom prst="rect">
            <a:avLst/>
          </a:prstGeom>
        </p:spPr>
        <p:txBody>
          <a:bodyPr vert="horz" lIns="121920" tIns="60960" rIns="121920" bIns="60960" rtlCol="0" anchor="t">
            <a:noAutofit/>
          </a:bodyPr>
          <a:lstStyle>
            <a:lvl1pPr marL="171450" indent="-171450" algn="l" defTabSz="685800" rtl="0" eaLnBrk="1" latinLnBrk="0" hangingPunct="1">
              <a:lnSpc>
                <a:spcPct val="120000"/>
              </a:lnSpc>
              <a:spcBef>
                <a:spcPts val="0"/>
              </a:spcBef>
              <a:buClr>
                <a:schemeClr val="accent1"/>
              </a:buClr>
              <a:buSzPct val="100000"/>
              <a:buFont typeface="Arial" panose="020B0604020202020204" pitchFamily="34" charset="0"/>
              <a:buChar char="•"/>
              <a:defRPr sz="150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350" kern="1200" cap="none"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050" kern="1200" cap="none"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9pPr>
          </a:lstStyle>
          <a:p>
            <a:pPr>
              <a:spcAft>
                <a:spcPts val="800"/>
              </a:spcAft>
              <a:buFont typeface="Wingdings,Sans-Serif"/>
              <a:buChar char="Ø"/>
            </a:pPr>
            <a:endParaRPr lang="nb-NO" sz="2000" b="1" i="1">
              <a:solidFill>
                <a:srgbClr val="002060"/>
              </a:solidFill>
              <a:latin typeface="Calibri"/>
              <a:ea typeface="Calibri"/>
              <a:cs typeface="Calibri"/>
            </a:endParaRPr>
          </a:p>
          <a:p>
            <a:pPr>
              <a:spcAft>
                <a:spcPts val="800"/>
              </a:spcAft>
              <a:buFont typeface="Wingdings,Sans-Serif"/>
              <a:buChar char="Ø"/>
            </a:pPr>
            <a:endParaRPr lang="nb-NO" sz="2000">
              <a:ea typeface="+mn-lt"/>
              <a:cs typeface="+mn-lt"/>
            </a:endParaRPr>
          </a:p>
          <a:p>
            <a:pPr>
              <a:spcAft>
                <a:spcPts val="800"/>
              </a:spcAft>
              <a:buFont typeface="Wingdings" panose="020B0604020202020204" pitchFamily="34" charset="0"/>
              <a:buChar char="Ø"/>
            </a:pPr>
            <a:r>
              <a:rPr lang="en-GB" sz="2400" b="1">
                <a:solidFill>
                  <a:srgbClr val="C00000"/>
                </a:solidFill>
                <a:latin typeface="Calibri"/>
                <a:ea typeface="Calibri"/>
                <a:cs typeface="Calibri"/>
              </a:rPr>
              <a:t>Matchmaking</a:t>
            </a:r>
            <a:r>
              <a:rPr lang="en-GB" sz="2400">
                <a:solidFill>
                  <a:srgbClr val="C00000"/>
                </a:solidFill>
                <a:latin typeface="Calibri"/>
                <a:ea typeface="Calibri"/>
                <a:cs typeface="Calibri"/>
              </a:rPr>
              <a:t> </a:t>
            </a:r>
            <a:r>
              <a:rPr lang="en-GB" sz="2400" b="1">
                <a:solidFill>
                  <a:srgbClr val="C00000"/>
                </a:solidFill>
                <a:latin typeface="Calibri"/>
                <a:ea typeface="Calibri"/>
                <a:cs typeface="Calibri"/>
              </a:rPr>
              <a:t>event</a:t>
            </a:r>
            <a:r>
              <a:rPr lang="en-GB" sz="2400" b="1">
                <a:solidFill>
                  <a:schemeClr val="accent1">
                    <a:lumMod val="50000"/>
                  </a:schemeClr>
                </a:solidFill>
                <a:latin typeface="Calibri"/>
                <a:ea typeface="Calibri"/>
                <a:cs typeface="Calibri"/>
              </a:rPr>
              <a:t>:</a:t>
            </a:r>
            <a:r>
              <a:rPr lang="en-GB" sz="2000" b="1">
                <a:solidFill>
                  <a:schemeClr val="accent1">
                    <a:lumMod val="50000"/>
                  </a:schemeClr>
                </a:solidFill>
                <a:latin typeface="Calibri"/>
                <a:ea typeface="Calibri"/>
                <a:cs typeface="Calibri"/>
              </a:rPr>
              <a:t> </a:t>
            </a:r>
            <a:r>
              <a:rPr lang="nb-NO" sz="2000" i="1">
                <a:solidFill>
                  <a:srgbClr val="000000"/>
                </a:solidFill>
                <a:latin typeface="Calibri"/>
                <a:ea typeface="Calibri"/>
                <a:cs typeface="Calibri"/>
              </a:rPr>
              <a:t>It </a:t>
            </a:r>
            <a:r>
              <a:rPr lang="nb-NO" sz="2000" b="1" i="1">
                <a:solidFill>
                  <a:schemeClr val="accent1">
                    <a:lumMod val="50000"/>
                  </a:schemeClr>
                </a:solidFill>
                <a:latin typeface="Calibri"/>
                <a:ea typeface="Calibri"/>
                <a:cs typeface="Calibri"/>
              </a:rPr>
              <a:t>promotes</a:t>
            </a:r>
            <a:r>
              <a:rPr lang="nb-NO" sz="2000" i="1">
                <a:solidFill>
                  <a:schemeClr val="accent1">
                    <a:lumMod val="50000"/>
                  </a:schemeClr>
                </a:solidFill>
                <a:latin typeface="Calibri"/>
                <a:ea typeface="Calibri"/>
                <a:cs typeface="Calibri"/>
              </a:rPr>
              <a:t> </a:t>
            </a:r>
            <a:r>
              <a:rPr lang="nb-NO" sz="2000" b="1" i="1">
                <a:solidFill>
                  <a:srgbClr val="000000"/>
                </a:solidFill>
                <a:latin typeface="Calibri"/>
                <a:ea typeface="Calibri"/>
                <a:cs typeface="Calibri"/>
              </a:rPr>
              <a:t>Norwegian </a:t>
            </a:r>
            <a:r>
              <a:rPr lang="nb-NO" sz="2000" b="1" i="1" err="1">
                <a:solidFill>
                  <a:srgbClr val="000000"/>
                </a:solidFill>
                <a:latin typeface="Calibri"/>
                <a:ea typeface="Calibri"/>
                <a:cs typeface="Calibri"/>
              </a:rPr>
              <a:t>companies</a:t>
            </a:r>
            <a:r>
              <a:rPr lang="nb-NO" sz="2000" b="1" i="1">
                <a:solidFill>
                  <a:srgbClr val="000000"/>
                </a:solidFill>
                <a:latin typeface="Calibri"/>
                <a:ea typeface="Calibri"/>
                <a:cs typeface="Calibri"/>
              </a:rPr>
              <a:t> </a:t>
            </a:r>
            <a:r>
              <a:rPr lang="nb-NO" sz="2000" i="1">
                <a:solidFill>
                  <a:srgbClr val="000000"/>
                </a:solidFill>
                <a:latin typeface="Calibri"/>
                <a:ea typeface="Calibri"/>
                <a:cs typeface="Calibri"/>
              </a:rPr>
              <a:t>and </a:t>
            </a:r>
            <a:r>
              <a:rPr lang="nb-NO" sz="2000" b="1" i="1" err="1">
                <a:solidFill>
                  <a:schemeClr val="accent1">
                    <a:lumMod val="50000"/>
                  </a:schemeClr>
                </a:solidFill>
                <a:latin typeface="Calibri"/>
                <a:ea typeface="Calibri"/>
                <a:cs typeface="Calibri"/>
              </a:rPr>
              <a:t>connects</a:t>
            </a:r>
            <a:r>
              <a:rPr lang="nb-NO" sz="2000" i="1">
                <a:solidFill>
                  <a:schemeClr val="accent1">
                    <a:lumMod val="50000"/>
                  </a:schemeClr>
                </a:solidFill>
                <a:latin typeface="Calibri"/>
                <a:ea typeface="Calibri"/>
                <a:cs typeface="Calibri"/>
              </a:rPr>
              <a:t> </a:t>
            </a:r>
            <a:r>
              <a:rPr lang="nb-NO" sz="2000" i="1" err="1">
                <a:solidFill>
                  <a:srgbClr val="000000"/>
                </a:solidFill>
                <a:latin typeface="Calibri"/>
                <a:ea typeface="Calibri"/>
                <a:cs typeface="Calibri"/>
              </a:rPr>
              <a:t>them</a:t>
            </a:r>
            <a:r>
              <a:rPr lang="nb-NO" sz="2000" i="1">
                <a:solidFill>
                  <a:srgbClr val="000000"/>
                </a:solidFill>
                <a:latin typeface="Calibri"/>
                <a:ea typeface="Calibri"/>
                <a:cs typeface="Calibri"/>
              </a:rPr>
              <a:t> </a:t>
            </a:r>
            <a:r>
              <a:rPr lang="nb-NO" sz="2000" i="1" err="1">
                <a:solidFill>
                  <a:srgbClr val="000000"/>
                </a:solidFill>
                <a:latin typeface="Calibri"/>
                <a:ea typeface="Calibri"/>
                <a:cs typeface="Calibri"/>
              </a:rPr>
              <a:t>with</a:t>
            </a:r>
            <a:r>
              <a:rPr lang="nb-NO" sz="2000" b="1" i="1">
                <a:solidFill>
                  <a:srgbClr val="000000"/>
                </a:solidFill>
                <a:latin typeface="Calibri"/>
                <a:ea typeface="Calibri"/>
                <a:cs typeface="Calibri"/>
              </a:rPr>
              <a:t> </a:t>
            </a:r>
            <a:r>
              <a:rPr lang="nb-NO" sz="2000" b="1" i="1" err="1">
                <a:solidFill>
                  <a:srgbClr val="000000"/>
                </a:solidFill>
                <a:latin typeface="Calibri"/>
                <a:ea typeface="Calibri"/>
                <a:cs typeface="Calibri"/>
              </a:rPr>
              <a:t>international</a:t>
            </a:r>
            <a:r>
              <a:rPr lang="nb-NO" sz="2000" b="1" i="1">
                <a:solidFill>
                  <a:srgbClr val="000000"/>
                </a:solidFill>
                <a:latin typeface="Calibri"/>
                <a:ea typeface="Calibri"/>
                <a:cs typeface="Calibri"/>
              </a:rPr>
              <a:t> partners.</a:t>
            </a:r>
            <a:endParaRPr lang="en-US" sz="2000">
              <a:latin typeface="Calibri"/>
              <a:ea typeface="+mn-lt"/>
              <a:cs typeface="Calibri"/>
            </a:endParaRPr>
          </a:p>
          <a:p>
            <a:pPr>
              <a:spcAft>
                <a:spcPts val="800"/>
              </a:spcAft>
              <a:buFont typeface="Wingdings" panose="020B0604020202020204" pitchFamily="34" charset="0"/>
              <a:buChar char="Ø"/>
            </a:pPr>
            <a:endParaRPr lang="nb-NO" sz="2000">
              <a:ea typeface="+mn-lt"/>
              <a:cs typeface="+mn-lt"/>
            </a:endParaRPr>
          </a:p>
          <a:p>
            <a:pPr>
              <a:spcAft>
                <a:spcPts val="800"/>
              </a:spcAft>
              <a:buFont typeface="Wingdings" panose="020B0604020202020204" pitchFamily="34" charset="0"/>
              <a:buChar char="Ø"/>
            </a:pPr>
            <a:r>
              <a:rPr lang="en-GB" sz="2000">
                <a:solidFill>
                  <a:srgbClr val="000000"/>
                </a:solidFill>
                <a:ea typeface="+mn-lt"/>
                <a:cs typeface="+mn-lt"/>
              </a:rPr>
              <a:t>The matchmaking provides a platform to make a profile, browse the profiles of other participants and book meetings: </a:t>
            </a:r>
            <a:r>
              <a:rPr lang="en-GB" sz="2000">
                <a:ea typeface="+mn-lt"/>
                <a:cs typeface="+mn-lt"/>
                <a:hlinkClick r:id="rId6"/>
              </a:rPr>
              <a:t>Digital matchmaking “Soft Measures: Awareness-raising, Training and Mentorship” - Home (b2match.io)</a:t>
            </a:r>
            <a:r>
              <a:rPr lang="en-GB" sz="2000">
                <a:solidFill>
                  <a:srgbClr val="000000"/>
                </a:solidFill>
                <a:ea typeface="+mn-lt"/>
                <a:cs typeface="+mn-lt"/>
              </a:rPr>
              <a:t> </a:t>
            </a:r>
          </a:p>
          <a:p>
            <a:pPr>
              <a:spcAft>
                <a:spcPts val="800"/>
              </a:spcAft>
              <a:buFont typeface="Wingdings" panose="020B0604020202020204" pitchFamily="34" charset="0"/>
              <a:buChar char="Ø"/>
            </a:pPr>
            <a:endParaRPr lang="en-GB" sz="2000" b="1" i="1">
              <a:solidFill>
                <a:schemeClr val="accent1">
                  <a:lumMod val="50000"/>
                </a:schemeClr>
              </a:solidFill>
              <a:ea typeface="+mn-lt"/>
              <a:cs typeface="+mn-lt"/>
            </a:endParaRPr>
          </a:p>
          <a:p>
            <a:pPr>
              <a:spcAft>
                <a:spcPts val="800"/>
              </a:spcAft>
              <a:buFont typeface="Wingdings" panose="020B0604020202020204" pitchFamily="34" charset="0"/>
              <a:buChar char="Ø"/>
            </a:pPr>
            <a:r>
              <a:rPr lang="en-GB" sz="2000" b="1" i="1">
                <a:solidFill>
                  <a:schemeClr val="accent1">
                    <a:lumMod val="50000"/>
                  </a:schemeClr>
                </a:solidFill>
                <a:ea typeface="+mn-lt"/>
                <a:cs typeface="+mn-lt"/>
              </a:rPr>
              <a:t>Participants can sign up and book meeting all </a:t>
            </a:r>
            <a:r>
              <a:rPr lang="en-GB" sz="2000" b="1" i="1" u="sng">
                <a:solidFill>
                  <a:schemeClr val="accent1">
                    <a:lumMod val="50000"/>
                  </a:schemeClr>
                </a:solidFill>
                <a:ea typeface="+mn-lt"/>
                <a:cs typeface="+mn-lt"/>
              </a:rPr>
              <a:t>throughout April. </a:t>
            </a:r>
            <a:endParaRPr lang="en-GB" sz="2000">
              <a:solidFill>
                <a:schemeClr val="accent1">
                  <a:lumMod val="50000"/>
                </a:schemeClr>
              </a:solidFill>
            </a:endParaRPr>
          </a:p>
          <a:p>
            <a:pPr marL="0" indent="0">
              <a:spcAft>
                <a:spcPts val="800"/>
              </a:spcAft>
              <a:buNone/>
            </a:pPr>
            <a:endParaRPr lang="nb-NO" sz="2000" b="1" i="1">
              <a:solidFill>
                <a:srgbClr val="002060"/>
              </a:solidFill>
              <a:latin typeface="Calibri" panose="020F0502020204030204" pitchFamily="34" charset="0"/>
              <a:ea typeface="Calibri"/>
              <a:cs typeface="Calibri" panose="020F0502020204030204" pitchFamily="34" charset="0"/>
            </a:endParaRPr>
          </a:p>
        </p:txBody>
      </p:sp>
    </p:spTree>
    <p:extLst>
      <p:ext uri="{BB962C8B-B14F-4D97-AF65-F5344CB8AC3E}">
        <p14:creationId xmlns:p14="http://schemas.microsoft.com/office/powerpoint/2010/main" val="1165188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7"/>
            <a:ext cx="12192000" cy="410594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1" name="Picture 20">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49"/>
          </a:xfrm>
          <a:prstGeom prst="rect">
            <a:avLst/>
          </a:prstGeom>
        </p:spPr>
      </p:pic>
      <p:cxnSp>
        <p:nvCxnSpPr>
          <p:cNvPr id="23" name="Straight Connector 22">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7" y="1847088"/>
            <a:ext cx="9607521"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7" name="Rectangle 26">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11" name="Picture 10" descr="A group of people wearing hardhats standing in front of a factory&#10;&#10;Description automatically generated with medium confidence">
            <a:extLst>
              <a:ext uri="{FF2B5EF4-FFF2-40B4-BE49-F238E27FC236}">
                <a16:creationId xmlns:a16="http://schemas.microsoft.com/office/drawing/2014/main" id="{4480BF05-6E79-4BD2-905C-C6967089B99F}"/>
              </a:ext>
            </a:extLst>
          </p:cNvPr>
          <p:cNvPicPr>
            <a:picLocks noChangeAspect="1"/>
          </p:cNvPicPr>
          <p:nvPr/>
        </p:nvPicPr>
        <p:blipFill rotWithShape="1">
          <a:blip r:embed="rId4">
            <a:alphaModFix amt="50000"/>
            <a:extLst>
              <a:ext uri="{837473B0-CC2E-450A-ABE3-18F120FF3D39}">
                <a1611:picAttrSrcUrl xmlns:a1611="http://schemas.microsoft.com/office/drawing/2016/11/main" r:id="rId5"/>
              </a:ext>
            </a:extLst>
          </a:blip>
          <a:srcRect t="24032" r="-2" b="462"/>
          <a:stretch/>
        </p:blipFill>
        <p:spPr>
          <a:xfrm>
            <a:off x="304" y="13"/>
            <a:ext cx="12191696" cy="6857987"/>
          </a:xfrm>
          <a:prstGeom prst="rect">
            <a:avLst/>
          </a:prstGeom>
        </p:spPr>
      </p:pic>
      <p:sp>
        <p:nvSpPr>
          <p:cNvPr id="29"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3"/>
            <a:ext cx="811020" cy="503577"/>
          </a:xfrm>
          <a:prstGeom prst="rect">
            <a:avLst/>
          </a:prstGeom>
        </p:spPr>
        <p:txBody>
          <a:bodyPr vert="horz" lIns="121920" tIns="60960" rIns="121920" bIns="6096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3733"/>
          </a:p>
        </p:txBody>
      </p:sp>
      <p:sp>
        <p:nvSpPr>
          <p:cNvPr id="31"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121920" tIns="60960" rIns="121920" bIns="6096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600">
              <a:solidFill>
                <a:schemeClr val="tx1"/>
              </a:solidFill>
            </a:endParaRPr>
          </a:p>
        </p:txBody>
      </p:sp>
      <p:sp>
        <p:nvSpPr>
          <p:cNvPr id="33" name="Rectangle 32">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1"/>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3200"/>
          </a:p>
        </p:txBody>
      </p:sp>
      <p:sp>
        <p:nvSpPr>
          <p:cNvPr id="9" name="TextBox 8">
            <a:extLst>
              <a:ext uri="{FF2B5EF4-FFF2-40B4-BE49-F238E27FC236}">
                <a16:creationId xmlns:a16="http://schemas.microsoft.com/office/drawing/2014/main" id="{22574680-E843-44AA-99ED-605E5C1C34EE}"/>
              </a:ext>
            </a:extLst>
          </p:cNvPr>
          <p:cNvSpPr txBox="1"/>
          <p:nvPr/>
        </p:nvSpPr>
        <p:spPr>
          <a:xfrm>
            <a:off x="1130272" y="1193800"/>
            <a:ext cx="3193049" cy="4699000"/>
          </a:xfrm>
          <a:prstGeom prst="rect">
            <a:avLst/>
          </a:prstGeom>
        </p:spPr>
        <p:txBody>
          <a:bodyPr vert="horz" lIns="121920" tIns="60960" rIns="121920" bIns="60960" rtlCol="0" anchor="ctr">
            <a:normAutofit/>
          </a:bodyPr>
          <a:lstStyle/>
          <a:p>
            <a:pPr defTabSz="1219170">
              <a:lnSpc>
                <a:spcPct val="90000"/>
              </a:lnSpc>
              <a:spcBef>
                <a:spcPct val="0"/>
              </a:spcBef>
              <a:spcAft>
                <a:spcPts val="800"/>
              </a:spcAft>
            </a:pPr>
            <a:r>
              <a:rPr lang="en-US" sz="4267" cap="all">
                <a:latin typeface="+mj-lt"/>
                <a:ea typeface="+mj-ea"/>
                <a:cs typeface="+mj-cs"/>
              </a:rPr>
              <a:t>Areas of support and eligible activities</a:t>
            </a:r>
          </a:p>
        </p:txBody>
      </p:sp>
      <p:cxnSp>
        <p:nvCxnSpPr>
          <p:cNvPr id="35" name="Straight Connector 34">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7"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6" cy="309201"/>
          </a:xfrm>
          <a:prstGeom prst="rect">
            <a:avLst/>
          </a:prstGeom>
        </p:spPr>
        <p:txBody>
          <a:bodyPr vert="horz" lIns="121920" tIns="60960" rIns="121920" bIns="6096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600">
              <a:solidFill>
                <a:schemeClr val="tx1"/>
              </a:solidFill>
            </a:endParaRPr>
          </a:p>
        </p:txBody>
      </p:sp>
      <p:sp>
        <p:nvSpPr>
          <p:cNvPr id="12" name="TextBox 11">
            <a:extLst>
              <a:ext uri="{FF2B5EF4-FFF2-40B4-BE49-F238E27FC236}">
                <a16:creationId xmlns:a16="http://schemas.microsoft.com/office/drawing/2014/main" id="{2EC55D18-731F-484F-9EC4-2B83B7B4330E}"/>
              </a:ext>
            </a:extLst>
          </p:cNvPr>
          <p:cNvSpPr txBox="1"/>
          <p:nvPr/>
        </p:nvSpPr>
        <p:spPr>
          <a:xfrm>
            <a:off x="9218109" y="6591260"/>
            <a:ext cx="2973891" cy="235898"/>
          </a:xfrm>
          <a:prstGeom prst="rect">
            <a:avLst/>
          </a:prstGeom>
          <a:solidFill>
            <a:srgbClr val="000000"/>
          </a:solidFill>
        </p:spPr>
        <p:txBody>
          <a:bodyPr wrap="none" rtlCol="0">
            <a:spAutoFit/>
          </a:bodyPr>
          <a:lstStyle/>
          <a:p>
            <a:pPr algn="r">
              <a:spcAft>
                <a:spcPts val="800"/>
              </a:spcAft>
            </a:pPr>
            <a:r>
              <a:rPr lang="nb-NO" sz="933">
                <a:solidFill>
                  <a:srgbClr val="FFFFFF"/>
                </a:solidFill>
                <a:hlinkClick r:id="rId5" tooltip="http://www.susted.com/wordpress/content/preparing-the-future-sustainable-energy-workforce-and-the-center-for-renewable-energy-advanced-technological-education_2017_03/">
                  <a:extLst>
                    <a:ext uri="{A12FA001-AC4F-418D-AE19-62706E023703}">
                      <ahyp:hlinkClr xmlns:ahyp="http://schemas.microsoft.com/office/drawing/2018/hyperlinkcolor" val="tx"/>
                    </a:ext>
                  </a:extLst>
                </a:hlinkClick>
              </a:rPr>
              <a:t>This Photo</a:t>
            </a:r>
            <a:r>
              <a:rPr lang="nb-NO" sz="933">
                <a:solidFill>
                  <a:srgbClr val="FFFFFF"/>
                </a:solidFill>
              </a:rPr>
              <a:t> by Unknown Author is licensed under </a:t>
            </a:r>
            <a:r>
              <a:rPr lang="nb-NO" sz="933">
                <a:solidFill>
                  <a:srgbClr val="FFFFFF"/>
                </a:solidFill>
                <a:hlinkClick r:id="rId6" tooltip="https://creativecommons.org/licenses/by/3.0/">
                  <a:extLst>
                    <a:ext uri="{A12FA001-AC4F-418D-AE19-62706E023703}">
                      <ahyp:hlinkClr xmlns:ahyp="http://schemas.microsoft.com/office/drawing/2018/hyperlinkcolor" val="tx"/>
                    </a:ext>
                  </a:extLst>
                </a:hlinkClick>
              </a:rPr>
              <a:t>CC BY</a:t>
            </a:r>
            <a:endParaRPr lang="nb-NO" sz="933">
              <a:solidFill>
                <a:srgbClr val="FFFFFF"/>
              </a:solidFill>
            </a:endParaRPr>
          </a:p>
        </p:txBody>
      </p:sp>
      <p:graphicFrame>
        <p:nvGraphicFramePr>
          <p:cNvPr id="14" name="TextBox 6">
            <a:extLst>
              <a:ext uri="{FF2B5EF4-FFF2-40B4-BE49-F238E27FC236}">
                <a16:creationId xmlns:a16="http://schemas.microsoft.com/office/drawing/2014/main" id="{ADCA51AD-AB76-EB56-C368-428BDDFC9A9C}"/>
              </a:ext>
            </a:extLst>
          </p:cNvPr>
          <p:cNvGraphicFramePr/>
          <p:nvPr>
            <p:extLst>
              <p:ext uri="{D42A27DB-BD31-4B8C-83A1-F6EECF244321}">
                <p14:modId xmlns:p14="http://schemas.microsoft.com/office/powerpoint/2010/main" val="765876297"/>
              </p:ext>
            </p:extLst>
          </p:nvPr>
        </p:nvGraphicFramePr>
        <p:xfrm>
          <a:off x="4976636" y="1193800"/>
          <a:ext cx="6085091" cy="4699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290208396"/>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7"/>
            <a:ext cx="12192000" cy="410594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49"/>
          </a:xfrm>
          <a:prstGeom prst="rect">
            <a:avLst/>
          </a:prstGeom>
        </p:spPr>
      </p:pic>
      <p:cxnSp>
        <p:nvCxnSpPr>
          <p:cNvPr id="15" name="Straight Connector 14">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7" y="1847088"/>
            <a:ext cx="9607521"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9" name="Rectangle 18">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3" name="Picture 5" descr="A picture containing sky, outdoor, ground, person&#10;&#10;Description automatically generated">
            <a:extLst>
              <a:ext uri="{FF2B5EF4-FFF2-40B4-BE49-F238E27FC236}">
                <a16:creationId xmlns:a16="http://schemas.microsoft.com/office/drawing/2014/main" id="{375600D6-B827-A098-4B62-62EEA6A9C18C}"/>
              </a:ext>
            </a:extLst>
          </p:cNvPr>
          <p:cNvPicPr>
            <a:picLocks noChangeAspect="1"/>
          </p:cNvPicPr>
          <p:nvPr/>
        </p:nvPicPr>
        <p:blipFill rotWithShape="1">
          <a:blip r:embed="rId4">
            <a:alphaModFix amt="50000"/>
            <a:extLst>
              <a:ext uri="{837473B0-CC2E-450A-ABE3-18F120FF3D39}">
                <a1611:picAttrSrcUrl xmlns:a1611="http://schemas.microsoft.com/office/drawing/2016/11/main" r:id="rId5"/>
              </a:ext>
            </a:extLst>
          </a:blip>
          <a:srcRect t="15729" r="-2" b="-2"/>
          <a:stretch/>
        </p:blipFill>
        <p:spPr>
          <a:xfrm>
            <a:off x="304" y="13"/>
            <a:ext cx="12191696" cy="6857987"/>
          </a:xfrm>
          <a:prstGeom prst="rect">
            <a:avLst/>
          </a:prstGeom>
        </p:spPr>
      </p:pic>
      <p:sp>
        <p:nvSpPr>
          <p:cNvPr id="21"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3"/>
            <a:ext cx="811020" cy="503577"/>
          </a:xfrm>
          <a:prstGeom prst="rect">
            <a:avLst/>
          </a:prstGeom>
        </p:spPr>
        <p:txBody>
          <a:bodyPr vert="horz" lIns="121920" tIns="60960" rIns="121920" bIns="6096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3733"/>
          </a:p>
        </p:txBody>
      </p:sp>
      <p:sp>
        <p:nvSpPr>
          <p:cNvPr id="23"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121920" tIns="60960" rIns="121920" bIns="6096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600">
              <a:solidFill>
                <a:schemeClr val="tx1"/>
              </a:solidFill>
            </a:endParaRPr>
          </a:p>
        </p:txBody>
      </p:sp>
      <p:sp>
        <p:nvSpPr>
          <p:cNvPr id="25" name="Rectangle 24">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1"/>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3200"/>
          </a:p>
        </p:txBody>
      </p:sp>
      <p:sp>
        <p:nvSpPr>
          <p:cNvPr id="5" name="Title 4">
            <a:extLst>
              <a:ext uri="{FF2B5EF4-FFF2-40B4-BE49-F238E27FC236}">
                <a16:creationId xmlns:a16="http://schemas.microsoft.com/office/drawing/2014/main" id="{B5584A41-1C59-4EB8-8374-C482F85ABE49}"/>
              </a:ext>
            </a:extLst>
          </p:cNvPr>
          <p:cNvSpPr>
            <a:spLocks noGrp="1"/>
          </p:cNvSpPr>
          <p:nvPr>
            <p:ph type="title"/>
          </p:nvPr>
        </p:nvSpPr>
        <p:spPr>
          <a:xfrm>
            <a:off x="1130272" y="1193800"/>
            <a:ext cx="3193049" cy="4699000"/>
          </a:xfrm>
        </p:spPr>
        <p:txBody>
          <a:bodyPr vert="horz" wrap="square" lIns="121920" tIns="60960" rIns="121920" bIns="60960" rtlCol="0" anchor="ctr" anchorCtr="0">
            <a:normAutofit/>
          </a:bodyPr>
          <a:lstStyle/>
          <a:p>
            <a:pPr defTabSz="1219170"/>
            <a:r>
              <a:rPr lang="en-US" sz="4267"/>
              <a:t>ELIGIBLE ACTIVITIES </a:t>
            </a:r>
            <a:br>
              <a:rPr lang="en-US" sz="4267"/>
            </a:br>
            <a:endParaRPr lang="en-US" sz="4267"/>
          </a:p>
        </p:txBody>
      </p:sp>
      <p:cxnSp>
        <p:nvCxnSpPr>
          <p:cNvPr id="27" name="Straight Connector 26">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417E617E-F7D0-4DE2-9A23-86E8337747D5}"/>
              </a:ext>
            </a:extLst>
          </p:cNvPr>
          <p:cNvSpPr>
            <a:spLocks noGrp="1"/>
          </p:cNvSpPr>
          <p:nvPr>
            <p:ph idx="14"/>
          </p:nvPr>
        </p:nvSpPr>
        <p:spPr>
          <a:xfrm>
            <a:off x="4601003" y="1193800"/>
            <a:ext cx="7550608" cy="4699000"/>
          </a:xfrm>
        </p:spPr>
        <p:txBody>
          <a:bodyPr vert="horz" lIns="121920" tIns="60960" rIns="121920" bIns="60960" rtlCol="0" anchor="ctr">
            <a:noAutofit/>
          </a:bodyPr>
          <a:lstStyle/>
          <a:p>
            <a:pPr indent="-304792" defTabSz="1219170">
              <a:lnSpc>
                <a:spcPct val="110000"/>
              </a:lnSpc>
              <a:tabLst>
                <a:tab pos="304792" algn="l"/>
              </a:tabLst>
            </a:pPr>
            <a:r>
              <a:rPr lang="en-US" sz="1200" b="1" u="sng">
                <a:solidFill>
                  <a:srgbClr val="FFFF00"/>
                </a:solidFill>
              </a:rPr>
              <a:t>Trainings, seminars, mentoring, media campaigns</a:t>
            </a:r>
            <a:r>
              <a:rPr lang="en-US" sz="1200" u="sng">
                <a:solidFill>
                  <a:srgbClr val="FFFF00"/>
                </a:solidFill>
              </a:rPr>
              <a:t>, etc., provided </a:t>
            </a:r>
            <a:r>
              <a:rPr lang="en-US" sz="1200" b="1" u="sng">
                <a:solidFill>
                  <a:srgbClr val="FFFF00"/>
                </a:solidFill>
              </a:rPr>
              <a:t>to general public </a:t>
            </a:r>
            <a:r>
              <a:rPr lang="en-US" sz="1200" u="sng">
                <a:solidFill>
                  <a:srgbClr val="FFFF00"/>
                </a:solidFill>
              </a:rPr>
              <a:t>by </a:t>
            </a:r>
            <a:r>
              <a:rPr lang="en-US" sz="1200" b="1" u="sng">
                <a:solidFill>
                  <a:srgbClr val="FFFF00"/>
                </a:solidFill>
              </a:rPr>
              <a:t>business </a:t>
            </a:r>
            <a:r>
              <a:rPr lang="en-US" sz="1200" b="1" u="sng" err="1">
                <a:solidFill>
                  <a:srgbClr val="FFFF00"/>
                </a:solidFill>
              </a:rPr>
              <a:t>organisations</a:t>
            </a:r>
            <a:r>
              <a:rPr lang="en-US" sz="1200" b="1"/>
              <a:t> </a:t>
            </a:r>
            <a:r>
              <a:rPr lang="en-US" sz="1200"/>
              <a:t>(SMEs, large companies, incubators, accelerators etc.), </a:t>
            </a:r>
            <a:r>
              <a:rPr lang="en-US" sz="1200" b="1"/>
              <a:t>public sector </a:t>
            </a:r>
            <a:r>
              <a:rPr lang="en-US" sz="1200"/>
              <a:t>(public </a:t>
            </a:r>
            <a:r>
              <a:rPr lang="en-US" sz="1200" err="1"/>
              <a:t>organisations</a:t>
            </a:r>
            <a:r>
              <a:rPr lang="en-US" sz="1200"/>
              <a:t>, local, regional or central public entities), </a:t>
            </a:r>
            <a:r>
              <a:rPr lang="en-US" sz="1200" b="1"/>
              <a:t>public educational institutions</a:t>
            </a:r>
            <a:r>
              <a:rPr lang="en-US" sz="1200"/>
              <a:t>, </a:t>
            </a:r>
            <a:r>
              <a:rPr lang="en-US" sz="1200" b="1"/>
              <a:t>academia</a:t>
            </a:r>
            <a:r>
              <a:rPr lang="en-US" sz="1200"/>
              <a:t>, in fields like </a:t>
            </a:r>
            <a:r>
              <a:rPr lang="en-US" sz="1200" b="1"/>
              <a:t>renewable energy, energy efficiency </a:t>
            </a:r>
            <a:r>
              <a:rPr lang="en-US" sz="1200"/>
              <a:t>– </a:t>
            </a:r>
            <a:r>
              <a:rPr lang="en-US" sz="1200" b="1"/>
              <a:t>awareness raising general public </a:t>
            </a:r>
            <a:r>
              <a:rPr lang="en-US" sz="1200"/>
              <a:t>and </a:t>
            </a:r>
            <a:r>
              <a:rPr lang="en-US" sz="1200" b="1"/>
              <a:t>training</a:t>
            </a:r>
            <a:r>
              <a:rPr lang="en-US" sz="1200"/>
              <a:t>/ competence.</a:t>
            </a:r>
          </a:p>
          <a:p>
            <a:pPr indent="-304792" defTabSz="1219170">
              <a:lnSpc>
                <a:spcPct val="110000"/>
              </a:lnSpc>
              <a:tabLst>
                <a:tab pos="304792" algn="l"/>
              </a:tabLst>
            </a:pPr>
            <a:endParaRPr lang="en-US" sz="1200"/>
          </a:p>
          <a:p>
            <a:pPr indent="-304792" defTabSz="1219170">
              <a:lnSpc>
                <a:spcPct val="110000"/>
              </a:lnSpc>
              <a:tabLst>
                <a:tab pos="304792" algn="l"/>
              </a:tabLst>
            </a:pPr>
            <a:r>
              <a:rPr lang="en-US" sz="1200" b="1" u="sng">
                <a:solidFill>
                  <a:srgbClr val="FFFF00"/>
                </a:solidFill>
              </a:rPr>
              <a:t>Conferences/workshops in the field of renewable energy, energy efficiency</a:t>
            </a:r>
            <a:r>
              <a:rPr lang="en-US" sz="1200" b="1" u="sng"/>
              <a:t> </a:t>
            </a:r>
            <a:r>
              <a:rPr lang="en-US" sz="1200"/>
              <a:t>– awareness raising to general public and /or public authorities.</a:t>
            </a:r>
          </a:p>
          <a:p>
            <a:pPr indent="-304792" defTabSz="1219170">
              <a:lnSpc>
                <a:spcPct val="110000"/>
              </a:lnSpc>
              <a:tabLst>
                <a:tab pos="304792" algn="l"/>
              </a:tabLst>
            </a:pPr>
            <a:endParaRPr lang="en-US" sz="1200"/>
          </a:p>
          <a:p>
            <a:pPr indent="-304792" defTabSz="1219170">
              <a:lnSpc>
                <a:spcPct val="110000"/>
              </a:lnSpc>
              <a:tabLst>
                <a:tab pos="304792" algn="l"/>
              </a:tabLst>
            </a:pPr>
            <a:r>
              <a:rPr lang="en-US" sz="1200" b="1" u="sng">
                <a:solidFill>
                  <a:srgbClr val="FFFF00"/>
                </a:solidFill>
              </a:rPr>
              <a:t>Credit giving education at tertiary level on renewable energy, energy efficiency and energy security</a:t>
            </a:r>
            <a:r>
              <a:rPr lang="en-US" sz="1200" b="1" u="sng"/>
              <a:t> </a:t>
            </a:r>
            <a:r>
              <a:rPr lang="en-US" sz="1200"/>
              <a:t>(supply) to general public.</a:t>
            </a:r>
          </a:p>
          <a:p>
            <a:pPr indent="-304792" defTabSz="1219170">
              <a:lnSpc>
                <a:spcPct val="110000"/>
              </a:lnSpc>
              <a:tabLst>
                <a:tab pos="304792" algn="l"/>
              </a:tabLst>
            </a:pPr>
            <a:endParaRPr lang="en-US" sz="1200"/>
          </a:p>
          <a:p>
            <a:pPr indent="-304792" defTabSz="1219170">
              <a:lnSpc>
                <a:spcPct val="110000"/>
              </a:lnSpc>
              <a:tabLst>
                <a:tab pos="304792" algn="l"/>
              </a:tabLst>
            </a:pPr>
            <a:r>
              <a:rPr lang="en-US" sz="1200" b="1" u="sng">
                <a:solidFill>
                  <a:srgbClr val="FFFF00"/>
                </a:solidFill>
              </a:rPr>
              <a:t>Training staff in energy advice</a:t>
            </a:r>
            <a:r>
              <a:rPr lang="en-US" sz="1200" b="1">
                <a:solidFill>
                  <a:srgbClr val="FFFF00"/>
                </a:solidFill>
              </a:rPr>
              <a:t> </a:t>
            </a:r>
            <a:r>
              <a:rPr lang="en-US" sz="1200"/>
              <a:t>(e.g., City/Commune and Guilds’ Energy Awareness course) so that they are better able to address the needs of customers.</a:t>
            </a:r>
          </a:p>
          <a:p>
            <a:pPr indent="-304792" defTabSz="1219170">
              <a:lnSpc>
                <a:spcPct val="110000"/>
              </a:lnSpc>
              <a:tabLst>
                <a:tab pos="304792" algn="l"/>
              </a:tabLst>
            </a:pPr>
            <a:endParaRPr lang="en-US" sz="1200"/>
          </a:p>
          <a:p>
            <a:pPr indent="-304792" defTabSz="1219170">
              <a:lnSpc>
                <a:spcPct val="110000"/>
              </a:lnSpc>
              <a:tabLst>
                <a:tab pos="304792" algn="l"/>
              </a:tabLst>
            </a:pPr>
            <a:r>
              <a:rPr lang="en-US" sz="1200" b="1" u="sng">
                <a:solidFill>
                  <a:srgbClr val="FFFF00"/>
                </a:solidFill>
              </a:rPr>
              <a:t>Training on general public about ways to use energy more efficiently</a:t>
            </a:r>
            <a:r>
              <a:rPr lang="en-US" sz="1200" b="1"/>
              <a:t> </a:t>
            </a:r>
            <a:r>
              <a:rPr lang="en-US" sz="1200"/>
              <a:t>(e.g., explaining how to use timers, controls, heaters etc. effectively).</a:t>
            </a:r>
          </a:p>
          <a:p>
            <a:pPr indent="-304792" defTabSz="1219170">
              <a:lnSpc>
                <a:spcPct val="110000"/>
              </a:lnSpc>
              <a:tabLst>
                <a:tab pos="304792" algn="l"/>
              </a:tabLst>
            </a:pPr>
            <a:endParaRPr lang="en-US" sz="1200"/>
          </a:p>
          <a:p>
            <a:pPr indent="-304792" defTabSz="1219170">
              <a:lnSpc>
                <a:spcPct val="110000"/>
              </a:lnSpc>
              <a:tabLst>
                <a:tab pos="304792" algn="l"/>
              </a:tabLst>
            </a:pPr>
            <a:r>
              <a:rPr lang="en-US" sz="1200" b="1" u="sng">
                <a:solidFill>
                  <a:srgbClr val="FFFF00"/>
                </a:solidFill>
              </a:rPr>
              <a:t>Support for the trainings in implementation of Energy Management systems</a:t>
            </a:r>
            <a:r>
              <a:rPr lang="en-US" sz="1200"/>
              <a:t>, which includes </a:t>
            </a:r>
            <a:r>
              <a:rPr lang="en-US" sz="1200" b="1"/>
              <a:t>energy efficiency</a:t>
            </a:r>
            <a:r>
              <a:rPr lang="en-US" sz="1200"/>
              <a:t>, local </a:t>
            </a:r>
            <a:r>
              <a:rPr lang="en-US" sz="1200" b="1"/>
              <a:t>renewable generation</a:t>
            </a:r>
            <a:r>
              <a:rPr lang="en-US" sz="1200"/>
              <a:t>, </a:t>
            </a:r>
            <a:r>
              <a:rPr lang="en-US" sz="1200" b="1"/>
              <a:t>energy sufficiency/security</a:t>
            </a:r>
            <a:r>
              <a:rPr lang="en-US" sz="1200"/>
              <a:t>, the creation of an energy management team in industries, local public authorities, universities, except for the requirements imposed by the law.</a:t>
            </a:r>
          </a:p>
          <a:p>
            <a:pPr indent="-304792" defTabSz="1219170">
              <a:lnSpc>
                <a:spcPct val="110000"/>
              </a:lnSpc>
              <a:tabLst>
                <a:tab pos="304792" algn="l"/>
              </a:tabLst>
            </a:pPr>
            <a:endParaRPr lang="en-US" sz="1200"/>
          </a:p>
          <a:p>
            <a:pPr indent="-304792" defTabSz="1219170">
              <a:lnSpc>
                <a:spcPct val="110000"/>
              </a:lnSpc>
              <a:tabLst>
                <a:tab pos="304792" algn="l"/>
              </a:tabLst>
            </a:pPr>
            <a:r>
              <a:rPr lang="en-US" sz="1200" b="1" u="sng">
                <a:solidFill>
                  <a:srgbClr val="FFFF00"/>
                </a:solidFill>
              </a:rPr>
              <a:t>Support skills </a:t>
            </a:r>
            <a:r>
              <a:rPr lang="en-US" sz="1200"/>
              <a:t>regarding the preliminary evaluation, preparation (including risk mitigation) and </a:t>
            </a:r>
            <a:r>
              <a:rPr lang="en-US" sz="1200" b="1"/>
              <a:t>development of an energy investment</a:t>
            </a:r>
            <a:r>
              <a:rPr lang="en-US" sz="1200"/>
              <a:t>, including knowledge related to how to sell and how to buy energy efficiency.</a:t>
            </a:r>
          </a:p>
          <a:p>
            <a:pPr indent="-304792" defTabSz="1219170">
              <a:lnSpc>
                <a:spcPct val="110000"/>
              </a:lnSpc>
              <a:tabLst>
                <a:tab pos="304792" algn="l"/>
              </a:tabLst>
            </a:pPr>
            <a:endParaRPr lang="en-US" sz="1200"/>
          </a:p>
          <a:p>
            <a:pPr indent="-304792" defTabSz="1219170">
              <a:lnSpc>
                <a:spcPct val="110000"/>
              </a:lnSpc>
              <a:tabLst>
                <a:tab pos="304792" algn="l"/>
              </a:tabLst>
            </a:pPr>
            <a:r>
              <a:rPr lang="en-US" sz="1200" b="1" u="sng">
                <a:solidFill>
                  <a:srgbClr val="FFFF00"/>
                </a:solidFill>
              </a:rPr>
              <a:t>Support for trainings to overcome internal / external barriers for the energy efficiency to be implemented</a:t>
            </a:r>
            <a:r>
              <a:rPr lang="en-US" sz="1200" b="1" u="sng"/>
              <a:t> </a:t>
            </a:r>
            <a:r>
              <a:rPr lang="en-US" sz="1200"/>
              <a:t>(trainings for the decision makers to understand the projects in terms of MWh savings, in terms of increased profitability, release of cashflow, difficulties in obtaining licenses, etc.).</a:t>
            </a:r>
          </a:p>
          <a:p>
            <a:pPr indent="-304792" defTabSz="1219170">
              <a:lnSpc>
                <a:spcPct val="110000"/>
              </a:lnSpc>
              <a:tabLst>
                <a:tab pos="304792" algn="l"/>
              </a:tabLst>
            </a:pPr>
            <a:endParaRPr lang="en-US" sz="1200"/>
          </a:p>
          <a:p>
            <a:pPr indent="-304792" defTabSz="1219170">
              <a:lnSpc>
                <a:spcPct val="110000"/>
              </a:lnSpc>
              <a:spcBef>
                <a:spcPts val="400"/>
              </a:spcBef>
              <a:tabLst>
                <a:tab pos="304792" algn="l"/>
              </a:tabLst>
            </a:pPr>
            <a:r>
              <a:rPr lang="en-US" sz="1200" b="1" u="sng">
                <a:solidFill>
                  <a:srgbClr val="FFFF00"/>
                </a:solidFill>
              </a:rPr>
              <a:t>Support for trainings of the local public authorities</a:t>
            </a:r>
            <a:r>
              <a:rPr lang="en-US" sz="1200" u="sng"/>
              <a:t> </a:t>
            </a:r>
            <a:r>
              <a:rPr lang="en-US" sz="1200"/>
              <a:t>in relation with the associations of households/blocks of apartments, to make the residential owners and landlords to be more aware of the benefits of renewable energy and/or energy efficiency measures (deep renovation, PV installation on the rooftops, etc..).</a:t>
            </a:r>
          </a:p>
          <a:p>
            <a:pPr indent="-304792" defTabSz="1219170">
              <a:lnSpc>
                <a:spcPct val="110000"/>
              </a:lnSpc>
            </a:pPr>
            <a:endParaRPr lang="en-US" sz="1067"/>
          </a:p>
        </p:txBody>
      </p:sp>
      <p:sp>
        <p:nvSpPr>
          <p:cNvPr id="29"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6" cy="309201"/>
          </a:xfrm>
          <a:prstGeom prst="rect">
            <a:avLst/>
          </a:prstGeom>
        </p:spPr>
        <p:txBody>
          <a:bodyPr vert="horz" lIns="121920" tIns="60960" rIns="121920" bIns="6096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600">
              <a:solidFill>
                <a:schemeClr val="tx1"/>
              </a:solidFill>
            </a:endParaRPr>
          </a:p>
        </p:txBody>
      </p:sp>
    </p:spTree>
    <p:extLst>
      <p:ext uri="{BB962C8B-B14F-4D97-AF65-F5344CB8AC3E}">
        <p14:creationId xmlns:p14="http://schemas.microsoft.com/office/powerpoint/2010/main" val="705747564"/>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8D0825-997D-4741-8BEF-B86AD7866C4D}"/>
              </a:ext>
            </a:extLst>
          </p:cNvPr>
          <p:cNvSpPr txBox="1"/>
          <p:nvPr/>
        </p:nvSpPr>
        <p:spPr>
          <a:xfrm>
            <a:off x="-36204" y="1660759"/>
            <a:ext cx="6015051" cy="110799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endParaRPr lang="en-US" sz="3200">
              <a:cs typeface="Calibri"/>
            </a:endParaRPr>
          </a:p>
          <a:p>
            <a:endParaRPr lang="en-US" sz="3200">
              <a:cs typeface="Calibri"/>
            </a:endParaRPr>
          </a:p>
        </p:txBody>
      </p:sp>
      <p:pic>
        <p:nvPicPr>
          <p:cNvPr id="16" name="Picture 16" descr="A picture containing outdoor, grass, sky, kite&#10;&#10;Description automatically generated">
            <a:extLst>
              <a:ext uri="{FF2B5EF4-FFF2-40B4-BE49-F238E27FC236}">
                <a16:creationId xmlns:a16="http://schemas.microsoft.com/office/drawing/2014/main" id="{2CDC0C8B-C154-47B5-AF31-CB4502540CC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106177" y="1856694"/>
            <a:ext cx="3723297" cy="2736797"/>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E2D4C4BF-4780-4E6E-997A-B337BE00C790}"/>
              </a:ext>
            </a:extLst>
          </p:cNvPr>
          <p:cNvSpPr txBox="1"/>
          <p:nvPr/>
        </p:nvSpPr>
        <p:spPr>
          <a:xfrm>
            <a:off x="8686799" y="4594626"/>
            <a:ext cx="3144212" cy="423333"/>
          </a:xfrm>
          <a:prstGeom prst="rect">
            <a:avLst/>
          </a:prstGeom>
        </p:spPr>
        <p:txBody>
          <a:bodyPr lIns="121920" tIns="60960" rIns="121920" bIns="60960" anchor="t">
            <a:normAutofit/>
          </a:bodyPr>
          <a:lstStyle/>
          <a:p>
            <a:r>
              <a:rPr lang="en-US" sz="800">
                <a:hlinkClick r:id="rId4"/>
              </a:rPr>
              <a:t>This Photo</a:t>
            </a:r>
            <a:r>
              <a:rPr lang="en-US" sz="800"/>
              <a:t> by Unknown author is licensed under </a:t>
            </a:r>
            <a:r>
              <a:rPr lang="en-US" sz="800">
                <a:hlinkClick r:id="rId5"/>
              </a:rPr>
              <a:t>CC BY-SA</a:t>
            </a:r>
            <a:r>
              <a:rPr lang="en-US" sz="800"/>
              <a:t>.</a:t>
            </a:r>
            <a:endParaRPr lang="en-US" sz="800">
              <a:cs typeface="Calibri"/>
            </a:endParaRPr>
          </a:p>
        </p:txBody>
      </p:sp>
      <p:sp>
        <p:nvSpPr>
          <p:cNvPr id="7" name="TextBox 6">
            <a:extLst>
              <a:ext uri="{FF2B5EF4-FFF2-40B4-BE49-F238E27FC236}">
                <a16:creationId xmlns:a16="http://schemas.microsoft.com/office/drawing/2014/main" id="{C035E549-5039-4864-BA78-47E37B5D510C}"/>
              </a:ext>
            </a:extLst>
          </p:cNvPr>
          <p:cNvSpPr txBox="1"/>
          <p:nvPr/>
        </p:nvSpPr>
        <p:spPr>
          <a:xfrm>
            <a:off x="4629573" y="228123"/>
            <a:ext cx="6197600" cy="584775"/>
          </a:xfrm>
          <a:prstGeom prst="rect">
            <a:avLst/>
          </a:prstGeom>
          <a:noFill/>
        </p:spPr>
        <p:txBody>
          <a:bodyPr wrap="square">
            <a:spAutoFit/>
          </a:bodyPr>
          <a:lstStyle/>
          <a:p>
            <a:r>
              <a:rPr lang="nb-NO" sz="3200" b="1" err="1">
                <a:solidFill>
                  <a:schemeClr val="accent1">
                    <a:lumMod val="50000"/>
                  </a:schemeClr>
                </a:solidFill>
                <a:latin typeface="Calibri" panose="020F0502020204030204" pitchFamily="34" charset="0"/>
                <a:cs typeface="Calibri" panose="020F0502020204030204" pitchFamily="34" charset="0"/>
              </a:rPr>
              <a:t>EXPECTED</a:t>
            </a:r>
            <a:r>
              <a:rPr lang="nb-NO" sz="3200" b="1">
                <a:solidFill>
                  <a:schemeClr val="accent1">
                    <a:lumMod val="50000"/>
                  </a:schemeClr>
                </a:solidFill>
                <a:latin typeface="Calibri" panose="020F0502020204030204" pitchFamily="34" charset="0"/>
                <a:cs typeface="Calibri" panose="020F0502020204030204" pitchFamily="34" charset="0"/>
              </a:rPr>
              <a:t> </a:t>
            </a:r>
            <a:r>
              <a:rPr lang="nb-NO" sz="3200" b="1" err="1">
                <a:solidFill>
                  <a:schemeClr val="accent1">
                    <a:lumMod val="50000"/>
                  </a:schemeClr>
                </a:solidFill>
                <a:latin typeface="Calibri" panose="020F0502020204030204" pitchFamily="34" charset="0"/>
                <a:cs typeface="Calibri" panose="020F0502020204030204" pitchFamily="34" charset="0"/>
              </a:rPr>
              <a:t>RESULTS</a:t>
            </a:r>
            <a:endParaRPr lang="nb-NO" sz="3200" b="1">
              <a:solidFill>
                <a:schemeClr val="accent1">
                  <a:lumMod val="50000"/>
                </a:schemeClr>
              </a:solidFill>
              <a:latin typeface="Calibri" panose="020F0502020204030204" pitchFamily="34" charset="0"/>
              <a:cs typeface="Calibri" panose="020F0502020204030204" pitchFamily="34" charset="0"/>
            </a:endParaRPr>
          </a:p>
        </p:txBody>
      </p:sp>
      <p:graphicFrame>
        <p:nvGraphicFramePr>
          <p:cNvPr id="19" name="TextBox 8">
            <a:extLst>
              <a:ext uri="{FF2B5EF4-FFF2-40B4-BE49-F238E27FC236}">
                <a16:creationId xmlns:a16="http://schemas.microsoft.com/office/drawing/2014/main" id="{908B8113-5444-1601-28FF-57AFA1F5326C}"/>
              </a:ext>
            </a:extLst>
          </p:cNvPr>
          <p:cNvGraphicFramePr/>
          <p:nvPr>
            <p:extLst>
              <p:ext uri="{D42A27DB-BD31-4B8C-83A1-F6EECF244321}">
                <p14:modId xmlns:p14="http://schemas.microsoft.com/office/powerpoint/2010/main" val="1607753008"/>
              </p:ext>
            </p:extLst>
          </p:nvPr>
        </p:nvGraphicFramePr>
        <p:xfrm>
          <a:off x="360989" y="956678"/>
          <a:ext cx="7606144" cy="494464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613312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7"/>
            <a:ext cx="12192000" cy="410594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49"/>
          </a:xfrm>
          <a:prstGeom prst="rect">
            <a:avLst/>
          </a:prstGeom>
        </p:spPr>
      </p:pic>
      <p:cxnSp>
        <p:nvCxnSpPr>
          <p:cNvPr id="15" name="Straight Connector 14">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7" y="1847088"/>
            <a:ext cx="9607521"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9" name="Rectangle 18">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6" name="Picture 6" descr="Pen pointing to a graph on a screen">
            <a:extLst>
              <a:ext uri="{FF2B5EF4-FFF2-40B4-BE49-F238E27FC236}">
                <a16:creationId xmlns:a16="http://schemas.microsoft.com/office/drawing/2014/main" id="{694153EC-3008-CBAC-79FC-CF224C0E6731}"/>
              </a:ext>
            </a:extLst>
          </p:cNvPr>
          <p:cNvPicPr>
            <a:picLocks noChangeAspect="1"/>
          </p:cNvPicPr>
          <p:nvPr/>
        </p:nvPicPr>
        <p:blipFill rotWithShape="1">
          <a:blip r:embed="rId4">
            <a:alphaModFix amt="50000"/>
          </a:blip>
          <a:srcRect t="13667" r="-2" b="2060"/>
          <a:stretch/>
        </p:blipFill>
        <p:spPr>
          <a:xfrm>
            <a:off x="304" y="13"/>
            <a:ext cx="12191696" cy="6857987"/>
          </a:xfrm>
          <a:prstGeom prst="rect">
            <a:avLst/>
          </a:prstGeom>
        </p:spPr>
      </p:pic>
      <p:sp>
        <p:nvSpPr>
          <p:cNvPr id="21"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3"/>
            <a:ext cx="811020" cy="503577"/>
          </a:xfrm>
          <a:prstGeom prst="rect">
            <a:avLst/>
          </a:prstGeom>
        </p:spPr>
        <p:txBody>
          <a:bodyPr vert="horz" lIns="121920" tIns="60960" rIns="121920" bIns="6096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3733"/>
          </a:p>
        </p:txBody>
      </p:sp>
      <p:sp>
        <p:nvSpPr>
          <p:cNvPr id="23"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121920" tIns="60960" rIns="121920" bIns="6096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600">
              <a:solidFill>
                <a:schemeClr val="tx1"/>
              </a:solidFill>
            </a:endParaRPr>
          </a:p>
        </p:txBody>
      </p:sp>
      <p:sp>
        <p:nvSpPr>
          <p:cNvPr id="25" name="Rectangle 24">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1"/>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3200"/>
          </a:p>
        </p:txBody>
      </p:sp>
      <p:sp>
        <p:nvSpPr>
          <p:cNvPr id="5" name="Title 4">
            <a:extLst>
              <a:ext uri="{FF2B5EF4-FFF2-40B4-BE49-F238E27FC236}">
                <a16:creationId xmlns:a16="http://schemas.microsoft.com/office/drawing/2014/main" id="{F7E8EF84-B5C6-9C4B-3617-E75B7ED4A77F}"/>
              </a:ext>
            </a:extLst>
          </p:cNvPr>
          <p:cNvSpPr>
            <a:spLocks noGrp="1"/>
          </p:cNvSpPr>
          <p:nvPr>
            <p:ph type="title"/>
          </p:nvPr>
        </p:nvSpPr>
        <p:spPr>
          <a:xfrm>
            <a:off x="1130272" y="1193800"/>
            <a:ext cx="3193049" cy="4699000"/>
          </a:xfrm>
        </p:spPr>
        <p:txBody>
          <a:bodyPr vert="horz" wrap="square" lIns="121920" tIns="60960" rIns="121920" bIns="60960" rtlCol="0" anchor="ctr" anchorCtr="0">
            <a:normAutofit/>
          </a:bodyPr>
          <a:lstStyle/>
          <a:p>
            <a:pPr defTabSz="1219170"/>
            <a:r>
              <a:rPr lang="en-US" sz="4267"/>
              <a:t>Grant rates and co-financing</a:t>
            </a:r>
          </a:p>
        </p:txBody>
      </p:sp>
      <p:cxnSp>
        <p:nvCxnSpPr>
          <p:cNvPr id="27" name="Straight Connector 26">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3C2B755-4FCC-5B2B-1933-074DD3C91705}"/>
              </a:ext>
            </a:extLst>
          </p:cNvPr>
          <p:cNvSpPr>
            <a:spLocks noGrp="1"/>
          </p:cNvSpPr>
          <p:nvPr>
            <p:ph idx="15"/>
          </p:nvPr>
        </p:nvSpPr>
        <p:spPr>
          <a:xfrm>
            <a:off x="4976636" y="1193800"/>
            <a:ext cx="6085091" cy="4699000"/>
          </a:xfrm>
        </p:spPr>
        <p:txBody>
          <a:bodyPr vert="horz" lIns="121920" tIns="60960" rIns="121920" bIns="60960" rtlCol="0" anchor="ctr">
            <a:normAutofit lnSpcReduction="10000"/>
          </a:bodyPr>
          <a:lstStyle/>
          <a:p>
            <a:pPr indent="-304792" defTabSz="1219170">
              <a:spcAft>
                <a:spcPts val="800"/>
              </a:spcAft>
            </a:pPr>
            <a:r>
              <a:rPr lang="en-US"/>
              <a:t>The financial contribution from this </a:t>
            </a:r>
            <a:r>
              <a:rPr lang="en-US" err="1"/>
              <a:t>Programme</a:t>
            </a:r>
            <a:r>
              <a:rPr lang="en-US"/>
              <a:t> shall be determined on a case-by-case basis. </a:t>
            </a:r>
            <a:r>
              <a:rPr lang="en-US" b="1"/>
              <a:t>The applicable rules on public procurement and on state aid, procedural and substantive, shall be complied with. </a:t>
            </a:r>
          </a:p>
          <a:p>
            <a:pPr indent="-304792" defTabSz="1219170">
              <a:spcAft>
                <a:spcPts val="800"/>
              </a:spcAft>
            </a:pPr>
            <a:r>
              <a:rPr lang="en-US"/>
              <a:t>The Applicant (Project Promoter) shall secure the full financing of the project. The Project Promoter (and/or the Project Partner(s)) shall provide or obtain the remaining co-financing in the form of cash.</a:t>
            </a:r>
          </a:p>
          <a:p>
            <a:pPr indent="-304792" defTabSz="1219170">
              <a:spcAft>
                <a:spcPts val="800"/>
              </a:spcAft>
            </a:pPr>
            <a:r>
              <a:rPr lang="en-US"/>
              <a:t>All eligible expenditures of a project can form the basis of the required co-financing. </a:t>
            </a:r>
          </a:p>
          <a:p>
            <a:pPr indent="-304792" defTabSz="1219170">
              <a:spcAft>
                <a:spcPts val="800"/>
              </a:spcAft>
            </a:pPr>
            <a:r>
              <a:rPr lang="en-US"/>
              <a:t>In-kind contribution is not accepted as co-financing.</a:t>
            </a:r>
          </a:p>
        </p:txBody>
      </p:sp>
      <p:sp>
        <p:nvSpPr>
          <p:cNvPr id="29"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6" cy="309201"/>
          </a:xfrm>
          <a:prstGeom prst="rect">
            <a:avLst/>
          </a:prstGeom>
        </p:spPr>
        <p:txBody>
          <a:bodyPr vert="horz" lIns="121920" tIns="60960" rIns="121920" bIns="6096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600">
              <a:solidFill>
                <a:schemeClr val="tx1"/>
              </a:solidFill>
            </a:endParaRPr>
          </a:p>
        </p:txBody>
      </p:sp>
    </p:spTree>
    <p:extLst>
      <p:ext uri="{BB962C8B-B14F-4D97-AF65-F5344CB8AC3E}">
        <p14:creationId xmlns:p14="http://schemas.microsoft.com/office/powerpoint/2010/main" val="319949251"/>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7"/>
            <a:ext cx="12192000" cy="410594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9" name="Picture 28">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49"/>
          </a:xfrm>
          <a:prstGeom prst="rect">
            <a:avLst/>
          </a:prstGeom>
        </p:spPr>
      </p:pic>
      <p:cxnSp>
        <p:nvCxnSpPr>
          <p:cNvPr id="31" name="Straight Connector 30">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56012FD-74A8-4C91-B318-435CF2B719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7" y="1847088"/>
            <a:ext cx="9607521"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 name="Title 4">
            <a:extLst>
              <a:ext uri="{FF2B5EF4-FFF2-40B4-BE49-F238E27FC236}">
                <a16:creationId xmlns:a16="http://schemas.microsoft.com/office/drawing/2014/main" id="{B8B3474A-B753-188D-720E-DBAC6661F23E}"/>
              </a:ext>
            </a:extLst>
          </p:cNvPr>
          <p:cNvSpPr>
            <a:spLocks noGrp="1"/>
          </p:cNvSpPr>
          <p:nvPr>
            <p:ph type="title"/>
          </p:nvPr>
        </p:nvSpPr>
        <p:spPr>
          <a:xfrm>
            <a:off x="1451579" y="804519"/>
            <a:ext cx="9603275" cy="1049235"/>
          </a:xfrm>
        </p:spPr>
        <p:txBody>
          <a:bodyPr vert="horz" wrap="square" lIns="121920" tIns="60960" rIns="121920" bIns="60960" rtlCol="0" anchor="t" anchorCtr="0">
            <a:normAutofit/>
          </a:bodyPr>
          <a:lstStyle/>
          <a:p>
            <a:pPr algn="ctr" defTabSz="1219170"/>
            <a:r>
              <a:rPr lang="en-US" sz="3333"/>
              <a:t>Grant rate for non-economic operators</a:t>
            </a:r>
          </a:p>
        </p:txBody>
      </p:sp>
      <p:sp>
        <p:nvSpPr>
          <p:cNvPr id="2" name="Content Placeholder 1">
            <a:extLst>
              <a:ext uri="{FF2B5EF4-FFF2-40B4-BE49-F238E27FC236}">
                <a16:creationId xmlns:a16="http://schemas.microsoft.com/office/drawing/2014/main" id="{05C06DC9-C63E-6374-8454-F04B619C06FD}"/>
              </a:ext>
            </a:extLst>
          </p:cNvPr>
          <p:cNvSpPr>
            <a:spLocks noGrp="1"/>
          </p:cNvSpPr>
          <p:nvPr>
            <p:ph idx="14"/>
          </p:nvPr>
        </p:nvSpPr>
        <p:spPr>
          <a:xfrm>
            <a:off x="1451579" y="2015734"/>
            <a:ext cx="6243565" cy="3450613"/>
          </a:xfrm>
        </p:spPr>
        <p:txBody>
          <a:bodyPr vert="horz" lIns="121920" tIns="60960" rIns="121920" bIns="60960" rtlCol="0" anchor="t">
            <a:normAutofit/>
          </a:bodyPr>
          <a:lstStyle/>
          <a:p>
            <a:pPr indent="-304792" defTabSz="1219170">
              <a:lnSpc>
                <a:spcPct val="110000"/>
              </a:lnSpc>
              <a:spcAft>
                <a:spcPts val="800"/>
              </a:spcAft>
            </a:pPr>
            <a:r>
              <a:rPr lang="en-US" sz="1867" b="1"/>
              <a:t>For public entities, proposing projects which do not fall under state aid provisions </a:t>
            </a:r>
            <a:r>
              <a:rPr lang="en-US" sz="1867"/>
              <a:t>(i.e., Regulation 651/2014), the grant rate will be </a:t>
            </a:r>
            <a:r>
              <a:rPr lang="en-US" sz="1867" b="1"/>
              <a:t>maximum 85%</a:t>
            </a:r>
            <a:r>
              <a:rPr lang="en-US" sz="1867"/>
              <a:t> of the total eligible expenses for the project, without exceeding the maximum amount that may be granted to a project. </a:t>
            </a:r>
          </a:p>
          <a:p>
            <a:pPr indent="-304792" defTabSz="1219170">
              <a:lnSpc>
                <a:spcPct val="110000"/>
              </a:lnSpc>
              <a:spcAft>
                <a:spcPts val="800"/>
              </a:spcAft>
            </a:pPr>
            <a:r>
              <a:rPr lang="en-US" sz="1867" b="1"/>
              <a:t>For NGOs</a:t>
            </a:r>
            <a:r>
              <a:rPr lang="en-US" sz="1867"/>
              <a:t>, proposing projects which do not fall under state aid provisions (i.e., Regulation 651/2014), the grant rate will be</a:t>
            </a:r>
            <a:r>
              <a:rPr lang="en-US" sz="1867" b="1"/>
              <a:t> maximum 90%</a:t>
            </a:r>
            <a:r>
              <a:rPr lang="en-US" sz="1867"/>
              <a:t> of the total eligible expenses for the project, without exceeding the maximum amount that may be granted to a project.</a:t>
            </a:r>
          </a:p>
        </p:txBody>
      </p:sp>
      <p:pic>
        <p:nvPicPr>
          <p:cNvPr id="7" name="Picture 7" descr="Front steps and columns of a majestic city building">
            <a:extLst>
              <a:ext uri="{FF2B5EF4-FFF2-40B4-BE49-F238E27FC236}">
                <a16:creationId xmlns:a16="http://schemas.microsoft.com/office/drawing/2014/main" id="{75F8373D-5025-0B14-362A-73B9B576393D}"/>
              </a:ext>
            </a:extLst>
          </p:cNvPr>
          <p:cNvPicPr>
            <a:picLocks noChangeAspect="1"/>
          </p:cNvPicPr>
          <p:nvPr/>
        </p:nvPicPr>
        <p:blipFill rotWithShape="1">
          <a:blip r:embed="rId4"/>
          <a:srcRect l="1427" r="-3" b="-3"/>
          <a:stretch/>
        </p:blipFill>
        <p:spPr>
          <a:xfrm>
            <a:off x="7905957" y="2420961"/>
            <a:ext cx="3148896" cy="2180083"/>
          </a:xfrm>
          <a:prstGeom prst="rect">
            <a:avLst/>
          </a:prstGeom>
        </p:spPr>
      </p:pic>
    </p:spTree>
    <p:extLst>
      <p:ext uri="{BB962C8B-B14F-4D97-AF65-F5344CB8AC3E}">
        <p14:creationId xmlns:p14="http://schemas.microsoft.com/office/powerpoint/2010/main" val="3784629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4" descr="Graphical user interface, text&#10;&#10;Description automatically generated">
            <a:extLst>
              <a:ext uri="{FF2B5EF4-FFF2-40B4-BE49-F238E27FC236}">
                <a16:creationId xmlns:a16="http://schemas.microsoft.com/office/drawing/2014/main" id="{F35382C7-AB73-0846-972D-CEB4456CBA3A}"/>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2353159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B66C7F-848B-812B-D32F-93A2B59879CB}"/>
              </a:ext>
            </a:extLst>
          </p:cNvPr>
          <p:cNvSpPr>
            <a:spLocks noGrp="1"/>
          </p:cNvSpPr>
          <p:nvPr>
            <p:ph idx="14"/>
          </p:nvPr>
        </p:nvSpPr>
        <p:spPr>
          <a:xfrm>
            <a:off x="527053" y="1549175"/>
            <a:ext cx="7261303" cy="4087509"/>
          </a:xfrm>
        </p:spPr>
        <p:txBody>
          <a:bodyPr vert="horz" lIns="121920" tIns="60960" rIns="121920" bIns="60960" rtlCol="0" anchor="t">
            <a:normAutofit fontScale="92500" lnSpcReduction="10000"/>
          </a:bodyPr>
          <a:lstStyle/>
          <a:p>
            <a:r>
              <a:rPr lang="en-US" b="1">
                <a:ea typeface="+mn-lt"/>
                <a:cs typeface="+mn-lt"/>
              </a:rPr>
              <a:t>For entities involved in economic activities</a:t>
            </a:r>
            <a:r>
              <a:rPr lang="en-US">
                <a:ea typeface="+mn-lt"/>
                <a:cs typeface="+mn-lt"/>
              </a:rPr>
              <a:t>, the grant rate will be </a:t>
            </a:r>
            <a:r>
              <a:rPr lang="en-US" sz="1867">
                <a:ea typeface="+mn-lt"/>
                <a:cs typeface="+mn-lt"/>
              </a:rPr>
              <a:t>determined</a:t>
            </a:r>
            <a:r>
              <a:rPr lang="en-US">
                <a:ea typeface="+mn-lt"/>
                <a:cs typeface="+mn-lt"/>
              </a:rPr>
              <a:t> based on the applicable provisions of</a:t>
            </a:r>
            <a:r>
              <a:rPr lang="en-US" b="1">
                <a:ea typeface="+mn-lt"/>
                <a:cs typeface="+mn-lt"/>
              </a:rPr>
              <a:t> Commission Regulation 651/20141 </a:t>
            </a:r>
            <a:r>
              <a:rPr lang="en-US">
                <a:ea typeface="+mn-lt"/>
                <a:cs typeface="+mn-lt"/>
              </a:rPr>
              <a:t>declaring certain categories of aid as compatible with the Internal market in application of Articles 107 and 108 of the Treaty, as amended by Commission Regulation 2017/1084: </a:t>
            </a:r>
            <a:endParaRPr lang="en-US"/>
          </a:p>
          <a:p>
            <a:pPr lvl="1"/>
            <a:r>
              <a:rPr lang="en-US">
                <a:solidFill>
                  <a:srgbClr val="0070C0"/>
                </a:solidFill>
                <a:ea typeface="+mn-lt"/>
                <a:cs typeface="+mn-lt"/>
                <a:hlinkClick r:id="rId3"/>
              </a:rPr>
              <a:t>https://eur-lex.europa.eu/legal-content/EN/TXT/PDF/?uri=CELEX:32014R0651&amp;from=EN</a:t>
            </a:r>
          </a:p>
          <a:p>
            <a:endParaRPr lang="en-US">
              <a:ea typeface="+mn-lt"/>
              <a:cs typeface="+mn-lt"/>
            </a:endParaRPr>
          </a:p>
          <a:p>
            <a:r>
              <a:rPr lang="en-US">
                <a:ea typeface="+mn-lt"/>
                <a:cs typeface="+mn-lt"/>
              </a:rPr>
              <a:t>The grant rate may vary, </a:t>
            </a:r>
            <a:r>
              <a:rPr lang="en-US" b="1">
                <a:ea typeface="+mn-lt"/>
                <a:cs typeface="+mn-lt"/>
              </a:rPr>
              <a:t>depending on the type of state aid awarded</a:t>
            </a:r>
            <a:r>
              <a:rPr lang="en-US">
                <a:ea typeface="+mn-lt"/>
                <a:cs typeface="+mn-lt"/>
              </a:rPr>
              <a:t>, size of the Applicant and other elements included in the provisions of the Regulation which are relevant for the respective project. </a:t>
            </a:r>
            <a:endParaRPr lang="en-US">
              <a:solidFill>
                <a:srgbClr val="0070C0"/>
              </a:solidFill>
              <a:ea typeface="+mn-lt"/>
              <a:cs typeface="+mn-lt"/>
            </a:endParaRPr>
          </a:p>
        </p:txBody>
      </p:sp>
      <p:sp>
        <p:nvSpPr>
          <p:cNvPr id="4" name="Slide Number Placeholder 3">
            <a:extLst>
              <a:ext uri="{FF2B5EF4-FFF2-40B4-BE49-F238E27FC236}">
                <a16:creationId xmlns:a16="http://schemas.microsoft.com/office/drawing/2014/main" id="{AF3FBAF9-BDA4-BF8B-B5B4-052F00A2100D}"/>
              </a:ext>
            </a:extLst>
          </p:cNvPr>
          <p:cNvSpPr>
            <a:spLocks noGrp="1"/>
          </p:cNvSpPr>
          <p:nvPr>
            <p:ph type="sldNum" sz="quarter" idx="4"/>
          </p:nvPr>
        </p:nvSpPr>
        <p:spPr/>
        <p:txBody>
          <a:bodyPr/>
          <a:lstStyle/>
          <a:p>
            <a:fld id="{45D54F3E-5908-4C83-B5CA-2A5BDE9E6817}" type="slidenum">
              <a:rPr lang="nb-NO" dirty="0" smtClean="0"/>
              <a:pPr/>
              <a:t>20</a:t>
            </a:fld>
            <a:endParaRPr lang="nb-NO"/>
          </a:p>
        </p:txBody>
      </p:sp>
      <p:sp>
        <p:nvSpPr>
          <p:cNvPr id="5" name="Title 4">
            <a:extLst>
              <a:ext uri="{FF2B5EF4-FFF2-40B4-BE49-F238E27FC236}">
                <a16:creationId xmlns:a16="http://schemas.microsoft.com/office/drawing/2014/main" id="{0A895DC3-38CB-F8BF-2D99-453BBF933BF5}"/>
              </a:ext>
            </a:extLst>
          </p:cNvPr>
          <p:cNvSpPr>
            <a:spLocks noGrp="1"/>
          </p:cNvSpPr>
          <p:nvPr>
            <p:ph type="title"/>
          </p:nvPr>
        </p:nvSpPr>
        <p:spPr>
          <a:xfrm>
            <a:off x="723636" y="692719"/>
            <a:ext cx="11143104" cy="664797"/>
          </a:xfrm>
        </p:spPr>
        <p:txBody>
          <a:bodyPr/>
          <a:lstStyle/>
          <a:p>
            <a:pPr algn="ctr"/>
            <a:r>
              <a:rPr lang="en-US" sz="2400" b="1">
                <a:ea typeface="+mj-lt"/>
                <a:cs typeface="+mj-lt"/>
              </a:rPr>
              <a:t>Grant rate for entities involved in </a:t>
            </a:r>
            <a:br>
              <a:rPr lang="en-US" sz="2400" b="1">
                <a:ea typeface="+mj-lt"/>
                <a:cs typeface="+mj-lt"/>
              </a:rPr>
            </a:br>
            <a:r>
              <a:rPr lang="en-US" sz="2400" b="1">
                <a:ea typeface="+mj-lt"/>
                <a:cs typeface="+mj-lt"/>
              </a:rPr>
              <a:t>economic activities</a:t>
            </a:r>
            <a:endParaRPr lang="en-US" sz="2400" b="1"/>
          </a:p>
        </p:txBody>
      </p:sp>
      <p:pic>
        <p:nvPicPr>
          <p:cNvPr id="6" name="Picture 6" descr="Digital numbers art">
            <a:extLst>
              <a:ext uri="{FF2B5EF4-FFF2-40B4-BE49-F238E27FC236}">
                <a16:creationId xmlns:a16="http://schemas.microsoft.com/office/drawing/2014/main" id="{159C2505-F24F-35CE-45EC-8B826B13FD11}"/>
              </a:ext>
            </a:extLst>
          </p:cNvPr>
          <p:cNvPicPr>
            <a:picLocks noChangeAspect="1"/>
          </p:cNvPicPr>
          <p:nvPr/>
        </p:nvPicPr>
        <p:blipFill>
          <a:blip r:embed="rId4"/>
          <a:stretch>
            <a:fillRect/>
          </a:stretch>
        </p:blipFill>
        <p:spPr>
          <a:xfrm>
            <a:off x="8005313" y="1850367"/>
            <a:ext cx="3657600" cy="2438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648781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532200-5DF6-468E-D7F6-C7DA9C6178D6}"/>
              </a:ext>
            </a:extLst>
          </p:cNvPr>
          <p:cNvSpPr>
            <a:spLocks noGrp="1"/>
          </p:cNvSpPr>
          <p:nvPr>
            <p:ph idx="14"/>
          </p:nvPr>
        </p:nvSpPr>
        <p:spPr>
          <a:xfrm>
            <a:off x="455165" y="1333515"/>
            <a:ext cx="7937040" cy="4360679"/>
          </a:xfrm>
        </p:spPr>
        <p:txBody>
          <a:bodyPr vert="horz" lIns="121920" tIns="60960" rIns="121920" bIns="60960" rtlCol="0" anchor="t">
            <a:normAutofit/>
          </a:bodyPr>
          <a:lstStyle/>
          <a:p>
            <a:pPr marL="380990" indent="-380990">
              <a:buFont typeface="Wingdings" panose="020B0604020202020204" pitchFamily="34" charset="0"/>
              <a:buChar char="Ø"/>
            </a:pPr>
            <a:endParaRPr lang="en-US" sz="1867"/>
          </a:p>
          <a:p>
            <a:pPr marL="380990" indent="-380990">
              <a:buFont typeface="Wingdings,Sans-Serif" panose="020B0604020202020204" pitchFamily="34" charset="0"/>
              <a:buChar char="Ø"/>
            </a:pPr>
            <a:r>
              <a:rPr lang="en-US" sz="1867" b="1">
                <a:ea typeface="+mn-lt"/>
                <a:cs typeface="+mn-lt"/>
              </a:rPr>
              <a:t>1. De minimis support </a:t>
            </a:r>
            <a:endParaRPr lang="en-US">
              <a:ea typeface="+mn-lt"/>
              <a:cs typeface="+mn-lt"/>
            </a:endParaRPr>
          </a:p>
          <a:p>
            <a:pPr marL="0" indent="0">
              <a:buNone/>
            </a:pPr>
            <a:r>
              <a:rPr lang="en-US" sz="1867">
                <a:ea typeface="+mn-lt"/>
                <a:cs typeface="+mn-lt"/>
              </a:rPr>
              <a:t>      Financial support to economic operators could be awarded as de minimis support in line with the Commission Regulation (EC) No 1407/2013 (max. EUR 200.000 over three fiscal years). The maximum grant rate applied will be 90%. </a:t>
            </a:r>
            <a:endParaRPr lang="en-US"/>
          </a:p>
          <a:p>
            <a:pPr marL="0" indent="0">
              <a:buNone/>
            </a:pPr>
            <a:endParaRPr lang="en-US" sz="1867">
              <a:ea typeface="+mn-lt"/>
              <a:cs typeface="+mn-lt"/>
            </a:endParaRPr>
          </a:p>
          <a:p>
            <a:pPr marL="380990" indent="-380990">
              <a:buFont typeface="Wingdings" panose="020B0604020202020204" pitchFamily="34" charset="0"/>
              <a:buChar char="Ø"/>
            </a:pPr>
            <a:r>
              <a:rPr lang="en-US" sz="1867" b="1">
                <a:ea typeface="+mn-lt"/>
                <a:cs typeface="+mn-lt"/>
              </a:rPr>
              <a:t>2. art. 31 Training aid</a:t>
            </a:r>
            <a:endParaRPr lang="en-US"/>
          </a:p>
          <a:p>
            <a:pPr marL="0" indent="0">
              <a:buNone/>
            </a:pPr>
            <a:r>
              <a:rPr lang="en-US" sz="1867" b="1">
                <a:ea typeface="+mn-lt"/>
                <a:cs typeface="+mn-lt"/>
              </a:rPr>
              <a:t>       </a:t>
            </a:r>
            <a:r>
              <a:rPr lang="en-US" sz="1867">
                <a:ea typeface="+mn-lt"/>
                <a:cs typeface="+mn-lt"/>
              </a:rPr>
              <a:t>Increased knowledge on renewable energy, </a:t>
            </a:r>
            <a:endParaRPr lang="en-US"/>
          </a:p>
          <a:p>
            <a:pPr marL="0" indent="0">
              <a:buNone/>
            </a:pPr>
            <a:r>
              <a:rPr lang="en-US" sz="1867">
                <a:ea typeface="+mn-lt"/>
                <a:cs typeface="+mn-lt"/>
              </a:rPr>
              <a:t>energy efficiency – Awareness raising general public and Training/ Competence </a:t>
            </a:r>
            <a:endParaRPr lang="en-US"/>
          </a:p>
          <a:p>
            <a:pPr marL="380990" indent="-380990">
              <a:buFont typeface="Wingdings" panose="020B0604020202020204" pitchFamily="34" charset="0"/>
              <a:buChar char="Ø"/>
            </a:pPr>
            <a:endParaRPr lang="en-US" sz="1867"/>
          </a:p>
          <a:p>
            <a:pPr marL="380990" indent="-380990">
              <a:buFont typeface="Wingdings" panose="020B0604020202020204" pitchFamily="34" charset="0"/>
              <a:buChar char="Ø"/>
            </a:pPr>
            <a:r>
              <a:rPr lang="en-US" sz="1867" b="1">
                <a:ea typeface="+mn-lt"/>
                <a:cs typeface="+mn-lt"/>
              </a:rPr>
              <a:t>3. Aid to SMEs - art. 18 Aid for consultancy in favor of SMEs </a:t>
            </a:r>
          </a:p>
          <a:p>
            <a:pPr marL="380990" indent="-380990">
              <a:buFont typeface="Wingdings" panose="020B0604020202020204" pitchFamily="34" charset="0"/>
              <a:buChar char="Ø"/>
            </a:pPr>
            <a:endParaRPr lang="en-US" sz="1867" b="1">
              <a:ea typeface="+mn-lt"/>
              <a:cs typeface="+mn-lt"/>
            </a:endParaRPr>
          </a:p>
          <a:p>
            <a:pPr marL="380990" indent="-380990">
              <a:buFont typeface="Wingdings" panose="020B0604020202020204" pitchFamily="34" charset="0"/>
              <a:buChar char="Ø"/>
            </a:pPr>
            <a:endParaRPr lang="en-US" sz="1867" b="1"/>
          </a:p>
        </p:txBody>
      </p:sp>
      <p:sp>
        <p:nvSpPr>
          <p:cNvPr id="4" name="Slide Number Placeholder 3">
            <a:extLst>
              <a:ext uri="{FF2B5EF4-FFF2-40B4-BE49-F238E27FC236}">
                <a16:creationId xmlns:a16="http://schemas.microsoft.com/office/drawing/2014/main" id="{84C61C55-BE5F-EA36-2C8C-14398B240912}"/>
              </a:ext>
            </a:extLst>
          </p:cNvPr>
          <p:cNvSpPr>
            <a:spLocks noGrp="1"/>
          </p:cNvSpPr>
          <p:nvPr>
            <p:ph type="sldNum" sz="quarter" idx="4"/>
          </p:nvPr>
        </p:nvSpPr>
        <p:spPr/>
        <p:txBody>
          <a:bodyPr/>
          <a:lstStyle/>
          <a:p>
            <a:fld id="{45D54F3E-5908-4C83-B5CA-2A5BDE9E6817}" type="slidenum">
              <a:rPr lang="nb-NO" smtClean="0"/>
              <a:pPr/>
              <a:t>21</a:t>
            </a:fld>
            <a:endParaRPr lang="nb-NO"/>
          </a:p>
        </p:txBody>
      </p:sp>
      <p:sp>
        <p:nvSpPr>
          <p:cNvPr id="5" name="Title 4">
            <a:extLst>
              <a:ext uri="{FF2B5EF4-FFF2-40B4-BE49-F238E27FC236}">
                <a16:creationId xmlns:a16="http://schemas.microsoft.com/office/drawing/2014/main" id="{E892D773-4DAF-5FA0-B71A-C0283B37E4A1}"/>
              </a:ext>
            </a:extLst>
          </p:cNvPr>
          <p:cNvSpPr>
            <a:spLocks noGrp="1"/>
          </p:cNvSpPr>
          <p:nvPr>
            <p:ph type="title"/>
          </p:nvPr>
        </p:nvSpPr>
        <p:spPr>
          <a:xfrm>
            <a:off x="450467" y="477056"/>
            <a:ext cx="11143104" cy="997196"/>
          </a:xfrm>
        </p:spPr>
        <p:txBody>
          <a:bodyPr/>
          <a:lstStyle/>
          <a:p>
            <a:pPr algn="ctr"/>
            <a:r>
              <a:rPr lang="en-US" sz="2400" b="1">
                <a:ea typeface="+mj-lt"/>
                <a:cs typeface="+mj-lt"/>
              </a:rPr>
              <a:t>For this Call the following categories </a:t>
            </a:r>
            <a:br>
              <a:rPr lang="en-US" sz="2400" b="1">
                <a:ea typeface="+mj-lt"/>
                <a:cs typeface="+mj-lt"/>
              </a:rPr>
            </a:br>
            <a:r>
              <a:rPr lang="en-US" sz="2400" b="1">
                <a:ea typeface="+mj-lt"/>
                <a:cs typeface="+mj-lt"/>
              </a:rPr>
              <a:t>of state aid </a:t>
            </a:r>
            <a:br>
              <a:rPr lang="en-US" sz="2400" b="1">
                <a:ea typeface="+mj-lt"/>
                <a:cs typeface="+mj-lt"/>
              </a:rPr>
            </a:br>
            <a:r>
              <a:rPr lang="en-US" sz="2400" b="1">
                <a:ea typeface="+mj-lt"/>
                <a:cs typeface="+mj-lt"/>
              </a:rPr>
              <a:t>will be applicable </a:t>
            </a:r>
          </a:p>
        </p:txBody>
      </p:sp>
      <p:pic>
        <p:nvPicPr>
          <p:cNvPr id="6" name="Picture 6" descr="Person presenting to his team">
            <a:extLst>
              <a:ext uri="{FF2B5EF4-FFF2-40B4-BE49-F238E27FC236}">
                <a16:creationId xmlns:a16="http://schemas.microsoft.com/office/drawing/2014/main" id="{88731E40-6F7B-4C45-D2D6-00C0761ECFA9}"/>
              </a:ext>
            </a:extLst>
          </p:cNvPr>
          <p:cNvPicPr>
            <a:picLocks noChangeAspect="1"/>
          </p:cNvPicPr>
          <p:nvPr/>
        </p:nvPicPr>
        <p:blipFill>
          <a:blip r:embed="rId2"/>
          <a:stretch>
            <a:fillRect/>
          </a:stretch>
        </p:blipFill>
        <p:spPr>
          <a:xfrm>
            <a:off x="8594784" y="1879419"/>
            <a:ext cx="3269411" cy="21790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829462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3F51F4-A193-47AD-89D3-237D968EA26E}"/>
              </a:ext>
            </a:extLst>
          </p:cNvPr>
          <p:cNvSpPr>
            <a:spLocks noGrp="1"/>
          </p:cNvSpPr>
          <p:nvPr>
            <p:ph type="body" idx="14"/>
          </p:nvPr>
        </p:nvSpPr>
        <p:spPr>
          <a:xfrm>
            <a:off x="798898" y="856735"/>
            <a:ext cx="11137903" cy="4629067"/>
          </a:xfrm>
        </p:spPr>
        <p:txBody>
          <a:bodyPr>
            <a:normAutofit fontScale="85000" lnSpcReduction="20000"/>
          </a:bodyPr>
          <a:lstStyle/>
          <a:p>
            <a:pPr marL="457189" indent="-457189" algn="ctr">
              <a:spcAft>
                <a:spcPts val="800"/>
              </a:spcAft>
              <a:buFont typeface="Wingdings" panose="05000000000000000000" pitchFamily="2" charset="2"/>
              <a:buChar char="§"/>
            </a:pPr>
            <a:endParaRPr lang="en-GB" b="1"/>
          </a:p>
          <a:p>
            <a:pPr algn="ctr">
              <a:spcAft>
                <a:spcPts val="800"/>
              </a:spcAft>
            </a:pPr>
            <a:r>
              <a:rPr lang="en-US" sz="3733" b="1"/>
              <a:t>Energy </a:t>
            </a:r>
            <a:r>
              <a:rPr lang="en-US" sz="3733" b="1" err="1"/>
              <a:t>Programme</a:t>
            </a:r>
            <a:r>
              <a:rPr lang="en-US" sz="3733" b="1"/>
              <a:t> in Romania</a:t>
            </a:r>
          </a:p>
          <a:p>
            <a:pPr algn="ctr">
              <a:spcAft>
                <a:spcPts val="800"/>
              </a:spcAft>
            </a:pPr>
            <a:r>
              <a:rPr lang="en-GB" sz="2133" b="1"/>
              <a:t>Working together for a </a:t>
            </a:r>
            <a:r>
              <a:rPr lang="en-GB" sz="2133" b="1">
                <a:solidFill>
                  <a:srgbClr val="00B050"/>
                </a:solidFill>
              </a:rPr>
              <a:t>green</a:t>
            </a:r>
            <a:r>
              <a:rPr lang="en-GB" sz="2133" b="1"/>
              <a:t> and competitive Europe!</a:t>
            </a:r>
          </a:p>
          <a:p>
            <a:pPr algn="ctr">
              <a:spcAft>
                <a:spcPts val="800"/>
              </a:spcAft>
            </a:pPr>
            <a:endParaRPr lang="en-US" b="1" u="sng"/>
          </a:p>
          <a:p>
            <a:pPr algn="ctr">
              <a:spcAft>
                <a:spcPts val="800"/>
              </a:spcAft>
            </a:pPr>
            <a:r>
              <a:rPr lang="en-US" sz="2133" b="1" u="sng"/>
              <a:t>Tusen </a:t>
            </a:r>
            <a:r>
              <a:rPr lang="en-US" sz="2133" b="1" u="sng" err="1"/>
              <a:t>takk</a:t>
            </a:r>
            <a:r>
              <a:rPr lang="en-US" sz="2133" b="1" u="sng"/>
              <a:t>!</a:t>
            </a:r>
            <a:br>
              <a:rPr lang="ro-RO" sz="2133" b="1" u="sng"/>
            </a:br>
            <a:br>
              <a:rPr lang="ro-RO" sz="2133" b="1" u="sng">
                <a:highlight>
                  <a:srgbClr val="FFFF00"/>
                </a:highlight>
              </a:rPr>
            </a:br>
            <a:r>
              <a:rPr lang="en-GB" sz="2133" b="1" u="sng"/>
              <a:t>Thank you</a:t>
            </a:r>
            <a:r>
              <a:rPr lang="ro-RO" sz="2133" b="1" u="sng"/>
              <a:t>!</a:t>
            </a:r>
          </a:p>
          <a:p>
            <a:pPr algn="ctr">
              <a:spcAft>
                <a:spcPts val="800"/>
              </a:spcAft>
            </a:pPr>
            <a:endParaRPr lang="en-US" sz="2133" b="1" u="sng"/>
          </a:p>
          <a:p>
            <a:pPr algn="ctr"/>
            <a:r>
              <a:rPr lang="en-US" sz="2133"/>
              <a:t>www.innovationnorway.no/RoEnergy</a:t>
            </a:r>
          </a:p>
          <a:p>
            <a:pPr algn="ctr"/>
            <a:r>
              <a:rPr lang="en-US" sz="2133"/>
              <a:t>ro.energy@innovationnorway.no </a:t>
            </a:r>
          </a:p>
          <a:p>
            <a:pPr algn="ctr"/>
            <a:endParaRPr lang="en-US" sz="2133"/>
          </a:p>
          <a:p>
            <a:pPr algn="ctr">
              <a:spcAft>
                <a:spcPts val="800"/>
              </a:spcAft>
            </a:pPr>
            <a:endParaRPr lang="en-US" b="1" u="sng"/>
          </a:p>
          <a:p>
            <a:pPr marL="457189" indent="-457189" algn="ctr">
              <a:spcAft>
                <a:spcPts val="800"/>
              </a:spcAft>
              <a:buFont typeface="Wingdings" panose="05000000000000000000" pitchFamily="2" charset="2"/>
              <a:buChar char="§"/>
            </a:pPr>
            <a:endParaRPr lang="en-GB" b="1"/>
          </a:p>
        </p:txBody>
      </p:sp>
      <p:sp>
        <p:nvSpPr>
          <p:cNvPr id="4" name="Slide Number Placeholder 3">
            <a:extLst>
              <a:ext uri="{FF2B5EF4-FFF2-40B4-BE49-F238E27FC236}">
                <a16:creationId xmlns:a16="http://schemas.microsoft.com/office/drawing/2014/main" id="{8BA4471D-6DCE-4678-A607-234FDCEED386}"/>
              </a:ext>
            </a:extLst>
          </p:cNvPr>
          <p:cNvSpPr>
            <a:spLocks noGrp="1"/>
          </p:cNvSpPr>
          <p:nvPr>
            <p:ph type="sldNum" sz="quarter" idx="4"/>
          </p:nvPr>
        </p:nvSpPr>
        <p:spPr/>
        <p:txBody>
          <a:bodyPr/>
          <a:lstStyle/>
          <a:p>
            <a:fld id="{45D54F3E-5908-4C83-B5CA-2A5BDE9E6817}" type="slidenum">
              <a:rPr lang="nb-NO" dirty="0" smtClean="0"/>
              <a:pPr/>
              <a:t>22</a:t>
            </a:fld>
            <a:endParaRPr lang="nb-NO"/>
          </a:p>
        </p:txBody>
      </p:sp>
    </p:spTree>
    <p:extLst>
      <p:ext uri="{BB962C8B-B14F-4D97-AF65-F5344CB8AC3E}">
        <p14:creationId xmlns:p14="http://schemas.microsoft.com/office/powerpoint/2010/main" val="3202779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86512" y="6374384"/>
            <a:ext cx="928624" cy="333245"/>
          </a:xfrm>
          <a:prstGeom prst="rect">
            <a:avLst/>
          </a:prstGeom>
          <a:blipFill>
            <a:blip r:embed="rId2" cstate="print"/>
            <a:stretch>
              <a:fillRect/>
            </a:stretch>
          </a:blipFill>
        </p:spPr>
        <p:txBody>
          <a:bodyPr wrap="square" lIns="0" tIns="0" rIns="0" bIns="0" rtlCol="0"/>
          <a:lstStyle/>
          <a:p>
            <a:endParaRPr sz="3200"/>
          </a:p>
        </p:txBody>
      </p:sp>
      <p:sp>
        <p:nvSpPr>
          <p:cNvPr id="3" name="object 3"/>
          <p:cNvSpPr/>
          <p:nvPr/>
        </p:nvSpPr>
        <p:spPr>
          <a:xfrm>
            <a:off x="1406144" y="6297168"/>
            <a:ext cx="1046480" cy="489709"/>
          </a:xfrm>
          <a:prstGeom prst="rect">
            <a:avLst/>
          </a:prstGeom>
          <a:blipFill>
            <a:blip r:embed="rId3" cstate="print"/>
            <a:stretch>
              <a:fillRect/>
            </a:stretch>
          </a:blipFill>
        </p:spPr>
        <p:txBody>
          <a:bodyPr wrap="square" lIns="0" tIns="0" rIns="0" bIns="0" rtlCol="0"/>
          <a:lstStyle/>
          <a:p>
            <a:endParaRPr sz="3200"/>
          </a:p>
        </p:txBody>
      </p:sp>
      <p:sp>
        <p:nvSpPr>
          <p:cNvPr id="4" name="object 4"/>
          <p:cNvSpPr/>
          <p:nvPr/>
        </p:nvSpPr>
        <p:spPr>
          <a:xfrm>
            <a:off x="0" y="1581573"/>
            <a:ext cx="12192000" cy="5301827"/>
          </a:xfrm>
          <a:custGeom>
            <a:avLst/>
            <a:gdLst/>
            <a:ahLst/>
            <a:cxnLst/>
            <a:rect l="l" t="t" r="r" b="b"/>
            <a:pathLst>
              <a:path w="9144000" h="3976370">
                <a:moveTo>
                  <a:pt x="0" y="3976116"/>
                </a:moveTo>
                <a:lnTo>
                  <a:pt x="9144000" y="3976116"/>
                </a:lnTo>
                <a:lnTo>
                  <a:pt x="9144000" y="0"/>
                </a:lnTo>
                <a:lnTo>
                  <a:pt x="0" y="0"/>
                </a:lnTo>
                <a:lnTo>
                  <a:pt x="0" y="3976116"/>
                </a:lnTo>
                <a:close/>
              </a:path>
            </a:pathLst>
          </a:custGeom>
          <a:solidFill>
            <a:srgbClr val="DF3D52"/>
          </a:solidFill>
        </p:spPr>
        <p:txBody>
          <a:bodyPr wrap="square" lIns="0" tIns="0" rIns="0" bIns="0" rtlCol="0"/>
          <a:lstStyle/>
          <a:p>
            <a:endParaRPr sz="3200"/>
          </a:p>
        </p:txBody>
      </p:sp>
      <p:sp>
        <p:nvSpPr>
          <p:cNvPr id="5" name="object 5"/>
          <p:cNvSpPr/>
          <p:nvPr/>
        </p:nvSpPr>
        <p:spPr>
          <a:xfrm>
            <a:off x="2174239" y="408432"/>
            <a:ext cx="1615440" cy="664464"/>
          </a:xfrm>
          <a:prstGeom prst="rect">
            <a:avLst/>
          </a:prstGeom>
          <a:blipFill>
            <a:blip r:embed="rId3" cstate="print"/>
            <a:stretch>
              <a:fillRect/>
            </a:stretch>
          </a:blipFill>
        </p:spPr>
        <p:txBody>
          <a:bodyPr wrap="square" lIns="0" tIns="0" rIns="0" bIns="0" rtlCol="0"/>
          <a:lstStyle/>
          <a:p>
            <a:endParaRPr sz="3200"/>
          </a:p>
        </p:txBody>
      </p:sp>
      <p:sp>
        <p:nvSpPr>
          <p:cNvPr id="6" name="object 6"/>
          <p:cNvSpPr/>
          <p:nvPr/>
        </p:nvSpPr>
        <p:spPr>
          <a:xfrm>
            <a:off x="314960" y="485648"/>
            <a:ext cx="1422400" cy="493776"/>
          </a:xfrm>
          <a:prstGeom prst="rect">
            <a:avLst/>
          </a:prstGeom>
          <a:blipFill>
            <a:blip r:embed="rId2" cstate="print"/>
            <a:stretch>
              <a:fillRect/>
            </a:stretch>
          </a:blipFill>
        </p:spPr>
        <p:txBody>
          <a:bodyPr wrap="square" lIns="0" tIns="0" rIns="0" bIns="0" rtlCol="0"/>
          <a:lstStyle/>
          <a:p>
            <a:endParaRPr sz="3200"/>
          </a:p>
        </p:txBody>
      </p:sp>
      <p:sp>
        <p:nvSpPr>
          <p:cNvPr id="8" name="object 8"/>
          <p:cNvSpPr txBox="1"/>
          <p:nvPr/>
        </p:nvSpPr>
        <p:spPr>
          <a:xfrm>
            <a:off x="6079913" y="3219197"/>
            <a:ext cx="4807372" cy="590697"/>
          </a:xfrm>
          <a:prstGeom prst="rect">
            <a:avLst/>
          </a:prstGeom>
        </p:spPr>
        <p:txBody>
          <a:bodyPr vert="horz" wrap="square" lIns="0" tIns="16087" rIns="0" bIns="0" rtlCol="0">
            <a:spAutoFit/>
          </a:bodyPr>
          <a:lstStyle/>
          <a:p>
            <a:pPr marL="16933">
              <a:spcBef>
                <a:spcPts val="127"/>
              </a:spcBef>
            </a:pPr>
            <a:r>
              <a:rPr sz="3733" b="1" spc="-13">
                <a:solidFill>
                  <a:srgbClr val="FFFFFF"/>
                </a:solidFill>
                <a:latin typeface="Calibri"/>
                <a:cs typeface="Calibri"/>
              </a:rPr>
              <a:t>Detailed </a:t>
            </a:r>
            <a:r>
              <a:rPr sz="3733" b="1" spc="-7">
                <a:solidFill>
                  <a:srgbClr val="FFFFFF"/>
                </a:solidFill>
                <a:latin typeface="Calibri"/>
                <a:cs typeface="Calibri"/>
              </a:rPr>
              <a:t>Activity</a:t>
            </a:r>
            <a:r>
              <a:rPr sz="3733" b="1" spc="73">
                <a:solidFill>
                  <a:srgbClr val="FFFFFF"/>
                </a:solidFill>
                <a:latin typeface="Calibri"/>
                <a:cs typeface="Calibri"/>
              </a:rPr>
              <a:t> </a:t>
            </a:r>
            <a:r>
              <a:rPr sz="3733" b="1" spc="-20">
                <a:solidFill>
                  <a:srgbClr val="FFFFFF"/>
                </a:solidFill>
                <a:latin typeface="Calibri"/>
                <a:cs typeface="Calibri"/>
              </a:rPr>
              <a:t>Budget</a:t>
            </a:r>
            <a:endParaRPr sz="3733">
              <a:latin typeface="Calibri"/>
              <a:cs typeface="Calibri"/>
            </a:endParaRPr>
          </a:p>
        </p:txBody>
      </p:sp>
      <p:sp>
        <p:nvSpPr>
          <p:cNvPr id="9" name="object 9"/>
          <p:cNvSpPr txBox="1"/>
          <p:nvPr/>
        </p:nvSpPr>
        <p:spPr>
          <a:xfrm>
            <a:off x="6079912" y="4179148"/>
            <a:ext cx="4807371" cy="523220"/>
          </a:xfrm>
          <a:prstGeom prst="rect">
            <a:avLst/>
          </a:prstGeom>
        </p:spPr>
        <p:txBody>
          <a:bodyPr vert="horz" wrap="square" lIns="0" tIns="17780" rIns="0" bIns="0" rtlCol="0">
            <a:spAutoFit/>
          </a:bodyPr>
          <a:lstStyle/>
          <a:p>
            <a:pPr marL="16933">
              <a:spcBef>
                <a:spcPts val="140"/>
              </a:spcBef>
            </a:pPr>
            <a:r>
              <a:rPr lang="en-US" sz="1600">
                <a:solidFill>
                  <a:srgbClr val="FFFFFF"/>
                </a:solidFill>
                <a:latin typeface="Calibri"/>
                <a:cs typeface="Calibri"/>
              </a:rPr>
              <a:t>Ramona </a:t>
            </a:r>
            <a:r>
              <a:rPr lang="en-US" sz="1600" err="1">
                <a:solidFill>
                  <a:srgbClr val="FFFFFF"/>
                </a:solidFill>
                <a:latin typeface="Calibri"/>
                <a:cs typeface="Calibri"/>
              </a:rPr>
              <a:t>Costut</a:t>
            </a:r>
            <a:r>
              <a:rPr sz="1600">
                <a:solidFill>
                  <a:srgbClr val="FFFFFF"/>
                </a:solidFill>
                <a:latin typeface="Calibri"/>
                <a:cs typeface="Calibri"/>
              </a:rPr>
              <a:t>,</a:t>
            </a:r>
            <a:r>
              <a:rPr lang="en-US" sz="1600">
                <a:solidFill>
                  <a:srgbClr val="FFFFFF"/>
                </a:solidFill>
                <a:latin typeface="Calibri"/>
                <a:cs typeface="Calibri"/>
              </a:rPr>
              <a:t> Innovation Norway – Bucharest Office </a:t>
            </a:r>
            <a:r>
              <a:rPr sz="1600">
                <a:solidFill>
                  <a:srgbClr val="FFFFFF"/>
                </a:solidFill>
                <a:latin typeface="Calibri"/>
                <a:cs typeface="Calibri"/>
              </a:rPr>
              <a:t> </a:t>
            </a:r>
            <a:endParaRPr lang="en-US" sz="1600">
              <a:solidFill>
                <a:srgbClr val="FFFFFF"/>
              </a:solidFill>
              <a:latin typeface="Calibri"/>
              <a:cs typeface="Calibri"/>
            </a:endParaRPr>
          </a:p>
          <a:p>
            <a:pPr marL="16933">
              <a:spcBef>
                <a:spcPts val="140"/>
              </a:spcBef>
            </a:pPr>
            <a:r>
              <a:rPr lang="en-US" sz="1600">
                <a:solidFill>
                  <a:srgbClr val="FFFFFF"/>
                </a:solidFill>
                <a:latin typeface="Calibri"/>
                <a:cs typeface="Calibri"/>
              </a:rPr>
              <a:t>March</a:t>
            </a:r>
            <a:r>
              <a:rPr sz="1600">
                <a:solidFill>
                  <a:srgbClr val="FFFFFF"/>
                </a:solidFill>
                <a:latin typeface="Calibri"/>
                <a:cs typeface="Calibri"/>
              </a:rPr>
              <a:t> </a:t>
            </a:r>
            <a:r>
              <a:rPr lang="en-US" sz="1600">
                <a:solidFill>
                  <a:srgbClr val="FFFFFF"/>
                </a:solidFill>
                <a:latin typeface="Calibri"/>
                <a:cs typeface="Calibri"/>
              </a:rPr>
              <a:t>31</a:t>
            </a:r>
            <a:r>
              <a:rPr sz="1600">
                <a:solidFill>
                  <a:srgbClr val="FFFFFF"/>
                </a:solidFill>
                <a:latin typeface="Calibri"/>
                <a:cs typeface="Calibri"/>
              </a:rPr>
              <a:t>,</a:t>
            </a:r>
            <a:r>
              <a:rPr sz="1600" spc="-173">
                <a:solidFill>
                  <a:srgbClr val="FFFFFF"/>
                </a:solidFill>
                <a:latin typeface="Calibri"/>
                <a:cs typeface="Calibri"/>
              </a:rPr>
              <a:t> </a:t>
            </a:r>
            <a:r>
              <a:rPr sz="1600">
                <a:solidFill>
                  <a:srgbClr val="FFFFFF"/>
                </a:solidFill>
                <a:latin typeface="Calibri"/>
                <a:cs typeface="Calibri"/>
              </a:rPr>
              <a:t>202</a:t>
            </a:r>
            <a:r>
              <a:rPr lang="en-US" sz="1600">
                <a:solidFill>
                  <a:srgbClr val="FFFFFF"/>
                </a:solidFill>
                <a:latin typeface="Calibri"/>
                <a:cs typeface="Calibri"/>
              </a:rPr>
              <a:t>2</a:t>
            </a:r>
            <a:endParaRPr sz="1600">
              <a:latin typeface="Calibri"/>
              <a:cs typeface="Calibri"/>
            </a:endParaRPr>
          </a:p>
        </p:txBody>
      </p:sp>
    </p:spTree>
    <p:extLst>
      <p:ext uri="{BB962C8B-B14F-4D97-AF65-F5344CB8AC3E}">
        <p14:creationId xmlns:p14="http://schemas.microsoft.com/office/powerpoint/2010/main" val="10261608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40137"/>
            <a:ext cx="12192000" cy="6858000"/>
          </a:xfrm>
          <a:custGeom>
            <a:avLst/>
            <a:gdLst/>
            <a:ahLst/>
            <a:cxnLst/>
            <a:rect l="l" t="t" r="r" b="b"/>
            <a:pathLst>
              <a:path w="9144000" h="5143500">
                <a:moveTo>
                  <a:pt x="0" y="5143500"/>
                </a:moveTo>
                <a:lnTo>
                  <a:pt x="9144000" y="5143500"/>
                </a:lnTo>
                <a:lnTo>
                  <a:pt x="9144000" y="0"/>
                </a:lnTo>
                <a:lnTo>
                  <a:pt x="0" y="0"/>
                </a:lnTo>
                <a:lnTo>
                  <a:pt x="0" y="5143500"/>
                </a:lnTo>
                <a:close/>
              </a:path>
            </a:pathLst>
          </a:custGeom>
          <a:solidFill>
            <a:srgbClr val="EBF1FF"/>
          </a:solidFill>
        </p:spPr>
        <p:txBody>
          <a:bodyPr wrap="square" lIns="0" tIns="0" rIns="0" bIns="0" rtlCol="0"/>
          <a:lstStyle/>
          <a:p>
            <a:endParaRPr sz="3200"/>
          </a:p>
        </p:txBody>
      </p:sp>
      <p:sp>
        <p:nvSpPr>
          <p:cNvPr id="3" name="object 3"/>
          <p:cNvSpPr txBox="1">
            <a:spLocks noGrp="1"/>
          </p:cNvSpPr>
          <p:nvPr>
            <p:ph type="title"/>
          </p:nvPr>
        </p:nvSpPr>
        <p:spPr>
          <a:xfrm>
            <a:off x="943389" y="694707"/>
            <a:ext cx="2136987" cy="509541"/>
          </a:xfrm>
          <a:prstGeom prst="rect">
            <a:avLst/>
          </a:prstGeom>
        </p:spPr>
        <p:txBody>
          <a:bodyPr vert="horz" wrap="square" lIns="0" tIns="16933" rIns="0" bIns="0" rtlCol="0">
            <a:spAutoFit/>
          </a:bodyPr>
          <a:lstStyle/>
          <a:p>
            <a:pPr marL="16933">
              <a:spcBef>
                <a:spcPts val="133"/>
              </a:spcBef>
            </a:pPr>
            <a:r>
              <a:rPr sz="3200" spc="-13"/>
              <a:t>Introduction</a:t>
            </a:r>
            <a:endParaRPr sz="3200"/>
          </a:p>
        </p:txBody>
      </p:sp>
      <p:sp>
        <p:nvSpPr>
          <p:cNvPr id="4" name="object 4"/>
          <p:cNvSpPr txBox="1"/>
          <p:nvPr/>
        </p:nvSpPr>
        <p:spPr>
          <a:xfrm>
            <a:off x="943390" y="1822365"/>
            <a:ext cx="4824305" cy="344475"/>
          </a:xfrm>
          <a:prstGeom prst="rect">
            <a:avLst/>
          </a:prstGeom>
        </p:spPr>
        <p:txBody>
          <a:bodyPr vert="horz" wrap="square" lIns="0" tIns="16087" rIns="0" bIns="0" rtlCol="0">
            <a:spAutoFit/>
          </a:bodyPr>
          <a:lstStyle/>
          <a:p>
            <a:pPr marL="321725" indent="-304792">
              <a:spcBef>
                <a:spcPts val="127"/>
              </a:spcBef>
              <a:buFont typeface="Arial"/>
              <a:buChar char="•"/>
              <a:tabLst>
                <a:tab pos="320879" algn="l"/>
                <a:tab pos="321725" algn="l"/>
              </a:tabLst>
            </a:pPr>
            <a:r>
              <a:rPr sz="2133" b="1" i="1" spc="-13">
                <a:latin typeface="Calibri"/>
                <a:cs typeface="Calibri"/>
              </a:rPr>
              <a:t>Structure </a:t>
            </a:r>
            <a:r>
              <a:rPr sz="2133" b="1" i="1" spc="-7">
                <a:latin typeface="Calibri"/>
                <a:cs typeface="Calibri"/>
              </a:rPr>
              <a:t>&amp; </a:t>
            </a:r>
            <a:r>
              <a:rPr sz="2133" b="1" i="1" spc="-20">
                <a:latin typeface="Calibri"/>
                <a:cs typeface="Calibri"/>
              </a:rPr>
              <a:t>Role </a:t>
            </a:r>
            <a:r>
              <a:rPr sz="2133" b="1" i="1" spc="-7">
                <a:latin typeface="Calibri"/>
                <a:cs typeface="Calibri"/>
              </a:rPr>
              <a:t>of </a:t>
            </a:r>
            <a:r>
              <a:rPr sz="2133" b="1" i="1" spc="-13">
                <a:latin typeface="Calibri"/>
                <a:cs typeface="Calibri"/>
              </a:rPr>
              <a:t>the Detailed</a:t>
            </a:r>
            <a:r>
              <a:rPr sz="2133" b="1" i="1" spc="187">
                <a:latin typeface="Calibri"/>
                <a:cs typeface="Calibri"/>
              </a:rPr>
              <a:t> </a:t>
            </a:r>
            <a:r>
              <a:rPr sz="2133" b="1" i="1" spc="-7">
                <a:latin typeface="Calibri"/>
                <a:cs typeface="Calibri"/>
              </a:rPr>
              <a:t>Activity</a:t>
            </a:r>
            <a:endParaRPr sz="2133">
              <a:latin typeface="Calibri"/>
              <a:cs typeface="Calibri"/>
            </a:endParaRPr>
          </a:p>
        </p:txBody>
      </p:sp>
      <p:sp>
        <p:nvSpPr>
          <p:cNvPr id="5" name="object 5"/>
          <p:cNvSpPr txBox="1"/>
          <p:nvPr/>
        </p:nvSpPr>
        <p:spPr>
          <a:xfrm>
            <a:off x="943390" y="2284137"/>
            <a:ext cx="4837853" cy="344475"/>
          </a:xfrm>
          <a:prstGeom prst="rect">
            <a:avLst/>
          </a:prstGeom>
        </p:spPr>
        <p:txBody>
          <a:bodyPr vert="horz" wrap="square" lIns="0" tIns="16087" rIns="0" bIns="0" rtlCol="0">
            <a:spAutoFit/>
          </a:bodyPr>
          <a:lstStyle/>
          <a:p>
            <a:pPr marL="16933">
              <a:spcBef>
                <a:spcPts val="127"/>
              </a:spcBef>
            </a:pPr>
            <a:r>
              <a:rPr sz="2133" b="1" i="1" spc="-13">
                <a:latin typeface="Calibri"/>
                <a:cs typeface="Calibri"/>
              </a:rPr>
              <a:t>Budget (DAB) into the </a:t>
            </a:r>
            <a:r>
              <a:rPr sz="2133" b="1" i="1" spc="-7">
                <a:latin typeface="Calibri"/>
                <a:cs typeface="Calibri"/>
              </a:rPr>
              <a:t>Application</a:t>
            </a:r>
            <a:r>
              <a:rPr sz="2133" b="1" i="1" spc="133">
                <a:latin typeface="Calibri"/>
                <a:cs typeface="Calibri"/>
              </a:rPr>
              <a:t> </a:t>
            </a:r>
            <a:r>
              <a:rPr sz="2133" b="1" i="1" spc="-13">
                <a:latin typeface="Calibri"/>
                <a:cs typeface="Calibri"/>
              </a:rPr>
              <a:t>Package</a:t>
            </a:r>
            <a:endParaRPr sz="2133">
              <a:latin typeface="Calibri"/>
              <a:cs typeface="Calibri"/>
            </a:endParaRPr>
          </a:p>
        </p:txBody>
      </p:sp>
      <p:sp>
        <p:nvSpPr>
          <p:cNvPr id="6" name="object 6"/>
          <p:cNvSpPr txBox="1">
            <a:spLocks noGrp="1"/>
          </p:cNvSpPr>
          <p:nvPr>
            <p:ph type="body" idx="1"/>
          </p:nvPr>
        </p:nvSpPr>
        <p:spPr>
          <a:xfrm>
            <a:off x="943390" y="2587127"/>
            <a:ext cx="5373793" cy="2260513"/>
          </a:xfrm>
          <a:prstGeom prst="rect">
            <a:avLst/>
          </a:prstGeom>
        </p:spPr>
        <p:txBody>
          <a:bodyPr vert="horz" wrap="square" lIns="0" tIns="176107" rIns="0" bIns="0" rtlCol="0">
            <a:spAutoFit/>
          </a:bodyPr>
          <a:lstStyle/>
          <a:p>
            <a:pPr marL="16933">
              <a:spcBef>
                <a:spcPts val="1387"/>
              </a:spcBef>
              <a:tabLst>
                <a:tab pos="282780" algn="l"/>
              </a:tabLst>
            </a:pPr>
            <a:r>
              <a:rPr sz="2133" spc="-7"/>
              <a:t>-	</a:t>
            </a:r>
            <a:r>
              <a:rPr spc="-13"/>
              <a:t>Detailed </a:t>
            </a:r>
            <a:r>
              <a:rPr spc="-7"/>
              <a:t>budget (Eligible costs per </a:t>
            </a:r>
            <a:r>
              <a:t>Activity) </a:t>
            </a:r>
            <a:r>
              <a:rPr spc="-7"/>
              <a:t>(Sheet</a:t>
            </a:r>
            <a:r>
              <a:rPr spc="33"/>
              <a:t> </a:t>
            </a:r>
            <a:r>
              <a:rPr spc="-7"/>
              <a:t>1);</a:t>
            </a:r>
            <a:endParaRPr sz="2133"/>
          </a:p>
          <a:p>
            <a:pPr marL="321725" indent="-304792">
              <a:spcBef>
                <a:spcPts val="1113"/>
              </a:spcBef>
              <a:buFont typeface="Calibri"/>
              <a:buChar char="-"/>
              <a:tabLst>
                <a:tab pos="320879" algn="l"/>
                <a:tab pos="321725" algn="l"/>
              </a:tabLst>
            </a:pPr>
            <a:r>
              <a:rPr spc="-7"/>
              <a:t>Balance sheet (Sheet</a:t>
            </a:r>
            <a:r>
              <a:rPr spc="-13"/>
              <a:t> </a:t>
            </a:r>
            <a:r>
              <a:rPr spc="-7"/>
              <a:t>2);</a:t>
            </a:r>
          </a:p>
          <a:p>
            <a:pPr marL="321725" indent="-304792">
              <a:spcBef>
                <a:spcPts val="1120"/>
              </a:spcBef>
              <a:buFont typeface="Calibri"/>
              <a:buChar char="-"/>
              <a:tabLst>
                <a:tab pos="320879" algn="l"/>
                <a:tab pos="321725" algn="l"/>
              </a:tabLst>
            </a:pPr>
            <a:r>
              <a:t>Profit &amp; </a:t>
            </a:r>
            <a:r>
              <a:rPr spc="-7"/>
              <a:t>Loss sheet (Sheet</a:t>
            </a:r>
            <a:r>
              <a:rPr spc="-67"/>
              <a:t> </a:t>
            </a:r>
            <a:r>
              <a:rPr spc="-7"/>
              <a:t>3);</a:t>
            </a:r>
          </a:p>
          <a:p>
            <a:pPr marL="16933">
              <a:spcBef>
                <a:spcPts val="1107"/>
              </a:spcBef>
              <a:tabLst>
                <a:tab pos="320879" algn="l"/>
                <a:tab pos="321725" algn="l"/>
              </a:tabLst>
            </a:pPr>
            <a:endParaRPr spc="-7"/>
          </a:p>
          <a:p>
            <a:pPr marL="321725" indent="-304792">
              <a:spcBef>
                <a:spcPts val="1060"/>
              </a:spcBef>
              <a:buFont typeface="Arial"/>
              <a:buChar char="•"/>
              <a:tabLst>
                <a:tab pos="320879" algn="l"/>
                <a:tab pos="321725" algn="l"/>
              </a:tabLst>
            </a:pPr>
            <a:r>
              <a:rPr sz="2133" b="1" spc="-13"/>
              <a:t>Read</a:t>
            </a:r>
            <a:r>
              <a:rPr sz="2133" b="1" spc="20"/>
              <a:t> </a:t>
            </a:r>
            <a:r>
              <a:rPr sz="2133" b="1" spc="-13"/>
              <a:t>carefully</a:t>
            </a:r>
            <a:endParaRPr sz="2133"/>
          </a:p>
        </p:txBody>
      </p:sp>
      <p:sp>
        <p:nvSpPr>
          <p:cNvPr id="7" name="object 7"/>
          <p:cNvSpPr txBox="1"/>
          <p:nvPr/>
        </p:nvSpPr>
        <p:spPr>
          <a:xfrm>
            <a:off x="943390" y="5373557"/>
            <a:ext cx="6791113" cy="344475"/>
          </a:xfrm>
          <a:prstGeom prst="rect">
            <a:avLst/>
          </a:prstGeom>
        </p:spPr>
        <p:txBody>
          <a:bodyPr vert="horz" wrap="square" lIns="0" tIns="16087" rIns="0" bIns="0" rtlCol="0">
            <a:spAutoFit/>
          </a:bodyPr>
          <a:lstStyle/>
          <a:p>
            <a:pPr marL="16933">
              <a:spcBef>
                <a:spcPts val="127"/>
              </a:spcBef>
            </a:pPr>
            <a:r>
              <a:rPr sz="2133" b="1" i="1" spc="-13">
                <a:latin typeface="Calibri"/>
                <a:cs typeface="Calibri"/>
              </a:rPr>
              <a:t>the </a:t>
            </a:r>
            <a:r>
              <a:rPr sz="2133" b="1" i="1" u="heavy" spc="-7">
                <a:uFill>
                  <a:solidFill>
                    <a:srgbClr val="000000"/>
                  </a:solidFill>
                </a:uFill>
                <a:latin typeface="Calibri"/>
                <a:cs typeface="Calibri"/>
              </a:rPr>
              <a:t>Guideline </a:t>
            </a:r>
            <a:r>
              <a:rPr sz="2133" b="1" i="1" u="heavy" spc="-13">
                <a:uFill>
                  <a:solidFill>
                    <a:srgbClr val="000000"/>
                  </a:solidFill>
                </a:uFill>
                <a:latin typeface="Calibri"/>
                <a:cs typeface="Calibri"/>
              </a:rPr>
              <a:t>for the Detailed Budget </a:t>
            </a:r>
            <a:r>
              <a:rPr sz="2133" b="1" i="1" u="heavy" spc="-7">
                <a:uFill>
                  <a:solidFill>
                    <a:srgbClr val="000000"/>
                  </a:solidFill>
                </a:uFill>
                <a:latin typeface="Calibri"/>
                <a:cs typeface="Calibri"/>
              </a:rPr>
              <a:t>and Financial</a:t>
            </a:r>
            <a:r>
              <a:rPr sz="2133" b="1" i="1" u="heavy" spc="339">
                <a:uFill>
                  <a:solidFill>
                    <a:srgbClr val="000000"/>
                  </a:solidFill>
                </a:uFill>
                <a:latin typeface="Calibri"/>
                <a:cs typeface="Calibri"/>
              </a:rPr>
              <a:t> </a:t>
            </a:r>
            <a:r>
              <a:rPr sz="2133" b="1" i="1" u="heavy" spc="-20">
                <a:uFill>
                  <a:solidFill>
                    <a:srgbClr val="000000"/>
                  </a:solidFill>
                </a:uFill>
                <a:latin typeface="Calibri"/>
                <a:cs typeface="Calibri"/>
              </a:rPr>
              <a:t>Forecast</a:t>
            </a:r>
            <a:endParaRPr sz="2133">
              <a:latin typeface="Calibri"/>
              <a:cs typeface="Calibri"/>
            </a:endParaRPr>
          </a:p>
        </p:txBody>
      </p:sp>
      <p:sp>
        <p:nvSpPr>
          <p:cNvPr id="8" name="object 8"/>
          <p:cNvSpPr/>
          <p:nvPr/>
        </p:nvSpPr>
        <p:spPr>
          <a:xfrm>
            <a:off x="8417389" y="3896530"/>
            <a:ext cx="716280" cy="876300"/>
          </a:xfrm>
          <a:custGeom>
            <a:avLst/>
            <a:gdLst/>
            <a:ahLst/>
            <a:cxnLst/>
            <a:rect l="l" t="t" r="r" b="b"/>
            <a:pathLst>
              <a:path w="537209" h="657225">
                <a:moveTo>
                  <a:pt x="0" y="0"/>
                </a:moveTo>
                <a:lnTo>
                  <a:pt x="537083" y="656843"/>
                </a:lnTo>
              </a:path>
            </a:pathLst>
          </a:custGeom>
          <a:ln w="12700">
            <a:solidFill>
              <a:srgbClr val="C6413D"/>
            </a:solidFill>
          </a:ln>
        </p:spPr>
        <p:txBody>
          <a:bodyPr wrap="square" lIns="0" tIns="0" rIns="0" bIns="0" rtlCol="0"/>
          <a:lstStyle/>
          <a:p>
            <a:endParaRPr sz="3200"/>
          </a:p>
        </p:txBody>
      </p:sp>
      <p:sp>
        <p:nvSpPr>
          <p:cNvPr id="9" name="object 9"/>
          <p:cNvSpPr/>
          <p:nvPr/>
        </p:nvSpPr>
        <p:spPr>
          <a:xfrm>
            <a:off x="8531860" y="3431540"/>
            <a:ext cx="1075267" cy="278553"/>
          </a:xfrm>
          <a:custGeom>
            <a:avLst/>
            <a:gdLst/>
            <a:ahLst/>
            <a:cxnLst/>
            <a:rect l="l" t="t" r="r" b="b"/>
            <a:pathLst>
              <a:path w="806450" h="208914">
                <a:moveTo>
                  <a:pt x="0" y="0"/>
                </a:moveTo>
                <a:lnTo>
                  <a:pt x="806450" y="208914"/>
                </a:lnTo>
              </a:path>
            </a:pathLst>
          </a:custGeom>
          <a:ln w="12699">
            <a:solidFill>
              <a:srgbClr val="C6413D"/>
            </a:solidFill>
          </a:ln>
        </p:spPr>
        <p:txBody>
          <a:bodyPr wrap="square" lIns="0" tIns="0" rIns="0" bIns="0" rtlCol="0"/>
          <a:lstStyle/>
          <a:p>
            <a:endParaRPr sz="3200"/>
          </a:p>
        </p:txBody>
      </p:sp>
      <p:sp>
        <p:nvSpPr>
          <p:cNvPr id="10" name="object 10"/>
          <p:cNvSpPr/>
          <p:nvPr/>
        </p:nvSpPr>
        <p:spPr>
          <a:xfrm>
            <a:off x="8531860" y="2571665"/>
            <a:ext cx="1308947" cy="471593"/>
          </a:xfrm>
          <a:custGeom>
            <a:avLst/>
            <a:gdLst/>
            <a:ahLst/>
            <a:cxnLst/>
            <a:rect l="l" t="t" r="r" b="b"/>
            <a:pathLst>
              <a:path w="981709" h="353694">
                <a:moveTo>
                  <a:pt x="0" y="353568"/>
                </a:moveTo>
                <a:lnTo>
                  <a:pt x="981709" y="0"/>
                </a:lnTo>
              </a:path>
            </a:pathLst>
          </a:custGeom>
          <a:ln w="12700">
            <a:solidFill>
              <a:srgbClr val="C6413D"/>
            </a:solidFill>
          </a:ln>
        </p:spPr>
        <p:txBody>
          <a:bodyPr wrap="square" lIns="0" tIns="0" rIns="0" bIns="0" rtlCol="0"/>
          <a:lstStyle/>
          <a:p>
            <a:endParaRPr sz="3200"/>
          </a:p>
        </p:txBody>
      </p:sp>
      <p:sp>
        <p:nvSpPr>
          <p:cNvPr id="11" name="object 11"/>
          <p:cNvSpPr/>
          <p:nvPr/>
        </p:nvSpPr>
        <p:spPr>
          <a:xfrm>
            <a:off x="8367777" y="1627292"/>
            <a:ext cx="749300" cy="1014307"/>
          </a:xfrm>
          <a:custGeom>
            <a:avLst/>
            <a:gdLst/>
            <a:ahLst/>
            <a:cxnLst/>
            <a:rect l="l" t="t" r="r" b="b"/>
            <a:pathLst>
              <a:path w="561975" h="760730">
                <a:moveTo>
                  <a:pt x="0" y="760729"/>
                </a:moveTo>
                <a:lnTo>
                  <a:pt x="561593" y="0"/>
                </a:lnTo>
              </a:path>
            </a:pathLst>
          </a:custGeom>
          <a:ln w="12700">
            <a:solidFill>
              <a:srgbClr val="C6413D"/>
            </a:solidFill>
          </a:ln>
        </p:spPr>
        <p:txBody>
          <a:bodyPr wrap="square" lIns="0" tIns="0" rIns="0" bIns="0" rtlCol="0"/>
          <a:lstStyle/>
          <a:p>
            <a:endParaRPr sz="3200"/>
          </a:p>
        </p:txBody>
      </p:sp>
      <p:sp>
        <p:nvSpPr>
          <p:cNvPr id="12" name="object 12"/>
          <p:cNvSpPr/>
          <p:nvPr/>
        </p:nvSpPr>
        <p:spPr>
          <a:xfrm>
            <a:off x="7311136" y="2639568"/>
            <a:ext cx="1198880" cy="1255776"/>
          </a:xfrm>
          <a:prstGeom prst="rect">
            <a:avLst/>
          </a:prstGeom>
          <a:blipFill>
            <a:blip r:embed="rId2" cstate="print"/>
            <a:stretch>
              <a:fillRect/>
            </a:stretch>
          </a:blipFill>
        </p:spPr>
        <p:txBody>
          <a:bodyPr wrap="square" lIns="0" tIns="0" rIns="0" bIns="0" rtlCol="0"/>
          <a:lstStyle/>
          <a:p>
            <a:endParaRPr sz="3200"/>
          </a:p>
        </p:txBody>
      </p:sp>
      <p:sp>
        <p:nvSpPr>
          <p:cNvPr id="13" name="object 13"/>
          <p:cNvSpPr/>
          <p:nvPr/>
        </p:nvSpPr>
        <p:spPr>
          <a:xfrm>
            <a:off x="7311136" y="2639568"/>
            <a:ext cx="1198880" cy="1256453"/>
          </a:xfrm>
          <a:custGeom>
            <a:avLst/>
            <a:gdLst/>
            <a:ahLst/>
            <a:cxnLst/>
            <a:rect l="l" t="t" r="r" b="b"/>
            <a:pathLst>
              <a:path w="899160" h="942339">
                <a:moveTo>
                  <a:pt x="0" y="470916"/>
                </a:moveTo>
                <a:lnTo>
                  <a:pt x="2321" y="422764"/>
                </a:lnTo>
                <a:lnTo>
                  <a:pt x="9134" y="376005"/>
                </a:lnTo>
                <a:lnTo>
                  <a:pt x="20213" y="330873"/>
                </a:lnTo>
                <a:lnTo>
                  <a:pt x="35331" y="287607"/>
                </a:lnTo>
                <a:lnTo>
                  <a:pt x="54264" y="246442"/>
                </a:lnTo>
                <a:lnTo>
                  <a:pt x="76784" y="207615"/>
                </a:lnTo>
                <a:lnTo>
                  <a:pt x="102665" y="171362"/>
                </a:lnTo>
                <a:lnTo>
                  <a:pt x="131683" y="137922"/>
                </a:lnTo>
                <a:lnTo>
                  <a:pt x="163610" y="107529"/>
                </a:lnTo>
                <a:lnTo>
                  <a:pt x="198220" y="80420"/>
                </a:lnTo>
                <a:lnTo>
                  <a:pt x="235288" y="56833"/>
                </a:lnTo>
                <a:lnTo>
                  <a:pt x="274587" y="37004"/>
                </a:lnTo>
                <a:lnTo>
                  <a:pt x="315892" y="21170"/>
                </a:lnTo>
                <a:lnTo>
                  <a:pt x="358977" y="9566"/>
                </a:lnTo>
                <a:lnTo>
                  <a:pt x="403614" y="2431"/>
                </a:lnTo>
                <a:lnTo>
                  <a:pt x="449580" y="0"/>
                </a:lnTo>
                <a:lnTo>
                  <a:pt x="495545" y="2431"/>
                </a:lnTo>
                <a:lnTo>
                  <a:pt x="540182" y="9566"/>
                </a:lnTo>
                <a:lnTo>
                  <a:pt x="583267" y="21170"/>
                </a:lnTo>
                <a:lnTo>
                  <a:pt x="624572" y="37004"/>
                </a:lnTo>
                <a:lnTo>
                  <a:pt x="663871" y="56833"/>
                </a:lnTo>
                <a:lnTo>
                  <a:pt x="700939" y="80420"/>
                </a:lnTo>
                <a:lnTo>
                  <a:pt x="735549" y="107529"/>
                </a:lnTo>
                <a:lnTo>
                  <a:pt x="767476" y="137921"/>
                </a:lnTo>
                <a:lnTo>
                  <a:pt x="796494" y="171362"/>
                </a:lnTo>
                <a:lnTo>
                  <a:pt x="822375" y="207615"/>
                </a:lnTo>
                <a:lnTo>
                  <a:pt x="844895" y="246442"/>
                </a:lnTo>
                <a:lnTo>
                  <a:pt x="863828" y="287607"/>
                </a:lnTo>
                <a:lnTo>
                  <a:pt x="878946" y="330873"/>
                </a:lnTo>
                <a:lnTo>
                  <a:pt x="890025" y="376005"/>
                </a:lnTo>
                <a:lnTo>
                  <a:pt x="896838" y="422764"/>
                </a:lnTo>
                <a:lnTo>
                  <a:pt x="899160" y="470916"/>
                </a:lnTo>
                <a:lnTo>
                  <a:pt x="896838" y="519067"/>
                </a:lnTo>
                <a:lnTo>
                  <a:pt x="890025" y="565826"/>
                </a:lnTo>
                <a:lnTo>
                  <a:pt x="878946" y="610958"/>
                </a:lnTo>
                <a:lnTo>
                  <a:pt x="863828" y="654224"/>
                </a:lnTo>
                <a:lnTo>
                  <a:pt x="844895" y="695389"/>
                </a:lnTo>
                <a:lnTo>
                  <a:pt x="822375" y="734216"/>
                </a:lnTo>
                <a:lnTo>
                  <a:pt x="796494" y="770469"/>
                </a:lnTo>
                <a:lnTo>
                  <a:pt x="767476" y="803909"/>
                </a:lnTo>
                <a:lnTo>
                  <a:pt x="735549" y="834302"/>
                </a:lnTo>
                <a:lnTo>
                  <a:pt x="700939" y="861411"/>
                </a:lnTo>
                <a:lnTo>
                  <a:pt x="663871" y="884998"/>
                </a:lnTo>
                <a:lnTo>
                  <a:pt x="624572" y="904827"/>
                </a:lnTo>
                <a:lnTo>
                  <a:pt x="583267" y="920661"/>
                </a:lnTo>
                <a:lnTo>
                  <a:pt x="540182" y="932265"/>
                </a:lnTo>
                <a:lnTo>
                  <a:pt x="495545" y="939400"/>
                </a:lnTo>
                <a:lnTo>
                  <a:pt x="449580" y="941832"/>
                </a:lnTo>
                <a:lnTo>
                  <a:pt x="403614" y="939400"/>
                </a:lnTo>
                <a:lnTo>
                  <a:pt x="358977" y="932265"/>
                </a:lnTo>
                <a:lnTo>
                  <a:pt x="315892" y="920661"/>
                </a:lnTo>
                <a:lnTo>
                  <a:pt x="274587" y="904827"/>
                </a:lnTo>
                <a:lnTo>
                  <a:pt x="235288" y="884998"/>
                </a:lnTo>
                <a:lnTo>
                  <a:pt x="198220" y="861411"/>
                </a:lnTo>
                <a:lnTo>
                  <a:pt x="163610" y="834302"/>
                </a:lnTo>
                <a:lnTo>
                  <a:pt x="131683" y="803910"/>
                </a:lnTo>
                <a:lnTo>
                  <a:pt x="102665" y="770469"/>
                </a:lnTo>
                <a:lnTo>
                  <a:pt x="76784" y="734216"/>
                </a:lnTo>
                <a:lnTo>
                  <a:pt x="54264" y="695389"/>
                </a:lnTo>
                <a:lnTo>
                  <a:pt x="35331" y="654224"/>
                </a:lnTo>
                <a:lnTo>
                  <a:pt x="20213" y="610958"/>
                </a:lnTo>
                <a:lnTo>
                  <a:pt x="9134" y="565826"/>
                </a:lnTo>
                <a:lnTo>
                  <a:pt x="2321" y="519067"/>
                </a:lnTo>
                <a:lnTo>
                  <a:pt x="0" y="470916"/>
                </a:lnTo>
                <a:close/>
              </a:path>
            </a:pathLst>
          </a:custGeom>
          <a:ln w="12700">
            <a:solidFill>
              <a:srgbClr val="FFFFFF"/>
            </a:solidFill>
          </a:ln>
        </p:spPr>
        <p:txBody>
          <a:bodyPr wrap="square" lIns="0" tIns="0" rIns="0" bIns="0" rtlCol="0"/>
          <a:lstStyle/>
          <a:p>
            <a:endParaRPr sz="3200"/>
          </a:p>
        </p:txBody>
      </p:sp>
      <p:sp>
        <p:nvSpPr>
          <p:cNvPr id="14" name="object 14"/>
          <p:cNvSpPr/>
          <p:nvPr/>
        </p:nvSpPr>
        <p:spPr>
          <a:xfrm>
            <a:off x="8831073" y="414528"/>
            <a:ext cx="1374140" cy="1339425"/>
          </a:xfrm>
          <a:custGeom>
            <a:avLst/>
            <a:gdLst/>
            <a:ahLst/>
            <a:cxnLst/>
            <a:rect l="l" t="t" r="r" b="b"/>
            <a:pathLst>
              <a:path w="1030604" h="1004569">
                <a:moveTo>
                  <a:pt x="515112" y="0"/>
                </a:moveTo>
                <a:lnTo>
                  <a:pt x="465504" y="2298"/>
                </a:lnTo>
                <a:lnTo>
                  <a:pt x="417231" y="9053"/>
                </a:lnTo>
                <a:lnTo>
                  <a:pt x="370507" y="20054"/>
                </a:lnTo>
                <a:lnTo>
                  <a:pt x="325549" y="35092"/>
                </a:lnTo>
                <a:lnTo>
                  <a:pt x="282572" y="53954"/>
                </a:lnTo>
                <a:lnTo>
                  <a:pt x="241793" y="76433"/>
                </a:lnTo>
                <a:lnTo>
                  <a:pt x="203427" y="102316"/>
                </a:lnTo>
                <a:lnTo>
                  <a:pt x="167690" y="131394"/>
                </a:lnTo>
                <a:lnTo>
                  <a:pt x="134799" y="163457"/>
                </a:lnTo>
                <a:lnTo>
                  <a:pt x="104968" y="198293"/>
                </a:lnTo>
                <a:lnTo>
                  <a:pt x="78415" y="235694"/>
                </a:lnTo>
                <a:lnTo>
                  <a:pt x="55354" y="275447"/>
                </a:lnTo>
                <a:lnTo>
                  <a:pt x="36002" y="317344"/>
                </a:lnTo>
                <a:lnTo>
                  <a:pt x="20575" y="361174"/>
                </a:lnTo>
                <a:lnTo>
                  <a:pt x="9288" y="406726"/>
                </a:lnTo>
                <a:lnTo>
                  <a:pt x="2358" y="453791"/>
                </a:lnTo>
                <a:lnTo>
                  <a:pt x="0" y="502157"/>
                </a:lnTo>
                <a:lnTo>
                  <a:pt x="2358" y="550524"/>
                </a:lnTo>
                <a:lnTo>
                  <a:pt x="9288" y="597589"/>
                </a:lnTo>
                <a:lnTo>
                  <a:pt x="20575" y="643141"/>
                </a:lnTo>
                <a:lnTo>
                  <a:pt x="36002" y="686971"/>
                </a:lnTo>
                <a:lnTo>
                  <a:pt x="55354" y="728868"/>
                </a:lnTo>
                <a:lnTo>
                  <a:pt x="78415" y="768621"/>
                </a:lnTo>
                <a:lnTo>
                  <a:pt x="104968" y="806022"/>
                </a:lnTo>
                <a:lnTo>
                  <a:pt x="134799" y="840858"/>
                </a:lnTo>
                <a:lnTo>
                  <a:pt x="167690" y="872921"/>
                </a:lnTo>
                <a:lnTo>
                  <a:pt x="203427" y="901999"/>
                </a:lnTo>
                <a:lnTo>
                  <a:pt x="241793" y="927882"/>
                </a:lnTo>
                <a:lnTo>
                  <a:pt x="282572" y="950361"/>
                </a:lnTo>
                <a:lnTo>
                  <a:pt x="325549" y="969223"/>
                </a:lnTo>
                <a:lnTo>
                  <a:pt x="370507" y="984261"/>
                </a:lnTo>
                <a:lnTo>
                  <a:pt x="417231" y="995262"/>
                </a:lnTo>
                <a:lnTo>
                  <a:pt x="465504" y="1002017"/>
                </a:lnTo>
                <a:lnTo>
                  <a:pt x="515112" y="1004315"/>
                </a:lnTo>
                <a:lnTo>
                  <a:pt x="564719" y="1002017"/>
                </a:lnTo>
                <a:lnTo>
                  <a:pt x="612992" y="995262"/>
                </a:lnTo>
                <a:lnTo>
                  <a:pt x="659716" y="984261"/>
                </a:lnTo>
                <a:lnTo>
                  <a:pt x="704674" y="969223"/>
                </a:lnTo>
                <a:lnTo>
                  <a:pt x="747651" y="950361"/>
                </a:lnTo>
                <a:lnTo>
                  <a:pt x="788430" y="927882"/>
                </a:lnTo>
                <a:lnTo>
                  <a:pt x="826796" y="901999"/>
                </a:lnTo>
                <a:lnTo>
                  <a:pt x="862533" y="872921"/>
                </a:lnTo>
                <a:lnTo>
                  <a:pt x="895424" y="840858"/>
                </a:lnTo>
                <a:lnTo>
                  <a:pt x="925255" y="806022"/>
                </a:lnTo>
                <a:lnTo>
                  <a:pt x="951808" y="768621"/>
                </a:lnTo>
                <a:lnTo>
                  <a:pt x="974869" y="728868"/>
                </a:lnTo>
                <a:lnTo>
                  <a:pt x="994221" y="686971"/>
                </a:lnTo>
                <a:lnTo>
                  <a:pt x="1009648" y="643141"/>
                </a:lnTo>
                <a:lnTo>
                  <a:pt x="1020935" y="597589"/>
                </a:lnTo>
                <a:lnTo>
                  <a:pt x="1027865" y="550524"/>
                </a:lnTo>
                <a:lnTo>
                  <a:pt x="1030224" y="502157"/>
                </a:lnTo>
                <a:lnTo>
                  <a:pt x="1027865" y="453791"/>
                </a:lnTo>
                <a:lnTo>
                  <a:pt x="1020935" y="406726"/>
                </a:lnTo>
                <a:lnTo>
                  <a:pt x="1009648" y="361174"/>
                </a:lnTo>
                <a:lnTo>
                  <a:pt x="994221" y="317344"/>
                </a:lnTo>
                <a:lnTo>
                  <a:pt x="974869" y="275447"/>
                </a:lnTo>
                <a:lnTo>
                  <a:pt x="951808" y="235694"/>
                </a:lnTo>
                <a:lnTo>
                  <a:pt x="925255" y="198293"/>
                </a:lnTo>
                <a:lnTo>
                  <a:pt x="895424" y="163457"/>
                </a:lnTo>
                <a:lnTo>
                  <a:pt x="862533" y="131394"/>
                </a:lnTo>
                <a:lnTo>
                  <a:pt x="826796" y="102316"/>
                </a:lnTo>
                <a:lnTo>
                  <a:pt x="788430" y="76433"/>
                </a:lnTo>
                <a:lnTo>
                  <a:pt x="747651" y="53954"/>
                </a:lnTo>
                <a:lnTo>
                  <a:pt x="704674" y="35092"/>
                </a:lnTo>
                <a:lnTo>
                  <a:pt x="659716" y="20054"/>
                </a:lnTo>
                <a:lnTo>
                  <a:pt x="612992" y="9053"/>
                </a:lnTo>
                <a:lnTo>
                  <a:pt x="564719" y="2298"/>
                </a:lnTo>
                <a:lnTo>
                  <a:pt x="515112" y="0"/>
                </a:lnTo>
                <a:close/>
              </a:path>
            </a:pathLst>
          </a:custGeom>
          <a:solidFill>
            <a:srgbClr val="F95350"/>
          </a:solidFill>
        </p:spPr>
        <p:txBody>
          <a:bodyPr wrap="square" lIns="0" tIns="0" rIns="0" bIns="0" rtlCol="0"/>
          <a:lstStyle/>
          <a:p>
            <a:endParaRPr sz="3200"/>
          </a:p>
        </p:txBody>
      </p:sp>
      <p:sp>
        <p:nvSpPr>
          <p:cNvPr id="15" name="object 15"/>
          <p:cNvSpPr/>
          <p:nvPr/>
        </p:nvSpPr>
        <p:spPr>
          <a:xfrm>
            <a:off x="8831073" y="414528"/>
            <a:ext cx="1374140" cy="1339425"/>
          </a:xfrm>
          <a:custGeom>
            <a:avLst/>
            <a:gdLst/>
            <a:ahLst/>
            <a:cxnLst/>
            <a:rect l="l" t="t" r="r" b="b"/>
            <a:pathLst>
              <a:path w="1030604" h="1004569">
                <a:moveTo>
                  <a:pt x="0" y="502157"/>
                </a:moveTo>
                <a:lnTo>
                  <a:pt x="2358" y="453791"/>
                </a:lnTo>
                <a:lnTo>
                  <a:pt x="9288" y="406726"/>
                </a:lnTo>
                <a:lnTo>
                  <a:pt x="20575" y="361174"/>
                </a:lnTo>
                <a:lnTo>
                  <a:pt x="36002" y="317344"/>
                </a:lnTo>
                <a:lnTo>
                  <a:pt x="55354" y="275447"/>
                </a:lnTo>
                <a:lnTo>
                  <a:pt x="78415" y="235694"/>
                </a:lnTo>
                <a:lnTo>
                  <a:pt x="104968" y="198293"/>
                </a:lnTo>
                <a:lnTo>
                  <a:pt x="134799" y="163457"/>
                </a:lnTo>
                <a:lnTo>
                  <a:pt x="167690" y="131394"/>
                </a:lnTo>
                <a:lnTo>
                  <a:pt x="203427" y="102316"/>
                </a:lnTo>
                <a:lnTo>
                  <a:pt x="241793" y="76433"/>
                </a:lnTo>
                <a:lnTo>
                  <a:pt x="282572" y="53954"/>
                </a:lnTo>
                <a:lnTo>
                  <a:pt x="325549" y="35092"/>
                </a:lnTo>
                <a:lnTo>
                  <a:pt x="370507" y="20054"/>
                </a:lnTo>
                <a:lnTo>
                  <a:pt x="417231" y="9053"/>
                </a:lnTo>
                <a:lnTo>
                  <a:pt x="465504" y="2298"/>
                </a:lnTo>
                <a:lnTo>
                  <a:pt x="515112" y="0"/>
                </a:lnTo>
                <a:lnTo>
                  <a:pt x="564719" y="2298"/>
                </a:lnTo>
                <a:lnTo>
                  <a:pt x="612992" y="9053"/>
                </a:lnTo>
                <a:lnTo>
                  <a:pt x="659716" y="20054"/>
                </a:lnTo>
                <a:lnTo>
                  <a:pt x="704674" y="35092"/>
                </a:lnTo>
                <a:lnTo>
                  <a:pt x="747651" y="53954"/>
                </a:lnTo>
                <a:lnTo>
                  <a:pt x="788430" y="76433"/>
                </a:lnTo>
                <a:lnTo>
                  <a:pt x="826796" y="102316"/>
                </a:lnTo>
                <a:lnTo>
                  <a:pt x="862533" y="131394"/>
                </a:lnTo>
                <a:lnTo>
                  <a:pt x="895424" y="163457"/>
                </a:lnTo>
                <a:lnTo>
                  <a:pt x="925255" y="198293"/>
                </a:lnTo>
                <a:lnTo>
                  <a:pt x="951808" y="235694"/>
                </a:lnTo>
                <a:lnTo>
                  <a:pt x="974869" y="275447"/>
                </a:lnTo>
                <a:lnTo>
                  <a:pt x="994221" y="317344"/>
                </a:lnTo>
                <a:lnTo>
                  <a:pt x="1009648" y="361174"/>
                </a:lnTo>
                <a:lnTo>
                  <a:pt x="1020935" y="406726"/>
                </a:lnTo>
                <a:lnTo>
                  <a:pt x="1027865" y="453791"/>
                </a:lnTo>
                <a:lnTo>
                  <a:pt x="1030224" y="502157"/>
                </a:lnTo>
                <a:lnTo>
                  <a:pt x="1027865" y="550524"/>
                </a:lnTo>
                <a:lnTo>
                  <a:pt x="1020935" y="597589"/>
                </a:lnTo>
                <a:lnTo>
                  <a:pt x="1009648" y="643141"/>
                </a:lnTo>
                <a:lnTo>
                  <a:pt x="994221" y="686971"/>
                </a:lnTo>
                <a:lnTo>
                  <a:pt x="974869" y="728868"/>
                </a:lnTo>
                <a:lnTo>
                  <a:pt x="951808" y="768621"/>
                </a:lnTo>
                <a:lnTo>
                  <a:pt x="925255" y="806022"/>
                </a:lnTo>
                <a:lnTo>
                  <a:pt x="895424" y="840858"/>
                </a:lnTo>
                <a:lnTo>
                  <a:pt x="862533" y="872921"/>
                </a:lnTo>
                <a:lnTo>
                  <a:pt x="826796" y="901999"/>
                </a:lnTo>
                <a:lnTo>
                  <a:pt x="788430" y="927882"/>
                </a:lnTo>
                <a:lnTo>
                  <a:pt x="747651" y="950361"/>
                </a:lnTo>
                <a:lnTo>
                  <a:pt x="704674" y="969223"/>
                </a:lnTo>
                <a:lnTo>
                  <a:pt x="659716" y="984261"/>
                </a:lnTo>
                <a:lnTo>
                  <a:pt x="612992" y="995262"/>
                </a:lnTo>
                <a:lnTo>
                  <a:pt x="564719" y="1002017"/>
                </a:lnTo>
                <a:lnTo>
                  <a:pt x="515112" y="1004315"/>
                </a:lnTo>
                <a:lnTo>
                  <a:pt x="465504" y="1002017"/>
                </a:lnTo>
                <a:lnTo>
                  <a:pt x="417231" y="995262"/>
                </a:lnTo>
                <a:lnTo>
                  <a:pt x="370507" y="984261"/>
                </a:lnTo>
                <a:lnTo>
                  <a:pt x="325549" y="969223"/>
                </a:lnTo>
                <a:lnTo>
                  <a:pt x="282572" y="950361"/>
                </a:lnTo>
                <a:lnTo>
                  <a:pt x="241793" y="927882"/>
                </a:lnTo>
                <a:lnTo>
                  <a:pt x="203427" y="901999"/>
                </a:lnTo>
                <a:lnTo>
                  <a:pt x="167690" y="872921"/>
                </a:lnTo>
                <a:lnTo>
                  <a:pt x="134799" y="840858"/>
                </a:lnTo>
                <a:lnTo>
                  <a:pt x="104968" y="806022"/>
                </a:lnTo>
                <a:lnTo>
                  <a:pt x="78415" y="768621"/>
                </a:lnTo>
                <a:lnTo>
                  <a:pt x="55354" y="728868"/>
                </a:lnTo>
                <a:lnTo>
                  <a:pt x="36002" y="686971"/>
                </a:lnTo>
                <a:lnTo>
                  <a:pt x="20575" y="643141"/>
                </a:lnTo>
                <a:lnTo>
                  <a:pt x="9288" y="597589"/>
                </a:lnTo>
                <a:lnTo>
                  <a:pt x="2358" y="550524"/>
                </a:lnTo>
                <a:lnTo>
                  <a:pt x="0" y="502157"/>
                </a:lnTo>
                <a:close/>
              </a:path>
            </a:pathLst>
          </a:custGeom>
          <a:ln w="12700">
            <a:solidFill>
              <a:srgbClr val="FFFFFF"/>
            </a:solidFill>
          </a:ln>
        </p:spPr>
        <p:txBody>
          <a:bodyPr wrap="square" lIns="0" tIns="0" rIns="0" bIns="0" rtlCol="0"/>
          <a:lstStyle/>
          <a:p>
            <a:endParaRPr sz="3200"/>
          </a:p>
        </p:txBody>
      </p:sp>
      <p:sp>
        <p:nvSpPr>
          <p:cNvPr id="16" name="object 16"/>
          <p:cNvSpPr txBox="1"/>
          <p:nvPr/>
        </p:nvSpPr>
        <p:spPr>
          <a:xfrm>
            <a:off x="9148333" y="850177"/>
            <a:ext cx="767080" cy="346377"/>
          </a:xfrm>
          <a:prstGeom prst="rect">
            <a:avLst/>
          </a:prstGeom>
        </p:spPr>
        <p:txBody>
          <a:bodyPr vert="horz" wrap="square" lIns="0" tIns="17780" rIns="0" bIns="0" rtlCol="0">
            <a:spAutoFit/>
          </a:bodyPr>
          <a:lstStyle/>
          <a:p>
            <a:pPr marL="16933" algn="ctr">
              <a:spcBef>
                <a:spcPts val="140"/>
              </a:spcBef>
            </a:pPr>
            <a:r>
              <a:rPr lang="en-US" sz="1067">
                <a:solidFill>
                  <a:srgbClr val="FFFFFF"/>
                </a:solidFill>
                <a:latin typeface="Calibri Light"/>
                <a:cs typeface="Calibri Light"/>
              </a:rPr>
              <a:t>Project Document</a:t>
            </a:r>
            <a:endParaRPr sz="1067">
              <a:latin typeface="Calibri Light"/>
              <a:cs typeface="Calibri Light"/>
            </a:endParaRPr>
          </a:p>
        </p:txBody>
      </p:sp>
      <p:sp>
        <p:nvSpPr>
          <p:cNvPr id="17" name="object 17"/>
          <p:cNvSpPr/>
          <p:nvPr/>
        </p:nvSpPr>
        <p:spPr>
          <a:xfrm>
            <a:off x="9804401" y="1605281"/>
            <a:ext cx="1365673" cy="1467273"/>
          </a:xfrm>
          <a:custGeom>
            <a:avLst/>
            <a:gdLst/>
            <a:ahLst/>
            <a:cxnLst/>
            <a:rect l="l" t="t" r="r" b="b"/>
            <a:pathLst>
              <a:path w="1024254" h="1100455">
                <a:moveTo>
                  <a:pt x="512064" y="0"/>
                </a:moveTo>
                <a:lnTo>
                  <a:pt x="465452" y="2248"/>
                </a:lnTo>
                <a:lnTo>
                  <a:pt x="420013" y="8865"/>
                </a:lnTo>
                <a:lnTo>
                  <a:pt x="375928" y="19656"/>
                </a:lnTo>
                <a:lnTo>
                  <a:pt x="333378" y="34426"/>
                </a:lnTo>
                <a:lnTo>
                  <a:pt x="292543" y="52981"/>
                </a:lnTo>
                <a:lnTo>
                  <a:pt x="253604" y="75127"/>
                </a:lnTo>
                <a:lnTo>
                  <a:pt x="216742" y="100669"/>
                </a:lnTo>
                <a:lnTo>
                  <a:pt x="182137" y="129412"/>
                </a:lnTo>
                <a:lnTo>
                  <a:pt x="149971" y="161162"/>
                </a:lnTo>
                <a:lnTo>
                  <a:pt x="120423" y="195726"/>
                </a:lnTo>
                <a:lnTo>
                  <a:pt x="93674" y="232908"/>
                </a:lnTo>
                <a:lnTo>
                  <a:pt x="69906" y="272513"/>
                </a:lnTo>
                <a:lnTo>
                  <a:pt x="49299" y="314349"/>
                </a:lnTo>
                <a:lnTo>
                  <a:pt x="32033" y="358219"/>
                </a:lnTo>
                <a:lnTo>
                  <a:pt x="18289" y="403930"/>
                </a:lnTo>
                <a:lnTo>
                  <a:pt x="8249" y="451287"/>
                </a:lnTo>
                <a:lnTo>
                  <a:pt x="2092" y="500097"/>
                </a:lnTo>
                <a:lnTo>
                  <a:pt x="0" y="550163"/>
                </a:lnTo>
                <a:lnTo>
                  <a:pt x="2092" y="600230"/>
                </a:lnTo>
                <a:lnTo>
                  <a:pt x="8249" y="649040"/>
                </a:lnTo>
                <a:lnTo>
                  <a:pt x="18289" y="696397"/>
                </a:lnTo>
                <a:lnTo>
                  <a:pt x="32033" y="742108"/>
                </a:lnTo>
                <a:lnTo>
                  <a:pt x="49299" y="785978"/>
                </a:lnTo>
                <a:lnTo>
                  <a:pt x="69906" y="827814"/>
                </a:lnTo>
                <a:lnTo>
                  <a:pt x="93674" y="867419"/>
                </a:lnTo>
                <a:lnTo>
                  <a:pt x="120423" y="904601"/>
                </a:lnTo>
                <a:lnTo>
                  <a:pt x="149971" y="939165"/>
                </a:lnTo>
                <a:lnTo>
                  <a:pt x="182137" y="970915"/>
                </a:lnTo>
                <a:lnTo>
                  <a:pt x="216742" y="999658"/>
                </a:lnTo>
                <a:lnTo>
                  <a:pt x="253604" y="1025200"/>
                </a:lnTo>
                <a:lnTo>
                  <a:pt x="292543" y="1047346"/>
                </a:lnTo>
                <a:lnTo>
                  <a:pt x="333378" y="1065901"/>
                </a:lnTo>
                <a:lnTo>
                  <a:pt x="375928" y="1080671"/>
                </a:lnTo>
                <a:lnTo>
                  <a:pt x="420013" y="1091462"/>
                </a:lnTo>
                <a:lnTo>
                  <a:pt x="465452" y="1098079"/>
                </a:lnTo>
                <a:lnTo>
                  <a:pt x="512064" y="1100327"/>
                </a:lnTo>
                <a:lnTo>
                  <a:pt x="558675" y="1098079"/>
                </a:lnTo>
                <a:lnTo>
                  <a:pt x="604114" y="1091462"/>
                </a:lnTo>
                <a:lnTo>
                  <a:pt x="648199" y="1080671"/>
                </a:lnTo>
                <a:lnTo>
                  <a:pt x="690749" y="1065901"/>
                </a:lnTo>
                <a:lnTo>
                  <a:pt x="731584" y="1047346"/>
                </a:lnTo>
                <a:lnTo>
                  <a:pt x="770523" y="1025200"/>
                </a:lnTo>
                <a:lnTo>
                  <a:pt x="807385" y="999658"/>
                </a:lnTo>
                <a:lnTo>
                  <a:pt x="841990" y="970915"/>
                </a:lnTo>
                <a:lnTo>
                  <a:pt x="874156" y="939165"/>
                </a:lnTo>
                <a:lnTo>
                  <a:pt x="903704" y="904601"/>
                </a:lnTo>
                <a:lnTo>
                  <a:pt x="930453" y="867419"/>
                </a:lnTo>
                <a:lnTo>
                  <a:pt x="954221" y="827814"/>
                </a:lnTo>
                <a:lnTo>
                  <a:pt x="974828" y="785978"/>
                </a:lnTo>
                <a:lnTo>
                  <a:pt x="992094" y="742108"/>
                </a:lnTo>
                <a:lnTo>
                  <a:pt x="1005838" y="696397"/>
                </a:lnTo>
                <a:lnTo>
                  <a:pt x="1015878" y="649040"/>
                </a:lnTo>
                <a:lnTo>
                  <a:pt x="1022035" y="600230"/>
                </a:lnTo>
                <a:lnTo>
                  <a:pt x="1024127" y="550163"/>
                </a:lnTo>
                <a:lnTo>
                  <a:pt x="1022035" y="500097"/>
                </a:lnTo>
                <a:lnTo>
                  <a:pt x="1015878" y="451287"/>
                </a:lnTo>
                <a:lnTo>
                  <a:pt x="1005838" y="403930"/>
                </a:lnTo>
                <a:lnTo>
                  <a:pt x="992094" y="358219"/>
                </a:lnTo>
                <a:lnTo>
                  <a:pt x="974828" y="314349"/>
                </a:lnTo>
                <a:lnTo>
                  <a:pt x="954221" y="272513"/>
                </a:lnTo>
                <a:lnTo>
                  <a:pt x="930453" y="232908"/>
                </a:lnTo>
                <a:lnTo>
                  <a:pt x="903704" y="195726"/>
                </a:lnTo>
                <a:lnTo>
                  <a:pt x="874156" y="161162"/>
                </a:lnTo>
                <a:lnTo>
                  <a:pt x="841990" y="129412"/>
                </a:lnTo>
                <a:lnTo>
                  <a:pt x="807385" y="100669"/>
                </a:lnTo>
                <a:lnTo>
                  <a:pt x="770523" y="75127"/>
                </a:lnTo>
                <a:lnTo>
                  <a:pt x="731584" y="52981"/>
                </a:lnTo>
                <a:lnTo>
                  <a:pt x="690749" y="34426"/>
                </a:lnTo>
                <a:lnTo>
                  <a:pt x="648199" y="19656"/>
                </a:lnTo>
                <a:lnTo>
                  <a:pt x="604114" y="8865"/>
                </a:lnTo>
                <a:lnTo>
                  <a:pt x="558675" y="2248"/>
                </a:lnTo>
                <a:lnTo>
                  <a:pt x="512064" y="0"/>
                </a:lnTo>
                <a:close/>
              </a:path>
            </a:pathLst>
          </a:custGeom>
          <a:solidFill>
            <a:srgbClr val="F95350"/>
          </a:solidFill>
        </p:spPr>
        <p:txBody>
          <a:bodyPr wrap="square" lIns="0" tIns="0" rIns="0" bIns="0" rtlCol="0"/>
          <a:lstStyle/>
          <a:p>
            <a:endParaRPr sz="3200"/>
          </a:p>
        </p:txBody>
      </p:sp>
      <p:sp>
        <p:nvSpPr>
          <p:cNvPr id="18" name="object 18"/>
          <p:cNvSpPr/>
          <p:nvPr/>
        </p:nvSpPr>
        <p:spPr>
          <a:xfrm>
            <a:off x="9804401" y="1605281"/>
            <a:ext cx="1365673" cy="1467273"/>
          </a:xfrm>
          <a:custGeom>
            <a:avLst/>
            <a:gdLst/>
            <a:ahLst/>
            <a:cxnLst/>
            <a:rect l="l" t="t" r="r" b="b"/>
            <a:pathLst>
              <a:path w="1024254" h="1100455">
                <a:moveTo>
                  <a:pt x="0" y="550163"/>
                </a:moveTo>
                <a:lnTo>
                  <a:pt x="2092" y="500097"/>
                </a:lnTo>
                <a:lnTo>
                  <a:pt x="8249" y="451287"/>
                </a:lnTo>
                <a:lnTo>
                  <a:pt x="18289" y="403930"/>
                </a:lnTo>
                <a:lnTo>
                  <a:pt x="32033" y="358219"/>
                </a:lnTo>
                <a:lnTo>
                  <a:pt x="49299" y="314349"/>
                </a:lnTo>
                <a:lnTo>
                  <a:pt x="69906" y="272513"/>
                </a:lnTo>
                <a:lnTo>
                  <a:pt x="93674" y="232908"/>
                </a:lnTo>
                <a:lnTo>
                  <a:pt x="120423" y="195726"/>
                </a:lnTo>
                <a:lnTo>
                  <a:pt x="149971" y="161162"/>
                </a:lnTo>
                <a:lnTo>
                  <a:pt x="182137" y="129412"/>
                </a:lnTo>
                <a:lnTo>
                  <a:pt x="216742" y="100669"/>
                </a:lnTo>
                <a:lnTo>
                  <a:pt x="253604" y="75127"/>
                </a:lnTo>
                <a:lnTo>
                  <a:pt x="292543" y="52981"/>
                </a:lnTo>
                <a:lnTo>
                  <a:pt x="333378" y="34426"/>
                </a:lnTo>
                <a:lnTo>
                  <a:pt x="375928" y="19656"/>
                </a:lnTo>
                <a:lnTo>
                  <a:pt x="420013" y="8865"/>
                </a:lnTo>
                <a:lnTo>
                  <a:pt x="465452" y="2248"/>
                </a:lnTo>
                <a:lnTo>
                  <a:pt x="512064" y="0"/>
                </a:lnTo>
                <a:lnTo>
                  <a:pt x="558675" y="2248"/>
                </a:lnTo>
                <a:lnTo>
                  <a:pt x="604114" y="8865"/>
                </a:lnTo>
                <a:lnTo>
                  <a:pt x="648199" y="19656"/>
                </a:lnTo>
                <a:lnTo>
                  <a:pt x="690749" y="34426"/>
                </a:lnTo>
                <a:lnTo>
                  <a:pt x="731584" y="52981"/>
                </a:lnTo>
                <a:lnTo>
                  <a:pt x="770523" y="75127"/>
                </a:lnTo>
                <a:lnTo>
                  <a:pt x="807385" y="100669"/>
                </a:lnTo>
                <a:lnTo>
                  <a:pt x="841990" y="129412"/>
                </a:lnTo>
                <a:lnTo>
                  <a:pt x="874156" y="161162"/>
                </a:lnTo>
                <a:lnTo>
                  <a:pt x="903704" y="195726"/>
                </a:lnTo>
                <a:lnTo>
                  <a:pt x="930453" y="232908"/>
                </a:lnTo>
                <a:lnTo>
                  <a:pt x="954221" y="272513"/>
                </a:lnTo>
                <a:lnTo>
                  <a:pt x="974828" y="314349"/>
                </a:lnTo>
                <a:lnTo>
                  <a:pt x="992094" y="358219"/>
                </a:lnTo>
                <a:lnTo>
                  <a:pt x="1005838" y="403930"/>
                </a:lnTo>
                <a:lnTo>
                  <a:pt x="1015878" y="451287"/>
                </a:lnTo>
                <a:lnTo>
                  <a:pt x="1022035" y="500097"/>
                </a:lnTo>
                <a:lnTo>
                  <a:pt x="1024127" y="550163"/>
                </a:lnTo>
                <a:lnTo>
                  <a:pt x="1022035" y="600230"/>
                </a:lnTo>
                <a:lnTo>
                  <a:pt x="1015878" y="649040"/>
                </a:lnTo>
                <a:lnTo>
                  <a:pt x="1005838" y="696397"/>
                </a:lnTo>
                <a:lnTo>
                  <a:pt x="992094" y="742108"/>
                </a:lnTo>
                <a:lnTo>
                  <a:pt x="974828" y="785978"/>
                </a:lnTo>
                <a:lnTo>
                  <a:pt x="954221" y="827814"/>
                </a:lnTo>
                <a:lnTo>
                  <a:pt x="930453" y="867419"/>
                </a:lnTo>
                <a:lnTo>
                  <a:pt x="903704" y="904601"/>
                </a:lnTo>
                <a:lnTo>
                  <a:pt x="874156" y="939165"/>
                </a:lnTo>
                <a:lnTo>
                  <a:pt x="841990" y="970915"/>
                </a:lnTo>
                <a:lnTo>
                  <a:pt x="807385" y="999658"/>
                </a:lnTo>
                <a:lnTo>
                  <a:pt x="770523" y="1025200"/>
                </a:lnTo>
                <a:lnTo>
                  <a:pt x="731584" y="1047346"/>
                </a:lnTo>
                <a:lnTo>
                  <a:pt x="690749" y="1065901"/>
                </a:lnTo>
                <a:lnTo>
                  <a:pt x="648199" y="1080671"/>
                </a:lnTo>
                <a:lnTo>
                  <a:pt x="604114" y="1091462"/>
                </a:lnTo>
                <a:lnTo>
                  <a:pt x="558675" y="1098079"/>
                </a:lnTo>
                <a:lnTo>
                  <a:pt x="512064" y="1100327"/>
                </a:lnTo>
                <a:lnTo>
                  <a:pt x="465452" y="1098079"/>
                </a:lnTo>
                <a:lnTo>
                  <a:pt x="420013" y="1091462"/>
                </a:lnTo>
                <a:lnTo>
                  <a:pt x="375928" y="1080671"/>
                </a:lnTo>
                <a:lnTo>
                  <a:pt x="333378" y="1065901"/>
                </a:lnTo>
                <a:lnTo>
                  <a:pt x="292543" y="1047346"/>
                </a:lnTo>
                <a:lnTo>
                  <a:pt x="253604" y="1025200"/>
                </a:lnTo>
                <a:lnTo>
                  <a:pt x="216742" y="999658"/>
                </a:lnTo>
                <a:lnTo>
                  <a:pt x="182137" y="970915"/>
                </a:lnTo>
                <a:lnTo>
                  <a:pt x="149971" y="939165"/>
                </a:lnTo>
                <a:lnTo>
                  <a:pt x="120423" y="904601"/>
                </a:lnTo>
                <a:lnTo>
                  <a:pt x="93674" y="867419"/>
                </a:lnTo>
                <a:lnTo>
                  <a:pt x="69906" y="827814"/>
                </a:lnTo>
                <a:lnTo>
                  <a:pt x="49299" y="785978"/>
                </a:lnTo>
                <a:lnTo>
                  <a:pt x="32033" y="742108"/>
                </a:lnTo>
                <a:lnTo>
                  <a:pt x="18289" y="696397"/>
                </a:lnTo>
                <a:lnTo>
                  <a:pt x="8249" y="649040"/>
                </a:lnTo>
                <a:lnTo>
                  <a:pt x="2092" y="600230"/>
                </a:lnTo>
                <a:lnTo>
                  <a:pt x="0" y="550163"/>
                </a:lnTo>
                <a:close/>
              </a:path>
            </a:pathLst>
          </a:custGeom>
          <a:ln w="12700">
            <a:solidFill>
              <a:srgbClr val="FFFFFF"/>
            </a:solidFill>
          </a:ln>
        </p:spPr>
        <p:txBody>
          <a:bodyPr wrap="square" lIns="0" tIns="0" rIns="0" bIns="0" rtlCol="0"/>
          <a:lstStyle/>
          <a:p>
            <a:endParaRPr sz="3200"/>
          </a:p>
        </p:txBody>
      </p:sp>
      <p:sp>
        <p:nvSpPr>
          <p:cNvPr id="19" name="object 19"/>
          <p:cNvSpPr txBox="1"/>
          <p:nvPr/>
        </p:nvSpPr>
        <p:spPr>
          <a:xfrm>
            <a:off x="10161355" y="2149178"/>
            <a:ext cx="653627" cy="340264"/>
          </a:xfrm>
          <a:prstGeom prst="rect">
            <a:avLst/>
          </a:prstGeom>
        </p:spPr>
        <p:txBody>
          <a:bodyPr vert="horz" wrap="square" lIns="0" tIns="32173" rIns="0" bIns="0" rtlCol="0">
            <a:spAutoFit/>
          </a:bodyPr>
          <a:lstStyle/>
          <a:p>
            <a:pPr marL="16933" marR="6773" indent="132077">
              <a:lnSpc>
                <a:spcPts val="1187"/>
              </a:lnSpc>
              <a:spcBef>
                <a:spcPts val="253"/>
              </a:spcBef>
            </a:pPr>
            <a:r>
              <a:rPr sz="1067" spc="-7">
                <a:solidFill>
                  <a:srgbClr val="FFFFFF"/>
                </a:solidFill>
                <a:latin typeface="Calibri Light"/>
                <a:cs typeface="Calibri Light"/>
              </a:rPr>
              <a:t>Project  </a:t>
            </a:r>
            <a:r>
              <a:rPr sz="1067">
                <a:solidFill>
                  <a:srgbClr val="FFFFFF"/>
                </a:solidFill>
                <a:latin typeface="Calibri Light"/>
                <a:cs typeface="Calibri Light"/>
              </a:rPr>
              <a:t>Applicati</a:t>
            </a:r>
            <a:r>
              <a:rPr sz="1067" spc="-13">
                <a:solidFill>
                  <a:srgbClr val="FFFFFF"/>
                </a:solidFill>
                <a:latin typeface="Calibri Light"/>
                <a:cs typeface="Calibri Light"/>
              </a:rPr>
              <a:t>o</a:t>
            </a:r>
            <a:r>
              <a:rPr sz="1067">
                <a:solidFill>
                  <a:srgbClr val="FFFFFF"/>
                </a:solidFill>
                <a:latin typeface="Calibri Light"/>
                <a:cs typeface="Calibri Light"/>
              </a:rPr>
              <a:t>n</a:t>
            </a:r>
            <a:endParaRPr sz="1067">
              <a:latin typeface="Calibri Light"/>
              <a:cs typeface="Calibri Light"/>
            </a:endParaRPr>
          </a:p>
        </p:txBody>
      </p:sp>
      <p:sp>
        <p:nvSpPr>
          <p:cNvPr id="20" name="object 20"/>
          <p:cNvSpPr/>
          <p:nvPr/>
        </p:nvSpPr>
        <p:spPr>
          <a:xfrm>
            <a:off x="9584943" y="3157727"/>
            <a:ext cx="1410547" cy="1459653"/>
          </a:xfrm>
          <a:custGeom>
            <a:avLst/>
            <a:gdLst/>
            <a:ahLst/>
            <a:cxnLst/>
            <a:rect l="l" t="t" r="r" b="b"/>
            <a:pathLst>
              <a:path w="1057909" h="1094739">
                <a:moveTo>
                  <a:pt x="528827" y="0"/>
                </a:moveTo>
                <a:lnTo>
                  <a:pt x="480688" y="2236"/>
                </a:lnTo>
                <a:lnTo>
                  <a:pt x="433760" y="8815"/>
                </a:lnTo>
                <a:lnTo>
                  <a:pt x="388231" y="19545"/>
                </a:lnTo>
                <a:lnTo>
                  <a:pt x="344288" y="34232"/>
                </a:lnTo>
                <a:lnTo>
                  <a:pt x="302116" y="52683"/>
                </a:lnTo>
                <a:lnTo>
                  <a:pt x="261902" y="74704"/>
                </a:lnTo>
                <a:lnTo>
                  <a:pt x="223833" y="100102"/>
                </a:lnTo>
                <a:lnTo>
                  <a:pt x="188095" y="128684"/>
                </a:lnTo>
                <a:lnTo>
                  <a:pt x="154876" y="160258"/>
                </a:lnTo>
                <a:lnTo>
                  <a:pt x="124361" y="194628"/>
                </a:lnTo>
                <a:lnTo>
                  <a:pt x="96738" y="231603"/>
                </a:lnTo>
                <a:lnTo>
                  <a:pt x="72192" y="270989"/>
                </a:lnTo>
                <a:lnTo>
                  <a:pt x="50911" y="312593"/>
                </a:lnTo>
                <a:lnTo>
                  <a:pt x="33080" y="356221"/>
                </a:lnTo>
                <a:lnTo>
                  <a:pt x="18887" y="401681"/>
                </a:lnTo>
                <a:lnTo>
                  <a:pt x="8518" y="448779"/>
                </a:lnTo>
                <a:lnTo>
                  <a:pt x="2160" y="497321"/>
                </a:lnTo>
                <a:lnTo>
                  <a:pt x="0" y="547116"/>
                </a:lnTo>
                <a:lnTo>
                  <a:pt x="2160" y="596910"/>
                </a:lnTo>
                <a:lnTo>
                  <a:pt x="8518" y="645452"/>
                </a:lnTo>
                <a:lnTo>
                  <a:pt x="18887" y="692550"/>
                </a:lnTo>
                <a:lnTo>
                  <a:pt x="33080" y="738010"/>
                </a:lnTo>
                <a:lnTo>
                  <a:pt x="50911" y="781638"/>
                </a:lnTo>
                <a:lnTo>
                  <a:pt x="72192" y="823242"/>
                </a:lnTo>
                <a:lnTo>
                  <a:pt x="96738" y="862628"/>
                </a:lnTo>
                <a:lnTo>
                  <a:pt x="124361" y="899603"/>
                </a:lnTo>
                <a:lnTo>
                  <a:pt x="154876" y="933973"/>
                </a:lnTo>
                <a:lnTo>
                  <a:pt x="188095" y="965547"/>
                </a:lnTo>
                <a:lnTo>
                  <a:pt x="223833" y="994129"/>
                </a:lnTo>
                <a:lnTo>
                  <a:pt x="261902" y="1019527"/>
                </a:lnTo>
                <a:lnTo>
                  <a:pt x="302116" y="1041548"/>
                </a:lnTo>
                <a:lnTo>
                  <a:pt x="344288" y="1059999"/>
                </a:lnTo>
                <a:lnTo>
                  <a:pt x="388231" y="1074686"/>
                </a:lnTo>
                <a:lnTo>
                  <a:pt x="433760" y="1085416"/>
                </a:lnTo>
                <a:lnTo>
                  <a:pt x="480688" y="1091995"/>
                </a:lnTo>
                <a:lnTo>
                  <a:pt x="528827" y="1094232"/>
                </a:lnTo>
                <a:lnTo>
                  <a:pt x="576967" y="1091995"/>
                </a:lnTo>
                <a:lnTo>
                  <a:pt x="623895" y="1085416"/>
                </a:lnTo>
                <a:lnTo>
                  <a:pt x="669424" y="1074686"/>
                </a:lnTo>
                <a:lnTo>
                  <a:pt x="713367" y="1059999"/>
                </a:lnTo>
                <a:lnTo>
                  <a:pt x="755539" y="1041548"/>
                </a:lnTo>
                <a:lnTo>
                  <a:pt x="795753" y="1019527"/>
                </a:lnTo>
                <a:lnTo>
                  <a:pt x="833822" y="994129"/>
                </a:lnTo>
                <a:lnTo>
                  <a:pt x="869560" y="965547"/>
                </a:lnTo>
                <a:lnTo>
                  <a:pt x="902779" y="933973"/>
                </a:lnTo>
                <a:lnTo>
                  <a:pt x="933294" y="899603"/>
                </a:lnTo>
                <a:lnTo>
                  <a:pt x="960917" y="862628"/>
                </a:lnTo>
                <a:lnTo>
                  <a:pt x="985463" y="823242"/>
                </a:lnTo>
                <a:lnTo>
                  <a:pt x="1006744" y="781638"/>
                </a:lnTo>
                <a:lnTo>
                  <a:pt x="1024575" y="738010"/>
                </a:lnTo>
                <a:lnTo>
                  <a:pt x="1038768" y="692550"/>
                </a:lnTo>
                <a:lnTo>
                  <a:pt x="1049137" y="645452"/>
                </a:lnTo>
                <a:lnTo>
                  <a:pt x="1055495" y="596910"/>
                </a:lnTo>
                <a:lnTo>
                  <a:pt x="1057656" y="547116"/>
                </a:lnTo>
                <a:lnTo>
                  <a:pt x="1055495" y="497321"/>
                </a:lnTo>
                <a:lnTo>
                  <a:pt x="1049137" y="448779"/>
                </a:lnTo>
                <a:lnTo>
                  <a:pt x="1038768" y="401681"/>
                </a:lnTo>
                <a:lnTo>
                  <a:pt x="1024575" y="356221"/>
                </a:lnTo>
                <a:lnTo>
                  <a:pt x="1006744" y="312593"/>
                </a:lnTo>
                <a:lnTo>
                  <a:pt x="985463" y="270989"/>
                </a:lnTo>
                <a:lnTo>
                  <a:pt x="960917" y="231603"/>
                </a:lnTo>
                <a:lnTo>
                  <a:pt x="933294" y="194628"/>
                </a:lnTo>
                <a:lnTo>
                  <a:pt x="902779" y="160258"/>
                </a:lnTo>
                <a:lnTo>
                  <a:pt x="869560" y="128684"/>
                </a:lnTo>
                <a:lnTo>
                  <a:pt x="833822" y="100102"/>
                </a:lnTo>
                <a:lnTo>
                  <a:pt x="795753" y="74704"/>
                </a:lnTo>
                <a:lnTo>
                  <a:pt x="755539" y="52683"/>
                </a:lnTo>
                <a:lnTo>
                  <a:pt x="713367" y="34232"/>
                </a:lnTo>
                <a:lnTo>
                  <a:pt x="669424" y="19545"/>
                </a:lnTo>
                <a:lnTo>
                  <a:pt x="623895" y="8815"/>
                </a:lnTo>
                <a:lnTo>
                  <a:pt x="576967" y="2236"/>
                </a:lnTo>
                <a:lnTo>
                  <a:pt x="528827" y="0"/>
                </a:lnTo>
                <a:close/>
              </a:path>
            </a:pathLst>
          </a:custGeom>
          <a:solidFill>
            <a:srgbClr val="F95350"/>
          </a:solidFill>
        </p:spPr>
        <p:txBody>
          <a:bodyPr wrap="square" lIns="0" tIns="0" rIns="0" bIns="0" rtlCol="0"/>
          <a:lstStyle/>
          <a:p>
            <a:endParaRPr sz="3200"/>
          </a:p>
        </p:txBody>
      </p:sp>
      <p:sp>
        <p:nvSpPr>
          <p:cNvPr id="21" name="object 21"/>
          <p:cNvSpPr/>
          <p:nvPr/>
        </p:nvSpPr>
        <p:spPr>
          <a:xfrm>
            <a:off x="9584943" y="3157727"/>
            <a:ext cx="1410547" cy="1459653"/>
          </a:xfrm>
          <a:custGeom>
            <a:avLst/>
            <a:gdLst/>
            <a:ahLst/>
            <a:cxnLst/>
            <a:rect l="l" t="t" r="r" b="b"/>
            <a:pathLst>
              <a:path w="1057909" h="1094739">
                <a:moveTo>
                  <a:pt x="0" y="547116"/>
                </a:moveTo>
                <a:lnTo>
                  <a:pt x="2160" y="497321"/>
                </a:lnTo>
                <a:lnTo>
                  <a:pt x="8518" y="448779"/>
                </a:lnTo>
                <a:lnTo>
                  <a:pt x="18887" y="401681"/>
                </a:lnTo>
                <a:lnTo>
                  <a:pt x="33080" y="356221"/>
                </a:lnTo>
                <a:lnTo>
                  <a:pt x="50911" y="312593"/>
                </a:lnTo>
                <a:lnTo>
                  <a:pt x="72192" y="270989"/>
                </a:lnTo>
                <a:lnTo>
                  <a:pt x="96738" y="231603"/>
                </a:lnTo>
                <a:lnTo>
                  <a:pt x="124361" y="194628"/>
                </a:lnTo>
                <a:lnTo>
                  <a:pt x="154876" y="160258"/>
                </a:lnTo>
                <a:lnTo>
                  <a:pt x="188095" y="128684"/>
                </a:lnTo>
                <a:lnTo>
                  <a:pt x="223833" y="100102"/>
                </a:lnTo>
                <a:lnTo>
                  <a:pt x="261902" y="74704"/>
                </a:lnTo>
                <a:lnTo>
                  <a:pt x="302116" y="52683"/>
                </a:lnTo>
                <a:lnTo>
                  <a:pt x="344288" y="34232"/>
                </a:lnTo>
                <a:lnTo>
                  <a:pt x="388231" y="19545"/>
                </a:lnTo>
                <a:lnTo>
                  <a:pt x="433760" y="8815"/>
                </a:lnTo>
                <a:lnTo>
                  <a:pt x="480688" y="2236"/>
                </a:lnTo>
                <a:lnTo>
                  <a:pt x="528827" y="0"/>
                </a:lnTo>
                <a:lnTo>
                  <a:pt x="576967" y="2236"/>
                </a:lnTo>
                <a:lnTo>
                  <a:pt x="623895" y="8815"/>
                </a:lnTo>
                <a:lnTo>
                  <a:pt x="669424" y="19545"/>
                </a:lnTo>
                <a:lnTo>
                  <a:pt x="713367" y="34232"/>
                </a:lnTo>
                <a:lnTo>
                  <a:pt x="755539" y="52683"/>
                </a:lnTo>
                <a:lnTo>
                  <a:pt x="795753" y="74704"/>
                </a:lnTo>
                <a:lnTo>
                  <a:pt x="833822" y="100102"/>
                </a:lnTo>
                <a:lnTo>
                  <a:pt x="869560" y="128684"/>
                </a:lnTo>
                <a:lnTo>
                  <a:pt x="902779" y="160258"/>
                </a:lnTo>
                <a:lnTo>
                  <a:pt x="933294" y="194628"/>
                </a:lnTo>
                <a:lnTo>
                  <a:pt x="960917" y="231603"/>
                </a:lnTo>
                <a:lnTo>
                  <a:pt x="985463" y="270989"/>
                </a:lnTo>
                <a:lnTo>
                  <a:pt x="1006744" y="312593"/>
                </a:lnTo>
                <a:lnTo>
                  <a:pt x="1024575" y="356221"/>
                </a:lnTo>
                <a:lnTo>
                  <a:pt x="1038768" y="401681"/>
                </a:lnTo>
                <a:lnTo>
                  <a:pt x="1049137" y="448779"/>
                </a:lnTo>
                <a:lnTo>
                  <a:pt x="1055495" y="497321"/>
                </a:lnTo>
                <a:lnTo>
                  <a:pt x="1057656" y="547116"/>
                </a:lnTo>
                <a:lnTo>
                  <a:pt x="1055495" y="596910"/>
                </a:lnTo>
                <a:lnTo>
                  <a:pt x="1049137" y="645452"/>
                </a:lnTo>
                <a:lnTo>
                  <a:pt x="1038768" y="692550"/>
                </a:lnTo>
                <a:lnTo>
                  <a:pt x="1024575" y="738010"/>
                </a:lnTo>
                <a:lnTo>
                  <a:pt x="1006744" y="781638"/>
                </a:lnTo>
                <a:lnTo>
                  <a:pt x="985463" y="823242"/>
                </a:lnTo>
                <a:lnTo>
                  <a:pt x="960917" y="862628"/>
                </a:lnTo>
                <a:lnTo>
                  <a:pt x="933294" y="899603"/>
                </a:lnTo>
                <a:lnTo>
                  <a:pt x="902779" y="933973"/>
                </a:lnTo>
                <a:lnTo>
                  <a:pt x="869560" y="965547"/>
                </a:lnTo>
                <a:lnTo>
                  <a:pt x="833822" y="994129"/>
                </a:lnTo>
                <a:lnTo>
                  <a:pt x="795753" y="1019527"/>
                </a:lnTo>
                <a:lnTo>
                  <a:pt x="755539" y="1041548"/>
                </a:lnTo>
                <a:lnTo>
                  <a:pt x="713367" y="1059999"/>
                </a:lnTo>
                <a:lnTo>
                  <a:pt x="669424" y="1074686"/>
                </a:lnTo>
                <a:lnTo>
                  <a:pt x="623895" y="1085416"/>
                </a:lnTo>
                <a:lnTo>
                  <a:pt x="576967" y="1091995"/>
                </a:lnTo>
                <a:lnTo>
                  <a:pt x="528827" y="1094232"/>
                </a:lnTo>
                <a:lnTo>
                  <a:pt x="480688" y="1091995"/>
                </a:lnTo>
                <a:lnTo>
                  <a:pt x="433760" y="1085416"/>
                </a:lnTo>
                <a:lnTo>
                  <a:pt x="388231" y="1074686"/>
                </a:lnTo>
                <a:lnTo>
                  <a:pt x="344288" y="1059999"/>
                </a:lnTo>
                <a:lnTo>
                  <a:pt x="302116" y="1041548"/>
                </a:lnTo>
                <a:lnTo>
                  <a:pt x="261902" y="1019527"/>
                </a:lnTo>
                <a:lnTo>
                  <a:pt x="223833" y="994129"/>
                </a:lnTo>
                <a:lnTo>
                  <a:pt x="188095" y="965547"/>
                </a:lnTo>
                <a:lnTo>
                  <a:pt x="154876" y="933973"/>
                </a:lnTo>
                <a:lnTo>
                  <a:pt x="124361" y="899603"/>
                </a:lnTo>
                <a:lnTo>
                  <a:pt x="96738" y="862628"/>
                </a:lnTo>
                <a:lnTo>
                  <a:pt x="72192" y="823242"/>
                </a:lnTo>
                <a:lnTo>
                  <a:pt x="50911" y="781638"/>
                </a:lnTo>
                <a:lnTo>
                  <a:pt x="33080" y="738010"/>
                </a:lnTo>
                <a:lnTo>
                  <a:pt x="18887" y="692550"/>
                </a:lnTo>
                <a:lnTo>
                  <a:pt x="8518" y="645452"/>
                </a:lnTo>
                <a:lnTo>
                  <a:pt x="2160" y="596910"/>
                </a:lnTo>
                <a:lnTo>
                  <a:pt x="0" y="547116"/>
                </a:lnTo>
                <a:close/>
              </a:path>
            </a:pathLst>
          </a:custGeom>
          <a:ln w="12700">
            <a:solidFill>
              <a:srgbClr val="FFFFFF"/>
            </a:solidFill>
          </a:ln>
        </p:spPr>
        <p:txBody>
          <a:bodyPr wrap="square" lIns="0" tIns="0" rIns="0" bIns="0" rtlCol="0"/>
          <a:lstStyle/>
          <a:p>
            <a:endParaRPr sz="3200"/>
          </a:p>
        </p:txBody>
      </p:sp>
      <p:sp>
        <p:nvSpPr>
          <p:cNvPr id="22" name="object 22"/>
          <p:cNvSpPr txBox="1"/>
          <p:nvPr/>
        </p:nvSpPr>
        <p:spPr>
          <a:xfrm>
            <a:off x="9962558" y="3697902"/>
            <a:ext cx="659553" cy="340264"/>
          </a:xfrm>
          <a:prstGeom prst="rect">
            <a:avLst/>
          </a:prstGeom>
        </p:spPr>
        <p:txBody>
          <a:bodyPr vert="horz" wrap="square" lIns="0" tIns="32173" rIns="0" bIns="0" rtlCol="0">
            <a:spAutoFit/>
          </a:bodyPr>
          <a:lstStyle/>
          <a:p>
            <a:pPr marL="16933" marR="6773" indent="84665">
              <a:lnSpc>
                <a:spcPts val="1187"/>
              </a:lnSpc>
              <a:spcBef>
                <a:spcPts val="253"/>
              </a:spcBef>
            </a:pPr>
            <a:r>
              <a:rPr sz="1067">
                <a:solidFill>
                  <a:srgbClr val="FFFFFF"/>
                </a:solidFill>
                <a:latin typeface="Calibri Light"/>
                <a:cs typeface="Calibri Light"/>
              </a:rPr>
              <a:t>Financial  </a:t>
            </a:r>
            <a:r>
              <a:rPr sz="1067" spc="-7">
                <a:solidFill>
                  <a:srgbClr val="FFFFFF"/>
                </a:solidFill>
                <a:latin typeface="Calibri Light"/>
                <a:cs typeface="Calibri Light"/>
              </a:rPr>
              <a:t>S</a:t>
            </a:r>
            <a:r>
              <a:rPr sz="1067">
                <a:solidFill>
                  <a:srgbClr val="FFFFFF"/>
                </a:solidFill>
                <a:latin typeface="Calibri Light"/>
                <a:cs typeface="Calibri Light"/>
              </a:rPr>
              <a:t>tatem</a:t>
            </a:r>
            <a:r>
              <a:rPr sz="1067" spc="-7">
                <a:solidFill>
                  <a:srgbClr val="FFFFFF"/>
                </a:solidFill>
                <a:latin typeface="Calibri Light"/>
                <a:cs typeface="Calibri Light"/>
              </a:rPr>
              <a:t>e</a:t>
            </a:r>
            <a:r>
              <a:rPr sz="1067">
                <a:solidFill>
                  <a:srgbClr val="FFFFFF"/>
                </a:solidFill>
                <a:latin typeface="Calibri Light"/>
                <a:cs typeface="Calibri Light"/>
              </a:rPr>
              <a:t>nts</a:t>
            </a:r>
            <a:endParaRPr sz="1067">
              <a:latin typeface="Calibri Light"/>
              <a:cs typeface="Calibri Light"/>
            </a:endParaRPr>
          </a:p>
        </p:txBody>
      </p:sp>
      <p:sp>
        <p:nvSpPr>
          <p:cNvPr id="23" name="object 23"/>
          <p:cNvSpPr/>
          <p:nvPr/>
        </p:nvSpPr>
        <p:spPr>
          <a:xfrm>
            <a:off x="8853424" y="4616705"/>
            <a:ext cx="1479973" cy="1435100"/>
          </a:xfrm>
          <a:custGeom>
            <a:avLst/>
            <a:gdLst/>
            <a:ahLst/>
            <a:cxnLst/>
            <a:rect l="l" t="t" r="r" b="b"/>
            <a:pathLst>
              <a:path w="1109979" h="1076325">
                <a:moveTo>
                  <a:pt x="554735" y="0"/>
                </a:moveTo>
                <a:lnTo>
                  <a:pt x="506878" y="1975"/>
                </a:lnTo>
                <a:lnTo>
                  <a:pt x="460149" y="7792"/>
                </a:lnTo>
                <a:lnTo>
                  <a:pt x="414716" y="17291"/>
                </a:lnTo>
                <a:lnTo>
                  <a:pt x="370745" y="30309"/>
                </a:lnTo>
                <a:lnTo>
                  <a:pt x="328404" y="46684"/>
                </a:lnTo>
                <a:lnTo>
                  <a:pt x="287858" y="66256"/>
                </a:lnTo>
                <a:lnTo>
                  <a:pt x="249275" y="88862"/>
                </a:lnTo>
                <a:lnTo>
                  <a:pt x="212821" y="114340"/>
                </a:lnTo>
                <a:lnTo>
                  <a:pt x="178662" y="142530"/>
                </a:lnTo>
                <a:lnTo>
                  <a:pt x="146966" y="173269"/>
                </a:lnTo>
                <a:lnTo>
                  <a:pt x="117899" y="206395"/>
                </a:lnTo>
                <a:lnTo>
                  <a:pt x="91627" y="241748"/>
                </a:lnTo>
                <a:lnTo>
                  <a:pt x="68318" y="279166"/>
                </a:lnTo>
                <a:lnTo>
                  <a:pt x="48137" y="318486"/>
                </a:lnTo>
                <a:lnTo>
                  <a:pt x="31252" y="359547"/>
                </a:lnTo>
                <a:lnTo>
                  <a:pt x="17829" y="402188"/>
                </a:lnTo>
                <a:lnTo>
                  <a:pt x="8035" y="446247"/>
                </a:lnTo>
                <a:lnTo>
                  <a:pt x="2036" y="491562"/>
                </a:lnTo>
                <a:lnTo>
                  <a:pt x="0" y="537972"/>
                </a:lnTo>
                <a:lnTo>
                  <a:pt x="2036" y="584390"/>
                </a:lnTo>
                <a:lnTo>
                  <a:pt x="8035" y="629712"/>
                </a:lnTo>
                <a:lnTo>
                  <a:pt x="17829" y="673776"/>
                </a:lnTo>
                <a:lnTo>
                  <a:pt x="31252" y="716421"/>
                </a:lnTo>
                <a:lnTo>
                  <a:pt x="48137" y="757484"/>
                </a:lnTo>
                <a:lnTo>
                  <a:pt x="68318" y="796806"/>
                </a:lnTo>
                <a:lnTo>
                  <a:pt x="91627" y="834223"/>
                </a:lnTo>
                <a:lnTo>
                  <a:pt x="117899" y="869574"/>
                </a:lnTo>
                <a:lnTo>
                  <a:pt x="146966" y="902699"/>
                </a:lnTo>
                <a:lnTo>
                  <a:pt x="178662" y="933436"/>
                </a:lnTo>
                <a:lnTo>
                  <a:pt x="212821" y="961622"/>
                </a:lnTo>
                <a:lnTo>
                  <a:pt x="249275" y="987098"/>
                </a:lnTo>
                <a:lnTo>
                  <a:pt x="287858" y="1009700"/>
                </a:lnTo>
                <a:lnTo>
                  <a:pt x="328404" y="1029268"/>
                </a:lnTo>
                <a:lnTo>
                  <a:pt x="370745" y="1045641"/>
                </a:lnTo>
                <a:lnTo>
                  <a:pt x="414716" y="1058656"/>
                </a:lnTo>
                <a:lnTo>
                  <a:pt x="460149" y="1068153"/>
                </a:lnTo>
                <a:lnTo>
                  <a:pt x="506878" y="1073969"/>
                </a:lnTo>
                <a:lnTo>
                  <a:pt x="554735" y="1075944"/>
                </a:lnTo>
                <a:lnTo>
                  <a:pt x="602593" y="1073969"/>
                </a:lnTo>
                <a:lnTo>
                  <a:pt x="649322" y="1068153"/>
                </a:lnTo>
                <a:lnTo>
                  <a:pt x="694755" y="1058656"/>
                </a:lnTo>
                <a:lnTo>
                  <a:pt x="738726" y="1045641"/>
                </a:lnTo>
                <a:lnTo>
                  <a:pt x="781067" y="1029268"/>
                </a:lnTo>
                <a:lnTo>
                  <a:pt x="821613" y="1009700"/>
                </a:lnTo>
                <a:lnTo>
                  <a:pt x="860196" y="987098"/>
                </a:lnTo>
                <a:lnTo>
                  <a:pt x="896650" y="961622"/>
                </a:lnTo>
                <a:lnTo>
                  <a:pt x="930809" y="933436"/>
                </a:lnTo>
                <a:lnTo>
                  <a:pt x="962505" y="902699"/>
                </a:lnTo>
                <a:lnTo>
                  <a:pt x="991572" y="869574"/>
                </a:lnTo>
                <a:lnTo>
                  <a:pt x="1017844" y="834223"/>
                </a:lnTo>
                <a:lnTo>
                  <a:pt x="1041153" y="796806"/>
                </a:lnTo>
                <a:lnTo>
                  <a:pt x="1061334" y="757484"/>
                </a:lnTo>
                <a:lnTo>
                  <a:pt x="1078219" y="716421"/>
                </a:lnTo>
                <a:lnTo>
                  <a:pt x="1091642" y="673776"/>
                </a:lnTo>
                <a:lnTo>
                  <a:pt x="1101436" y="629712"/>
                </a:lnTo>
                <a:lnTo>
                  <a:pt x="1107435" y="584390"/>
                </a:lnTo>
                <a:lnTo>
                  <a:pt x="1109472" y="537972"/>
                </a:lnTo>
                <a:lnTo>
                  <a:pt x="1107435" y="491562"/>
                </a:lnTo>
                <a:lnTo>
                  <a:pt x="1101436" y="446247"/>
                </a:lnTo>
                <a:lnTo>
                  <a:pt x="1091642" y="402188"/>
                </a:lnTo>
                <a:lnTo>
                  <a:pt x="1078219" y="359547"/>
                </a:lnTo>
                <a:lnTo>
                  <a:pt x="1061334" y="318486"/>
                </a:lnTo>
                <a:lnTo>
                  <a:pt x="1041153" y="279166"/>
                </a:lnTo>
                <a:lnTo>
                  <a:pt x="1017844" y="241748"/>
                </a:lnTo>
                <a:lnTo>
                  <a:pt x="991572" y="206395"/>
                </a:lnTo>
                <a:lnTo>
                  <a:pt x="962505" y="173269"/>
                </a:lnTo>
                <a:lnTo>
                  <a:pt x="930809" y="142530"/>
                </a:lnTo>
                <a:lnTo>
                  <a:pt x="896650" y="114340"/>
                </a:lnTo>
                <a:lnTo>
                  <a:pt x="860196" y="88862"/>
                </a:lnTo>
                <a:lnTo>
                  <a:pt x="821613" y="66256"/>
                </a:lnTo>
                <a:lnTo>
                  <a:pt x="781067" y="46684"/>
                </a:lnTo>
                <a:lnTo>
                  <a:pt x="738726" y="30309"/>
                </a:lnTo>
                <a:lnTo>
                  <a:pt x="694755" y="17291"/>
                </a:lnTo>
                <a:lnTo>
                  <a:pt x="649322" y="7792"/>
                </a:lnTo>
                <a:lnTo>
                  <a:pt x="602593" y="1975"/>
                </a:lnTo>
                <a:lnTo>
                  <a:pt x="554735" y="0"/>
                </a:lnTo>
                <a:close/>
              </a:path>
            </a:pathLst>
          </a:custGeom>
          <a:solidFill>
            <a:srgbClr val="F95350"/>
          </a:solidFill>
        </p:spPr>
        <p:txBody>
          <a:bodyPr wrap="square" lIns="0" tIns="0" rIns="0" bIns="0" rtlCol="0"/>
          <a:lstStyle/>
          <a:p>
            <a:endParaRPr sz="3200"/>
          </a:p>
        </p:txBody>
      </p:sp>
      <p:sp>
        <p:nvSpPr>
          <p:cNvPr id="24" name="object 24"/>
          <p:cNvSpPr/>
          <p:nvPr/>
        </p:nvSpPr>
        <p:spPr>
          <a:xfrm>
            <a:off x="8853424" y="4616705"/>
            <a:ext cx="1479973" cy="1435100"/>
          </a:xfrm>
          <a:custGeom>
            <a:avLst/>
            <a:gdLst/>
            <a:ahLst/>
            <a:cxnLst/>
            <a:rect l="l" t="t" r="r" b="b"/>
            <a:pathLst>
              <a:path w="1109979" h="1076325">
                <a:moveTo>
                  <a:pt x="0" y="537972"/>
                </a:moveTo>
                <a:lnTo>
                  <a:pt x="2036" y="491562"/>
                </a:lnTo>
                <a:lnTo>
                  <a:pt x="8035" y="446247"/>
                </a:lnTo>
                <a:lnTo>
                  <a:pt x="17829" y="402188"/>
                </a:lnTo>
                <a:lnTo>
                  <a:pt x="31252" y="359547"/>
                </a:lnTo>
                <a:lnTo>
                  <a:pt x="48137" y="318486"/>
                </a:lnTo>
                <a:lnTo>
                  <a:pt x="68318" y="279166"/>
                </a:lnTo>
                <a:lnTo>
                  <a:pt x="91627" y="241748"/>
                </a:lnTo>
                <a:lnTo>
                  <a:pt x="117899" y="206395"/>
                </a:lnTo>
                <a:lnTo>
                  <a:pt x="146966" y="173269"/>
                </a:lnTo>
                <a:lnTo>
                  <a:pt x="178662" y="142530"/>
                </a:lnTo>
                <a:lnTo>
                  <a:pt x="212821" y="114340"/>
                </a:lnTo>
                <a:lnTo>
                  <a:pt x="249275" y="88862"/>
                </a:lnTo>
                <a:lnTo>
                  <a:pt x="287858" y="66256"/>
                </a:lnTo>
                <a:lnTo>
                  <a:pt x="328404" y="46684"/>
                </a:lnTo>
                <a:lnTo>
                  <a:pt x="370745" y="30309"/>
                </a:lnTo>
                <a:lnTo>
                  <a:pt x="414716" y="17291"/>
                </a:lnTo>
                <a:lnTo>
                  <a:pt x="460149" y="7792"/>
                </a:lnTo>
                <a:lnTo>
                  <a:pt x="506878" y="1975"/>
                </a:lnTo>
                <a:lnTo>
                  <a:pt x="554735" y="0"/>
                </a:lnTo>
                <a:lnTo>
                  <a:pt x="602593" y="1975"/>
                </a:lnTo>
                <a:lnTo>
                  <a:pt x="649322" y="7792"/>
                </a:lnTo>
                <a:lnTo>
                  <a:pt x="694755" y="17291"/>
                </a:lnTo>
                <a:lnTo>
                  <a:pt x="738726" y="30309"/>
                </a:lnTo>
                <a:lnTo>
                  <a:pt x="781067" y="46684"/>
                </a:lnTo>
                <a:lnTo>
                  <a:pt x="821613" y="66256"/>
                </a:lnTo>
                <a:lnTo>
                  <a:pt x="860196" y="88862"/>
                </a:lnTo>
                <a:lnTo>
                  <a:pt x="896650" y="114340"/>
                </a:lnTo>
                <a:lnTo>
                  <a:pt x="930809" y="142530"/>
                </a:lnTo>
                <a:lnTo>
                  <a:pt x="962505" y="173269"/>
                </a:lnTo>
                <a:lnTo>
                  <a:pt x="991572" y="206395"/>
                </a:lnTo>
                <a:lnTo>
                  <a:pt x="1017844" y="241748"/>
                </a:lnTo>
                <a:lnTo>
                  <a:pt x="1041153" y="279166"/>
                </a:lnTo>
                <a:lnTo>
                  <a:pt x="1061334" y="318486"/>
                </a:lnTo>
                <a:lnTo>
                  <a:pt x="1078219" y="359547"/>
                </a:lnTo>
                <a:lnTo>
                  <a:pt x="1091642" y="402188"/>
                </a:lnTo>
                <a:lnTo>
                  <a:pt x="1101436" y="446247"/>
                </a:lnTo>
                <a:lnTo>
                  <a:pt x="1107435" y="491562"/>
                </a:lnTo>
                <a:lnTo>
                  <a:pt x="1109472" y="537972"/>
                </a:lnTo>
                <a:lnTo>
                  <a:pt x="1107435" y="584390"/>
                </a:lnTo>
                <a:lnTo>
                  <a:pt x="1101436" y="629712"/>
                </a:lnTo>
                <a:lnTo>
                  <a:pt x="1091642" y="673776"/>
                </a:lnTo>
                <a:lnTo>
                  <a:pt x="1078219" y="716421"/>
                </a:lnTo>
                <a:lnTo>
                  <a:pt x="1061334" y="757484"/>
                </a:lnTo>
                <a:lnTo>
                  <a:pt x="1041153" y="796806"/>
                </a:lnTo>
                <a:lnTo>
                  <a:pt x="1017844" y="834223"/>
                </a:lnTo>
                <a:lnTo>
                  <a:pt x="991572" y="869574"/>
                </a:lnTo>
                <a:lnTo>
                  <a:pt x="962505" y="902699"/>
                </a:lnTo>
                <a:lnTo>
                  <a:pt x="930809" y="933436"/>
                </a:lnTo>
                <a:lnTo>
                  <a:pt x="896650" y="961622"/>
                </a:lnTo>
                <a:lnTo>
                  <a:pt x="860196" y="987098"/>
                </a:lnTo>
                <a:lnTo>
                  <a:pt x="821613" y="1009700"/>
                </a:lnTo>
                <a:lnTo>
                  <a:pt x="781067" y="1029268"/>
                </a:lnTo>
                <a:lnTo>
                  <a:pt x="738726" y="1045641"/>
                </a:lnTo>
                <a:lnTo>
                  <a:pt x="694755" y="1058656"/>
                </a:lnTo>
                <a:lnTo>
                  <a:pt x="649322" y="1068153"/>
                </a:lnTo>
                <a:lnTo>
                  <a:pt x="602593" y="1073969"/>
                </a:lnTo>
                <a:lnTo>
                  <a:pt x="554735" y="1075944"/>
                </a:lnTo>
                <a:lnTo>
                  <a:pt x="506878" y="1073969"/>
                </a:lnTo>
                <a:lnTo>
                  <a:pt x="460149" y="1068153"/>
                </a:lnTo>
                <a:lnTo>
                  <a:pt x="414716" y="1058656"/>
                </a:lnTo>
                <a:lnTo>
                  <a:pt x="370745" y="1045641"/>
                </a:lnTo>
                <a:lnTo>
                  <a:pt x="328404" y="1029268"/>
                </a:lnTo>
                <a:lnTo>
                  <a:pt x="287858" y="1009700"/>
                </a:lnTo>
                <a:lnTo>
                  <a:pt x="249275" y="987098"/>
                </a:lnTo>
                <a:lnTo>
                  <a:pt x="212821" y="961622"/>
                </a:lnTo>
                <a:lnTo>
                  <a:pt x="178662" y="933436"/>
                </a:lnTo>
                <a:lnTo>
                  <a:pt x="146966" y="902699"/>
                </a:lnTo>
                <a:lnTo>
                  <a:pt x="117899" y="869574"/>
                </a:lnTo>
                <a:lnTo>
                  <a:pt x="91627" y="834223"/>
                </a:lnTo>
                <a:lnTo>
                  <a:pt x="68318" y="796806"/>
                </a:lnTo>
                <a:lnTo>
                  <a:pt x="48137" y="757484"/>
                </a:lnTo>
                <a:lnTo>
                  <a:pt x="31252" y="716421"/>
                </a:lnTo>
                <a:lnTo>
                  <a:pt x="17829" y="673776"/>
                </a:lnTo>
                <a:lnTo>
                  <a:pt x="8035" y="629712"/>
                </a:lnTo>
                <a:lnTo>
                  <a:pt x="2036" y="584390"/>
                </a:lnTo>
                <a:lnTo>
                  <a:pt x="0" y="537972"/>
                </a:lnTo>
                <a:close/>
              </a:path>
            </a:pathLst>
          </a:custGeom>
          <a:ln w="12700">
            <a:solidFill>
              <a:srgbClr val="FFFFFF"/>
            </a:solidFill>
          </a:ln>
        </p:spPr>
        <p:txBody>
          <a:bodyPr wrap="square" lIns="0" tIns="0" rIns="0" bIns="0" rtlCol="0"/>
          <a:lstStyle/>
          <a:p>
            <a:endParaRPr sz="3200"/>
          </a:p>
        </p:txBody>
      </p:sp>
      <p:sp>
        <p:nvSpPr>
          <p:cNvPr id="25" name="object 25"/>
          <p:cNvSpPr txBox="1"/>
          <p:nvPr/>
        </p:nvSpPr>
        <p:spPr>
          <a:xfrm>
            <a:off x="9060858" y="4922521"/>
            <a:ext cx="1065953" cy="786968"/>
          </a:xfrm>
          <a:prstGeom prst="rect">
            <a:avLst/>
          </a:prstGeom>
        </p:spPr>
        <p:txBody>
          <a:bodyPr vert="horz" wrap="square" lIns="0" tIns="31327" rIns="0" bIns="0" rtlCol="0">
            <a:spAutoFit/>
          </a:bodyPr>
          <a:lstStyle/>
          <a:p>
            <a:pPr marL="16086" marR="6773" indent="30479" algn="ctr">
              <a:lnSpc>
                <a:spcPct val="91600"/>
              </a:lnSpc>
              <a:spcBef>
                <a:spcPts val="247"/>
              </a:spcBef>
            </a:pPr>
            <a:r>
              <a:rPr sz="1067" spc="-7">
                <a:solidFill>
                  <a:srgbClr val="FFFFFF"/>
                </a:solidFill>
                <a:latin typeface="Calibri Light"/>
                <a:cs typeface="Calibri Light"/>
              </a:rPr>
              <a:t>Other </a:t>
            </a:r>
            <a:r>
              <a:rPr sz="1067">
                <a:solidFill>
                  <a:srgbClr val="FFFFFF"/>
                </a:solidFill>
                <a:latin typeface="Calibri Light"/>
                <a:cs typeface="Calibri Light"/>
              </a:rPr>
              <a:t>doc (price  </a:t>
            </a:r>
            <a:r>
              <a:rPr sz="1067" spc="-7">
                <a:solidFill>
                  <a:srgbClr val="FFFFFF"/>
                </a:solidFill>
                <a:latin typeface="Calibri Light"/>
                <a:cs typeface="Calibri Light"/>
              </a:rPr>
              <a:t>offers, cost  references, </a:t>
            </a:r>
            <a:r>
              <a:rPr sz="1067">
                <a:solidFill>
                  <a:srgbClr val="FFFFFF"/>
                </a:solidFill>
                <a:latin typeface="Calibri Light"/>
                <a:cs typeface="Calibri Light"/>
              </a:rPr>
              <a:t>bank</a:t>
            </a:r>
            <a:r>
              <a:rPr sz="1067" spc="-93">
                <a:solidFill>
                  <a:srgbClr val="FFFFFF"/>
                </a:solidFill>
                <a:latin typeface="Calibri Light"/>
                <a:cs typeface="Calibri Light"/>
              </a:rPr>
              <a:t> </a:t>
            </a:r>
            <a:r>
              <a:rPr sz="1067">
                <a:solidFill>
                  <a:srgbClr val="FFFFFF"/>
                </a:solidFill>
                <a:latin typeface="Calibri Light"/>
                <a:cs typeface="Calibri Light"/>
              </a:rPr>
              <a:t>&amp;  commitment  letters,</a:t>
            </a:r>
            <a:r>
              <a:rPr sz="1067" spc="-20">
                <a:solidFill>
                  <a:srgbClr val="FFFFFF"/>
                </a:solidFill>
                <a:latin typeface="Calibri Light"/>
                <a:cs typeface="Calibri Light"/>
              </a:rPr>
              <a:t> </a:t>
            </a:r>
            <a:r>
              <a:rPr sz="1067" spc="-7">
                <a:solidFill>
                  <a:srgbClr val="FFFFFF"/>
                </a:solidFill>
                <a:latin typeface="Calibri Light"/>
                <a:cs typeface="Calibri Light"/>
              </a:rPr>
              <a:t>etc.)</a:t>
            </a:r>
            <a:endParaRPr sz="1067">
              <a:latin typeface="Calibri Light"/>
              <a:cs typeface="Calibri Light"/>
            </a:endParaRPr>
          </a:p>
        </p:txBody>
      </p:sp>
    </p:spTree>
    <p:extLst>
      <p:ext uri="{BB962C8B-B14F-4D97-AF65-F5344CB8AC3E}">
        <p14:creationId xmlns:p14="http://schemas.microsoft.com/office/powerpoint/2010/main" val="37634382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8640" y="274489"/>
            <a:ext cx="5081693" cy="509541"/>
          </a:xfrm>
          <a:prstGeom prst="rect">
            <a:avLst/>
          </a:prstGeom>
        </p:spPr>
        <p:txBody>
          <a:bodyPr vert="horz" wrap="square" lIns="0" tIns="16933" rIns="0" bIns="0" rtlCol="0">
            <a:spAutoFit/>
          </a:bodyPr>
          <a:lstStyle/>
          <a:p>
            <a:pPr marL="16933">
              <a:spcBef>
                <a:spcPts val="133"/>
              </a:spcBef>
            </a:pPr>
            <a:r>
              <a:rPr sz="3200" b="0" spc="-27">
                <a:latin typeface="Calibri Light"/>
                <a:cs typeface="Calibri Light"/>
              </a:rPr>
              <a:t>Read </a:t>
            </a:r>
            <a:r>
              <a:rPr sz="3200" b="0" spc="-47">
                <a:latin typeface="Calibri Light"/>
                <a:cs typeface="Calibri Light"/>
              </a:rPr>
              <a:t>before </a:t>
            </a:r>
            <a:r>
              <a:rPr sz="3200" b="0" spc="-7">
                <a:latin typeface="Calibri Light"/>
                <a:cs typeface="Calibri Light"/>
              </a:rPr>
              <a:t>filling </a:t>
            </a:r>
            <a:r>
              <a:rPr sz="3200" b="0">
                <a:latin typeface="Calibri Light"/>
                <a:cs typeface="Calibri Light"/>
              </a:rPr>
              <a:t>in </a:t>
            </a:r>
            <a:r>
              <a:rPr sz="3200" b="0" spc="-7">
                <a:latin typeface="Calibri Light"/>
                <a:cs typeface="Calibri Light"/>
              </a:rPr>
              <a:t>the</a:t>
            </a:r>
            <a:r>
              <a:rPr sz="3200" b="0" spc="-380">
                <a:latin typeface="Calibri Light"/>
                <a:cs typeface="Calibri Light"/>
              </a:rPr>
              <a:t> </a:t>
            </a:r>
            <a:r>
              <a:rPr sz="3200" b="0" spc="-40">
                <a:latin typeface="Calibri Light"/>
                <a:cs typeface="Calibri Light"/>
              </a:rPr>
              <a:t>form…</a:t>
            </a:r>
            <a:endParaRPr sz="3200">
              <a:latin typeface="Calibri Light"/>
              <a:cs typeface="Calibri Light"/>
            </a:endParaRPr>
          </a:p>
        </p:txBody>
      </p:sp>
      <p:sp>
        <p:nvSpPr>
          <p:cNvPr id="3" name="object 3"/>
          <p:cNvSpPr/>
          <p:nvPr/>
        </p:nvSpPr>
        <p:spPr>
          <a:xfrm>
            <a:off x="2875280" y="1168400"/>
            <a:ext cx="6575552" cy="4521200"/>
          </a:xfrm>
          <a:prstGeom prst="rect">
            <a:avLst/>
          </a:prstGeom>
          <a:blipFill>
            <a:blip r:embed="rId2" cstate="print"/>
            <a:stretch>
              <a:fillRect/>
            </a:stretch>
          </a:blipFill>
        </p:spPr>
        <p:txBody>
          <a:bodyPr wrap="square" lIns="0" tIns="0" rIns="0" bIns="0" rtlCol="0"/>
          <a:lstStyle/>
          <a:p>
            <a:endParaRPr sz="3200"/>
          </a:p>
        </p:txBody>
      </p:sp>
      <p:sp>
        <p:nvSpPr>
          <p:cNvPr id="4" name="object 4"/>
          <p:cNvSpPr/>
          <p:nvPr/>
        </p:nvSpPr>
        <p:spPr>
          <a:xfrm>
            <a:off x="2397761" y="1168400"/>
            <a:ext cx="7396479" cy="5183632"/>
          </a:xfrm>
          <a:prstGeom prst="rect">
            <a:avLst/>
          </a:prstGeom>
          <a:blipFill>
            <a:blip r:embed="rId3" cstate="print"/>
            <a:stretch>
              <a:fillRect/>
            </a:stretch>
          </a:blipFill>
        </p:spPr>
        <p:txBody>
          <a:bodyPr wrap="square" lIns="0" tIns="0" rIns="0" bIns="0" rtlCol="0"/>
          <a:lstStyle/>
          <a:p>
            <a:endParaRPr sz="3200"/>
          </a:p>
        </p:txBody>
      </p:sp>
    </p:spTree>
    <p:extLst>
      <p:ext uri="{BB962C8B-B14F-4D97-AF65-F5344CB8AC3E}">
        <p14:creationId xmlns:p14="http://schemas.microsoft.com/office/powerpoint/2010/main" val="10427863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9144000" h="5143500">
                <a:moveTo>
                  <a:pt x="0" y="5143500"/>
                </a:moveTo>
                <a:lnTo>
                  <a:pt x="9144000" y="5143500"/>
                </a:lnTo>
                <a:lnTo>
                  <a:pt x="9144000" y="0"/>
                </a:lnTo>
                <a:lnTo>
                  <a:pt x="0" y="0"/>
                </a:lnTo>
                <a:lnTo>
                  <a:pt x="0" y="5143500"/>
                </a:lnTo>
                <a:close/>
              </a:path>
            </a:pathLst>
          </a:custGeom>
          <a:solidFill>
            <a:srgbClr val="EBF1FF"/>
          </a:solidFill>
        </p:spPr>
        <p:txBody>
          <a:bodyPr wrap="square" lIns="0" tIns="0" rIns="0" bIns="0" rtlCol="0"/>
          <a:lstStyle/>
          <a:p>
            <a:endParaRPr sz="3200"/>
          </a:p>
        </p:txBody>
      </p:sp>
      <p:sp>
        <p:nvSpPr>
          <p:cNvPr id="3" name="object 3"/>
          <p:cNvSpPr txBox="1">
            <a:spLocks noGrp="1"/>
          </p:cNvSpPr>
          <p:nvPr>
            <p:ph type="title"/>
          </p:nvPr>
        </p:nvSpPr>
        <p:spPr>
          <a:xfrm>
            <a:off x="875520" y="573531"/>
            <a:ext cx="2742352" cy="509541"/>
          </a:xfrm>
          <a:prstGeom prst="rect">
            <a:avLst/>
          </a:prstGeom>
        </p:spPr>
        <p:txBody>
          <a:bodyPr vert="horz" wrap="square" lIns="0" tIns="16933" rIns="0" bIns="0" rtlCol="0">
            <a:spAutoFit/>
          </a:bodyPr>
          <a:lstStyle/>
          <a:p>
            <a:pPr marL="16933">
              <a:spcBef>
                <a:spcPts val="133"/>
              </a:spcBef>
            </a:pPr>
            <a:r>
              <a:rPr sz="3200" spc="-13"/>
              <a:t>Detailed</a:t>
            </a:r>
            <a:r>
              <a:rPr sz="3200" spc="-53"/>
              <a:t> </a:t>
            </a:r>
            <a:r>
              <a:rPr sz="3200" spc="-13"/>
              <a:t>Budget</a:t>
            </a:r>
            <a:endParaRPr sz="3200"/>
          </a:p>
        </p:txBody>
      </p:sp>
      <p:sp>
        <p:nvSpPr>
          <p:cNvPr id="4" name="object 4"/>
          <p:cNvSpPr txBox="1"/>
          <p:nvPr/>
        </p:nvSpPr>
        <p:spPr>
          <a:xfrm>
            <a:off x="812801" y="1397000"/>
            <a:ext cx="10306473" cy="3949970"/>
          </a:xfrm>
          <a:prstGeom prst="rect">
            <a:avLst/>
          </a:prstGeom>
        </p:spPr>
        <p:txBody>
          <a:bodyPr vert="horz" wrap="square" lIns="0" tIns="16933" rIns="0" bIns="0" rtlCol="0">
            <a:spAutoFit/>
          </a:bodyPr>
          <a:lstStyle/>
          <a:p>
            <a:pPr marL="16933" marR="6773" algn="just">
              <a:lnSpc>
                <a:spcPct val="70000"/>
              </a:lnSpc>
              <a:spcBef>
                <a:spcPts val="1325"/>
              </a:spcBef>
              <a:tabLst>
                <a:tab pos="321725" algn="l"/>
              </a:tabLst>
            </a:pPr>
            <a:r>
              <a:rPr lang="en-US" sz="2000" i="1" spc="-20">
                <a:latin typeface="Calibri"/>
                <a:cs typeface="Calibri"/>
              </a:rPr>
              <a:t>T</a:t>
            </a:r>
            <a:r>
              <a:rPr sz="2000" i="1">
                <a:latin typeface="Calibri"/>
                <a:cs typeface="Calibri"/>
              </a:rPr>
              <a:t>he </a:t>
            </a:r>
            <a:r>
              <a:rPr sz="2000" i="1" spc="-7">
                <a:latin typeface="Calibri"/>
                <a:cs typeface="Calibri"/>
              </a:rPr>
              <a:t>management, </a:t>
            </a:r>
            <a:r>
              <a:rPr sz="2000" i="1" spc="-13">
                <a:latin typeface="Calibri"/>
                <a:cs typeface="Calibri"/>
              </a:rPr>
              <a:t>publicity,</a:t>
            </a:r>
            <a:r>
              <a:rPr lang="en-US" sz="2000" i="1" spc="-13">
                <a:latin typeface="Calibri"/>
                <a:cs typeface="Calibri"/>
              </a:rPr>
              <a:t> </a:t>
            </a:r>
            <a:r>
              <a:rPr sz="2000" i="1" spc="-7">
                <a:latin typeface="Calibri"/>
                <a:cs typeface="Calibri"/>
              </a:rPr>
              <a:t>audit services </a:t>
            </a:r>
            <a:r>
              <a:rPr sz="2000" i="1">
                <a:latin typeface="Calibri"/>
                <a:cs typeface="Calibri"/>
              </a:rPr>
              <a:t>should </a:t>
            </a:r>
            <a:r>
              <a:rPr sz="2000" i="1" spc="-7">
                <a:latin typeface="Calibri"/>
                <a:cs typeface="Calibri"/>
              </a:rPr>
              <a:t>correspond </a:t>
            </a:r>
            <a:r>
              <a:rPr sz="2000" i="1" spc="-13">
                <a:latin typeface="Calibri"/>
                <a:cs typeface="Calibri"/>
              </a:rPr>
              <a:t>to </a:t>
            </a:r>
            <a:r>
              <a:rPr sz="2000" i="1">
                <a:latin typeface="Calibri"/>
                <a:cs typeface="Calibri"/>
              </a:rPr>
              <a:t>the </a:t>
            </a:r>
            <a:r>
              <a:rPr sz="2000" i="1" spc="-13">
                <a:latin typeface="Calibri"/>
                <a:cs typeface="Calibri"/>
              </a:rPr>
              <a:t>complexity </a:t>
            </a:r>
            <a:r>
              <a:rPr sz="2000" i="1" spc="-7">
                <a:latin typeface="Calibri"/>
                <a:cs typeface="Calibri"/>
              </a:rPr>
              <a:t>of </a:t>
            </a:r>
            <a:r>
              <a:rPr sz="2000" i="1">
                <a:latin typeface="Calibri"/>
                <a:cs typeface="Calibri"/>
              </a:rPr>
              <a:t>the </a:t>
            </a:r>
            <a:r>
              <a:rPr sz="2000" i="1" spc="-7">
                <a:latin typeface="Calibri"/>
                <a:cs typeface="Calibri"/>
              </a:rPr>
              <a:t>project  </a:t>
            </a:r>
            <a:r>
              <a:rPr sz="2000" i="1" spc="-13">
                <a:latin typeface="Calibri"/>
                <a:cs typeface="Calibri"/>
              </a:rPr>
              <a:t>framework </a:t>
            </a:r>
            <a:r>
              <a:rPr sz="2000" i="1" spc="-7">
                <a:latin typeface="Calibri"/>
                <a:cs typeface="Calibri"/>
              </a:rPr>
              <a:t>and </a:t>
            </a:r>
            <a:r>
              <a:rPr sz="2000" i="1">
                <a:latin typeface="Calibri"/>
                <a:cs typeface="Calibri"/>
              </a:rPr>
              <a:t>the </a:t>
            </a:r>
            <a:r>
              <a:rPr sz="2000" i="1" spc="-7">
                <a:latin typeface="Calibri"/>
                <a:cs typeface="Calibri"/>
              </a:rPr>
              <a:t>activities</a:t>
            </a:r>
            <a:r>
              <a:rPr lang="en-US" sz="2000" i="1" spc="-7">
                <a:latin typeface="Calibri"/>
                <a:cs typeface="Calibri"/>
              </a:rPr>
              <a:t> setup</a:t>
            </a:r>
            <a:r>
              <a:rPr sz="2000" i="1" spc="-7">
                <a:latin typeface="Calibri"/>
                <a:cs typeface="Calibri"/>
              </a:rPr>
              <a:t>;</a:t>
            </a:r>
            <a:endParaRPr lang="en-US" sz="2000" i="1" spc="-7">
              <a:latin typeface="Calibri"/>
              <a:cs typeface="Calibri"/>
            </a:endParaRPr>
          </a:p>
          <a:p>
            <a:pPr marL="16933" marR="6773" algn="just">
              <a:lnSpc>
                <a:spcPct val="70000"/>
              </a:lnSpc>
              <a:spcBef>
                <a:spcPts val="1325"/>
              </a:spcBef>
              <a:tabLst>
                <a:tab pos="321725" algn="l"/>
              </a:tabLst>
            </a:pPr>
            <a:endParaRPr lang="nb-NO" sz="2000" i="1" spc="-7">
              <a:latin typeface="Calibri"/>
              <a:cs typeface="Calibri"/>
            </a:endParaRPr>
          </a:p>
          <a:p>
            <a:pPr marL="16933" marR="6773" algn="just">
              <a:lnSpc>
                <a:spcPct val="70000"/>
              </a:lnSpc>
              <a:spcBef>
                <a:spcPts val="1325"/>
              </a:spcBef>
              <a:tabLst>
                <a:tab pos="321725" algn="l"/>
              </a:tabLst>
            </a:pPr>
            <a:r>
              <a:rPr lang="nb-NO" sz="2000" i="1" spc="-7">
                <a:latin typeface="Calibri"/>
                <a:cs typeface="Calibri"/>
              </a:rPr>
              <a:t>The </a:t>
            </a:r>
            <a:r>
              <a:rPr lang="nb-NO" sz="2000" i="1" spc="-7" err="1">
                <a:latin typeface="Calibri"/>
                <a:cs typeface="Calibri"/>
              </a:rPr>
              <a:t>costs</a:t>
            </a:r>
            <a:r>
              <a:rPr lang="nb-NO" sz="2000" i="1" spc="-7">
                <a:latin typeface="Calibri"/>
                <a:cs typeface="Calibri"/>
              </a:rPr>
              <a:t> </a:t>
            </a:r>
            <a:r>
              <a:rPr lang="nb-NO" sz="2000" i="1" spc="-7" err="1">
                <a:latin typeface="Calibri"/>
                <a:cs typeface="Calibri"/>
              </a:rPr>
              <a:t>of</a:t>
            </a:r>
            <a:r>
              <a:rPr lang="nb-NO" sz="2000" i="1" spc="-7">
                <a:latin typeface="Calibri"/>
                <a:cs typeface="Calibri"/>
              </a:rPr>
              <a:t> staff </a:t>
            </a:r>
            <a:r>
              <a:rPr lang="nb-NO" sz="2000" i="1" spc="-7" err="1">
                <a:latin typeface="Calibri"/>
                <a:cs typeface="Calibri"/>
              </a:rPr>
              <a:t>assigned</a:t>
            </a:r>
            <a:r>
              <a:rPr lang="nb-NO" sz="2000" i="1" spc="-7">
                <a:latin typeface="Calibri"/>
                <a:cs typeface="Calibri"/>
              </a:rPr>
              <a:t> to </a:t>
            </a:r>
            <a:r>
              <a:rPr lang="nb-NO" sz="2000" i="1" spc="-7" err="1">
                <a:latin typeface="Calibri"/>
                <a:cs typeface="Calibri"/>
              </a:rPr>
              <a:t>the</a:t>
            </a:r>
            <a:r>
              <a:rPr lang="nb-NO" sz="2000" i="1" spc="-7">
                <a:latin typeface="Calibri"/>
                <a:cs typeface="Calibri"/>
              </a:rPr>
              <a:t> </a:t>
            </a:r>
            <a:r>
              <a:rPr lang="nb-NO" sz="2000" i="1" spc="-7" err="1">
                <a:latin typeface="Calibri"/>
                <a:cs typeface="Calibri"/>
              </a:rPr>
              <a:t>project</a:t>
            </a:r>
            <a:r>
              <a:rPr lang="nb-NO" sz="2000" i="1" spc="-7">
                <a:latin typeface="Calibri"/>
                <a:cs typeface="Calibri"/>
              </a:rPr>
              <a:t> (</a:t>
            </a:r>
            <a:r>
              <a:rPr lang="nb-NO" sz="2000" i="1" spc="-7" err="1">
                <a:latin typeface="Calibri"/>
                <a:cs typeface="Calibri"/>
              </a:rPr>
              <a:t>actual</a:t>
            </a:r>
            <a:r>
              <a:rPr lang="nb-NO" sz="2000" i="1" spc="-7">
                <a:latin typeface="Calibri"/>
                <a:cs typeface="Calibri"/>
              </a:rPr>
              <a:t> </a:t>
            </a:r>
            <a:r>
              <a:rPr lang="nb-NO" sz="2000" i="1" spc="-7" err="1">
                <a:latin typeface="Calibri"/>
                <a:cs typeface="Calibri"/>
              </a:rPr>
              <a:t>salaries</a:t>
            </a:r>
            <a:r>
              <a:rPr lang="nb-NO" sz="2000" i="1" spc="-7">
                <a:latin typeface="Calibri"/>
                <a:cs typeface="Calibri"/>
              </a:rPr>
              <a:t> </a:t>
            </a:r>
            <a:r>
              <a:rPr lang="nb-NO" sz="2000" i="1" spc="-7" err="1">
                <a:latin typeface="Calibri"/>
                <a:cs typeface="Calibri"/>
              </a:rPr>
              <a:t>plus</a:t>
            </a:r>
            <a:r>
              <a:rPr lang="nb-NO" sz="2000" i="1" spc="-7">
                <a:latin typeface="Calibri"/>
                <a:cs typeface="Calibri"/>
              </a:rPr>
              <a:t> </a:t>
            </a:r>
            <a:r>
              <a:rPr lang="nb-NO" sz="2000" i="1" spc="-7" err="1">
                <a:latin typeface="Calibri"/>
                <a:cs typeface="Calibri"/>
              </a:rPr>
              <a:t>social</a:t>
            </a:r>
            <a:r>
              <a:rPr lang="nb-NO" sz="2000" i="1" spc="-7">
                <a:latin typeface="Calibri"/>
                <a:cs typeface="Calibri"/>
              </a:rPr>
              <a:t> </a:t>
            </a:r>
            <a:r>
              <a:rPr lang="nb-NO" sz="2000" i="1" spc="-7" err="1">
                <a:latin typeface="Calibri"/>
                <a:cs typeface="Calibri"/>
              </a:rPr>
              <a:t>security</a:t>
            </a:r>
            <a:r>
              <a:rPr lang="nb-NO" sz="2000" i="1" spc="-7">
                <a:latin typeface="Calibri"/>
                <a:cs typeface="Calibri"/>
              </a:rPr>
              <a:t> charges and </a:t>
            </a:r>
            <a:r>
              <a:rPr lang="nb-NO" sz="2000" i="1" spc="-7" err="1">
                <a:latin typeface="Calibri"/>
                <a:cs typeface="Calibri"/>
              </a:rPr>
              <a:t>other</a:t>
            </a:r>
            <a:r>
              <a:rPr lang="nb-NO" sz="2000" i="1" spc="-7">
                <a:latin typeface="Calibri"/>
                <a:cs typeface="Calibri"/>
              </a:rPr>
              <a:t> </a:t>
            </a:r>
            <a:r>
              <a:rPr lang="nb-NO" sz="2000" i="1" spc="-7" err="1">
                <a:latin typeface="Calibri"/>
                <a:cs typeface="Calibri"/>
              </a:rPr>
              <a:t>statutory</a:t>
            </a:r>
            <a:r>
              <a:rPr lang="nb-NO" sz="2000" i="1" spc="-7">
                <a:latin typeface="Calibri"/>
                <a:cs typeface="Calibri"/>
              </a:rPr>
              <a:t> </a:t>
            </a:r>
            <a:r>
              <a:rPr lang="nb-NO" sz="2000" i="1" spc="-7" err="1">
                <a:latin typeface="Calibri"/>
                <a:cs typeface="Calibri"/>
              </a:rPr>
              <a:t>costs</a:t>
            </a:r>
            <a:r>
              <a:rPr lang="nb-NO" sz="2000" i="1" spc="-7">
                <a:latin typeface="Calibri"/>
                <a:cs typeface="Calibri"/>
              </a:rPr>
              <a:t>) </a:t>
            </a:r>
            <a:r>
              <a:rPr lang="nb-NO" sz="2000" i="1" spc="-7" err="1">
                <a:latin typeface="Calibri"/>
                <a:cs typeface="Calibri"/>
              </a:rPr>
              <a:t>should</a:t>
            </a:r>
            <a:r>
              <a:rPr lang="nb-NO" sz="2000" i="1" spc="-7">
                <a:latin typeface="Calibri"/>
                <a:cs typeface="Calibri"/>
              </a:rPr>
              <a:t> </a:t>
            </a:r>
            <a:r>
              <a:rPr lang="nb-NO" sz="2000" i="1" spc="-7" err="1">
                <a:latin typeface="Calibri"/>
                <a:cs typeface="Calibri"/>
              </a:rPr>
              <a:t>correspond</a:t>
            </a:r>
            <a:r>
              <a:rPr lang="nb-NO" sz="2000" i="1" spc="-7">
                <a:latin typeface="Calibri"/>
                <a:cs typeface="Calibri"/>
              </a:rPr>
              <a:t> to </a:t>
            </a:r>
            <a:r>
              <a:rPr lang="nb-NO" sz="2000" i="1" spc="-7" err="1">
                <a:latin typeface="Calibri"/>
                <a:cs typeface="Calibri"/>
              </a:rPr>
              <a:t>the</a:t>
            </a:r>
            <a:r>
              <a:rPr lang="nb-NO" sz="2000" i="1" spc="-7">
                <a:latin typeface="Calibri"/>
                <a:cs typeface="Calibri"/>
              </a:rPr>
              <a:t> </a:t>
            </a:r>
            <a:r>
              <a:rPr lang="nb-NO" sz="2000" i="1" spc="-7" err="1">
                <a:latin typeface="Calibri"/>
                <a:cs typeface="Calibri"/>
              </a:rPr>
              <a:t>usual</a:t>
            </a:r>
            <a:r>
              <a:rPr lang="nb-NO" sz="2000" i="1" spc="-7">
                <a:latin typeface="Calibri"/>
                <a:cs typeface="Calibri"/>
              </a:rPr>
              <a:t> policy </a:t>
            </a:r>
            <a:r>
              <a:rPr lang="nb-NO" sz="2000" i="1" spc="-7" err="1">
                <a:latin typeface="Calibri"/>
                <a:cs typeface="Calibri"/>
              </a:rPr>
              <a:t>on</a:t>
            </a:r>
            <a:r>
              <a:rPr lang="nb-NO" sz="2000" i="1" spc="-7">
                <a:latin typeface="Calibri"/>
                <a:cs typeface="Calibri"/>
              </a:rPr>
              <a:t> </a:t>
            </a:r>
            <a:r>
              <a:rPr lang="nb-NO" sz="2000" i="1" spc="-7" err="1">
                <a:latin typeface="Calibri"/>
                <a:cs typeface="Calibri"/>
              </a:rPr>
              <a:t>remuneration</a:t>
            </a:r>
            <a:r>
              <a:rPr lang="nb-NO" sz="2000" i="1" spc="-7">
                <a:latin typeface="Calibri"/>
                <a:cs typeface="Calibri"/>
              </a:rPr>
              <a:t> </a:t>
            </a:r>
            <a:r>
              <a:rPr lang="nb-NO" sz="2000" i="1" spc="-7" err="1">
                <a:latin typeface="Calibri"/>
                <a:cs typeface="Calibri"/>
              </a:rPr>
              <a:t>of</a:t>
            </a:r>
            <a:r>
              <a:rPr lang="nb-NO" sz="2000" i="1" spc="-7">
                <a:latin typeface="Calibri"/>
                <a:cs typeface="Calibri"/>
              </a:rPr>
              <a:t> </a:t>
            </a:r>
            <a:r>
              <a:rPr lang="nb-NO" sz="2000" i="1" spc="-7" err="1">
                <a:latin typeface="Calibri"/>
                <a:cs typeface="Calibri"/>
              </a:rPr>
              <a:t>the</a:t>
            </a:r>
            <a:r>
              <a:rPr lang="nb-NO" sz="2000" i="1" spc="-7">
                <a:latin typeface="Calibri"/>
                <a:cs typeface="Calibri"/>
              </a:rPr>
              <a:t> </a:t>
            </a:r>
            <a:r>
              <a:rPr lang="nb-NO" sz="2000" i="1" spc="-7" err="1">
                <a:latin typeface="Calibri"/>
                <a:cs typeface="Calibri"/>
              </a:rPr>
              <a:t>organization</a:t>
            </a:r>
            <a:endParaRPr lang="nb-NO" sz="2000" i="1" spc="-7">
              <a:latin typeface="Calibri"/>
              <a:cs typeface="Calibri"/>
            </a:endParaRPr>
          </a:p>
          <a:p>
            <a:pPr marL="16933" marR="6773" algn="just">
              <a:lnSpc>
                <a:spcPct val="70000"/>
              </a:lnSpc>
              <a:spcBef>
                <a:spcPts val="1325"/>
              </a:spcBef>
              <a:tabLst>
                <a:tab pos="321725" algn="l"/>
              </a:tabLst>
            </a:pPr>
            <a:endParaRPr lang="nb-NO" sz="2000" i="1" spc="-7">
              <a:latin typeface="Calibri"/>
              <a:cs typeface="Calibri"/>
            </a:endParaRPr>
          </a:p>
          <a:p>
            <a:pPr marL="16933" marR="6773" algn="just">
              <a:lnSpc>
                <a:spcPct val="70000"/>
              </a:lnSpc>
              <a:spcBef>
                <a:spcPts val="1325"/>
              </a:spcBef>
              <a:tabLst>
                <a:tab pos="321725" algn="l"/>
              </a:tabLst>
            </a:pPr>
            <a:r>
              <a:rPr lang="nb-NO" sz="2000" i="1" spc="-7">
                <a:latin typeface="Calibri"/>
                <a:cs typeface="Calibri"/>
              </a:rPr>
              <a:t>VAT </a:t>
            </a:r>
            <a:r>
              <a:rPr lang="nb-NO" sz="2000" i="1" spc="-7" err="1">
                <a:latin typeface="Calibri"/>
                <a:cs typeface="Calibri"/>
              </a:rPr>
              <a:t>eligibility</a:t>
            </a:r>
            <a:r>
              <a:rPr lang="nb-NO" sz="2000" i="1" spc="-7">
                <a:latin typeface="Calibri"/>
                <a:cs typeface="Calibri"/>
              </a:rPr>
              <a:t> – </a:t>
            </a:r>
            <a:r>
              <a:rPr lang="nb-NO" sz="2000" i="1" spc="-7" err="1">
                <a:latin typeface="Calibri"/>
                <a:cs typeface="Calibri"/>
              </a:rPr>
              <a:t>include</a:t>
            </a:r>
            <a:r>
              <a:rPr lang="nb-NO" sz="2000" i="1" spc="-7">
                <a:latin typeface="Calibri"/>
                <a:cs typeface="Calibri"/>
              </a:rPr>
              <a:t> VAT in </a:t>
            </a:r>
            <a:r>
              <a:rPr lang="nb-NO" sz="2000" i="1" spc="-7" err="1">
                <a:latin typeface="Calibri"/>
                <a:cs typeface="Calibri"/>
              </a:rPr>
              <a:t>the</a:t>
            </a:r>
            <a:r>
              <a:rPr lang="nb-NO" sz="2000" i="1" spc="-7">
                <a:latin typeface="Calibri"/>
                <a:cs typeface="Calibri"/>
              </a:rPr>
              <a:t> </a:t>
            </a:r>
            <a:r>
              <a:rPr lang="nb-NO" sz="2000" i="1" spc="-7" err="1">
                <a:latin typeface="Calibri"/>
                <a:cs typeface="Calibri"/>
              </a:rPr>
              <a:t>budget</a:t>
            </a:r>
            <a:r>
              <a:rPr lang="nb-NO" sz="2000" i="1" spc="-7">
                <a:latin typeface="Calibri"/>
                <a:cs typeface="Calibri"/>
              </a:rPr>
              <a:t> </a:t>
            </a:r>
            <a:r>
              <a:rPr lang="nb-NO" sz="2000" i="1" spc="-7" err="1">
                <a:latin typeface="Calibri"/>
                <a:cs typeface="Calibri"/>
              </a:rPr>
              <a:t>only</a:t>
            </a:r>
            <a:r>
              <a:rPr lang="nb-NO" sz="2000" i="1" spc="-7">
                <a:latin typeface="Calibri"/>
                <a:cs typeface="Calibri"/>
              </a:rPr>
              <a:t> </a:t>
            </a:r>
            <a:r>
              <a:rPr lang="nb-NO" sz="2000" i="1" spc="-7" err="1">
                <a:latin typeface="Calibri"/>
                <a:cs typeface="Calibri"/>
              </a:rPr>
              <a:t>if</a:t>
            </a:r>
            <a:r>
              <a:rPr lang="nb-NO" sz="2000" i="1" spc="-7">
                <a:latin typeface="Calibri"/>
                <a:cs typeface="Calibri"/>
              </a:rPr>
              <a:t> it is not </a:t>
            </a:r>
            <a:r>
              <a:rPr lang="nb-NO" sz="2000" i="1" spc="-7" err="1">
                <a:latin typeface="Calibri"/>
                <a:cs typeface="Calibri"/>
              </a:rPr>
              <a:t>recoverable</a:t>
            </a:r>
            <a:r>
              <a:rPr lang="nb-NO" sz="2000" i="1" spc="-7">
                <a:latin typeface="Calibri"/>
                <a:cs typeface="Calibri"/>
              </a:rPr>
              <a:t> </a:t>
            </a:r>
            <a:endParaRPr lang="en-US" sz="2000" i="1" spc="-7">
              <a:latin typeface="Calibri"/>
              <a:cs typeface="Calibri"/>
            </a:endParaRPr>
          </a:p>
          <a:p>
            <a:pPr marL="16933" marR="270927">
              <a:lnSpc>
                <a:spcPct val="70000"/>
              </a:lnSpc>
              <a:spcBef>
                <a:spcPts val="1347"/>
              </a:spcBef>
              <a:tabLst>
                <a:tab pos="320879" algn="l"/>
                <a:tab pos="321725" algn="l"/>
              </a:tabLst>
            </a:pPr>
            <a:endParaRPr sz="2000">
              <a:latin typeface="Calibri"/>
              <a:cs typeface="Calibri"/>
            </a:endParaRPr>
          </a:p>
          <a:p>
            <a:pPr marL="16933" marR="250607">
              <a:lnSpc>
                <a:spcPct val="70000"/>
              </a:lnSpc>
              <a:spcBef>
                <a:spcPts val="1325"/>
              </a:spcBef>
              <a:tabLst>
                <a:tab pos="320879" algn="l"/>
                <a:tab pos="321725" algn="l"/>
              </a:tabLst>
            </a:pPr>
            <a:r>
              <a:rPr sz="2000" i="1" spc="-7">
                <a:latin typeface="Calibri"/>
                <a:cs typeface="Calibri"/>
              </a:rPr>
              <a:t>Do not </a:t>
            </a:r>
            <a:r>
              <a:rPr sz="2000" i="1">
                <a:latin typeface="Calibri"/>
                <a:cs typeface="Calibri"/>
              </a:rPr>
              <a:t>include in the </a:t>
            </a:r>
            <a:r>
              <a:rPr sz="2000" i="1" spc="-13">
                <a:latin typeface="Calibri"/>
                <a:cs typeface="Calibri"/>
              </a:rPr>
              <a:t>budget costs </a:t>
            </a:r>
            <a:r>
              <a:rPr sz="2000" i="1">
                <a:latin typeface="Calibri"/>
                <a:cs typeface="Calibri"/>
              </a:rPr>
              <a:t>that </a:t>
            </a:r>
            <a:r>
              <a:rPr sz="2000" i="1" spc="-7">
                <a:latin typeface="Calibri"/>
                <a:cs typeface="Calibri"/>
              </a:rPr>
              <a:t>are 100% covered </a:t>
            </a:r>
            <a:r>
              <a:rPr sz="2000" i="1" spc="-13">
                <a:latin typeface="Calibri"/>
                <a:cs typeface="Calibri"/>
              </a:rPr>
              <a:t>by </a:t>
            </a:r>
            <a:r>
              <a:rPr sz="2000" i="1">
                <a:latin typeface="Calibri"/>
                <a:cs typeface="Calibri"/>
              </a:rPr>
              <a:t>the </a:t>
            </a:r>
            <a:r>
              <a:rPr sz="2000" i="1" spc="-7">
                <a:latin typeface="Calibri"/>
                <a:cs typeface="Calibri"/>
              </a:rPr>
              <a:t>promoter or </a:t>
            </a:r>
            <a:r>
              <a:rPr sz="2000" i="1" spc="-13">
                <a:latin typeface="Calibri"/>
                <a:cs typeface="Calibri"/>
              </a:rPr>
              <a:t>costs </a:t>
            </a:r>
            <a:r>
              <a:rPr sz="2000" i="1">
                <a:latin typeface="Calibri"/>
                <a:cs typeface="Calibri"/>
              </a:rPr>
              <a:t>that </a:t>
            </a:r>
            <a:r>
              <a:rPr sz="2000" i="1" spc="-7">
                <a:latin typeface="Calibri"/>
                <a:cs typeface="Calibri"/>
              </a:rPr>
              <a:t>are not  </a:t>
            </a:r>
            <a:r>
              <a:rPr sz="2000" i="1">
                <a:latin typeface="Calibri"/>
                <a:cs typeface="Calibri"/>
              </a:rPr>
              <a:t>eligible </a:t>
            </a:r>
            <a:r>
              <a:rPr sz="2000" i="1" spc="-20">
                <a:latin typeface="Calibri"/>
                <a:cs typeface="Calibri"/>
              </a:rPr>
              <a:t>to </a:t>
            </a:r>
            <a:r>
              <a:rPr sz="2000" i="1" spc="-7">
                <a:latin typeface="Calibri"/>
                <a:cs typeface="Calibri"/>
              </a:rPr>
              <a:t>be </a:t>
            </a:r>
            <a:r>
              <a:rPr sz="2000" i="1" spc="-13">
                <a:latin typeface="Calibri"/>
                <a:cs typeface="Calibri"/>
              </a:rPr>
              <a:t>financed </a:t>
            </a:r>
            <a:r>
              <a:rPr sz="2000" i="1" spc="-7">
                <a:latin typeface="Calibri"/>
                <a:cs typeface="Calibri"/>
              </a:rPr>
              <a:t>under </a:t>
            </a:r>
            <a:r>
              <a:rPr sz="2000" i="1">
                <a:latin typeface="Calibri"/>
                <a:cs typeface="Calibri"/>
              </a:rPr>
              <a:t>the </a:t>
            </a:r>
            <a:r>
              <a:rPr sz="2000" i="1" spc="-7">
                <a:latin typeface="Calibri"/>
                <a:cs typeface="Calibri"/>
              </a:rPr>
              <a:t>respective</a:t>
            </a:r>
            <a:r>
              <a:rPr sz="2000" i="1" spc="67">
                <a:latin typeface="Calibri"/>
                <a:cs typeface="Calibri"/>
              </a:rPr>
              <a:t> </a:t>
            </a:r>
            <a:r>
              <a:rPr sz="2000" i="1" spc="-7">
                <a:latin typeface="Calibri"/>
                <a:cs typeface="Calibri"/>
              </a:rPr>
              <a:t>call.</a:t>
            </a:r>
            <a:endParaRPr lang="en-US" sz="2000" i="1" spc="-7">
              <a:latin typeface="Calibri"/>
              <a:cs typeface="Calibri"/>
            </a:endParaRPr>
          </a:p>
          <a:p>
            <a:pPr marL="16933" marR="250607">
              <a:lnSpc>
                <a:spcPct val="70000"/>
              </a:lnSpc>
              <a:spcBef>
                <a:spcPts val="1325"/>
              </a:spcBef>
              <a:tabLst>
                <a:tab pos="320879" algn="l"/>
                <a:tab pos="321725" algn="l"/>
              </a:tabLst>
            </a:pPr>
            <a:endParaRPr lang="nb-NO" sz="2000" i="1" spc="-7">
              <a:latin typeface="Calibri"/>
              <a:cs typeface="Calibri"/>
            </a:endParaRPr>
          </a:p>
          <a:p>
            <a:pPr marL="16933" marR="250607">
              <a:lnSpc>
                <a:spcPct val="70000"/>
              </a:lnSpc>
              <a:spcBef>
                <a:spcPts val="1325"/>
              </a:spcBef>
              <a:tabLst>
                <a:tab pos="320879" algn="l"/>
                <a:tab pos="321725" algn="l"/>
              </a:tabLst>
            </a:pPr>
            <a:r>
              <a:rPr lang="nb-NO" sz="2000" i="1" spc="-7" err="1">
                <a:latin typeface="Calibri"/>
                <a:cs typeface="Calibri"/>
              </a:rPr>
              <a:t>Pay</a:t>
            </a:r>
            <a:r>
              <a:rPr lang="nb-NO" sz="2000" i="1" spc="-7">
                <a:latin typeface="Calibri"/>
                <a:cs typeface="Calibri"/>
              </a:rPr>
              <a:t> </a:t>
            </a:r>
            <a:r>
              <a:rPr lang="nb-NO" sz="2000" i="1" spc="-7" err="1">
                <a:latin typeface="Calibri"/>
                <a:cs typeface="Calibri"/>
              </a:rPr>
              <a:t>attention</a:t>
            </a:r>
            <a:r>
              <a:rPr lang="nb-NO" sz="2000" i="1" spc="-7">
                <a:latin typeface="Calibri"/>
                <a:cs typeface="Calibri"/>
              </a:rPr>
              <a:t> to </a:t>
            </a:r>
            <a:r>
              <a:rPr lang="nb-NO" sz="2000" i="1" spc="-7" err="1">
                <a:latin typeface="Calibri"/>
                <a:cs typeface="Calibri"/>
              </a:rPr>
              <a:t>the</a:t>
            </a:r>
            <a:r>
              <a:rPr lang="nb-NO" sz="2000" i="1" spc="-7">
                <a:latin typeface="Calibri"/>
                <a:cs typeface="Calibri"/>
              </a:rPr>
              <a:t> </a:t>
            </a:r>
            <a:r>
              <a:rPr lang="nb-NO" sz="2000" i="1" spc="-7" err="1">
                <a:latin typeface="Calibri"/>
                <a:cs typeface="Calibri"/>
              </a:rPr>
              <a:t>applicable</a:t>
            </a:r>
            <a:r>
              <a:rPr lang="nb-NO" sz="2000" i="1" spc="-7">
                <a:latin typeface="Calibri"/>
                <a:cs typeface="Calibri"/>
              </a:rPr>
              <a:t> </a:t>
            </a:r>
            <a:r>
              <a:rPr lang="nb-NO" sz="2000" i="1" spc="-7" err="1">
                <a:latin typeface="Calibri"/>
                <a:cs typeface="Calibri"/>
              </a:rPr>
              <a:t>state</a:t>
            </a:r>
            <a:r>
              <a:rPr lang="nb-NO" sz="2000" i="1" spc="-7">
                <a:latin typeface="Calibri"/>
                <a:cs typeface="Calibri"/>
              </a:rPr>
              <a:t> </a:t>
            </a:r>
            <a:r>
              <a:rPr lang="nb-NO" sz="2000" i="1" spc="-7" err="1">
                <a:latin typeface="Calibri"/>
                <a:cs typeface="Calibri"/>
              </a:rPr>
              <a:t>aid</a:t>
            </a:r>
            <a:r>
              <a:rPr lang="nb-NO" sz="2000" i="1" spc="-7">
                <a:latin typeface="Calibri"/>
                <a:cs typeface="Calibri"/>
              </a:rPr>
              <a:t> </a:t>
            </a:r>
            <a:r>
              <a:rPr lang="nb-NO" sz="2000" i="1" spc="-7" err="1">
                <a:latin typeface="Calibri"/>
                <a:cs typeface="Calibri"/>
              </a:rPr>
              <a:t>category</a:t>
            </a:r>
            <a:r>
              <a:rPr lang="nb-NO" sz="2000" i="1" spc="-7">
                <a:latin typeface="Calibri"/>
                <a:cs typeface="Calibri"/>
              </a:rPr>
              <a:t> and </a:t>
            </a:r>
            <a:r>
              <a:rPr lang="nb-NO" sz="2000" i="1" spc="-7" err="1">
                <a:latin typeface="Calibri"/>
                <a:cs typeface="Calibri"/>
              </a:rPr>
              <a:t>the</a:t>
            </a:r>
            <a:r>
              <a:rPr lang="nb-NO" sz="2000" i="1" spc="-7">
                <a:latin typeface="Calibri"/>
                <a:cs typeface="Calibri"/>
              </a:rPr>
              <a:t> </a:t>
            </a:r>
            <a:r>
              <a:rPr lang="nb-NO" sz="2000" i="1" spc="-7" err="1">
                <a:latin typeface="Calibri"/>
                <a:cs typeface="Calibri"/>
              </a:rPr>
              <a:t>applicable</a:t>
            </a:r>
            <a:r>
              <a:rPr lang="nb-NO" sz="2000" i="1" spc="-7">
                <a:latin typeface="Calibri"/>
                <a:cs typeface="Calibri"/>
              </a:rPr>
              <a:t> </a:t>
            </a:r>
            <a:r>
              <a:rPr lang="nb-NO" sz="2000" i="1" spc="-7" err="1">
                <a:latin typeface="Calibri"/>
                <a:cs typeface="Calibri"/>
              </a:rPr>
              <a:t>state</a:t>
            </a:r>
            <a:r>
              <a:rPr lang="nb-NO" sz="2000" i="1" spc="-7">
                <a:latin typeface="Calibri"/>
                <a:cs typeface="Calibri"/>
              </a:rPr>
              <a:t> </a:t>
            </a:r>
            <a:r>
              <a:rPr lang="nb-NO" sz="2000" i="1" spc="-7" err="1">
                <a:latin typeface="Calibri"/>
                <a:cs typeface="Calibri"/>
              </a:rPr>
              <a:t>aid</a:t>
            </a:r>
            <a:r>
              <a:rPr lang="nb-NO" sz="2000" i="1" spc="-7">
                <a:latin typeface="Calibri"/>
                <a:cs typeface="Calibri"/>
              </a:rPr>
              <a:t> grant rate </a:t>
            </a:r>
            <a:endParaRPr sz="2000">
              <a:latin typeface="Calibri"/>
              <a:cs typeface="Calibri"/>
            </a:endParaRPr>
          </a:p>
        </p:txBody>
      </p:sp>
    </p:spTree>
    <p:extLst>
      <p:ext uri="{BB962C8B-B14F-4D97-AF65-F5344CB8AC3E}">
        <p14:creationId xmlns:p14="http://schemas.microsoft.com/office/powerpoint/2010/main" val="11054690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1572" y="279401"/>
            <a:ext cx="5068147" cy="509541"/>
          </a:xfrm>
          <a:prstGeom prst="rect">
            <a:avLst/>
          </a:prstGeom>
        </p:spPr>
        <p:txBody>
          <a:bodyPr vert="horz" wrap="square" lIns="0" tIns="16933" rIns="0" bIns="0" rtlCol="0">
            <a:spAutoFit/>
          </a:bodyPr>
          <a:lstStyle/>
          <a:p>
            <a:pPr marL="16933">
              <a:spcBef>
                <a:spcPts val="133"/>
              </a:spcBef>
            </a:pPr>
            <a:r>
              <a:rPr sz="3200" b="0" spc="-7">
                <a:latin typeface="Calibri Light"/>
                <a:cs typeface="Calibri Light"/>
              </a:rPr>
              <a:t>Balance Sheet </a:t>
            </a:r>
            <a:r>
              <a:rPr sz="3200" b="0">
                <a:latin typeface="Calibri Light"/>
                <a:cs typeface="Calibri Light"/>
              </a:rPr>
              <a:t>– </a:t>
            </a:r>
            <a:r>
              <a:rPr sz="3200" b="0" spc="-20">
                <a:latin typeface="Calibri Light"/>
                <a:cs typeface="Calibri Light"/>
              </a:rPr>
              <a:t>Historical</a:t>
            </a:r>
            <a:r>
              <a:rPr sz="3200" b="0" spc="-67">
                <a:latin typeface="Calibri Light"/>
                <a:cs typeface="Calibri Light"/>
              </a:rPr>
              <a:t> </a:t>
            </a:r>
            <a:r>
              <a:rPr sz="3200" b="0" spc="-27">
                <a:latin typeface="Calibri Light"/>
                <a:cs typeface="Calibri Light"/>
              </a:rPr>
              <a:t>Data</a:t>
            </a:r>
            <a:endParaRPr sz="3200">
              <a:latin typeface="Calibri Light"/>
              <a:cs typeface="Calibri Light"/>
            </a:endParaRPr>
          </a:p>
        </p:txBody>
      </p:sp>
      <p:sp>
        <p:nvSpPr>
          <p:cNvPr id="3" name="object 3"/>
          <p:cNvSpPr/>
          <p:nvPr/>
        </p:nvSpPr>
        <p:spPr>
          <a:xfrm>
            <a:off x="566927" y="1910080"/>
            <a:ext cx="5104384" cy="3576320"/>
          </a:xfrm>
          <a:prstGeom prst="rect">
            <a:avLst/>
          </a:prstGeom>
          <a:blipFill>
            <a:blip r:embed="rId2" cstate="print"/>
            <a:stretch>
              <a:fillRect/>
            </a:stretch>
          </a:blipFill>
        </p:spPr>
        <p:txBody>
          <a:bodyPr wrap="square" lIns="0" tIns="0" rIns="0" bIns="0" rtlCol="0"/>
          <a:lstStyle/>
          <a:p>
            <a:endParaRPr sz="3200"/>
          </a:p>
        </p:txBody>
      </p:sp>
      <p:sp>
        <p:nvSpPr>
          <p:cNvPr id="4" name="object 4"/>
          <p:cNvSpPr/>
          <p:nvPr/>
        </p:nvSpPr>
        <p:spPr>
          <a:xfrm>
            <a:off x="6289039" y="1910080"/>
            <a:ext cx="5106416" cy="3576320"/>
          </a:xfrm>
          <a:prstGeom prst="rect">
            <a:avLst/>
          </a:prstGeom>
          <a:blipFill>
            <a:blip r:embed="rId2" cstate="print"/>
            <a:stretch>
              <a:fillRect/>
            </a:stretch>
          </a:blipFill>
        </p:spPr>
        <p:txBody>
          <a:bodyPr wrap="square" lIns="0" tIns="0" rIns="0" bIns="0" rtlCol="0"/>
          <a:lstStyle/>
          <a:p>
            <a:endParaRPr sz="3200"/>
          </a:p>
        </p:txBody>
      </p:sp>
      <p:sp>
        <p:nvSpPr>
          <p:cNvPr id="5" name="object 5"/>
          <p:cNvSpPr txBox="1"/>
          <p:nvPr/>
        </p:nvSpPr>
        <p:spPr>
          <a:xfrm>
            <a:off x="6395720" y="1210396"/>
            <a:ext cx="4732867" cy="263320"/>
          </a:xfrm>
          <a:prstGeom prst="rect">
            <a:avLst/>
          </a:prstGeom>
        </p:spPr>
        <p:txBody>
          <a:bodyPr vert="horz" wrap="square" lIns="0" tIns="16933" rIns="0" bIns="0" rtlCol="0">
            <a:spAutoFit/>
          </a:bodyPr>
          <a:lstStyle/>
          <a:p>
            <a:pPr marL="16933">
              <a:spcBef>
                <a:spcPts val="133"/>
              </a:spcBef>
            </a:pPr>
            <a:r>
              <a:rPr sz="1600" spc="-33">
                <a:latin typeface="Calibri"/>
                <a:cs typeface="Calibri"/>
              </a:rPr>
              <a:t>Total </a:t>
            </a:r>
            <a:r>
              <a:rPr sz="1600" spc="-7">
                <a:latin typeface="Calibri"/>
                <a:cs typeface="Calibri"/>
              </a:rPr>
              <a:t>Assets should </a:t>
            </a:r>
            <a:r>
              <a:rPr sz="1600">
                <a:latin typeface="Calibri"/>
                <a:cs typeface="Calibri"/>
              </a:rPr>
              <a:t>be equal </a:t>
            </a:r>
            <a:r>
              <a:rPr sz="1600" spc="-7">
                <a:latin typeface="Calibri"/>
                <a:cs typeface="Calibri"/>
              </a:rPr>
              <a:t>to </a:t>
            </a:r>
            <a:r>
              <a:rPr sz="1600" spc="-33">
                <a:latin typeface="Calibri"/>
                <a:cs typeface="Calibri"/>
              </a:rPr>
              <a:t>Total </a:t>
            </a:r>
            <a:r>
              <a:rPr sz="1600">
                <a:latin typeface="Calibri"/>
                <a:cs typeface="Calibri"/>
              </a:rPr>
              <a:t>equity and</a:t>
            </a:r>
            <a:r>
              <a:rPr sz="1600" spc="-47">
                <a:latin typeface="Calibri"/>
                <a:cs typeface="Calibri"/>
              </a:rPr>
              <a:t> </a:t>
            </a:r>
            <a:r>
              <a:rPr sz="1600">
                <a:latin typeface="Calibri"/>
                <a:cs typeface="Calibri"/>
              </a:rPr>
              <a:t>liabilities</a:t>
            </a:r>
          </a:p>
        </p:txBody>
      </p:sp>
      <p:pic>
        <p:nvPicPr>
          <p:cNvPr id="7" name="Picture 6">
            <a:extLst>
              <a:ext uri="{FF2B5EF4-FFF2-40B4-BE49-F238E27FC236}">
                <a16:creationId xmlns:a16="http://schemas.microsoft.com/office/drawing/2014/main" id="{C7765EF8-91A6-4C0A-9E73-66AF0C62BC66}"/>
              </a:ext>
            </a:extLst>
          </p:cNvPr>
          <p:cNvPicPr>
            <a:picLocks noChangeAspect="1"/>
          </p:cNvPicPr>
          <p:nvPr/>
        </p:nvPicPr>
        <p:blipFill>
          <a:blip r:embed="rId3"/>
          <a:stretch>
            <a:fillRect/>
          </a:stretch>
        </p:blipFill>
        <p:spPr>
          <a:xfrm>
            <a:off x="101601" y="1252898"/>
            <a:ext cx="5895097" cy="4352205"/>
          </a:xfrm>
          <a:prstGeom prst="rect">
            <a:avLst/>
          </a:prstGeom>
        </p:spPr>
      </p:pic>
      <p:pic>
        <p:nvPicPr>
          <p:cNvPr id="9" name="Picture 8">
            <a:extLst>
              <a:ext uri="{FF2B5EF4-FFF2-40B4-BE49-F238E27FC236}">
                <a16:creationId xmlns:a16="http://schemas.microsoft.com/office/drawing/2014/main" id="{99E37335-BDF8-4B19-9960-6CD081955EEE}"/>
              </a:ext>
            </a:extLst>
          </p:cNvPr>
          <p:cNvPicPr>
            <a:picLocks noChangeAspect="1"/>
          </p:cNvPicPr>
          <p:nvPr/>
        </p:nvPicPr>
        <p:blipFill>
          <a:blip r:embed="rId4"/>
          <a:stretch>
            <a:fillRect/>
          </a:stretch>
        </p:blipFill>
        <p:spPr>
          <a:xfrm>
            <a:off x="6096001" y="1803401"/>
            <a:ext cx="5489964" cy="3759199"/>
          </a:xfrm>
          <a:prstGeom prst="rect">
            <a:avLst/>
          </a:prstGeom>
        </p:spPr>
      </p:pic>
    </p:spTree>
    <p:extLst>
      <p:ext uri="{BB962C8B-B14F-4D97-AF65-F5344CB8AC3E}">
        <p14:creationId xmlns:p14="http://schemas.microsoft.com/office/powerpoint/2010/main" val="24155165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07728" y="234696"/>
            <a:ext cx="3772747" cy="509541"/>
          </a:xfrm>
          <a:prstGeom prst="rect">
            <a:avLst/>
          </a:prstGeom>
        </p:spPr>
        <p:txBody>
          <a:bodyPr vert="horz" wrap="square" lIns="0" tIns="16933" rIns="0" bIns="0" rtlCol="0">
            <a:spAutoFit/>
          </a:bodyPr>
          <a:lstStyle/>
          <a:p>
            <a:pPr marL="16933">
              <a:spcBef>
                <a:spcPts val="133"/>
              </a:spcBef>
            </a:pPr>
            <a:r>
              <a:rPr sz="3200" b="0" spc="-13" err="1">
                <a:latin typeface="Calibri Light"/>
                <a:cs typeface="Calibri Light"/>
              </a:rPr>
              <a:t>P&amp;L_historic</a:t>
            </a:r>
            <a:endParaRPr sz="3200">
              <a:latin typeface="Calibri Light"/>
              <a:cs typeface="Calibri Light"/>
            </a:endParaRPr>
          </a:p>
        </p:txBody>
      </p:sp>
      <p:sp>
        <p:nvSpPr>
          <p:cNvPr id="4" name="object 4"/>
          <p:cNvSpPr/>
          <p:nvPr/>
        </p:nvSpPr>
        <p:spPr>
          <a:xfrm>
            <a:off x="2641600" y="1397000"/>
            <a:ext cx="5606288" cy="3854704"/>
          </a:xfrm>
          <a:prstGeom prst="rect">
            <a:avLst/>
          </a:prstGeom>
          <a:blipFill>
            <a:blip r:embed="rId2" cstate="print"/>
            <a:stretch>
              <a:fillRect/>
            </a:stretch>
          </a:blipFill>
        </p:spPr>
        <p:txBody>
          <a:bodyPr wrap="square" lIns="0" tIns="0" rIns="0" bIns="0" rtlCol="0"/>
          <a:lstStyle/>
          <a:p>
            <a:endParaRPr sz="3200"/>
          </a:p>
        </p:txBody>
      </p:sp>
      <p:pic>
        <p:nvPicPr>
          <p:cNvPr id="5" name="Picture 4">
            <a:extLst>
              <a:ext uri="{FF2B5EF4-FFF2-40B4-BE49-F238E27FC236}">
                <a16:creationId xmlns:a16="http://schemas.microsoft.com/office/drawing/2014/main" id="{587EF489-EFB8-4C03-B332-603588CE891C}"/>
              </a:ext>
            </a:extLst>
          </p:cNvPr>
          <p:cNvPicPr>
            <a:picLocks noChangeAspect="1"/>
          </p:cNvPicPr>
          <p:nvPr/>
        </p:nvPicPr>
        <p:blipFill>
          <a:blip r:embed="rId3"/>
          <a:stretch>
            <a:fillRect/>
          </a:stretch>
        </p:blipFill>
        <p:spPr>
          <a:xfrm>
            <a:off x="2641600" y="889001"/>
            <a:ext cx="5685315" cy="5415959"/>
          </a:xfrm>
          <a:prstGeom prst="rect">
            <a:avLst/>
          </a:prstGeom>
        </p:spPr>
      </p:pic>
    </p:spTree>
    <p:extLst>
      <p:ext uri="{BB962C8B-B14F-4D97-AF65-F5344CB8AC3E}">
        <p14:creationId xmlns:p14="http://schemas.microsoft.com/office/powerpoint/2010/main" val="13091910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9144000" h="5143500">
                <a:moveTo>
                  <a:pt x="0" y="5143500"/>
                </a:moveTo>
                <a:lnTo>
                  <a:pt x="9144000" y="5143500"/>
                </a:lnTo>
                <a:lnTo>
                  <a:pt x="9144000" y="0"/>
                </a:lnTo>
                <a:lnTo>
                  <a:pt x="0" y="0"/>
                </a:lnTo>
                <a:lnTo>
                  <a:pt x="0" y="5143500"/>
                </a:lnTo>
                <a:close/>
              </a:path>
            </a:pathLst>
          </a:custGeom>
          <a:solidFill>
            <a:srgbClr val="EBF1FF"/>
          </a:solidFill>
        </p:spPr>
        <p:txBody>
          <a:bodyPr wrap="square" lIns="0" tIns="0" rIns="0" bIns="0" rtlCol="0"/>
          <a:lstStyle/>
          <a:p>
            <a:endParaRPr sz="3200"/>
          </a:p>
        </p:txBody>
      </p:sp>
      <p:sp>
        <p:nvSpPr>
          <p:cNvPr id="3" name="object 3"/>
          <p:cNvSpPr txBox="1">
            <a:spLocks noGrp="1"/>
          </p:cNvSpPr>
          <p:nvPr>
            <p:ph type="title"/>
          </p:nvPr>
        </p:nvSpPr>
        <p:spPr>
          <a:xfrm>
            <a:off x="943389" y="601979"/>
            <a:ext cx="8607011" cy="509541"/>
          </a:xfrm>
          <a:prstGeom prst="rect">
            <a:avLst/>
          </a:prstGeom>
        </p:spPr>
        <p:txBody>
          <a:bodyPr vert="horz" wrap="square" lIns="0" tIns="16933" rIns="0" bIns="0" rtlCol="0">
            <a:spAutoFit/>
          </a:bodyPr>
          <a:lstStyle/>
          <a:p>
            <a:pPr marL="16933">
              <a:spcBef>
                <a:spcPts val="133"/>
              </a:spcBef>
            </a:pPr>
            <a:r>
              <a:rPr sz="3200"/>
              <a:t>Balance Sheet </a:t>
            </a:r>
            <a:r>
              <a:rPr lang="en-US" sz="3200"/>
              <a:t>and Profit and Loss </a:t>
            </a:r>
            <a:r>
              <a:rPr sz="3200"/>
              <a:t>– </a:t>
            </a:r>
            <a:r>
              <a:rPr sz="3200" spc="-13"/>
              <a:t>Historical</a:t>
            </a:r>
            <a:r>
              <a:rPr sz="3200" spc="-147"/>
              <a:t> </a:t>
            </a:r>
            <a:r>
              <a:rPr sz="3200" spc="-20"/>
              <a:t>data</a:t>
            </a:r>
            <a:endParaRPr sz="3200"/>
          </a:p>
        </p:txBody>
      </p:sp>
      <p:sp>
        <p:nvSpPr>
          <p:cNvPr id="4" name="object 4"/>
          <p:cNvSpPr/>
          <p:nvPr/>
        </p:nvSpPr>
        <p:spPr>
          <a:xfrm>
            <a:off x="6485973" y="2472098"/>
            <a:ext cx="0" cy="331893"/>
          </a:xfrm>
          <a:custGeom>
            <a:avLst/>
            <a:gdLst/>
            <a:ahLst/>
            <a:cxnLst/>
            <a:rect l="l" t="t" r="r" b="b"/>
            <a:pathLst>
              <a:path h="248919">
                <a:moveTo>
                  <a:pt x="0" y="0"/>
                </a:moveTo>
                <a:lnTo>
                  <a:pt x="0" y="248412"/>
                </a:lnTo>
              </a:path>
            </a:pathLst>
          </a:custGeom>
          <a:ln w="47244">
            <a:solidFill>
              <a:srgbClr val="EBF1FF"/>
            </a:solidFill>
          </a:ln>
        </p:spPr>
        <p:txBody>
          <a:bodyPr wrap="square" lIns="0" tIns="0" rIns="0" bIns="0" rtlCol="0"/>
          <a:lstStyle/>
          <a:p>
            <a:endParaRPr sz="3200"/>
          </a:p>
        </p:txBody>
      </p:sp>
      <p:sp>
        <p:nvSpPr>
          <p:cNvPr id="5" name="object 5"/>
          <p:cNvSpPr/>
          <p:nvPr/>
        </p:nvSpPr>
        <p:spPr>
          <a:xfrm>
            <a:off x="6517471" y="2472098"/>
            <a:ext cx="707813" cy="331893"/>
          </a:xfrm>
          <a:custGeom>
            <a:avLst/>
            <a:gdLst/>
            <a:ahLst/>
            <a:cxnLst/>
            <a:rect l="l" t="t" r="r" b="b"/>
            <a:pathLst>
              <a:path w="530860" h="248919">
                <a:moveTo>
                  <a:pt x="0" y="248412"/>
                </a:moveTo>
                <a:lnTo>
                  <a:pt x="530351" y="248412"/>
                </a:lnTo>
                <a:lnTo>
                  <a:pt x="530351" y="0"/>
                </a:lnTo>
                <a:lnTo>
                  <a:pt x="0" y="0"/>
                </a:lnTo>
                <a:lnTo>
                  <a:pt x="0" y="248412"/>
                </a:lnTo>
                <a:close/>
              </a:path>
            </a:pathLst>
          </a:custGeom>
          <a:solidFill>
            <a:srgbClr val="EBF1FF"/>
          </a:solidFill>
        </p:spPr>
        <p:txBody>
          <a:bodyPr wrap="square" lIns="0" tIns="0" rIns="0" bIns="0" rtlCol="0"/>
          <a:lstStyle/>
          <a:p>
            <a:endParaRPr sz="3200"/>
          </a:p>
        </p:txBody>
      </p:sp>
      <p:sp>
        <p:nvSpPr>
          <p:cNvPr id="6" name="object 6"/>
          <p:cNvSpPr/>
          <p:nvPr/>
        </p:nvSpPr>
        <p:spPr>
          <a:xfrm>
            <a:off x="7254071" y="2472098"/>
            <a:ext cx="0" cy="331893"/>
          </a:xfrm>
          <a:custGeom>
            <a:avLst/>
            <a:gdLst/>
            <a:ahLst/>
            <a:cxnLst/>
            <a:rect l="l" t="t" r="r" b="b"/>
            <a:pathLst>
              <a:path h="248919">
                <a:moveTo>
                  <a:pt x="0" y="0"/>
                </a:moveTo>
                <a:lnTo>
                  <a:pt x="0" y="248412"/>
                </a:lnTo>
              </a:path>
            </a:pathLst>
          </a:custGeom>
          <a:ln w="44196">
            <a:solidFill>
              <a:srgbClr val="EBF1FF"/>
            </a:solidFill>
          </a:ln>
        </p:spPr>
        <p:txBody>
          <a:bodyPr wrap="square" lIns="0" tIns="0" rIns="0" bIns="0" rtlCol="0"/>
          <a:lstStyle/>
          <a:p>
            <a:endParaRPr sz="3200"/>
          </a:p>
        </p:txBody>
      </p:sp>
      <p:sp>
        <p:nvSpPr>
          <p:cNvPr id="7" name="object 7"/>
          <p:cNvSpPr/>
          <p:nvPr/>
        </p:nvSpPr>
        <p:spPr>
          <a:xfrm>
            <a:off x="7283535" y="2472098"/>
            <a:ext cx="772160" cy="331893"/>
          </a:xfrm>
          <a:custGeom>
            <a:avLst/>
            <a:gdLst/>
            <a:ahLst/>
            <a:cxnLst/>
            <a:rect l="l" t="t" r="r" b="b"/>
            <a:pathLst>
              <a:path w="579120" h="248919">
                <a:moveTo>
                  <a:pt x="0" y="248412"/>
                </a:moveTo>
                <a:lnTo>
                  <a:pt x="579120" y="248412"/>
                </a:lnTo>
                <a:lnTo>
                  <a:pt x="579120" y="0"/>
                </a:lnTo>
                <a:lnTo>
                  <a:pt x="0" y="0"/>
                </a:lnTo>
                <a:lnTo>
                  <a:pt x="0" y="248412"/>
                </a:lnTo>
                <a:close/>
              </a:path>
            </a:pathLst>
          </a:custGeom>
          <a:solidFill>
            <a:srgbClr val="EBF1FF"/>
          </a:solidFill>
        </p:spPr>
        <p:txBody>
          <a:bodyPr wrap="square" lIns="0" tIns="0" rIns="0" bIns="0" rtlCol="0"/>
          <a:lstStyle/>
          <a:p>
            <a:endParaRPr sz="3200"/>
          </a:p>
        </p:txBody>
      </p:sp>
      <p:sp>
        <p:nvSpPr>
          <p:cNvPr id="8" name="object 8"/>
          <p:cNvSpPr/>
          <p:nvPr/>
        </p:nvSpPr>
        <p:spPr>
          <a:xfrm>
            <a:off x="8055695" y="2472098"/>
            <a:ext cx="374227" cy="331893"/>
          </a:xfrm>
          <a:custGeom>
            <a:avLst/>
            <a:gdLst/>
            <a:ahLst/>
            <a:cxnLst/>
            <a:rect l="l" t="t" r="r" b="b"/>
            <a:pathLst>
              <a:path w="280670" h="248919">
                <a:moveTo>
                  <a:pt x="0" y="248412"/>
                </a:moveTo>
                <a:lnTo>
                  <a:pt x="280415" y="248412"/>
                </a:lnTo>
                <a:lnTo>
                  <a:pt x="280415" y="0"/>
                </a:lnTo>
                <a:lnTo>
                  <a:pt x="0" y="0"/>
                </a:lnTo>
                <a:lnTo>
                  <a:pt x="0" y="248412"/>
                </a:lnTo>
                <a:close/>
              </a:path>
            </a:pathLst>
          </a:custGeom>
          <a:solidFill>
            <a:srgbClr val="EBF1FF"/>
          </a:solidFill>
        </p:spPr>
        <p:txBody>
          <a:bodyPr wrap="square" lIns="0" tIns="0" rIns="0" bIns="0" rtlCol="0"/>
          <a:lstStyle/>
          <a:p>
            <a:endParaRPr sz="3200"/>
          </a:p>
        </p:txBody>
      </p:sp>
      <p:sp>
        <p:nvSpPr>
          <p:cNvPr id="9" name="object 9"/>
          <p:cNvSpPr/>
          <p:nvPr/>
        </p:nvSpPr>
        <p:spPr>
          <a:xfrm>
            <a:off x="8461079" y="2472098"/>
            <a:ext cx="0" cy="331893"/>
          </a:xfrm>
          <a:custGeom>
            <a:avLst/>
            <a:gdLst/>
            <a:ahLst/>
            <a:cxnLst/>
            <a:rect l="l" t="t" r="r" b="b"/>
            <a:pathLst>
              <a:path h="248919">
                <a:moveTo>
                  <a:pt x="0" y="0"/>
                </a:moveTo>
                <a:lnTo>
                  <a:pt x="0" y="248412"/>
                </a:lnTo>
              </a:path>
            </a:pathLst>
          </a:custGeom>
          <a:ln w="47244">
            <a:solidFill>
              <a:srgbClr val="EBF1FF"/>
            </a:solidFill>
          </a:ln>
        </p:spPr>
        <p:txBody>
          <a:bodyPr wrap="square" lIns="0" tIns="0" rIns="0" bIns="0" rtlCol="0"/>
          <a:lstStyle/>
          <a:p>
            <a:endParaRPr sz="3200"/>
          </a:p>
        </p:txBody>
      </p:sp>
      <p:sp>
        <p:nvSpPr>
          <p:cNvPr id="10" name="object 10"/>
          <p:cNvSpPr/>
          <p:nvPr/>
        </p:nvSpPr>
        <p:spPr>
          <a:xfrm>
            <a:off x="8492573" y="2472098"/>
            <a:ext cx="963507" cy="331893"/>
          </a:xfrm>
          <a:custGeom>
            <a:avLst/>
            <a:gdLst/>
            <a:ahLst/>
            <a:cxnLst/>
            <a:rect l="l" t="t" r="r" b="b"/>
            <a:pathLst>
              <a:path w="722629" h="248919">
                <a:moveTo>
                  <a:pt x="0" y="248412"/>
                </a:moveTo>
                <a:lnTo>
                  <a:pt x="722376" y="248412"/>
                </a:lnTo>
                <a:lnTo>
                  <a:pt x="722376" y="0"/>
                </a:lnTo>
                <a:lnTo>
                  <a:pt x="0" y="0"/>
                </a:lnTo>
                <a:lnTo>
                  <a:pt x="0" y="248412"/>
                </a:lnTo>
                <a:close/>
              </a:path>
            </a:pathLst>
          </a:custGeom>
          <a:solidFill>
            <a:srgbClr val="EBF1FF"/>
          </a:solidFill>
        </p:spPr>
        <p:txBody>
          <a:bodyPr wrap="square" lIns="0" tIns="0" rIns="0" bIns="0" rtlCol="0"/>
          <a:lstStyle/>
          <a:p>
            <a:endParaRPr sz="3200"/>
          </a:p>
        </p:txBody>
      </p:sp>
      <p:sp>
        <p:nvSpPr>
          <p:cNvPr id="11" name="object 11"/>
          <p:cNvSpPr txBox="1"/>
          <p:nvPr/>
        </p:nvSpPr>
        <p:spPr>
          <a:xfrm>
            <a:off x="812801" y="1600201"/>
            <a:ext cx="10037233" cy="3450197"/>
          </a:xfrm>
          <a:prstGeom prst="rect">
            <a:avLst/>
          </a:prstGeom>
        </p:spPr>
        <p:txBody>
          <a:bodyPr vert="horz" wrap="square" lIns="0" tIns="16087" rIns="0" bIns="0" rtlCol="0">
            <a:spAutoFit/>
          </a:bodyPr>
          <a:lstStyle/>
          <a:p>
            <a:pPr marL="321725" indent="-304792">
              <a:spcBef>
                <a:spcPts val="127"/>
              </a:spcBef>
              <a:buFont typeface="Arial"/>
              <a:buChar char="•"/>
              <a:tabLst>
                <a:tab pos="320879" algn="l"/>
                <a:tab pos="321725" algn="l"/>
              </a:tabLst>
            </a:pPr>
            <a:endParaRPr lang="en-US" sz="2133" i="1" spc="-20">
              <a:latin typeface="Calibri"/>
              <a:cs typeface="Calibri"/>
            </a:endParaRPr>
          </a:p>
          <a:p>
            <a:pPr marL="321725" indent="-304792">
              <a:spcBef>
                <a:spcPts val="127"/>
              </a:spcBef>
              <a:buFont typeface="Arial"/>
              <a:buChar char="•"/>
              <a:tabLst>
                <a:tab pos="320879" algn="l"/>
                <a:tab pos="321725" algn="l"/>
              </a:tabLst>
            </a:pPr>
            <a:r>
              <a:rPr sz="2133" i="1" spc="-20">
                <a:latin typeface="Calibri"/>
                <a:cs typeface="Calibri"/>
              </a:rPr>
              <a:t>Exchange </a:t>
            </a:r>
            <a:r>
              <a:rPr sz="2133" i="1" spc="-7">
                <a:latin typeface="Calibri"/>
                <a:cs typeface="Calibri"/>
              </a:rPr>
              <a:t>rate</a:t>
            </a:r>
            <a:r>
              <a:rPr lang="en-US" sz="2133" i="1" spc="-7">
                <a:latin typeface="Calibri"/>
                <a:cs typeface="Calibri"/>
              </a:rPr>
              <a:t> – use</a:t>
            </a:r>
            <a:r>
              <a:rPr sz="2133" i="1" spc="-13">
                <a:latin typeface="Calibri"/>
                <a:cs typeface="Calibri"/>
              </a:rPr>
              <a:t> </a:t>
            </a:r>
            <a:r>
              <a:rPr sz="2133" i="1" spc="-7">
                <a:latin typeface="Calibri"/>
                <a:cs typeface="Calibri"/>
              </a:rPr>
              <a:t>the </a:t>
            </a:r>
            <a:r>
              <a:rPr sz="2133" i="1" spc="-13">
                <a:latin typeface="Calibri"/>
                <a:cs typeface="Calibri"/>
              </a:rPr>
              <a:t>one indicated </a:t>
            </a:r>
            <a:r>
              <a:rPr sz="2133" i="1" spc="-7">
                <a:latin typeface="Calibri"/>
                <a:cs typeface="Calibri"/>
              </a:rPr>
              <a:t>in the generic</a:t>
            </a:r>
            <a:r>
              <a:rPr sz="2133" i="1" spc="367">
                <a:latin typeface="Calibri"/>
                <a:cs typeface="Calibri"/>
              </a:rPr>
              <a:t> </a:t>
            </a:r>
            <a:r>
              <a:rPr sz="2133" i="1" spc="-13">
                <a:latin typeface="Calibri"/>
                <a:cs typeface="Calibri"/>
              </a:rPr>
              <a:t>document;</a:t>
            </a:r>
            <a:endParaRPr lang="en-US" sz="2133" i="1" spc="-13">
              <a:latin typeface="Calibri"/>
              <a:cs typeface="Calibri"/>
            </a:endParaRPr>
          </a:p>
          <a:p>
            <a:pPr marL="321725" indent="-304792">
              <a:spcBef>
                <a:spcPts val="127"/>
              </a:spcBef>
              <a:buFont typeface="Arial"/>
              <a:buChar char="•"/>
              <a:tabLst>
                <a:tab pos="320879" algn="l"/>
                <a:tab pos="321725" algn="l"/>
              </a:tabLst>
            </a:pPr>
            <a:endParaRPr lang="en-US" spc="-7">
              <a:latin typeface="Calibri"/>
              <a:cs typeface="Calibri"/>
            </a:endParaRPr>
          </a:p>
          <a:p>
            <a:pPr marL="321725" indent="-304792">
              <a:spcBef>
                <a:spcPts val="127"/>
              </a:spcBef>
              <a:buFont typeface="Arial"/>
              <a:buChar char="•"/>
              <a:tabLst>
                <a:tab pos="320879" algn="l"/>
                <a:tab pos="321725" algn="l"/>
              </a:tabLst>
            </a:pPr>
            <a:r>
              <a:rPr lang="en-US" sz="2133" i="1" spc="-20">
                <a:latin typeface="Calibri"/>
                <a:cs typeface="Calibri"/>
              </a:rPr>
              <a:t>Check the Guideline for correspondence with Annual Balance Sheet and Profit and Loss </a:t>
            </a:r>
            <a:endParaRPr sz="2133" i="1" spc="-20">
              <a:latin typeface="Calibri"/>
              <a:cs typeface="Calibri"/>
            </a:endParaRPr>
          </a:p>
          <a:p>
            <a:pPr marL="321725" indent="-304792">
              <a:spcBef>
                <a:spcPts val="1960"/>
              </a:spcBef>
              <a:buFont typeface="Arial"/>
              <a:buChar char="•"/>
              <a:tabLst>
                <a:tab pos="320879" algn="l"/>
                <a:tab pos="321725" algn="l"/>
              </a:tabLst>
            </a:pPr>
            <a:r>
              <a:rPr sz="2133" i="1" spc="-13">
                <a:latin typeface="Calibri"/>
                <a:cs typeface="Calibri"/>
              </a:rPr>
              <a:t>The </a:t>
            </a:r>
            <a:r>
              <a:rPr sz="2133" i="1" spc="-7">
                <a:latin typeface="Calibri"/>
                <a:cs typeface="Calibri"/>
              </a:rPr>
              <a:t>whole figures </a:t>
            </a:r>
            <a:r>
              <a:rPr sz="2133" i="1" spc="-13">
                <a:latin typeface="Calibri"/>
                <a:cs typeface="Calibri"/>
              </a:rPr>
              <a:t>should </a:t>
            </a:r>
            <a:r>
              <a:rPr sz="2133" i="1" spc="-7">
                <a:latin typeface="Calibri"/>
                <a:cs typeface="Calibri"/>
              </a:rPr>
              <a:t>be filled-in, </a:t>
            </a:r>
            <a:r>
              <a:rPr lang="en-US" sz="2133" i="1" spc="-7">
                <a:latin typeface="Calibri"/>
                <a:cs typeface="Calibri"/>
              </a:rPr>
              <a:t> avoid using decimals.</a:t>
            </a:r>
          </a:p>
          <a:p>
            <a:pPr marL="321725" indent="-304792">
              <a:spcBef>
                <a:spcPts val="1960"/>
              </a:spcBef>
              <a:buFont typeface="Arial"/>
              <a:buChar char="•"/>
              <a:tabLst>
                <a:tab pos="320879" algn="l"/>
                <a:tab pos="321725" algn="l"/>
              </a:tabLst>
            </a:pPr>
            <a:r>
              <a:rPr lang="en-US" sz="2133" i="1" spc="-7">
                <a:latin typeface="Calibri"/>
                <a:cs typeface="Calibri"/>
              </a:rPr>
              <a:t>Recommendation: try to use formulas  </a:t>
            </a:r>
            <a:endParaRPr>
              <a:latin typeface="Times New Roman"/>
              <a:cs typeface="Times New Roman"/>
            </a:endParaRPr>
          </a:p>
          <a:p>
            <a:pPr marL="321725" indent="-304792">
              <a:lnSpc>
                <a:spcPts val="2433"/>
              </a:lnSpc>
              <a:spcBef>
                <a:spcPts val="1960"/>
              </a:spcBef>
              <a:buFont typeface="Arial"/>
              <a:buChar char="•"/>
              <a:tabLst>
                <a:tab pos="320879" algn="l"/>
                <a:tab pos="321725" algn="l"/>
              </a:tabLst>
            </a:pPr>
            <a:r>
              <a:rPr sz="2133" i="1" spc="-13">
                <a:latin typeface="Calibri"/>
                <a:cs typeface="Calibri"/>
              </a:rPr>
              <a:t>The amounts </a:t>
            </a:r>
            <a:r>
              <a:rPr sz="2133" i="1" spc="-7">
                <a:latin typeface="Calibri"/>
                <a:cs typeface="Calibri"/>
              </a:rPr>
              <a:t>filled-in in </a:t>
            </a:r>
            <a:r>
              <a:rPr sz="2133" i="1" spc="-20">
                <a:latin typeface="Calibri"/>
                <a:cs typeface="Calibri"/>
              </a:rPr>
              <a:t>DAB </a:t>
            </a:r>
            <a:r>
              <a:rPr sz="2133" i="1" spc="-13">
                <a:latin typeface="Calibri"/>
                <a:cs typeface="Calibri"/>
              </a:rPr>
              <a:t>should correspond </a:t>
            </a:r>
            <a:r>
              <a:rPr sz="2133" i="1" spc="-20">
                <a:latin typeface="Calibri"/>
                <a:cs typeface="Calibri"/>
              </a:rPr>
              <a:t>to </a:t>
            </a:r>
            <a:r>
              <a:rPr sz="2133" i="1" spc="-7">
                <a:latin typeface="Calibri"/>
                <a:cs typeface="Calibri"/>
              </a:rPr>
              <a:t>the </a:t>
            </a:r>
            <a:r>
              <a:rPr sz="2133" i="1" spc="-13">
                <a:latin typeface="Calibri"/>
                <a:cs typeface="Calibri"/>
              </a:rPr>
              <a:t>amounts </a:t>
            </a:r>
            <a:r>
              <a:rPr sz="2133" i="1" spc="-7">
                <a:latin typeface="Calibri"/>
                <a:cs typeface="Calibri"/>
              </a:rPr>
              <a:t>in </a:t>
            </a:r>
            <a:r>
              <a:rPr sz="2133" i="1" spc="-13">
                <a:latin typeface="Calibri"/>
                <a:cs typeface="Calibri"/>
              </a:rPr>
              <a:t>the Balance </a:t>
            </a:r>
            <a:r>
              <a:rPr lang="en-US" sz="2133" i="1" spc="-13">
                <a:latin typeface="Calibri"/>
                <a:cs typeface="Calibri"/>
              </a:rPr>
              <a:t>sheet and </a:t>
            </a:r>
            <a:r>
              <a:rPr lang="en-US" sz="2133" i="1" spc="-13" err="1">
                <a:latin typeface="Calibri"/>
                <a:cs typeface="Calibri"/>
              </a:rPr>
              <a:t>Profit&amp;Loss</a:t>
            </a:r>
            <a:r>
              <a:rPr lang="en-US" sz="2133" i="1" spc="-13">
                <a:latin typeface="Calibri"/>
                <a:cs typeface="Calibri"/>
              </a:rPr>
              <a:t> </a:t>
            </a:r>
            <a:r>
              <a:rPr sz="2133" i="1" spc="-13">
                <a:latin typeface="Calibri"/>
                <a:cs typeface="Calibri"/>
              </a:rPr>
              <a:t>submitted</a:t>
            </a:r>
            <a:r>
              <a:rPr lang="en-US" sz="2133" i="1" spc="-13">
                <a:latin typeface="Calibri"/>
                <a:cs typeface="Calibri"/>
              </a:rPr>
              <a:t> </a:t>
            </a:r>
            <a:r>
              <a:rPr sz="2133" i="1" spc="-20">
                <a:latin typeface="Calibri"/>
                <a:cs typeface="Calibri"/>
              </a:rPr>
              <a:t>to </a:t>
            </a:r>
            <a:r>
              <a:rPr sz="2133" i="1" spc="-7">
                <a:latin typeface="Calibri"/>
                <a:cs typeface="Calibri"/>
              </a:rPr>
              <a:t>the </a:t>
            </a:r>
            <a:r>
              <a:rPr sz="2133" i="1" spc="-13">
                <a:latin typeface="Calibri"/>
                <a:cs typeface="Calibri"/>
              </a:rPr>
              <a:t>national</a:t>
            </a:r>
            <a:r>
              <a:rPr sz="2133" i="1" spc="73">
                <a:latin typeface="Calibri"/>
                <a:cs typeface="Calibri"/>
              </a:rPr>
              <a:t> </a:t>
            </a:r>
            <a:r>
              <a:rPr sz="2133" i="1" spc="-7">
                <a:latin typeface="Calibri"/>
                <a:cs typeface="Calibri"/>
              </a:rPr>
              <a:t>authorities.</a:t>
            </a:r>
            <a:endParaRPr sz="2133">
              <a:latin typeface="Calibri"/>
              <a:cs typeface="Calibri"/>
            </a:endParaRPr>
          </a:p>
        </p:txBody>
      </p:sp>
    </p:spTree>
    <p:extLst>
      <p:ext uri="{BB962C8B-B14F-4D97-AF65-F5344CB8AC3E}">
        <p14:creationId xmlns:p14="http://schemas.microsoft.com/office/powerpoint/2010/main" val="3023933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2F56D11-4808-4B8B-A862-0CB700105A40}"/>
              </a:ext>
            </a:extLst>
          </p:cNvPr>
          <p:cNvSpPr txBox="1">
            <a:spLocks/>
          </p:cNvSpPr>
          <p:nvPr/>
        </p:nvSpPr>
        <p:spPr>
          <a:xfrm>
            <a:off x="1349136" y="957211"/>
            <a:ext cx="10842864" cy="1149097"/>
          </a:xfrm>
          <a:prstGeom prst="rect">
            <a:avLst/>
          </a:prstGeom>
        </p:spPr>
        <p:txBody>
          <a:bodyPr vert="horz" wrap="square" lIns="0" tIns="0" rIns="0" bIns="0" rtlCol="0" anchor="t" anchorCtr="0">
            <a:spAutoFit/>
          </a:bodyPr>
          <a:lstStyle>
            <a:lvl1pPr marL="0" algn="l" defTabSz="514338" rtl="0" eaLnBrk="1" latinLnBrk="0" hangingPunct="1">
              <a:lnSpc>
                <a:spcPct val="100000"/>
              </a:lnSpc>
              <a:spcBef>
                <a:spcPts val="0"/>
              </a:spcBef>
              <a:buNone/>
              <a:defRPr sz="2000" b="1" kern="1200" baseline="0">
                <a:solidFill>
                  <a:schemeClr val="tx1"/>
                </a:solidFill>
                <a:latin typeface="+mj-lt"/>
                <a:ea typeface="+mj-ea"/>
                <a:cs typeface="+mj-cs"/>
              </a:defRPr>
            </a:lvl1pPr>
          </a:lstStyle>
          <a:p>
            <a:r>
              <a:rPr lang="en-US" sz="4267"/>
              <a:t>Energy </a:t>
            </a:r>
            <a:r>
              <a:rPr lang="en-US" sz="4267" err="1"/>
              <a:t>Programme</a:t>
            </a:r>
            <a:r>
              <a:rPr lang="en-US" sz="4267"/>
              <a:t> in Romania </a:t>
            </a:r>
            <a:r>
              <a:rPr lang="en-GB" sz="2667"/>
              <a:t>–</a:t>
            </a:r>
            <a:r>
              <a:rPr lang="en-GB" sz="3200"/>
              <a:t> Working together for a </a:t>
            </a:r>
            <a:r>
              <a:rPr lang="en-GB" sz="3200" i="1" u="sng">
                <a:solidFill>
                  <a:srgbClr val="00B050"/>
                </a:solidFill>
              </a:rPr>
              <a:t>green</a:t>
            </a:r>
            <a:r>
              <a:rPr lang="en-GB" sz="3200"/>
              <a:t> and competitive Europe!</a:t>
            </a:r>
            <a:endParaRPr lang="en-US" sz="3200"/>
          </a:p>
        </p:txBody>
      </p:sp>
      <p:sp>
        <p:nvSpPr>
          <p:cNvPr id="8" name="Subtitle 2">
            <a:extLst>
              <a:ext uri="{FF2B5EF4-FFF2-40B4-BE49-F238E27FC236}">
                <a16:creationId xmlns:a16="http://schemas.microsoft.com/office/drawing/2014/main" id="{CBBBAFC3-3657-4641-B0D7-00776F13341B}"/>
              </a:ext>
            </a:extLst>
          </p:cNvPr>
          <p:cNvSpPr txBox="1">
            <a:spLocks/>
          </p:cNvSpPr>
          <p:nvPr/>
        </p:nvSpPr>
        <p:spPr>
          <a:xfrm>
            <a:off x="1246910" y="4917895"/>
            <a:ext cx="11125021" cy="1241494"/>
          </a:xfrm>
          <a:prstGeom prst="rect">
            <a:avLst/>
          </a:prstGeom>
        </p:spPr>
        <p:txBody>
          <a:bodyPr vert="horz" wrap="square" lIns="0" tIns="0" rIns="0" bIns="0" rtlCol="0" anchor="t" anchorCtr="0">
            <a:spAutoFit/>
          </a:bodyPr>
          <a:lstStyle>
            <a:lvl1pPr marL="0" indent="0" algn="l" defTabSz="514338" rtl="0" eaLnBrk="1" latinLnBrk="0" hangingPunct="1">
              <a:lnSpc>
                <a:spcPct val="100000"/>
              </a:lnSpc>
              <a:spcBef>
                <a:spcPts val="151"/>
              </a:spcBef>
              <a:buFont typeface="Arial" panose="020B0604020202020204" pitchFamily="34" charset="0"/>
              <a:buNone/>
              <a:defRPr sz="1600" b="1" kern="1200" baseline="0">
                <a:solidFill>
                  <a:schemeClr val="tx1"/>
                </a:solidFill>
                <a:latin typeface="+mn-lt"/>
                <a:ea typeface="+mn-ea"/>
                <a:cs typeface="+mn-cs"/>
              </a:defRPr>
            </a:lvl1pPr>
            <a:lvl2pPr marL="257168" indent="0" algn="l" defTabSz="514338" rtl="0" eaLnBrk="1" latinLnBrk="0" hangingPunct="1">
              <a:lnSpc>
                <a:spcPct val="100000"/>
              </a:lnSpc>
              <a:spcBef>
                <a:spcPts val="0"/>
              </a:spcBef>
              <a:buFont typeface="Arial" panose="020B0604020202020204" pitchFamily="34" charset="0"/>
              <a:buNone/>
              <a:defRPr sz="1125" b="1" kern="1200" baseline="0">
                <a:solidFill>
                  <a:schemeClr val="tx1"/>
                </a:solidFill>
                <a:latin typeface="+mn-lt"/>
                <a:ea typeface="+mn-ea"/>
                <a:cs typeface="+mn-cs"/>
              </a:defRPr>
            </a:lvl2pPr>
            <a:lvl3pPr marL="514338" indent="0" algn="l" defTabSz="514338" rtl="0" eaLnBrk="1" latinLnBrk="0" hangingPunct="1">
              <a:lnSpc>
                <a:spcPct val="100000"/>
              </a:lnSpc>
              <a:spcBef>
                <a:spcPts val="0"/>
              </a:spcBef>
              <a:buFont typeface="Arial" panose="020B0604020202020204" pitchFamily="34" charset="0"/>
              <a:buNone/>
              <a:defRPr sz="1013" b="1" kern="1200" baseline="0">
                <a:solidFill>
                  <a:schemeClr val="tx1"/>
                </a:solidFill>
                <a:latin typeface="+mn-lt"/>
                <a:ea typeface="+mn-ea"/>
                <a:cs typeface="+mn-cs"/>
              </a:defRPr>
            </a:lvl3pPr>
            <a:lvl4pPr marL="771506" indent="0" algn="l" defTabSz="514338" rtl="0" eaLnBrk="1" latinLnBrk="0" hangingPunct="1">
              <a:lnSpc>
                <a:spcPct val="100000"/>
              </a:lnSpc>
              <a:spcBef>
                <a:spcPts val="0"/>
              </a:spcBef>
              <a:buFont typeface="Arial" panose="020B0604020202020204" pitchFamily="34" charset="0"/>
              <a:buNone/>
              <a:defRPr sz="900" b="1" kern="1200" baseline="0">
                <a:solidFill>
                  <a:schemeClr val="tx1"/>
                </a:solidFill>
                <a:latin typeface="+mn-lt"/>
                <a:ea typeface="+mn-ea"/>
                <a:cs typeface="+mn-cs"/>
              </a:defRPr>
            </a:lvl4pPr>
            <a:lvl5pPr marL="1028674" indent="0" algn="l" defTabSz="514338" rtl="0" eaLnBrk="1" latinLnBrk="0" hangingPunct="1">
              <a:lnSpc>
                <a:spcPct val="100000"/>
              </a:lnSpc>
              <a:spcBef>
                <a:spcPts val="0"/>
              </a:spcBef>
              <a:buFont typeface="Arial" panose="020B0604020202020204" pitchFamily="34" charset="0"/>
              <a:buNone/>
              <a:defRPr sz="900" b="1" kern="1200" baseline="0">
                <a:solidFill>
                  <a:schemeClr val="tx1"/>
                </a:solidFill>
                <a:latin typeface="+mn-lt"/>
                <a:ea typeface="+mn-ea"/>
                <a:cs typeface="+mn-cs"/>
              </a:defRPr>
            </a:lvl5pPr>
            <a:lvl6pPr marL="1285843" indent="0" algn="l" defTabSz="514338" rtl="0" eaLnBrk="1" latinLnBrk="0" hangingPunct="1">
              <a:lnSpc>
                <a:spcPct val="90000"/>
              </a:lnSpc>
              <a:spcBef>
                <a:spcPts val="281"/>
              </a:spcBef>
              <a:buFont typeface="Arial" panose="020B0604020202020204" pitchFamily="34" charset="0"/>
              <a:buNone/>
              <a:defRPr sz="900" b="1" kern="1200">
                <a:solidFill>
                  <a:schemeClr val="tx1"/>
                </a:solidFill>
                <a:latin typeface="+mn-lt"/>
                <a:ea typeface="+mn-ea"/>
                <a:cs typeface="+mn-cs"/>
              </a:defRPr>
            </a:lvl6pPr>
            <a:lvl7pPr marL="1543012" indent="0" algn="l" defTabSz="514338" rtl="0" eaLnBrk="1" latinLnBrk="0" hangingPunct="1">
              <a:lnSpc>
                <a:spcPct val="90000"/>
              </a:lnSpc>
              <a:spcBef>
                <a:spcPts val="281"/>
              </a:spcBef>
              <a:buFont typeface="Arial" panose="020B0604020202020204" pitchFamily="34" charset="0"/>
              <a:buNone/>
              <a:defRPr sz="900" b="1" kern="1200">
                <a:solidFill>
                  <a:schemeClr val="tx1"/>
                </a:solidFill>
                <a:latin typeface="+mn-lt"/>
                <a:ea typeface="+mn-ea"/>
                <a:cs typeface="+mn-cs"/>
              </a:defRPr>
            </a:lvl7pPr>
            <a:lvl8pPr marL="1800180" indent="0" algn="l" defTabSz="514338" rtl="0" eaLnBrk="1" latinLnBrk="0" hangingPunct="1">
              <a:lnSpc>
                <a:spcPct val="90000"/>
              </a:lnSpc>
              <a:spcBef>
                <a:spcPts val="281"/>
              </a:spcBef>
              <a:buFont typeface="Arial" panose="020B0604020202020204" pitchFamily="34" charset="0"/>
              <a:buNone/>
              <a:defRPr sz="900" b="1" kern="1200">
                <a:solidFill>
                  <a:schemeClr val="tx1"/>
                </a:solidFill>
                <a:latin typeface="+mn-lt"/>
                <a:ea typeface="+mn-ea"/>
                <a:cs typeface="+mn-cs"/>
              </a:defRPr>
            </a:lvl8pPr>
            <a:lvl9pPr marL="2057349" indent="0" algn="l" defTabSz="514338" rtl="0" eaLnBrk="1" latinLnBrk="0" hangingPunct="1">
              <a:lnSpc>
                <a:spcPct val="90000"/>
              </a:lnSpc>
              <a:spcBef>
                <a:spcPts val="281"/>
              </a:spcBef>
              <a:buFont typeface="Arial" panose="020B0604020202020204" pitchFamily="34" charset="0"/>
              <a:buNone/>
              <a:defRPr sz="900" b="1" kern="1200">
                <a:solidFill>
                  <a:schemeClr val="tx1"/>
                </a:solidFill>
                <a:latin typeface="+mn-lt"/>
                <a:ea typeface="+mn-ea"/>
                <a:cs typeface="+mn-cs"/>
              </a:defRPr>
            </a:lvl9pPr>
          </a:lstStyle>
          <a:p>
            <a:br>
              <a:rPr lang="en-GB" sz="1867"/>
            </a:br>
            <a:endParaRPr lang="en-GB" sz="1867"/>
          </a:p>
          <a:p>
            <a:r>
              <a:rPr lang="nb-NO" sz="2000">
                <a:ea typeface="+mn-lt"/>
                <a:cs typeface="Calibri"/>
              </a:rPr>
              <a:t>Inger Karni, </a:t>
            </a:r>
            <a:r>
              <a:rPr lang="nb-NO" sz="2000" err="1">
                <a:ea typeface="+mn-lt"/>
                <a:cs typeface="Calibri"/>
              </a:rPr>
              <a:t>Programme</a:t>
            </a:r>
            <a:r>
              <a:rPr lang="nb-NO" sz="2000">
                <a:ea typeface="+mn-lt"/>
                <a:cs typeface="Calibri"/>
              </a:rPr>
              <a:t> </a:t>
            </a:r>
            <a:r>
              <a:rPr lang="nb-NO" sz="2000" err="1">
                <a:ea typeface="+mn-lt"/>
                <a:cs typeface="Calibri"/>
              </a:rPr>
              <a:t>Director</a:t>
            </a:r>
            <a:r>
              <a:rPr lang="nb-NO" sz="2000">
                <a:ea typeface="+mn-lt"/>
                <a:cs typeface="Calibri"/>
              </a:rPr>
              <a:t>, Energy </a:t>
            </a:r>
            <a:r>
              <a:rPr lang="nb-NO" sz="2000" err="1">
                <a:ea typeface="+mn-lt"/>
                <a:cs typeface="Calibri"/>
              </a:rPr>
              <a:t>programme</a:t>
            </a:r>
            <a:r>
              <a:rPr lang="nb-NO" sz="2000">
                <a:ea typeface="+mn-lt"/>
                <a:cs typeface="Calibri"/>
              </a:rPr>
              <a:t> in Romania</a:t>
            </a:r>
            <a:endParaRPr lang="en-US" sz="2000">
              <a:ea typeface="+mn-lt"/>
              <a:cs typeface="+mn-lt"/>
            </a:endParaRPr>
          </a:p>
          <a:p>
            <a:r>
              <a:rPr lang="en-US" sz="2000">
                <a:ea typeface="+mn-lt"/>
                <a:cs typeface="+mn-lt"/>
              </a:rPr>
              <a:t>31 March 2022</a:t>
            </a:r>
            <a:endParaRPr lang="en-GB" sz="2000" i="1"/>
          </a:p>
        </p:txBody>
      </p:sp>
      <p:sp>
        <p:nvSpPr>
          <p:cNvPr id="9" name="Subtitle 2">
            <a:extLst>
              <a:ext uri="{FF2B5EF4-FFF2-40B4-BE49-F238E27FC236}">
                <a16:creationId xmlns:a16="http://schemas.microsoft.com/office/drawing/2014/main" id="{264E8E47-19E7-427B-92F4-8AAF6A1B361A}"/>
              </a:ext>
            </a:extLst>
          </p:cNvPr>
          <p:cNvSpPr txBox="1">
            <a:spLocks/>
          </p:cNvSpPr>
          <p:nvPr/>
        </p:nvSpPr>
        <p:spPr>
          <a:xfrm>
            <a:off x="-176019" y="6100956"/>
            <a:ext cx="10059161" cy="451534"/>
          </a:xfrm>
          <a:prstGeom prst="rect">
            <a:avLst/>
          </a:prstGeom>
        </p:spPr>
        <p:txBody>
          <a:bodyPr vert="horz" wrap="square" lIns="0" tIns="0" rIns="0" bIns="0" rtlCol="0" anchor="t" anchorCtr="0">
            <a:spAutoFit/>
          </a:bodyPr>
          <a:lstStyle>
            <a:lvl1pPr marL="0" indent="0" algn="l" defTabSz="514338" rtl="0" eaLnBrk="1" latinLnBrk="0" hangingPunct="1">
              <a:lnSpc>
                <a:spcPct val="100000"/>
              </a:lnSpc>
              <a:spcBef>
                <a:spcPts val="151"/>
              </a:spcBef>
              <a:buFont typeface="Arial" panose="020B0604020202020204" pitchFamily="34" charset="0"/>
              <a:buNone/>
              <a:defRPr sz="2000" kern="1200" baseline="0">
                <a:solidFill>
                  <a:schemeClr val="tx1"/>
                </a:solidFill>
                <a:latin typeface="+mn-lt"/>
                <a:ea typeface="+mn-ea"/>
                <a:cs typeface="+mn-cs"/>
              </a:defRPr>
            </a:lvl1pPr>
            <a:lvl2pPr marL="257168" indent="0" algn="ctr" defTabSz="514338" rtl="0" eaLnBrk="1" latinLnBrk="0" hangingPunct="1">
              <a:lnSpc>
                <a:spcPct val="100000"/>
              </a:lnSpc>
              <a:spcBef>
                <a:spcPts val="0"/>
              </a:spcBef>
              <a:buFont typeface="Arial" panose="020B0604020202020204" pitchFamily="34" charset="0"/>
              <a:buNone/>
              <a:defRPr sz="1125" kern="1200" baseline="0">
                <a:solidFill>
                  <a:schemeClr val="tx1"/>
                </a:solidFill>
                <a:latin typeface="+mn-lt"/>
                <a:ea typeface="+mn-ea"/>
                <a:cs typeface="+mn-cs"/>
              </a:defRPr>
            </a:lvl2pPr>
            <a:lvl3pPr marL="514338" indent="0" algn="ctr" defTabSz="514338" rtl="0" eaLnBrk="1" latinLnBrk="0" hangingPunct="1">
              <a:lnSpc>
                <a:spcPct val="100000"/>
              </a:lnSpc>
              <a:spcBef>
                <a:spcPts val="0"/>
              </a:spcBef>
              <a:buFont typeface="Arial" panose="020B0604020202020204" pitchFamily="34" charset="0"/>
              <a:buNone/>
              <a:defRPr sz="1013" kern="1200" baseline="0">
                <a:solidFill>
                  <a:schemeClr val="tx1"/>
                </a:solidFill>
                <a:latin typeface="+mn-lt"/>
                <a:ea typeface="+mn-ea"/>
                <a:cs typeface="+mn-cs"/>
              </a:defRPr>
            </a:lvl3pPr>
            <a:lvl4pPr marL="771506" indent="0" algn="ctr" defTabSz="514338" rtl="0" eaLnBrk="1" latinLnBrk="0" hangingPunct="1">
              <a:lnSpc>
                <a:spcPct val="100000"/>
              </a:lnSpc>
              <a:spcBef>
                <a:spcPts val="0"/>
              </a:spcBef>
              <a:buFont typeface="Arial" panose="020B0604020202020204" pitchFamily="34" charset="0"/>
              <a:buNone/>
              <a:defRPr sz="900" kern="1200" baseline="0">
                <a:solidFill>
                  <a:schemeClr val="tx1"/>
                </a:solidFill>
                <a:latin typeface="+mn-lt"/>
                <a:ea typeface="+mn-ea"/>
                <a:cs typeface="+mn-cs"/>
              </a:defRPr>
            </a:lvl4pPr>
            <a:lvl5pPr marL="1028674" indent="0" algn="ctr" defTabSz="514338" rtl="0" eaLnBrk="1" latinLnBrk="0" hangingPunct="1">
              <a:lnSpc>
                <a:spcPct val="100000"/>
              </a:lnSpc>
              <a:spcBef>
                <a:spcPts val="0"/>
              </a:spcBef>
              <a:buFont typeface="Arial" panose="020B0604020202020204" pitchFamily="34" charset="0"/>
              <a:buNone/>
              <a:defRPr sz="900" kern="1200" baseline="0">
                <a:solidFill>
                  <a:schemeClr val="tx1"/>
                </a:solidFill>
                <a:latin typeface="+mn-lt"/>
                <a:ea typeface="+mn-ea"/>
                <a:cs typeface="+mn-cs"/>
              </a:defRPr>
            </a:lvl5pPr>
            <a:lvl6pPr marL="1285843" indent="0" algn="ctr" defTabSz="514338"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12" indent="0" algn="ctr" defTabSz="514338"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180" indent="0" algn="ctr" defTabSz="514338"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349" indent="0" algn="ctr" defTabSz="514338"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pPr algn="ctr">
              <a:spcAft>
                <a:spcPts val="133"/>
              </a:spcAft>
            </a:pPr>
            <a:r>
              <a:rPr lang="en-US" sz="1467"/>
              <a:t>www.innovationnorway.no/RoEnergy</a:t>
            </a:r>
            <a:br>
              <a:rPr lang="en-US" sz="1467"/>
            </a:br>
            <a:r>
              <a:rPr lang="en-US" sz="1467"/>
              <a:t>ro.energy@innovationnorway.no</a:t>
            </a:r>
          </a:p>
        </p:txBody>
      </p:sp>
      <p:pic>
        <p:nvPicPr>
          <p:cNvPr id="4" name="Picture 3" descr="A picture containing person, outdoor&#10;&#10;Description automatically generated">
            <a:extLst>
              <a:ext uri="{FF2B5EF4-FFF2-40B4-BE49-F238E27FC236}">
                <a16:creationId xmlns:a16="http://schemas.microsoft.com/office/drawing/2014/main" id="{2B3C7AA1-853B-43F9-9DF3-E6F61E340D3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809630" y="2400136"/>
            <a:ext cx="7193604" cy="2517761"/>
          </a:xfrm>
          <a:prstGeom prst="rect">
            <a:avLst/>
          </a:prstGeom>
        </p:spPr>
      </p:pic>
      <p:sp>
        <p:nvSpPr>
          <p:cNvPr id="5" name="TextBox 4">
            <a:extLst>
              <a:ext uri="{FF2B5EF4-FFF2-40B4-BE49-F238E27FC236}">
                <a16:creationId xmlns:a16="http://schemas.microsoft.com/office/drawing/2014/main" id="{99E5E164-61B2-4FEB-8584-FFA23E8DDE52}"/>
              </a:ext>
            </a:extLst>
          </p:cNvPr>
          <p:cNvSpPr txBox="1"/>
          <p:nvPr/>
        </p:nvSpPr>
        <p:spPr>
          <a:xfrm>
            <a:off x="0" y="8772639"/>
            <a:ext cx="12192000" cy="276999"/>
          </a:xfrm>
          <a:prstGeom prst="rect">
            <a:avLst/>
          </a:prstGeom>
          <a:noFill/>
        </p:spPr>
        <p:txBody>
          <a:bodyPr wrap="square" rtlCol="0">
            <a:spAutoFit/>
          </a:bodyPr>
          <a:lstStyle/>
          <a:p>
            <a:r>
              <a:rPr lang="nb-NO" sz="1200">
                <a:hlinkClick r:id="rId4" tooltip="https://policyoptions.irpp.org/magazines/sustainable-energy/sustainable-energy-a-driver-for-economic-environmental-and-social-well-being/"/>
              </a:rPr>
              <a:t>This Photo</a:t>
            </a:r>
            <a:r>
              <a:rPr lang="nb-NO" sz="1200"/>
              <a:t> by </a:t>
            </a:r>
            <a:r>
              <a:rPr lang="nb-NO" sz="1200" err="1"/>
              <a:t>Unknown</a:t>
            </a:r>
            <a:r>
              <a:rPr lang="nb-NO" sz="1200"/>
              <a:t> Author is </a:t>
            </a:r>
            <a:r>
              <a:rPr lang="nb-NO" sz="1200" err="1"/>
              <a:t>licensed</a:t>
            </a:r>
            <a:r>
              <a:rPr lang="nb-NO" sz="1200"/>
              <a:t> under </a:t>
            </a:r>
            <a:r>
              <a:rPr lang="nb-NO" sz="1200">
                <a:hlinkClick r:id="rId5" tooltip="https://creativecommons.org/licenses/by-nd/3.0/"/>
              </a:rPr>
              <a:t>CC BY-ND</a:t>
            </a:r>
            <a:endParaRPr lang="nb-NO" sz="1200"/>
          </a:p>
        </p:txBody>
      </p:sp>
    </p:spTree>
    <p:extLst>
      <p:ext uri="{BB962C8B-B14F-4D97-AF65-F5344CB8AC3E}">
        <p14:creationId xmlns:p14="http://schemas.microsoft.com/office/powerpoint/2010/main" val="4706654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09600" y="381001"/>
            <a:ext cx="3877056" cy="1595119"/>
          </a:xfrm>
          <a:prstGeom prst="rect">
            <a:avLst/>
          </a:prstGeom>
          <a:blipFill>
            <a:blip r:embed="rId2" cstate="print"/>
            <a:stretch>
              <a:fillRect/>
            </a:stretch>
          </a:blipFill>
        </p:spPr>
        <p:txBody>
          <a:bodyPr wrap="square" lIns="0" tIns="0" rIns="0" bIns="0" rtlCol="0"/>
          <a:lstStyle/>
          <a:p>
            <a:endParaRPr sz="3200"/>
          </a:p>
        </p:txBody>
      </p:sp>
      <p:sp>
        <p:nvSpPr>
          <p:cNvPr id="3" name="object 3"/>
          <p:cNvSpPr txBox="1">
            <a:spLocks noGrp="1"/>
          </p:cNvSpPr>
          <p:nvPr>
            <p:ph type="title"/>
          </p:nvPr>
        </p:nvSpPr>
        <p:spPr>
          <a:xfrm>
            <a:off x="3149600" y="2921001"/>
            <a:ext cx="5588000" cy="1495281"/>
          </a:xfrm>
          <a:prstGeom prst="rect">
            <a:avLst/>
          </a:prstGeom>
        </p:spPr>
        <p:txBody>
          <a:bodyPr vert="horz" wrap="square" lIns="0" tIns="17780" rIns="0" bIns="0" rtlCol="0">
            <a:spAutoFit/>
          </a:bodyPr>
          <a:lstStyle/>
          <a:p>
            <a:pPr marL="16933" algn="ctr">
              <a:spcBef>
                <a:spcPts val="140"/>
              </a:spcBef>
            </a:pPr>
            <a:r>
              <a:rPr lang="en-US" sz="3200" spc="-13">
                <a:latin typeface="Calibri Light"/>
                <a:cs typeface="Calibri Light"/>
              </a:rPr>
              <a:t>Good luck with your application!</a:t>
            </a:r>
            <a:br>
              <a:rPr lang="en-US" sz="3200" spc="-13">
                <a:latin typeface="Calibri Light"/>
                <a:cs typeface="Calibri Light"/>
              </a:rPr>
            </a:br>
            <a:br>
              <a:rPr lang="en-US" sz="3200" spc="-13">
                <a:latin typeface="Calibri Light"/>
                <a:cs typeface="Calibri Light"/>
              </a:rPr>
            </a:br>
            <a:r>
              <a:rPr sz="3200" spc="-13">
                <a:latin typeface="Calibri Light"/>
                <a:cs typeface="Calibri Light"/>
              </a:rPr>
              <a:t>Thank</a:t>
            </a:r>
            <a:r>
              <a:rPr sz="3200" spc="-152">
                <a:latin typeface="Calibri Light"/>
                <a:cs typeface="Calibri Light"/>
              </a:rPr>
              <a:t> </a:t>
            </a:r>
            <a:r>
              <a:rPr sz="3200" spc="-20">
                <a:latin typeface="Calibri Light"/>
                <a:cs typeface="Calibri Light"/>
              </a:rPr>
              <a:t>you!</a:t>
            </a:r>
          </a:p>
        </p:txBody>
      </p:sp>
    </p:spTree>
    <p:extLst>
      <p:ext uri="{BB962C8B-B14F-4D97-AF65-F5344CB8AC3E}">
        <p14:creationId xmlns:p14="http://schemas.microsoft.com/office/powerpoint/2010/main" val="13430219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4">
            <a:extLst>
              <a:ext uri="{FF2B5EF4-FFF2-40B4-BE49-F238E27FC236}">
                <a16:creationId xmlns:a16="http://schemas.microsoft.com/office/drawing/2014/main" id="{9D162633-CF4D-C513-AA09-9A67A6F338FC}"/>
              </a:ext>
            </a:extLst>
          </p:cNvPr>
          <p:cNvPicPr>
            <a:picLocks noGrp="1" noChangeAspect="1"/>
          </p:cNvPicPr>
          <p:nvPr>
            <p:ph idx="1"/>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10320096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4" descr="A person holding a bottle&#10;&#10;Description automatically generated">
            <a:extLst>
              <a:ext uri="{FF2B5EF4-FFF2-40B4-BE49-F238E27FC236}">
                <a16:creationId xmlns:a16="http://schemas.microsoft.com/office/drawing/2014/main" id="{1BC07DE4-012D-05AC-2A34-765F1500082A}"/>
              </a:ext>
            </a:extLst>
          </p:cNvPr>
          <p:cNvPicPr>
            <a:picLocks noGrp="1" noChangeAspect="1"/>
          </p:cNvPicPr>
          <p:nvPr>
            <p:ph idx="1"/>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690254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7053" y="1549176"/>
            <a:ext cx="4975251" cy="4087509"/>
          </a:xfrm>
        </p:spPr>
        <p:txBody>
          <a:bodyPr/>
          <a:lstStyle/>
          <a:p>
            <a:pPr>
              <a:spcBef>
                <a:spcPts val="1200"/>
              </a:spcBef>
              <a:spcAft>
                <a:spcPts val="1600"/>
              </a:spcAft>
            </a:pPr>
            <a:r>
              <a:rPr lang="en-US" sz="1800"/>
              <a:t>Contributing to </a:t>
            </a:r>
            <a:r>
              <a:rPr lang="en-GB" sz="1800"/>
              <a:t>reducing economic and social </a:t>
            </a:r>
            <a:br>
              <a:rPr lang="en-GB" sz="1800"/>
            </a:br>
            <a:r>
              <a:rPr lang="en-GB" sz="1800"/>
              <a:t>disparities in the European Economic Area</a:t>
            </a:r>
          </a:p>
          <a:p>
            <a:pPr>
              <a:spcBef>
                <a:spcPts val="1200"/>
              </a:spcBef>
              <a:spcAft>
                <a:spcPts val="1600"/>
              </a:spcAft>
            </a:pPr>
            <a:r>
              <a:rPr lang="en-GB" sz="1800"/>
              <a:t>Strengthening relations between Norway, Iceland, Liechtenstein and the beneficiary countries</a:t>
            </a:r>
          </a:p>
          <a:p>
            <a:pPr>
              <a:spcBef>
                <a:spcPts val="1200"/>
              </a:spcBef>
              <a:spcAft>
                <a:spcPts val="1600"/>
              </a:spcAft>
            </a:pPr>
            <a:r>
              <a:rPr lang="en-GB" sz="1800"/>
              <a:t>2014-2021: 2.8 billion EUR to programmes </a:t>
            </a:r>
            <a:br>
              <a:rPr lang="en-GB" sz="1800"/>
            </a:br>
            <a:r>
              <a:rPr lang="en-GB" sz="1800"/>
              <a:t>in 15 countries</a:t>
            </a:r>
          </a:p>
          <a:p>
            <a:pPr>
              <a:spcBef>
                <a:spcPts val="1200"/>
              </a:spcBef>
              <a:spcAft>
                <a:spcPts val="1600"/>
              </a:spcAft>
            </a:pPr>
            <a:r>
              <a:rPr lang="en-GB" sz="1800"/>
              <a:t>Many Beneficiary States, including Romania, have included Energy programmes</a:t>
            </a:r>
            <a:endParaRPr lang="en-US" sz="1800"/>
          </a:p>
          <a:p>
            <a:pPr>
              <a:spcBef>
                <a:spcPts val="1200"/>
              </a:spcBef>
            </a:pPr>
            <a:endParaRPr lang="en-US" sz="1867"/>
          </a:p>
        </p:txBody>
      </p:sp>
      <p:sp>
        <p:nvSpPr>
          <p:cNvPr id="2" name="Title 1"/>
          <p:cNvSpPr>
            <a:spLocks noGrp="1"/>
          </p:cNvSpPr>
          <p:nvPr>
            <p:ph type="title"/>
          </p:nvPr>
        </p:nvSpPr>
        <p:spPr>
          <a:xfrm>
            <a:off x="522353" y="924448"/>
            <a:ext cx="11143104" cy="410433"/>
          </a:xfrm>
        </p:spPr>
        <p:txBody>
          <a:bodyPr/>
          <a:lstStyle/>
          <a:p>
            <a:r>
              <a:rPr lang="en-US"/>
              <a:t>Objectives of the EEA and Norway Grants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3907" y="1189824"/>
            <a:ext cx="6047173" cy="5036161"/>
          </a:xfrm>
          <a:prstGeom prst="rect">
            <a:avLst/>
          </a:prstGeom>
          <a:ln>
            <a:noFill/>
          </a:ln>
          <a:effectLst>
            <a:softEdge rad="112500"/>
          </a:effectLst>
        </p:spPr>
      </p:pic>
    </p:spTree>
    <p:extLst>
      <p:ext uri="{BB962C8B-B14F-4D97-AF65-F5344CB8AC3E}">
        <p14:creationId xmlns:p14="http://schemas.microsoft.com/office/powerpoint/2010/main" val="1044533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6C6520-2782-4AC2-9B6B-9FF7DEC6CCC7}"/>
              </a:ext>
            </a:extLst>
          </p:cNvPr>
          <p:cNvSpPr>
            <a:spLocks noGrp="1"/>
          </p:cNvSpPr>
          <p:nvPr>
            <p:ph type="body" sz="quarter" idx="13"/>
          </p:nvPr>
        </p:nvSpPr>
        <p:spPr/>
        <p:txBody>
          <a:bodyPr>
            <a:normAutofit/>
          </a:bodyPr>
          <a:lstStyle/>
          <a:p>
            <a:endParaRPr lang="en-GB"/>
          </a:p>
        </p:txBody>
      </p:sp>
      <p:pic>
        <p:nvPicPr>
          <p:cNvPr id="3" name="Picture 2" descr="A close up of a logo&#10;&#10;Description automatically generated">
            <a:extLst>
              <a:ext uri="{FF2B5EF4-FFF2-40B4-BE49-F238E27FC236}">
                <a16:creationId xmlns:a16="http://schemas.microsoft.com/office/drawing/2014/main" id="{788B965A-C733-430C-A06E-1E29DF52C790}"/>
              </a:ext>
            </a:extLst>
          </p:cNvPr>
          <p:cNvPicPr>
            <a:picLocks noChangeAspect="1"/>
          </p:cNvPicPr>
          <p:nvPr/>
        </p:nvPicPr>
        <p:blipFill>
          <a:blip r:embed="rId3"/>
          <a:stretch>
            <a:fillRect/>
          </a:stretch>
        </p:blipFill>
        <p:spPr>
          <a:xfrm>
            <a:off x="0" y="-879422"/>
            <a:ext cx="12188955" cy="8618999"/>
          </a:xfrm>
          <a:prstGeom prst="rect">
            <a:avLst/>
          </a:prstGeom>
        </p:spPr>
      </p:pic>
    </p:spTree>
    <p:extLst>
      <p:ext uri="{BB962C8B-B14F-4D97-AF65-F5344CB8AC3E}">
        <p14:creationId xmlns:p14="http://schemas.microsoft.com/office/powerpoint/2010/main" val="394078076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3F51F4-A193-47AD-89D3-237D968EA26E}"/>
              </a:ext>
            </a:extLst>
          </p:cNvPr>
          <p:cNvSpPr>
            <a:spLocks noGrp="1"/>
          </p:cNvSpPr>
          <p:nvPr>
            <p:ph type="body" idx="14"/>
          </p:nvPr>
        </p:nvSpPr>
        <p:spPr>
          <a:xfrm>
            <a:off x="406471" y="1578117"/>
            <a:ext cx="7223579" cy="5001219"/>
          </a:xfrm>
        </p:spPr>
        <p:txBody>
          <a:bodyPr/>
          <a:lstStyle/>
          <a:p>
            <a:r>
              <a:rPr lang="en-US" sz="1867" b="1"/>
              <a:t>Fund Operator:</a:t>
            </a:r>
            <a:endParaRPr lang="en-US" sz="1867">
              <a:solidFill>
                <a:srgbClr val="0070C0"/>
              </a:solidFill>
            </a:endParaRPr>
          </a:p>
          <a:p>
            <a:pPr marL="239178">
              <a:spcAft>
                <a:spcPts val="800"/>
              </a:spcAft>
            </a:pPr>
            <a:r>
              <a:rPr lang="en-US" sz="1867">
                <a:solidFill>
                  <a:srgbClr val="0070C0"/>
                </a:solidFill>
              </a:rPr>
              <a:t>Innovation Norway</a:t>
            </a:r>
            <a:r>
              <a:rPr lang="en-US" sz="1867"/>
              <a:t> </a:t>
            </a:r>
          </a:p>
          <a:p>
            <a:r>
              <a:rPr lang="en-US" sz="1867" b="1"/>
              <a:t>Donor </a:t>
            </a:r>
            <a:r>
              <a:rPr lang="en-US" sz="1867" b="1" err="1"/>
              <a:t>Programme</a:t>
            </a:r>
            <a:r>
              <a:rPr lang="en-US" sz="1867" b="1"/>
              <a:t> Partners:</a:t>
            </a:r>
          </a:p>
          <a:p>
            <a:pPr marL="239178"/>
            <a:r>
              <a:rPr lang="en-US" sz="1867">
                <a:solidFill>
                  <a:srgbClr val="0070C0"/>
                </a:solidFill>
              </a:rPr>
              <a:t>Norwegian Water Resources and Energy Directorate (NVE)</a:t>
            </a:r>
            <a:r>
              <a:rPr lang="en-US" sz="1867"/>
              <a:t>, Norway</a:t>
            </a:r>
          </a:p>
          <a:p>
            <a:pPr marL="239178">
              <a:spcAft>
                <a:spcPts val="800"/>
              </a:spcAft>
            </a:pPr>
            <a:r>
              <a:rPr lang="en-US" sz="1867">
                <a:solidFill>
                  <a:srgbClr val="0070C0"/>
                </a:solidFill>
              </a:rPr>
              <a:t>National Energy Authority (OS)</a:t>
            </a:r>
            <a:r>
              <a:rPr lang="en-US" sz="1867"/>
              <a:t>, Iceland</a:t>
            </a:r>
          </a:p>
          <a:p>
            <a:r>
              <a:rPr lang="en-US" sz="1867" b="1"/>
              <a:t>Beneficiary State </a:t>
            </a:r>
            <a:r>
              <a:rPr lang="en-US" sz="1867" b="1" err="1"/>
              <a:t>Programme</a:t>
            </a:r>
            <a:r>
              <a:rPr lang="en-US" sz="1867" b="1"/>
              <a:t> Partners:</a:t>
            </a:r>
          </a:p>
          <a:p>
            <a:pPr marL="239178"/>
            <a:r>
              <a:rPr lang="en-US" sz="1867">
                <a:solidFill>
                  <a:srgbClr val="0070C0"/>
                </a:solidFill>
              </a:rPr>
              <a:t>Ministry of Energy</a:t>
            </a:r>
            <a:r>
              <a:rPr lang="en-US" sz="1867"/>
              <a:t>, Romania</a:t>
            </a:r>
          </a:p>
          <a:p>
            <a:pPr marL="239178">
              <a:spcAft>
                <a:spcPts val="800"/>
              </a:spcAft>
            </a:pPr>
            <a:r>
              <a:rPr lang="en-US" sz="1867">
                <a:solidFill>
                  <a:srgbClr val="0070C0"/>
                </a:solidFill>
              </a:rPr>
              <a:t>Ministry of Environment</a:t>
            </a:r>
            <a:r>
              <a:rPr lang="en-US" sz="1867"/>
              <a:t>, Romania </a:t>
            </a:r>
          </a:p>
          <a:p>
            <a:r>
              <a:rPr lang="en-US" sz="1867" b="1" err="1">
                <a:latin typeface="+mj-lt"/>
              </a:rPr>
              <a:t>Programme</a:t>
            </a:r>
            <a:r>
              <a:rPr lang="en-US" sz="1867" b="1">
                <a:latin typeface="+mj-lt"/>
              </a:rPr>
              <a:t> Objective:</a:t>
            </a:r>
          </a:p>
          <a:p>
            <a:pPr marL="239178">
              <a:spcAft>
                <a:spcPts val="800"/>
              </a:spcAft>
            </a:pPr>
            <a:r>
              <a:rPr lang="en-US" sz="1867">
                <a:solidFill>
                  <a:srgbClr val="0070C0"/>
                </a:solidFill>
                <a:latin typeface="+mj-lt"/>
              </a:rPr>
              <a:t>Less carbon intensive energy and increased security of supply</a:t>
            </a:r>
            <a:endParaRPr lang="en-US" sz="1867" b="1">
              <a:solidFill>
                <a:srgbClr val="0070C0"/>
              </a:solidFill>
              <a:latin typeface="+mj-lt"/>
            </a:endParaRPr>
          </a:p>
          <a:p>
            <a:r>
              <a:rPr lang="en-US" sz="1867" b="1" spc="-20">
                <a:latin typeface="Calibri"/>
                <a:cs typeface="Calibri"/>
              </a:rPr>
              <a:t>Bilateral Objective: </a:t>
            </a:r>
          </a:p>
          <a:p>
            <a:pPr marL="239178">
              <a:spcAft>
                <a:spcPts val="800"/>
              </a:spcAft>
            </a:pPr>
            <a:r>
              <a:rPr lang="en-US" sz="1867">
                <a:solidFill>
                  <a:srgbClr val="0070C0"/>
                </a:solidFill>
                <a:latin typeface="+mj-lt"/>
              </a:rPr>
              <a:t>Strengthen bilateral relations between Romania and the Donor States (Iceland, Liechtenstein and Norway)</a:t>
            </a:r>
          </a:p>
          <a:p>
            <a:pPr>
              <a:spcAft>
                <a:spcPts val="800"/>
              </a:spcAft>
            </a:pPr>
            <a:r>
              <a:rPr lang="en-US" sz="1867" b="1" err="1"/>
              <a:t>Programme</a:t>
            </a:r>
            <a:r>
              <a:rPr lang="en-US" sz="1867" b="1"/>
              <a:t> allocation: </a:t>
            </a:r>
            <a:r>
              <a:rPr lang="en-US" sz="1867">
                <a:solidFill>
                  <a:srgbClr val="0070C0"/>
                </a:solidFill>
                <a:latin typeface="Circular-Book"/>
              </a:rPr>
              <a:t>EUR 62,8 mil.</a:t>
            </a:r>
            <a:endParaRPr lang="en-US" sz="1867" b="1">
              <a:solidFill>
                <a:srgbClr val="0070C0"/>
              </a:solidFill>
            </a:endParaRPr>
          </a:p>
        </p:txBody>
      </p:sp>
      <p:sp>
        <p:nvSpPr>
          <p:cNvPr id="3" name="Title 2">
            <a:extLst>
              <a:ext uri="{FF2B5EF4-FFF2-40B4-BE49-F238E27FC236}">
                <a16:creationId xmlns:a16="http://schemas.microsoft.com/office/drawing/2014/main" id="{20CCF7B6-0A40-40C5-8983-07D0D5072D2B}"/>
              </a:ext>
            </a:extLst>
          </p:cNvPr>
          <p:cNvSpPr>
            <a:spLocks noGrp="1"/>
          </p:cNvSpPr>
          <p:nvPr>
            <p:ph type="title"/>
          </p:nvPr>
        </p:nvSpPr>
        <p:spPr>
          <a:xfrm>
            <a:off x="524448" y="749658"/>
            <a:ext cx="11143104" cy="492443"/>
          </a:xfrm>
          <a:effectLst>
            <a:outerShdw blurRad="50800" dist="38100" dir="2700000" algn="tl" rotWithShape="0">
              <a:prstClr val="black">
                <a:alpha val="15000"/>
              </a:prstClr>
            </a:outerShdw>
          </a:effectLst>
        </p:spPr>
        <p:txBody>
          <a:bodyPr/>
          <a:lstStyle/>
          <a:p>
            <a:pPr algn="ctr">
              <a:spcAft>
                <a:spcPts val="800"/>
              </a:spcAft>
            </a:pPr>
            <a:r>
              <a:rPr lang="en-US" sz="3200"/>
              <a:t>Energy Programme in Romania</a:t>
            </a:r>
            <a:endParaRPr lang="en-GB" sz="3200" b="0"/>
          </a:p>
        </p:txBody>
      </p:sp>
      <p:sp>
        <p:nvSpPr>
          <p:cNvPr id="4" name="Slide Number Placeholder 3">
            <a:extLst>
              <a:ext uri="{FF2B5EF4-FFF2-40B4-BE49-F238E27FC236}">
                <a16:creationId xmlns:a16="http://schemas.microsoft.com/office/drawing/2014/main" id="{8BA4471D-6DCE-4678-A607-234FDCEED386}"/>
              </a:ext>
            </a:extLst>
          </p:cNvPr>
          <p:cNvSpPr>
            <a:spLocks noGrp="1"/>
          </p:cNvSpPr>
          <p:nvPr>
            <p:ph type="sldNum" sz="quarter" idx="4"/>
          </p:nvPr>
        </p:nvSpPr>
        <p:spPr/>
        <p:txBody>
          <a:bodyPr/>
          <a:lstStyle/>
          <a:p>
            <a:pPr>
              <a:defRPr/>
            </a:pPr>
            <a:fld id="{45D54F3E-5908-4C83-B5CA-2A5BDE9E6817}" type="slidenum">
              <a:rPr lang="nb-NO">
                <a:solidFill>
                  <a:srgbClr val="000000"/>
                </a:solidFill>
                <a:latin typeface="Calibri"/>
              </a:rPr>
              <a:pPr>
                <a:defRPr/>
              </a:pPr>
              <a:t>6</a:t>
            </a:fld>
            <a:endParaRPr lang="nb-NO">
              <a:solidFill>
                <a:srgbClr val="000000"/>
              </a:solidFill>
              <a:latin typeface="Calibri"/>
            </a:endParaRPr>
          </a:p>
        </p:txBody>
      </p:sp>
      <p:sp>
        <p:nvSpPr>
          <p:cNvPr id="14" name="TextBox 13">
            <a:extLst>
              <a:ext uri="{FF2B5EF4-FFF2-40B4-BE49-F238E27FC236}">
                <a16:creationId xmlns:a16="http://schemas.microsoft.com/office/drawing/2014/main" id="{787A1C3F-8DD9-4C09-903E-1D80729CDACC}"/>
              </a:ext>
            </a:extLst>
          </p:cNvPr>
          <p:cNvSpPr txBox="1"/>
          <p:nvPr/>
        </p:nvSpPr>
        <p:spPr>
          <a:xfrm>
            <a:off x="8147564" y="6384411"/>
            <a:ext cx="3135457" cy="235898"/>
          </a:xfrm>
          <a:prstGeom prst="rect">
            <a:avLst/>
          </a:prstGeom>
          <a:noFill/>
        </p:spPr>
        <p:txBody>
          <a:bodyPr wrap="square">
            <a:spAutoFit/>
          </a:bodyPr>
          <a:lstStyle/>
          <a:p>
            <a:r>
              <a:rPr lang="en-US" sz="933">
                <a:solidFill>
                  <a:schemeClr val="bg1">
                    <a:lumMod val="65000"/>
                  </a:schemeClr>
                </a:solidFill>
                <a:cs typeface="Calibri"/>
              </a:rPr>
              <a:t>Photo source: </a:t>
            </a:r>
            <a:r>
              <a:rPr lang="en-US" sz="933">
                <a:solidFill>
                  <a:schemeClr val="bg1">
                    <a:lumMod val="65000"/>
                  </a:schemeClr>
                </a:solidFill>
                <a:ea typeface="+mn-lt"/>
                <a:cs typeface="+mn-lt"/>
              </a:rPr>
              <a:t>https://unsplash.com/photos/6Y88yhsNId8 </a:t>
            </a:r>
            <a:endParaRPr lang="en-US" sz="933">
              <a:solidFill>
                <a:schemeClr val="bg1">
                  <a:lumMod val="65000"/>
                </a:schemeClr>
              </a:solidFill>
              <a:cs typeface="Calibri"/>
            </a:endParaRPr>
          </a:p>
        </p:txBody>
      </p:sp>
      <p:pic>
        <p:nvPicPr>
          <p:cNvPr id="6" name="Picture 5" descr="A wind turbine in the ocean&#10;&#10;Description automatically generated with low confidence">
            <a:extLst>
              <a:ext uri="{FF2B5EF4-FFF2-40B4-BE49-F238E27FC236}">
                <a16:creationId xmlns:a16="http://schemas.microsoft.com/office/drawing/2014/main" id="{B258DAE3-9E8C-4472-AC3B-5E975AE0AF95}"/>
              </a:ext>
            </a:extLst>
          </p:cNvPr>
          <p:cNvPicPr>
            <a:picLocks noChangeAspect="1"/>
          </p:cNvPicPr>
          <p:nvPr/>
        </p:nvPicPr>
        <p:blipFill>
          <a:blip r:embed="rId3"/>
          <a:stretch>
            <a:fillRect/>
          </a:stretch>
        </p:blipFill>
        <p:spPr>
          <a:xfrm>
            <a:off x="8304929" y="1531663"/>
            <a:ext cx="2978091" cy="4673211"/>
          </a:xfrm>
          <a:prstGeom prst="rect">
            <a:avLst/>
          </a:prstGeom>
          <a:effectLst>
            <a:glow rad="101600">
              <a:schemeClr val="accent5">
                <a:satMod val="175000"/>
                <a:alpha val="40000"/>
              </a:schemeClr>
            </a:glow>
            <a:outerShdw blurRad="50800" dist="38100" dir="18900000" algn="bl" rotWithShape="0">
              <a:prstClr val="black">
                <a:alpha val="40000"/>
              </a:prstClr>
            </a:outerShdw>
            <a:softEdge rad="12700"/>
          </a:effectLst>
        </p:spPr>
      </p:pic>
    </p:spTree>
    <p:extLst>
      <p:ext uri="{BB962C8B-B14F-4D97-AF65-F5344CB8AC3E}">
        <p14:creationId xmlns:p14="http://schemas.microsoft.com/office/powerpoint/2010/main" val="2851153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CCF7B6-0A40-40C5-8983-07D0D5072D2B}"/>
              </a:ext>
            </a:extLst>
          </p:cNvPr>
          <p:cNvSpPr>
            <a:spLocks noGrp="1"/>
          </p:cNvSpPr>
          <p:nvPr>
            <p:ph type="title"/>
          </p:nvPr>
        </p:nvSpPr>
        <p:spPr>
          <a:xfrm>
            <a:off x="524448" y="749658"/>
            <a:ext cx="11143104" cy="492443"/>
          </a:xfrm>
          <a:effectLst>
            <a:outerShdw blurRad="50800" dist="38100" dir="2700000" algn="tl" rotWithShape="0">
              <a:prstClr val="black">
                <a:alpha val="15000"/>
              </a:prstClr>
            </a:outerShdw>
          </a:effectLst>
        </p:spPr>
        <p:txBody>
          <a:bodyPr/>
          <a:lstStyle/>
          <a:p>
            <a:pPr algn="ctr">
              <a:spcAft>
                <a:spcPts val="800"/>
              </a:spcAft>
            </a:pPr>
            <a:r>
              <a:rPr lang="en-US" sz="3200"/>
              <a:t>Energy Programme in Romania</a:t>
            </a:r>
            <a:endParaRPr lang="en-GB" sz="3200" b="0"/>
          </a:p>
        </p:txBody>
      </p:sp>
      <p:sp>
        <p:nvSpPr>
          <p:cNvPr id="4" name="Slide Number Placeholder 3">
            <a:extLst>
              <a:ext uri="{FF2B5EF4-FFF2-40B4-BE49-F238E27FC236}">
                <a16:creationId xmlns:a16="http://schemas.microsoft.com/office/drawing/2014/main" id="{8BA4471D-6DCE-4678-A607-234FDCEED386}"/>
              </a:ext>
            </a:extLst>
          </p:cNvPr>
          <p:cNvSpPr>
            <a:spLocks noGrp="1"/>
          </p:cNvSpPr>
          <p:nvPr>
            <p:ph type="sldNum" sz="quarter" idx="4"/>
          </p:nvPr>
        </p:nvSpPr>
        <p:spPr/>
        <p:txBody>
          <a:bodyPr/>
          <a:lstStyle/>
          <a:p>
            <a:pPr>
              <a:defRPr/>
            </a:pPr>
            <a:fld id="{45D54F3E-5908-4C83-B5CA-2A5BDE9E6817}" type="slidenum">
              <a:rPr lang="nb-NO">
                <a:solidFill>
                  <a:srgbClr val="000000"/>
                </a:solidFill>
                <a:latin typeface="Calibri"/>
              </a:rPr>
              <a:pPr>
                <a:defRPr/>
              </a:pPr>
              <a:t>7</a:t>
            </a:fld>
            <a:endParaRPr lang="nb-NO">
              <a:solidFill>
                <a:srgbClr val="000000"/>
              </a:solidFill>
              <a:latin typeface="Calibri"/>
            </a:endParaRPr>
          </a:p>
        </p:txBody>
      </p:sp>
      <p:sp>
        <p:nvSpPr>
          <p:cNvPr id="14" name="TextBox 13">
            <a:extLst>
              <a:ext uri="{FF2B5EF4-FFF2-40B4-BE49-F238E27FC236}">
                <a16:creationId xmlns:a16="http://schemas.microsoft.com/office/drawing/2014/main" id="{787A1C3F-8DD9-4C09-903E-1D80729CDACC}"/>
              </a:ext>
            </a:extLst>
          </p:cNvPr>
          <p:cNvSpPr txBox="1"/>
          <p:nvPr/>
        </p:nvSpPr>
        <p:spPr>
          <a:xfrm>
            <a:off x="8147564" y="6384411"/>
            <a:ext cx="3135457" cy="235898"/>
          </a:xfrm>
          <a:prstGeom prst="rect">
            <a:avLst/>
          </a:prstGeom>
          <a:noFill/>
        </p:spPr>
        <p:txBody>
          <a:bodyPr wrap="square">
            <a:spAutoFit/>
          </a:bodyPr>
          <a:lstStyle/>
          <a:p>
            <a:r>
              <a:rPr lang="en-US" sz="933">
                <a:solidFill>
                  <a:schemeClr val="bg1">
                    <a:lumMod val="65000"/>
                  </a:schemeClr>
                </a:solidFill>
                <a:cs typeface="Calibri"/>
              </a:rPr>
              <a:t>Photo source: </a:t>
            </a:r>
            <a:r>
              <a:rPr lang="en-US" sz="933">
                <a:solidFill>
                  <a:schemeClr val="bg1">
                    <a:lumMod val="65000"/>
                  </a:schemeClr>
                </a:solidFill>
                <a:ea typeface="+mn-lt"/>
                <a:cs typeface="+mn-lt"/>
              </a:rPr>
              <a:t>https://unsplash.com/photos/6Y88yhsNId8 </a:t>
            </a:r>
            <a:endParaRPr lang="en-US" sz="933">
              <a:solidFill>
                <a:schemeClr val="bg1">
                  <a:lumMod val="65000"/>
                </a:schemeClr>
              </a:solidFill>
              <a:cs typeface="Calibri"/>
            </a:endParaRPr>
          </a:p>
        </p:txBody>
      </p:sp>
      <p:sp>
        <p:nvSpPr>
          <p:cNvPr id="11" name="Text Placeholder 10">
            <a:extLst>
              <a:ext uri="{FF2B5EF4-FFF2-40B4-BE49-F238E27FC236}">
                <a16:creationId xmlns:a16="http://schemas.microsoft.com/office/drawing/2014/main" id="{CCCA53F7-508E-4CA3-9A00-AB1A88E342D9}"/>
              </a:ext>
            </a:extLst>
          </p:cNvPr>
          <p:cNvSpPr txBox="1">
            <a:spLocks noGrp="1"/>
          </p:cNvSpPr>
          <p:nvPr>
            <p:ph type="body" idx="14"/>
          </p:nvPr>
        </p:nvSpPr>
        <p:spPr>
          <a:xfrm>
            <a:off x="527052" y="1549400"/>
            <a:ext cx="4725669" cy="6402074"/>
          </a:xfrm>
          <a:prstGeom prst="rect">
            <a:avLst/>
          </a:prstGeom>
          <a:noFill/>
        </p:spPr>
        <p:txBody>
          <a:bodyPr vert="horz" wrap="square" lIns="91440" tIns="45720" rIns="91440" bIns="45720" rtlCol="0" anchor="t" anchorCtr="0">
            <a:spAutoFit/>
          </a:bodyPr>
          <a:lstStyle/>
          <a:p>
            <a:r>
              <a:rPr lang="en-GB" sz="1600">
                <a:latin typeface="Calibri"/>
                <a:cs typeface="Calibri"/>
              </a:rPr>
              <a:t>The programme objective is to achieve </a:t>
            </a:r>
            <a:r>
              <a:rPr lang="en-GB" sz="1600" i="1">
                <a:latin typeface="Calibri"/>
                <a:cs typeface="Calibri"/>
              </a:rPr>
              <a:t>less carbon intensive energy and increased security of supply</a:t>
            </a:r>
            <a:r>
              <a:rPr lang="en-GB" sz="1600">
                <a:latin typeface="Calibri"/>
                <a:cs typeface="Calibri"/>
              </a:rPr>
              <a:t>. The Programme seeks to stimulate and develop long‐term cooperation between Iceland, Liechtenstein, Norway (“the Donor States”) and Romania (“Beneficiary State”).</a:t>
            </a:r>
          </a:p>
          <a:p>
            <a:endParaRPr lang="en-GB" sz="1600">
              <a:cs typeface="Calibri"/>
            </a:endParaRPr>
          </a:p>
          <a:p>
            <a:r>
              <a:rPr lang="en-GB" sz="1600">
                <a:ea typeface="+mn-lt"/>
                <a:cs typeface="+mn-lt"/>
              </a:rPr>
              <a:t>The Energy Programme in Romania consists of five focus areas. The expected long term programme impact is less carbon intensive energy and increased security of supply in Romania. The programme will also enable the establishment of new businesses and jobs in energy field, which will lead to positive social benefits for local communities.</a:t>
            </a:r>
          </a:p>
          <a:p>
            <a:endParaRPr lang="en-GB" sz="1600">
              <a:ea typeface="+mn-lt"/>
              <a:cs typeface="+mn-lt"/>
            </a:endParaRPr>
          </a:p>
          <a:p>
            <a:r>
              <a:rPr lang="en-US" sz="1600">
                <a:ea typeface="+mn-lt"/>
                <a:cs typeface="+mn-lt"/>
              </a:rPr>
              <a:t>The Energy </a:t>
            </a:r>
            <a:r>
              <a:rPr lang="en-US" sz="1600" err="1">
                <a:ea typeface="+mn-lt"/>
                <a:cs typeface="+mn-lt"/>
              </a:rPr>
              <a:t>Programme</a:t>
            </a:r>
            <a:r>
              <a:rPr lang="en-US" sz="1600">
                <a:ea typeface="+mn-lt"/>
                <a:cs typeface="+mn-lt"/>
              </a:rPr>
              <a:t> focus areas are </a:t>
            </a:r>
            <a:r>
              <a:rPr lang="en-US" sz="1600" b="1">
                <a:ea typeface="+mn-lt"/>
                <a:cs typeface="+mn-lt"/>
              </a:rPr>
              <a:t>Renewable Energy</a:t>
            </a:r>
            <a:r>
              <a:rPr lang="en-US" sz="1600">
                <a:ea typeface="+mn-lt"/>
                <a:cs typeface="+mn-lt"/>
              </a:rPr>
              <a:t>, </a:t>
            </a:r>
            <a:r>
              <a:rPr lang="en-US" sz="1600" b="1">
                <a:ea typeface="+mn-lt"/>
                <a:cs typeface="+mn-lt"/>
              </a:rPr>
              <a:t>Energy Efficiency</a:t>
            </a:r>
            <a:r>
              <a:rPr lang="en-US" sz="1600">
                <a:ea typeface="+mn-lt"/>
                <a:cs typeface="+mn-lt"/>
              </a:rPr>
              <a:t>, </a:t>
            </a:r>
            <a:r>
              <a:rPr lang="en-US" sz="1600" b="1">
                <a:ea typeface="+mn-lt"/>
                <a:cs typeface="+mn-lt"/>
              </a:rPr>
              <a:t>Research and Development</a:t>
            </a:r>
            <a:r>
              <a:rPr lang="en-US" sz="1600">
                <a:ea typeface="+mn-lt"/>
                <a:cs typeface="+mn-lt"/>
              </a:rPr>
              <a:t>, </a:t>
            </a:r>
            <a:r>
              <a:rPr lang="en-US" sz="1600" b="1">
                <a:ea typeface="+mn-lt"/>
                <a:cs typeface="+mn-lt"/>
              </a:rPr>
              <a:t>Training and Awareness, and Electrification of Households.</a:t>
            </a:r>
            <a:endParaRPr lang="en-GB" sz="1600">
              <a:ea typeface="+mn-lt"/>
              <a:cs typeface="+mn-lt"/>
            </a:endParaRPr>
          </a:p>
          <a:p>
            <a:endParaRPr lang="en-GB" sz="1600">
              <a:cs typeface="Calibri"/>
            </a:endParaRPr>
          </a:p>
          <a:p>
            <a:endParaRPr lang="en-GB" sz="1467">
              <a:cs typeface="Calibri"/>
            </a:endParaRPr>
          </a:p>
          <a:p>
            <a:endParaRPr lang="en-GB" sz="1467">
              <a:cs typeface="Calibri"/>
            </a:endParaRPr>
          </a:p>
          <a:p>
            <a:pPr marL="228594" indent="-228594">
              <a:buFont typeface="Wingdings,Sans-Serif"/>
              <a:buChar char="Ø"/>
            </a:pPr>
            <a:endParaRPr lang="en-GB" sz="1467">
              <a:cs typeface="Calibri"/>
            </a:endParaRPr>
          </a:p>
          <a:p>
            <a:pPr marL="228594" indent="-228594">
              <a:buFont typeface="Wingdings,Sans-Serif"/>
              <a:buChar char="Ø"/>
            </a:pPr>
            <a:endParaRPr lang="en-GB" sz="1467">
              <a:ea typeface="+mn-lt"/>
              <a:cs typeface="+mn-lt"/>
            </a:endParaRPr>
          </a:p>
          <a:p>
            <a:endParaRPr lang="en-GB" sz="1467">
              <a:cs typeface="Calibri"/>
            </a:endParaRPr>
          </a:p>
        </p:txBody>
      </p:sp>
      <p:pic>
        <p:nvPicPr>
          <p:cNvPr id="12" name="Picture 2" descr=" Dan Meyers, Unsplash">
            <a:extLst>
              <a:ext uri="{FF2B5EF4-FFF2-40B4-BE49-F238E27FC236}">
                <a16:creationId xmlns:a16="http://schemas.microsoft.com/office/drawing/2014/main" id="{0C568839-2110-44E3-AB02-001F63E176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0485" y="2272336"/>
            <a:ext cx="5549667" cy="30818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904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3F51F4-A193-47AD-89D3-237D968EA26E}"/>
              </a:ext>
            </a:extLst>
          </p:cNvPr>
          <p:cNvSpPr>
            <a:spLocks noGrp="1"/>
          </p:cNvSpPr>
          <p:nvPr>
            <p:ph type="body" idx="14"/>
          </p:nvPr>
        </p:nvSpPr>
        <p:spPr>
          <a:xfrm>
            <a:off x="798898" y="856735"/>
            <a:ext cx="11137903" cy="4629067"/>
          </a:xfrm>
        </p:spPr>
        <p:txBody>
          <a:bodyPr>
            <a:normAutofit lnSpcReduction="10000"/>
          </a:bodyPr>
          <a:lstStyle/>
          <a:p>
            <a:pPr marL="457189" indent="-457189" algn="ctr">
              <a:spcAft>
                <a:spcPts val="800"/>
              </a:spcAft>
              <a:buFont typeface="Wingdings" panose="05000000000000000000" pitchFamily="2" charset="2"/>
              <a:buChar char="§"/>
            </a:pPr>
            <a:endParaRPr lang="en-GB" b="1"/>
          </a:p>
          <a:p>
            <a:pPr algn="ctr">
              <a:spcAft>
                <a:spcPts val="800"/>
              </a:spcAft>
            </a:pPr>
            <a:r>
              <a:rPr lang="en-US" sz="3733" b="1"/>
              <a:t>Energy </a:t>
            </a:r>
            <a:r>
              <a:rPr lang="en-US" sz="3733" b="1" err="1"/>
              <a:t>Programme</a:t>
            </a:r>
            <a:r>
              <a:rPr lang="en-US" sz="3733" b="1"/>
              <a:t> in Romania</a:t>
            </a:r>
          </a:p>
          <a:p>
            <a:pPr algn="ctr">
              <a:spcAft>
                <a:spcPts val="800"/>
              </a:spcAft>
            </a:pPr>
            <a:r>
              <a:rPr lang="en-GB" sz="2133" b="1"/>
              <a:t>Working together for a </a:t>
            </a:r>
            <a:r>
              <a:rPr lang="en-GB" sz="2133" b="1">
                <a:solidFill>
                  <a:srgbClr val="00B050"/>
                </a:solidFill>
              </a:rPr>
              <a:t>green</a:t>
            </a:r>
            <a:r>
              <a:rPr lang="en-GB" sz="2133" b="1"/>
              <a:t> and competitive Europe!</a:t>
            </a:r>
          </a:p>
          <a:p>
            <a:pPr algn="ctr">
              <a:spcAft>
                <a:spcPts val="800"/>
              </a:spcAft>
            </a:pPr>
            <a:endParaRPr lang="en-US" b="1" u="sng"/>
          </a:p>
          <a:p>
            <a:pPr algn="ctr">
              <a:spcAft>
                <a:spcPts val="800"/>
              </a:spcAft>
            </a:pPr>
            <a:r>
              <a:rPr lang="en-US" sz="2133" b="1" u="sng"/>
              <a:t>Tusen </a:t>
            </a:r>
            <a:r>
              <a:rPr lang="en-US" sz="2133" b="1" u="sng" err="1"/>
              <a:t>takk</a:t>
            </a:r>
            <a:r>
              <a:rPr lang="en-US" sz="2133" b="1" u="sng"/>
              <a:t>!</a:t>
            </a:r>
            <a:br>
              <a:rPr lang="ro-RO" sz="2133" b="1" u="sng"/>
            </a:br>
            <a:r>
              <a:rPr lang="ro-RO" sz="2133" b="1" u="sng" err="1"/>
              <a:t>Takk</a:t>
            </a:r>
            <a:r>
              <a:rPr lang="ro-RO" sz="2133" b="1" u="sng"/>
              <a:t> </a:t>
            </a:r>
            <a:r>
              <a:rPr lang="ro-RO" sz="2133" b="1" u="sng" err="1"/>
              <a:t>fyrir</a:t>
            </a:r>
            <a:r>
              <a:rPr lang="ro-RO" sz="2133" b="1" u="sng"/>
              <a:t>!</a:t>
            </a:r>
            <a:br>
              <a:rPr lang="ro-RO" sz="2133" b="1" u="sng">
                <a:highlight>
                  <a:srgbClr val="FFFF00"/>
                </a:highlight>
              </a:rPr>
            </a:br>
            <a:r>
              <a:rPr lang="en-US" sz="2133" b="1" u="sng"/>
              <a:t>V</a:t>
            </a:r>
            <a:r>
              <a:rPr lang="ro-RO" sz="2133" b="1" u="sng"/>
              <a:t>ă mulțumim!</a:t>
            </a:r>
          </a:p>
          <a:p>
            <a:pPr algn="ctr">
              <a:spcAft>
                <a:spcPts val="800"/>
              </a:spcAft>
            </a:pPr>
            <a:endParaRPr lang="en-US" sz="2133" b="1" u="sng"/>
          </a:p>
          <a:p>
            <a:pPr algn="ctr"/>
            <a:r>
              <a:rPr lang="en-US" sz="2133"/>
              <a:t>www.innovationnorway.no/RoEnergy</a:t>
            </a:r>
          </a:p>
          <a:p>
            <a:pPr algn="ctr"/>
            <a:r>
              <a:rPr lang="en-US" sz="2133"/>
              <a:t>ro.energy@innovationnorway.no </a:t>
            </a:r>
          </a:p>
          <a:p>
            <a:pPr algn="ctr"/>
            <a:endParaRPr lang="en-US" sz="2133"/>
          </a:p>
          <a:p>
            <a:pPr algn="ctr">
              <a:spcAft>
                <a:spcPts val="800"/>
              </a:spcAft>
            </a:pPr>
            <a:endParaRPr lang="en-US" b="1" u="sng"/>
          </a:p>
          <a:p>
            <a:pPr marL="457189" indent="-457189" algn="ctr">
              <a:spcAft>
                <a:spcPts val="800"/>
              </a:spcAft>
              <a:buFont typeface="Wingdings" panose="05000000000000000000" pitchFamily="2" charset="2"/>
              <a:buChar char="§"/>
            </a:pPr>
            <a:endParaRPr lang="en-GB" b="1"/>
          </a:p>
        </p:txBody>
      </p:sp>
      <p:sp>
        <p:nvSpPr>
          <p:cNvPr id="4" name="Slide Number Placeholder 3">
            <a:extLst>
              <a:ext uri="{FF2B5EF4-FFF2-40B4-BE49-F238E27FC236}">
                <a16:creationId xmlns:a16="http://schemas.microsoft.com/office/drawing/2014/main" id="{8BA4471D-6DCE-4678-A607-234FDCEED386}"/>
              </a:ext>
            </a:extLst>
          </p:cNvPr>
          <p:cNvSpPr>
            <a:spLocks noGrp="1"/>
          </p:cNvSpPr>
          <p:nvPr>
            <p:ph type="sldNum" sz="quarter" idx="4"/>
          </p:nvPr>
        </p:nvSpPr>
        <p:spPr/>
        <p:txBody>
          <a:bodyPr/>
          <a:lstStyle/>
          <a:p>
            <a:fld id="{45D54F3E-5908-4C83-B5CA-2A5BDE9E6817}" type="slidenum">
              <a:rPr lang="nb-NO" dirty="0" smtClean="0"/>
              <a:pPr/>
              <a:t>8</a:t>
            </a:fld>
            <a:endParaRPr lang="nb-NO"/>
          </a:p>
        </p:txBody>
      </p:sp>
    </p:spTree>
    <p:extLst>
      <p:ext uri="{BB962C8B-B14F-4D97-AF65-F5344CB8AC3E}">
        <p14:creationId xmlns:p14="http://schemas.microsoft.com/office/powerpoint/2010/main" val="2174018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7"/>
            <a:ext cx="12192000" cy="410594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6" name="Picture 25">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49"/>
          </a:xfrm>
          <a:prstGeom prst="rect">
            <a:avLst/>
          </a:prstGeom>
        </p:spPr>
      </p:pic>
      <p:cxnSp>
        <p:nvCxnSpPr>
          <p:cNvPr id="28" name="Straight Connector 27">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7" y="1847088"/>
            <a:ext cx="9607521"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8" name="TextBox 7">
            <a:extLst>
              <a:ext uri="{FF2B5EF4-FFF2-40B4-BE49-F238E27FC236}">
                <a16:creationId xmlns:a16="http://schemas.microsoft.com/office/drawing/2014/main" id="{DFEC3084-AA59-6B65-AE4A-9BE4479F734A}"/>
              </a:ext>
            </a:extLst>
          </p:cNvPr>
          <p:cNvSpPr txBox="1"/>
          <p:nvPr/>
        </p:nvSpPr>
        <p:spPr>
          <a:xfrm>
            <a:off x="2083876" y="1120668"/>
            <a:ext cx="9603275" cy="1049235"/>
          </a:xfrm>
          <a:prstGeom prst="rect">
            <a:avLst/>
          </a:prstGeom>
        </p:spPr>
        <p:txBody>
          <a:bodyPr rot="0" spcFirstLastPara="0" vertOverflow="overflow" horzOverflow="overflow" vert="horz" lIns="121920" tIns="60960" rIns="121920" bIns="60960" numCol="1" spcCol="0" rtlCol="0" fromWordArt="0" anchor="t" anchorCtr="0" forceAA="0" compatLnSpc="1">
            <a:prstTxWarp prst="textNoShape">
              <a:avLst/>
            </a:prstTxWarp>
            <a:normAutofit/>
          </a:bodyPr>
          <a:lstStyle/>
          <a:p>
            <a:pPr defTabSz="1219170">
              <a:lnSpc>
                <a:spcPct val="90000"/>
              </a:lnSpc>
              <a:spcBef>
                <a:spcPct val="0"/>
              </a:spcBef>
              <a:spcAft>
                <a:spcPts val="800"/>
              </a:spcAft>
            </a:pPr>
            <a:r>
              <a:rPr lang="en-US" sz="2000" cap="all">
                <a:latin typeface="+mj-lt"/>
                <a:ea typeface="+mj-ea"/>
                <a:cs typeface="+mj-cs"/>
              </a:rPr>
              <a:t>Norway Grants for the </a:t>
            </a:r>
            <a:r>
              <a:rPr lang="en-US" sz="2000" b="1" cap="all">
                <a:solidFill>
                  <a:srgbClr val="05593C"/>
                </a:solidFill>
                <a:latin typeface="+mj-lt"/>
                <a:ea typeface="+mj-ea"/>
                <a:cs typeface="+mj-cs"/>
              </a:rPr>
              <a:t>Energy </a:t>
            </a:r>
            <a:r>
              <a:rPr lang="en-US" sz="2000" b="1" cap="all" err="1">
                <a:solidFill>
                  <a:srgbClr val="05593C"/>
                </a:solidFill>
                <a:latin typeface="+mj-lt"/>
                <a:ea typeface="+mj-ea"/>
                <a:cs typeface="+mj-cs"/>
              </a:rPr>
              <a:t>Programme</a:t>
            </a:r>
            <a:r>
              <a:rPr lang="en-US" sz="2000" cap="all">
                <a:latin typeface="+mj-lt"/>
                <a:ea typeface="+mj-ea"/>
                <a:cs typeface="+mj-cs"/>
              </a:rPr>
              <a:t> in Romania ​</a:t>
            </a:r>
            <a:br>
              <a:rPr lang="en-US" sz="2000" cap="all">
                <a:latin typeface="+mj-lt"/>
                <a:ea typeface="+mj-ea"/>
                <a:cs typeface="+mj-cs"/>
              </a:rPr>
            </a:br>
            <a:r>
              <a:rPr lang="en-US" sz="2000" cap="all">
                <a:latin typeface="+mj-lt"/>
                <a:ea typeface="+mj-ea"/>
                <a:cs typeface="+mj-cs"/>
              </a:rPr>
              <a:t>​</a:t>
            </a:r>
            <a:br>
              <a:rPr lang="en-US" sz="2000" cap="all">
                <a:latin typeface="+mj-lt"/>
                <a:ea typeface="+mj-ea"/>
                <a:cs typeface="+mj-cs"/>
              </a:rPr>
            </a:br>
            <a:endParaRPr lang="en-US" sz="2000" cap="all">
              <a:latin typeface="+mj-lt"/>
              <a:ea typeface="+mj-ea"/>
              <a:cs typeface="+mj-cs"/>
            </a:endParaRPr>
          </a:p>
        </p:txBody>
      </p:sp>
      <p:sp>
        <p:nvSpPr>
          <p:cNvPr id="10" name="TextBox 9">
            <a:extLst>
              <a:ext uri="{FF2B5EF4-FFF2-40B4-BE49-F238E27FC236}">
                <a16:creationId xmlns:a16="http://schemas.microsoft.com/office/drawing/2014/main" id="{F5489C1F-FCC6-DAC5-0D0B-48039430F477}"/>
              </a:ext>
            </a:extLst>
          </p:cNvPr>
          <p:cNvSpPr txBox="1"/>
          <p:nvPr/>
        </p:nvSpPr>
        <p:spPr>
          <a:xfrm>
            <a:off x="1451579" y="2019405"/>
            <a:ext cx="4345755" cy="5219028"/>
          </a:xfrm>
          <a:prstGeom prst="rect">
            <a:avLst/>
          </a:prstGeom>
        </p:spPr>
        <p:txBody>
          <a:bodyPr rot="0" spcFirstLastPara="0" vertOverflow="overflow" horzOverflow="overflow" vert="horz" lIns="121920" tIns="60960" rIns="121920" bIns="60960" numCol="1" spcCol="0" rtlCol="0" fromWordArt="0" anchor="t" anchorCtr="0" forceAA="0" compatLnSpc="1">
            <a:prstTxWarp prst="textNoShape">
              <a:avLst/>
            </a:prstTxWarp>
            <a:normAutofit/>
          </a:bodyPr>
          <a:lstStyle/>
          <a:p>
            <a:pPr indent="-304792" defTabSz="1219170">
              <a:lnSpc>
                <a:spcPct val="110000"/>
              </a:lnSpc>
              <a:spcAft>
                <a:spcPts val="800"/>
              </a:spcAft>
              <a:buClr>
                <a:schemeClr val="accent1"/>
              </a:buClr>
              <a:buSzPct val="100000"/>
              <a:buFont typeface="Arial" panose="020B0604020202020204" pitchFamily="34" charset="0"/>
              <a:buChar char="•"/>
            </a:pPr>
            <a:r>
              <a:rPr lang="en-US" sz="1467" b="1">
                <a:ea typeface="+mn-lt"/>
                <a:cs typeface="+mn-lt"/>
              </a:rPr>
              <a:t>The Energy </a:t>
            </a:r>
            <a:r>
              <a:rPr lang="en-US" sz="1467" b="1" err="1">
                <a:ea typeface="+mn-lt"/>
                <a:cs typeface="+mn-lt"/>
              </a:rPr>
              <a:t>Programme</a:t>
            </a:r>
            <a:r>
              <a:rPr lang="en-US" sz="1467" b="1">
                <a:ea typeface="+mn-lt"/>
                <a:cs typeface="+mn-lt"/>
              </a:rPr>
              <a:t> in Romania launches its final call for project proposals! </a:t>
            </a:r>
            <a:r>
              <a:rPr lang="en-US" sz="1467">
                <a:ea typeface="+mn-lt"/>
                <a:cs typeface="+mn-lt"/>
              </a:rPr>
              <a:t> </a:t>
            </a:r>
            <a:endParaRPr lang="en-US" sz="3200"/>
          </a:p>
          <a:p>
            <a:pPr indent="-304792" defTabSz="1219170">
              <a:lnSpc>
                <a:spcPct val="110000"/>
              </a:lnSpc>
              <a:spcAft>
                <a:spcPts val="800"/>
              </a:spcAft>
              <a:buClr>
                <a:schemeClr val="accent1"/>
              </a:buClr>
              <a:buSzPct val="100000"/>
              <a:buFont typeface="Arial" panose="020B0604020202020204" pitchFamily="34" charset="0"/>
              <a:buChar char="•"/>
            </a:pPr>
            <a:r>
              <a:rPr lang="en-US" sz="1467" b="1">
                <a:solidFill>
                  <a:schemeClr val="accent1">
                    <a:lumMod val="50000"/>
                  </a:schemeClr>
                </a:solidFill>
              </a:rPr>
              <a:t>Call SGS-4: Increased knowledge on renewable energy, energy efficiency </a:t>
            </a:r>
            <a:r>
              <a:rPr lang="en-US" sz="1467">
                <a:solidFill>
                  <a:schemeClr val="accent1">
                    <a:lumMod val="50000"/>
                  </a:schemeClr>
                </a:solidFill>
              </a:rPr>
              <a:t>​</a:t>
            </a:r>
            <a:br>
              <a:rPr lang="en-US" sz="1467">
                <a:solidFill>
                  <a:schemeClr val="accent1">
                    <a:lumMod val="50000"/>
                  </a:schemeClr>
                </a:solidFill>
              </a:rPr>
            </a:br>
            <a:r>
              <a:rPr lang="en-US" sz="1467" b="1">
                <a:solidFill>
                  <a:schemeClr val="accent1">
                    <a:lumMod val="50000"/>
                  </a:schemeClr>
                </a:solidFill>
              </a:rPr>
              <a:t>– Awareness raising general public and Training</a:t>
            </a:r>
            <a:r>
              <a:rPr lang="en-US" sz="1467">
                <a:solidFill>
                  <a:schemeClr val="accent1">
                    <a:lumMod val="50000"/>
                  </a:schemeClr>
                </a:solidFill>
              </a:rPr>
              <a:t>​</a:t>
            </a:r>
            <a:endParaRPr lang="en-US" sz="3200">
              <a:solidFill>
                <a:schemeClr val="accent1">
                  <a:lumMod val="50000"/>
                </a:schemeClr>
              </a:solidFill>
            </a:endParaRPr>
          </a:p>
          <a:p>
            <a:pPr defTabSz="1219170">
              <a:lnSpc>
                <a:spcPct val="110000"/>
              </a:lnSpc>
              <a:spcAft>
                <a:spcPts val="800"/>
              </a:spcAft>
              <a:buClr>
                <a:schemeClr val="accent1"/>
              </a:buClr>
              <a:buSzPct val="100000"/>
            </a:pPr>
            <a:r>
              <a:rPr lang="en-US" sz="1467"/>
              <a:t>​</a:t>
            </a:r>
            <a:br>
              <a:rPr lang="en-US" sz="1467"/>
            </a:br>
            <a:r>
              <a:rPr lang="en-US" sz="1467" b="1"/>
              <a:t>31 March 2022</a:t>
            </a:r>
          </a:p>
        </p:txBody>
      </p:sp>
      <p:grpSp>
        <p:nvGrpSpPr>
          <p:cNvPr id="32" name="Group 31">
            <a:extLst>
              <a:ext uri="{FF2B5EF4-FFF2-40B4-BE49-F238E27FC236}">
                <a16:creationId xmlns:a16="http://schemas.microsoft.com/office/drawing/2014/main" id="{93401815-9C3D-43EE-B4E4-2504090CEF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9823" y="2012810"/>
            <a:ext cx="4948659" cy="3453535"/>
            <a:chOff x="7807230" y="2012810"/>
            <a:chExt cx="3251252" cy="3459865"/>
          </a:xfrm>
        </p:grpSpPr>
        <p:sp>
          <p:nvSpPr>
            <p:cNvPr id="33" name="Rectangle 32">
              <a:extLst>
                <a:ext uri="{FF2B5EF4-FFF2-40B4-BE49-F238E27FC236}">
                  <a16:creationId xmlns:a16="http://schemas.microsoft.com/office/drawing/2014/main" id="{CDC52205-72B7-41BE-99DF-6B24F25ED6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34" name="Rectangle 33">
              <a:extLst>
                <a:ext uri="{FF2B5EF4-FFF2-40B4-BE49-F238E27FC236}">
                  <a16:creationId xmlns:a16="http://schemas.microsoft.com/office/drawing/2014/main" id="{298BFFC9-C8B3-41FE-B9CC-C492B07945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pic>
        <p:nvPicPr>
          <p:cNvPr id="7" name="Picture 4">
            <a:extLst>
              <a:ext uri="{FF2B5EF4-FFF2-40B4-BE49-F238E27FC236}">
                <a16:creationId xmlns:a16="http://schemas.microsoft.com/office/drawing/2014/main" id="{EE55D79A-AFFC-E399-2072-531FCA342ECC}"/>
              </a:ext>
            </a:extLst>
          </p:cNvPr>
          <p:cNvPicPr>
            <a:picLocks noChangeAspect="1"/>
          </p:cNvPicPr>
          <p:nvPr/>
        </p:nvPicPr>
        <p:blipFill rotWithShape="1">
          <a:blip r:embed="rId4"/>
          <a:srcRect r="26161" b="-3"/>
          <a:stretch/>
        </p:blipFill>
        <p:spPr>
          <a:xfrm>
            <a:off x="6277256" y="2174242"/>
            <a:ext cx="4613872" cy="3124351"/>
          </a:xfrm>
          <a:prstGeom prst="rect">
            <a:avLst/>
          </a:prstGeom>
        </p:spPr>
      </p:pic>
      <p:sp>
        <p:nvSpPr>
          <p:cNvPr id="11" name="TextBox 10">
            <a:extLst>
              <a:ext uri="{FF2B5EF4-FFF2-40B4-BE49-F238E27FC236}">
                <a16:creationId xmlns:a16="http://schemas.microsoft.com/office/drawing/2014/main" id="{E5C986A8-18E9-42EF-FFDA-D3F44FD6B696}"/>
              </a:ext>
            </a:extLst>
          </p:cNvPr>
          <p:cNvSpPr txBox="1"/>
          <p:nvPr/>
        </p:nvSpPr>
        <p:spPr>
          <a:xfrm>
            <a:off x="8644647" y="5758775"/>
            <a:ext cx="4978940" cy="36933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1600"/>
              <a:t>Gabriela Constantin, Innovation Norway</a:t>
            </a:r>
          </a:p>
        </p:txBody>
      </p:sp>
    </p:spTree>
    <p:extLst>
      <p:ext uri="{BB962C8B-B14F-4D97-AF65-F5344CB8AC3E}">
        <p14:creationId xmlns:p14="http://schemas.microsoft.com/office/powerpoint/2010/main" val="1628860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novasjon_Norge_PPT_BokmÜl_169">
  <a:themeElements>
    <a:clrScheme name="IN_profilfarger 1">
      <a:dk1>
        <a:srgbClr val="000000"/>
      </a:dk1>
      <a:lt1>
        <a:srgbClr val="FFFFFF"/>
      </a:lt1>
      <a:dk2>
        <a:srgbClr val="53565A"/>
      </a:dk2>
      <a:lt2>
        <a:srgbClr val="D9D9D6"/>
      </a:lt2>
      <a:accent1>
        <a:srgbClr val="A4DBE8"/>
      </a:accent1>
      <a:accent2>
        <a:srgbClr val="E03E52"/>
      </a:accent2>
      <a:accent3>
        <a:srgbClr val="753BBD"/>
      </a:accent3>
      <a:accent4>
        <a:srgbClr val="F6EB61"/>
      </a:accent4>
      <a:accent5>
        <a:srgbClr val="C6D6E3"/>
      </a:accent5>
      <a:accent6>
        <a:srgbClr val="7AE1BF"/>
      </a:accent6>
      <a:hlink>
        <a:srgbClr val="000000"/>
      </a:hlink>
      <a:folHlink>
        <a:srgbClr val="00000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4" id="{0DE6E11D-7E16-5B41-B566-F0F62DFA4E1C}" vid="{54764C10-A4F8-4B4E-8E41-09E5633598DE}"/>
    </a:ext>
  </a:extLst>
</a:theme>
</file>

<file path=ppt/theme/theme3.xml><?xml version="1.0" encoding="utf-8"?>
<a:theme xmlns:a="http://schemas.openxmlformats.org/drawingml/2006/main" name="Office-tema">
  <a:themeElements>
    <a:clrScheme name="Custom 2">
      <a:dk1>
        <a:srgbClr val="000000"/>
      </a:dk1>
      <a:lt1>
        <a:srgbClr val="FFFFFF"/>
      </a:lt1>
      <a:dk2>
        <a:srgbClr val="44546A"/>
      </a:dk2>
      <a:lt2>
        <a:srgbClr val="E7E6E6"/>
      </a:lt2>
      <a:accent1>
        <a:srgbClr val="A4DBE8"/>
      </a:accent1>
      <a:accent2>
        <a:srgbClr val="E03D52"/>
      </a:accent2>
      <a:accent3>
        <a:srgbClr val="7AE1BF"/>
      </a:accent3>
      <a:accent4>
        <a:srgbClr val="FFD2BB"/>
      </a:accent4>
      <a:accent5>
        <a:srgbClr val="A4DBE8"/>
      </a:accent5>
      <a:accent6>
        <a:srgbClr val="FFD2BB"/>
      </a:accent6>
      <a:hlink>
        <a:srgbClr val="0563C1"/>
      </a:hlink>
      <a:folHlink>
        <a:srgbClr val="954F72"/>
      </a:folHlink>
    </a:clrScheme>
    <a:fontScheme name="Custom 10">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novation Norway ppt.template 2020 ENG" id="{5D6743A2-9D57-C247-ACCF-FAE205B29084}" vid="{9DBFF245-34AB-F044-9BD0-33E35EE1ABE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985430B3FFFA94E83F7932E1DE93B77" ma:contentTypeVersion="21" ma:contentTypeDescription="Create a new document." ma:contentTypeScope="" ma:versionID="4dd6f830c42508b0b19dc3785acdfd94">
  <xsd:schema xmlns:xsd="http://www.w3.org/2001/XMLSchema" xmlns:xs="http://www.w3.org/2001/XMLSchema" xmlns:p="http://schemas.microsoft.com/office/2006/metadata/properties" xmlns:ns1="http://schemas.microsoft.com/sharepoint/v3" xmlns:ns2="6ee981c3-3e74-458b-9583-f389e4bc4216" xmlns:ns3="9afd52f1-5c19-4352-a00b-d9c21e944711" xmlns:ns4="62e8883c-5188-4302-a00a-120ef88c78b8" targetNamespace="http://schemas.microsoft.com/office/2006/metadata/properties" ma:root="true" ma:fieldsID="d45cf4320f632eb53f63236b41a4d656" ns1:_="" ns2:_="" ns3:_="" ns4:_="">
    <xsd:import namespace="http://schemas.microsoft.com/sharepoint/v3"/>
    <xsd:import namespace="6ee981c3-3e74-458b-9583-f389e4bc4216"/>
    <xsd:import namespace="9afd52f1-5c19-4352-a00b-d9c21e944711"/>
    <xsd:import namespace="62e8883c-5188-4302-a00a-120ef88c78b8"/>
    <xsd:element name="properties">
      <xsd:complexType>
        <xsd:sequence>
          <xsd:element name="documentManagement">
            <xsd:complexType>
              <xsd:all>
                <xsd:element ref="ns2:IN_DivisionName" minOccurs="0"/>
                <xsd:element ref="ns2:IN_DivisionNumber" minOccurs="0"/>
                <xsd:element ref="ns2:IN_ArchiveCaseNumber" minOccurs="0"/>
                <xsd:element ref="ns2:IN_ArchiveAccessCode" minOccurs="0"/>
                <xsd:element ref="ns2:SharedWithUsers" minOccurs="0"/>
                <xsd:element ref="ns2:SharedWithDetails" minOccurs="0"/>
                <xsd:element ref="ns3:MediaServiceMetadata" minOccurs="0"/>
                <xsd:element ref="ns3:MediaServiceFastMetadata" minOccurs="0"/>
                <xsd:element ref="ns3:MediaServiceDateTaken" minOccurs="0"/>
                <xsd:element ref="ns4:IN_Archiving_DocType" minOccurs="0"/>
                <xsd:element ref="ns3:MediaServiceAutoTags" minOccurs="0"/>
                <xsd:element ref="ns3:MediaServiceLocation" minOccurs="0"/>
                <xsd:element ref="ns3:MediaServiceOCR" minOccurs="0"/>
                <xsd:element ref="ns4:IN_Archiving_ArchiveId" minOccurs="0"/>
                <xsd:element ref="ns3:MediaServiceGenerationTime" minOccurs="0"/>
                <xsd:element ref="ns3:MediaServiceEventHashCode" minOccurs="0"/>
                <xsd:element ref="ns3:MediaServiceAutoKeyPoints" minOccurs="0"/>
                <xsd:element ref="ns3:MediaServiceKeyPoints" minOccurs="0"/>
                <xsd:element ref="ns1:_ip_UnifiedCompliancePolicyProperties" minOccurs="0"/>
                <xsd:element ref="ns1:_ip_UnifiedCompliancePolicyUIAc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e981c3-3e74-458b-9583-f389e4bc4216" elementFormDefault="qualified">
    <xsd:import namespace="http://schemas.microsoft.com/office/2006/documentManagement/types"/>
    <xsd:import namespace="http://schemas.microsoft.com/office/infopath/2007/PartnerControls"/>
    <xsd:element name="IN_DivisionName" ma:index="8" nillable="true" ma:displayName="Division name" ma:default="Brand Norway" ma:internalName="IN_DivisionName">
      <xsd:simpleType>
        <xsd:restriction base="dms:Text">
          <xsd:maxLength value="255"/>
        </xsd:restriction>
      </xsd:simpleType>
    </xsd:element>
    <xsd:element name="IN_DivisionNumber" ma:index="9" nillable="true" ma:displayName="Division number" ma:internalName="IN_DivisionNumber">
      <xsd:simpleType>
        <xsd:restriction base="dms:Text">
          <xsd:maxLength value="255"/>
        </xsd:restriction>
      </xsd:simpleType>
    </xsd:element>
    <xsd:element name="IN_ArchiveCaseNumber" ma:index="10" nillable="true" ma:displayName="Archive case number" ma:internalName="IN_ArchiveCaseNumber">
      <xsd:simpleType>
        <xsd:restriction base="dms:Text">
          <xsd:maxLength value="255"/>
        </xsd:restriction>
      </xsd:simpleType>
    </xsd:element>
    <xsd:element name="IN_ArchiveAccessCode" ma:index="11" nillable="true" ma:displayName="Archive access code" ma:default="UI" ma:internalName="IN_ArchiveAccessCode">
      <xsd:simpleType>
        <xsd:restriction base="dms:Text">
          <xsd:maxLength value="255"/>
        </xsd:restriction>
      </xsd:simpleType>
    </xsd:element>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afd52f1-5c19-4352-a00b-d9c21e944711" elementFormDefault="qualified">
    <xsd:import namespace="http://schemas.microsoft.com/office/2006/documentManagement/types"/>
    <xsd:import namespace="http://schemas.microsoft.com/office/infopath/2007/PartnerControls"/>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element name="MediaServiceDateTaken" ma:index="16" nillable="true" ma:displayName="MediaServiceDateTaken" ma:description="" ma:hidden="true" ma:internalName="MediaServiceDateTaken" ma:readOnly="true">
      <xsd:simpleType>
        <xsd:restriction base="dms:Text"/>
      </xsd:simpleType>
    </xsd:element>
    <xsd:element name="MediaServiceAutoTags" ma:index="18" nillable="true" ma:displayName="MediaServiceAutoTags" ma:description="" ma:internalName="MediaServiceAutoTags" ma:readOnly="true">
      <xsd:simpleType>
        <xsd:restriction base="dms:Text"/>
      </xsd:simpleType>
    </xsd:element>
    <xsd:element name="MediaServiceLocation" ma:index="19" nillable="true" ma:displayName="MediaServiceLocation" ma:description="" ma:internalName="MediaServiceLocation" ma:readOnly="true">
      <xsd:simpleType>
        <xsd:restriction base="dms:Text"/>
      </xsd:simpleType>
    </xsd:element>
    <xsd:element name="MediaServiceOCR" ma:index="20" nillable="true" ma:displayName="MediaServiceOCR"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2e8883c-5188-4302-a00a-120ef88c78b8" elementFormDefault="qualified">
    <xsd:import namespace="http://schemas.microsoft.com/office/2006/documentManagement/types"/>
    <xsd:import namespace="http://schemas.microsoft.com/office/infopath/2007/PartnerControls"/>
    <xsd:element name="IN_Archiving_DocType" ma:index="17" nillable="true" ma:displayName="Document Type" ma:default="Fundamental Document" ma:format="Dropdown" ma:internalName="IN_Archiving_DocType">
      <xsd:simpleType>
        <xsd:restriction base="dms:Choice">
          <xsd:enumeration value="Report"/>
          <xsd:enumeration value="Article"/>
          <xsd:enumeration value="Presentation"/>
          <xsd:enumeration value="Speech"/>
          <xsd:enumeration value="Fundamental Document"/>
          <xsd:enumeration value="Minutes of Meeting"/>
          <xsd:enumeration value="Other"/>
        </xsd:restriction>
      </xsd:simpleType>
    </xsd:element>
    <xsd:element name="IN_Archiving_ArchiveId" ma:index="21" nillable="true" ma:displayName="Archive Number" ma:description="Case number from ePhorte" ma:internalName="Archive_x0020_Number">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N_DivisionName xmlns="6ee981c3-3e74-458b-9583-f389e4bc4216">Brand Norway</IN_DivisionName>
    <IN_ArchiveAccessCode xmlns="6ee981c3-3e74-458b-9583-f389e4bc4216">UI</IN_ArchiveAccessCode>
    <IN_Archiving_DocType xmlns="62e8883c-5188-4302-a00a-120ef88c78b8">Fundamental Document</IN_Archiving_DocType>
    <IN_ArchiveCaseNumber xmlns="6ee981c3-3e74-458b-9583-f389e4bc4216" xsi:nil="true"/>
    <_ip_UnifiedCompliancePolicyUIAction xmlns="http://schemas.microsoft.com/sharepoint/v3" xsi:nil="true"/>
    <IN_Archiving_ArchiveId xmlns="62e8883c-5188-4302-a00a-120ef88c78b8" xsi:nil="true"/>
    <_ip_UnifiedCompliancePolicyProperties xmlns="http://schemas.microsoft.com/sharepoint/v3" xsi:nil="true"/>
    <IN_DivisionNumber xmlns="6ee981c3-3e74-458b-9583-f389e4bc4216" xsi:nil="true"/>
  </documentManagement>
</p:properties>
</file>

<file path=customXml/itemProps1.xml><?xml version="1.0" encoding="utf-8"?>
<ds:datastoreItem xmlns:ds="http://schemas.openxmlformats.org/officeDocument/2006/customXml" ds:itemID="{98D04B6F-F43B-49A3-B3D2-2F7B69238ED9}">
  <ds:schemaRefs>
    <ds:schemaRef ds:uri="http://schemas.microsoft.com/sharepoint/v3/contenttype/forms"/>
  </ds:schemaRefs>
</ds:datastoreItem>
</file>

<file path=customXml/itemProps2.xml><?xml version="1.0" encoding="utf-8"?>
<ds:datastoreItem xmlns:ds="http://schemas.openxmlformats.org/officeDocument/2006/customXml" ds:itemID="{8114BF48-65DA-47F6-9214-4E487DD576B2}">
  <ds:schemaRefs>
    <ds:schemaRef ds:uri="62e8883c-5188-4302-a00a-120ef88c78b8"/>
    <ds:schemaRef ds:uri="6ee981c3-3e74-458b-9583-f389e4bc4216"/>
    <ds:schemaRef ds:uri="9afd52f1-5c19-4352-a00b-d9c21e94471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698C849-2F21-4E16-BCC9-B15855153715}">
  <ds:schemaRefs>
    <ds:schemaRef ds:uri="62e8883c-5188-4302-a00a-120ef88c78b8"/>
    <ds:schemaRef ds:uri="6ee981c3-3e74-458b-9583-f389e4bc4216"/>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32</Slides>
  <Notes>18</Notes>
  <HiddenSlides>0</HiddenSlides>
  <ScaleCrop>false</ScaleCrop>
  <HeadingPairs>
    <vt:vector size="4" baseType="variant">
      <vt:variant>
        <vt:lpstr>Theme</vt:lpstr>
      </vt:variant>
      <vt:variant>
        <vt:i4>5</vt:i4>
      </vt:variant>
      <vt:variant>
        <vt:lpstr>Slide Titles</vt:lpstr>
      </vt:variant>
      <vt:variant>
        <vt:i4>32</vt:i4>
      </vt:variant>
    </vt:vector>
  </HeadingPairs>
  <TitlesOfParts>
    <vt:vector size="37" baseType="lpstr">
      <vt:lpstr>office theme</vt:lpstr>
      <vt:lpstr>Innovasjon_Norge_PPT_BokmÜl_169</vt:lpstr>
      <vt:lpstr>Office-tema</vt:lpstr>
      <vt:lpstr>Office Theme</vt:lpstr>
      <vt:lpstr>Gallery</vt:lpstr>
      <vt:lpstr>PowerPoint Presentation</vt:lpstr>
      <vt:lpstr>PowerPoint Presentation</vt:lpstr>
      <vt:lpstr>PowerPoint Presentation</vt:lpstr>
      <vt:lpstr>Objectives of the EEA and Norway Grants</vt:lpstr>
      <vt:lpstr>PowerPoint Presentation</vt:lpstr>
      <vt:lpstr>Energy Programme in Romania</vt:lpstr>
      <vt:lpstr>Energy Programme in Romania</vt:lpstr>
      <vt:lpstr>PowerPoint Presentation</vt:lpstr>
      <vt:lpstr>PowerPoint Presentation</vt:lpstr>
      <vt:lpstr>PowerPoint Presentation</vt:lpstr>
      <vt:lpstr>PowerPoint Presentation</vt:lpstr>
      <vt:lpstr>Donor Partnership Projects</vt:lpstr>
      <vt:lpstr>PowerPoint Presentation</vt:lpstr>
      <vt:lpstr>PowerPoint Presentation</vt:lpstr>
      <vt:lpstr>PowerPoint Presentation</vt:lpstr>
      <vt:lpstr>ELIGIBLE ACTIVITIES  </vt:lpstr>
      <vt:lpstr>PowerPoint Presentation</vt:lpstr>
      <vt:lpstr>Grant rates and co-financing</vt:lpstr>
      <vt:lpstr>Grant rate for non-economic operators</vt:lpstr>
      <vt:lpstr>Grant rate for entities involved in  economic activities</vt:lpstr>
      <vt:lpstr>For this Call the following categories  of state aid  will be applicable </vt:lpstr>
      <vt:lpstr>PowerPoint Presentation</vt:lpstr>
      <vt:lpstr>PowerPoint Presentation</vt:lpstr>
      <vt:lpstr>Introduction</vt:lpstr>
      <vt:lpstr>Read before filling in the form…</vt:lpstr>
      <vt:lpstr>Detailed Budget</vt:lpstr>
      <vt:lpstr>Balance Sheet – Historical Data</vt:lpstr>
      <vt:lpstr>P&amp;L_historic</vt:lpstr>
      <vt:lpstr>Balance Sheet and Profit and Loss – Historical data</vt:lpstr>
      <vt:lpstr>Good luck with your application!  Thank you!</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cp:revision>
  <dcterms:created xsi:type="dcterms:W3CDTF">2022-03-31T07:19:12Z</dcterms:created>
  <dcterms:modified xsi:type="dcterms:W3CDTF">2022-03-31T10:28:51Z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0x010100A985430B3FFFA94E83F7932E1DE93B77</vt:lpwstr>
  </property>
</Properties>
</file>