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4"/>
    <p:sldMasterId id="2147484435" r:id="rId5"/>
  </p:sldMasterIdLst>
  <p:notesMasterIdLst>
    <p:notesMasterId r:id="rId13"/>
  </p:notesMasterIdLst>
  <p:handoutMasterIdLst>
    <p:handoutMasterId r:id="rId14"/>
  </p:handoutMasterIdLst>
  <p:sldIdLst>
    <p:sldId id="2147470666" r:id="rId6"/>
    <p:sldId id="2147376081" r:id="rId7"/>
    <p:sldId id="2147376083" r:id="rId8"/>
    <p:sldId id="2147375869" r:id="rId9"/>
    <p:sldId id="2147479864" r:id="rId10"/>
    <p:sldId id="2147479865" r:id="rId11"/>
    <p:sldId id="2147479830" r:id="rId12"/>
  </p:sldIdLst>
  <p:sldSz cx="12192000" cy="6858000"/>
  <p:notesSz cx="6886575" cy="10018713"/>
  <p:defaultTex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56" userDrawn="1">
          <p15:clr>
            <a:srgbClr val="A4A3A4"/>
          </p15:clr>
        </p15:guide>
        <p15:guide id="2" pos="216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1F652E-FF05-5D66-F81F-6DAA611A062E}" name="Luisa van Erven" initials="" userId="S::luisa@tinkr.no::38f247b5-9808-4dda-94ba-1d2755b9f932" providerId="AD"/>
  <p188:author id="{A40DBF3D-6F00-11B6-3FE7-CF70D8F6CE5E}" name="Linn Bogsnes Miles" initials="LB" userId="S::linn.bogsnes.miles@tinkr.no::0ac8c35e-4942-42c7-a505-43e9180e679e" providerId="AD"/>
  <p188:author id="{9E14DBE1-6132-8EC4-CE2C-D09FD5AD2A27}" name="Linn Tomasdotter" initials="LT" userId="S::linn@tinkr.no::ebf919d5-219f-4565-b70f-b02ca420f5f1" providerId="AD"/>
  <p188:author id="{DE6FF8E8-B92B-1181-58DD-46C8E2E893D6}" name="Kristian Wengen" initials="" userId="S::kristian@tinkr.no::a4f7a25e-792c-43d6-9e3e-f65db666c5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0000"/>
    <a:srgbClr val="464E8E"/>
    <a:srgbClr val="E5EBFF"/>
    <a:srgbClr val="E5E4FE"/>
    <a:srgbClr val="53EABE"/>
    <a:srgbClr val="51EABF"/>
    <a:srgbClr val="1FED8F"/>
    <a:srgbClr val="1CEDB9"/>
    <a:srgbClr val="90F1D3"/>
    <a:srgbClr val="CCF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4BB5A8-2075-4C84-94B6-01BEF95978BD}" v="1" dt="2026-08-10T15:05:18.437"/>
    <p1510:client id="{E4F575C9-FDF8-462B-9102-57C3F98BF32F}" v="2" dt="2026-08-10T14:30:00.342"/>
  </p1510:revLst>
</p1510:revInfo>
</file>

<file path=ppt/tableStyles.xml><?xml version="1.0" encoding="utf-8"?>
<a:tblStyleLst xmlns:a="http://schemas.openxmlformats.org/drawingml/2006/main" def="{5C22544A-7EE6-4342-B048-85BDC9FD1C3A}">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44"/>
    <p:restoredTop sz="96271"/>
  </p:normalViewPr>
  <p:slideViewPr>
    <p:cSldViewPr snapToGrid="0">
      <p:cViewPr varScale="1">
        <p:scale>
          <a:sx n="71" d="100"/>
          <a:sy n="71" d="100"/>
        </p:scale>
        <p:origin x="33" y="504"/>
      </p:cViewPr>
      <p:guideLst/>
    </p:cSldViewPr>
  </p:slideViewPr>
  <p:notesTextViewPr>
    <p:cViewPr>
      <p:scale>
        <a:sx n="65" d="100"/>
        <a:sy n="65" d="100"/>
      </p:scale>
      <p:origin x="0" y="0"/>
    </p:cViewPr>
  </p:notesTextViewPr>
  <p:notesViewPr>
    <p:cSldViewPr snapToGrid="0">
      <p:cViewPr>
        <p:scale>
          <a:sx n="1" d="2"/>
          <a:sy n="1" d="2"/>
        </p:scale>
        <p:origin x="0" y="0"/>
      </p:cViewPr>
      <p:guideLst>
        <p:guide orient="horz" pos="3156"/>
        <p:guide pos="216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n Tomasdotter" userId="ebf919d5-219f-4565-b70f-b02ca420f5f1" providerId="ADAL" clId="{7DE081BE-6742-536A-ADE0-A88F4154FF99}"/>
    <pc:docChg chg="undo redo custSel addSld delSld modSld sldOrd addMainMaster delMainMaster modMainMaster">
      <pc:chgData name="Linn Tomasdotter" userId="ebf919d5-219f-4565-b70f-b02ca420f5f1" providerId="ADAL" clId="{7DE081BE-6742-536A-ADE0-A88F4154FF99}" dt="2026-07-12T18:22:51.352" v="27395" actId="14100"/>
      <pc:docMkLst>
        <pc:docMk/>
      </pc:docMkLst>
      <pc:sldChg chg="addSp delSp modSp add mod">
        <pc:chgData name="Linn Tomasdotter" userId="ebf919d5-219f-4565-b70f-b02ca420f5f1" providerId="ADAL" clId="{7DE081BE-6742-536A-ADE0-A88F4154FF99}" dt="2026-07-12T16:02:07.849" v="26838" actId="20577"/>
        <pc:sldMkLst>
          <pc:docMk/>
          <pc:sldMk cId="2335814757" sldId="256"/>
        </pc:sldMkLst>
        <pc:spChg chg="add mod">
          <ac:chgData name="Linn Tomasdotter" userId="ebf919d5-219f-4565-b70f-b02ca420f5f1" providerId="ADAL" clId="{7DE081BE-6742-536A-ADE0-A88F4154FF99}" dt="2026-07-12T16:02:07.849" v="26838" actId="20577"/>
          <ac:spMkLst>
            <pc:docMk/>
            <pc:sldMk cId="2335814757" sldId="256"/>
            <ac:spMk id="4" creationId="{8AE1D1E2-152F-9E04-F786-CF027A50FF95}"/>
          </ac:spMkLst>
        </pc:spChg>
      </pc:sldChg>
      <pc:sldChg chg="addSp delSp modSp add mod ord">
        <pc:chgData name="Linn Tomasdotter" userId="ebf919d5-219f-4565-b70f-b02ca420f5f1" providerId="ADAL" clId="{7DE081BE-6742-536A-ADE0-A88F4154FF99}" dt="2026-07-12T16:58:50.034" v="27033"/>
        <pc:sldMkLst>
          <pc:docMk/>
          <pc:sldMk cId="3468134763" sldId="2147375523"/>
        </pc:sldMkLst>
        <pc:spChg chg="mod">
          <ac:chgData name="Linn Tomasdotter" userId="ebf919d5-219f-4565-b70f-b02ca420f5f1" providerId="ADAL" clId="{7DE081BE-6742-536A-ADE0-A88F4154FF99}" dt="2026-07-12T15:51:13.166" v="26759" actId="20577"/>
          <ac:spMkLst>
            <pc:docMk/>
            <pc:sldMk cId="3468134763" sldId="2147375523"/>
            <ac:spMk id="10" creationId="{AEBFC934-86F7-9022-714B-40F2F45A8755}"/>
          </ac:spMkLst>
        </pc:spChg>
        <pc:spChg chg="mod">
          <ac:chgData name="Linn Tomasdotter" userId="ebf919d5-219f-4565-b70f-b02ca420f5f1" providerId="ADAL" clId="{7DE081BE-6742-536A-ADE0-A88F4154FF99}" dt="2026-07-12T16:58:50.034" v="27033"/>
          <ac:spMkLst>
            <pc:docMk/>
            <pc:sldMk cId="3468134763" sldId="2147375523"/>
            <ac:spMk id="11" creationId="{59544D01-8431-9D8C-B6BB-6B3EA7C2E8DC}"/>
          </ac:spMkLst>
        </pc:spChg>
        <pc:spChg chg="mod">
          <ac:chgData name="Linn Tomasdotter" userId="ebf919d5-219f-4565-b70f-b02ca420f5f1" providerId="ADAL" clId="{7DE081BE-6742-536A-ADE0-A88F4154FF99}" dt="2026-07-12T15:37:25.864" v="26509" actId="20577"/>
          <ac:spMkLst>
            <pc:docMk/>
            <pc:sldMk cId="3468134763" sldId="2147375523"/>
            <ac:spMk id="91" creationId="{712938E3-3266-2DD5-A5CB-566892C93AC6}"/>
          </ac:spMkLst>
        </pc:spChg>
      </pc:sldChg>
      <pc:sldChg chg="modSp mod">
        <pc:chgData name="Linn Tomasdotter" userId="ebf919d5-219f-4565-b70f-b02ca420f5f1" providerId="ADAL" clId="{7DE081BE-6742-536A-ADE0-A88F4154FF99}" dt="2026-07-12T16:40:37.683" v="26987"/>
        <pc:sldMkLst>
          <pc:docMk/>
          <pc:sldMk cId="1577704269" sldId="2147375817"/>
        </pc:sldMkLst>
        <pc:spChg chg="mod">
          <ac:chgData name="Linn Tomasdotter" userId="ebf919d5-219f-4565-b70f-b02ca420f5f1" providerId="ADAL" clId="{7DE081BE-6742-536A-ADE0-A88F4154FF99}" dt="2026-07-12T16:40:37.683" v="26987"/>
          <ac:spMkLst>
            <pc:docMk/>
            <pc:sldMk cId="1577704269" sldId="2147375817"/>
            <ac:spMk id="26" creationId="{B5E18524-ABFE-9C38-58FD-97A4A239E122}"/>
          </ac:spMkLst>
        </pc:spChg>
        <pc:graphicFrameChg chg="mod">
          <ac:chgData name="Linn Tomasdotter" userId="ebf919d5-219f-4565-b70f-b02ca420f5f1" providerId="ADAL" clId="{7DE081BE-6742-536A-ADE0-A88F4154FF99}" dt="2026-07-12T15:33:30.843" v="26454"/>
          <ac:graphicFrameMkLst>
            <pc:docMk/>
            <pc:sldMk cId="1577704269" sldId="2147375817"/>
            <ac:graphicFrameMk id="57" creationId="{41F54458-5563-3F10-AC0A-0E2E16B705E9}"/>
          </ac:graphicFrameMkLst>
        </pc:graphicFrameChg>
      </pc:sldChg>
      <pc:sldChg chg="addSp delSp modSp mod modCm modNotesTx">
        <pc:chgData name="Linn Tomasdotter" userId="ebf919d5-219f-4565-b70f-b02ca420f5f1" providerId="ADAL" clId="{7DE081BE-6742-536A-ADE0-A88F4154FF99}" dt="2026-07-12T17:15:23.805" v="27084" actId="108"/>
        <pc:sldMkLst>
          <pc:docMk/>
          <pc:sldMk cId="621031695" sldId="2147375869"/>
        </pc:sldMkLst>
        <pc:spChg chg="mod">
          <ac:chgData name="Linn Tomasdotter" userId="ebf919d5-219f-4565-b70f-b02ca420f5f1" providerId="ADAL" clId="{7DE081BE-6742-536A-ADE0-A88F4154FF99}" dt="2026-07-12T16:11:10.707" v="26860" actId="14100"/>
          <ac:spMkLst>
            <pc:docMk/>
            <pc:sldMk cId="621031695" sldId="2147375869"/>
            <ac:spMk id="3" creationId="{65D720A7-BBA0-1D48-F821-C7E7821BF021}"/>
          </ac:spMkLst>
        </pc:spChg>
        <pc:spChg chg="mod">
          <ac:chgData name="Linn Tomasdotter" userId="ebf919d5-219f-4565-b70f-b02ca420f5f1" providerId="ADAL" clId="{7DE081BE-6742-536A-ADE0-A88F4154FF99}" dt="2026-07-12T15:34:19.740" v="26455"/>
          <ac:spMkLst>
            <pc:docMk/>
            <pc:sldMk cId="621031695" sldId="2147375869"/>
            <ac:spMk id="4" creationId="{63FC902D-02A8-A8BA-200C-81AD6E4FAF78}"/>
          </ac:spMkLst>
        </pc:spChg>
        <pc:spChg chg="mod">
          <ac:chgData name="Linn Tomasdotter" userId="ebf919d5-219f-4565-b70f-b02ca420f5f1" providerId="ADAL" clId="{7DE081BE-6742-536A-ADE0-A88F4154FF99}" dt="2026-07-12T14:48:10.734" v="26234" actId="20577"/>
          <ac:spMkLst>
            <pc:docMk/>
            <pc:sldMk cId="621031695" sldId="2147375869"/>
            <ac:spMk id="10" creationId="{0D7DF32E-7B4B-3993-3D0E-FF953E6FA708}"/>
          </ac:spMkLst>
        </pc:spChg>
        <pc:spChg chg="mod">
          <ac:chgData name="Linn Tomasdotter" userId="ebf919d5-219f-4565-b70f-b02ca420f5f1" providerId="ADAL" clId="{7DE081BE-6742-536A-ADE0-A88F4154FF99}" dt="2026-07-12T17:15:18.517" v="27083"/>
          <ac:spMkLst>
            <pc:docMk/>
            <pc:sldMk cId="621031695" sldId="2147375869"/>
            <ac:spMk id="17" creationId="{84C6FDD8-6635-98B6-1D59-4E21838900DA}"/>
          </ac:spMkLst>
        </pc:spChg>
        <pc:spChg chg="mod">
          <ac:chgData name="Linn Tomasdotter" userId="ebf919d5-219f-4565-b70f-b02ca420f5f1" providerId="ADAL" clId="{7DE081BE-6742-536A-ADE0-A88F4154FF99}" dt="2026-07-12T17:15:18.517" v="27083"/>
          <ac:spMkLst>
            <pc:docMk/>
            <pc:sldMk cId="621031695" sldId="2147375869"/>
            <ac:spMk id="19" creationId="{457DC305-5E88-FA2E-699D-A6C303012BE4}"/>
          </ac:spMkLst>
        </pc:spChg>
        <pc:spChg chg="mod">
          <ac:chgData name="Linn Tomasdotter" userId="ebf919d5-219f-4565-b70f-b02ca420f5f1" providerId="ADAL" clId="{7DE081BE-6742-536A-ADE0-A88F4154FF99}" dt="2026-07-12T17:15:18.517" v="27083"/>
          <ac:spMkLst>
            <pc:docMk/>
            <pc:sldMk cId="621031695" sldId="2147375869"/>
            <ac:spMk id="20" creationId="{FA8C8146-9D72-2019-3AA9-126A305395FD}"/>
          </ac:spMkLst>
        </pc:spChg>
        <pc:spChg chg="mod">
          <ac:chgData name="Linn Tomasdotter" userId="ebf919d5-219f-4565-b70f-b02ca420f5f1" providerId="ADAL" clId="{7DE081BE-6742-536A-ADE0-A88F4154FF99}" dt="2026-07-12T17:15:18.517" v="27083"/>
          <ac:spMkLst>
            <pc:docMk/>
            <pc:sldMk cId="621031695" sldId="2147375869"/>
            <ac:spMk id="23" creationId="{53F28709-886A-5271-1A2D-C63AFA2A5104}"/>
          </ac:spMkLst>
        </pc:spChg>
        <pc:spChg chg="mod">
          <ac:chgData name="Linn Tomasdotter" userId="ebf919d5-219f-4565-b70f-b02ca420f5f1" providerId="ADAL" clId="{7DE081BE-6742-536A-ADE0-A88F4154FF99}" dt="2026-07-12T17:15:18.517" v="27083"/>
          <ac:spMkLst>
            <pc:docMk/>
            <pc:sldMk cId="621031695" sldId="2147375869"/>
            <ac:spMk id="24" creationId="{ACA437B2-F461-7624-BC4D-E1009E87383F}"/>
          </ac:spMkLst>
        </pc:spChg>
        <pc:spChg chg="mod">
          <ac:chgData name="Linn Tomasdotter" userId="ebf919d5-219f-4565-b70f-b02ca420f5f1" providerId="ADAL" clId="{7DE081BE-6742-536A-ADE0-A88F4154FF99}" dt="2026-07-12T17:15:18.517" v="27083"/>
          <ac:spMkLst>
            <pc:docMk/>
            <pc:sldMk cId="621031695" sldId="2147375869"/>
            <ac:spMk id="26" creationId="{AE088BA1-7FC5-D671-27EE-3364C25CE3D7}"/>
          </ac:spMkLst>
        </pc:spChg>
        <pc:spChg chg="mod">
          <ac:chgData name="Linn Tomasdotter" userId="ebf919d5-219f-4565-b70f-b02ca420f5f1" providerId="ADAL" clId="{7DE081BE-6742-536A-ADE0-A88F4154FF99}" dt="2026-07-12T17:15:18.517" v="27083"/>
          <ac:spMkLst>
            <pc:docMk/>
            <pc:sldMk cId="621031695" sldId="2147375869"/>
            <ac:spMk id="27" creationId="{BFE35062-3528-A6FA-7E10-87F7CC0B4642}"/>
          </ac:spMkLst>
        </pc:spChg>
        <pc:spChg chg="mod">
          <ac:chgData name="Linn Tomasdotter" userId="ebf919d5-219f-4565-b70f-b02ca420f5f1" providerId="ADAL" clId="{7DE081BE-6742-536A-ADE0-A88F4154FF99}" dt="2026-07-12T17:15:18.517" v="27083"/>
          <ac:spMkLst>
            <pc:docMk/>
            <pc:sldMk cId="621031695" sldId="2147375869"/>
            <ac:spMk id="29" creationId="{BE5D4205-EAB5-2299-AF93-0F4E649FD627}"/>
          </ac:spMkLst>
        </pc:spChg>
        <pc:spChg chg="mod">
          <ac:chgData name="Linn Tomasdotter" userId="ebf919d5-219f-4565-b70f-b02ca420f5f1" providerId="ADAL" clId="{7DE081BE-6742-536A-ADE0-A88F4154FF99}" dt="2026-07-12T17:15:18.517" v="27083"/>
          <ac:spMkLst>
            <pc:docMk/>
            <pc:sldMk cId="621031695" sldId="2147375869"/>
            <ac:spMk id="30" creationId="{CC6421D1-2EFB-8AB6-71AF-75702443A7E9}"/>
          </ac:spMkLst>
        </pc:spChg>
        <pc:spChg chg="mod">
          <ac:chgData name="Linn Tomasdotter" userId="ebf919d5-219f-4565-b70f-b02ca420f5f1" providerId="ADAL" clId="{7DE081BE-6742-536A-ADE0-A88F4154FF99}" dt="2026-07-12T17:15:23.805" v="27084" actId="108"/>
          <ac:spMkLst>
            <pc:docMk/>
            <pc:sldMk cId="621031695" sldId="2147375869"/>
            <ac:spMk id="31" creationId="{51262916-E87D-8D3F-4033-F659D7FFD18F}"/>
          </ac:spMkLst>
        </pc:spChg>
        <pc:extLst>
          <p:ext xmlns:p="http://schemas.openxmlformats.org/presentationml/2006/main" uri="{D6D511B9-2390-475A-947B-AFAB55BFBCF1}">
            <pc226:cmChg xmlns:pc226="http://schemas.microsoft.com/office/powerpoint/2022/06/main/command" chg="mod">
              <pc226:chgData name="Linn Tomasdotter" userId="ebf919d5-219f-4565-b70f-b02ca420f5f1" providerId="ADAL" clId="{7DE081BE-6742-536A-ADE0-A88F4154FF99}" dt="2026-07-03T16:53:45.597" v="25660" actId="20577"/>
              <pc2:cmMkLst xmlns:pc2="http://schemas.microsoft.com/office/powerpoint/2019/9/main/command">
                <pc:docMk/>
                <pc:sldMk cId="621031695" sldId="2147375869"/>
                <pc2:cmMk id="{67CDE48B-65A9-4222-A0D4-91929E17CE8D}"/>
              </pc2:cmMkLst>
            </pc226:cmChg>
          </p:ext>
        </pc:extLst>
      </pc:sldChg>
      <pc:sldChg chg="modSp mod">
        <pc:chgData name="Linn Tomasdotter" userId="ebf919d5-219f-4565-b70f-b02ca420f5f1" providerId="ADAL" clId="{7DE081BE-6742-536A-ADE0-A88F4154FF99}" dt="2026-07-12T15:29:47.653" v="26451" actId="20577"/>
        <pc:sldMkLst>
          <pc:docMk/>
          <pc:sldMk cId="3720933661" sldId="2147376034"/>
        </pc:sldMkLst>
        <pc:spChg chg="mod">
          <ac:chgData name="Linn Tomasdotter" userId="ebf919d5-219f-4565-b70f-b02ca420f5f1" providerId="ADAL" clId="{7DE081BE-6742-536A-ADE0-A88F4154FF99}" dt="2026-07-12T15:29:47.653" v="26451" actId="20577"/>
          <ac:spMkLst>
            <pc:docMk/>
            <pc:sldMk cId="3720933661" sldId="2147376034"/>
            <ac:spMk id="7" creationId="{DB8E6429-9C5D-ECD2-4574-B56E2439BD4F}"/>
          </ac:spMkLst>
        </pc:spChg>
        <pc:spChg chg="mod">
          <ac:chgData name="Linn Tomasdotter" userId="ebf919d5-219f-4565-b70f-b02ca420f5f1" providerId="ADAL" clId="{7DE081BE-6742-536A-ADE0-A88F4154FF99}" dt="2026-07-12T14:43:22.610" v="26206" actId="20577"/>
          <ac:spMkLst>
            <pc:docMk/>
            <pc:sldMk cId="3720933661" sldId="2147376034"/>
            <ac:spMk id="45" creationId="{42314284-0C16-5BC0-E9DA-FD3E9875DA60}"/>
          </ac:spMkLst>
        </pc:spChg>
      </pc:sldChg>
      <pc:sldChg chg="modSp mod">
        <pc:chgData name="Linn Tomasdotter" userId="ebf919d5-219f-4565-b70f-b02ca420f5f1" providerId="ADAL" clId="{7DE081BE-6742-536A-ADE0-A88F4154FF99}" dt="2026-07-12T15:03:06.730" v="26304" actId="20577"/>
        <pc:sldMkLst>
          <pc:docMk/>
          <pc:sldMk cId="290468346" sldId="2147376039"/>
        </pc:sldMkLst>
        <pc:spChg chg="mod">
          <ac:chgData name="Linn Tomasdotter" userId="ebf919d5-219f-4565-b70f-b02ca420f5f1" providerId="ADAL" clId="{7DE081BE-6742-536A-ADE0-A88F4154FF99}" dt="2026-07-12T15:03:06.730" v="26304" actId="20577"/>
          <ac:spMkLst>
            <pc:docMk/>
            <pc:sldMk cId="290468346" sldId="2147376039"/>
            <ac:spMk id="5" creationId="{35A7AF2E-EA9D-6643-62B1-25174639DC3C}"/>
          </ac:spMkLst>
        </pc:spChg>
      </pc:sldChg>
      <pc:sldChg chg="modSp mod">
        <pc:chgData name="Linn Tomasdotter" userId="ebf919d5-219f-4565-b70f-b02ca420f5f1" providerId="ADAL" clId="{7DE081BE-6742-536A-ADE0-A88F4154FF99}" dt="2026-07-12T17:34:31.742" v="27203" actId="20577"/>
        <pc:sldMkLst>
          <pc:docMk/>
          <pc:sldMk cId="1736408414" sldId="2147376069"/>
        </pc:sldMkLst>
        <pc:spChg chg="mod">
          <ac:chgData name="Linn Tomasdotter" userId="ebf919d5-219f-4565-b70f-b02ca420f5f1" providerId="ADAL" clId="{7DE081BE-6742-536A-ADE0-A88F4154FF99}" dt="2026-07-12T17:34:31.742" v="27203" actId="20577"/>
          <ac:spMkLst>
            <pc:docMk/>
            <pc:sldMk cId="1736408414" sldId="2147376069"/>
            <ac:spMk id="6" creationId="{39BA5E8B-03B3-2F12-3F74-BE6FC8D5D7EA}"/>
          </ac:spMkLst>
        </pc:spChg>
      </pc:sldChg>
      <pc:sldChg chg="addSp modSp mod modNotesTx">
        <pc:chgData name="Linn Tomasdotter" userId="ebf919d5-219f-4565-b70f-b02ca420f5f1" providerId="ADAL" clId="{7DE081BE-6742-536A-ADE0-A88F4154FF99}" dt="2026-07-12T16:22:19.930" v="26914" actId="20577"/>
        <pc:sldMkLst>
          <pc:docMk/>
          <pc:sldMk cId="3117928447" sldId="2147376077"/>
        </pc:sldMkLst>
        <pc:spChg chg="mod">
          <ac:chgData name="Linn Tomasdotter" userId="ebf919d5-219f-4565-b70f-b02ca420f5f1" providerId="ADAL" clId="{7DE081BE-6742-536A-ADE0-A88F4154FF99}" dt="2026-07-12T16:22:19.930" v="26914" actId="20577"/>
          <ac:spMkLst>
            <pc:docMk/>
            <pc:sldMk cId="3117928447" sldId="2147376077"/>
            <ac:spMk id="23" creationId="{B03FC2D6-7EF0-4C6A-686A-029E4EFED630}"/>
          </ac:spMkLst>
        </pc:spChg>
        <pc:spChg chg="mod">
          <ac:chgData name="Linn Tomasdotter" userId="ebf919d5-219f-4565-b70f-b02ca420f5f1" providerId="ADAL" clId="{7DE081BE-6742-536A-ADE0-A88F4154FF99}" dt="2026-07-12T16:20:42.922" v="26912" actId="20577"/>
          <ac:spMkLst>
            <pc:docMk/>
            <pc:sldMk cId="3117928447" sldId="2147376077"/>
            <ac:spMk id="27" creationId="{9C217B12-BF23-E96E-39D6-0B06CFFF3845}"/>
          </ac:spMkLst>
        </pc:spChg>
      </pc:sldChg>
      <pc:sldChg chg="modSp mod">
        <pc:chgData name="Linn Tomasdotter" userId="ebf919d5-219f-4565-b70f-b02ca420f5f1" providerId="ADAL" clId="{7DE081BE-6742-536A-ADE0-A88F4154FF99}" dt="2026-07-12T14:46:49.976" v="26226" actId="20577"/>
        <pc:sldMkLst>
          <pc:docMk/>
          <pc:sldMk cId="1660876054" sldId="2147376081"/>
        </pc:sldMkLst>
        <pc:spChg chg="mod">
          <ac:chgData name="Linn Tomasdotter" userId="ebf919d5-219f-4565-b70f-b02ca420f5f1" providerId="ADAL" clId="{7DE081BE-6742-536A-ADE0-A88F4154FF99}" dt="2026-07-12T14:46:49.976" v="26226" actId="20577"/>
          <ac:spMkLst>
            <pc:docMk/>
            <pc:sldMk cId="1660876054" sldId="2147376081"/>
            <ac:spMk id="7" creationId="{3133EC19-342D-770E-318B-AB1828FA19D9}"/>
          </ac:spMkLst>
        </pc:spChg>
      </pc:sldChg>
      <pc:sldChg chg="modSp mod">
        <pc:chgData name="Linn Tomasdotter" userId="ebf919d5-219f-4565-b70f-b02ca420f5f1" providerId="ADAL" clId="{7DE081BE-6742-536A-ADE0-A88F4154FF99}" dt="2026-07-12T17:14:21.652" v="27082" actId="20577"/>
        <pc:sldMkLst>
          <pc:docMk/>
          <pc:sldMk cId="2687635490" sldId="2147376083"/>
        </pc:sldMkLst>
        <pc:spChg chg="mod">
          <ac:chgData name="Linn Tomasdotter" userId="ebf919d5-219f-4565-b70f-b02ca420f5f1" providerId="ADAL" clId="{7DE081BE-6742-536A-ADE0-A88F4154FF99}" dt="2026-07-12T17:14:21.652" v="27082" actId="20577"/>
          <ac:spMkLst>
            <pc:docMk/>
            <pc:sldMk cId="2687635490" sldId="2147376083"/>
            <ac:spMk id="4" creationId="{735CFAF1-1921-F931-F2CE-D69E66469677}"/>
          </ac:spMkLst>
        </pc:spChg>
      </pc:sldChg>
      <pc:sldChg chg="modSp mod modNotesTx">
        <pc:chgData name="Linn Tomasdotter" userId="ebf919d5-219f-4565-b70f-b02ca420f5f1" providerId="ADAL" clId="{7DE081BE-6742-536A-ADE0-A88F4154FF99}" dt="2026-07-12T14:44:48.986" v="26220" actId="20577"/>
        <pc:sldMkLst>
          <pc:docMk/>
          <pc:sldMk cId="3842949416" sldId="2147376087"/>
        </pc:sldMkLst>
        <pc:spChg chg="mod">
          <ac:chgData name="Linn Tomasdotter" userId="ebf919d5-219f-4565-b70f-b02ca420f5f1" providerId="ADAL" clId="{7DE081BE-6742-536A-ADE0-A88F4154FF99}" dt="2026-07-12T14:44:48.986" v="26220" actId="20577"/>
          <ac:spMkLst>
            <pc:docMk/>
            <pc:sldMk cId="3842949416" sldId="2147376087"/>
            <ac:spMk id="27" creationId="{C9EB2D8A-8455-DADD-2812-57C32A19A821}"/>
          </ac:spMkLst>
        </pc:spChg>
      </pc:sldChg>
      <pc:sldChg chg="addSp delSp modSp mod modNotesTx">
        <pc:chgData name="Linn Tomasdotter" userId="ebf919d5-219f-4565-b70f-b02ca420f5f1" providerId="ADAL" clId="{7DE081BE-6742-536A-ADE0-A88F4154FF99}" dt="2026-07-12T17:35:25.789" v="27229" actId="20577"/>
        <pc:sldMkLst>
          <pc:docMk/>
          <pc:sldMk cId="878707752" sldId="2147376099"/>
        </pc:sldMkLst>
        <pc:spChg chg="mod">
          <ac:chgData name="Linn Tomasdotter" userId="ebf919d5-219f-4565-b70f-b02ca420f5f1" providerId="ADAL" clId="{7DE081BE-6742-536A-ADE0-A88F4154FF99}" dt="2026-07-12T17:35:25.789" v="27229" actId="20577"/>
          <ac:spMkLst>
            <pc:docMk/>
            <pc:sldMk cId="878707752" sldId="2147376099"/>
            <ac:spMk id="23" creationId="{9B768D39-ABD6-14C6-3A41-A276AC07BA67}"/>
          </ac:spMkLst>
        </pc:spChg>
      </pc:sldChg>
      <pc:sldChg chg="modSp mod">
        <pc:chgData name="Linn Tomasdotter" userId="ebf919d5-219f-4565-b70f-b02ca420f5f1" providerId="ADAL" clId="{7DE081BE-6742-536A-ADE0-A88F4154FF99}" dt="2026-07-12T17:32:31.308" v="27178" actId="27636"/>
        <pc:sldMkLst>
          <pc:docMk/>
          <pc:sldMk cId="2094949482" sldId="2147376108"/>
        </pc:sldMkLst>
        <pc:spChg chg="mod">
          <ac:chgData name="Linn Tomasdotter" userId="ebf919d5-219f-4565-b70f-b02ca420f5f1" providerId="ADAL" clId="{7DE081BE-6742-536A-ADE0-A88F4154FF99}" dt="2026-07-12T15:29:06.865" v="26449" actId="1076"/>
          <ac:spMkLst>
            <pc:docMk/>
            <pc:sldMk cId="2094949482" sldId="2147376108"/>
            <ac:spMk id="3" creationId="{4B27A4E2-D773-6165-FC11-D36133974809}"/>
          </ac:spMkLst>
        </pc:spChg>
        <pc:spChg chg="mod">
          <ac:chgData name="Linn Tomasdotter" userId="ebf919d5-219f-4565-b70f-b02ca420f5f1" providerId="ADAL" clId="{7DE081BE-6742-536A-ADE0-A88F4154FF99}" dt="2026-07-12T15:28:55.681" v="26448" actId="20577"/>
          <ac:spMkLst>
            <pc:docMk/>
            <pc:sldMk cId="2094949482" sldId="2147376108"/>
            <ac:spMk id="7" creationId="{3129C98C-77A4-6D6F-4769-795D03286DA9}"/>
          </ac:spMkLst>
        </pc:spChg>
        <pc:spChg chg="mod">
          <ac:chgData name="Linn Tomasdotter" userId="ebf919d5-219f-4565-b70f-b02ca420f5f1" providerId="ADAL" clId="{7DE081BE-6742-536A-ADE0-A88F4154FF99}" dt="2026-07-12T17:32:31.308" v="27178" actId="27636"/>
          <ac:spMkLst>
            <pc:docMk/>
            <pc:sldMk cId="2094949482" sldId="2147376108"/>
            <ac:spMk id="8" creationId="{19160E0B-6150-FECE-4FAA-81C1E25608E5}"/>
          </ac:spMkLst>
        </pc:spChg>
      </pc:sldChg>
      <pc:sldChg chg="modSp mod">
        <pc:chgData name="Linn Tomasdotter" userId="ebf919d5-219f-4565-b70f-b02ca420f5f1" providerId="ADAL" clId="{7DE081BE-6742-536A-ADE0-A88F4154FF99}" dt="2026-07-12T16:33:23.385" v="26950" actId="20577"/>
        <pc:sldMkLst>
          <pc:docMk/>
          <pc:sldMk cId="1581286326" sldId="2147376115"/>
        </pc:sldMkLst>
        <pc:spChg chg="mod">
          <ac:chgData name="Linn Tomasdotter" userId="ebf919d5-219f-4565-b70f-b02ca420f5f1" providerId="ADAL" clId="{7DE081BE-6742-536A-ADE0-A88F4154FF99}" dt="2026-07-12T14:50:51.932" v="26255" actId="20577"/>
          <ac:spMkLst>
            <pc:docMk/>
            <pc:sldMk cId="1581286326" sldId="2147376115"/>
            <ac:spMk id="2" creationId="{2E079414-6754-9027-4863-68D942E52456}"/>
          </ac:spMkLst>
        </pc:spChg>
        <pc:spChg chg="mod">
          <ac:chgData name="Linn Tomasdotter" userId="ebf919d5-219f-4565-b70f-b02ca420f5f1" providerId="ADAL" clId="{7DE081BE-6742-536A-ADE0-A88F4154FF99}" dt="2026-07-12T16:33:23.385" v="26950" actId="20577"/>
          <ac:spMkLst>
            <pc:docMk/>
            <pc:sldMk cId="1581286326" sldId="2147376115"/>
            <ac:spMk id="5" creationId="{E9602B17-4411-CD7B-EB79-3C514F3E0370}"/>
          </ac:spMkLst>
        </pc:spChg>
        <pc:spChg chg="mod">
          <ac:chgData name="Linn Tomasdotter" userId="ebf919d5-219f-4565-b70f-b02ca420f5f1" providerId="ADAL" clId="{7DE081BE-6742-536A-ADE0-A88F4154FF99}" dt="2026-07-12T15:33:25.751" v="26452" actId="313"/>
          <ac:spMkLst>
            <pc:docMk/>
            <pc:sldMk cId="1581286326" sldId="2147376115"/>
            <ac:spMk id="6" creationId="{A6E487F2-F74B-D4D3-EEEE-886DCFCF1194}"/>
          </ac:spMkLst>
        </pc:spChg>
      </pc:sldChg>
      <pc:sldChg chg="modSp mod modNotesTx">
        <pc:chgData name="Linn Tomasdotter" userId="ebf919d5-219f-4565-b70f-b02ca420f5f1" providerId="ADAL" clId="{7DE081BE-6742-536A-ADE0-A88F4154FF99}" dt="2026-07-12T17:01:35.863" v="27045" actId="20577"/>
        <pc:sldMkLst>
          <pc:docMk/>
          <pc:sldMk cId="1399850355" sldId="2147376142"/>
        </pc:sldMkLst>
        <pc:spChg chg="mod">
          <ac:chgData name="Linn Tomasdotter" userId="ebf919d5-219f-4565-b70f-b02ca420f5f1" providerId="ADAL" clId="{7DE081BE-6742-536A-ADE0-A88F4154FF99}" dt="2026-07-12T17:01:35.863" v="27045" actId="20577"/>
          <ac:spMkLst>
            <pc:docMk/>
            <pc:sldMk cId="1399850355" sldId="2147376142"/>
            <ac:spMk id="14" creationId="{6FC75464-88F6-9E36-2558-434BA605AA61}"/>
          </ac:spMkLst>
        </pc:spChg>
      </pc:sldChg>
      <pc:sldChg chg="addSp modSp mod">
        <pc:chgData name="Linn Tomasdotter" userId="ebf919d5-219f-4565-b70f-b02ca420f5f1" providerId="ADAL" clId="{7DE081BE-6742-536A-ADE0-A88F4154FF99}" dt="2026-07-12T18:12:59.717" v="27320" actId="20577"/>
        <pc:sldMkLst>
          <pc:docMk/>
          <pc:sldMk cId="2512407755" sldId="2147376150"/>
        </pc:sldMkLst>
        <pc:spChg chg="mod">
          <ac:chgData name="Linn Tomasdotter" userId="ebf919d5-219f-4565-b70f-b02ca420f5f1" providerId="ADAL" clId="{7DE081BE-6742-536A-ADE0-A88F4154FF99}" dt="2026-07-12T18:12:59.717" v="27320" actId="20577"/>
          <ac:spMkLst>
            <pc:docMk/>
            <pc:sldMk cId="2512407755" sldId="2147376150"/>
            <ac:spMk id="2" creationId="{A455251F-C45F-76EE-0882-035BFA1F832A}"/>
          </ac:spMkLst>
        </pc:spChg>
      </pc:sldChg>
      <pc:sldChg chg="modSp mod">
        <pc:chgData name="Linn Tomasdotter" userId="ebf919d5-219f-4565-b70f-b02ca420f5f1" providerId="ADAL" clId="{7DE081BE-6742-536A-ADE0-A88F4154FF99}" dt="2026-07-12T18:16:22.016" v="27339" actId="20577"/>
        <pc:sldMkLst>
          <pc:docMk/>
          <pc:sldMk cId="591035431" sldId="2147376162"/>
        </pc:sldMkLst>
        <pc:spChg chg="mod">
          <ac:chgData name="Linn Tomasdotter" userId="ebf919d5-219f-4565-b70f-b02ca420f5f1" providerId="ADAL" clId="{7DE081BE-6742-536A-ADE0-A88F4154FF99}" dt="2026-07-12T18:16:22.016" v="27339" actId="20577"/>
          <ac:spMkLst>
            <pc:docMk/>
            <pc:sldMk cId="591035431" sldId="2147376162"/>
            <ac:spMk id="4" creationId="{D1F321E5-B457-7A38-7812-96A155C4B0C7}"/>
          </ac:spMkLst>
        </pc:spChg>
        <pc:spChg chg="mod">
          <ac:chgData name="Linn Tomasdotter" userId="ebf919d5-219f-4565-b70f-b02ca420f5f1" providerId="ADAL" clId="{7DE081BE-6742-536A-ADE0-A88F4154FF99}" dt="2026-07-12T15:35:58.151" v="26492" actId="1076"/>
          <ac:spMkLst>
            <pc:docMk/>
            <pc:sldMk cId="591035431" sldId="2147376162"/>
            <ac:spMk id="187" creationId="{2590169A-2348-F5A9-7B3D-6B421A427FE8}"/>
          </ac:spMkLst>
        </pc:spChg>
      </pc:sldChg>
      <pc:sldChg chg="addSp delSp modSp mod modNotesTx">
        <pc:chgData name="Linn Tomasdotter" userId="ebf919d5-219f-4565-b70f-b02ca420f5f1" providerId="ADAL" clId="{7DE081BE-6742-536A-ADE0-A88F4154FF99}" dt="2026-07-12T17:33:50.329" v="27195" actId="20577"/>
        <pc:sldMkLst>
          <pc:docMk/>
          <pc:sldMk cId="2255609190" sldId="2147376169"/>
        </pc:sldMkLst>
        <pc:spChg chg="add mod">
          <ac:chgData name="Linn Tomasdotter" userId="ebf919d5-219f-4565-b70f-b02ca420f5f1" providerId="ADAL" clId="{7DE081BE-6742-536A-ADE0-A88F4154FF99}" dt="2026-07-12T14:53:00.566" v="26262" actId="790"/>
          <ac:spMkLst>
            <pc:docMk/>
            <pc:sldMk cId="2255609190" sldId="2147376169"/>
            <ac:spMk id="2" creationId="{51005E77-1A45-4667-8827-CF6F40E85C9F}"/>
          </ac:spMkLst>
        </pc:spChg>
        <pc:spChg chg="add mod">
          <ac:chgData name="Linn Tomasdotter" userId="ebf919d5-219f-4565-b70f-b02ca420f5f1" providerId="ADAL" clId="{7DE081BE-6742-536A-ADE0-A88F4154FF99}" dt="2026-07-12T14:53:00.566" v="26262" actId="790"/>
          <ac:spMkLst>
            <pc:docMk/>
            <pc:sldMk cId="2255609190" sldId="2147376169"/>
            <ac:spMk id="4" creationId="{A28C1317-D940-6C20-FD6D-44CF6E055C24}"/>
          </ac:spMkLst>
        </pc:spChg>
        <pc:spChg chg="mod">
          <ac:chgData name="Linn Tomasdotter" userId="ebf919d5-219f-4565-b70f-b02ca420f5f1" providerId="ADAL" clId="{7DE081BE-6742-536A-ADE0-A88F4154FF99}" dt="2026-07-12T14:53:00.566" v="26262" actId="790"/>
          <ac:spMkLst>
            <pc:docMk/>
            <pc:sldMk cId="2255609190" sldId="2147376169"/>
            <ac:spMk id="5" creationId="{06076B13-EF77-7527-0E48-F2D6DB9ABFDD}"/>
          </ac:spMkLst>
        </pc:spChg>
        <pc:spChg chg="mod">
          <ac:chgData name="Linn Tomasdotter" userId="ebf919d5-219f-4565-b70f-b02ca420f5f1" providerId="ADAL" clId="{7DE081BE-6742-536A-ADE0-A88F4154FF99}" dt="2026-07-12T14:53:00.566" v="26262" actId="790"/>
          <ac:spMkLst>
            <pc:docMk/>
            <pc:sldMk cId="2255609190" sldId="2147376169"/>
            <ac:spMk id="8" creationId="{97030E16-DCC8-C7CA-5A98-160C8164DBB2}"/>
          </ac:spMkLst>
        </pc:spChg>
        <pc:spChg chg="mod">
          <ac:chgData name="Linn Tomasdotter" userId="ebf919d5-219f-4565-b70f-b02ca420f5f1" providerId="ADAL" clId="{7DE081BE-6742-536A-ADE0-A88F4154FF99}" dt="2026-07-12T14:53:00.566" v="26262" actId="790"/>
          <ac:spMkLst>
            <pc:docMk/>
            <pc:sldMk cId="2255609190" sldId="2147376169"/>
            <ac:spMk id="9" creationId="{E6B7D1AD-12BC-267B-6506-C4790C966460}"/>
          </ac:spMkLst>
        </pc:spChg>
        <pc:spChg chg="mod">
          <ac:chgData name="Linn Tomasdotter" userId="ebf919d5-219f-4565-b70f-b02ca420f5f1" providerId="ADAL" clId="{7DE081BE-6742-536A-ADE0-A88F4154FF99}" dt="2026-07-12T14:53:00.566" v="26262" actId="790"/>
          <ac:spMkLst>
            <pc:docMk/>
            <pc:sldMk cId="2255609190" sldId="2147376169"/>
            <ac:spMk id="10" creationId="{07AF0A97-6B5E-93CB-2ACA-A6CC79CEC463}"/>
          </ac:spMkLst>
        </pc:spChg>
        <pc:graphicFrameChg chg="mod modGraphic">
          <ac:chgData name="Linn Tomasdotter" userId="ebf919d5-219f-4565-b70f-b02ca420f5f1" providerId="ADAL" clId="{7DE081BE-6742-536A-ADE0-A88F4154FF99}" dt="2026-07-12T17:00:33.409" v="27040" actId="20577"/>
          <ac:graphicFrameMkLst>
            <pc:docMk/>
            <pc:sldMk cId="2255609190" sldId="2147376169"/>
            <ac:graphicFrameMk id="12" creationId="{94E717CF-CA22-EDC6-5A86-0BECB6D9C5BC}"/>
          </ac:graphicFrameMkLst>
        </pc:graphicFrameChg>
        <pc:graphicFrameChg chg="mod modGraphic">
          <ac:chgData name="Linn Tomasdotter" userId="ebf919d5-219f-4565-b70f-b02ca420f5f1" providerId="ADAL" clId="{7DE081BE-6742-536A-ADE0-A88F4154FF99}" dt="2026-07-12T17:33:50.329" v="27195" actId="20577"/>
          <ac:graphicFrameMkLst>
            <pc:docMk/>
            <pc:sldMk cId="2255609190" sldId="2147376169"/>
            <ac:graphicFrameMk id="13" creationId="{3A45C0DD-F390-3FC5-D4B4-9867B800D9F2}"/>
          </ac:graphicFrameMkLst>
        </pc:graphicFrameChg>
      </pc:sldChg>
      <pc:sldChg chg="modSp mod">
        <pc:chgData name="Linn Tomasdotter" userId="ebf919d5-219f-4565-b70f-b02ca420f5f1" providerId="ADAL" clId="{7DE081BE-6742-536A-ADE0-A88F4154FF99}" dt="2026-07-12T17:37:31.816" v="27280" actId="20577"/>
        <pc:sldMkLst>
          <pc:docMk/>
          <pc:sldMk cId="2966623058" sldId="2147376173"/>
        </pc:sldMkLst>
        <pc:graphicFrameChg chg="modGraphic">
          <ac:chgData name="Linn Tomasdotter" userId="ebf919d5-219f-4565-b70f-b02ca420f5f1" providerId="ADAL" clId="{7DE081BE-6742-536A-ADE0-A88F4154FF99}" dt="2026-07-12T17:37:31.816" v="27280" actId="20577"/>
          <ac:graphicFrameMkLst>
            <pc:docMk/>
            <pc:sldMk cId="2966623058" sldId="2147376173"/>
            <ac:graphicFrameMk id="5" creationId="{5EEFFE0C-1177-BA60-50B8-94299C5EDE9E}"/>
          </ac:graphicFrameMkLst>
        </pc:graphicFrameChg>
      </pc:sldChg>
      <pc:sldChg chg="modSp mod">
        <pc:chgData name="Linn Tomasdotter" userId="ebf919d5-219f-4565-b70f-b02ca420f5f1" providerId="ADAL" clId="{7DE081BE-6742-536A-ADE0-A88F4154FF99}" dt="2026-07-12T17:33:08.696" v="27184" actId="20577"/>
        <pc:sldMkLst>
          <pc:docMk/>
          <pc:sldMk cId="1561212375" sldId="2147376174"/>
        </pc:sldMkLst>
        <pc:graphicFrameChg chg="modGraphic">
          <ac:chgData name="Linn Tomasdotter" userId="ebf919d5-219f-4565-b70f-b02ca420f5f1" providerId="ADAL" clId="{7DE081BE-6742-536A-ADE0-A88F4154FF99}" dt="2026-07-12T17:33:08.696" v="27184" actId="20577"/>
          <ac:graphicFrameMkLst>
            <pc:docMk/>
            <pc:sldMk cId="1561212375" sldId="2147376174"/>
            <ac:graphicFrameMk id="5" creationId="{F08D90DF-4CFB-557D-9D80-E43051686642}"/>
          </ac:graphicFrameMkLst>
        </pc:graphicFrameChg>
      </pc:sldChg>
      <pc:sldChg chg="modSp mod">
        <pc:chgData name="Linn Tomasdotter" userId="ebf919d5-219f-4565-b70f-b02ca420f5f1" providerId="ADAL" clId="{7DE081BE-6742-536A-ADE0-A88F4154FF99}" dt="2026-07-12T17:35:08.698" v="27223" actId="20577"/>
        <pc:sldMkLst>
          <pc:docMk/>
          <pc:sldMk cId="1400602755" sldId="2147376175"/>
        </pc:sldMkLst>
        <pc:spChg chg="mod">
          <ac:chgData name="Linn Tomasdotter" userId="ebf919d5-219f-4565-b70f-b02ca420f5f1" providerId="ADAL" clId="{7DE081BE-6742-536A-ADE0-A88F4154FF99}" dt="2026-07-12T15:25:50.770" v="26372" actId="20577"/>
          <ac:spMkLst>
            <pc:docMk/>
            <pc:sldMk cId="1400602755" sldId="2147376175"/>
            <ac:spMk id="3" creationId="{C2AFA93C-663E-BEF3-466B-1892630A6141}"/>
          </ac:spMkLst>
        </pc:spChg>
        <pc:graphicFrameChg chg="modGraphic">
          <ac:chgData name="Linn Tomasdotter" userId="ebf919d5-219f-4565-b70f-b02ca420f5f1" providerId="ADAL" clId="{7DE081BE-6742-536A-ADE0-A88F4154FF99}" dt="2026-07-12T17:35:08.698" v="27223" actId="20577"/>
          <ac:graphicFrameMkLst>
            <pc:docMk/>
            <pc:sldMk cId="1400602755" sldId="2147376175"/>
            <ac:graphicFrameMk id="5" creationId="{EDB2D5BF-E1F5-9C83-BC5E-786BF837855F}"/>
          </ac:graphicFrameMkLst>
        </pc:graphicFrameChg>
      </pc:sldChg>
      <pc:sldChg chg="modSp mod modNotesTx">
        <pc:chgData name="Linn Tomasdotter" userId="ebf919d5-219f-4565-b70f-b02ca420f5f1" providerId="ADAL" clId="{7DE081BE-6742-536A-ADE0-A88F4154FF99}" dt="2026-07-12T17:31:20.156" v="27166" actId="20577"/>
        <pc:sldMkLst>
          <pc:docMk/>
          <pc:sldMk cId="1794746431" sldId="2147376176"/>
        </pc:sldMkLst>
        <pc:graphicFrameChg chg="mod modGraphic">
          <ac:chgData name="Linn Tomasdotter" userId="ebf919d5-219f-4565-b70f-b02ca420f5f1" providerId="ADAL" clId="{7DE081BE-6742-536A-ADE0-A88F4154FF99}" dt="2026-07-12T17:31:20.156" v="27166" actId="20577"/>
          <ac:graphicFrameMkLst>
            <pc:docMk/>
            <pc:sldMk cId="1794746431" sldId="2147376176"/>
            <ac:graphicFrameMk id="4" creationId="{5A579893-193B-BA41-3218-082F2FF092F6}"/>
          </ac:graphicFrameMkLst>
        </pc:graphicFrameChg>
      </pc:sldChg>
      <pc:sldChg chg="modSp mod">
        <pc:chgData name="Linn Tomasdotter" userId="ebf919d5-219f-4565-b70f-b02ca420f5f1" providerId="ADAL" clId="{7DE081BE-6742-536A-ADE0-A88F4154FF99}" dt="2026-07-12T16:25:16.399" v="26922" actId="20577"/>
        <pc:sldMkLst>
          <pc:docMk/>
          <pc:sldMk cId="2597145735" sldId="2147376178"/>
        </pc:sldMkLst>
        <pc:graphicFrameChg chg="mod modGraphic">
          <ac:chgData name="Linn Tomasdotter" userId="ebf919d5-219f-4565-b70f-b02ca420f5f1" providerId="ADAL" clId="{7DE081BE-6742-536A-ADE0-A88F4154FF99}" dt="2026-07-12T16:25:16.399" v="26922" actId="20577"/>
          <ac:graphicFrameMkLst>
            <pc:docMk/>
            <pc:sldMk cId="2597145735" sldId="2147376178"/>
            <ac:graphicFrameMk id="4" creationId="{7EA01FBF-9496-9D35-5435-FDC5DB47F17E}"/>
          </ac:graphicFrameMkLst>
        </pc:graphicFrameChg>
      </pc:sldChg>
      <pc:sldChg chg="addSp delSp modSp mod">
        <pc:chgData name="Linn Tomasdotter" userId="ebf919d5-219f-4565-b70f-b02ca420f5f1" providerId="ADAL" clId="{7DE081BE-6742-536A-ADE0-A88F4154FF99}" dt="2026-07-12T18:19:32.943" v="27350" actId="20577"/>
        <pc:sldMkLst>
          <pc:docMk/>
          <pc:sldMk cId="2278353611" sldId="2147376199"/>
        </pc:sldMkLst>
        <pc:spChg chg="mod">
          <ac:chgData name="Linn Tomasdotter" userId="ebf919d5-219f-4565-b70f-b02ca420f5f1" providerId="ADAL" clId="{7DE081BE-6742-536A-ADE0-A88F4154FF99}" dt="2026-07-12T16:15:26.855" v="26876" actId="20577"/>
          <ac:spMkLst>
            <pc:docMk/>
            <pc:sldMk cId="2278353611" sldId="2147376199"/>
            <ac:spMk id="2" creationId="{32C3B9A7-413D-E232-E091-D66E0B008E63}"/>
          </ac:spMkLst>
        </pc:spChg>
        <pc:graphicFrameChg chg="modGraphic">
          <ac:chgData name="Linn Tomasdotter" userId="ebf919d5-219f-4565-b70f-b02ca420f5f1" providerId="ADAL" clId="{7DE081BE-6742-536A-ADE0-A88F4154FF99}" dt="2026-07-12T16:14:41.163" v="26871" actId="20577"/>
          <ac:graphicFrameMkLst>
            <pc:docMk/>
            <pc:sldMk cId="2278353611" sldId="2147376199"/>
            <ac:graphicFrameMk id="15" creationId="{3B02DB4B-87C3-95FE-105C-B590A7321AA2}"/>
          </ac:graphicFrameMkLst>
        </pc:graphicFrameChg>
        <pc:graphicFrameChg chg="mod modGraphic">
          <ac:chgData name="Linn Tomasdotter" userId="ebf919d5-219f-4565-b70f-b02ca420f5f1" providerId="ADAL" clId="{7DE081BE-6742-536A-ADE0-A88F4154FF99}" dt="2026-07-12T18:19:32.943" v="27350" actId="20577"/>
          <ac:graphicFrameMkLst>
            <pc:docMk/>
            <pc:sldMk cId="2278353611" sldId="2147376199"/>
            <ac:graphicFrameMk id="16" creationId="{A42DBFB0-15BC-AFC9-731D-46EFA1DE06DB}"/>
          </ac:graphicFrameMkLst>
        </pc:graphicFrameChg>
        <pc:graphicFrameChg chg="modGraphic">
          <ac:chgData name="Linn Tomasdotter" userId="ebf919d5-219f-4565-b70f-b02ca420f5f1" providerId="ADAL" clId="{7DE081BE-6742-536A-ADE0-A88F4154FF99}" dt="2026-07-12T16:14:11.107" v="26870" actId="20577"/>
          <ac:graphicFrameMkLst>
            <pc:docMk/>
            <pc:sldMk cId="2278353611" sldId="2147376199"/>
            <ac:graphicFrameMk id="17" creationId="{F388759B-6305-A133-7E6E-D16E8260DDB8}"/>
          </ac:graphicFrameMkLst>
        </pc:graphicFrameChg>
        <pc:picChg chg="mod">
          <ac:chgData name="Linn Tomasdotter" userId="ebf919d5-219f-4565-b70f-b02ca420f5f1" providerId="ADAL" clId="{7DE081BE-6742-536A-ADE0-A88F4154FF99}" dt="2026-07-12T17:03:39.766" v="27061" actId="1076"/>
          <ac:picMkLst>
            <pc:docMk/>
            <pc:sldMk cId="2278353611" sldId="2147376199"/>
            <ac:picMk id="6" creationId="{E62FB136-D63F-7902-54CA-D89B8A6FEDF3}"/>
          </ac:picMkLst>
        </pc:picChg>
      </pc:sldChg>
      <pc:sldChg chg="delSp modSp mod modCm modNotesTx">
        <pc:chgData name="Linn Tomasdotter" userId="ebf919d5-219f-4565-b70f-b02ca420f5f1" providerId="ADAL" clId="{7DE081BE-6742-536A-ADE0-A88F4154FF99}" dt="2026-07-12T16:06:31.757" v="26848" actId="20577"/>
        <pc:sldMkLst>
          <pc:docMk/>
          <pc:sldMk cId="796683865" sldId="2147376200"/>
        </pc:sldMkLst>
        <pc:spChg chg="mod">
          <ac:chgData name="Linn Tomasdotter" userId="ebf919d5-219f-4565-b70f-b02ca420f5f1" providerId="ADAL" clId="{7DE081BE-6742-536A-ADE0-A88F4154FF99}" dt="2026-07-12T16:06:31.757" v="26848" actId="20577"/>
          <ac:spMkLst>
            <pc:docMk/>
            <pc:sldMk cId="796683865" sldId="2147376200"/>
            <ac:spMk id="35" creationId="{972357FE-23F9-E7F7-B207-8B2752ACB346}"/>
          </ac:spMkLst>
        </pc:spChg>
        <pc:extLst>
          <p:ext xmlns:p="http://schemas.openxmlformats.org/presentationml/2006/main" uri="{D6D511B9-2390-475A-947B-AFAB55BFBCF1}">
            <pc226:cmChg xmlns:pc226="http://schemas.microsoft.com/office/powerpoint/2022/06/main/command" chg="mod">
              <pc226:chgData name="Linn Tomasdotter" userId="ebf919d5-219f-4565-b70f-b02ca420f5f1" providerId="ADAL" clId="{7DE081BE-6742-536A-ADE0-A88F4154FF99}" dt="2026-07-03T16:44:45.571" v="25538" actId="20577"/>
              <pc2:cmMkLst xmlns:pc2="http://schemas.microsoft.com/office/powerpoint/2019/9/main/command">
                <pc:docMk/>
                <pc:sldMk cId="796683865" sldId="2147376200"/>
                <pc2:cmMk id="{FF416B90-15BC-4129-B7F1-6DBE894487CA}"/>
              </pc2:cmMkLst>
            </pc226:cmChg>
            <pc226:cmChg xmlns:pc226="http://schemas.microsoft.com/office/powerpoint/2022/06/main/command" chg="mod">
              <pc226:chgData name="Linn Tomasdotter" userId="ebf919d5-219f-4565-b70f-b02ca420f5f1" providerId="ADAL" clId="{7DE081BE-6742-536A-ADE0-A88F4154FF99}" dt="2026-07-03T16:45:46.964" v="25582" actId="20577"/>
              <pc2:cmMkLst xmlns:pc2="http://schemas.microsoft.com/office/powerpoint/2019/9/main/command">
                <pc:docMk/>
                <pc:sldMk cId="796683865" sldId="2147376200"/>
                <pc2:cmMk id="{F757A5F8-C35D-4A7B-AFBB-159BBD82F591}"/>
              </pc2:cmMkLst>
            </pc226:cmChg>
          </p:ext>
        </pc:extLst>
      </pc:sldChg>
      <pc:sldChg chg="addSp delSp modSp mod">
        <pc:chgData name="Linn Tomasdotter" userId="ebf919d5-219f-4565-b70f-b02ca420f5f1" providerId="ADAL" clId="{7DE081BE-6742-536A-ADE0-A88F4154FF99}" dt="2026-07-12T17:11:04.721" v="27068" actId="20577"/>
        <pc:sldMkLst>
          <pc:docMk/>
          <pc:sldMk cId="4092232711" sldId="2147479723"/>
        </pc:sldMkLst>
        <pc:spChg chg="mod">
          <ac:chgData name="Linn Tomasdotter" userId="ebf919d5-219f-4565-b70f-b02ca420f5f1" providerId="ADAL" clId="{7DE081BE-6742-536A-ADE0-A88F4154FF99}" dt="2026-07-12T17:10:31.047" v="27063" actId="20577"/>
          <ac:spMkLst>
            <pc:docMk/>
            <pc:sldMk cId="4092232711" sldId="2147479723"/>
            <ac:spMk id="6" creationId="{286F2130-81E1-1202-C65C-4D82E1726033}"/>
          </ac:spMkLst>
        </pc:spChg>
        <pc:spChg chg="mod">
          <ac:chgData name="Linn Tomasdotter" userId="ebf919d5-219f-4565-b70f-b02ca420f5f1" providerId="ADAL" clId="{7DE081BE-6742-536A-ADE0-A88F4154FF99}" dt="2026-07-12T17:11:04.721" v="27068" actId="20577"/>
          <ac:spMkLst>
            <pc:docMk/>
            <pc:sldMk cId="4092232711" sldId="2147479723"/>
            <ac:spMk id="8" creationId="{B7A33CAB-B273-A4FB-6F5D-9B9DAFA2CAAE}"/>
          </ac:spMkLst>
        </pc:spChg>
      </pc:sldChg>
      <pc:sldChg chg="addSp delSp modSp mod">
        <pc:chgData name="Linn Tomasdotter" userId="ebf919d5-219f-4565-b70f-b02ca420f5f1" providerId="ADAL" clId="{7DE081BE-6742-536A-ADE0-A88F4154FF99}" dt="2026-07-12T16:05:59.023" v="26847" actId="20577"/>
        <pc:sldMkLst>
          <pc:docMk/>
          <pc:sldMk cId="1976424415" sldId="2147479724"/>
        </pc:sldMkLst>
        <pc:spChg chg="mod">
          <ac:chgData name="Linn Tomasdotter" userId="ebf919d5-219f-4565-b70f-b02ca420f5f1" providerId="ADAL" clId="{7DE081BE-6742-536A-ADE0-A88F4154FF99}" dt="2026-07-12T15:23:24.488" v="26345" actId="20577"/>
          <ac:spMkLst>
            <pc:docMk/>
            <pc:sldMk cId="1976424415" sldId="2147479724"/>
            <ac:spMk id="4" creationId="{FF4BB091-AD61-5C5E-A8EE-1874E79928C8}"/>
          </ac:spMkLst>
        </pc:spChg>
        <pc:spChg chg="mod">
          <ac:chgData name="Linn Tomasdotter" userId="ebf919d5-219f-4565-b70f-b02ca420f5f1" providerId="ADAL" clId="{7DE081BE-6742-536A-ADE0-A88F4154FF99}" dt="2026-07-12T15:22:54.817" v="26339" actId="20577"/>
          <ac:spMkLst>
            <pc:docMk/>
            <pc:sldMk cId="1976424415" sldId="2147479724"/>
            <ac:spMk id="7" creationId="{A79FECA9-688F-0BD2-1B8C-AE96AECDCFFE}"/>
          </ac:spMkLst>
        </pc:spChg>
        <pc:spChg chg="mod">
          <ac:chgData name="Linn Tomasdotter" userId="ebf919d5-219f-4565-b70f-b02ca420f5f1" providerId="ADAL" clId="{7DE081BE-6742-536A-ADE0-A88F4154FF99}" dt="2026-07-12T15:23:12.385" v="26341" actId="1076"/>
          <ac:spMkLst>
            <pc:docMk/>
            <pc:sldMk cId="1976424415" sldId="2147479724"/>
            <ac:spMk id="10" creationId="{64B08C5F-5EEC-A42E-2D94-3150A552346F}"/>
          </ac:spMkLst>
        </pc:spChg>
        <pc:spChg chg="mod">
          <ac:chgData name="Linn Tomasdotter" userId="ebf919d5-219f-4565-b70f-b02ca420f5f1" providerId="ADAL" clId="{7DE081BE-6742-536A-ADE0-A88F4154FF99}" dt="2026-07-12T16:05:59.023" v="26847" actId="20577"/>
          <ac:spMkLst>
            <pc:docMk/>
            <pc:sldMk cId="1976424415" sldId="2147479724"/>
            <ac:spMk id="20" creationId="{0CBA8D60-221F-9F6C-D188-E60B89440D58}"/>
          </ac:spMkLst>
        </pc:spChg>
        <pc:spChg chg="mod">
          <ac:chgData name="Linn Tomasdotter" userId="ebf919d5-219f-4565-b70f-b02ca420f5f1" providerId="ADAL" clId="{7DE081BE-6742-536A-ADE0-A88F4154FF99}" dt="2026-07-12T15:23:02.003" v="26340" actId="20577"/>
          <ac:spMkLst>
            <pc:docMk/>
            <pc:sldMk cId="1976424415" sldId="2147479724"/>
            <ac:spMk id="58" creationId="{D4634C33-6F64-BB21-7487-3C9A196400BF}"/>
          </ac:spMkLst>
        </pc:spChg>
        <pc:spChg chg="mod">
          <ac:chgData name="Linn Tomasdotter" userId="ebf919d5-219f-4565-b70f-b02ca420f5f1" providerId="ADAL" clId="{7DE081BE-6742-536A-ADE0-A88F4154FF99}" dt="2026-07-12T16:05:38.728" v="26844" actId="20577"/>
          <ac:spMkLst>
            <pc:docMk/>
            <pc:sldMk cId="1976424415" sldId="2147479724"/>
            <ac:spMk id="519" creationId="{CC91C9FE-F40B-86A1-B66A-8E296232FDE2}"/>
          </ac:spMkLst>
        </pc:spChg>
      </pc:sldChg>
      <pc:sldChg chg="modSp mod">
        <pc:chgData name="Linn Tomasdotter" userId="ebf919d5-219f-4565-b70f-b02ca420f5f1" providerId="ADAL" clId="{7DE081BE-6742-536A-ADE0-A88F4154FF99}" dt="2026-07-12T17:24:59.897" v="27110" actId="20577"/>
        <pc:sldMkLst>
          <pc:docMk/>
          <pc:sldMk cId="2970536799" sldId="2147479728"/>
        </pc:sldMkLst>
        <pc:graphicFrameChg chg="mod modGraphic">
          <ac:chgData name="Linn Tomasdotter" userId="ebf919d5-219f-4565-b70f-b02ca420f5f1" providerId="ADAL" clId="{7DE081BE-6742-536A-ADE0-A88F4154FF99}" dt="2026-07-12T17:24:59.897" v="27110" actId="20577"/>
          <ac:graphicFrameMkLst>
            <pc:docMk/>
            <pc:sldMk cId="2970536799" sldId="2147479728"/>
            <ac:graphicFrameMk id="7" creationId="{A7280B04-4C5F-6762-036B-CD310C739E2E}"/>
          </ac:graphicFrameMkLst>
        </pc:graphicFrameChg>
      </pc:sldChg>
      <pc:sldChg chg="modSp mod">
        <pc:chgData name="Linn Tomasdotter" userId="ebf919d5-219f-4565-b70f-b02ca420f5f1" providerId="ADAL" clId="{7DE081BE-6742-536A-ADE0-A88F4154FF99}" dt="2026-07-12T17:25:29.174" v="27118" actId="20577"/>
        <pc:sldMkLst>
          <pc:docMk/>
          <pc:sldMk cId="2076020226" sldId="2147479729"/>
        </pc:sldMkLst>
        <pc:graphicFrameChg chg="modGraphic">
          <ac:chgData name="Linn Tomasdotter" userId="ebf919d5-219f-4565-b70f-b02ca420f5f1" providerId="ADAL" clId="{7DE081BE-6742-536A-ADE0-A88F4154FF99}" dt="2026-07-12T17:25:29.174" v="27118" actId="20577"/>
          <ac:graphicFrameMkLst>
            <pc:docMk/>
            <pc:sldMk cId="2076020226" sldId="2147479729"/>
            <ac:graphicFrameMk id="3" creationId="{794B8B21-6C3F-9DAB-1B3C-C5543ADE2B0A}"/>
          </ac:graphicFrameMkLst>
        </pc:graphicFrameChg>
      </pc:sldChg>
      <pc:sldChg chg="modSp modNotesTx">
        <pc:chgData name="Linn Tomasdotter" userId="ebf919d5-219f-4565-b70f-b02ca420f5f1" providerId="ADAL" clId="{7DE081BE-6742-536A-ADE0-A88F4154FF99}" dt="2026-07-12T15:33:30.843" v="26454"/>
        <pc:sldMkLst>
          <pc:docMk/>
          <pc:sldMk cId="723755616" sldId="2147479808"/>
        </pc:sldMkLst>
        <pc:spChg chg="mod">
          <ac:chgData name="Linn Tomasdotter" userId="ebf919d5-219f-4565-b70f-b02ca420f5f1" providerId="ADAL" clId="{7DE081BE-6742-536A-ADE0-A88F4154FF99}" dt="2026-07-12T15:33:30.843" v="26454"/>
          <ac:spMkLst>
            <pc:docMk/>
            <pc:sldMk cId="723755616" sldId="2147479808"/>
            <ac:spMk id="5" creationId="{7F3F19E2-904B-32F4-FD70-E600DBC3BAC8}"/>
          </ac:spMkLst>
        </pc:spChg>
      </pc:sldChg>
      <pc:sldChg chg="modSp modNotesTx">
        <pc:chgData name="Linn Tomasdotter" userId="ebf919d5-219f-4565-b70f-b02ca420f5f1" providerId="ADAL" clId="{7DE081BE-6742-536A-ADE0-A88F4154FF99}" dt="2026-07-12T15:33:30.843" v="26454"/>
        <pc:sldMkLst>
          <pc:docMk/>
          <pc:sldMk cId="2566647710" sldId="2147479809"/>
        </pc:sldMkLst>
        <pc:spChg chg="mod">
          <ac:chgData name="Linn Tomasdotter" userId="ebf919d5-219f-4565-b70f-b02ca420f5f1" providerId="ADAL" clId="{7DE081BE-6742-536A-ADE0-A88F4154FF99}" dt="2026-07-12T15:33:30.843" v="26454"/>
          <ac:spMkLst>
            <pc:docMk/>
            <pc:sldMk cId="2566647710" sldId="2147479809"/>
            <ac:spMk id="5" creationId="{EA932B33-2E2D-3BEE-03A3-C44A1B3F62F6}"/>
          </ac:spMkLst>
        </pc:spChg>
      </pc:sldChg>
      <pc:sldChg chg="modSp mod">
        <pc:chgData name="Linn Tomasdotter" userId="ebf919d5-219f-4565-b70f-b02ca420f5f1" providerId="ADAL" clId="{7DE081BE-6742-536A-ADE0-A88F4154FF99}" dt="2026-07-12T14:47:16.945" v="26228" actId="20577"/>
        <pc:sldMkLst>
          <pc:docMk/>
          <pc:sldMk cId="1045582972" sldId="2147479830"/>
        </pc:sldMkLst>
        <pc:graphicFrameChg chg="modGraphic">
          <ac:chgData name="Linn Tomasdotter" userId="ebf919d5-219f-4565-b70f-b02ca420f5f1" providerId="ADAL" clId="{7DE081BE-6742-536A-ADE0-A88F4154FF99}" dt="2026-07-12T14:47:16.945" v="26228" actId="20577"/>
          <ac:graphicFrameMkLst>
            <pc:docMk/>
            <pc:sldMk cId="1045582972" sldId="2147479830"/>
            <ac:graphicFrameMk id="16" creationId="{87062AC6-7695-A48A-A0F0-1438E4ED139B}"/>
          </ac:graphicFrameMkLst>
        </pc:graphicFrameChg>
      </pc:sldChg>
      <pc:sldChg chg="modSp mod">
        <pc:chgData name="Linn Tomasdotter" userId="ebf919d5-219f-4565-b70f-b02ca420f5f1" providerId="ADAL" clId="{7DE081BE-6742-536A-ADE0-A88F4154FF99}" dt="2026-07-12T17:29:51.861" v="27155" actId="20577"/>
        <pc:sldMkLst>
          <pc:docMk/>
          <pc:sldMk cId="616688062" sldId="2147479832"/>
        </pc:sldMkLst>
        <pc:graphicFrameChg chg="modGraphic">
          <ac:chgData name="Linn Tomasdotter" userId="ebf919d5-219f-4565-b70f-b02ca420f5f1" providerId="ADAL" clId="{7DE081BE-6742-536A-ADE0-A88F4154FF99}" dt="2026-07-12T17:29:51.861" v="27155" actId="20577"/>
          <ac:graphicFrameMkLst>
            <pc:docMk/>
            <pc:sldMk cId="616688062" sldId="2147479832"/>
            <ac:graphicFrameMk id="4" creationId="{CEDEAA1A-A1B1-4A46-DA67-11DA4F565078}"/>
          </ac:graphicFrameMkLst>
        </pc:graphicFrameChg>
      </pc:sldChg>
      <pc:sldChg chg="addSp modSp add mod ord">
        <pc:chgData name="Linn Tomasdotter" userId="ebf919d5-219f-4565-b70f-b02ca420f5f1" providerId="ADAL" clId="{7DE081BE-6742-536A-ADE0-A88F4154FF99}" dt="2026-07-12T15:24:57.955" v="26360" actId="20577"/>
        <pc:sldMkLst>
          <pc:docMk/>
          <pc:sldMk cId="160020122" sldId="2147479853"/>
        </pc:sldMkLst>
        <pc:spChg chg="mod">
          <ac:chgData name="Linn Tomasdotter" userId="ebf919d5-219f-4565-b70f-b02ca420f5f1" providerId="ADAL" clId="{7DE081BE-6742-536A-ADE0-A88F4154FF99}" dt="2026-07-12T15:24:57.955" v="26360" actId="20577"/>
          <ac:spMkLst>
            <pc:docMk/>
            <pc:sldMk cId="160020122" sldId="2147479853"/>
            <ac:spMk id="3" creationId="{B9CE233E-04D0-1FC4-05D6-48DA09D4D917}"/>
          </ac:spMkLst>
        </pc:spChg>
      </pc:sldChg>
      <pc:sldChg chg="modSp add mod">
        <pc:chgData name="Linn Tomasdotter" userId="ebf919d5-219f-4565-b70f-b02ca420f5f1" providerId="ADAL" clId="{7DE081BE-6742-536A-ADE0-A88F4154FF99}" dt="2026-07-12T15:27:22.772" v="26373" actId="20577"/>
        <pc:sldMkLst>
          <pc:docMk/>
          <pc:sldMk cId="3345728836" sldId="2147479854"/>
        </pc:sldMkLst>
        <pc:spChg chg="mod">
          <ac:chgData name="Linn Tomasdotter" userId="ebf919d5-219f-4565-b70f-b02ca420f5f1" providerId="ADAL" clId="{7DE081BE-6742-536A-ADE0-A88F4154FF99}" dt="2026-07-12T15:27:22.772" v="26373" actId="20577"/>
          <ac:spMkLst>
            <pc:docMk/>
            <pc:sldMk cId="3345728836" sldId="2147479854"/>
            <ac:spMk id="3" creationId="{47FF45D4-5BB8-C5D2-42BC-67705802A67B}"/>
          </ac:spMkLst>
        </pc:spChg>
      </pc:sldChg>
      <pc:sldChg chg="modSp add mod">
        <pc:chgData name="Linn Tomasdotter" userId="ebf919d5-219f-4565-b70f-b02ca420f5f1" providerId="ADAL" clId="{7DE081BE-6742-536A-ADE0-A88F4154FF99}" dt="2026-07-12T15:29:26.580" v="26450" actId="20577"/>
        <pc:sldMkLst>
          <pc:docMk/>
          <pc:sldMk cId="2228185042" sldId="2147479855"/>
        </pc:sldMkLst>
        <pc:spChg chg="mod">
          <ac:chgData name="Linn Tomasdotter" userId="ebf919d5-219f-4565-b70f-b02ca420f5f1" providerId="ADAL" clId="{7DE081BE-6742-536A-ADE0-A88F4154FF99}" dt="2026-07-12T15:29:26.580" v="26450" actId="20577"/>
          <ac:spMkLst>
            <pc:docMk/>
            <pc:sldMk cId="2228185042" sldId="2147479855"/>
            <ac:spMk id="3" creationId="{E66B4A12-6DF5-3C66-1C59-4B6B05986649}"/>
          </ac:spMkLst>
        </pc:spChg>
      </pc:sldChg>
      <pc:sldChg chg="addSp delSp modSp add mod delAnim modAnim">
        <pc:chgData name="Linn Tomasdotter" userId="ebf919d5-219f-4565-b70f-b02ca420f5f1" providerId="ADAL" clId="{7DE081BE-6742-536A-ADE0-A88F4154FF99}" dt="2026-07-12T16:48:18.584" v="27031" actId="115"/>
        <pc:sldMkLst>
          <pc:docMk/>
          <pc:sldMk cId="1533632149" sldId="2147479861"/>
        </pc:sldMkLst>
        <pc:spChg chg="add mod">
          <ac:chgData name="Linn Tomasdotter" userId="ebf919d5-219f-4565-b70f-b02ca420f5f1" providerId="ADAL" clId="{7DE081BE-6742-536A-ADE0-A88F4154FF99}" dt="2026-07-12T16:48:18.584" v="27031" actId="115"/>
          <ac:spMkLst>
            <pc:docMk/>
            <pc:sldMk cId="1533632149" sldId="2147479861"/>
            <ac:spMk id="23" creationId="{91053704-31B0-21DD-5713-FCEA30202F10}"/>
          </ac:spMkLst>
        </pc:spChg>
        <pc:spChg chg="add mod">
          <ac:chgData name="Linn Tomasdotter" userId="ebf919d5-219f-4565-b70f-b02ca420f5f1" providerId="ADAL" clId="{7DE081BE-6742-536A-ADE0-A88F4154FF99}" dt="2026-07-12T16:44:42.202" v="27014" actId="20577"/>
          <ac:spMkLst>
            <pc:docMk/>
            <pc:sldMk cId="1533632149" sldId="2147479861"/>
            <ac:spMk id="25" creationId="{6C8F7CE0-740A-7133-5E56-F5D9AEF7894C}"/>
          </ac:spMkLst>
        </pc:spChg>
      </pc:sldChg>
      <pc:sldChg chg="delSp modSp add mod">
        <pc:chgData name="Linn Tomasdotter" userId="ebf919d5-219f-4565-b70f-b02ca420f5f1" providerId="ADAL" clId="{7DE081BE-6742-536A-ADE0-A88F4154FF99}" dt="2026-07-12T17:11:31.811" v="27070" actId="20577"/>
        <pc:sldMkLst>
          <pc:docMk/>
          <pc:sldMk cId="1109103323" sldId="2147479862"/>
        </pc:sldMkLst>
        <pc:spChg chg="mod">
          <ac:chgData name="Linn Tomasdotter" userId="ebf919d5-219f-4565-b70f-b02ca420f5f1" providerId="ADAL" clId="{7DE081BE-6742-536A-ADE0-A88F4154FF99}" dt="2026-07-12T17:11:31.811" v="27070" actId="20577"/>
          <ac:spMkLst>
            <pc:docMk/>
            <pc:sldMk cId="1109103323" sldId="2147479862"/>
            <ac:spMk id="12" creationId="{2D0F8EE1-9402-38C9-6319-D3A6D3DC5D6D}"/>
          </ac:spMkLst>
        </pc:spChg>
      </pc:sldChg>
      <pc:sldChg chg="modSp add mod">
        <pc:chgData name="Linn Tomasdotter" userId="ebf919d5-219f-4565-b70f-b02ca420f5f1" providerId="ADAL" clId="{7DE081BE-6742-536A-ADE0-A88F4154FF99}" dt="2026-07-12T16:39:03.056" v="26985" actId="5793"/>
        <pc:sldMkLst>
          <pc:docMk/>
          <pc:sldMk cId="3066000722" sldId="2147479863"/>
        </pc:sldMkLst>
        <pc:graphicFrameChg chg="modGraphic">
          <ac:chgData name="Linn Tomasdotter" userId="ebf919d5-219f-4565-b70f-b02ca420f5f1" providerId="ADAL" clId="{7DE081BE-6742-536A-ADE0-A88F4154FF99}" dt="2026-07-12T16:39:03.056" v="26985" actId="5793"/>
          <ac:graphicFrameMkLst>
            <pc:docMk/>
            <pc:sldMk cId="3066000722" sldId="2147479863"/>
            <ac:graphicFrameMk id="12" creationId="{392929FA-5864-A67F-975B-1DF419E3F44B}"/>
          </ac:graphicFrameMkLst>
        </pc:graphicFrameChg>
        <pc:graphicFrameChg chg="modGraphic">
          <ac:chgData name="Linn Tomasdotter" userId="ebf919d5-219f-4565-b70f-b02ca420f5f1" providerId="ADAL" clId="{7DE081BE-6742-536A-ADE0-A88F4154FF99}" dt="2026-07-12T14:40:52.869" v="26187" actId="20577"/>
          <ac:graphicFrameMkLst>
            <pc:docMk/>
            <pc:sldMk cId="3066000722" sldId="2147479863"/>
            <ac:graphicFrameMk id="13" creationId="{626E8406-1120-1061-E7A5-0D190D2F2E53}"/>
          </ac:graphicFrameMkLst>
        </pc:graphicFrameChg>
      </pc:sldChg>
      <pc:sldMasterChg chg="addSp delSp modSp mod modSldLayout">
        <pc:chgData name="Linn Tomasdotter" userId="ebf919d5-219f-4565-b70f-b02ca420f5f1" providerId="ADAL" clId="{7DE081BE-6742-536A-ADE0-A88F4154FF99}" dt="2026-07-12T15:34:19.740" v="26455"/>
        <pc:sldMasterMkLst>
          <pc:docMk/>
          <pc:sldMasterMk cId="1377184672" sldId="2147484005"/>
        </pc:sldMasterMkLst>
        <pc:sldLayoutChg chg="addSp delSp modSp mod delAnim">
          <pc:chgData name="Linn Tomasdotter" userId="ebf919d5-219f-4565-b70f-b02ca420f5f1" providerId="ADAL" clId="{7DE081BE-6742-536A-ADE0-A88F4154FF99}" dt="2026-07-12T15:34:19.740" v="26455"/>
          <pc:sldLayoutMkLst>
            <pc:docMk/>
            <pc:sldMasterMk cId="1377184672" sldId="2147484005"/>
            <pc:sldLayoutMk cId="96246921" sldId="2147484155"/>
          </pc:sldLayoutMkLst>
          <pc:spChg chg="mod">
            <ac:chgData name="Linn Tomasdotter" userId="ebf919d5-219f-4565-b70f-b02ca420f5f1" providerId="ADAL" clId="{7DE081BE-6742-536A-ADE0-A88F4154FF99}" dt="2026-07-12T15:34:19.740" v="26455"/>
            <ac:spMkLst>
              <pc:docMk/>
              <pc:sldMasterMk cId="1377184672" sldId="2147484005"/>
              <pc:sldLayoutMk cId="96246921" sldId="2147484155"/>
              <ac:spMk id="4" creationId="{A7D9E269-E9A6-8D30-94A5-01386858CBE1}"/>
            </ac:spMkLst>
          </pc:spChg>
        </pc:sldLayoutChg>
      </pc:sldMasterChg>
    </pc:docChg>
  </pc:docChgLst>
  <pc:docChgLst>
    <pc:chgData name="Kristian Wengen" userId="a4f7a25e-792c-43d6-9e3e-f65db666c5a7" providerId="ADAL" clId="{7DAC426B-6DA5-4EA0-8618-B41F3E76CD10}"/>
    <pc:docChg chg="undo custSel addSld delSld modSld delMainMaster">
      <pc:chgData name="Kristian Wengen" userId="a4f7a25e-792c-43d6-9e3e-f65db666c5a7" providerId="ADAL" clId="{7DAC426B-6DA5-4EA0-8618-B41F3E76CD10}" dt="2026-08-10T15:08:43.085" v="197"/>
      <pc:docMkLst>
        <pc:docMk/>
      </pc:docMkLst>
      <pc:sldChg chg="del">
        <pc:chgData name="Kristian Wengen" userId="a4f7a25e-792c-43d6-9e3e-f65db666c5a7" providerId="ADAL" clId="{7DAC426B-6DA5-4EA0-8618-B41F3E76CD10}" dt="2026-08-10T15:08:40.412" v="105"/>
        <pc:sldMkLst>
          <pc:docMk/>
          <pc:sldMk cId="2335814757" sldId="256"/>
        </pc:sldMkLst>
      </pc:sldChg>
      <pc:sldChg chg="del">
        <pc:chgData name="Kristian Wengen" userId="a4f7a25e-792c-43d6-9e3e-f65db666c5a7" providerId="ADAL" clId="{7DAC426B-6DA5-4EA0-8618-B41F3E76CD10}" dt="2026-08-10T14:40:11.094" v="38"/>
        <pc:sldMkLst>
          <pc:docMk/>
          <pc:sldMk cId="2432862881" sldId="2147375464"/>
        </pc:sldMkLst>
      </pc:sldChg>
      <pc:sldChg chg="del">
        <pc:chgData name="Kristian Wengen" userId="a4f7a25e-792c-43d6-9e3e-f65db666c5a7" providerId="ADAL" clId="{7DAC426B-6DA5-4EA0-8618-B41F3E76CD10}" dt="2026-08-10T14:40:42.023" v="44"/>
        <pc:sldMkLst>
          <pc:docMk/>
          <pc:sldMk cId="1433503545" sldId="2147375466"/>
        </pc:sldMkLst>
      </pc:sldChg>
      <pc:sldChg chg="del">
        <pc:chgData name="Kristian Wengen" userId="a4f7a25e-792c-43d6-9e3e-f65db666c5a7" providerId="ADAL" clId="{7DAC426B-6DA5-4EA0-8618-B41F3E76CD10}" dt="2026-08-10T14:39:48.837" v="34"/>
        <pc:sldMkLst>
          <pc:docMk/>
          <pc:sldMk cId="3696268568" sldId="2147375519"/>
        </pc:sldMkLst>
      </pc:sldChg>
      <pc:sldChg chg="del">
        <pc:chgData name="Kristian Wengen" userId="a4f7a25e-792c-43d6-9e3e-f65db666c5a7" providerId="ADAL" clId="{7DAC426B-6DA5-4EA0-8618-B41F3E76CD10}" dt="2026-08-10T15:08:40.432" v="106"/>
        <pc:sldMkLst>
          <pc:docMk/>
          <pc:sldMk cId="3468134763" sldId="2147375523"/>
        </pc:sldMkLst>
      </pc:sldChg>
      <pc:sldChg chg="del">
        <pc:chgData name="Kristian Wengen" userId="a4f7a25e-792c-43d6-9e3e-f65db666c5a7" providerId="ADAL" clId="{7DAC426B-6DA5-4EA0-8618-B41F3E76CD10}" dt="2026-08-10T15:08:42.958" v="192"/>
        <pc:sldMkLst>
          <pc:docMk/>
          <pc:sldMk cId="1577704269" sldId="2147375817"/>
        </pc:sldMkLst>
      </pc:sldChg>
      <pc:sldChg chg="del">
        <pc:chgData name="Kristian Wengen" userId="a4f7a25e-792c-43d6-9e3e-f65db666c5a7" providerId="ADAL" clId="{7DAC426B-6DA5-4EA0-8618-B41F3E76CD10}" dt="2026-08-10T14:45:34.861" v="80"/>
        <pc:sldMkLst>
          <pc:docMk/>
          <pc:sldMk cId="2752945312" sldId="2147375840"/>
        </pc:sldMkLst>
      </pc:sldChg>
      <pc:sldChg chg="del">
        <pc:chgData name="Kristian Wengen" userId="a4f7a25e-792c-43d6-9e3e-f65db666c5a7" providerId="ADAL" clId="{7DAC426B-6DA5-4EA0-8618-B41F3E76CD10}" dt="2026-08-10T14:37:39.082" v="16"/>
        <pc:sldMkLst>
          <pc:docMk/>
          <pc:sldMk cId="981273992" sldId="2147376010"/>
        </pc:sldMkLst>
      </pc:sldChg>
      <pc:sldChg chg="del">
        <pc:chgData name="Kristian Wengen" userId="a4f7a25e-792c-43d6-9e3e-f65db666c5a7" providerId="ADAL" clId="{7DAC426B-6DA5-4EA0-8618-B41F3E76CD10}" dt="2026-08-10T14:39:31.400" v="32"/>
        <pc:sldMkLst>
          <pc:docMk/>
          <pc:sldMk cId="2366588421" sldId="2147376018"/>
        </pc:sldMkLst>
      </pc:sldChg>
      <pc:sldChg chg="del">
        <pc:chgData name="Kristian Wengen" userId="a4f7a25e-792c-43d6-9e3e-f65db666c5a7" providerId="ADAL" clId="{7DAC426B-6DA5-4EA0-8618-B41F3E76CD10}" dt="2026-08-10T14:44:25.884" v="74"/>
        <pc:sldMkLst>
          <pc:docMk/>
          <pc:sldMk cId="1508363324" sldId="2147376025"/>
        </pc:sldMkLst>
      </pc:sldChg>
      <pc:sldChg chg="del">
        <pc:chgData name="Kristian Wengen" userId="a4f7a25e-792c-43d6-9e3e-f65db666c5a7" providerId="ADAL" clId="{7DAC426B-6DA5-4EA0-8618-B41F3E76CD10}" dt="2026-08-10T15:08:41.784" v="153"/>
        <pc:sldMkLst>
          <pc:docMk/>
          <pc:sldMk cId="3720933661" sldId="2147376034"/>
        </pc:sldMkLst>
      </pc:sldChg>
      <pc:sldChg chg="del">
        <pc:chgData name="Kristian Wengen" userId="a4f7a25e-792c-43d6-9e3e-f65db666c5a7" providerId="ADAL" clId="{7DAC426B-6DA5-4EA0-8618-B41F3E76CD10}" dt="2026-08-10T14:43:42.858" v="68"/>
        <pc:sldMkLst>
          <pc:docMk/>
          <pc:sldMk cId="3662648436" sldId="2147376038"/>
        </pc:sldMkLst>
      </pc:sldChg>
      <pc:sldChg chg="del">
        <pc:chgData name="Kristian Wengen" userId="a4f7a25e-792c-43d6-9e3e-f65db666c5a7" providerId="ADAL" clId="{7DAC426B-6DA5-4EA0-8618-B41F3E76CD10}" dt="2026-08-10T15:08:42.449" v="173"/>
        <pc:sldMkLst>
          <pc:docMk/>
          <pc:sldMk cId="290468346" sldId="2147376039"/>
        </pc:sldMkLst>
      </pc:sldChg>
      <pc:sldChg chg="del">
        <pc:chgData name="Kristian Wengen" userId="a4f7a25e-792c-43d6-9e3e-f65db666c5a7" providerId="ADAL" clId="{7DAC426B-6DA5-4EA0-8618-B41F3E76CD10}" dt="2026-08-10T14:44:11.450" v="72"/>
        <pc:sldMkLst>
          <pc:docMk/>
          <pc:sldMk cId="3236168820" sldId="2147376041"/>
        </pc:sldMkLst>
      </pc:sldChg>
      <pc:sldChg chg="del">
        <pc:chgData name="Kristian Wengen" userId="a4f7a25e-792c-43d6-9e3e-f65db666c5a7" providerId="ADAL" clId="{7DAC426B-6DA5-4EA0-8618-B41F3E76CD10}" dt="2026-08-10T14:38:18.558" v="22"/>
        <pc:sldMkLst>
          <pc:docMk/>
          <pc:sldMk cId="2068727876" sldId="2147376055"/>
        </pc:sldMkLst>
      </pc:sldChg>
      <pc:sldChg chg="del">
        <pc:chgData name="Kristian Wengen" userId="a4f7a25e-792c-43d6-9e3e-f65db666c5a7" providerId="ADAL" clId="{7DAC426B-6DA5-4EA0-8618-B41F3E76CD10}" dt="2026-08-10T14:41:34.864" v="52"/>
        <pc:sldMkLst>
          <pc:docMk/>
          <pc:sldMk cId="4143752597" sldId="2147376065"/>
        </pc:sldMkLst>
      </pc:sldChg>
      <pc:sldChg chg="del">
        <pc:chgData name="Kristian Wengen" userId="a4f7a25e-792c-43d6-9e3e-f65db666c5a7" providerId="ADAL" clId="{7DAC426B-6DA5-4EA0-8618-B41F3E76CD10}" dt="2026-08-10T15:08:41.513" v="140"/>
        <pc:sldMkLst>
          <pc:docMk/>
          <pc:sldMk cId="235391883" sldId="2147376067"/>
        </pc:sldMkLst>
      </pc:sldChg>
      <pc:sldChg chg="del">
        <pc:chgData name="Kristian Wengen" userId="a4f7a25e-792c-43d6-9e3e-f65db666c5a7" providerId="ADAL" clId="{7DAC426B-6DA5-4EA0-8618-B41F3E76CD10}" dt="2026-08-10T15:08:40.720" v="121"/>
        <pc:sldMkLst>
          <pc:docMk/>
          <pc:sldMk cId="1736408414" sldId="2147376069"/>
        </pc:sldMkLst>
      </pc:sldChg>
      <pc:sldChg chg="del">
        <pc:chgData name="Kristian Wengen" userId="a4f7a25e-792c-43d6-9e3e-f65db666c5a7" providerId="ADAL" clId="{7DAC426B-6DA5-4EA0-8618-B41F3E76CD10}" dt="2026-08-10T14:37:53.354" v="18"/>
        <pc:sldMkLst>
          <pc:docMk/>
          <pc:sldMk cId="151973081" sldId="2147376070"/>
        </pc:sldMkLst>
      </pc:sldChg>
      <pc:sldChg chg="del">
        <pc:chgData name="Kristian Wengen" userId="a4f7a25e-792c-43d6-9e3e-f65db666c5a7" providerId="ADAL" clId="{7DAC426B-6DA5-4EA0-8618-B41F3E76CD10}" dt="2026-08-10T15:08:41.067" v="130"/>
        <pc:sldMkLst>
          <pc:docMk/>
          <pc:sldMk cId="3117928447" sldId="2147376077"/>
        </pc:sldMkLst>
      </pc:sldChg>
      <pc:sldChg chg="del">
        <pc:chgData name="Kristian Wengen" userId="a4f7a25e-792c-43d6-9e3e-f65db666c5a7" providerId="ADAL" clId="{7DAC426B-6DA5-4EA0-8618-B41F3E76CD10}" dt="2026-08-10T14:40:01.095" v="36"/>
        <pc:sldMkLst>
          <pc:docMk/>
          <pc:sldMk cId="3011114300" sldId="2147376085"/>
        </pc:sldMkLst>
      </pc:sldChg>
      <pc:sldChg chg="del">
        <pc:chgData name="Kristian Wengen" userId="a4f7a25e-792c-43d6-9e3e-f65db666c5a7" providerId="ADAL" clId="{7DAC426B-6DA5-4EA0-8618-B41F3E76CD10}" dt="2026-08-10T14:37:23.620" v="14"/>
        <pc:sldMkLst>
          <pc:docMk/>
          <pc:sldMk cId="2135384920" sldId="2147376086"/>
        </pc:sldMkLst>
      </pc:sldChg>
      <pc:sldChg chg="del">
        <pc:chgData name="Kristian Wengen" userId="a4f7a25e-792c-43d6-9e3e-f65db666c5a7" providerId="ADAL" clId="{7DAC426B-6DA5-4EA0-8618-B41F3E76CD10}" dt="2026-08-10T15:08:41.399" v="135"/>
        <pc:sldMkLst>
          <pc:docMk/>
          <pc:sldMk cId="3842949416" sldId="2147376087"/>
        </pc:sldMkLst>
      </pc:sldChg>
      <pc:sldChg chg="del">
        <pc:chgData name="Kristian Wengen" userId="a4f7a25e-792c-43d6-9e3e-f65db666c5a7" providerId="ADAL" clId="{7DAC426B-6DA5-4EA0-8618-B41F3E76CD10}" dt="2026-08-10T14:44:38.918" v="76"/>
        <pc:sldMkLst>
          <pc:docMk/>
          <pc:sldMk cId="3602237344" sldId="2147376090"/>
        </pc:sldMkLst>
      </pc:sldChg>
      <pc:sldChg chg="del">
        <pc:chgData name="Kristian Wengen" userId="a4f7a25e-792c-43d6-9e3e-f65db666c5a7" providerId="ADAL" clId="{7DAC426B-6DA5-4EA0-8618-B41F3E76CD10}" dt="2026-08-10T14:42:41.070" v="60"/>
        <pc:sldMkLst>
          <pc:docMk/>
          <pc:sldMk cId="1035951729" sldId="2147376094"/>
        </pc:sldMkLst>
      </pc:sldChg>
      <pc:sldChg chg="del">
        <pc:chgData name="Kristian Wengen" userId="a4f7a25e-792c-43d6-9e3e-f65db666c5a7" providerId="ADAL" clId="{7DAC426B-6DA5-4EA0-8618-B41F3E76CD10}" dt="2026-08-10T15:08:42.708" v="182"/>
        <pc:sldMkLst>
          <pc:docMk/>
          <pc:sldMk cId="878707752" sldId="2147376099"/>
        </pc:sldMkLst>
      </pc:sldChg>
      <pc:sldChg chg="del">
        <pc:chgData name="Kristian Wengen" userId="a4f7a25e-792c-43d6-9e3e-f65db666c5a7" providerId="ADAL" clId="{7DAC426B-6DA5-4EA0-8618-B41F3E76CD10}" dt="2026-08-10T14:40:21.085" v="40"/>
        <pc:sldMkLst>
          <pc:docMk/>
          <pc:sldMk cId="3666751443" sldId="2147376105"/>
        </pc:sldMkLst>
      </pc:sldChg>
      <pc:sldChg chg="del">
        <pc:chgData name="Kristian Wengen" userId="a4f7a25e-792c-43d6-9e3e-f65db666c5a7" providerId="ADAL" clId="{7DAC426B-6DA5-4EA0-8618-B41F3E76CD10}" dt="2026-08-10T14:40:31.715" v="42"/>
        <pc:sldMkLst>
          <pc:docMk/>
          <pc:sldMk cId="4004579697" sldId="2147376106"/>
        </pc:sldMkLst>
      </pc:sldChg>
      <pc:sldChg chg="del">
        <pc:chgData name="Kristian Wengen" userId="a4f7a25e-792c-43d6-9e3e-f65db666c5a7" providerId="ADAL" clId="{7DAC426B-6DA5-4EA0-8618-B41F3E76CD10}" dt="2026-08-10T15:08:41.693" v="148"/>
        <pc:sldMkLst>
          <pc:docMk/>
          <pc:sldMk cId="2094949482" sldId="2147376108"/>
        </pc:sldMkLst>
      </pc:sldChg>
      <pc:sldChg chg="del">
        <pc:chgData name="Kristian Wengen" userId="a4f7a25e-792c-43d6-9e3e-f65db666c5a7" providerId="ADAL" clId="{7DAC426B-6DA5-4EA0-8618-B41F3E76CD10}" dt="2026-08-10T14:40:58.952" v="46"/>
        <pc:sldMkLst>
          <pc:docMk/>
          <pc:sldMk cId="2102321259" sldId="2147376109"/>
        </pc:sldMkLst>
      </pc:sldChg>
      <pc:sldChg chg="del">
        <pc:chgData name="Kristian Wengen" userId="a4f7a25e-792c-43d6-9e3e-f65db666c5a7" providerId="ADAL" clId="{7DAC426B-6DA5-4EA0-8618-B41F3E76CD10}" dt="2026-08-10T14:41:25" v="50"/>
        <pc:sldMkLst>
          <pc:docMk/>
          <pc:sldMk cId="4059810481" sldId="2147376111"/>
        </pc:sldMkLst>
      </pc:sldChg>
      <pc:sldChg chg="del">
        <pc:chgData name="Kristian Wengen" userId="a4f7a25e-792c-43d6-9e3e-f65db666c5a7" providerId="ADAL" clId="{7DAC426B-6DA5-4EA0-8618-B41F3E76CD10}" dt="2026-08-10T15:08:41.861" v="157"/>
        <pc:sldMkLst>
          <pc:docMk/>
          <pc:sldMk cId="1581286326" sldId="2147376115"/>
        </pc:sldMkLst>
      </pc:sldChg>
      <pc:sldChg chg="del">
        <pc:chgData name="Kristian Wengen" userId="a4f7a25e-792c-43d6-9e3e-f65db666c5a7" providerId="ADAL" clId="{7DAC426B-6DA5-4EA0-8618-B41F3E76CD10}" dt="2026-08-10T14:43:57.051" v="70"/>
        <pc:sldMkLst>
          <pc:docMk/>
          <pc:sldMk cId="3810290007" sldId="2147376116"/>
        </pc:sldMkLst>
      </pc:sldChg>
      <pc:sldChg chg="del">
        <pc:chgData name="Kristian Wengen" userId="a4f7a25e-792c-43d6-9e3e-f65db666c5a7" providerId="ADAL" clId="{7DAC426B-6DA5-4EA0-8618-B41F3E76CD10}" dt="2026-08-10T14:42:58.670" v="62"/>
        <pc:sldMkLst>
          <pc:docMk/>
          <pc:sldMk cId="2020296733" sldId="2147376119"/>
        </pc:sldMkLst>
      </pc:sldChg>
      <pc:sldChg chg="del">
        <pc:chgData name="Kristian Wengen" userId="a4f7a25e-792c-43d6-9e3e-f65db666c5a7" providerId="ADAL" clId="{7DAC426B-6DA5-4EA0-8618-B41F3E76CD10}" dt="2026-08-10T15:08:42.826" v="187"/>
        <pc:sldMkLst>
          <pc:docMk/>
          <pc:sldMk cId="3865996994" sldId="2147376124"/>
        </pc:sldMkLst>
      </pc:sldChg>
      <pc:sldChg chg="del">
        <pc:chgData name="Kristian Wengen" userId="a4f7a25e-792c-43d6-9e3e-f65db666c5a7" providerId="ADAL" clId="{7DAC426B-6DA5-4EA0-8618-B41F3E76CD10}" dt="2026-08-10T14:46:08.882" v="86"/>
        <pc:sldMkLst>
          <pc:docMk/>
          <pc:sldMk cId="2154195025" sldId="2147376126"/>
        </pc:sldMkLst>
      </pc:sldChg>
      <pc:sldChg chg="del">
        <pc:chgData name="Kristian Wengen" userId="a4f7a25e-792c-43d6-9e3e-f65db666c5a7" providerId="ADAL" clId="{7DAC426B-6DA5-4EA0-8618-B41F3E76CD10}" dt="2026-08-10T15:08:42.842" v="188"/>
        <pc:sldMkLst>
          <pc:docMk/>
          <pc:sldMk cId="1399850355" sldId="2147376142"/>
        </pc:sldMkLst>
      </pc:sldChg>
      <pc:sldChg chg="del">
        <pc:chgData name="Kristian Wengen" userId="a4f7a25e-792c-43d6-9e3e-f65db666c5a7" providerId="ADAL" clId="{7DAC426B-6DA5-4EA0-8618-B41F3E76CD10}" dt="2026-08-10T15:08:42.619" v="178"/>
        <pc:sldMkLst>
          <pc:docMk/>
          <pc:sldMk cId="1198592954" sldId="2147376149"/>
        </pc:sldMkLst>
      </pc:sldChg>
      <pc:sldChg chg="del">
        <pc:chgData name="Kristian Wengen" userId="a4f7a25e-792c-43d6-9e3e-f65db666c5a7" providerId="ADAL" clId="{7DAC426B-6DA5-4EA0-8618-B41F3E76CD10}" dt="2026-08-10T15:08:41.469" v="138"/>
        <pc:sldMkLst>
          <pc:docMk/>
          <pc:sldMk cId="2512407755" sldId="2147376150"/>
        </pc:sldMkLst>
      </pc:sldChg>
      <pc:sldChg chg="del">
        <pc:chgData name="Kristian Wengen" userId="a4f7a25e-792c-43d6-9e3e-f65db666c5a7" providerId="ADAL" clId="{7DAC426B-6DA5-4EA0-8618-B41F3E76CD10}" dt="2026-08-10T15:08:40.502" v="113"/>
        <pc:sldMkLst>
          <pc:docMk/>
          <pc:sldMk cId="406044421" sldId="2147376151"/>
        </pc:sldMkLst>
      </pc:sldChg>
      <pc:sldChg chg="del">
        <pc:chgData name="Kristian Wengen" userId="a4f7a25e-792c-43d6-9e3e-f65db666c5a7" providerId="ADAL" clId="{7DAC426B-6DA5-4EA0-8618-B41F3E76CD10}" dt="2026-08-10T14:46:22.390" v="88"/>
        <pc:sldMkLst>
          <pc:docMk/>
          <pc:sldMk cId="3045405554" sldId="2147376158"/>
        </pc:sldMkLst>
      </pc:sldChg>
      <pc:sldChg chg="del">
        <pc:chgData name="Kristian Wengen" userId="a4f7a25e-792c-43d6-9e3e-f65db666c5a7" providerId="ADAL" clId="{7DAC426B-6DA5-4EA0-8618-B41F3E76CD10}" dt="2026-08-10T14:45:56.199" v="84"/>
        <pc:sldMkLst>
          <pc:docMk/>
          <pc:sldMk cId="739243044" sldId="2147376159"/>
        </pc:sldMkLst>
      </pc:sldChg>
      <pc:sldChg chg="del">
        <pc:chgData name="Kristian Wengen" userId="a4f7a25e-792c-43d6-9e3e-f65db666c5a7" providerId="ADAL" clId="{7DAC426B-6DA5-4EA0-8618-B41F3E76CD10}" dt="2026-08-10T14:44:51.942" v="78"/>
        <pc:sldMkLst>
          <pc:docMk/>
          <pc:sldMk cId="1892541409" sldId="2147376161"/>
        </pc:sldMkLst>
      </pc:sldChg>
      <pc:sldChg chg="modSp del mod">
        <pc:chgData name="Kristian Wengen" userId="a4f7a25e-792c-43d6-9e3e-f65db666c5a7" providerId="ADAL" clId="{7DAC426B-6DA5-4EA0-8618-B41F3E76CD10}" dt="2026-08-10T15:08:42.780" v="184"/>
        <pc:sldMkLst>
          <pc:docMk/>
          <pc:sldMk cId="591035431" sldId="2147376162"/>
        </pc:sldMkLst>
        <pc:spChg chg="mod">
          <ac:chgData name="Kristian Wengen" userId="a4f7a25e-792c-43d6-9e3e-f65db666c5a7" providerId="ADAL" clId="{7DAC426B-6DA5-4EA0-8618-B41F3E76CD10}" dt="2026-08-10T14:30:28.836" v="11" actId="113"/>
          <ac:spMkLst>
            <pc:docMk/>
            <pc:sldMk cId="591035431" sldId="2147376162"/>
            <ac:spMk id="111" creationId="{00CA5244-DF1C-6C2E-833A-6E2BA9EB45ED}"/>
          </ac:spMkLst>
        </pc:spChg>
        <pc:spChg chg="mod">
          <ac:chgData name="Kristian Wengen" userId="a4f7a25e-792c-43d6-9e3e-f65db666c5a7" providerId="ADAL" clId="{7DAC426B-6DA5-4EA0-8618-B41F3E76CD10}" dt="2026-08-10T14:30:10.671" v="9" actId="113"/>
          <ac:spMkLst>
            <pc:docMk/>
            <pc:sldMk cId="591035431" sldId="2147376162"/>
            <ac:spMk id="112" creationId="{35262FEA-AF28-8D52-1585-92B3A9AF2907}"/>
          </ac:spMkLst>
        </pc:spChg>
        <pc:spChg chg="mod">
          <ac:chgData name="Kristian Wengen" userId="a4f7a25e-792c-43d6-9e3e-f65db666c5a7" providerId="ADAL" clId="{7DAC426B-6DA5-4EA0-8618-B41F3E76CD10}" dt="2026-08-10T14:30:19.482" v="10" actId="113"/>
          <ac:spMkLst>
            <pc:docMk/>
            <pc:sldMk cId="591035431" sldId="2147376162"/>
            <ac:spMk id="113" creationId="{8CE0C4F3-B36C-66D6-18CA-BE1B0B92D9A5}"/>
          </ac:spMkLst>
        </pc:spChg>
        <pc:spChg chg="mod">
          <ac:chgData name="Kristian Wengen" userId="a4f7a25e-792c-43d6-9e3e-f65db666c5a7" providerId="ADAL" clId="{7DAC426B-6DA5-4EA0-8618-B41F3E76CD10}" dt="2026-08-10T14:30:36.335" v="12" actId="113"/>
          <ac:spMkLst>
            <pc:docMk/>
            <pc:sldMk cId="591035431" sldId="2147376162"/>
            <ac:spMk id="115" creationId="{7888946D-BEA8-6A46-C7AA-9D3F9AF42C18}"/>
          </ac:spMkLst>
        </pc:spChg>
      </pc:sldChg>
      <pc:sldChg chg="del">
        <pc:chgData name="Kristian Wengen" userId="a4f7a25e-792c-43d6-9e3e-f65db666c5a7" providerId="ADAL" clId="{7DAC426B-6DA5-4EA0-8618-B41F3E76CD10}" dt="2026-08-10T14:46:39.323" v="90"/>
        <pc:sldMkLst>
          <pc:docMk/>
          <pc:sldMk cId="2763468674" sldId="2147376165"/>
        </pc:sldMkLst>
      </pc:sldChg>
      <pc:sldChg chg="del">
        <pc:chgData name="Kristian Wengen" userId="a4f7a25e-792c-43d6-9e3e-f65db666c5a7" providerId="ADAL" clId="{7DAC426B-6DA5-4EA0-8618-B41F3E76CD10}" dt="2026-08-10T14:46:51.343" v="92"/>
        <pc:sldMkLst>
          <pc:docMk/>
          <pc:sldMk cId="2452120793" sldId="2147376166"/>
        </pc:sldMkLst>
      </pc:sldChg>
      <pc:sldChg chg="del">
        <pc:chgData name="Kristian Wengen" userId="a4f7a25e-792c-43d6-9e3e-f65db666c5a7" providerId="ADAL" clId="{7DAC426B-6DA5-4EA0-8618-B41F3E76CD10}" dt="2026-08-10T14:47:04.582" v="94"/>
        <pc:sldMkLst>
          <pc:docMk/>
          <pc:sldMk cId="3622137305" sldId="2147376167"/>
        </pc:sldMkLst>
      </pc:sldChg>
      <pc:sldChg chg="del">
        <pc:chgData name="Kristian Wengen" userId="a4f7a25e-792c-43d6-9e3e-f65db666c5a7" providerId="ADAL" clId="{7DAC426B-6DA5-4EA0-8618-B41F3E76CD10}" dt="2026-08-10T14:47:18.279" v="96"/>
        <pc:sldMkLst>
          <pc:docMk/>
          <pc:sldMk cId="3805656238" sldId="2147376168"/>
        </pc:sldMkLst>
      </pc:sldChg>
      <pc:sldChg chg="del">
        <pc:chgData name="Kristian Wengen" userId="a4f7a25e-792c-43d6-9e3e-f65db666c5a7" providerId="ADAL" clId="{7DAC426B-6DA5-4EA0-8618-B41F3E76CD10}" dt="2026-08-10T15:08:42.580" v="176"/>
        <pc:sldMkLst>
          <pc:docMk/>
          <pc:sldMk cId="2255609190" sldId="2147376169"/>
        </pc:sldMkLst>
      </pc:sldChg>
      <pc:sldChg chg="del">
        <pc:chgData name="Kristian Wengen" userId="a4f7a25e-792c-43d6-9e3e-f65db666c5a7" providerId="ADAL" clId="{7DAC426B-6DA5-4EA0-8618-B41F3E76CD10}" dt="2026-08-10T15:08:42.125" v="165"/>
        <pc:sldMkLst>
          <pc:docMk/>
          <pc:sldMk cId="900902869" sldId="2147376170"/>
        </pc:sldMkLst>
      </pc:sldChg>
      <pc:sldChg chg="del">
        <pc:chgData name="Kristian Wengen" userId="a4f7a25e-792c-43d6-9e3e-f65db666c5a7" providerId="ADAL" clId="{7DAC426B-6DA5-4EA0-8618-B41F3E76CD10}" dt="2026-08-10T15:08:42.328" v="170"/>
        <pc:sldMkLst>
          <pc:docMk/>
          <pc:sldMk cId="1547292444" sldId="2147376172"/>
        </pc:sldMkLst>
      </pc:sldChg>
      <pc:sldChg chg="del">
        <pc:chgData name="Kristian Wengen" userId="a4f7a25e-792c-43d6-9e3e-f65db666c5a7" providerId="ADAL" clId="{7DAC426B-6DA5-4EA0-8618-B41F3E76CD10}" dt="2026-08-10T15:08:41.825" v="155"/>
        <pc:sldMkLst>
          <pc:docMk/>
          <pc:sldMk cId="2966623058" sldId="2147376173"/>
        </pc:sldMkLst>
      </pc:sldChg>
      <pc:sldChg chg="del">
        <pc:chgData name="Kristian Wengen" userId="a4f7a25e-792c-43d6-9e3e-f65db666c5a7" providerId="ADAL" clId="{7DAC426B-6DA5-4EA0-8618-B41F3E76CD10}" dt="2026-08-10T15:08:41.737" v="150"/>
        <pc:sldMkLst>
          <pc:docMk/>
          <pc:sldMk cId="1561212375" sldId="2147376174"/>
        </pc:sldMkLst>
      </pc:sldChg>
      <pc:sldChg chg="del">
        <pc:chgData name="Kristian Wengen" userId="a4f7a25e-792c-43d6-9e3e-f65db666c5a7" providerId="ADAL" clId="{7DAC426B-6DA5-4EA0-8618-B41F3E76CD10}" dt="2026-08-10T15:08:41.639" v="145"/>
        <pc:sldMkLst>
          <pc:docMk/>
          <pc:sldMk cId="1400602755" sldId="2147376175"/>
        </pc:sldMkLst>
      </pc:sldChg>
      <pc:sldChg chg="del">
        <pc:chgData name="Kristian Wengen" userId="a4f7a25e-792c-43d6-9e3e-f65db666c5a7" providerId="ADAL" clId="{7DAC426B-6DA5-4EA0-8618-B41F3E76CD10}" dt="2026-08-10T15:08:41.437" v="136"/>
        <pc:sldMkLst>
          <pc:docMk/>
          <pc:sldMk cId="1794746431" sldId="2147376176"/>
        </pc:sldMkLst>
      </pc:sldChg>
      <pc:sldChg chg="del">
        <pc:chgData name="Kristian Wengen" userId="a4f7a25e-792c-43d6-9e3e-f65db666c5a7" providerId="ADAL" clId="{7DAC426B-6DA5-4EA0-8618-B41F3E76CD10}" dt="2026-08-10T15:08:41.453" v="137"/>
        <pc:sldMkLst>
          <pc:docMk/>
          <pc:sldMk cId="2856447883" sldId="2147376177"/>
        </pc:sldMkLst>
      </pc:sldChg>
      <pc:sldChg chg="del">
        <pc:chgData name="Kristian Wengen" userId="a4f7a25e-792c-43d6-9e3e-f65db666c5a7" providerId="ADAL" clId="{7DAC426B-6DA5-4EA0-8618-B41F3E76CD10}" dt="2026-08-10T15:08:41.110" v="131"/>
        <pc:sldMkLst>
          <pc:docMk/>
          <pc:sldMk cId="2597145735" sldId="2147376178"/>
        </pc:sldMkLst>
      </pc:sldChg>
      <pc:sldChg chg="del">
        <pc:chgData name="Kristian Wengen" userId="a4f7a25e-792c-43d6-9e3e-f65db666c5a7" providerId="ADAL" clId="{7DAC426B-6DA5-4EA0-8618-B41F3E76CD10}" dt="2026-08-10T14:38:33.839" v="24"/>
        <pc:sldMkLst>
          <pc:docMk/>
          <pc:sldMk cId="1508603058" sldId="2147376182"/>
        </pc:sldMkLst>
      </pc:sldChg>
      <pc:sldChg chg="del">
        <pc:chgData name="Kristian Wengen" userId="a4f7a25e-792c-43d6-9e3e-f65db666c5a7" providerId="ADAL" clId="{7DAC426B-6DA5-4EA0-8618-B41F3E76CD10}" dt="2026-08-10T14:39:04.585" v="28"/>
        <pc:sldMkLst>
          <pc:docMk/>
          <pc:sldMk cId="2677935909" sldId="2147376183"/>
        </pc:sldMkLst>
      </pc:sldChg>
      <pc:sldChg chg="del">
        <pc:chgData name="Kristian Wengen" userId="a4f7a25e-792c-43d6-9e3e-f65db666c5a7" providerId="ADAL" clId="{7DAC426B-6DA5-4EA0-8618-B41F3E76CD10}" dt="2026-08-10T14:39:19.759" v="30"/>
        <pc:sldMkLst>
          <pc:docMk/>
          <pc:sldMk cId="2156469231" sldId="2147376184"/>
        </pc:sldMkLst>
      </pc:sldChg>
      <pc:sldChg chg="del">
        <pc:chgData name="Kristian Wengen" userId="a4f7a25e-792c-43d6-9e3e-f65db666c5a7" providerId="ADAL" clId="{7DAC426B-6DA5-4EA0-8618-B41F3E76CD10}" dt="2026-08-10T15:08:40.677" v="119"/>
        <pc:sldMkLst>
          <pc:docMk/>
          <pc:sldMk cId="2278353611" sldId="2147376199"/>
        </pc:sldMkLst>
      </pc:sldChg>
      <pc:sldChg chg="del">
        <pc:chgData name="Kristian Wengen" userId="a4f7a25e-792c-43d6-9e3e-f65db666c5a7" providerId="ADAL" clId="{7DAC426B-6DA5-4EA0-8618-B41F3E76CD10}" dt="2026-08-10T15:08:40.469" v="110"/>
        <pc:sldMkLst>
          <pc:docMk/>
          <pc:sldMk cId="796683865" sldId="2147376200"/>
        </pc:sldMkLst>
      </pc:sldChg>
      <pc:sldChg chg="del">
        <pc:chgData name="Kristian Wengen" userId="a4f7a25e-792c-43d6-9e3e-f65db666c5a7" providerId="ADAL" clId="{7DAC426B-6DA5-4EA0-8618-B41F3E76CD10}" dt="2026-08-10T15:08:41.491" v="139"/>
        <pc:sldMkLst>
          <pc:docMk/>
          <pc:sldMk cId="1713962671" sldId="2147470667"/>
        </pc:sldMkLst>
      </pc:sldChg>
      <pc:sldChg chg="del">
        <pc:chgData name="Kristian Wengen" userId="a4f7a25e-792c-43d6-9e3e-f65db666c5a7" providerId="ADAL" clId="{7DAC426B-6DA5-4EA0-8618-B41F3E76CD10}" dt="2026-08-10T15:08:40.442" v="107"/>
        <pc:sldMkLst>
          <pc:docMk/>
          <pc:sldMk cId="4092232711" sldId="2147479723"/>
        </pc:sldMkLst>
      </pc:sldChg>
      <pc:sldChg chg="del">
        <pc:chgData name="Kristian Wengen" userId="a4f7a25e-792c-43d6-9e3e-f65db666c5a7" providerId="ADAL" clId="{7DAC426B-6DA5-4EA0-8618-B41F3E76CD10}" dt="2026-08-10T15:08:40.461" v="109"/>
        <pc:sldMkLst>
          <pc:docMk/>
          <pc:sldMk cId="1976424415" sldId="2147479724"/>
        </pc:sldMkLst>
      </pc:sldChg>
      <pc:sldChg chg="del">
        <pc:chgData name="Kristian Wengen" userId="a4f7a25e-792c-43d6-9e3e-f65db666c5a7" providerId="ADAL" clId="{7DAC426B-6DA5-4EA0-8618-B41F3E76CD10}" dt="2026-08-10T14:38:06.583" v="20"/>
        <pc:sldMkLst>
          <pc:docMk/>
          <pc:sldMk cId="3102659530" sldId="2147479727"/>
        </pc:sldMkLst>
      </pc:sldChg>
      <pc:sldChg chg="del">
        <pc:chgData name="Kristian Wengen" userId="a4f7a25e-792c-43d6-9e3e-f65db666c5a7" providerId="ADAL" clId="{7DAC426B-6DA5-4EA0-8618-B41F3E76CD10}" dt="2026-08-10T15:08:40.618" v="117"/>
        <pc:sldMkLst>
          <pc:docMk/>
          <pc:sldMk cId="2970536799" sldId="2147479728"/>
        </pc:sldMkLst>
      </pc:sldChg>
      <pc:sldChg chg="del">
        <pc:chgData name="Kristian Wengen" userId="a4f7a25e-792c-43d6-9e3e-f65db666c5a7" providerId="ADAL" clId="{7DAC426B-6DA5-4EA0-8618-B41F3E76CD10}" dt="2026-08-10T15:08:40.662" v="118"/>
        <pc:sldMkLst>
          <pc:docMk/>
          <pc:sldMk cId="2076020226" sldId="2147479729"/>
        </pc:sldMkLst>
      </pc:sldChg>
      <pc:sldChg chg="del">
        <pc:chgData name="Kristian Wengen" userId="a4f7a25e-792c-43d6-9e3e-f65db666c5a7" providerId="ADAL" clId="{7DAC426B-6DA5-4EA0-8618-B41F3E76CD10}" dt="2026-08-10T15:08:40.485" v="112"/>
        <pc:sldMkLst>
          <pc:docMk/>
          <pc:sldMk cId="3968772238" sldId="2147479730"/>
        </pc:sldMkLst>
      </pc:sldChg>
      <pc:sldChg chg="del">
        <pc:chgData name="Kristian Wengen" userId="a4f7a25e-792c-43d6-9e3e-f65db666c5a7" providerId="ADAL" clId="{7DAC426B-6DA5-4EA0-8618-B41F3E76CD10}" dt="2026-08-10T14:38:49.385" v="26"/>
        <pc:sldMkLst>
          <pc:docMk/>
          <pc:sldMk cId="1780523645" sldId="2147479805"/>
        </pc:sldMkLst>
      </pc:sldChg>
      <pc:sldChg chg="del">
        <pc:chgData name="Kristian Wengen" userId="a4f7a25e-792c-43d6-9e3e-f65db666c5a7" providerId="ADAL" clId="{7DAC426B-6DA5-4EA0-8618-B41F3E76CD10}" dt="2026-08-10T14:43:18.047" v="64"/>
        <pc:sldMkLst>
          <pc:docMk/>
          <pc:sldMk cId="1657525844" sldId="2147479806"/>
        </pc:sldMkLst>
      </pc:sldChg>
      <pc:sldChg chg="del">
        <pc:chgData name="Kristian Wengen" userId="a4f7a25e-792c-43d6-9e3e-f65db666c5a7" providerId="ADAL" clId="{7DAC426B-6DA5-4EA0-8618-B41F3E76CD10}" dt="2026-08-10T14:43:30.530" v="66"/>
        <pc:sldMkLst>
          <pc:docMk/>
          <pc:sldMk cId="3780883942" sldId="2147479807"/>
        </pc:sldMkLst>
      </pc:sldChg>
      <pc:sldChg chg="del">
        <pc:chgData name="Kristian Wengen" userId="a4f7a25e-792c-43d6-9e3e-f65db666c5a7" providerId="ADAL" clId="{7DAC426B-6DA5-4EA0-8618-B41F3E76CD10}" dt="2026-08-10T15:08:42.197" v="167"/>
        <pc:sldMkLst>
          <pc:docMk/>
          <pc:sldMk cId="723755616" sldId="2147479808"/>
        </pc:sldMkLst>
      </pc:sldChg>
      <pc:sldChg chg="del">
        <pc:chgData name="Kristian Wengen" userId="a4f7a25e-792c-43d6-9e3e-f65db666c5a7" providerId="ADAL" clId="{7DAC426B-6DA5-4EA0-8618-B41F3E76CD10}" dt="2026-08-10T15:08:42.310" v="169"/>
        <pc:sldMkLst>
          <pc:docMk/>
          <pc:sldMk cId="2566647710" sldId="2147479809"/>
        </pc:sldMkLst>
      </pc:sldChg>
      <pc:sldChg chg="del">
        <pc:chgData name="Kristian Wengen" userId="a4f7a25e-792c-43d6-9e3e-f65db666c5a7" providerId="ADAL" clId="{7DAC426B-6DA5-4EA0-8618-B41F3E76CD10}" dt="2026-08-10T15:08:40.450" v="108"/>
        <pc:sldMkLst>
          <pc:docMk/>
          <pc:sldMk cId="1684839718" sldId="2147479822"/>
        </pc:sldMkLst>
      </pc:sldChg>
      <pc:sldChg chg="del">
        <pc:chgData name="Kristian Wengen" userId="a4f7a25e-792c-43d6-9e3e-f65db666c5a7" providerId="ADAL" clId="{7DAC426B-6DA5-4EA0-8618-B41F3E76CD10}" dt="2026-08-10T15:08:41.147" v="132"/>
        <pc:sldMkLst>
          <pc:docMk/>
          <pc:sldMk cId="616688062" sldId="2147479832"/>
        </pc:sldMkLst>
      </pc:sldChg>
      <pc:sldChg chg="del">
        <pc:chgData name="Kristian Wengen" userId="a4f7a25e-792c-43d6-9e3e-f65db666c5a7" providerId="ADAL" clId="{7DAC426B-6DA5-4EA0-8618-B41F3E76CD10}" dt="2026-08-10T14:41:45.455" v="54"/>
        <pc:sldMkLst>
          <pc:docMk/>
          <pc:sldMk cId="858586416" sldId="2147479838"/>
        </pc:sldMkLst>
      </pc:sldChg>
      <pc:sldChg chg="del">
        <pc:chgData name="Kristian Wengen" userId="a4f7a25e-792c-43d6-9e3e-f65db666c5a7" providerId="ADAL" clId="{7DAC426B-6DA5-4EA0-8618-B41F3E76CD10}" dt="2026-08-10T14:41:13.317" v="48"/>
        <pc:sldMkLst>
          <pc:docMk/>
          <pc:sldMk cId="1276744198" sldId="2147479839"/>
        </pc:sldMkLst>
      </pc:sldChg>
      <pc:sldChg chg="modSp del mod">
        <pc:chgData name="Kristian Wengen" userId="a4f7a25e-792c-43d6-9e3e-f65db666c5a7" providerId="ADAL" clId="{7DAC426B-6DA5-4EA0-8618-B41F3E76CD10}" dt="2026-08-10T14:42:04.502" v="56"/>
        <pc:sldMkLst>
          <pc:docMk/>
          <pc:sldMk cId="89982823" sldId="2147479843"/>
        </pc:sldMkLst>
        <pc:spChg chg="mod">
          <ac:chgData name="Kristian Wengen" userId="a4f7a25e-792c-43d6-9e3e-f65db666c5a7" providerId="ADAL" clId="{7DAC426B-6DA5-4EA0-8618-B41F3E76CD10}" dt="2026-08-10T14:25:49.070" v="3" actId="20577"/>
          <ac:spMkLst>
            <pc:docMk/>
            <pc:sldMk cId="89982823" sldId="2147479843"/>
            <ac:spMk id="30" creationId="{E91F370D-24E2-92E3-FC1A-BD3A968EC97E}"/>
          </ac:spMkLst>
        </pc:spChg>
        <pc:spChg chg="mod">
          <ac:chgData name="Kristian Wengen" userId="a4f7a25e-792c-43d6-9e3e-f65db666c5a7" providerId="ADAL" clId="{7DAC426B-6DA5-4EA0-8618-B41F3E76CD10}" dt="2026-08-10T14:25:15.108" v="1" actId="20577"/>
          <ac:spMkLst>
            <pc:docMk/>
            <pc:sldMk cId="89982823" sldId="2147479843"/>
            <ac:spMk id="101" creationId="{74006849-67B2-0C78-4C9F-BED7D80BE462}"/>
          </ac:spMkLst>
        </pc:spChg>
      </pc:sldChg>
      <pc:sldChg chg="del">
        <pc:chgData name="Kristian Wengen" userId="a4f7a25e-792c-43d6-9e3e-f65db666c5a7" providerId="ADAL" clId="{7DAC426B-6DA5-4EA0-8618-B41F3E76CD10}" dt="2026-08-10T14:42:28.849" v="58"/>
        <pc:sldMkLst>
          <pc:docMk/>
          <pc:sldMk cId="1138960841" sldId="2147479846"/>
        </pc:sldMkLst>
      </pc:sldChg>
      <pc:sldChg chg="del">
        <pc:chgData name="Kristian Wengen" userId="a4f7a25e-792c-43d6-9e3e-f65db666c5a7" providerId="ADAL" clId="{7DAC426B-6DA5-4EA0-8618-B41F3E76CD10}" dt="2026-08-10T15:08:40.525" v="114"/>
        <pc:sldMkLst>
          <pc:docMk/>
          <pc:sldMk cId="1177760677" sldId="2147479848"/>
        </pc:sldMkLst>
      </pc:sldChg>
      <pc:sldChg chg="del">
        <pc:chgData name="Kristian Wengen" userId="a4f7a25e-792c-43d6-9e3e-f65db666c5a7" providerId="ADAL" clId="{7DAC426B-6DA5-4EA0-8618-B41F3E76CD10}" dt="2026-08-10T15:08:40.696" v="120"/>
        <pc:sldMkLst>
          <pc:docMk/>
          <pc:sldMk cId="267748280" sldId="2147479849"/>
        </pc:sldMkLst>
      </pc:sldChg>
      <pc:sldChg chg="del">
        <pc:chgData name="Kristian Wengen" userId="a4f7a25e-792c-43d6-9e3e-f65db666c5a7" providerId="ADAL" clId="{7DAC426B-6DA5-4EA0-8618-B41F3E76CD10}" dt="2026-08-10T15:08:40.932" v="127"/>
        <pc:sldMkLst>
          <pc:docMk/>
          <pc:sldMk cId="1891970049" sldId="2147479850"/>
        </pc:sldMkLst>
      </pc:sldChg>
      <pc:sldChg chg="del">
        <pc:chgData name="Kristian Wengen" userId="a4f7a25e-792c-43d6-9e3e-f65db666c5a7" providerId="ADAL" clId="{7DAC426B-6DA5-4EA0-8618-B41F3E76CD10}" dt="2026-08-10T15:08:41.167" v="133"/>
        <pc:sldMkLst>
          <pc:docMk/>
          <pc:sldMk cId="2644989718" sldId="2147479851"/>
        </pc:sldMkLst>
      </pc:sldChg>
      <pc:sldChg chg="del">
        <pc:chgData name="Kristian Wengen" userId="a4f7a25e-792c-43d6-9e3e-f65db666c5a7" providerId="ADAL" clId="{7DAC426B-6DA5-4EA0-8618-B41F3E76CD10}" dt="2026-08-10T15:08:41.533" v="141"/>
        <pc:sldMkLst>
          <pc:docMk/>
          <pc:sldMk cId="160020122" sldId="2147479853"/>
        </pc:sldMkLst>
      </pc:sldChg>
      <pc:sldChg chg="del">
        <pc:chgData name="Kristian Wengen" userId="a4f7a25e-792c-43d6-9e3e-f65db666c5a7" providerId="ADAL" clId="{7DAC426B-6DA5-4EA0-8618-B41F3E76CD10}" dt="2026-08-10T15:08:41.657" v="146"/>
        <pc:sldMkLst>
          <pc:docMk/>
          <pc:sldMk cId="3345728836" sldId="2147479854"/>
        </pc:sldMkLst>
      </pc:sldChg>
      <pc:sldChg chg="del">
        <pc:chgData name="Kristian Wengen" userId="a4f7a25e-792c-43d6-9e3e-f65db666c5a7" providerId="ADAL" clId="{7DAC426B-6DA5-4EA0-8618-B41F3E76CD10}" dt="2026-08-10T15:08:41.753" v="151"/>
        <pc:sldMkLst>
          <pc:docMk/>
          <pc:sldMk cId="2228185042" sldId="2147479855"/>
        </pc:sldMkLst>
      </pc:sldChg>
      <pc:sldChg chg="del">
        <pc:chgData name="Kristian Wengen" userId="a4f7a25e-792c-43d6-9e3e-f65db666c5a7" providerId="ADAL" clId="{7DAC426B-6DA5-4EA0-8618-B41F3E76CD10}" dt="2026-08-10T15:08:41.850" v="156"/>
        <pc:sldMkLst>
          <pc:docMk/>
          <pc:sldMk cId="258718920" sldId="2147479856"/>
        </pc:sldMkLst>
      </pc:sldChg>
      <pc:sldChg chg="del">
        <pc:chgData name="Kristian Wengen" userId="a4f7a25e-792c-43d6-9e3e-f65db666c5a7" providerId="ADAL" clId="{7DAC426B-6DA5-4EA0-8618-B41F3E76CD10}" dt="2026-08-10T15:08:42.009" v="162"/>
        <pc:sldMkLst>
          <pc:docMk/>
          <pc:sldMk cId="76798040" sldId="2147479857"/>
        </pc:sldMkLst>
      </pc:sldChg>
      <pc:sldChg chg="del">
        <pc:chgData name="Kristian Wengen" userId="a4f7a25e-792c-43d6-9e3e-f65db666c5a7" providerId="ADAL" clId="{7DAC426B-6DA5-4EA0-8618-B41F3E76CD10}" dt="2026-08-10T15:08:42.360" v="171"/>
        <pc:sldMkLst>
          <pc:docMk/>
          <pc:sldMk cId="2662136766" sldId="2147479858"/>
        </pc:sldMkLst>
      </pc:sldChg>
      <pc:sldChg chg="del">
        <pc:chgData name="Kristian Wengen" userId="a4f7a25e-792c-43d6-9e3e-f65db666c5a7" providerId="ADAL" clId="{7DAC426B-6DA5-4EA0-8618-B41F3E76CD10}" dt="2026-08-10T15:08:42.637" v="179"/>
        <pc:sldMkLst>
          <pc:docMk/>
          <pc:sldMk cId="2821783250" sldId="2147479859"/>
        </pc:sldMkLst>
      </pc:sldChg>
      <pc:sldChg chg="del">
        <pc:chgData name="Kristian Wengen" userId="a4f7a25e-792c-43d6-9e3e-f65db666c5a7" providerId="ADAL" clId="{7DAC426B-6DA5-4EA0-8618-B41F3E76CD10}" dt="2026-08-10T14:45:44.373" v="82"/>
        <pc:sldMkLst>
          <pc:docMk/>
          <pc:sldMk cId="2287209075" sldId="2147479860"/>
        </pc:sldMkLst>
      </pc:sldChg>
      <pc:sldChg chg="del">
        <pc:chgData name="Kristian Wengen" userId="a4f7a25e-792c-43d6-9e3e-f65db666c5a7" providerId="ADAL" clId="{7DAC426B-6DA5-4EA0-8618-B41F3E76CD10}" dt="2026-08-10T15:08:43.085" v="197"/>
        <pc:sldMkLst>
          <pc:docMk/>
          <pc:sldMk cId="1533632149" sldId="2147479861"/>
        </pc:sldMkLst>
      </pc:sldChg>
      <pc:sldChg chg="del">
        <pc:chgData name="Kristian Wengen" userId="a4f7a25e-792c-43d6-9e3e-f65db666c5a7" providerId="ADAL" clId="{7DAC426B-6DA5-4EA0-8618-B41F3E76CD10}" dt="2026-08-10T15:08:40.477" v="111"/>
        <pc:sldMkLst>
          <pc:docMk/>
          <pc:sldMk cId="1109103323" sldId="2147479862"/>
        </pc:sldMkLst>
      </pc:sldChg>
      <pc:sldChg chg="del">
        <pc:chgData name="Kristian Wengen" userId="a4f7a25e-792c-43d6-9e3e-f65db666c5a7" providerId="ADAL" clId="{7DAC426B-6DA5-4EA0-8618-B41F3E76CD10}" dt="2026-08-10T15:08:42.601" v="177"/>
        <pc:sldMkLst>
          <pc:docMk/>
          <pc:sldMk cId="3066000722" sldId="2147479863"/>
        </pc:sldMkLst>
      </pc:sldChg>
      <pc:sldChg chg="add">
        <pc:chgData name="Kristian Wengen" userId="a4f7a25e-792c-43d6-9e3e-f65db666c5a7" providerId="ADAL" clId="{7DAC426B-6DA5-4EA0-8618-B41F3E76CD10}" dt="2026-08-10T14:37:23.595" v="13"/>
        <pc:sldMkLst>
          <pc:docMk/>
          <pc:sldMk cId="4208920208" sldId="2147479864"/>
        </pc:sldMkLst>
      </pc:sldChg>
      <pc:sldChg chg="add">
        <pc:chgData name="Kristian Wengen" userId="a4f7a25e-792c-43d6-9e3e-f65db666c5a7" providerId="ADAL" clId="{7DAC426B-6DA5-4EA0-8618-B41F3E76CD10}" dt="2026-08-10T14:37:39.050" v="15"/>
        <pc:sldMkLst>
          <pc:docMk/>
          <pc:sldMk cId="3242081150" sldId="2147479865"/>
        </pc:sldMkLst>
      </pc:sldChg>
      <pc:sldChg chg="add del">
        <pc:chgData name="Kristian Wengen" userId="a4f7a25e-792c-43d6-9e3e-f65db666c5a7" providerId="ADAL" clId="{7DAC426B-6DA5-4EA0-8618-B41F3E76CD10}" dt="2026-08-10T15:08:40.566" v="115"/>
        <pc:sldMkLst>
          <pc:docMk/>
          <pc:sldMk cId="32157591" sldId="2147479866"/>
        </pc:sldMkLst>
      </pc:sldChg>
      <pc:sldChg chg="add del">
        <pc:chgData name="Kristian Wengen" userId="a4f7a25e-792c-43d6-9e3e-f65db666c5a7" providerId="ADAL" clId="{7DAC426B-6DA5-4EA0-8618-B41F3E76CD10}" dt="2026-08-10T15:08:40.592" v="116"/>
        <pc:sldMkLst>
          <pc:docMk/>
          <pc:sldMk cId="2060994642" sldId="2147479867"/>
        </pc:sldMkLst>
      </pc:sldChg>
      <pc:sldChg chg="add del">
        <pc:chgData name="Kristian Wengen" userId="a4f7a25e-792c-43d6-9e3e-f65db666c5a7" providerId="ADAL" clId="{7DAC426B-6DA5-4EA0-8618-B41F3E76CD10}" dt="2026-08-10T15:08:40.759" v="122"/>
        <pc:sldMkLst>
          <pc:docMk/>
          <pc:sldMk cId="1451555625" sldId="2147479868"/>
        </pc:sldMkLst>
      </pc:sldChg>
      <pc:sldChg chg="addSp delSp add del mod">
        <pc:chgData name="Kristian Wengen" userId="a4f7a25e-792c-43d6-9e3e-f65db666c5a7" providerId="ADAL" clId="{7DAC426B-6DA5-4EA0-8618-B41F3E76CD10}" dt="2026-08-10T15:08:40.804" v="123"/>
        <pc:sldMkLst>
          <pc:docMk/>
          <pc:sldMk cId="1799559283" sldId="2147479869"/>
        </pc:sldMkLst>
        <pc:picChg chg="add del">
          <ac:chgData name="Kristian Wengen" userId="a4f7a25e-792c-43d6-9e3e-f65db666c5a7" providerId="ADAL" clId="{7DAC426B-6DA5-4EA0-8618-B41F3E76CD10}" dt="2026-08-10T14:53:48.222" v="104" actId="22"/>
          <ac:picMkLst>
            <pc:docMk/>
            <pc:sldMk cId="1799559283" sldId="2147479869"/>
            <ac:picMk id="9" creationId="{A22A0381-C471-469D-E488-31DA19C776A1}"/>
          </ac:picMkLst>
        </pc:picChg>
      </pc:sldChg>
      <pc:sldChg chg="add del">
        <pc:chgData name="Kristian Wengen" userId="a4f7a25e-792c-43d6-9e3e-f65db666c5a7" providerId="ADAL" clId="{7DAC426B-6DA5-4EA0-8618-B41F3E76CD10}" dt="2026-08-10T15:08:40.846" v="124"/>
        <pc:sldMkLst>
          <pc:docMk/>
          <pc:sldMk cId="2450563044" sldId="2147479870"/>
        </pc:sldMkLst>
      </pc:sldChg>
      <pc:sldChg chg="add del">
        <pc:chgData name="Kristian Wengen" userId="a4f7a25e-792c-43d6-9e3e-f65db666c5a7" providerId="ADAL" clId="{7DAC426B-6DA5-4EA0-8618-B41F3E76CD10}" dt="2026-08-10T15:08:40.895" v="125"/>
        <pc:sldMkLst>
          <pc:docMk/>
          <pc:sldMk cId="435480212" sldId="2147479871"/>
        </pc:sldMkLst>
      </pc:sldChg>
      <pc:sldChg chg="add del">
        <pc:chgData name="Kristian Wengen" userId="a4f7a25e-792c-43d6-9e3e-f65db666c5a7" providerId="ADAL" clId="{7DAC426B-6DA5-4EA0-8618-B41F3E76CD10}" dt="2026-08-10T15:08:40.917" v="126"/>
        <pc:sldMkLst>
          <pc:docMk/>
          <pc:sldMk cId="692239622" sldId="2147479872"/>
        </pc:sldMkLst>
      </pc:sldChg>
      <pc:sldChg chg="add del">
        <pc:chgData name="Kristian Wengen" userId="a4f7a25e-792c-43d6-9e3e-f65db666c5a7" providerId="ADAL" clId="{7DAC426B-6DA5-4EA0-8618-B41F3E76CD10}" dt="2026-08-10T15:08:40.955" v="128"/>
        <pc:sldMkLst>
          <pc:docMk/>
          <pc:sldMk cId="3792707249" sldId="2147479873"/>
        </pc:sldMkLst>
      </pc:sldChg>
      <pc:sldChg chg="add del">
        <pc:chgData name="Kristian Wengen" userId="a4f7a25e-792c-43d6-9e3e-f65db666c5a7" providerId="ADAL" clId="{7DAC426B-6DA5-4EA0-8618-B41F3E76CD10}" dt="2026-08-10T15:08:40.988" v="129"/>
        <pc:sldMkLst>
          <pc:docMk/>
          <pc:sldMk cId="4005220493" sldId="2147479874"/>
        </pc:sldMkLst>
      </pc:sldChg>
      <pc:sldChg chg="add del">
        <pc:chgData name="Kristian Wengen" userId="a4f7a25e-792c-43d6-9e3e-f65db666c5a7" providerId="ADAL" clId="{7DAC426B-6DA5-4EA0-8618-B41F3E76CD10}" dt="2026-08-10T15:08:41.319" v="134"/>
        <pc:sldMkLst>
          <pc:docMk/>
          <pc:sldMk cId="2586005496" sldId="2147479875"/>
        </pc:sldMkLst>
      </pc:sldChg>
      <pc:sldChg chg="add del">
        <pc:chgData name="Kristian Wengen" userId="a4f7a25e-792c-43d6-9e3e-f65db666c5a7" providerId="ADAL" clId="{7DAC426B-6DA5-4EA0-8618-B41F3E76CD10}" dt="2026-08-10T15:08:41.553" v="142"/>
        <pc:sldMkLst>
          <pc:docMk/>
          <pc:sldMk cId="3022752248" sldId="2147479876"/>
        </pc:sldMkLst>
      </pc:sldChg>
      <pc:sldChg chg="add del">
        <pc:chgData name="Kristian Wengen" userId="a4f7a25e-792c-43d6-9e3e-f65db666c5a7" providerId="ADAL" clId="{7DAC426B-6DA5-4EA0-8618-B41F3E76CD10}" dt="2026-08-10T15:08:41.580" v="143"/>
        <pc:sldMkLst>
          <pc:docMk/>
          <pc:sldMk cId="1618971652" sldId="2147479877"/>
        </pc:sldMkLst>
      </pc:sldChg>
      <pc:sldChg chg="add del">
        <pc:chgData name="Kristian Wengen" userId="a4f7a25e-792c-43d6-9e3e-f65db666c5a7" providerId="ADAL" clId="{7DAC426B-6DA5-4EA0-8618-B41F3E76CD10}" dt="2026-08-10T15:08:41.618" v="144"/>
        <pc:sldMkLst>
          <pc:docMk/>
          <pc:sldMk cId="1664474179" sldId="2147479878"/>
        </pc:sldMkLst>
      </pc:sldChg>
      <pc:sldChg chg="add del">
        <pc:chgData name="Kristian Wengen" userId="a4f7a25e-792c-43d6-9e3e-f65db666c5a7" providerId="ADAL" clId="{7DAC426B-6DA5-4EA0-8618-B41F3E76CD10}" dt="2026-08-10T15:08:41.674" v="147"/>
        <pc:sldMkLst>
          <pc:docMk/>
          <pc:sldMk cId="2264230932" sldId="2147479879"/>
        </pc:sldMkLst>
      </pc:sldChg>
      <pc:sldChg chg="add del">
        <pc:chgData name="Kristian Wengen" userId="a4f7a25e-792c-43d6-9e3e-f65db666c5a7" providerId="ADAL" clId="{7DAC426B-6DA5-4EA0-8618-B41F3E76CD10}" dt="2026-08-10T15:08:41.721" v="149"/>
        <pc:sldMkLst>
          <pc:docMk/>
          <pc:sldMk cId="2597244266" sldId="2147479880"/>
        </pc:sldMkLst>
      </pc:sldChg>
      <pc:sldChg chg="add del">
        <pc:chgData name="Kristian Wengen" userId="a4f7a25e-792c-43d6-9e3e-f65db666c5a7" providerId="ADAL" clId="{7DAC426B-6DA5-4EA0-8618-B41F3E76CD10}" dt="2026-08-10T15:08:41.765" v="152"/>
        <pc:sldMkLst>
          <pc:docMk/>
          <pc:sldMk cId="1570604061" sldId="2147479881"/>
        </pc:sldMkLst>
      </pc:sldChg>
      <pc:sldChg chg="add del">
        <pc:chgData name="Kristian Wengen" userId="a4f7a25e-792c-43d6-9e3e-f65db666c5a7" providerId="ADAL" clId="{7DAC426B-6DA5-4EA0-8618-B41F3E76CD10}" dt="2026-08-10T15:08:41.809" v="154"/>
        <pc:sldMkLst>
          <pc:docMk/>
          <pc:sldMk cId="3278564208" sldId="2147479882"/>
        </pc:sldMkLst>
      </pc:sldChg>
      <pc:sldChg chg="add del">
        <pc:chgData name="Kristian Wengen" userId="a4f7a25e-792c-43d6-9e3e-f65db666c5a7" providerId="ADAL" clId="{7DAC426B-6DA5-4EA0-8618-B41F3E76CD10}" dt="2026-08-10T15:08:41.892" v="158"/>
        <pc:sldMkLst>
          <pc:docMk/>
          <pc:sldMk cId="312760712" sldId="2147479883"/>
        </pc:sldMkLst>
      </pc:sldChg>
      <pc:sldChg chg="add del">
        <pc:chgData name="Kristian Wengen" userId="a4f7a25e-792c-43d6-9e3e-f65db666c5a7" providerId="ADAL" clId="{7DAC426B-6DA5-4EA0-8618-B41F3E76CD10}" dt="2026-08-10T15:08:41.926" v="159"/>
        <pc:sldMkLst>
          <pc:docMk/>
          <pc:sldMk cId="779552864" sldId="2147479884"/>
        </pc:sldMkLst>
      </pc:sldChg>
      <pc:sldChg chg="add del">
        <pc:chgData name="Kristian Wengen" userId="a4f7a25e-792c-43d6-9e3e-f65db666c5a7" providerId="ADAL" clId="{7DAC426B-6DA5-4EA0-8618-B41F3E76CD10}" dt="2026-08-10T15:08:41.976" v="160"/>
        <pc:sldMkLst>
          <pc:docMk/>
          <pc:sldMk cId="3441666033" sldId="2147479885"/>
        </pc:sldMkLst>
      </pc:sldChg>
      <pc:sldChg chg="add del">
        <pc:chgData name="Kristian Wengen" userId="a4f7a25e-792c-43d6-9e3e-f65db666c5a7" providerId="ADAL" clId="{7DAC426B-6DA5-4EA0-8618-B41F3E76CD10}" dt="2026-08-10T15:08:41.996" v="161"/>
        <pc:sldMkLst>
          <pc:docMk/>
          <pc:sldMk cId="2202493052" sldId="2147479886"/>
        </pc:sldMkLst>
      </pc:sldChg>
      <pc:sldChg chg="add del">
        <pc:chgData name="Kristian Wengen" userId="a4f7a25e-792c-43d6-9e3e-f65db666c5a7" providerId="ADAL" clId="{7DAC426B-6DA5-4EA0-8618-B41F3E76CD10}" dt="2026-08-10T15:08:42.026" v="163"/>
        <pc:sldMkLst>
          <pc:docMk/>
          <pc:sldMk cId="3727592726" sldId="2147479887"/>
        </pc:sldMkLst>
      </pc:sldChg>
      <pc:sldChg chg="add del">
        <pc:chgData name="Kristian Wengen" userId="a4f7a25e-792c-43d6-9e3e-f65db666c5a7" providerId="ADAL" clId="{7DAC426B-6DA5-4EA0-8618-B41F3E76CD10}" dt="2026-08-10T15:08:42.076" v="164"/>
        <pc:sldMkLst>
          <pc:docMk/>
          <pc:sldMk cId="979530384" sldId="2147479888"/>
        </pc:sldMkLst>
      </pc:sldChg>
      <pc:sldChg chg="add del">
        <pc:chgData name="Kristian Wengen" userId="a4f7a25e-792c-43d6-9e3e-f65db666c5a7" providerId="ADAL" clId="{7DAC426B-6DA5-4EA0-8618-B41F3E76CD10}" dt="2026-08-10T15:08:42.164" v="166"/>
        <pc:sldMkLst>
          <pc:docMk/>
          <pc:sldMk cId="3596500433" sldId="2147479889"/>
        </pc:sldMkLst>
      </pc:sldChg>
      <pc:sldChg chg="add del">
        <pc:chgData name="Kristian Wengen" userId="a4f7a25e-792c-43d6-9e3e-f65db666c5a7" providerId="ADAL" clId="{7DAC426B-6DA5-4EA0-8618-B41F3E76CD10}" dt="2026-08-10T15:08:42.243" v="168"/>
        <pc:sldMkLst>
          <pc:docMk/>
          <pc:sldMk cId="661099457" sldId="2147479890"/>
        </pc:sldMkLst>
      </pc:sldChg>
      <pc:sldChg chg="add del">
        <pc:chgData name="Kristian Wengen" userId="a4f7a25e-792c-43d6-9e3e-f65db666c5a7" providerId="ADAL" clId="{7DAC426B-6DA5-4EA0-8618-B41F3E76CD10}" dt="2026-08-10T15:08:42.397" v="172"/>
        <pc:sldMkLst>
          <pc:docMk/>
          <pc:sldMk cId="182045281" sldId="2147479891"/>
        </pc:sldMkLst>
      </pc:sldChg>
      <pc:sldChg chg="add del">
        <pc:chgData name="Kristian Wengen" userId="a4f7a25e-792c-43d6-9e3e-f65db666c5a7" providerId="ADAL" clId="{7DAC426B-6DA5-4EA0-8618-B41F3E76CD10}" dt="2026-08-10T15:08:42.476" v="174"/>
        <pc:sldMkLst>
          <pc:docMk/>
          <pc:sldMk cId="1087575448" sldId="2147479892"/>
        </pc:sldMkLst>
      </pc:sldChg>
      <pc:sldChg chg="add del">
        <pc:chgData name="Kristian Wengen" userId="a4f7a25e-792c-43d6-9e3e-f65db666c5a7" providerId="ADAL" clId="{7DAC426B-6DA5-4EA0-8618-B41F3E76CD10}" dt="2026-08-10T15:08:42.530" v="175"/>
        <pc:sldMkLst>
          <pc:docMk/>
          <pc:sldMk cId="2793636935" sldId="2147479893"/>
        </pc:sldMkLst>
      </pc:sldChg>
      <pc:sldChg chg="add del">
        <pc:chgData name="Kristian Wengen" userId="a4f7a25e-792c-43d6-9e3e-f65db666c5a7" providerId="ADAL" clId="{7DAC426B-6DA5-4EA0-8618-B41F3E76CD10}" dt="2026-08-10T15:08:42.642" v="180"/>
        <pc:sldMkLst>
          <pc:docMk/>
          <pc:sldMk cId="3174558625" sldId="2147479894"/>
        </pc:sldMkLst>
      </pc:sldChg>
      <pc:sldChg chg="add del">
        <pc:chgData name="Kristian Wengen" userId="a4f7a25e-792c-43d6-9e3e-f65db666c5a7" providerId="ADAL" clId="{7DAC426B-6DA5-4EA0-8618-B41F3E76CD10}" dt="2026-08-10T15:08:42.681" v="181"/>
        <pc:sldMkLst>
          <pc:docMk/>
          <pc:sldMk cId="3188415008" sldId="2147479895"/>
        </pc:sldMkLst>
      </pc:sldChg>
      <pc:sldChg chg="add del">
        <pc:chgData name="Kristian Wengen" userId="a4f7a25e-792c-43d6-9e3e-f65db666c5a7" providerId="ADAL" clId="{7DAC426B-6DA5-4EA0-8618-B41F3E76CD10}" dt="2026-08-10T15:08:42.742" v="183"/>
        <pc:sldMkLst>
          <pc:docMk/>
          <pc:sldMk cId="2328981936" sldId="2147479896"/>
        </pc:sldMkLst>
      </pc:sldChg>
      <pc:sldChg chg="add del">
        <pc:chgData name="Kristian Wengen" userId="a4f7a25e-792c-43d6-9e3e-f65db666c5a7" providerId="ADAL" clId="{7DAC426B-6DA5-4EA0-8618-B41F3E76CD10}" dt="2026-08-10T14:48:32.842" v="98"/>
        <pc:sldMkLst>
          <pc:docMk/>
          <pc:sldMk cId="678958266" sldId="2147479897"/>
        </pc:sldMkLst>
      </pc:sldChg>
      <pc:sldChg chg="add del">
        <pc:chgData name="Kristian Wengen" userId="a4f7a25e-792c-43d6-9e3e-f65db666c5a7" providerId="ADAL" clId="{7DAC426B-6DA5-4EA0-8618-B41F3E76CD10}" dt="2026-08-10T15:08:42.809" v="186"/>
        <pc:sldMkLst>
          <pc:docMk/>
          <pc:sldMk cId="4226546112" sldId="2147479898"/>
        </pc:sldMkLst>
      </pc:sldChg>
      <pc:sldChg chg="add del">
        <pc:chgData name="Kristian Wengen" userId="a4f7a25e-792c-43d6-9e3e-f65db666c5a7" providerId="ADAL" clId="{7DAC426B-6DA5-4EA0-8618-B41F3E76CD10}" dt="2026-08-10T15:08:42.864" v="189"/>
        <pc:sldMkLst>
          <pc:docMk/>
          <pc:sldMk cId="2991326874" sldId="2147479899"/>
        </pc:sldMkLst>
      </pc:sldChg>
      <pc:sldChg chg="add del">
        <pc:chgData name="Kristian Wengen" userId="a4f7a25e-792c-43d6-9e3e-f65db666c5a7" providerId="ADAL" clId="{7DAC426B-6DA5-4EA0-8618-B41F3E76CD10}" dt="2026-08-10T15:08:42.894" v="190"/>
        <pc:sldMkLst>
          <pc:docMk/>
          <pc:sldMk cId="1351987674" sldId="2147479900"/>
        </pc:sldMkLst>
      </pc:sldChg>
      <pc:sldChg chg="add del">
        <pc:chgData name="Kristian Wengen" userId="a4f7a25e-792c-43d6-9e3e-f65db666c5a7" providerId="ADAL" clId="{7DAC426B-6DA5-4EA0-8618-B41F3E76CD10}" dt="2026-08-10T15:08:42.909" v="191"/>
        <pc:sldMkLst>
          <pc:docMk/>
          <pc:sldMk cId="3133530808" sldId="2147479901"/>
        </pc:sldMkLst>
      </pc:sldChg>
      <pc:sldChg chg="add del">
        <pc:chgData name="Kristian Wengen" userId="a4f7a25e-792c-43d6-9e3e-f65db666c5a7" providerId="ADAL" clId="{7DAC426B-6DA5-4EA0-8618-B41F3E76CD10}" dt="2026-08-10T15:08:42.985" v="193"/>
        <pc:sldMkLst>
          <pc:docMk/>
          <pc:sldMk cId="364894244" sldId="2147479902"/>
        </pc:sldMkLst>
      </pc:sldChg>
      <pc:sldChg chg="add del">
        <pc:chgData name="Kristian Wengen" userId="a4f7a25e-792c-43d6-9e3e-f65db666c5a7" providerId="ADAL" clId="{7DAC426B-6DA5-4EA0-8618-B41F3E76CD10}" dt="2026-08-10T15:08:43.009" v="194"/>
        <pc:sldMkLst>
          <pc:docMk/>
          <pc:sldMk cId="4075106539" sldId="2147479903"/>
        </pc:sldMkLst>
      </pc:sldChg>
      <pc:sldChg chg="add del">
        <pc:chgData name="Kristian Wengen" userId="a4f7a25e-792c-43d6-9e3e-f65db666c5a7" providerId="ADAL" clId="{7DAC426B-6DA5-4EA0-8618-B41F3E76CD10}" dt="2026-08-10T15:08:43.047" v="195"/>
        <pc:sldMkLst>
          <pc:docMk/>
          <pc:sldMk cId="3612525284" sldId="2147479904"/>
        </pc:sldMkLst>
      </pc:sldChg>
      <pc:sldChg chg="add del">
        <pc:chgData name="Kristian Wengen" userId="a4f7a25e-792c-43d6-9e3e-f65db666c5a7" providerId="ADAL" clId="{7DAC426B-6DA5-4EA0-8618-B41F3E76CD10}" dt="2026-08-10T15:08:43.059" v="196"/>
        <pc:sldMkLst>
          <pc:docMk/>
          <pc:sldMk cId="4208868031" sldId="2147479905"/>
        </pc:sldMkLst>
      </pc:sldChg>
      <pc:sldChg chg="add del">
        <pc:chgData name="Kristian Wengen" userId="a4f7a25e-792c-43d6-9e3e-f65db666c5a7" providerId="ADAL" clId="{7DAC426B-6DA5-4EA0-8618-B41F3E76CD10}" dt="2026-08-10T14:49:08.021" v="100"/>
        <pc:sldMkLst>
          <pc:docMk/>
          <pc:sldMk cId="4062246595" sldId="2147479906"/>
        </pc:sldMkLst>
      </pc:sldChg>
      <pc:sldChg chg="add del">
        <pc:chgData name="Kristian Wengen" userId="a4f7a25e-792c-43d6-9e3e-f65db666c5a7" providerId="ADAL" clId="{7DAC426B-6DA5-4EA0-8618-B41F3E76CD10}" dt="2026-08-10T14:49:47.417" v="102"/>
        <pc:sldMkLst>
          <pc:docMk/>
          <pc:sldMk cId="3256833462" sldId="2147479907"/>
        </pc:sldMkLst>
      </pc:sldChg>
      <pc:sldChg chg="add del">
        <pc:chgData name="Kristian Wengen" userId="a4f7a25e-792c-43d6-9e3e-f65db666c5a7" providerId="ADAL" clId="{7DAC426B-6DA5-4EA0-8618-B41F3E76CD10}" dt="2026-08-10T15:08:42.796" v="185"/>
        <pc:sldMkLst>
          <pc:docMk/>
          <pc:sldMk cId="1337059727" sldId="2147479908"/>
        </pc:sldMkLst>
      </pc:sldChg>
      <pc:sldMasterChg chg="delSldLayout">
        <pc:chgData name="Kristian Wengen" userId="a4f7a25e-792c-43d6-9e3e-f65db666c5a7" providerId="ADAL" clId="{7DAC426B-6DA5-4EA0-8618-B41F3E76CD10}" dt="2026-08-10T15:08:40.988" v="129"/>
        <pc:sldMasterMkLst>
          <pc:docMk/>
          <pc:sldMasterMk cId="1377184672" sldId="2147484005"/>
        </pc:sldMasterMkLst>
        <pc:sldLayoutChg chg="del">
          <pc:chgData name="Kristian Wengen" userId="a4f7a25e-792c-43d6-9e3e-f65db666c5a7" providerId="ADAL" clId="{7DAC426B-6DA5-4EA0-8618-B41F3E76CD10}" dt="2026-08-10T15:08:40.988" v="129"/>
          <pc:sldLayoutMkLst>
            <pc:docMk/>
            <pc:sldMasterMk cId="1377184672" sldId="2147484005"/>
            <pc:sldLayoutMk cId="2668523093" sldId="2147484407"/>
          </pc:sldLayoutMkLst>
        </pc:sldLayoutChg>
      </pc:sldMasterChg>
      <pc:sldMasterChg chg="del delSldLayout">
        <pc:chgData name="Kristian Wengen" userId="a4f7a25e-792c-43d6-9e3e-f65db666c5a7" providerId="ADAL" clId="{7DAC426B-6DA5-4EA0-8618-B41F3E76CD10}" dt="2026-08-10T15:08:40.412" v="105"/>
        <pc:sldMasterMkLst>
          <pc:docMk/>
          <pc:sldMasterMk cId="966465726" sldId="2147484412"/>
        </pc:sldMasterMkLst>
        <pc:sldLayoutChg chg="del">
          <pc:chgData name="Kristian Wengen" userId="a4f7a25e-792c-43d6-9e3e-f65db666c5a7" providerId="ADAL" clId="{7DAC426B-6DA5-4EA0-8618-B41F3E76CD10}" dt="2026-08-10T15:08:40.412" v="105"/>
          <pc:sldLayoutMkLst>
            <pc:docMk/>
            <pc:sldMasterMk cId="966465726" sldId="2147484412"/>
            <pc:sldLayoutMk cId="3656220292" sldId="2147484413"/>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1363945620" sldId="2147484414"/>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2733474326" sldId="2147484415"/>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1340577261" sldId="2147484416"/>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2397034496" sldId="2147484417"/>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2676520739" sldId="2147484418"/>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1627736269" sldId="2147484419"/>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234701515" sldId="2147484420"/>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195215371" sldId="2147484421"/>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3344283222" sldId="2147484422"/>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1018753632" sldId="2147484423"/>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337556086" sldId="2147484424"/>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320099924" sldId="2147484425"/>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1857920860" sldId="2147484426"/>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3128457219" sldId="2147484427"/>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2220091676" sldId="2147484428"/>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3318377453" sldId="2147484429"/>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428377594" sldId="2147484430"/>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2178611555" sldId="2147484431"/>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1980207850" sldId="2147484432"/>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1456899519" sldId="2147484433"/>
          </pc:sldLayoutMkLst>
        </pc:sldLayoutChg>
        <pc:sldLayoutChg chg="del">
          <pc:chgData name="Kristian Wengen" userId="a4f7a25e-792c-43d6-9e3e-f65db666c5a7" providerId="ADAL" clId="{7DAC426B-6DA5-4EA0-8618-B41F3E76CD10}" dt="2026-08-10T15:08:40.412" v="105"/>
          <pc:sldLayoutMkLst>
            <pc:docMk/>
            <pc:sldMasterMk cId="966465726" sldId="2147484412"/>
            <pc:sldLayoutMk cId="536011759" sldId="214748443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sz="quarter" idx="1"/>
          </p:nvPr>
        </p:nvSpPr>
        <p:spPr>
          <a:xfrm>
            <a:off x="3900799" y="0"/>
            <a:ext cx="2984183" cy="502676"/>
          </a:xfrm>
          <a:prstGeom prst="rect">
            <a:avLst/>
          </a:prstGeom>
        </p:spPr>
        <p:txBody>
          <a:bodyPr vert="horz" lIns="96597" tIns="48299" rIns="96597" bIns="48299" rtlCol="0"/>
          <a:lstStyle>
            <a:lvl1pPr algn="r">
              <a:defRPr sz="1300"/>
            </a:lvl1pPr>
          </a:lstStyle>
          <a:p>
            <a:fld id="{A6018781-FBF9-354C-A025-C49C596164BA}" type="datetimeFigureOut">
              <a:rPr lang="en-US" smtClean="0"/>
              <a:t>8/10/2026</a:t>
            </a:fld>
            <a:endParaRPr lang="en-US"/>
          </a:p>
        </p:txBody>
      </p:sp>
      <p:sp>
        <p:nvSpPr>
          <p:cNvPr id="4" name="Footer Placeholder 3"/>
          <p:cNvSpPr>
            <a:spLocks noGrp="1"/>
          </p:cNvSpPr>
          <p:nvPr>
            <p:ph type="ftr" sz="quarter" idx="2"/>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5" name="Slide Number Placeholder 4"/>
          <p:cNvSpPr>
            <a:spLocks noGrp="1"/>
          </p:cNvSpPr>
          <p:nvPr>
            <p:ph type="sldNum" sz="quarter" idx="3"/>
          </p:nvPr>
        </p:nvSpPr>
        <p:spPr>
          <a:xfrm>
            <a:off x="3900799" y="9516039"/>
            <a:ext cx="2984183" cy="502674"/>
          </a:xfrm>
          <a:prstGeom prst="rect">
            <a:avLst/>
          </a:prstGeom>
        </p:spPr>
        <p:txBody>
          <a:bodyPr vert="horz" lIns="96597" tIns="48299" rIns="96597" bIns="48299" rtlCol="0" anchor="b"/>
          <a:lstStyle>
            <a:lvl1pPr algn="r">
              <a:defRPr sz="1300"/>
            </a:lvl1pPr>
          </a:lstStyle>
          <a:p>
            <a:fld id="{F8F4EF74-8826-BD43-B880-7A8566D08AFF}" type="slidenum">
              <a:rPr lang="en-US" smtClean="0"/>
              <a:t>‹#›</a:t>
            </a:fld>
            <a:endParaRPr lang="en-US"/>
          </a:p>
        </p:txBody>
      </p:sp>
    </p:spTree>
    <p:extLst>
      <p:ext uri="{BB962C8B-B14F-4D97-AF65-F5344CB8AC3E}">
        <p14:creationId xmlns:p14="http://schemas.microsoft.com/office/powerpoint/2010/main" val="246240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idx="1"/>
          </p:nvPr>
        </p:nvSpPr>
        <p:spPr>
          <a:xfrm>
            <a:off x="3900799" y="0"/>
            <a:ext cx="2984183" cy="502676"/>
          </a:xfrm>
          <a:prstGeom prst="rect">
            <a:avLst/>
          </a:prstGeom>
        </p:spPr>
        <p:txBody>
          <a:bodyPr vert="horz" lIns="96597" tIns="48299" rIns="96597" bIns="48299" rtlCol="0"/>
          <a:lstStyle>
            <a:lvl1pPr algn="r">
              <a:defRPr sz="1300"/>
            </a:lvl1pPr>
          </a:lstStyle>
          <a:p>
            <a:fld id="{108FFD40-13C9-7B48-A0BE-E251E1E33FE5}" type="datetimeFigureOut">
              <a:rPr lang="en-US" smtClean="0"/>
              <a:t>8/10/2026</a:t>
            </a:fld>
            <a:endParaRPr lang="en-US"/>
          </a:p>
        </p:txBody>
      </p:sp>
      <p:sp>
        <p:nvSpPr>
          <p:cNvPr id="4" name="Slide Image Placeholder 3"/>
          <p:cNvSpPr>
            <a:spLocks noGrp="1" noRot="1" noChangeAspect="1"/>
          </p:cNvSpPr>
          <p:nvPr>
            <p:ph type="sldImg" idx="2"/>
          </p:nvPr>
        </p:nvSpPr>
        <p:spPr>
          <a:xfrm>
            <a:off x="438150" y="1252538"/>
            <a:ext cx="6010275" cy="3381375"/>
          </a:xfrm>
          <a:prstGeom prst="rect">
            <a:avLst/>
          </a:prstGeom>
          <a:noFill/>
          <a:ln w="12700">
            <a:solidFill>
              <a:prstClr val="black"/>
            </a:solidFill>
          </a:ln>
        </p:spPr>
        <p:txBody>
          <a:bodyPr vert="horz" lIns="96597" tIns="48299" rIns="96597" bIns="48299" rtlCol="0" anchor="ctr"/>
          <a:lstStyle/>
          <a:p>
            <a:endParaRPr lang="en-US"/>
          </a:p>
        </p:txBody>
      </p:sp>
      <p:sp>
        <p:nvSpPr>
          <p:cNvPr id="5" name="Notes Placeholder 4"/>
          <p:cNvSpPr>
            <a:spLocks noGrp="1"/>
          </p:cNvSpPr>
          <p:nvPr>
            <p:ph type="body" sz="quarter" idx="3"/>
          </p:nvPr>
        </p:nvSpPr>
        <p:spPr>
          <a:xfrm>
            <a:off x="688658" y="4821506"/>
            <a:ext cx="5509260" cy="3944868"/>
          </a:xfrm>
          <a:prstGeom prst="rect">
            <a:avLst/>
          </a:prstGeom>
        </p:spPr>
        <p:txBody>
          <a:bodyPr vert="horz" lIns="96597" tIns="48299" rIns="96597" bIns="4829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7" name="Slide Number Placeholder 6"/>
          <p:cNvSpPr>
            <a:spLocks noGrp="1"/>
          </p:cNvSpPr>
          <p:nvPr>
            <p:ph type="sldNum" sz="quarter" idx="5"/>
          </p:nvPr>
        </p:nvSpPr>
        <p:spPr>
          <a:xfrm>
            <a:off x="3900799" y="9516039"/>
            <a:ext cx="2984183" cy="502674"/>
          </a:xfrm>
          <a:prstGeom prst="rect">
            <a:avLst/>
          </a:prstGeom>
        </p:spPr>
        <p:txBody>
          <a:bodyPr vert="horz" lIns="96597" tIns="48299" rIns="96597" bIns="48299" rtlCol="0" anchor="b"/>
          <a:lstStyle>
            <a:lvl1pPr algn="r">
              <a:defRPr sz="1300"/>
            </a:lvl1pPr>
          </a:lstStyle>
          <a:p>
            <a:fld id="{6F8E2375-F1B1-284C-A827-B0E603FDBDD8}" type="slidenum">
              <a:rPr lang="en-US" smtClean="0"/>
              <a:t>‹#›</a:t>
            </a:fld>
            <a:endParaRPr lang="en-US"/>
          </a:p>
        </p:txBody>
      </p:sp>
    </p:spTree>
    <p:extLst>
      <p:ext uri="{BB962C8B-B14F-4D97-AF65-F5344CB8AC3E}">
        <p14:creationId xmlns:p14="http://schemas.microsoft.com/office/powerpoint/2010/main" val="93844428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8E2375-F1B1-284C-A827-B0E603FDBDD8}" type="slidenum">
              <a:rPr lang="en-US" smtClean="0"/>
              <a:t>4</a:t>
            </a:fld>
            <a:endParaRPr lang="en-US"/>
          </a:p>
        </p:txBody>
      </p:sp>
    </p:spTree>
    <p:extLst>
      <p:ext uri="{BB962C8B-B14F-4D97-AF65-F5344CB8AC3E}">
        <p14:creationId xmlns:p14="http://schemas.microsoft.com/office/powerpoint/2010/main" val="2344759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A2E4A-1AB4-30CF-3C33-338E114ABDC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39AAF44-B1DF-FFBF-3F74-FD78D4D897E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E60716F-779F-9A4A-301D-667D46D8F273}"/>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39409F4F-69FD-46D2-A61A-0AD32630FFD8}"/>
              </a:ext>
            </a:extLst>
          </p:cNvPr>
          <p:cNvSpPr>
            <a:spLocks noGrp="1"/>
          </p:cNvSpPr>
          <p:nvPr>
            <p:ph type="sldNum" sz="quarter" idx="5"/>
          </p:nvPr>
        </p:nvSpPr>
        <p:spPr/>
        <p:txBody>
          <a:bodyPr/>
          <a:lstStyle/>
          <a:p>
            <a:fld id="{6F8E2375-F1B1-284C-A827-B0E603FDBDD8}" type="slidenum">
              <a:rPr lang="en-US" smtClean="0"/>
              <a:t>5</a:t>
            </a:fld>
            <a:endParaRPr lang="en-US"/>
          </a:p>
        </p:txBody>
      </p:sp>
    </p:spTree>
    <p:extLst>
      <p:ext uri="{BB962C8B-B14F-4D97-AF65-F5344CB8AC3E}">
        <p14:creationId xmlns:p14="http://schemas.microsoft.com/office/powerpoint/2010/main" val="3202075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2C8BE-ECF6-F45F-A3BC-057401423F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AA6033-8A00-51B0-00B8-0FA5122997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456F83-3077-69B1-A72E-26A6823AE55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2A4FC5-62CE-051A-717D-FFCF9470C5B6}"/>
              </a:ext>
            </a:extLst>
          </p:cNvPr>
          <p:cNvSpPr>
            <a:spLocks noGrp="1"/>
          </p:cNvSpPr>
          <p:nvPr>
            <p:ph type="sldNum" sz="quarter" idx="5"/>
          </p:nvPr>
        </p:nvSpPr>
        <p:spPr/>
        <p:txBody>
          <a:bodyPr/>
          <a:lstStyle/>
          <a:p>
            <a:fld id="{6F8E2375-F1B1-284C-A827-B0E603FDBDD8}" type="slidenum">
              <a:rPr lang="en-US" smtClean="0"/>
              <a:t>7</a:t>
            </a:fld>
            <a:endParaRPr lang="en-US"/>
          </a:p>
        </p:txBody>
      </p:sp>
    </p:spTree>
    <p:extLst>
      <p:ext uri="{BB962C8B-B14F-4D97-AF65-F5344CB8AC3E}">
        <p14:creationId xmlns:p14="http://schemas.microsoft.com/office/powerpoint/2010/main" val="25787949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s://www.tinkr.no/"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svg"/><Relationship Id="rId1" Type="http://schemas.openxmlformats.org/officeDocument/2006/relationships/slideMaster" Target="../slideMasters/slideMaster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4.svg"/><Relationship Id="rId1" Type="http://schemas.openxmlformats.org/officeDocument/2006/relationships/slideMaster" Target="../slideMasters/slideMaster2.xml"/><Relationship Id="rId5" Type="http://schemas.openxmlformats.org/officeDocument/2006/relationships/image" Target="../media/image19.svg"/><Relationship Id="rId4" Type="http://schemas.openxmlformats.org/officeDocument/2006/relationships/image" Target="../media/image18.sv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Graphic 3">
            <a:extLst>
              <a:ext uri="{FF2B5EF4-FFF2-40B4-BE49-F238E27FC236}">
                <a16:creationId xmlns:a16="http://schemas.microsoft.com/office/drawing/2014/main" id="{71262828-4043-BFB2-B03C-AD8B5612A7D1}"/>
              </a:ext>
            </a:extLst>
          </p:cNvPr>
          <p:cNvSpPr/>
          <p:nvPr userDrawn="1"/>
        </p:nvSpPr>
        <p:spPr>
          <a:xfrm>
            <a:off x="4137526" y="2612408"/>
            <a:ext cx="3916948" cy="99947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
        <p:nvSpPr>
          <p:cNvPr id="8" name="TextBox 7">
            <a:extLst>
              <a:ext uri="{FF2B5EF4-FFF2-40B4-BE49-F238E27FC236}">
                <a16:creationId xmlns:a16="http://schemas.microsoft.com/office/drawing/2014/main" id="{6DE81D1A-891F-658E-4A82-CEC6690BD686}"/>
              </a:ext>
            </a:extLst>
          </p:cNvPr>
          <p:cNvSpPr txBox="1"/>
          <p:nvPr userDrawn="1"/>
        </p:nvSpPr>
        <p:spPr>
          <a:xfrm>
            <a:off x="3109994" y="3855774"/>
            <a:ext cx="5972012" cy="393112"/>
          </a:xfrm>
          <a:prstGeom prst="rect">
            <a:avLst/>
          </a:prstGeom>
          <a:noFill/>
        </p:spPr>
        <p:txBody>
          <a:bodyPr wrap="square" lIns="36000" tIns="36000" rIns="36000" bIns="36000" rtlCol="0">
            <a:spAutoFit/>
          </a:bodyPr>
          <a:lstStyle/>
          <a:p>
            <a:pPr algn="ctr">
              <a:lnSpc>
                <a:spcPct val="130000"/>
              </a:lnSpc>
              <a:spcBef>
                <a:spcPts val="1000"/>
              </a:spcBef>
            </a:pPr>
            <a:r>
              <a:rPr lang="en-US" sz="1800" b="1" spc="150" baseline="0" noProof="0">
                <a:solidFill>
                  <a:schemeClr val="bg1"/>
                </a:solidFill>
                <a:latin typeface="+mj-lt"/>
              </a:rPr>
              <a:t>Accelerating positive change.</a:t>
            </a:r>
          </a:p>
        </p:txBody>
      </p:sp>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fld id="{49C3F1A3-E17A-F74F-932D-5AECA7491661}" type="datetime1">
              <a:rPr lang="en-US" smtClean="0"/>
              <a:t>8/10/2026</a:t>
            </a:fld>
            <a:endParaRPr lang="nb-NO"/>
          </a:p>
        </p:txBody>
      </p:sp>
    </p:spTree>
    <p:extLst>
      <p:ext uri="{BB962C8B-B14F-4D97-AF65-F5344CB8AC3E}">
        <p14:creationId xmlns:p14="http://schemas.microsoft.com/office/powerpoint/2010/main" val="2990338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endParaRPr lang="nb-NO"/>
          </a:p>
        </p:txBody>
      </p:sp>
      <p:grpSp>
        <p:nvGrpSpPr>
          <p:cNvPr id="2" name="Group 1">
            <a:extLst>
              <a:ext uri="{FF2B5EF4-FFF2-40B4-BE49-F238E27FC236}">
                <a16:creationId xmlns:a16="http://schemas.microsoft.com/office/drawing/2014/main" id="{3699178F-BCA2-C424-FA32-AAAC22076449}"/>
              </a:ext>
            </a:extLst>
          </p:cNvPr>
          <p:cNvGrpSpPr/>
          <p:nvPr userDrawn="1"/>
        </p:nvGrpSpPr>
        <p:grpSpPr>
          <a:xfrm>
            <a:off x="4090301" y="2874058"/>
            <a:ext cx="4011398" cy="1472404"/>
            <a:chOff x="0" y="-5"/>
            <a:chExt cx="2858378" cy="1049182"/>
          </a:xfrm>
          <a:solidFill>
            <a:schemeClr val="bg1"/>
          </a:solidFill>
        </p:grpSpPr>
        <p:sp>
          <p:nvSpPr>
            <p:cNvPr id="3" name="Free Form 2">
              <a:extLst>
                <a:ext uri="{FF2B5EF4-FFF2-40B4-BE49-F238E27FC236}">
                  <a16:creationId xmlns:a16="http://schemas.microsoft.com/office/drawing/2014/main" id="{8F6DF73E-1760-18D4-0BE1-5E51273CE1A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4" name="Rectangle 3">
              <a:extLst>
                <a:ext uri="{FF2B5EF4-FFF2-40B4-BE49-F238E27FC236}">
                  <a16:creationId xmlns:a16="http://schemas.microsoft.com/office/drawing/2014/main" id="{C0C5536B-B399-F6A7-E982-04B8939D0E44}"/>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6" name="Free Form 4">
              <a:extLst>
                <a:ext uri="{FF2B5EF4-FFF2-40B4-BE49-F238E27FC236}">
                  <a16:creationId xmlns:a16="http://schemas.microsoft.com/office/drawing/2014/main" id="{C9842460-8318-3CA5-E932-FD3A6CB1B383}"/>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0" name="Group 5">
              <a:extLst>
                <a:ext uri="{FF2B5EF4-FFF2-40B4-BE49-F238E27FC236}">
                  <a16:creationId xmlns:a16="http://schemas.microsoft.com/office/drawing/2014/main" id="{B6315EEF-C460-3754-CA80-2D151574DF92}"/>
                </a:ext>
              </a:extLst>
            </p:cNvPr>
            <p:cNvGrpSpPr/>
            <p:nvPr/>
          </p:nvGrpSpPr>
          <p:grpSpPr>
            <a:xfrm>
              <a:off x="1565766" y="-5"/>
              <a:ext cx="1292612" cy="1049182"/>
              <a:chOff x="1565766" y="-5"/>
              <a:chExt cx="1292612" cy="1049182"/>
            </a:xfrm>
            <a:grpFill/>
          </p:grpSpPr>
          <p:sp>
            <p:nvSpPr>
              <p:cNvPr id="11" name="Free Form 6">
                <a:extLst>
                  <a:ext uri="{FF2B5EF4-FFF2-40B4-BE49-F238E27FC236}">
                    <a16:creationId xmlns:a16="http://schemas.microsoft.com/office/drawing/2014/main" id="{2A9F784D-CE9F-4796-ADDC-AA6149A2FAAE}"/>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2" name="Free Form 7">
                <a:extLst>
                  <a:ext uri="{FF2B5EF4-FFF2-40B4-BE49-F238E27FC236}">
                    <a16:creationId xmlns:a16="http://schemas.microsoft.com/office/drawing/2014/main" id="{69F719CB-FE9A-144A-0AF5-E521D88CE456}"/>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3" name="Free Form 8">
                <a:extLst>
                  <a:ext uri="{FF2B5EF4-FFF2-40B4-BE49-F238E27FC236}">
                    <a16:creationId xmlns:a16="http://schemas.microsoft.com/office/drawing/2014/main" id="{8ABB69D2-C1EA-3A29-B5F1-BA3DCFFB05DF}"/>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4" name="Free Form 9">
                <a:extLst>
                  <a:ext uri="{FF2B5EF4-FFF2-40B4-BE49-F238E27FC236}">
                    <a16:creationId xmlns:a16="http://schemas.microsoft.com/office/drawing/2014/main" id="{F1FC79A0-4CA1-A5AA-FD8C-A51497981429}"/>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104638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2" name="Graphic 3">
            <a:extLst>
              <a:ext uri="{FF2B5EF4-FFF2-40B4-BE49-F238E27FC236}">
                <a16:creationId xmlns:a16="http://schemas.microsoft.com/office/drawing/2014/main" id="{95177A3A-5CEB-1202-5D31-2C4B50008BC2}"/>
              </a:ext>
            </a:extLst>
          </p:cNvPr>
          <p:cNvSpPr/>
          <p:nvPr userDrawn="1"/>
        </p:nvSpPr>
        <p:spPr>
          <a:xfrm>
            <a:off x="10100176" y="5845145"/>
            <a:ext cx="1456083" cy="37154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3826336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3" name="Group 2">
            <a:extLst>
              <a:ext uri="{FF2B5EF4-FFF2-40B4-BE49-F238E27FC236}">
                <a16:creationId xmlns:a16="http://schemas.microsoft.com/office/drawing/2014/main" id="{3D8B8E2F-F3F7-FE25-53FE-AD11E1CDDEF5}"/>
              </a:ext>
            </a:extLst>
          </p:cNvPr>
          <p:cNvGrpSpPr/>
          <p:nvPr userDrawn="1"/>
        </p:nvGrpSpPr>
        <p:grpSpPr>
          <a:xfrm>
            <a:off x="9929945" y="5705288"/>
            <a:ext cx="1629687" cy="598185"/>
            <a:chOff x="0" y="-5"/>
            <a:chExt cx="2858378" cy="1049182"/>
          </a:xfrm>
          <a:solidFill>
            <a:schemeClr val="bg1"/>
          </a:solidFill>
        </p:grpSpPr>
        <p:sp>
          <p:nvSpPr>
            <p:cNvPr id="5" name="Free Form 2">
              <a:extLst>
                <a:ext uri="{FF2B5EF4-FFF2-40B4-BE49-F238E27FC236}">
                  <a16:creationId xmlns:a16="http://schemas.microsoft.com/office/drawing/2014/main" id="{9FFDAC5B-ADE7-8359-C39B-D936138618E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10" name="Rectangle 9">
              <a:extLst>
                <a:ext uri="{FF2B5EF4-FFF2-40B4-BE49-F238E27FC236}">
                  <a16:creationId xmlns:a16="http://schemas.microsoft.com/office/drawing/2014/main" id="{4C2C4387-2A2A-3256-AED1-893FC7B1DB35}"/>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4D60A388-AE0B-CA88-3A2C-747435408D32}"/>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2" name="Group 5">
              <a:extLst>
                <a:ext uri="{FF2B5EF4-FFF2-40B4-BE49-F238E27FC236}">
                  <a16:creationId xmlns:a16="http://schemas.microsoft.com/office/drawing/2014/main" id="{891ADBD3-E8F0-5348-44A4-DBCAEE2D4C74}"/>
                </a:ext>
              </a:extLst>
            </p:cNvPr>
            <p:cNvGrpSpPr/>
            <p:nvPr/>
          </p:nvGrpSpPr>
          <p:grpSpPr>
            <a:xfrm>
              <a:off x="1565766" y="-5"/>
              <a:ext cx="1292612" cy="1049182"/>
              <a:chOff x="1565766" y="-5"/>
              <a:chExt cx="1292612" cy="1049182"/>
            </a:xfrm>
            <a:grpFill/>
          </p:grpSpPr>
          <p:sp>
            <p:nvSpPr>
              <p:cNvPr id="13" name="Free Form 6">
                <a:extLst>
                  <a:ext uri="{FF2B5EF4-FFF2-40B4-BE49-F238E27FC236}">
                    <a16:creationId xmlns:a16="http://schemas.microsoft.com/office/drawing/2014/main" id="{7879B4B1-C99D-D9D6-6BB9-E190A91BA6A0}"/>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4" name="Free Form 7">
                <a:extLst>
                  <a:ext uri="{FF2B5EF4-FFF2-40B4-BE49-F238E27FC236}">
                    <a16:creationId xmlns:a16="http://schemas.microsoft.com/office/drawing/2014/main" id="{5DE104A6-A287-E58B-1462-E1BFAEA21E55}"/>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5" name="Free Form 8">
                <a:extLst>
                  <a:ext uri="{FF2B5EF4-FFF2-40B4-BE49-F238E27FC236}">
                    <a16:creationId xmlns:a16="http://schemas.microsoft.com/office/drawing/2014/main" id="{D80721E8-E4EF-18D6-D3BB-497B9EC1EAEE}"/>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6" name="Free Form 9">
                <a:extLst>
                  <a:ext uri="{FF2B5EF4-FFF2-40B4-BE49-F238E27FC236}">
                    <a16:creationId xmlns:a16="http://schemas.microsoft.com/office/drawing/2014/main" id="{DC6F1140-A628-F7ED-06C1-8D3CA4200AAB}"/>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642761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5557652"/>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322073"/>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grpSp>
        <p:nvGrpSpPr>
          <p:cNvPr id="2" name="Group 192">
            <a:extLst>
              <a:ext uri="{FF2B5EF4-FFF2-40B4-BE49-F238E27FC236}">
                <a16:creationId xmlns:a16="http://schemas.microsoft.com/office/drawing/2014/main" id="{7CC2E8B2-0C1A-9E34-7A51-8211CA18FF50}"/>
              </a:ext>
            </a:extLst>
          </p:cNvPr>
          <p:cNvGrpSpPr/>
          <p:nvPr userDrawn="1"/>
        </p:nvGrpSpPr>
        <p:grpSpPr>
          <a:xfrm>
            <a:off x="8898219" y="5859773"/>
            <a:ext cx="3036570" cy="715010"/>
            <a:chOff x="0" y="0"/>
            <a:chExt cx="3858895" cy="909955"/>
          </a:xfrm>
        </p:grpSpPr>
        <p:grpSp>
          <p:nvGrpSpPr>
            <p:cNvPr id="6" name="Group 190">
              <a:extLst>
                <a:ext uri="{FF2B5EF4-FFF2-40B4-BE49-F238E27FC236}">
                  <a16:creationId xmlns:a16="http://schemas.microsoft.com/office/drawing/2014/main" id="{093E45F3-F4FF-72D2-0B60-ED6DB0967562}"/>
                </a:ext>
              </a:extLst>
            </p:cNvPr>
            <p:cNvGrpSpPr/>
            <p:nvPr/>
          </p:nvGrpSpPr>
          <p:grpSpPr>
            <a:xfrm>
              <a:off x="0" y="0"/>
              <a:ext cx="3858895" cy="909955"/>
              <a:chOff x="-102741" y="225564"/>
              <a:chExt cx="3859463" cy="911259"/>
            </a:xfrm>
          </p:grpSpPr>
          <p:pic>
            <p:nvPicPr>
              <p:cNvPr id="18" name="Picture 1429454874" descr="Shape, arrow  Description automatically generated">
                <a:extLst>
                  <a:ext uri="{FF2B5EF4-FFF2-40B4-BE49-F238E27FC236}">
                    <a16:creationId xmlns:a16="http://schemas.microsoft.com/office/drawing/2014/main" id="{F44DFCD1-7A79-8EE7-F8BE-E8E539D12B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9" name="Freeform: Shape 1">
                <a:extLst>
                  <a:ext uri="{FF2B5EF4-FFF2-40B4-BE49-F238E27FC236}">
                    <a16:creationId xmlns:a16="http://schemas.microsoft.com/office/drawing/2014/main" id="{821CD5B4-C524-DEC7-7965-ACCB202DEAC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7" name="Straight Connector 191">
              <a:extLst>
                <a:ext uri="{FF2B5EF4-FFF2-40B4-BE49-F238E27FC236}">
                  <a16:creationId xmlns:a16="http://schemas.microsoft.com/office/drawing/2014/main" id="{59888EA8-3676-40DE-7FF2-EA47056BE649}"/>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238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2000" cy="6858000"/>
          </a:xfrm>
          <a:prstGeom prst="rect">
            <a:avLst/>
          </a:prstGeom>
        </p:spPr>
      </p:pic>
      <p:sp>
        <p:nvSpPr>
          <p:cNvPr id="6" name="Title 1">
            <a:extLst>
              <a:ext uri="{FF2B5EF4-FFF2-40B4-BE49-F238E27FC236}">
                <a16:creationId xmlns:a16="http://schemas.microsoft.com/office/drawing/2014/main" id="{A7BE920B-F929-5640-A9D4-F027495E1C91}"/>
              </a:ext>
            </a:extLst>
          </p:cNvPr>
          <p:cNvSpPr>
            <a:spLocks noGrp="1"/>
          </p:cNvSpPr>
          <p:nvPr>
            <p:ph type="title" hasCustomPrompt="1"/>
          </p:nvPr>
        </p:nvSpPr>
        <p:spPr>
          <a:xfrm>
            <a:off x="1775497" y="2639676"/>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Tree>
    <p:extLst>
      <p:ext uri="{BB962C8B-B14F-4D97-AF65-F5344CB8AC3E}">
        <p14:creationId xmlns:p14="http://schemas.microsoft.com/office/powerpoint/2010/main" val="2858595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4" name="Graphic 3">
            <a:extLst>
              <a:ext uri="{FF2B5EF4-FFF2-40B4-BE49-F238E27FC236}">
                <a16:creationId xmlns:a16="http://schemas.microsoft.com/office/drawing/2014/main" id="{B3983946-9646-F5E1-B41E-216C28AD4C5B}"/>
              </a:ext>
            </a:extLst>
          </p:cNvPr>
          <p:cNvSpPr/>
          <p:nvPr userDrawn="1"/>
        </p:nvSpPr>
        <p:spPr>
          <a:xfrm>
            <a:off x="10344925" y="6014380"/>
            <a:ext cx="1265088" cy="322808"/>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gradFill>
            <a:gsLst>
              <a:gs pos="100000">
                <a:schemeClr val="accent2"/>
              </a:gs>
              <a:gs pos="4000">
                <a:schemeClr val="accent1"/>
              </a:gs>
            </a:gsLst>
            <a:lin ang="3000000" scaled="0"/>
          </a:gradFill>
          <a:ln w="45720" cap="flat">
            <a:noFill/>
            <a:prstDash val="solid"/>
            <a:miter/>
          </a:ln>
          <a:effectLst>
            <a:outerShdw blurRad="541692" dist="50800" dir="5400000" algn="ctr" rotWithShape="0">
              <a:schemeClr val="bg2">
                <a:alpha val="0"/>
              </a:schemeClr>
            </a:outerShdw>
          </a:effectLst>
        </p:spPr>
        <p:txBody>
          <a:bodyPr anchor="ctr"/>
          <a:lstStyle/>
          <a:p>
            <a:pPr algn="ctr" defTabSz="914330" eaLnBrk="1" fontAlgn="auto" hangingPunct="1">
              <a:spcBef>
                <a:spcPts val="0"/>
              </a:spcBef>
              <a:spcAft>
                <a:spcPts val="0"/>
              </a:spcAft>
              <a:defRPr/>
            </a:pPr>
            <a:endParaRPr lang="nb-NO">
              <a:solidFill>
                <a:schemeClr val="bg1"/>
              </a:solidFill>
              <a:latin typeface="+mn-lt"/>
            </a:endParaRPr>
          </a:p>
        </p:txBody>
      </p:sp>
      <p:sp>
        <p:nvSpPr>
          <p:cNvPr id="3" name="Date Placeholder 10">
            <a:extLst>
              <a:ext uri="{FF2B5EF4-FFF2-40B4-BE49-F238E27FC236}">
                <a16:creationId xmlns:a16="http://schemas.microsoft.com/office/drawing/2014/main" id="{4EB70DD0-7B1D-AB7E-0B56-AC8C7989011F}"/>
              </a:ext>
            </a:extLst>
          </p:cNvPr>
          <p:cNvSpPr>
            <a:spLocks noGrp="1"/>
          </p:cNvSpPr>
          <p:nvPr>
            <p:ph type="dt" sz="half" idx="12"/>
          </p:nvPr>
        </p:nvSpPr>
        <p:spPr>
          <a:xfrm>
            <a:off x="583474" y="6111523"/>
            <a:ext cx="1510430" cy="365125"/>
          </a:xfrm>
          <a:prstGeom prst="rect">
            <a:avLst/>
          </a:prstGeom>
        </p:spPr>
        <p:txBody>
          <a:bodyPr anchor="ctr"/>
          <a:lstStyle>
            <a:lvl1pPr algn="l">
              <a:defRPr sz="1050">
                <a:solidFill>
                  <a:schemeClr val="tx1"/>
                </a:solidFill>
              </a:defRPr>
            </a:lvl1pPr>
          </a:lstStyle>
          <a:p>
            <a:endParaRPr lang="nb-NO" sz="1050"/>
          </a:p>
        </p:txBody>
      </p:sp>
      <p:sp>
        <p:nvSpPr>
          <p:cNvPr id="15" name="Title 1">
            <a:extLst>
              <a:ext uri="{FF2B5EF4-FFF2-40B4-BE49-F238E27FC236}">
                <a16:creationId xmlns:a16="http://schemas.microsoft.com/office/drawing/2014/main" id="{B43DB534-7AF7-F3A0-5869-38FB51EA3A41}"/>
              </a:ext>
            </a:extLst>
          </p:cNvPr>
          <p:cNvSpPr>
            <a:spLocks noGrp="1"/>
          </p:cNvSpPr>
          <p:nvPr>
            <p:ph type="title" hasCustomPrompt="1"/>
          </p:nvPr>
        </p:nvSpPr>
        <p:spPr>
          <a:xfrm>
            <a:off x="1846218" y="2582191"/>
            <a:ext cx="8499564"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
        <p:nvSpPr>
          <p:cNvPr id="16" name="Text Placeholder 8">
            <a:extLst>
              <a:ext uri="{FF2B5EF4-FFF2-40B4-BE49-F238E27FC236}">
                <a16:creationId xmlns:a16="http://schemas.microsoft.com/office/drawing/2014/main" id="{2E9FA8AB-8954-1B12-90BC-6A276F922460}"/>
              </a:ext>
            </a:extLst>
          </p:cNvPr>
          <p:cNvSpPr>
            <a:spLocks noGrp="1"/>
          </p:cNvSpPr>
          <p:nvPr>
            <p:ph type="body" sz="quarter" idx="14"/>
          </p:nvPr>
        </p:nvSpPr>
        <p:spPr>
          <a:xfrm>
            <a:off x="1836517" y="3481708"/>
            <a:ext cx="8508408" cy="450968"/>
          </a:xfrm>
          <a:prstGeom prst="rect">
            <a:avLst/>
          </a:prstGeom>
        </p:spPr>
        <p:txBody>
          <a:bodyPr>
            <a:noAutofit/>
          </a:bodyPr>
          <a:lstStyle>
            <a:lvl1pPr marL="0" indent="0" algn="l">
              <a:buNone/>
              <a:defRPr sz="18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Tree>
    <p:extLst>
      <p:ext uri="{BB962C8B-B14F-4D97-AF65-F5344CB8AC3E}">
        <p14:creationId xmlns:p14="http://schemas.microsoft.com/office/powerpoint/2010/main" val="4274842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218340-312D-01FF-301A-257D9109A0B6}"/>
              </a:ext>
            </a:extLst>
          </p:cNvPr>
          <p:cNvPicPr>
            <a:picLocks noChangeAspect="1"/>
          </p:cNvPicPr>
          <p:nvPr userDrawn="1"/>
        </p:nvPicPr>
        <p:blipFill>
          <a:blip r:embed="rId2">
            <a:extLst>
              <a:ext uri="{28A0092B-C50C-407E-A947-70E740481C1C}">
                <a14:useLocalDpi xmlns:a14="http://schemas.microsoft.com/office/drawing/2010/main" val="0"/>
              </a:ext>
            </a:extLst>
          </a:blip>
          <a:srcRect t="13272" r="13272"/>
          <a:stretch>
            <a:fillRect/>
          </a:stretch>
        </p:blipFill>
        <p:spPr>
          <a:xfrm>
            <a:off x="577517" y="520813"/>
            <a:ext cx="11031010" cy="5038846"/>
          </a:xfrm>
          <a:prstGeom prst="rect">
            <a:avLst/>
          </a:prstGeom>
        </p:spPr>
      </p:pic>
      <p:pic>
        <p:nvPicPr>
          <p:cNvPr id="18" name="Picture 17">
            <a:extLst>
              <a:ext uri="{FF2B5EF4-FFF2-40B4-BE49-F238E27FC236}">
                <a16:creationId xmlns:a16="http://schemas.microsoft.com/office/drawing/2014/main" id="{ECCB8BF1-7C06-ECB3-0E80-1374A0C84EE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11" name="Title 1">
            <a:extLst>
              <a:ext uri="{FF2B5EF4-FFF2-40B4-BE49-F238E27FC236}">
                <a16:creationId xmlns:a16="http://schemas.microsoft.com/office/drawing/2014/main" id="{187651AB-F631-D802-6B5A-BCFB8FE45AD1}"/>
              </a:ext>
            </a:extLst>
          </p:cNvPr>
          <p:cNvSpPr>
            <a:spLocks noGrp="1"/>
          </p:cNvSpPr>
          <p:nvPr>
            <p:ph type="title" hasCustomPrompt="1"/>
          </p:nvPr>
        </p:nvSpPr>
        <p:spPr>
          <a:xfrm>
            <a:off x="2163337" y="2537509"/>
            <a:ext cx="7865326"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100000"/>
              </a:lnSpc>
              <a:defRPr sz="6600" b="1" i="0">
                <a:solidFill>
                  <a:schemeClr val="bg1"/>
                </a:solidFill>
                <a:latin typeface="+mj-lt"/>
                <a:ea typeface="Montserrat Black" charset="0"/>
                <a:cs typeface="Montserrat Black" charset="0"/>
              </a:defRPr>
            </a:lvl1pPr>
          </a:lstStyle>
          <a:p>
            <a:r>
              <a:rPr lang="nb-NO" noProof="1"/>
              <a:t>Master Title</a:t>
            </a:r>
            <a:endParaRPr lang="en-US"/>
          </a:p>
        </p:txBody>
      </p:sp>
      <p:sp>
        <p:nvSpPr>
          <p:cNvPr id="12" name="Text Placeholder 8">
            <a:extLst>
              <a:ext uri="{FF2B5EF4-FFF2-40B4-BE49-F238E27FC236}">
                <a16:creationId xmlns:a16="http://schemas.microsoft.com/office/drawing/2014/main" id="{16A75450-FA36-AFAF-A135-39CAD0465147}"/>
              </a:ext>
            </a:extLst>
          </p:cNvPr>
          <p:cNvSpPr>
            <a:spLocks noGrp="1"/>
          </p:cNvSpPr>
          <p:nvPr>
            <p:ph type="body" sz="quarter" idx="14"/>
          </p:nvPr>
        </p:nvSpPr>
        <p:spPr>
          <a:xfrm>
            <a:off x="577517" y="5987616"/>
            <a:ext cx="7873510" cy="356968"/>
          </a:xfrm>
          <a:prstGeom prst="rect">
            <a:avLst/>
          </a:prstGeom>
        </p:spPr>
        <p:txBody>
          <a:bodyPr anchor="ctr">
            <a:noAutofit/>
          </a:bodyPr>
          <a:lstStyle>
            <a:lvl1pPr marL="0" indent="0" algn="l">
              <a:lnSpc>
                <a:spcPct val="120000"/>
              </a:lnSpc>
              <a:buNone/>
              <a:defRPr sz="1600">
                <a:solidFill>
                  <a:schemeClr val="tx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15" name="Group 14">
            <a:extLst>
              <a:ext uri="{FF2B5EF4-FFF2-40B4-BE49-F238E27FC236}">
                <a16:creationId xmlns:a16="http://schemas.microsoft.com/office/drawing/2014/main" id="{2F2A8437-73EC-7854-FFE1-3E4C54D63A56}"/>
              </a:ext>
            </a:extLst>
          </p:cNvPr>
          <p:cNvGrpSpPr/>
          <p:nvPr userDrawn="1"/>
        </p:nvGrpSpPr>
        <p:grpSpPr>
          <a:xfrm>
            <a:off x="11203570" y="6019406"/>
            <a:ext cx="404957" cy="385156"/>
            <a:chOff x="0" y="1"/>
            <a:chExt cx="635000" cy="603950"/>
          </a:xfrm>
          <a:solidFill>
            <a:schemeClr val="accent1"/>
          </a:solidFill>
        </p:grpSpPr>
        <p:sp>
          <p:nvSpPr>
            <p:cNvPr id="16" name="Free Form 2">
              <a:extLst>
                <a:ext uri="{FF2B5EF4-FFF2-40B4-BE49-F238E27FC236}">
                  <a16:creationId xmlns:a16="http://schemas.microsoft.com/office/drawing/2014/main" id="{6671F6A5-E702-CC07-A297-B692D6272E22}"/>
                </a:ext>
              </a:extLst>
            </p:cNvPr>
            <p:cNvSpPr/>
            <p:nvPr/>
          </p:nvSpPr>
          <p:spPr>
            <a:xfrm>
              <a:off x="270154" y="1"/>
              <a:ext cx="364846" cy="603936"/>
            </a:xfrm>
            <a:custGeom>
              <a:avLst/>
              <a:gdLst/>
              <a:ahLst/>
              <a:cxnLst/>
              <a:rect l="0" t="0" r="0" b="0"/>
              <a:pathLst>
                <a:path w="364845" h="603935">
                  <a:moveTo>
                    <a:pt x="217792" y="0"/>
                  </a:moveTo>
                  <a:lnTo>
                    <a:pt x="0" y="301967"/>
                  </a:lnTo>
                  <a:lnTo>
                    <a:pt x="217462" y="603529"/>
                  </a:lnTo>
                  <a:lnTo>
                    <a:pt x="364845" y="603935"/>
                  </a:lnTo>
                  <a:lnTo>
                    <a:pt x="145897" y="301967"/>
                  </a:lnTo>
                  <a:lnTo>
                    <a:pt x="364845" y="0"/>
                  </a:lnTo>
                  <a:close/>
                </a:path>
              </a:pathLst>
            </a:custGeom>
            <a:grpFill/>
            <a:ln w="12700" cap="flat" cmpd="sng">
              <a:noFill/>
              <a:prstDash val="solid"/>
              <a:miter lim="800000"/>
            </a:ln>
          </p:spPr>
          <p:txBody>
            <a:bodyPr anchor="ctr">
              <a:spAutoFit/>
            </a:bodyPr>
            <a:lstStyle/>
            <a:p>
              <a:pPr algn="ctr"/>
              <a:endParaRPr lang="en-US"/>
            </a:p>
          </p:txBody>
        </p:sp>
        <p:sp>
          <p:nvSpPr>
            <p:cNvPr id="17" name="Rectangle 3">
              <a:extLst>
                <a:ext uri="{FF2B5EF4-FFF2-40B4-BE49-F238E27FC236}">
                  <a16:creationId xmlns:a16="http://schemas.microsoft.com/office/drawing/2014/main" id="{4A411844-F941-028A-5617-7D0E988B8226}"/>
                </a:ext>
              </a:extLst>
            </p:cNvPr>
            <p:cNvSpPr/>
            <p:nvPr/>
          </p:nvSpPr>
          <p:spPr>
            <a:xfrm>
              <a:off x="0" y="483593"/>
              <a:ext cx="120357" cy="120358"/>
            </a:xfrm>
            <a:prstGeom prst="rect">
              <a:avLst/>
            </a:prstGeom>
            <a:grpFill/>
            <a:ln w="12700"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1052378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3">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19C1361-4403-4B84-8E63-149665C1D0E2}"/>
              </a:ext>
            </a:extLst>
          </p:cNvPr>
          <p:cNvSpPr>
            <a:spLocks noGrp="1"/>
          </p:cNvSpPr>
          <p:nvPr>
            <p:ph type="pic" sz="quarter" idx="10"/>
          </p:nvPr>
        </p:nvSpPr>
        <p:spPr>
          <a:xfrm>
            <a:off x="577517" y="495299"/>
            <a:ext cx="11027444" cy="5038846"/>
          </a:xfrm>
          <a:custGeom>
            <a:avLst/>
            <a:gdLst>
              <a:gd name="connsiteX0" fmla="*/ 0 w 11191875"/>
              <a:gd name="connsiteY0" fmla="*/ 0 h 4600576"/>
              <a:gd name="connsiteX1" fmla="*/ 11191875 w 11191875"/>
              <a:gd name="connsiteY1" fmla="*/ 0 h 4600576"/>
              <a:gd name="connsiteX2" fmla="*/ 11191875 w 11191875"/>
              <a:gd name="connsiteY2" fmla="*/ 4600576 h 4600576"/>
              <a:gd name="connsiteX3" fmla="*/ 0 w 11191875"/>
              <a:gd name="connsiteY3" fmla="*/ 4600576 h 4600576"/>
            </a:gdLst>
            <a:ahLst/>
            <a:cxnLst>
              <a:cxn ang="0">
                <a:pos x="connsiteX0" y="connsiteY0"/>
              </a:cxn>
              <a:cxn ang="0">
                <a:pos x="connsiteX1" y="connsiteY1"/>
              </a:cxn>
              <a:cxn ang="0">
                <a:pos x="connsiteX2" y="connsiteY2"/>
              </a:cxn>
              <a:cxn ang="0">
                <a:pos x="connsiteX3" y="connsiteY3"/>
              </a:cxn>
            </a:cxnLst>
            <a:rect l="l" t="t" r="r" b="b"/>
            <a:pathLst>
              <a:path w="11191875" h="4600576">
                <a:moveTo>
                  <a:pt x="0" y="0"/>
                </a:moveTo>
                <a:lnTo>
                  <a:pt x="11191875" y="0"/>
                </a:lnTo>
                <a:lnTo>
                  <a:pt x="11191875" y="4600576"/>
                </a:lnTo>
                <a:lnTo>
                  <a:pt x="0" y="4600576"/>
                </a:lnTo>
                <a:close/>
              </a:path>
            </a:pathLst>
          </a:custGeom>
          <a:solidFill>
            <a:schemeClr val="bg2"/>
          </a:solidFill>
        </p:spPr>
        <p:txBody>
          <a:bodyPr wrap="square">
            <a:noAutofit/>
          </a:bodyPr>
          <a:lstStyle/>
          <a:p>
            <a:endParaRPr lang="en-US"/>
          </a:p>
        </p:txBody>
      </p:sp>
    </p:spTree>
    <p:extLst>
      <p:ext uri="{BB962C8B-B14F-4D97-AF65-F5344CB8AC3E}">
        <p14:creationId xmlns:p14="http://schemas.microsoft.com/office/powerpoint/2010/main" val="4158679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E244-CE43-68B1-DC19-91F8238A3B7F}"/>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0E6341E6-F9E9-F9BE-21B2-3758AFF658E0}"/>
              </a:ext>
            </a:extLst>
          </p:cNvPr>
          <p:cNvSpPr>
            <a:spLocks noGrp="1"/>
          </p:cNvSpPr>
          <p:nvPr>
            <p:ph type="body" sz="quarter" idx="10"/>
          </p:nvPr>
        </p:nvSpPr>
        <p:spPr>
          <a:xfrm>
            <a:off x="1081088" y="1878013"/>
            <a:ext cx="10039350" cy="4138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411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slide ful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5511A7-FA95-F4C0-6A7B-A02336CC61D2}"/>
              </a:ext>
            </a:extLst>
          </p:cNvPr>
          <p:cNvSpPr>
            <a:spLocks noGrp="1"/>
          </p:cNvSpPr>
          <p:nvPr>
            <p:ph type="title"/>
          </p:nvPr>
        </p:nvSpPr>
        <p:spPr>
          <a:xfrm>
            <a:off x="1100665" y="741152"/>
            <a:ext cx="4675771" cy="1228963"/>
          </a:xfrm>
        </p:spPr>
        <p:txBody>
          <a:bodyPr/>
          <a:lstStyle/>
          <a:p>
            <a:r>
              <a:rPr lang="en-US"/>
              <a:t>Click to edit Master title style</a:t>
            </a:r>
          </a:p>
        </p:txBody>
      </p:sp>
      <p:sp>
        <p:nvSpPr>
          <p:cNvPr id="4" name="Text Placeholder 3">
            <a:extLst>
              <a:ext uri="{FF2B5EF4-FFF2-40B4-BE49-F238E27FC236}">
                <a16:creationId xmlns:a16="http://schemas.microsoft.com/office/drawing/2014/main" id="{2D3B4BDB-4075-046B-B4BE-83A3712A09D2}"/>
              </a:ext>
            </a:extLst>
          </p:cNvPr>
          <p:cNvSpPr>
            <a:spLocks noGrp="1"/>
          </p:cNvSpPr>
          <p:nvPr>
            <p:ph type="body" sz="quarter" idx="10"/>
          </p:nvPr>
        </p:nvSpPr>
        <p:spPr>
          <a:xfrm>
            <a:off x="1100666" y="2028825"/>
            <a:ext cx="4676020" cy="3781771"/>
          </a:xfrm>
        </p:spPr>
        <p:txBody>
          <a:bodyPr anchor="b">
            <a:noAutofit/>
          </a:bodyPr>
          <a:lstStyle>
            <a:lvl1pPr>
              <a:buNone/>
              <a:defRPr sz="1600"/>
            </a:lvl1pPr>
            <a:lvl2pPr>
              <a:buNone/>
              <a:defRPr/>
            </a:lvl2pPr>
            <a:lvl3pPr>
              <a:buNone/>
              <a:defRPr/>
            </a:lvl3pPr>
            <a:lvl4pPr>
              <a:buNone/>
              <a:defRPr/>
            </a:lvl4pPr>
            <a:lvl5pPr>
              <a:buNone/>
              <a:defRPr/>
            </a:lvl5pPr>
          </a:lstStyle>
          <a:p>
            <a:pPr lvl="0"/>
            <a:r>
              <a:rPr lang="en-US"/>
              <a:t>Click to edit Master text styles</a:t>
            </a:r>
          </a:p>
        </p:txBody>
      </p:sp>
    </p:spTree>
    <p:extLst>
      <p:ext uri="{BB962C8B-B14F-4D97-AF65-F5344CB8AC3E}">
        <p14:creationId xmlns:p14="http://schemas.microsoft.com/office/powerpoint/2010/main" val="192384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37028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98DF4980-3AF1-2066-426E-38F10567EADE}"/>
              </a:ext>
            </a:extLst>
          </p:cNvPr>
          <p:cNvSpPr>
            <a:spLocks noGrp="1"/>
          </p:cNvSpPr>
          <p:nvPr>
            <p:ph type="body" sz="quarter" idx="12"/>
          </p:nvPr>
        </p:nvSpPr>
        <p:spPr>
          <a:xfrm>
            <a:off x="1100665" y="1988457"/>
            <a:ext cx="9991198" cy="432670"/>
          </a:xfrm>
          <a:prstGeom prst="rect">
            <a:avLst/>
          </a:prstGeom>
        </p:spPr>
        <p:txBody>
          <a:bodyPr>
            <a:normAutofit/>
          </a:bodyPr>
          <a:lstStyle>
            <a:lvl1pPr marL="0" indent="0">
              <a:buNone/>
              <a:defRPr sz="1600"/>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8" name="Title 7">
            <a:extLst>
              <a:ext uri="{FF2B5EF4-FFF2-40B4-BE49-F238E27FC236}">
                <a16:creationId xmlns:a16="http://schemas.microsoft.com/office/drawing/2014/main" id="{536BEC30-83C7-AD01-A134-84330BC0693D}"/>
              </a:ext>
            </a:extLst>
          </p:cNvPr>
          <p:cNvSpPr>
            <a:spLocks noGrp="1"/>
          </p:cNvSpPr>
          <p:nvPr>
            <p:ph type="title"/>
          </p:nvPr>
        </p:nvSpPr>
        <p:spPr>
          <a:xfrm>
            <a:off x="1100665" y="741153"/>
            <a:ext cx="9990668" cy="1247304"/>
          </a:xfrm>
        </p:spPr>
        <p:txBody>
          <a:bodyPr/>
          <a:lstStyle/>
          <a:p>
            <a:r>
              <a:rPr lang="en-US"/>
              <a:t>Click to edit Master title style</a:t>
            </a:r>
          </a:p>
        </p:txBody>
      </p:sp>
    </p:spTree>
    <p:extLst>
      <p:ext uri="{BB962C8B-B14F-4D97-AF65-F5344CB8AC3E}">
        <p14:creationId xmlns:p14="http://schemas.microsoft.com/office/powerpoint/2010/main" val="995059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3"/>
            <a:ext cx="3146870" cy="1066462"/>
          </a:xfrm>
        </p:spPr>
        <p:txBody>
          <a:bodyPr>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B8E5324A-991C-BF53-0174-62D5AA1283B7}"/>
              </a:ext>
            </a:extLst>
          </p:cNvPr>
          <p:cNvSpPr>
            <a:spLocks noGrp="1"/>
          </p:cNvSpPr>
          <p:nvPr>
            <p:ph type="body" sz="quarter" idx="10"/>
          </p:nvPr>
        </p:nvSpPr>
        <p:spPr>
          <a:xfrm>
            <a:off x="7039897" y="741363"/>
            <a:ext cx="4051438" cy="1166812"/>
          </a:xfrm>
        </p:spPr>
        <p:txBody>
          <a:bodyPr/>
          <a:lstStyle>
            <a:lvl1pPr>
              <a:lnSpc>
                <a:spcPct val="130000"/>
              </a:lnSpc>
              <a:spcAft>
                <a:spcPts val="600"/>
              </a:spcAft>
              <a:buFont typeface="Arial" panose="020B0604020202020204" pitchFamily="34" charset="0"/>
              <a:buNone/>
              <a:defRPr sz="1100"/>
            </a:lvl1pPr>
            <a:lvl2pPr>
              <a:lnSpc>
                <a:spcPct val="130000"/>
              </a:lnSpc>
              <a:spcAft>
                <a:spcPts val="600"/>
              </a:spcAft>
              <a:buFont typeface="Arial" panose="020B0604020202020204" pitchFamily="34" charset="0"/>
              <a:buNone/>
              <a:defRPr sz="1100"/>
            </a:lvl2pPr>
            <a:lvl3pPr>
              <a:lnSpc>
                <a:spcPct val="130000"/>
              </a:lnSpc>
              <a:spcAft>
                <a:spcPts val="600"/>
              </a:spcAft>
              <a:buFont typeface="Arial" panose="020B0604020202020204" pitchFamily="34" charset="0"/>
              <a:buNone/>
              <a:defRPr sz="1100"/>
            </a:lvl3pPr>
            <a:lvl4pPr>
              <a:lnSpc>
                <a:spcPct val="130000"/>
              </a:lnSpc>
              <a:spcAft>
                <a:spcPts val="600"/>
              </a:spcAft>
              <a:buFont typeface="Arial" panose="020B0604020202020204" pitchFamily="34" charset="0"/>
              <a:buNone/>
              <a:defRPr sz="1100"/>
            </a:lvl4pPr>
            <a:lvl5pPr>
              <a:lnSpc>
                <a:spcPct val="130000"/>
              </a:lnSpc>
              <a:spcAft>
                <a:spcPts val="600"/>
              </a:spcAft>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4052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midlle">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7F6DA166-2E97-04E7-B555-D046D8A18EBE}"/>
              </a:ext>
            </a:extLst>
          </p:cNvPr>
          <p:cNvSpPr>
            <a:spLocks noGrp="1"/>
          </p:cNvSpPr>
          <p:nvPr>
            <p:ph type="title"/>
          </p:nvPr>
        </p:nvSpPr>
        <p:spPr>
          <a:xfrm>
            <a:off x="1425676" y="1622324"/>
            <a:ext cx="3131575" cy="3613354"/>
          </a:xfrm>
          <a:prstGeom prst="rect">
            <a:avLst/>
          </a:prstGeom>
        </p:spPr>
        <p:txBody>
          <a:bodyPr anchor="ctr"/>
          <a:lstStyle/>
          <a:p>
            <a:r>
              <a:rPr lang="en-US"/>
              <a:t>Click to edit Master title style</a:t>
            </a:r>
            <a:endParaRPr lang="nb-NO" noProof="1"/>
          </a:p>
        </p:txBody>
      </p:sp>
      <p:sp>
        <p:nvSpPr>
          <p:cNvPr id="7" name="Text Placeholder 8">
            <a:extLst>
              <a:ext uri="{FF2B5EF4-FFF2-40B4-BE49-F238E27FC236}">
                <a16:creationId xmlns:a16="http://schemas.microsoft.com/office/drawing/2014/main" id="{92BB911B-9789-F33E-9128-991AADD0887A}"/>
              </a:ext>
            </a:extLst>
          </p:cNvPr>
          <p:cNvSpPr>
            <a:spLocks noGrp="1"/>
          </p:cNvSpPr>
          <p:nvPr>
            <p:ph type="body" sz="quarter" idx="12"/>
          </p:nvPr>
        </p:nvSpPr>
        <p:spPr>
          <a:xfrm>
            <a:off x="5054100" y="813267"/>
            <a:ext cx="6037233" cy="5231465"/>
          </a:xfrm>
          <a:prstGeom prst="rect">
            <a:avLst/>
          </a:prstGeom>
        </p:spPr>
        <p:txBody>
          <a:bodyPr anchor="ct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430875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543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Tree>
    <p:extLst>
      <p:ext uri="{BB962C8B-B14F-4D97-AF65-F5344CB8AC3E}">
        <p14:creationId xmlns:p14="http://schemas.microsoft.com/office/powerpoint/2010/main" val="892497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
        <p:nvSpPr>
          <p:cNvPr id="4" name="Picture Placeholder 4"/>
          <p:cNvSpPr>
            <a:spLocks noGrp="1"/>
          </p:cNvSpPr>
          <p:nvPr>
            <p:ph type="pic" sz="quarter" idx="11"/>
          </p:nvPr>
        </p:nvSpPr>
        <p:spPr>
          <a:xfrm>
            <a:off x="2734540" y="1977913"/>
            <a:ext cx="2713223" cy="2877422"/>
          </a:xfrm>
          <a:prstGeom prst="rect">
            <a:avLst/>
          </a:prstGeom>
          <a:solidFill>
            <a:schemeClr val="bg1"/>
          </a:solidFill>
          <a:effectLst>
            <a:outerShdw blurRad="50800" dist="38100" dir="5400000" algn="t" rotWithShape="0">
              <a:prstClr val="black">
                <a:alpha val="40000"/>
              </a:prstClr>
            </a:outerShdw>
          </a:effectLst>
        </p:spPr>
        <p:txBody>
          <a:bodyPr/>
          <a:lstStyle/>
          <a:p>
            <a:endParaRPr lang="id-ID"/>
          </a:p>
        </p:txBody>
      </p:sp>
    </p:spTree>
    <p:extLst>
      <p:ext uri="{BB962C8B-B14F-4D97-AF65-F5344CB8AC3E}">
        <p14:creationId xmlns:p14="http://schemas.microsoft.com/office/powerpoint/2010/main" val="63270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75788DA4-712B-3946-849A-AAA02F6B74F0}"/>
              </a:ext>
            </a:extLst>
          </p:cNvPr>
          <p:cNvSpPr>
            <a:spLocks noGrp="1"/>
          </p:cNvSpPr>
          <p:nvPr>
            <p:ph type="pic" sz="quarter" idx="10"/>
          </p:nvPr>
        </p:nvSpPr>
        <p:spPr>
          <a:xfrm>
            <a:off x="5863913" y="0"/>
            <a:ext cx="6328087" cy="6858000"/>
          </a:xfrm>
          <a:prstGeom prst="rect">
            <a:avLst/>
          </a:prstGeom>
          <a:solidFill>
            <a:schemeClr val="bg2">
              <a:lumMod val="20000"/>
              <a:lumOff val="80000"/>
            </a:schemeClr>
          </a:solidFill>
          <a:effectLst/>
        </p:spPr>
        <p:txBody>
          <a:bodyPr/>
          <a:lstStyle>
            <a:lvl1pPr>
              <a:defRPr>
                <a:effectLst/>
              </a:defRPr>
            </a:lvl1pPr>
          </a:lstStyle>
          <a:p>
            <a:endParaRPr lang="id-ID"/>
          </a:p>
        </p:txBody>
      </p:sp>
    </p:spTree>
    <p:extLst>
      <p:ext uri="{BB962C8B-B14F-4D97-AF65-F5344CB8AC3E}">
        <p14:creationId xmlns:p14="http://schemas.microsoft.com/office/powerpoint/2010/main" val="3931761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Picture Placeholder 4"/>
          <p:cNvSpPr>
            <a:spLocks noGrp="1"/>
          </p:cNvSpPr>
          <p:nvPr>
            <p:ph type="pic" sz="quarter" idx="10"/>
          </p:nvPr>
        </p:nvSpPr>
        <p:spPr>
          <a:xfrm>
            <a:off x="6095925" y="728663"/>
            <a:ext cx="5400675" cy="5400638"/>
          </a:xfrm>
          <a:prstGeom prst="rect">
            <a:avLst/>
          </a:prstGeom>
          <a:solidFill>
            <a:schemeClr val="bg2">
              <a:lumMod val="20000"/>
              <a:lumOff val="80000"/>
            </a:schemeClr>
          </a:solidFill>
          <a:effectLst/>
        </p:spPr>
        <p:txBody>
          <a:bodyPr/>
          <a:lstStyle/>
          <a:p>
            <a:endParaRPr lang="id-ID"/>
          </a:p>
        </p:txBody>
      </p:sp>
      <p:sp>
        <p:nvSpPr>
          <p:cNvPr id="2" name="Footer Placeholder 1">
            <a:extLst>
              <a:ext uri="{FF2B5EF4-FFF2-40B4-BE49-F238E27FC236}">
                <a16:creationId xmlns:a16="http://schemas.microsoft.com/office/drawing/2014/main" id="{29B44070-3F26-19C7-F9C9-D385447CB4E2}"/>
              </a:ext>
            </a:extLst>
          </p:cNvPr>
          <p:cNvSpPr>
            <a:spLocks noGrp="1"/>
          </p:cNvSpPr>
          <p:nvPr>
            <p:ph type="ftr" sz="quarter" idx="11"/>
          </p:nvPr>
        </p:nvSpPr>
        <p:spPr/>
        <p:txBody>
          <a:bodyPr/>
          <a:lstStyle/>
          <a:p>
            <a:endParaRPr lang="nb-NO">
              <a:solidFill>
                <a:schemeClr val="tx1"/>
              </a:solidFill>
            </a:endParaRPr>
          </a:p>
        </p:txBody>
      </p:sp>
    </p:spTree>
    <p:extLst>
      <p:ext uri="{BB962C8B-B14F-4D97-AF65-F5344CB8AC3E}">
        <p14:creationId xmlns:p14="http://schemas.microsoft.com/office/powerpoint/2010/main" val="3601501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0" y="0"/>
            <a:ext cx="6096000"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3944352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3791744" y="0"/>
            <a:ext cx="8400256"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4030616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Рисунок 21"/>
          <p:cNvSpPr>
            <a:spLocks noGrp="1"/>
          </p:cNvSpPr>
          <p:nvPr>
            <p:ph type="pic" sz="quarter" idx="15"/>
          </p:nvPr>
        </p:nvSpPr>
        <p:spPr>
          <a:xfrm>
            <a:off x="0" y="0"/>
            <a:ext cx="12192000" cy="33098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472473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6" name="Рисунок 21"/>
          <p:cNvSpPr>
            <a:spLocks noGrp="1"/>
          </p:cNvSpPr>
          <p:nvPr>
            <p:ph type="pic" sz="quarter" idx="15"/>
          </p:nvPr>
        </p:nvSpPr>
        <p:spPr>
          <a:xfrm>
            <a:off x="0" y="3806007"/>
            <a:ext cx="6132002"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
        <p:nvSpPr>
          <p:cNvPr id="7" name="Рисунок 21"/>
          <p:cNvSpPr>
            <a:spLocks noGrp="1"/>
          </p:cNvSpPr>
          <p:nvPr>
            <p:ph type="pic" sz="quarter" idx="17"/>
          </p:nvPr>
        </p:nvSpPr>
        <p:spPr>
          <a:xfrm>
            <a:off x="6132002" y="3806007"/>
            <a:ext cx="6059998"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793616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5593E1AA-8B02-49C6-BADA-94BF94797703}"/>
              </a:ext>
            </a:extLst>
          </p:cNvPr>
          <p:cNvSpPr>
            <a:spLocks noGrp="1"/>
          </p:cNvSpPr>
          <p:nvPr>
            <p:ph type="pic" sz="quarter" idx="12"/>
          </p:nvPr>
        </p:nvSpPr>
        <p:spPr>
          <a:xfrm>
            <a:off x="6038850" y="0"/>
            <a:ext cx="6153150" cy="6858000"/>
          </a:xfr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41724454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Рисунок 3"/>
          <p:cNvSpPr>
            <a:spLocks noGrp="1"/>
          </p:cNvSpPr>
          <p:nvPr>
            <p:ph type="pic" sz="quarter" idx="10"/>
          </p:nvPr>
        </p:nvSpPr>
        <p:spPr>
          <a:xfrm>
            <a:off x="9486231" y="1206314"/>
            <a:ext cx="2705769" cy="4710973"/>
          </a:xfrm>
          <a:prstGeom prst="rect">
            <a:avLst/>
          </a:prstGeom>
          <a:solidFill>
            <a:schemeClr val="bg2">
              <a:lumMod val="20000"/>
              <a:lumOff val="80000"/>
            </a:schemeClr>
          </a:solidFill>
          <a:effectLst/>
        </p:spPr>
        <p:txBody>
          <a:bodyPr/>
          <a:lstStyle/>
          <a:p>
            <a:endParaRPr lang="ru-RU"/>
          </a:p>
        </p:txBody>
      </p:sp>
      <p:sp>
        <p:nvSpPr>
          <p:cNvPr id="9" name="Рисунок 3"/>
          <p:cNvSpPr>
            <a:spLocks noGrp="1"/>
          </p:cNvSpPr>
          <p:nvPr>
            <p:ph type="pic" sz="quarter" idx="11"/>
          </p:nvPr>
        </p:nvSpPr>
        <p:spPr>
          <a:xfrm>
            <a:off x="6780462" y="1206314"/>
            <a:ext cx="2705769" cy="4710973"/>
          </a:xfrm>
          <a:prstGeom prst="rect">
            <a:avLst/>
          </a:prstGeom>
          <a:solidFill>
            <a:schemeClr val="bg2">
              <a:lumMod val="20000"/>
              <a:lumOff val="80000"/>
            </a:schemeClr>
          </a:solidFill>
          <a:effectLst/>
        </p:spPr>
        <p:txBody>
          <a:bodyPr/>
          <a:lstStyle/>
          <a:p>
            <a:endParaRPr lang="ru-RU"/>
          </a:p>
        </p:txBody>
      </p:sp>
    </p:spTree>
    <p:extLst>
      <p:ext uri="{BB962C8B-B14F-4D97-AF65-F5344CB8AC3E}">
        <p14:creationId xmlns:p14="http://schemas.microsoft.com/office/powerpoint/2010/main" val="21952573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2730500" y="3187876"/>
            <a:ext cx="3276600" cy="2361835"/>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6210300" y="3187876"/>
            <a:ext cx="3289300" cy="2361835"/>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749300" y="3187876"/>
            <a:ext cx="3276600" cy="2361835"/>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9702800" y="3187876"/>
            <a:ext cx="3289300" cy="2361835"/>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3186535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823717" y="1069811"/>
            <a:ext cx="2384704" cy="3827623"/>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8983801" y="1069811"/>
            <a:ext cx="2384704" cy="3827623"/>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6263773" y="1069811"/>
            <a:ext cx="2384704" cy="3827623"/>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3543745" y="1069811"/>
            <a:ext cx="2384704" cy="3827623"/>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7678763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Picture Placeholder 3"/>
          <p:cNvSpPr>
            <a:spLocks noGrp="1"/>
          </p:cNvSpPr>
          <p:nvPr>
            <p:ph type="pic" sz="quarter" idx="11"/>
          </p:nvPr>
        </p:nvSpPr>
        <p:spPr>
          <a:xfrm>
            <a:off x="6553201" y="1327852"/>
            <a:ext cx="5638800" cy="3134602"/>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2"/>
          </p:nvPr>
        </p:nvSpPr>
        <p:spPr>
          <a:xfrm>
            <a:off x="805544" y="1327852"/>
            <a:ext cx="3113313" cy="2938689"/>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3"/>
          </p:nvPr>
        </p:nvSpPr>
        <p:spPr>
          <a:xfrm>
            <a:off x="3396343" y="3014876"/>
            <a:ext cx="2764971" cy="293868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033438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Picture Placeholder 3"/>
          <p:cNvSpPr>
            <a:spLocks noGrp="1"/>
          </p:cNvSpPr>
          <p:nvPr>
            <p:ph type="pic" sz="quarter" idx="13"/>
          </p:nvPr>
        </p:nvSpPr>
        <p:spPr>
          <a:xfrm>
            <a:off x="2830285" y="1197773"/>
            <a:ext cx="5246915" cy="2611639"/>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4"/>
          </p:nvPr>
        </p:nvSpPr>
        <p:spPr>
          <a:xfrm>
            <a:off x="827314" y="4070629"/>
            <a:ext cx="3439886" cy="1958598"/>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5"/>
          </p:nvPr>
        </p:nvSpPr>
        <p:spPr>
          <a:xfrm>
            <a:off x="8338458" y="1197773"/>
            <a:ext cx="3004457" cy="261163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6392969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3336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7" name="Picture Placeholder 3"/>
          <p:cNvSpPr>
            <a:spLocks noGrp="1"/>
          </p:cNvSpPr>
          <p:nvPr>
            <p:ph type="pic" sz="quarter" idx="11"/>
          </p:nvPr>
        </p:nvSpPr>
        <p:spPr>
          <a:xfrm>
            <a:off x="3852502"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8" name="Picture Placeholder 3"/>
          <p:cNvSpPr>
            <a:spLocks noGrp="1"/>
          </p:cNvSpPr>
          <p:nvPr>
            <p:ph type="pic" sz="quarter" idx="12"/>
          </p:nvPr>
        </p:nvSpPr>
        <p:spPr>
          <a:xfrm>
            <a:off x="6371336"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9" name="Picture Placeholder 3"/>
          <p:cNvSpPr>
            <a:spLocks noGrp="1"/>
          </p:cNvSpPr>
          <p:nvPr>
            <p:ph type="pic" sz="quarter" idx="13"/>
          </p:nvPr>
        </p:nvSpPr>
        <p:spPr>
          <a:xfrm>
            <a:off x="88901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Tree>
    <p:extLst>
      <p:ext uri="{BB962C8B-B14F-4D97-AF65-F5344CB8AC3E}">
        <p14:creationId xmlns:p14="http://schemas.microsoft.com/office/powerpoint/2010/main" val="3853940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7F74779E-EE76-45E7-993C-0E6117160C8D}"/>
              </a:ext>
            </a:extLst>
          </p:cNvPr>
          <p:cNvSpPr>
            <a:spLocks noGrp="1"/>
          </p:cNvSpPr>
          <p:nvPr>
            <p:ph type="pic" sz="quarter" idx="10"/>
          </p:nvPr>
        </p:nvSpPr>
        <p:spPr>
          <a:xfrm>
            <a:off x="510987" y="510988"/>
            <a:ext cx="4052047" cy="5836024"/>
          </a:xfrm>
          <a:custGeom>
            <a:avLst/>
            <a:gdLst>
              <a:gd name="connsiteX0" fmla="*/ 0 w 4052047"/>
              <a:gd name="connsiteY0" fmla="*/ 0 h 5836024"/>
              <a:gd name="connsiteX1" fmla="*/ 4052047 w 4052047"/>
              <a:gd name="connsiteY1" fmla="*/ 0 h 5836024"/>
              <a:gd name="connsiteX2" fmla="*/ 4052047 w 4052047"/>
              <a:gd name="connsiteY2" fmla="*/ 5836024 h 5836024"/>
              <a:gd name="connsiteX3" fmla="*/ 0 w 4052047"/>
              <a:gd name="connsiteY3" fmla="*/ 5836024 h 5836024"/>
            </a:gdLst>
            <a:ahLst/>
            <a:cxnLst>
              <a:cxn ang="0">
                <a:pos x="connsiteX0" y="connsiteY0"/>
              </a:cxn>
              <a:cxn ang="0">
                <a:pos x="connsiteX1" y="connsiteY1"/>
              </a:cxn>
              <a:cxn ang="0">
                <a:pos x="connsiteX2" y="connsiteY2"/>
              </a:cxn>
              <a:cxn ang="0">
                <a:pos x="connsiteX3" y="connsiteY3"/>
              </a:cxn>
            </a:cxnLst>
            <a:rect l="l" t="t" r="r" b="b"/>
            <a:pathLst>
              <a:path w="4052047" h="5836024">
                <a:moveTo>
                  <a:pt x="0" y="0"/>
                </a:moveTo>
                <a:lnTo>
                  <a:pt x="4052047" y="0"/>
                </a:lnTo>
                <a:lnTo>
                  <a:pt x="4052047" y="5836024"/>
                </a:lnTo>
                <a:lnTo>
                  <a:pt x="0" y="5836024"/>
                </a:lnTo>
                <a:close/>
              </a:path>
            </a:pathLst>
          </a:custGeom>
          <a:solidFill>
            <a:schemeClr val="bg2">
              <a:lumMod val="20000"/>
              <a:lumOff val="80000"/>
            </a:schemeClr>
          </a:solidFill>
          <a:effectLst/>
        </p:spPr>
        <p:txBody>
          <a:bodyPr wrap="square">
            <a:noAutofit/>
          </a:bodyPr>
          <a:lstStyle/>
          <a:p>
            <a:endParaRPr lang="en-US"/>
          </a:p>
        </p:txBody>
      </p:sp>
    </p:spTree>
    <p:extLst>
      <p:ext uri="{BB962C8B-B14F-4D97-AF65-F5344CB8AC3E}">
        <p14:creationId xmlns:p14="http://schemas.microsoft.com/office/powerpoint/2010/main" val="21409661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estimonial + 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2FE5F13A-F447-B977-AB25-D6B4F8B3EF70}"/>
              </a:ext>
            </a:extLst>
          </p:cNvPr>
          <p:cNvSpPr>
            <a:spLocks noGrp="1"/>
          </p:cNvSpPr>
          <p:nvPr>
            <p:ph type="pic" sz="quarter" idx="13"/>
          </p:nvPr>
        </p:nvSpPr>
        <p:spPr>
          <a:xfrm>
            <a:off x="7458075" y="0"/>
            <a:ext cx="4733926" cy="6858000"/>
          </a:xfrm>
          <a:prstGeom prst="rect">
            <a:avLst/>
          </a:prstGeom>
          <a:solidFill>
            <a:schemeClr val="bg2">
              <a:lumMod val="20000"/>
              <a:lumOff val="80000"/>
            </a:schemeClr>
          </a:solidFill>
          <a:ln>
            <a:noFill/>
          </a:ln>
        </p:spPr>
        <p:txBody>
          <a:bodyPr wrap="square" anchor="ctr">
            <a:noAutofit/>
          </a:bodyPr>
          <a:lstStyle>
            <a:lvl1pPr marL="0" indent="0" algn="ctr">
              <a:buNone/>
              <a:defRPr sz="1200">
                <a:solidFill>
                  <a:schemeClr val="tx1"/>
                </a:solidFill>
              </a:defRPr>
            </a:lvl1pPr>
          </a:lstStyle>
          <a:p>
            <a:pPr lvl="0"/>
            <a:endParaRPr lang="nb-NO" noProof="1"/>
          </a:p>
        </p:txBody>
      </p:sp>
      <p:sp>
        <p:nvSpPr>
          <p:cNvPr id="8" name="Text Placeholder 5">
            <a:extLst>
              <a:ext uri="{FF2B5EF4-FFF2-40B4-BE49-F238E27FC236}">
                <a16:creationId xmlns:a16="http://schemas.microsoft.com/office/drawing/2014/main" id="{D5ADCEF8-DB3E-7E01-1550-3D46314DB610}"/>
              </a:ext>
            </a:extLst>
          </p:cNvPr>
          <p:cNvSpPr>
            <a:spLocks noGrp="1"/>
          </p:cNvSpPr>
          <p:nvPr>
            <p:ph type="body" sz="quarter" idx="12" hasCustomPrompt="1"/>
          </p:nvPr>
        </p:nvSpPr>
        <p:spPr>
          <a:xfrm>
            <a:off x="849694" y="2124635"/>
            <a:ext cx="5817806" cy="2809650"/>
          </a:xfrm>
          <a:prstGeom prst="rect">
            <a:avLst/>
          </a:prstGeom>
        </p:spPr>
        <p:txBody>
          <a:bodyPr anchor="ctr">
            <a:noAutofit/>
          </a:bodyPr>
          <a:lstStyle>
            <a:lvl1pPr marL="0" indent="0" algn="ctr">
              <a:buFont typeface="Arial" panose="020B0604020202020204" pitchFamily="34" charset="0"/>
              <a:buNone/>
              <a:defRPr sz="3200" b="1">
                <a:latin typeface="+mj-lt"/>
              </a:defRPr>
            </a:lvl1pPr>
            <a:lvl2pPr marL="0" indent="0" algn="ctr">
              <a:buFont typeface="Arial" panose="020B0604020202020204" pitchFamily="34" charset="0"/>
              <a:buNone/>
              <a:defRPr sz="2000" b="1">
                <a:latin typeface="+mj-lt"/>
              </a:defRPr>
            </a:lvl2pPr>
            <a:lvl3pPr marL="0" indent="0" algn="ctr">
              <a:buFont typeface="Arial" panose="020B0604020202020204" pitchFamily="34" charset="0"/>
              <a:buNone/>
              <a:defRPr sz="1400" b="1">
                <a:latin typeface="+mj-lt"/>
              </a:defRPr>
            </a:lvl3pPr>
            <a:lvl4pPr marL="0" indent="0" algn="ctr">
              <a:buFont typeface="Arial" panose="020B0604020202020204" pitchFamily="34" charset="0"/>
              <a:buNone/>
              <a:defRPr sz="1050" b="1">
                <a:latin typeface="+mj-lt"/>
              </a:defRPr>
            </a:lvl4pPr>
            <a:lvl5pPr marL="0" indent="0" algn="ctr">
              <a:buFont typeface="Arial" panose="020B0604020202020204" pitchFamily="34" charset="0"/>
              <a:buNone/>
              <a:defRPr sz="105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F1C6E95B-7B81-B9E8-CFF9-0FFF9A0F18DD}"/>
              </a:ext>
            </a:extLst>
          </p:cNvPr>
          <p:cNvSpPr>
            <a:spLocks noGrp="1"/>
          </p:cNvSpPr>
          <p:nvPr>
            <p:ph type="body" sz="quarter" idx="23" hasCustomPrompt="1"/>
          </p:nvPr>
        </p:nvSpPr>
        <p:spPr>
          <a:xfrm>
            <a:off x="1680550" y="5192351"/>
            <a:ext cx="4156094"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3" name="Text Placeholder 5">
            <a:extLst>
              <a:ext uri="{FF2B5EF4-FFF2-40B4-BE49-F238E27FC236}">
                <a16:creationId xmlns:a16="http://schemas.microsoft.com/office/drawing/2014/main" id="{D0222DE8-A951-59FE-53EF-F582103AAD66}"/>
              </a:ext>
            </a:extLst>
          </p:cNvPr>
          <p:cNvSpPr>
            <a:spLocks noGrp="1" noChangeAspect="1"/>
          </p:cNvSpPr>
          <p:nvPr>
            <p:ph type="body" sz="quarter" idx="24" hasCustomPrompt="1"/>
          </p:nvPr>
        </p:nvSpPr>
        <p:spPr>
          <a:xfrm>
            <a:off x="3427881" y="1393111"/>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7026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50000" fill="hold" grpId="0" nodeType="withEffect">
                                  <p:stCondLst>
                                    <p:cond delay="0"/>
                                  </p:stCondLst>
                                  <p:childTnLst>
                                    <p:animScale>
                                      <p:cBhvr>
                                        <p:cTn id="6" dur="30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stimonial full">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7D97C659-4D7B-97C2-C0AC-F04E0F17517D}"/>
              </a:ext>
            </a:extLst>
          </p:cNvPr>
          <p:cNvSpPr>
            <a:spLocks noGrp="1"/>
          </p:cNvSpPr>
          <p:nvPr>
            <p:ph type="body" sz="quarter" idx="12" hasCustomPrompt="1"/>
          </p:nvPr>
        </p:nvSpPr>
        <p:spPr>
          <a:xfrm>
            <a:off x="1518554" y="2111187"/>
            <a:ext cx="9153304" cy="3052483"/>
          </a:xfrm>
          <a:prstGeom prst="rect">
            <a:avLst/>
          </a:prstGeom>
        </p:spPr>
        <p:txBody>
          <a:bodyPr anchor="ctr">
            <a:normAutofit/>
          </a:bodyPr>
          <a:lstStyle>
            <a:lvl1pPr marL="0" indent="0" algn="ctr">
              <a:buFont typeface="Arial" panose="020B0604020202020204" pitchFamily="34" charset="0"/>
              <a:buNone/>
              <a:defRPr sz="3600" b="1">
                <a:latin typeface="+mj-lt"/>
              </a:defRPr>
            </a:lvl1pPr>
            <a:lvl2pPr marL="0" indent="0" algn="ctr">
              <a:buFont typeface="Arial" panose="020B0604020202020204" pitchFamily="34" charset="0"/>
              <a:buNone/>
              <a:defRPr sz="2400" b="1">
                <a:latin typeface="+mj-lt"/>
              </a:defRPr>
            </a:lvl2pPr>
            <a:lvl3pPr marL="0" indent="0" algn="ctr">
              <a:buFont typeface="Arial" panose="020B0604020202020204" pitchFamily="34" charset="0"/>
              <a:buNone/>
              <a:defRPr sz="1600" b="1">
                <a:latin typeface="+mj-lt"/>
              </a:defRPr>
            </a:lvl3pPr>
            <a:lvl4pPr marL="0" indent="0" algn="ctr">
              <a:buFont typeface="Arial" panose="020B0604020202020204" pitchFamily="34" charset="0"/>
              <a:buNone/>
              <a:defRPr sz="1100" b="1">
                <a:latin typeface="+mj-lt"/>
              </a:defRPr>
            </a:lvl4pPr>
            <a:lvl5pPr marL="0" indent="0" algn="ctr">
              <a:buFont typeface="Arial" panose="020B0604020202020204" pitchFamily="34" charset="0"/>
              <a:buNone/>
              <a:defRPr sz="110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6C97CB3B-8902-21BF-6F2F-F8F2BB479110}"/>
              </a:ext>
            </a:extLst>
          </p:cNvPr>
          <p:cNvSpPr>
            <a:spLocks noGrp="1"/>
          </p:cNvSpPr>
          <p:nvPr>
            <p:ph type="body" sz="quarter" idx="22" hasCustomPrompt="1"/>
          </p:nvPr>
        </p:nvSpPr>
        <p:spPr>
          <a:xfrm>
            <a:off x="1517415" y="5412396"/>
            <a:ext cx="9155582"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5" name="Text Placeholder 5">
            <a:extLst>
              <a:ext uri="{FF2B5EF4-FFF2-40B4-BE49-F238E27FC236}">
                <a16:creationId xmlns:a16="http://schemas.microsoft.com/office/drawing/2014/main" id="{3A0C01B9-BD4C-2766-5844-08D32F59D876}"/>
              </a:ext>
            </a:extLst>
          </p:cNvPr>
          <p:cNvSpPr>
            <a:spLocks noGrp="1" noChangeAspect="1"/>
          </p:cNvSpPr>
          <p:nvPr>
            <p:ph type="body" sz="quarter" idx="17" hasCustomPrompt="1"/>
          </p:nvPr>
        </p:nvSpPr>
        <p:spPr>
          <a:xfrm>
            <a:off x="5765071" y="1295817"/>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994171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ask 2">
    <p:bg>
      <p:bgPr>
        <a:gradFill>
          <a:gsLst>
            <a:gs pos="2000">
              <a:schemeClr val="bg2">
                <a:lumMod val="20000"/>
                <a:lumOff val="80000"/>
                <a:alpha val="67000"/>
              </a:schemeClr>
            </a:gs>
            <a:gs pos="88000">
              <a:schemeClr val="bg2">
                <a:lumMod val="20000"/>
                <a:lumOff val="80000"/>
                <a:alpha val="51000"/>
              </a:schemeClr>
            </a:gs>
          </a:gsLst>
          <a:lin ang="6600000" scaled="0"/>
        </a:gradFill>
        <a:effectLst/>
      </p:bgPr>
    </p:bg>
    <p:spTree>
      <p:nvGrpSpPr>
        <p:cNvPr id="1" name=""/>
        <p:cNvGrpSpPr/>
        <p:nvPr/>
      </p:nvGrpSpPr>
      <p:grpSpPr>
        <a:xfrm>
          <a:off x="0" y="0"/>
          <a:ext cx="0" cy="0"/>
          <a:chOff x="0" y="0"/>
          <a:chExt cx="0" cy="0"/>
        </a:xfrm>
      </p:grpSpPr>
      <p:sp>
        <p:nvSpPr>
          <p:cNvPr id="16" name="Text Placeholder 6">
            <a:extLst>
              <a:ext uri="{FF2B5EF4-FFF2-40B4-BE49-F238E27FC236}">
                <a16:creationId xmlns:a16="http://schemas.microsoft.com/office/drawing/2014/main" id="{113F3AA8-5115-AAAD-E0A7-32AE08B1D25A}"/>
              </a:ext>
            </a:extLst>
          </p:cNvPr>
          <p:cNvSpPr>
            <a:spLocks noGrp="1"/>
          </p:cNvSpPr>
          <p:nvPr>
            <p:ph type="body" sz="quarter" idx="21"/>
          </p:nvPr>
        </p:nvSpPr>
        <p:spPr>
          <a:xfrm>
            <a:off x="1571838" y="1222014"/>
            <a:ext cx="4237947" cy="4413972"/>
          </a:xfrm>
          <a:prstGeom prst="rect">
            <a:avLst/>
          </a:prstGeom>
          <a:solidFill>
            <a:schemeClr val="bg1"/>
          </a:solidFill>
        </p:spPr>
        <p:txBody>
          <a:bodyPr>
            <a:normAutofit fontScale="62500" lnSpcReduction="20000"/>
          </a:bodyPr>
          <a:lstStyle>
            <a:lvl1pPr marL="0" indent="0">
              <a:buNone/>
              <a:defRPr>
                <a:solidFill>
                  <a:schemeClr val="bg2">
                    <a:alpha val="0"/>
                  </a:schemeClr>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5426F3C2-9A17-F7DB-6B8A-C781A76BCDDB}"/>
              </a:ext>
            </a:extLst>
          </p:cNvPr>
          <p:cNvSpPr/>
          <p:nvPr userDrawn="1"/>
        </p:nvSpPr>
        <p:spPr>
          <a:xfrm>
            <a:off x="0" y="0"/>
            <a:ext cx="79248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3" name="Rectangle 12">
            <a:extLst>
              <a:ext uri="{FF2B5EF4-FFF2-40B4-BE49-F238E27FC236}">
                <a16:creationId xmlns:a16="http://schemas.microsoft.com/office/drawing/2014/main" id="{E31DE9B5-ECEB-494F-B6AB-F75BC917E677}"/>
              </a:ext>
            </a:extLst>
          </p:cNvPr>
          <p:cNvSpPr/>
          <p:nvPr userDrawn="1"/>
        </p:nvSpPr>
        <p:spPr>
          <a:xfrm>
            <a:off x="11460480" y="445"/>
            <a:ext cx="73152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4" name="Rectangle 13">
            <a:extLst>
              <a:ext uri="{FF2B5EF4-FFF2-40B4-BE49-F238E27FC236}">
                <a16:creationId xmlns:a16="http://schemas.microsoft.com/office/drawing/2014/main" id="{39571F4C-8FA0-E29C-65E3-7A1DE1A070BE}"/>
              </a:ext>
            </a:extLst>
          </p:cNvPr>
          <p:cNvSpPr/>
          <p:nvPr userDrawn="1"/>
        </p:nvSpPr>
        <p:spPr>
          <a:xfrm rot="5400000">
            <a:off x="5750562" y="-5750559"/>
            <a:ext cx="69087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5" name="Rectangle 14">
            <a:extLst>
              <a:ext uri="{FF2B5EF4-FFF2-40B4-BE49-F238E27FC236}">
                <a16:creationId xmlns:a16="http://schemas.microsoft.com/office/drawing/2014/main" id="{3ABF5A4C-6723-9630-F85D-E4885F184EC5}"/>
              </a:ext>
            </a:extLst>
          </p:cNvPr>
          <p:cNvSpPr/>
          <p:nvPr userDrawn="1"/>
        </p:nvSpPr>
        <p:spPr>
          <a:xfrm rot="5400000">
            <a:off x="5740621" y="406176"/>
            <a:ext cx="710754"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2" name="Text Placeholder 5">
            <a:extLst>
              <a:ext uri="{FF2B5EF4-FFF2-40B4-BE49-F238E27FC236}">
                <a16:creationId xmlns:a16="http://schemas.microsoft.com/office/drawing/2014/main" id="{2B75DF83-77A5-D093-4406-CC5BAC518F72}"/>
              </a:ext>
            </a:extLst>
          </p:cNvPr>
          <p:cNvSpPr>
            <a:spLocks noGrp="1" noChangeAspect="1"/>
          </p:cNvSpPr>
          <p:nvPr>
            <p:ph type="body" sz="quarter" idx="18" hasCustomPrompt="1"/>
          </p:nvPr>
        </p:nvSpPr>
        <p:spPr>
          <a:xfrm>
            <a:off x="10724431" y="6404132"/>
            <a:ext cx="1101809" cy="196087"/>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accent2"/>
                </a:solidFill>
              </a:defRPr>
            </a:lvl1pPr>
          </a:lstStyle>
          <a:p>
            <a:pPr lvl="0"/>
            <a:r>
              <a:rPr lang="en-US"/>
              <a:t> </a:t>
            </a:r>
            <a:endParaRPr lang="nb-NO"/>
          </a:p>
        </p:txBody>
      </p:sp>
      <p:sp>
        <p:nvSpPr>
          <p:cNvPr id="10" name="Title 6">
            <a:extLst>
              <a:ext uri="{FF2B5EF4-FFF2-40B4-BE49-F238E27FC236}">
                <a16:creationId xmlns:a16="http://schemas.microsoft.com/office/drawing/2014/main" id="{E0FAA92B-D082-EE44-BE48-0F46DBD03912}"/>
              </a:ext>
            </a:extLst>
          </p:cNvPr>
          <p:cNvSpPr>
            <a:spLocks noGrp="1"/>
          </p:cNvSpPr>
          <p:nvPr>
            <p:ph type="title" hasCustomPrompt="1"/>
          </p:nvPr>
        </p:nvSpPr>
        <p:spPr>
          <a:xfrm>
            <a:off x="1875182" y="1524557"/>
            <a:ext cx="3607603" cy="1364703"/>
          </a:xfrm>
          <a:prstGeom prst="rect">
            <a:avLst/>
          </a:prstGeom>
        </p:spPr>
        <p:txBody>
          <a:bodyPr/>
          <a:lstStyle/>
          <a:p>
            <a:r>
              <a:rPr lang="en-US"/>
              <a:t>Master task title style</a:t>
            </a:r>
            <a:endParaRPr lang="nb-NO"/>
          </a:p>
        </p:txBody>
      </p:sp>
      <p:sp>
        <p:nvSpPr>
          <p:cNvPr id="11" name="Text Placeholder 8">
            <a:extLst>
              <a:ext uri="{FF2B5EF4-FFF2-40B4-BE49-F238E27FC236}">
                <a16:creationId xmlns:a16="http://schemas.microsoft.com/office/drawing/2014/main" id="{4BD902F1-AE17-4FBA-6629-8CD3B3BD096F}"/>
              </a:ext>
            </a:extLst>
          </p:cNvPr>
          <p:cNvSpPr>
            <a:spLocks noGrp="1"/>
          </p:cNvSpPr>
          <p:nvPr>
            <p:ph type="body" sz="quarter" idx="12"/>
          </p:nvPr>
        </p:nvSpPr>
        <p:spPr>
          <a:xfrm>
            <a:off x="1888629" y="3036471"/>
            <a:ext cx="3607603" cy="1889776"/>
          </a:xfrm>
          <a:prstGeom prst="rect">
            <a:avLst/>
          </a:prstGeom>
        </p:spPr>
        <p:txBody>
          <a:bodyP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p:txBody>
      </p:sp>
      <p:sp>
        <p:nvSpPr>
          <p:cNvPr id="4" name="Text Placeholder 10">
            <a:extLst>
              <a:ext uri="{FF2B5EF4-FFF2-40B4-BE49-F238E27FC236}">
                <a16:creationId xmlns:a16="http://schemas.microsoft.com/office/drawing/2014/main" id="{818D1B3F-7709-22CC-C439-D41301040EFF}"/>
              </a:ext>
            </a:extLst>
          </p:cNvPr>
          <p:cNvSpPr>
            <a:spLocks noGrp="1"/>
          </p:cNvSpPr>
          <p:nvPr>
            <p:ph type="body" sz="quarter" idx="23"/>
          </p:nvPr>
        </p:nvSpPr>
        <p:spPr>
          <a:xfrm>
            <a:off x="365760" y="6317570"/>
            <a:ext cx="7657531" cy="234590"/>
          </a:xfrm>
          <a:prstGeom prst="rect">
            <a:avLst/>
          </a:prstGeom>
        </p:spPr>
        <p:txBody>
          <a:bodyPr anchor="ctr">
            <a:noAutofit/>
          </a:bodyPr>
          <a:lstStyle>
            <a:lvl1pPr marL="0" indent="0">
              <a:buNone/>
              <a:defRPr sz="1100" b="0">
                <a:solidFill>
                  <a:schemeClr val="tx1"/>
                </a:solidFill>
                <a:latin typeface="+mn-lt"/>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244299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000" fill="hold"/>
                                        <p:tgtEl>
                                          <p:spTgt spid="12"/>
                                        </p:tgtEl>
                                        <p:attrNameLst>
                                          <p:attrName>ppt_x</p:attrName>
                                        </p:attrNameLst>
                                      </p:cBhvr>
                                      <p:tavLst>
                                        <p:tav tm="0">
                                          <p:val>
                                            <p:strVal val="0-#ppt_w/2"/>
                                          </p:val>
                                        </p:tav>
                                        <p:tav tm="100000">
                                          <p:val>
                                            <p:strVal val="#ppt_x"/>
                                          </p:val>
                                        </p:tav>
                                      </p:tavLst>
                                    </p:anim>
                                    <p:anim calcmode="lin" valueType="num">
                                      <p:cBhvr additive="base">
                                        <p:cTn id="12" dur="2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000" fill="hold"/>
                                        <p:tgtEl>
                                          <p:spTgt spid="15"/>
                                        </p:tgtEl>
                                        <p:attrNameLst>
                                          <p:attrName>ppt_x</p:attrName>
                                        </p:attrNameLst>
                                      </p:cBhvr>
                                      <p:tavLst>
                                        <p:tav tm="0">
                                          <p:val>
                                            <p:strVal val="#ppt_x"/>
                                          </p:val>
                                        </p:tav>
                                        <p:tav tm="100000">
                                          <p:val>
                                            <p:strVal val="#ppt_x"/>
                                          </p:val>
                                        </p:tav>
                                      </p:tavLst>
                                    </p:anim>
                                    <p:anim calcmode="lin" valueType="num">
                                      <p:cBhvr additive="base">
                                        <p:cTn id="16" dur="20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2000" fill="hold"/>
                                        <p:tgtEl>
                                          <p:spTgt spid="13"/>
                                        </p:tgtEl>
                                        <p:attrNameLst>
                                          <p:attrName>ppt_x</p:attrName>
                                        </p:attrNameLst>
                                      </p:cBhvr>
                                      <p:tavLst>
                                        <p:tav tm="0">
                                          <p:val>
                                            <p:strVal val="1+#ppt_w/2"/>
                                          </p:val>
                                        </p:tav>
                                        <p:tav tm="100000">
                                          <p:val>
                                            <p:strVal val="#ppt_x"/>
                                          </p:val>
                                        </p:tav>
                                      </p:tavLst>
                                    </p:anim>
                                    <p:anim calcmode="lin" valueType="num">
                                      <p:cBhvr additive="base">
                                        <p:cTn id="20" dur="2000" fill="hold"/>
                                        <p:tgtEl>
                                          <p:spTgt spid="13"/>
                                        </p:tgtEl>
                                        <p:attrNameLst>
                                          <p:attrName>ppt_y</p:attrName>
                                        </p:attrNameLst>
                                      </p:cBhvr>
                                      <p:tavLst>
                                        <p:tav tm="0">
                                          <p:val>
                                            <p:strVal val="#ppt_y"/>
                                          </p:val>
                                        </p:tav>
                                        <p:tav tm="100000">
                                          <p:val>
                                            <p:strVal val="#ppt_y"/>
                                          </p:val>
                                        </p:tav>
                                      </p:tavLst>
                                    </p:anim>
                                  </p:childTnLst>
                                </p:cTn>
                              </p:par>
                              <p:par>
                                <p:cTn id="21" presetID="10" presetClass="entr" presetSubtype="0" fill="hold" grpId="1"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animBg="1"/>
      <p:bldP spid="14" grpId="1" animBg="1"/>
      <p:bldP spid="15" grpId="0" animBg="1"/>
      <p:bldP spid="15" grpId="1"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2"/>
            <a:ext cx="3844559" cy="4101435"/>
          </a:xfrm>
        </p:spPr>
        <p:txBody>
          <a:bodyPr/>
          <a:lstStyle/>
          <a:p>
            <a:r>
              <a:rPr lang="en-US"/>
              <a:t>Click to edit Master title style</a:t>
            </a:r>
          </a:p>
        </p:txBody>
      </p:sp>
      <p:grpSp>
        <p:nvGrpSpPr>
          <p:cNvPr id="9" name="Group 2">
            <a:extLst>
              <a:ext uri="{FF2B5EF4-FFF2-40B4-BE49-F238E27FC236}">
                <a16:creationId xmlns:a16="http://schemas.microsoft.com/office/drawing/2014/main" id="{6F69B403-170D-17CA-4951-BF98716B92A0}"/>
              </a:ext>
            </a:extLst>
          </p:cNvPr>
          <p:cNvGrpSpPr/>
          <p:nvPr userDrawn="1"/>
        </p:nvGrpSpPr>
        <p:grpSpPr>
          <a:xfrm>
            <a:off x="10239772" y="6174922"/>
            <a:ext cx="1400049" cy="253871"/>
            <a:chOff x="-3" y="-361"/>
            <a:chExt cx="1400049" cy="253871"/>
          </a:xfrm>
          <a:noFill/>
        </p:grpSpPr>
        <p:sp>
          <p:nvSpPr>
            <p:cNvPr id="10" name="Free Form 3">
              <a:extLst>
                <a:ext uri="{FF2B5EF4-FFF2-40B4-BE49-F238E27FC236}">
                  <a16:creationId xmlns:a16="http://schemas.microsoft.com/office/drawing/2014/main" id="{1AA05430-36C0-C579-690A-B2F5C6058E8A}"/>
                </a:ext>
              </a:extLst>
            </p:cNvPr>
            <p:cNvSpPr/>
            <p:nvPr/>
          </p:nvSpPr>
          <p:spPr>
            <a:xfrm>
              <a:off x="-3" y="42502"/>
              <a:ext cx="812391" cy="196751"/>
            </a:xfrm>
            <a:custGeom>
              <a:avLst/>
              <a:gdLst/>
              <a:ahLst/>
              <a:cxnLst/>
              <a:rect l="0" t="0" r="0" b="0"/>
              <a:pathLst>
                <a:path w="812391" h="196751">
                  <a:moveTo>
                    <a:pt x="759624" y="125869"/>
                  </a:moveTo>
                  <a:cubicBezTo>
                    <a:pt x="786687" y="111538"/>
                    <a:pt x="798517" y="91914"/>
                    <a:pt x="798517" y="66222"/>
                  </a:cubicBezTo>
                  <a:cubicBezTo>
                    <a:pt x="798517" y="23127"/>
                    <a:pt x="770706" y="0"/>
                    <a:pt x="730162" y="0"/>
                  </a:cubicBezTo>
                  <a:lnTo>
                    <a:pt x="675948" y="0"/>
                  </a:lnTo>
                  <a:lnTo>
                    <a:pt x="675948" y="196268"/>
                  </a:lnTo>
                  <a:lnTo>
                    <a:pt x="715945" y="196268"/>
                  </a:lnTo>
                  <a:lnTo>
                    <a:pt x="715945" y="132521"/>
                  </a:lnTo>
                  <a:lnTo>
                    <a:pt x="716491" y="132521"/>
                  </a:lnTo>
                  <a:lnTo>
                    <a:pt x="763521" y="196268"/>
                  </a:lnTo>
                  <a:lnTo>
                    <a:pt x="812391" y="196268"/>
                  </a:lnTo>
                  <a:close/>
                  <a:moveTo>
                    <a:pt x="715945" y="39591"/>
                  </a:moveTo>
                  <a:lnTo>
                    <a:pt x="721404" y="39591"/>
                  </a:lnTo>
                  <a:cubicBezTo>
                    <a:pt x="742665" y="39591"/>
                    <a:pt x="758735" y="43437"/>
                    <a:pt x="758735" y="68240"/>
                  </a:cubicBezTo>
                  <a:cubicBezTo>
                    <a:pt x="758735" y="86126"/>
                    <a:pt x="743211" y="92853"/>
                    <a:pt x="721137" y="92853"/>
                  </a:cubicBezTo>
                  <a:lnTo>
                    <a:pt x="715945" y="92853"/>
                  </a:lnTo>
                  <a:close/>
                  <a:moveTo>
                    <a:pt x="584274" y="0"/>
                  </a:moveTo>
                  <a:lnTo>
                    <a:pt x="512086" y="98362"/>
                  </a:lnTo>
                  <a:lnTo>
                    <a:pt x="584135" y="196611"/>
                  </a:lnTo>
                  <a:lnTo>
                    <a:pt x="632954" y="196751"/>
                  </a:lnTo>
                  <a:lnTo>
                    <a:pt x="560423" y="98362"/>
                  </a:lnTo>
                  <a:lnTo>
                    <a:pt x="632954" y="0"/>
                  </a:lnTo>
                  <a:close/>
                  <a:moveTo>
                    <a:pt x="283765" y="0"/>
                  </a:moveTo>
                  <a:lnTo>
                    <a:pt x="283765" y="196751"/>
                  </a:lnTo>
                  <a:lnTo>
                    <a:pt x="323827" y="196751"/>
                  </a:lnTo>
                  <a:lnTo>
                    <a:pt x="323827" y="62262"/>
                  </a:lnTo>
                  <a:lnTo>
                    <a:pt x="422405" y="196751"/>
                  </a:lnTo>
                  <a:lnTo>
                    <a:pt x="462593" y="196751"/>
                  </a:lnTo>
                  <a:lnTo>
                    <a:pt x="462593" y="0"/>
                  </a:lnTo>
                  <a:lnTo>
                    <a:pt x="422545" y="0"/>
                  </a:lnTo>
                  <a:lnTo>
                    <a:pt x="422545" y="129233"/>
                  </a:lnTo>
                  <a:lnTo>
                    <a:pt x="328676" y="0"/>
                  </a:lnTo>
                  <a:close/>
                  <a:moveTo>
                    <a:pt x="180884" y="196751"/>
                  </a:moveTo>
                  <a:lnTo>
                    <a:pt x="220945" y="196751"/>
                  </a:lnTo>
                  <a:lnTo>
                    <a:pt x="220945" y="0"/>
                  </a:lnTo>
                  <a:lnTo>
                    <a:pt x="180884" y="0"/>
                  </a:lnTo>
                  <a:close/>
                  <a:moveTo>
                    <a:pt x="129271" y="39401"/>
                  </a:moveTo>
                  <a:lnTo>
                    <a:pt x="84628" y="39401"/>
                  </a:lnTo>
                  <a:lnTo>
                    <a:pt x="84628" y="196268"/>
                  </a:lnTo>
                  <a:lnTo>
                    <a:pt x="44643" y="196268"/>
                  </a:lnTo>
                  <a:lnTo>
                    <a:pt x="44643" y="39401"/>
                  </a:lnTo>
                  <a:lnTo>
                    <a:pt x="0" y="39401"/>
                  </a:lnTo>
                  <a:lnTo>
                    <a:pt x="0" y="0"/>
                  </a:lnTo>
                  <a:lnTo>
                    <a:pt x="129271" y="0"/>
                  </a:lnTo>
                  <a:close/>
                </a:path>
              </a:pathLst>
            </a:custGeom>
            <a:solidFill>
              <a:schemeClr val="tx1"/>
            </a:solid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36F06A1D-6864-20A3-1007-CADCD61A9EF6}"/>
                </a:ext>
              </a:extLst>
            </p:cNvPr>
            <p:cNvSpPr/>
            <p:nvPr/>
          </p:nvSpPr>
          <p:spPr>
            <a:xfrm>
              <a:off x="828833" y="-361"/>
              <a:ext cx="571213" cy="253871"/>
            </a:xfrm>
            <a:custGeom>
              <a:avLst/>
              <a:gdLst/>
              <a:ahLst/>
              <a:cxnLst/>
              <a:rect l="0" t="0" r="0" b="0"/>
              <a:pathLst>
                <a:path w="571213" h="253872">
                  <a:moveTo>
                    <a:pt x="565919" y="101307"/>
                  </a:moveTo>
                  <a:cubicBezTo>
                    <a:pt x="565919" y="101307"/>
                    <a:pt x="559814" y="95341"/>
                    <a:pt x="541865" y="82241"/>
                  </a:cubicBezTo>
                  <a:cubicBezTo>
                    <a:pt x="541865" y="82241"/>
                    <a:pt x="540227" y="81048"/>
                    <a:pt x="539415" y="80642"/>
                  </a:cubicBezTo>
                  <a:cubicBezTo>
                    <a:pt x="539415" y="80642"/>
                    <a:pt x="536559" y="79462"/>
                    <a:pt x="534122" y="81835"/>
                  </a:cubicBezTo>
                  <a:cubicBezTo>
                    <a:pt x="532903" y="83028"/>
                    <a:pt x="523916" y="93767"/>
                    <a:pt x="513736" y="105674"/>
                  </a:cubicBezTo>
                  <a:cubicBezTo>
                    <a:pt x="513736" y="105674"/>
                    <a:pt x="500281" y="120779"/>
                    <a:pt x="485607" y="137459"/>
                  </a:cubicBezTo>
                  <a:lnTo>
                    <a:pt x="453390" y="174410"/>
                  </a:lnTo>
                  <a:lnTo>
                    <a:pt x="437841" y="192232"/>
                  </a:lnTo>
                  <a:cubicBezTo>
                    <a:pt x="423865" y="206614"/>
                    <a:pt x="404520" y="224892"/>
                    <a:pt x="397526" y="223674"/>
                  </a:cubicBezTo>
                  <a:cubicBezTo>
                    <a:pt x="394263" y="218901"/>
                    <a:pt x="393857" y="211755"/>
                    <a:pt x="395495" y="204608"/>
                  </a:cubicBezTo>
                  <a:cubicBezTo>
                    <a:pt x="395495" y="204608"/>
                    <a:pt x="398757" y="190696"/>
                    <a:pt x="406906" y="175603"/>
                  </a:cubicBezTo>
                  <a:cubicBezTo>
                    <a:pt x="410169" y="169637"/>
                    <a:pt x="416693" y="158124"/>
                    <a:pt x="424030" y="147398"/>
                  </a:cubicBezTo>
                  <a:cubicBezTo>
                    <a:pt x="424030" y="147398"/>
                    <a:pt x="434223" y="131099"/>
                    <a:pt x="445635" y="115613"/>
                  </a:cubicBezTo>
                  <a:lnTo>
                    <a:pt x="471326" y="80249"/>
                  </a:lnTo>
                  <a:lnTo>
                    <a:pt x="493756" y="49263"/>
                  </a:lnTo>
                  <a:cubicBezTo>
                    <a:pt x="493756" y="49263"/>
                    <a:pt x="498237" y="44097"/>
                    <a:pt x="498643" y="38537"/>
                  </a:cubicBezTo>
                  <a:cubicBezTo>
                    <a:pt x="498643" y="38537"/>
                    <a:pt x="500281" y="29004"/>
                    <a:pt x="492525" y="17479"/>
                  </a:cubicBezTo>
                  <a:cubicBezTo>
                    <a:pt x="492525" y="17479"/>
                    <a:pt x="481926" y="1980"/>
                    <a:pt x="471733" y="393"/>
                  </a:cubicBezTo>
                  <a:cubicBezTo>
                    <a:pt x="471733" y="393"/>
                    <a:pt x="469702" y="0"/>
                    <a:pt x="468483" y="1980"/>
                  </a:cubicBezTo>
                  <a:cubicBezTo>
                    <a:pt x="468483" y="1980"/>
                    <a:pt x="466846" y="3579"/>
                    <a:pt x="468064" y="5953"/>
                  </a:cubicBezTo>
                  <a:cubicBezTo>
                    <a:pt x="468483" y="9939"/>
                    <a:pt x="468064" y="13506"/>
                    <a:pt x="467658" y="16679"/>
                  </a:cubicBezTo>
                  <a:cubicBezTo>
                    <a:pt x="467658" y="16679"/>
                    <a:pt x="466439" y="26225"/>
                    <a:pt x="462365" y="32178"/>
                  </a:cubicBezTo>
                  <a:cubicBezTo>
                    <a:pt x="459102" y="38537"/>
                    <a:pt x="452172" y="49657"/>
                    <a:pt x="444835" y="60789"/>
                  </a:cubicBezTo>
                  <a:cubicBezTo>
                    <a:pt x="444835" y="60789"/>
                    <a:pt x="435035" y="76669"/>
                    <a:pt x="424449" y="92168"/>
                  </a:cubicBezTo>
                  <a:cubicBezTo>
                    <a:pt x="414649" y="106080"/>
                    <a:pt x="404456" y="121173"/>
                    <a:pt x="397120" y="134285"/>
                  </a:cubicBezTo>
                  <a:cubicBezTo>
                    <a:pt x="397120" y="134285"/>
                    <a:pt x="385708" y="152958"/>
                    <a:pt x="377952" y="167657"/>
                  </a:cubicBezTo>
                  <a:cubicBezTo>
                    <a:pt x="377952" y="167657"/>
                    <a:pt x="368572" y="187916"/>
                    <a:pt x="370222" y="203808"/>
                  </a:cubicBezTo>
                  <a:cubicBezTo>
                    <a:pt x="370222" y="203808"/>
                    <a:pt x="371034" y="220094"/>
                    <a:pt x="380402" y="227253"/>
                  </a:cubicBezTo>
                  <a:lnTo>
                    <a:pt x="392232" y="234400"/>
                  </a:lnTo>
                  <a:cubicBezTo>
                    <a:pt x="392232" y="234400"/>
                    <a:pt x="401613" y="240353"/>
                    <a:pt x="406094" y="239566"/>
                  </a:cubicBezTo>
                  <a:cubicBezTo>
                    <a:pt x="406094" y="239566"/>
                    <a:pt x="417099" y="240353"/>
                    <a:pt x="424030" y="230820"/>
                  </a:cubicBezTo>
                  <a:cubicBezTo>
                    <a:pt x="424030" y="230820"/>
                    <a:pt x="429653" y="225299"/>
                    <a:pt x="450877" y="195177"/>
                  </a:cubicBezTo>
                  <a:cubicBezTo>
                    <a:pt x="456830" y="188589"/>
                    <a:pt x="464738" y="179843"/>
                    <a:pt x="475401" y="168050"/>
                  </a:cubicBezTo>
                  <a:cubicBezTo>
                    <a:pt x="482332" y="160510"/>
                    <a:pt x="494975" y="147398"/>
                    <a:pt x="505587" y="136266"/>
                  </a:cubicBezTo>
                  <a:cubicBezTo>
                    <a:pt x="505587" y="136266"/>
                    <a:pt x="516592" y="125146"/>
                    <a:pt x="525960" y="115613"/>
                  </a:cubicBezTo>
                  <a:lnTo>
                    <a:pt x="526366" y="116007"/>
                  </a:lnTo>
                  <a:cubicBezTo>
                    <a:pt x="521073" y="126339"/>
                    <a:pt x="515767" y="137865"/>
                    <a:pt x="511286" y="148185"/>
                  </a:cubicBezTo>
                  <a:cubicBezTo>
                    <a:pt x="511286" y="148185"/>
                    <a:pt x="504761" y="164471"/>
                    <a:pt x="498643" y="177190"/>
                  </a:cubicBezTo>
                  <a:cubicBezTo>
                    <a:pt x="498643" y="177190"/>
                    <a:pt x="493756" y="191889"/>
                    <a:pt x="485188" y="205395"/>
                  </a:cubicBezTo>
                  <a:cubicBezTo>
                    <a:pt x="485188" y="205395"/>
                    <a:pt x="475820" y="218114"/>
                    <a:pt x="466439" y="217314"/>
                  </a:cubicBezTo>
                  <a:cubicBezTo>
                    <a:pt x="466439" y="217314"/>
                    <a:pt x="459102" y="217314"/>
                    <a:pt x="451359" y="212948"/>
                  </a:cubicBezTo>
                  <a:cubicBezTo>
                    <a:pt x="451359" y="212948"/>
                    <a:pt x="448503" y="211361"/>
                    <a:pt x="446053" y="213341"/>
                  </a:cubicBezTo>
                  <a:cubicBezTo>
                    <a:pt x="446053" y="213341"/>
                    <a:pt x="444022" y="214928"/>
                    <a:pt x="445635" y="217314"/>
                  </a:cubicBezTo>
                  <a:cubicBezTo>
                    <a:pt x="445635" y="217314"/>
                    <a:pt x="462771" y="238779"/>
                    <a:pt x="480301" y="239566"/>
                  </a:cubicBezTo>
                  <a:cubicBezTo>
                    <a:pt x="480301" y="239566"/>
                    <a:pt x="508836" y="241559"/>
                    <a:pt x="521885" y="198249"/>
                  </a:cubicBezTo>
                  <a:cubicBezTo>
                    <a:pt x="525147" y="187129"/>
                    <a:pt x="530047" y="175997"/>
                    <a:pt x="534934" y="163278"/>
                  </a:cubicBezTo>
                  <a:cubicBezTo>
                    <a:pt x="547983" y="133486"/>
                    <a:pt x="567557" y="114026"/>
                    <a:pt x="567557" y="114026"/>
                  </a:cubicBezTo>
                  <a:cubicBezTo>
                    <a:pt x="567557" y="114026"/>
                    <a:pt x="570819" y="111234"/>
                    <a:pt x="570819" y="108847"/>
                  </a:cubicBezTo>
                  <a:cubicBezTo>
                    <a:pt x="570819" y="108847"/>
                    <a:pt x="571213" y="104887"/>
                    <a:pt x="565919" y="101307"/>
                  </a:cubicBezTo>
                  <a:close/>
                  <a:moveTo>
                    <a:pt x="375502" y="141838"/>
                  </a:moveTo>
                  <a:cubicBezTo>
                    <a:pt x="375502" y="141838"/>
                    <a:pt x="375921" y="133092"/>
                    <a:pt x="370209" y="127520"/>
                  </a:cubicBezTo>
                  <a:cubicBezTo>
                    <a:pt x="370209" y="127520"/>
                    <a:pt x="364497" y="120779"/>
                    <a:pt x="354723" y="121566"/>
                  </a:cubicBezTo>
                  <a:cubicBezTo>
                    <a:pt x="354723" y="121566"/>
                    <a:pt x="353492" y="121973"/>
                    <a:pt x="353085" y="122366"/>
                  </a:cubicBezTo>
                  <a:cubicBezTo>
                    <a:pt x="353085" y="122366"/>
                    <a:pt x="352679" y="123166"/>
                    <a:pt x="354304" y="123953"/>
                  </a:cubicBezTo>
                  <a:cubicBezTo>
                    <a:pt x="354304" y="123953"/>
                    <a:pt x="357160" y="125146"/>
                    <a:pt x="356754" y="129119"/>
                  </a:cubicBezTo>
                  <a:cubicBezTo>
                    <a:pt x="356754" y="129119"/>
                    <a:pt x="356348" y="138652"/>
                    <a:pt x="351854" y="148985"/>
                  </a:cubicBezTo>
                  <a:cubicBezTo>
                    <a:pt x="344111" y="170043"/>
                    <a:pt x="319244" y="201422"/>
                    <a:pt x="309864" y="210168"/>
                  </a:cubicBezTo>
                  <a:cubicBezTo>
                    <a:pt x="309864" y="210168"/>
                    <a:pt x="289478" y="229234"/>
                    <a:pt x="280097" y="228040"/>
                  </a:cubicBezTo>
                  <a:cubicBezTo>
                    <a:pt x="280097" y="228040"/>
                    <a:pt x="277254" y="228040"/>
                    <a:pt x="276847" y="226847"/>
                  </a:cubicBezTo>
                  <a:cubicBezTo>
                    <a:pt x="276847" y="226847"/>
                    <a:pt x="267467" y="205395"/>
                    <a:pt x="299671" y="161297"/>
                  </a:cubicBezTo>
                  <a:cubicBezTo>
                    <a:pt x="299671" y="161297"/>
                    <a:pt x="330250" y="121566"/>
                    <a:pt x="360828" y="114420"/>
                  </a:cubicBezTo>
                  <a:cubicBezTo>
                    <a:pt x="360828" y="114420"/>
                    <a:pt x="362872" y="114026"/>
                    <a:pt x="363685" y="115613"/>
                  </a:cubicBezTo>
                  <a:cubicBezTo>
                    <a:pt x="363685" y="115613"/>
                    <a:pt x="364916" y="117200"/>
                    <a:pt x="368165" y="116806"/>
                  </a:cubicBezTo>
                  <a:cubicBezTo>
                    <a:pt x="368165" y="116806"/>
                    <a:pt x="371847" y="115613"/>
                    <a:pt x="370615" y="112033"/>
                  </a:cubicBezTo>
                  <a:cubicBezTo>
                    <a:pt x="370615" y="112033"/>
                    <a:pt x="368165" y="104087"/>
                    <a:pt x="361654" y="97334"/>
                  </a:cubicBezTo>
                  <a:cubicBezTo>
                    <a:pt x="361654" y="97334"/>
                    <a:pt x="355116" y="90581"/>
                    <a:pt x="346561" y="90987"/>
                  </a:cubicBezTo>
                  <a:cubicBezTo>
                    <a:pt x="340036" y="91381"/>
                    <a:pt x="332293" y="92955"/>
                    <a:pt x="326581" y="96535"/>
                  </a:cubicBezTo>
                  <a:cubicBezTo>
                    <a:pt x="326581" y="96535"/>
                    <a:pt x="318026" y="100508"/>
                    <a:pt x="311907" y="105280"/>
                  </a:cubicBezTo>
                  <a:cubicBezTo>
                    <a:pt x="302120" y="112820"/>
                    <a:pt x="293971" y="121173"/>
                    <a:pt x="287040" y="128713"/>
                  </a:cubicBezTo>
                  <a:cubicBezTo>
                    <a:pt x="280097" y="136266"/>
                    <a:pt x="274804" y="143818"/>
                    <a:pt x="270729" y="150965"/>
                  </a:cubicBezTo>
                  <a:cubicBezTo>
                    <a:pt x="264205" y="162084"/>
                    <a:pt x="260536" y="172023"/>
                    <a:pt x="258086" y="180363"/>
                  </a:cubicBezTo>
                  <a:cubicBezTo>
                    <a:pt x="258086" y="180363"/>
                    <a:pt x="254012" y="194669"/>
                    <a:pt x="254824" y="204215"/>
                  </a:cubicBezTo>
                  <a:cubicBezTo>
                    <a:pt x="254824" y="204215"/>
                    <a:pt x="255243" y="227253"/>
                    <a:pt x="273166" y="234400"/>
                  </a:cubicBezTo>
                  <a:cubicBezTo>
                    <a:pt x="273166" y="234400"/>
                    <a:pt x="276035" y="238373"/>
                    <a:pt x="285809" y="239566"/>
                  </a:cubicBezTo>
                  <a:cubicBezTo>
                    <a:pt x="285809" y="239566"/>
                    <a:pt x="323319" y="243133"/>
                    <a:pt x="360828" y="184336"/>
                  </a:cubicBezTo>
                  <a:cubicBezTo>
                    <a:pt x="360828" y="184336"/>
                    <a:pt x="377952" y="158517"/>
                    <a:pt x="375502" y="141838"/>
                  </a:cubicBezTo>
                  <a:close/>
                  <a:moveTo>
                    <a:pt x="91330" y="195469"/>
                  </a:moveTo>
                  <a:cubicBezTo>
                    <a:pt x="74613" y="225667"/>
                    <a:pt x="71757" y="245520"/>
                    <a:pt x="71757" y="245520"/>
                  </a:cubicBezTo>
                  <a:cubicBezTo>
                    <a:pt x="71350" y="248299"/>
                    <a:pt x="71757" y="249899"/>
                    <a:pt x="71757" y="249899"/>
                  </a:cubicBezTo>
                  <a:cubicBezTo>
                    <a:pt x="72175" y="251486"/>
                    <a:pt x="71350" y="252285"/>
                    <a:pt x="71350" y="252285"/>
                  </a:cubicBezTo>
                  <a:cubicBezTo>
                    <a:pt x="70132" y="253872"/>
                    <a:pt x="68088" y="251486"/>
                    <a:pt x="68088" y="251486"/>
                  </a:cubicBezTo>
                  <a:cubicBezTo>
                    <a:pt x="60345" y="240747"/>
                    <a:pt x="56677" y="231620"/>
                    <a:pt x="56677" y="231620"/>
                  </a:cubicBezTo>
                  <a:cubicBezTo>
                    <a:pt x="53414" y="224067"/>
                    <a:pt x="55445" y="215728"/>
                    <a:pt x="55445" y="215728"/>
                  </a:cubicBezTo>
                  <a:cubicBezTo>
                    <a:pt x="59114" y="195862"/>
                    <a:pt x="76656" y="166857"/>
                    <a:pt x="76656" y="166857"/>
                  </a:cubicBezTo>
                  <a:cubicBezTo>
                    <a:pt x="105598" y="118786"/>
                    <a:pt x="143514" y="86595"/>
                    <a:pt x="143514" y="86595"/>
                  </a:cubicBezTo>
                  <a:cubicBezTo>
                    <a:pt x="106004" y="95341"/>
                    <a:pt x="75692" y="96623"/>
                    <a:pt x="75692" y="96623"/>
                  </a:cubicBezTo>
                  <a:cubicBezTo>
                    <a:pt x="14724" y="97410"/>
                    <a:pt x="3262" y="47271"/>
                    <a:pt x="3262" y="47271"/>
                  </a:cubicBezTo>
                  <a:cubicBezTo>
                    <a:pt x="0" y="40518"/>
                    <a:pt x="2030" y="38131"/>
                    <a:pt x="2030" y="38131"/>
                  </a:cubicBezTo>
                  <a:cubicBezTo>
                    <a:pt x="2449" y="36544"/>
                    <a:pt x="6524" y="39731"/>
                    <a:pt x="6524" y="39731"/>
                  </a:cubicBezTo>
                  <a:cubicBezTo>
                    <a:pt x="34653" y="54417"/>
                    <a:pt x="68494" y="53630"/>
                    <a:pt x="68494" y="53630"/>
                  </a:cubicBezTo>
                  <a:cubicBezTo>
                    <a:pt x="87662" y="54417"/>
                    <a:pt x="152082" y="46077"/>
                    <a:pt x="152082" y="46077"/>
                  </a:cubicBezTo>
                  <a:cubicBezTo>
                    <a:pt x="207934" y="40911"/>
                    <a:pt x="232813" y="39324"/>
                    <a:pt x="232813" y="39324"/>
                  </a:cubicBezTo>
                  <a:cubicBezTo>
                    <a:pt x="289478" y="34552"/>
                    <a:pt x="313126" y="53630"/>
                    <a:pt x="313126" y="53630"/>
                  </a:cubicBezTo>
                  <a:cubicBezTo>
                    <a:pt x="321694" y="58796"/>
                    <a:pt x="325350" y="70703"/>
                    <a:pt x="325350" y="70703"/>
                  </a:cubicBezTo>
                  <a:cubicBezTo>
                    <a:pt x="326175" y="72302"/>
                    <a:pt x="324537" y="73089"/>
                    <a:pt x="324537" y="73089"/>
                  </a:cubicBezTo>
                  <a:cubicBezTo>
                    <a:pt x="323319" y="73496"/>
                    <a:pt x="322088" y="71909"/>
                    <a:pt x="322088" y="71909"/>
                  </a:cubicBezTo>
                  <a:cubicBezTo>
                    <a:pt x="320057" y="69522"/>
                    <a:pt x="313938" y="68329"/>
                    <a:pt x="313938" y="68329"/>
                  </a:cubicBezTo>
                  <a:cubicBezTo>
                    <a:pt x="285403" y="63569"/>
                    <a:pt x="260523" y="63569"/>
                    <a:pt x="260523" y="63569"/>
                  </a:cubicBezTo>
                  <a:cubicBezTo>
                    <a:pt x="220577" y="64750"/>
                    <a:pt x="194479" y="70322"/>
                    <a:pt x="194479" y="70322"/>
                  </a:cubicBezTo>
                  <a:lnTo>
                    <a:pt x="196928" y="73889"/>
                  </a:lnTo>
                  <a:cubicBezTo>
                    <a:pt x="200191" y="77075"/>
                    <a:pt x="198553" y="79055"/>
                    <a:pt x="198553" y="79055"/>
                  </a:cubicBezTo>
                  <a:cubicBezTo>
                    <a:pt x="197335" y="81048"/>
                    <a:pt x="193666" y="84222"/>
                    <a:pt x="193666" y="84222"/>
                  </a:cubicBezTo>
                  <a:cubicBezTo>
                    <a:pt x="114572" y="153745"/>
                    <a:pt x="91330" y="195469"/>
                    <a:pt x="91330" y="195469"/>
                  </a:cubicBezTo>
                  <a:close/>
                  <a:moveTo>
                    <a:pt x="261349" y="141838"/>
                  </a:moveTo>
                  <a:cubicBezTo>
                    <a:pt x="261349" y="141838"/>
                    <a:pt x="261767" y="133092"/>
                    <a:pt x="256043" y="127520"/>
                  </a:cubicBezTo>
                  <a:cubicBezTo>
                    <a:pt x="256043" y="127520"/>
                    <a:pt x="250343" y="120779"/>
                    <a:pt x="240556" y="121566"/>
                  </a:cubicBezTo>
                  <a:cubicBezTo>
                    <a:pt x="240556" y="121566"/>
                    <a:pt x="239338" y="121973"/>
                    <a:pt x="238932" y="122366"/>
                  </a:cubicBezTo>
                  <a:cubicBezTo>
                    <a:pt x="238932" y="122366"/>
                    <a:pt x="238513" y="123166"/>
                    <a:pt x="240150" y="123953"/>
                  </a:cubicBezTo>
                  <a:cubicBezTo>
                    <a:pt x="240150" y="123953"/>
                    <a:pt x="243006" y="125146"/>
                    <a:pt x="242600" y="129119"/>
                  </a:cubicBezTo>
                  <a:cubicBezTo>
                    <a:pt x="242600" y="129119"/>
                    <a:pt x="242181" y="138652"/>
                    <a:pt x="237700" y="148985"/>
                  </a:cubicBezTo>
                  <a:cubicBezTo>
                    <a:pt x="229957" y="170043"/>
                    <a:pt x="205090" y="201422"/>
                    <a:pt x="195710" y="210168"/>
                  </a:cubicBezTo>
                  <a:cubicBezTo>
                    <a:pt x="195710" y="210168"/>
                    <a:pt x="175324" y="229234"/>
                    <a:pt x="165943" y="228040"/>
                  </a:cubicBezTo>
                  <a:cubicBezTo>
                    <a:pt x="165943" y="228040"/>
                    <a:pt x="163087" y="228040"/>
                    <a:pt x="162681" y="226847"/>
                  </a:cubicBezTo>
                  <a:cubicBezTo>
                    <a:pt x="162681" y="226847"/>
                    <a:pt x="153313" y="205395"/>
                    <a:pt x="185517" y="161297"/>
                  </a:cubicBezTo>
                  <a:cubicBezTo>
                    <a:pt x="185517" y="161297"/>
                    <a:pt x="216096" y="121566"/>
                    <a:pt x="246662" y="114420"/>
                  </a:cubicBezTo>
                  <a:cubicBezTo>
                    <a:pt x="246662" y="114420"/>
                    <a:pt x="248706" y="114026"/>
                    <a:pt x="249518" y="115613"/>
                  </a:cubicBezTo>
                  <a:cubicBezTo>
                    <a:pt x="249518" y="115613"/>
                    <a:pt x="250749" y="117200"/>
                    <a:pt x="254012" y="116806"/>
                  </a:cubicBezTo>
                  <a:cubicBezTo>
                    <a:pt x="254012" y="116806"/>
                    <a:pt x="257680" y="115613"/>
                    <a:pt x="256461" y="112033"/>
                  </a:cubicBezTo>
                  <a:cubicBezTo>
                    <a:pt x="256461" y="112033"/>
                    <a:pt x="254012" y="104087"/>
                    <a:pt x="247487" y="97334"/>
                  </a:cubicBezTo>
                  <a:cubicBezTo>
                    <a:pt x="247487" y="97334"/>
                    <a:pt x="240963" y="90581"/>
                    <a:pt x="232394" y="90987"/>
                  </a:cubicBezTo>
                  <a:cubicBezTo>
                    <a:pt x="225883" y="91381"/>
                    <a:pt x="218127" y="92955"/>
                    <a:pt x="212427" y="96535"/>
                  </a:cubicBezTo>
                  <a:cubicBezTo>
                    <a:pt x="212427" y="96535"/>
                    <a:pt x="203859" y="100508"/>
                    <a:pt x="197741" y="105280"/>
                  </a:cubicBezTo>
                  <a:cubicBezTo>
                    <a:pt x="187967" y="112820"/>
                    <a:pt x="179805" y="121173"/>
                    <a:pt x="172874" y="128713"/>
                  </a:cubicBezTo>
                  <a:cubicBezTo>
                    <a:pt x="165943" y="136266"/>
                    <a:pt x="160637" y="143818"/>
                    <a:pt x="156563" y="150965"/>
                  </a:cubicBezTo>
                  <a:cubicBezTo>
                    <a:pt x="150051" y="162084"/>
                    <a:pt x="146370" y="172023"/>
                    <a:pt x="143933" y="180363"/>
                  </a:cubicBezTo>
                  <a:cubicBezTo>
                    <a:pt x="143933" y="180363"/>
                    <a:pt x="139858" y="194669"/>
                    <a:pt x="140670" y="204215"/>
                  </a:cubicBezTo>
                  <a:cubicBezTo>
                    <a:pt x="140670" y="204215"/>
                    <a:pt x="141076" y="227253"/>
                    <a:pt x="159013" y="234400"/>
                  </a:cubicBezTo>
                  <a:cubicBezTo>
                    <a:pt x="159013" y="234400"/>
                    <a:pt x="161869" y="238373"/>
                    <a:pt x="171655" y="239566"/>
                  </a:cubicBezTo>
                  <a:cubicBezTo>
                    <a:pt x="171655" y="239566"/>
                    <a:pt x="209165" y="243133"/>
                    <a:pt x="246662" y="184336"/>
                  </a:cubicBezTo>
                  <a:cubicBezTo>
                    <a:pt x="246662" y="184336"/>
                    <a:pt x="263798" y="158517"/>
                    <a:pt x="261349" y="141838"/>
                  </a:cubicBezTo>
                  <a:close/>
                </a:path>
              </a:pathLst>
            </a:custGeom>
            <a:solidFill>
              <a:srgbClr val="9443F9"/>
            </a:solidFill>
            <a:ln w="12573"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9354471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nkr tools ">
    <p:bg>
      <p:bgPr>
        <a:solidFill>
          <a:schemeClr val="bg1"/>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4A772FC9-16F6-DB7C-CDAC-00343DFF5C25}"/>
              </a:ext>
            </a:extLst>
          </p:cNvPr>
          <p:cNvSpPr txBox="1"/>
          <p:nvPr userDrawn="1"/>
        </p:nvSpPr>
        <p:spPr>
          <a:xfrm>
            <a:off x="1611844" y="6509304"/>
            <a:ext cx="886715" cy="238902"/>
          </a:xfrm>
          <a:prstGeom prst="rect">
            <a:avLst/>
          </a:prstGeom>
          <a:noFill/>
        </p:spPr>
        <p:txBody>
          <a:bodyPr wrap="square" lIns="36000" tIns="36000" rIns="36000" bIns="36000" rtlCol="0">
            <a:spAutoFit/>
          </a:bodyPr>
          <a:lstStyle/>
          <a:p>
            <a:pPr>
              <a:lnSpc>
                <a:spcPct val="90000"/>
              </a:lnSpc>
            </a:pPr>
            <a:r>
              <a:rPr lang="en-US" sz="600" noProof="1">
                <a:solidFill>
                  <a:schemeClr val="tx1"/>
                </a:solidFill>
                <a:effectLst/>
                <a:latin typeface="+mn-lt"/>
              </a:rPr>
              <a:t>Designed by: </a:t>
            </a:r>
            <a:r>
              <a:rPr lang="en-US" sz="600" b="1" noProof="1">
                <a:solidFill>
                  <a:schemeClr val="tx1"/>
                </a:solidFill>
                <a:effectLst/>
                <a:latin typeface="+mn-lt"/>
              </a:rPr>
              <a:t>Tinkr AS </a:t>
            </a:r>
            <a:br>
              <a:rPr lang="en-US" sz="600" b="1" noProof="1">
                <a:solidFill>
                  <a:schemeClr val="tx1"/>
                </a:solidFill>
                <a:effectLst/>
                <a:latin typeface="+mn-lt"/>
              </a:rPr>
            </a:br>
            <a:r>
              <a:rPr lang="en-US" sz="600" noProof="1">
                <a:solidFill>
                  <a:schemeClr val="tx1"/>
                </a:solidFill>
                <a:effectLst/>
                <a:latin typeface="+mn-lt"/>
              </a:rPr>
              <a:t>www.tinkr.no</a:t>
            </a:r>
            <a:r>
              <a:rPr lang="en-US" sz="600" b="1" noProof="1">
                <a:solidFill>
                  <a:schemeClr val="tx1"/>
                </a:solidFill>
                <a:effectLst/>
                <a:latin typeface="+mn-lt"/>
              </a:rPr>
              <a:t> </a:t>
            </a:r>
            <a:endParaRPr lang="en-US" sz="6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528537"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2485830"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4" name="Footer Placeholder 53">
            <a:extLst>
              <a:ext uri="{FF2B5EF4-FFF2-40B4-BE49-F238E27FC236}">
                <a16:creationId xmlns:a16="http://schemas.microsoft.com/office/drawing/2014/main" id="{AF2C05CC-9EC8-6F66-1077-473C9419154D}"/>
              </a:ext>
            </a:extLst>
          </p:cNvPr>
          <p:cNvSpPr>
            <a:spLocks noGrp="1"/>
          </p:cNvSpPr>
          <p:nvPr>
            <p:ph type="ftr" sz="quarter" idx="12"/>
          </p:nvPr>
        </p:nvSpPr>
        <p:spPr>
          <a:xfrm>
            <a:off x="2615421" y="6509832"/>
            <a:ext cx="8841782" cy="211203"/>
          </a:xfrm>
        </p:spPr>
        <p:txBody>
          <a:bodyPr/>
          <a:lstStyle>
            <a:lvl1pPr algn="l">
              <a:defRPr sz="900"/>
            </a:lvl1pPr>
          </a:lstStyle>
          <a:p>
            <a:endParaRPr lang="nb-NO" sz="900"/>
          </a:p>
        </p:txBody>
      </p:sp>
      <p:pic>
        <p:nvPicPr>
          <p:cNvPr id="6" name="Graphic 5">
            <a:extLst>
              <a:ext uri="{FF2B5EF4-FFF2-40B4-BE49-F238E27FC236}">
                <a16:creationId xmlns:a16="http://schemas.microsoft.com/office/drawing/2014/main" id="{9D07ABBA-8284-39A9-D40B-854A53BCE5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10358" y="6543701"/>
            <a:ext cx="1197329" cy="146769"/>
          </a:xfrm>
          <a:prstGeom prst="rect">
            <a:avLst/>
          </a:prstGeom>
        </p:spPr>
      </p:pic>
    </p:spTree>
    <p:extLst>
      <p:ext uri="{BB962C8B-B14F-4D97-AF65-F5344CB8AC3E}">
        <p14:creationId xmlns:p14="http://schemas.microsoft.com/office/powerpoint/2010/main" val="429465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41206E-F2FB-091A-5550-F39A4BD27F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hlinkClick r:id="rId3"/>
            <a:extLst>
              <a:ext uri="{FF2B5EF4-FFF2-40B4-BE49-F238E27FC236}">
                <a16:creationId xmlns:a16="http://schemas.microsoft.com/office/drawing/2014/main" id="{A7D9E269-E9A6-8D30-94A5-01386858CBE1}"/>
              </a:ext>
            </a:extLst>
          </p:cNvPr>
          <p:cNvSpPr txBox="1"/>
          <p:nvPr userDrawn="1"/>
        </p:nvSpPr>
        <p:spPr>
          <a:xfrm>
            <a:off x="635894" y="5433044"/>
            <a:ext cx="11556106" cy="400110"/>
          </a:xfrm>
          <a:prstGeom prst="rect">
            <a:avLst/>
          </a:prstGeom>
          <a:noFill/>
        </p:spPr>
        <p:txBody>
          <a:bodyPr wrap="square" rtlCol="0">
            <a:spAutoFit/>
          </a:bodyPr>
          <a:lstStyle/>
          <a:p>
            <a:pPr algn="ctr"/>
            <a:r>
              <a:rPr lang="en-US" sz="2000" b="0" spc="70" baseline="0" dirty="0" err="1">
                <a:solidFill>
                  <a:schemeClr val="bg1"/>
                </a:solidFill>
                <a:latin typeface="+mj-lt"/>
                <a:ea typeface="Open Sans ExtraBold" panose="020B0606030504020204" pitchFamily="34" charset="0"/>
                <a:cs typeface="Open Sans ExtraBold" panose="020B0606030504020204" pitchFamily="34" charset="0"/>
              </a:rPr>
              <a:t>www.tinkr.</a:t>
            </a:r>
            <a:r>
              <a:rPr lang="en-US" sz="2000" b="0" spc="70" baseline="0" dirty="0" err="1">
                <a:solidFill>
                  <a:schemeClr val="bg2">
                    <a:lumMod val="20000"/>
                    <a:lumOff val="80000"/>
                  </a:schemeClr>
                </a:solidFill>
                <a:latin typeface="+mj-lt"/>
                <a:ea typeface="Open Sans ExtraBold" panose="020B0606030504020204" pitchFamily="34" charset="0"/>
                <a:cs typeface="Open Sans ExtraBold" panose="020B0606030504020204" pitchFamily="34" charset="0"/>
              </a:rPr>
              <a:t>no</a:t>
            </a:r>
            <a:r>
              <a:rPr lang="en-US" sz="2000" b="0" spc="70" baseline="0" dirty="0">
                <a:solidFill>
                  <a:schemeClr val="bg2">
                    <a:lumMod val="20000"/>
                    <a:lumOff val="80000"/>
                  </a:schemeClr>
                </a:solidFill>
                <a:latin typeface="+mj-lt"/>
                <a:ea typeface="Open Sans ExtraBold" panose="020B0606030504020204" pitchFamily="34" charset="0"/>
                <a:cs typeface="Open Sans ExtraBold" panose="020B0606030504020204" pitchFamily="34" charset="0"/>
              </a:rPr>
              <a:t>  I  </a:t>
            </a:r>
            <a:r>
              <a:rPr lang="en-US" sz="2000" b="0" kern="1200" spc="70" baseline="0" dirty="0" err="1">
                <a:solidFill>
                  <a:schemeClr val="bg1"/>
                </a:solidFill>
                <a:latin typeface="+mj-lt"/>
                <a:ea typeface="Open Sans ExtraBold" panose="020B0606030504020204" pitchFamily="34" charset="0"/>
                <a:cs typeface="Open Sans ExtraBold" panose="020B0606030504020204" pitchFamily="34" charset="0"/>
              </a:rPr>
              <a:t>www.hip.innovationnorway.com</a:t>
            </a:r>
            <a:r>
              <a:rPr lang="en-US" sz="2000" b="0" kern="1200" spc="70" baseline="0" dirty="0">
                <a:solidFill>
                  <a:schemeClr val="bg1"/>
                </a:solidFill>
                <a:latin typeface="+mj-lt"/>
                <a:ea typeface="Open Sans ExtraBold" panose="020B0606030504020204" pitchFamily="34" charset="0"/>
                <a:cs typeface="Open Sans ExtraBold" panose="020B0606030504020204" pitchFamily="34" charset="0"/>
              </a:rPr>
              <a:t>/article/tools-resources </a:t>
            </a:r>
          </a:p>
        </p:txBody>
      </p:sp>
      <p:grpSp>
        <p:nvGrpSpPr>
          <p:cNvPr id="5" name="Group 9">
            <a:extLst>
              <a:ext uri="{FF2B5EF4-FFF2-40B4-BE49-F238E27FC236}">
                <a16:creationId xmlns:a16="http://schemas.microsoft.com/office/drawing/2014/main" id="{5CC9EE57-40F5-B82E-DFB0-6702636DB961}"/>
              </a:ext>
            </a:extLst>
          </p:cNvPr>
          <p:cNvGrpSpPr/>
          <p:nvPr userDrawn="1"/>
        </p:nvGrpSpPr>
        <p:grpSpPr>
          <a:xfrm>
            <a:off x="801689" y="2687091"/>
            <a:ext cx="5177564" cy="1900447"/>
            <a:chOff x="0" y="-5"/>
            <a:chExt cx="2858378" cy="1049182"/>
          </a:xfrm>
          <a:solidFill>
            <a:schemeClr val="bg1"/>
          </a:solidFill>
        </p:grpSpPr>
        <p:sp>
          <p:nvSpPr>
            <p:cNvPr id="6" name="Free Form 2">
              <a:extLst>
                <a:ext uri="{FF2B5EF4-FFF2-40B4-BE49-F238E27FC236}">
                  <a16:creationId xmlns:a16="http://schemas.microsoft.com/office/drawing/2014/main" id="{FE414697-1318-AF1D-C503-5E5BC52C24DF}"/>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sz="7749"/>
            </a:p>
          </p:txBody>
        </p:sp>
        <p:sp>
          <p:nvSpPr>
            <p:cNvPr id="7" name="Rectangle 3">
              <a:extLst>
                <a:ext uri="{FF2B5EF4-FFF2-40B4-BE49-F238E27FC236}">
                  <a16:creationId xmlns:a16="http://schemas.microsoft.com/office/drawing/2014/main" id="{661051C8-A5AB-AB2B-8C23-A380A581868D}"/>
                </a:ext>
              </a:extLst>
            </p:cNvPr>
            <p:cNvSpPr>
              <a:spLocks/>
            </p:cNvSpPr>
            <p:nvPr/>
          </p:nvSpPr>
          <p:spPr>
            <a:xfrm>
              <a:off x="557908" y="4859"/>
              <a:ext cx="123549" cy="616111"/>
            </a:xfrm>
            <a:prstGeom prst="rect">
              <a:avLst/>
            </a:prstGeom>
            <a:grpFill/>
            <a:ln w="12573" cap="flat" cmpd="sng">
              <a:noFill/>
              <a:prstDash val="solid"/>
              <a:miter lim="800000"/>
            </a:ln>
          </p:spPr>
          <p:txBody>
            <a:bodyPr wrap="square" anchor="ctr">
              <a:spAutoFit/>
            </a:bodyPr>
            <a:lstStyle/>
            <a:p>
              <a:pPr algn="ctr"/>
              <a:endParaRPr lang="en-US" sz="7749"/>
            </a:p>
          </p:txBody>
        </p:sp>
        <p:sp>
          <p:nvSpPr>
            <p:cNvPr id="8" name="Free Form 4">
              <a:extLst>
                <a:ext uri="{FF2B5EF4-FFF2-40B4-BE49-F238E27FC236}">
                  <a16:creationId xmlns:a16="http://schemas.microsoft.com/office/drawing/2014/main" id="{F94F2F45-DF31-3FB8-3A9B-C4C546F12D6C}"/>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sz="7749"/>
            </a:p>
          </p:txBody>
        </p:sp>
        <p:grpSp>
          <p:nvGrpSpPr>
            <p:cNvPr id="9" name="Group 5">
              <a:extLst>
                <a:ext uri="{FF2B5EF4-FFF2-40B4-BE49-F238E27FC236}">
                  <a16:creationId xmlns:a16="http://schemas.microsoft.com/office/drawing/2014/main" id="{75E06DB2-379F-E37D-326E-985D98950FC3}"/>
                </a:ext>
              </a:extLst>
            </p:cNvPr>
            <p:cNvGrpSpPr/>
            <p:nvPr/>
          </p:nvGrpSpPr>
          <p:grpSpPr>
            <a:xfrm>
              <a:off x="1565766" y="-5"/>
              <a:ext cx="1292612" cy="1049182"/>
              <a:chOff x="1565766" y="-5"/>
              <a:chExt cx="1292612" cy="1049182"/>
            </a:xfrm>
            <a:grpFill/>
          </p:grpSpPr>
          <p:sp>
            <p:nvSpPr>
              <p:cNvPr id="10" name="Free Form 6">
                <a:extLst>
                  <a:ext uri="{FF2B5EF4-FFF2-40B4-BE49-F238E27FC236}">
                    <a16:creationId xmlns:a16="http://schemas.microsoft.com/office/drawing/2014/main" id="{4CB30F8F-5FEF-25A5-D0A4-0654D4B0BB9C}"/>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sz="7749"/>
              </a:p>
            </p:txBody>
          </p:sp>
          <p:sp>
            <p:nvSpPr>
              <p:cNvPr id="11" name="Free Form 7">
                <a:extLst>
                  <a:ext uri="{FF2B5EF4-FFF2-40B4-BE49-F238E27FC236}">
                    <a16:creationId xmlns:a16="http://schemas.microsoft.com/office/drawing/2014/main" id="{A78901BC-C30F-3464-3F82-B850357EA4CF}"/>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sz="7749"/>
              </a:p>
            </p:txBody>
          </p:sp>
          <p:sp>
            <p:nvSpPr>
              <p:cNvPr id="12" name="Free Form 8">
                <a:extLst>
                  <a:ext uri="{FF2B5EF4-FFF2-40B4-BE49-F238E27FC236}">
                    <a16:creationId xmlns:a16="http://schemas.microsoft.com/office/drawing/2014/main" id="{04089576-33AB-10F7-2555-3949C3FED370}"/>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sz="7749"/>
              </a:p>
            </p:txBody>
          </p:sp>
          <p:sp>
            <p:nvSpPr>
              <p:cNvPr id="13" name="Free Form 9">
                <a:extLst>
                  <a:ext uri="{FF2B5EF4-FFF2-40B4-BE49-F238E27FC236}">
                    <a16:creationId xmlns:a16="http://schemas.microsoft.com/office/drawing/2014/main" id="{48060D84-3E90-80A0-A0BE-543A1AF55057}"/>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sz="7749" dirty="0"/>
              </a:p>
            </p:txBody>
          </p:sp>
        </p:grpSp>
      </p:grpSp>
      <p:pic>
        <p:nvPicPr>
          <p:cNvPr id="14" name="Bildobjekt 13">
            <a:extLst>
              <a:ext uri="{FF2B5EF4-FFF2-40B4-BE49-F238E27FC236}">
                <a16:creationId xmlns:a16="http://schemas.microsoft.com/office/drawing/2014/main" id="{166C7E03-6D74-1666-FCFC-5A315914EAA7}"/>
              </a:ext>
            </a:extLst>
          </p:cNvPr>
          <p:cNvPicPr>
            <a:picLocks noChangeAspect="1"/>
          </p:cNvPicPr>
          <p:nvPr userDrawn="1"/>
        </p:nvPicPr>
        <p:blipFill>
          <a:blip r:embed="rId4"/>
          <a:stretch>
            <a:fillRect/>
          </a:stretch>
        </p:blipFill>
        <p:spPr>
          <a:xfrm>
            <a:off x="6614230" y="1800563"/>
            <a:ext cx="5276630" cy="2299103"/>
          </a:xfrm>
          <a:prstGeom prst="rect">
            <a:avLst/>
          </a:prstGeom>
        </p:spPr>
      </p:pic>
    </p:spTree>
    <p:extLst>
      <p:ext uri="{BB962C8B-B14F-4D97-AF65-F5344CB8AC3E}">
        <p14:creationId xmlns:p14="http://schemas.microsoft.com/office/powerpoint/2010/main" val="96246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_Tinkr tools ">
    <p:bg>
      <p:bgPr>
        <a:solidFill>
          <a:schemeClr val="bg1"/>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43E2E7A-05C3-1BA9-3765-B233F6457BEA}"/>
              </a:ext>
            </a:extLst>
          </p:cNvPr>
          <p:cNvSpPr>
            <a:spLocks noGrp="1"/>
          </p:cNvSpPr>
          <p:nvPr>
            <p:ph type="title"/>
          </p:nvPr>
        </p:nvSpPr>
        <p:spPr>
          <a:xfrm>
            <a:off x="207163" y="139742"/>
            <a:ext cx="6257221" cy="231355"/>
          </a:xfrm>
          <a:prstGeom prst="rect">
            <a:avLst/>
          </a:prstGeom>
          <a:noFill/>
        </p:spPr>
        <p:txBody>
          <a:bodyPr lIns="0" tIns="0" rIns="0" bIns="0" anchor="t">
            <a:normAutofit/>
          </a:bodyPr>
          <a:lstStyle>
            <a:lvl1pPr>
              <a:lnSpc>
                <a:spcPct val="100000"/>
              </a:lnSpc>
              <a:defRPr sz="1400" spc="0">
                <a:solidFill>
                  <a:schemeClr val="tx1"/>
                </a:solidFill>
                <a:latin typeface="+mj-lt"/>
              </a:defRPr>
            </a:lvl1pPr>
          </a:lstStyle>
          <a:p>
            <a:r>
              <a:rPr lang="en-US"/>
              <a:t>Click to edit Master title style</a:t>
            </a:r>
            <a:endParaRPr lang="nb-NO" noProof="1"/>
          </a:p>
        </p:txBody>
      </p:sp>
      <p:sp>
        <p:nvSpPr>
          <p:cNvPr id="5" name="Copyright">
            <a:extLst>
              <a:ext uri="{FF2B5EF4-FFF2-40B4-BE49-F238E27FC236}">
                <a16:creationId xmlns:a16="http://schemas.microsoft.com/office/drawing/2014/main" id="{E7E7533F-8D38-E92E-DB86-F6B39B965948}"/>
              </a:ext>
            </a:extLst>
          </p:cNvPr>
          <p:cNvSpPr>
            <a:spLocks/>
          </p:cNvSpPr>
          <p:nvPr userDrawn="1"/>
        </p:nvSpPr>
        <p:spPr bwMode="auto">
          <a:xfrm>
            <a:off x="207163" y="6570762"/>
            <a:ext cx="792416" cy="121740"/>
          </a:xfrm>
          <a:custGeom>
            <a:avLst/>
            <a:gdLst>
              <a:gd name="T0" fmla="*/ 126189 w 747532"/>
              <a:gd name="T1" fmla="*/ 57272 h 114559"/>
              <a:gd name="T2" fmla="*/ 227997 w 747532"/>
              <a:gd name="T3" fmla="*/ 57272 h 114559"/>
              <a:gd name="T4" fmla="*/ 183461 w 747532"/>
              <a:gd name="T5" fmla="*/ 101808 h 114559"/>
              <a:gd name="T6" fmla="*/ 188033 w 747532"/>
              <a:gd name="T7" fmla="*/ 39748 h 114559"/>
              <a:gd name="T8" fmla="*/ 179177 w 747532"/>
              <a:gd name="T9" fmla="*/ 39834 h 114559"/>
              <a:gd name="T10" fmla="*/ 168281 w 747532"/>
              <a:gd name="T11" fmla="*/ 47367 h 114559"/>
              <a:gd name="T12" fmla="*/ 174922 w 747532"/>
              <a:gd name="T13" fmla="*/ 71605 h 114559"/>
              <a:gd name="T14" fmla="*/ 181003 w 747532"/>
              <a:gd name="T15" fmla="*/ 90983 h 114559"/>
              <a:gd name="T16" fmla="*/ 191900 w 747532"/>
              <a:gd name="T17" fmla="*/ 72826 h 114559"/>
              <a:gd name="T18" fmla="*/ 197923 w 747532"/>
              <a:gd name="T19" fmla="*/ 58940 h 114559"/>
              <a:gd name="T20" fmla="*/ 190362 w 747532"/>
              <a:gd name="T21" fmla="*/ 39302 h 114559"/>
              <a:gd name="T22" fmla="*/ 189844 w 747532"/>
              <a:gd name="T23" fmla="*/ 30045 h 114559"/>
              <a:gd name="T24" fmla="*/ 177093 w 747532"/>
              <a:gd name="T25" fmla="*/ 31928 h 114559"/>
              <a:gd name="T26" fmla="*/ 360785 w 747532"/>
              <a:gd name="T27" fmla="*/ 82947 h 114559"/>
              <a:gd name="T28" fmla="*/ 309636 w 747532"/>
              <a:gd name="T29" fmla="*/ 114559 h 114559"/>
              <a:gd name="T30" fmla="*/ 258603 w 747532"/>
              <a:gd name="T31" fmla="*/ 31295 h 114559"/>
              <a:gd name="T32" fmla="*/ 366923 w 747532"/>
              <a:gd name="T33" fmla="*/ 57272 h 114559"/>
              <a:gd name="T34" fmla="*/ 305970 w 747532"/>
              <a:gd name="T35" fmla="*/ 33682 h 114559"/>
              <a:gd name="T36" fmla="*/ 313834 w 747532"/>
              <a:gd name="T37" fmla="*/ 28506 h 114559"/>
              <a:gd name="T38" fmla="*/ 323681 w 747532"/>
              <a:gd name="T39" fmla="*/ 37721 h 114559"/>
              <a:gd name="T40" fmla="*/ 319369 w 747532"/>
              <a:gd name="T41" fmla="*/ 44636 h 114559"/>
              <a:gd name="T42" fmla="*/ 306546 w 747532"/>
              <a:gd name="T43" fmla="*/ 48532 h 114559"/>
              <a:gd name="T44" fmla="*/ 351786 w 747532"/>
              <a:gd name="T45" fmla="*/ 71576 h 114559"/>
              <a:gd name="T46" fmla="*/ 273309 w 747532"/>
              <a:gd name="T47" fmla="*/ 31626 h 114559"/>
              <a:gd name="T48" fmla="*/ 314308 w 747532"/>
              <a:gd name="T49" fmla="*/ 80575 h 114559"/>
              <a:gd name="T50" fmla="*/ 309924 w 747532"/>
              <a:gd name="T51" fmla="*/ 88597 h 114559"/>
              <a:gd name="T52" fmla="*/ 293593 w 747532"/>
              <a:gd name="T53" fmla="*/ 78807 h 114559"/>
              <a:gd name="T54" fmla="*/ 295232 w 747532"/>
              <a:gd name="T55" fmla="*/ 69362 h 114559"/>
              <a:gd name="T56" fmla="*/ 313245 w 747532"/>
              <a:gd name="T57" fmla="*/ 67651 h 114559"/>
              <a:gd name="T58" fmla="*/ 265115 w 747532"/>
              <a:gd name="T59" fmla="*/ 57272 h 114559"/>
              <a:gd name="T60" fmla="*/ 114559 w 747532"/>
              <a:gd name="T61" fmla="*/ 57272 h 114559"/>
              <a:gd name="T62" fmla="*/ 57286 w 747532"/>
              <a:gd name="T63" fmla="*/ 0 h 114559"/>
              <a:gd name="T64" fmla="*/ 57286 w 747532"/>
              <a:gd name="T65" fmla="*/ 12751 h 114559"/>
              <a:gd name="T66" fmla="*/ 101808 w 747532"/>
              <a:gd name="T67" fmla="*/ 57272 h 114559"/>
              <a:gd name="T68" fmla="*/ 66185 w 747532"/>
              <a:gd name="T69" fmla="*/ 57200 h 114559"/>
              <a:gd name="T70" fmla="*/ 81941 w 747532"/>
              <a:gd name="T71" fmla="*/ 52456 h 114559"/>
              <a:gd name="T72" fmla="*/ 74135 w 747532"/>
              <a:gd name="T73" fmla="*/ 40654 h 114559"/>
              <a:gd name="T74" fmla="*/ 86986 w 747532"/>
              <a:gd name="T75" fmla="*/ 68183 h 114559"/>
              <a:gd name="T76" fmla="*/ 81466 w 747532"/>
              <a:gd name="T77" fmla="*/ 62605 h 114559"/>
              <a:gd name="T78" fmla="*/ 35795 w 747532"/>
              <a:gd name="T79" fmla="*/ 57200 h 114559"/>
              <a:gd name="T80" fmla="*/ 51536 w 747532"/>
              <a:gd name="T81" fmla="*/ 52456 h 114559"/>
              <a:gd name="T82" fmla="*/ 43745 w 747532"/>
              <a:gd name="T83" fmla="*/ 40654 h 114559"/>
              <a:gd name="T84" fmla="*/ 56596 w 747532"/>
              <a:gd name="T85" fmla="*/ 68183 h 114559"/>
              <a:gd name="T86" fmla="*/ 51076 w 747532"/>
              <a:gd name="T87" fmla="*/ 62605 h 114559"/>
              <a:gd name="T88" fmla="*/ 701056 w 747532"/>
              <a:gd name="T89" fmla="*/ 73991 h 114559"/>
              <a:gd name="T90" fmla="*/ 681405 w 747532"/>
              <a:gd name="T91" fmla="*/ 105402 h 114559"/>
              <a:gd name="T92" fmla="*/ 740819 w 747532"/>
              <a:gd name="T93" fmla="*/ 41315 h 114559"/>
              <a:gd name="T94" fmla="*/ 721541 w 747532"/>
              <a:gd name="T95" fmla="*/ 42307 h 114559"/>
              <a:gd name="T96" fmla="*/ 700783 w 747532"/>
              <a:gd name="T97" fmla="*/ 54440 h 114559"/>
              <a:gd name="T98" fmla="*/ 646932 w 747532"/>
              <a:gd name="T99" fmla="*/ 8682 h 114559"/>
              <a:gd name="T100" fmla="*/ 670522 w 747532"/>
              <a:gd name="T101" fmla="*/ 105632 h 114559"/>
              <a:gd name="T102" fmla="*/ 646932 w 747532"/>
              <a:gd name="T103" fmla="*/ 8682 h 114559"/>
              <a:gd name="T104" fmla="*/ 511226 w 747532"/>
              <a:gd name="T105" fmla="*/ 8682 h 114559"/>
              <a:gd name="T106" fmla="*/ 530633 w 747532"/>
              <a:gd name="T107" fmla="*/ 39360 h 114559"/>
              <a:gd name="T108" fmla="*/ 597896 w 747532"/>
              <a:gd name="T109" fmla="*/ 8682 h 114559"/>
              <a:gd name="T110" fmla="*/ 468300 w 747532"/>
              <a:gd name="T111" fmla="*/ 105632 h 114559"/>
              <a:gd name="T112" fmla="*/ 468300 w 747532"/>
              <a:gd name="T113" fmla="*/ 8682 h 114559"/>
              <a:gd name="T114" fmla="*/ 449123 w 747532"/>
              <a:gd name="T115" fmla="*/ 8682 h 114559"/>
              <a:gd name="T116" fmla="*/ 427502 w 747532"/>
              <a:gd name="T117" fmla="*/ 105402 h 114559"/>
              <a:gd name="T118" fmla="*/ 386474 w 747532"/>
              <a:gd name="T119" fmla="*/ 28089 h 114559"/>
              <a:gd name="T120" fmla="*/ 0 w 747532"/>
              <a:gd name="T121" fmla="*/ 0 h 114559"/>
              <a:gd name="T122" fmla="*/ 747532 w 747532"/>
              <a:gd name="T123" fmla="*/ 114559 h 114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747532" h="114559">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lnTo>
                  <a:pt x="190362" y="39302"/>
                </a:ln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lnTo>
                  <a:pt x="81466" y="62605"/>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lnTo>
                  <a:pt x="51076" y="62605"/>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lnTo>
                  <a:pt x="747532" y="105402"/>
                </a:ln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lnTo>
                  <a:pt x="64693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lnTo>
                  <a:pt x="578489" y="72366"/>
                </a:lnTo>
                <a:close/>
                <a:moveTo>
                  <a:pt x="468300" y="105632"/>
                </a:moveTo>
                <a:lnTo>
                  <a:pt x="487722" y="105632"/>
                </a:lnTo>
                <a:lnTo>
                  <a:pt x="487722" y="8682"/>
                </a:lnTo>
                <a:lnTo>
                  <a:pt x="468300" y="8682"/>
                </a:lnTo>
                <a:lnTo>
                  <a:pt x="468300" y="105632"/>
                </a:lnTo>
                <a:close/>
                <a:moveTo>
                  <a:pt x="386474" y="8682"/>
                </a:moveTo>
                <a:lnTo>
                  <a:pt x="449123" y="8682"/>
                </a:lnTo>
                <a:lnTo>
                  <a:pt x="449123" y="28089"/>
                </a:lnTo>
                <a:lnTo>
                  <a:pt x="427502" y="28089"/>
                </a:lnTo>
                <a:lnTo>
                  <a:pt x="427502" y="105402"/>
                </a:lnTo>
                <a:lnTo>
                  <a:pt x="408109" y="105402"/>
                </a:lnTo>
                <a:lnTo>
                  <a:pt x="408109" y="28089"/>
                </a:lnTo>
                <a:lnTo>
                  <a:pt x="386474" y="28089"/>
                </a:lnTo>
                <a:lnTo>
                  <a:pt x="386474" y="8682"/>
                </a:lnTo>
                <a:close/>
              </a:path>
            </a:pathLst>
          </a:custGeom>
          <a:solidFill>
            <a:schemeClr val="tx1">
              <a:lumMod val="50000"/>
            </a:schemeClr>
          </a:solidFill>
          <a:ln>
            <a:noFill/>
          </a:ln>
        </p:spPr>
        <p:txBody>
          <a:bodyPr wrap="square" anchor="ctr">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NO"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sp>
        <p:nvSpPr>
          <p:cNvPr id="17" name="TextBox 16">
            <a:extLst>
              <a:ext uri="{FF2B5EF4-FFF2-40B4-BE49-F238E27FC236}">
                <a16:creationId xmlns:a16="http://schemas.microsoft.com/office/drawing/2014/main" id="{4A772FC9-16F6-DB7C-CDAC-00343DFF5C25}"/>
              </a:ext>
            </a:extLst>
          </p:cNvPr>
          <p:cNvSpPr txBox="1"/>
          <p:nvPr userDrawn="1"/>
        </p:nvSpPr>
        <p:spPr>
          <a:xfrm>
            <a:off x="1189585" y="6526082"/>
            <a:ext cx="1329822" cy="211203"/>
          </a:xfrm>
          <a:prstGeom prst="rect">
            <a:avLst/>
          </a:prstGeom>
          <a:noFill/>
        </p:spPr>
        <p:txBody>
          <a:bodyPr wrap="square" lIns="36000" tIns="36000" rIns="36000" bIns="36000" rtlCol="0">
            <a:spAutoFit/>
          </a:bodyPr>
          <a:lstStyle/>
          <a:p>
            <a:pPr>
              <a:lnSpc>
                <a:spcPct val="90000"/>
              </a:lnSpc>
            </a:pPr>
            <a:r>
              <a:rPr lang="en-US" sz="500" noProof="1">
                <a:solidFill>
                  <a:schemeClr val="tx1"/>
                </a:solidFill>
                <a:effectLst/>
                <a:latin typeface="+mn-lt"/>
              </a:rPr>
              <a:t>Designed by: </a:t>
            </a:r>
            <a:r>
              <a:rPr lang="en-US" sz="500" b="1" noProof="1">
                <a:solidFill>
                  <a:schemeClr val="tx1"/>
                </a:solidFill>
                <a:effectLst/>
                <a:latin typeface="+mn-lt"/>
              </a:rPr>
              <a:t>Tinkr AS </a:t>
            </a:r>
            <a:br>
              <a:rPr lang="en-US" sz="500" b="1" noProof="1">
                <a:solidFill>
                  <a:schemeClr val="tx1"/>
                </a:solidFill>
                <a:effectLst/>
                <a:latin typeface="+mn-lt"/>
              </a:rPr>
            </a:br>
            <a:r>
              <a:rPr lang="en-US" sz="500" noProof="1">
                <a:solidFill>
                  <a:schemeClr val="tx1"/>
                </a:solidFill>
                <a:effectLst/>
                <a:latin typeface="+mn-lt"/>
              </a:rPr>
              <a:t>www.tinkrtools.no</a:t>
            </a:r>
            <a:r>
              <a:rPr lang="en-US" sz="500" b="1" noProof="1">
                <a:solidFill>
                  <a:schemeClr val="tx1"/>
                </a:solidFill>
                <a:effectLst/>
                <a:latin typeface="+mn-lt"/>
              </a:rPr>
              <a:t> </a:t>
            </a:r>
            <a:endParaRPr lang="en-US" sz="5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10993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196289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8E8C8BDB-17DD-F8D1-AD27-D5FD0AE91B42}"/>
              </a:ext>
            </a:extLst>
          </p:cNvPr>
          <p:cNvGrpSpPr/>
          <p:nvPr userDrawn="1"/>
        </p:nvGrpSpPr>
        <p:grpSpPr>
          <a:xfrm>
            <a:off x="2078073" y="6558616"/>
            <a:ext cx="749247" cy="203315"/>
            <a:chOff x="391522" y="35743"/>
            <a:chExt cx="2588821" cy="702503"/>
          </a:xfrm>
          <a:noFill/>
        </p:grpSpPr>
        <p:sp>
          <p:nvSpPr>
            <p:cNvPr id="21" name="Free Form 3">
              <a:extLst>
                <a:ext uri="{FF2B5EF4-FFF2-40B4-BE49-F238E27FC236}">
                  <a16:creationId xmlns:a16="http://schemas.microsoft.com/office/drawing/2014/main" id="{CB5CA968-B5FA-3162-34D5-6FF90455F46A}"/>
                </a:ext>
              </a:extLst>
            </p:cNvPr>
            <p:cNvSpPr/>
            <p:nvPr/>
          </p:nvSpPr>
          <p:spPr>
            <a:xfrm>
              <a:off x="391522" y="96400"/>
              <a:ext cx="1496069" cy="368353"/>
            </a:xfrm>
            <a:custGeom>
              <a:avLst/>
              <a:gdLst/>
              <a:ahLst/>
              <a:cxnLst/>
              <a:rect l="0" t="0" r="0" b="0"/>
              <a:pathLst>
                <a:path w="1887584" h="464750">
                  <a:moveTo>
                    <a:pt x="1764970" y="297333"/>
                  </a:moveTo>
                  <a:cubicBezTo>
                    <a:pt x="1827861" y="263496"/>
                    <a:pt x="1855338" y="217116"/>
                    <a:pt x="1855338" y="156451"/>
                  </a:cubicBezTo>
                  <a:cubicBezTo>
                    <a:pt x="1855338" y="54635"/>
                    <a:pt x="1790704" y="0"/>
                    <a:pt x="1696507" y="0"/>
                  </a:cubicBezTo>
                  <a:lnTo>
                    <a:pt x="1570547" y="0"/>
                  </a:lnTo>
                  <a:lnTo>
                    <a:pt x="1570547" y="463630"/>
                  </a:lnTo>
                  <a:lnTo>
                    <a:pt x="1663471" y="463630"/>
                  </a:lnTo>
                  <a:lnTo>
                    <a:pt x="1663471" y="313056"/>
                  </a:lnTo>
                  <a:lnTo>
                    <a:pt x="1664743" y="313056"/>
                  </a:lnTo>
                  <a:lnTo>
                    <a:pt x="1774014" y="463630"/>
                  </a:lnTo>
                  <a:lnTo>
                    <a:pt x="1887584" y="463630"/>
                  </a:lnTo>
                  <a:close/>
                  <a:moveTo>
                    <a:pt x="1663471" y="93547"/>
                  </a:moveTo>
                  <a:lnTo>
                    <a:pt x="1676179" y="93547"/>
                  </a:lnTo>
                  <a:cubicBezTo>
                    <a:pt x="1725574" y="93547"/>
                    <a:pt x="1762896" y="102605"/>
                    <a:pt x="1762896" y="161209"/>
                  </a:cubicBezTo>
                  <a:cubicBezTo>
                    <a:pt x="1762896" y="203467"/>
                    <a:pt x="1726846" y="219342"/>
                    <a:pt x="1675543" y="219342"/>
                  </a:cubicBezTo>
                  <a:lnTo>
                    <a:pt x="1663471" y="219342"/>
                  </a:lnTo>
                  <a:close/>
                  <a:moveTo>
                    <a:pt x="1357552" y="0"/>
                  </a:moveTo>
                  <a:lnTo>
                    <a:pt x="1189829" y="232368"/>
                  </a:lnTo>
                  <a:lnTo>
                    <a:pt x="1357233" y="464432"/>
                  </a:lnTo>
                  <a:lnTo>
                    <a:pt x="1470651" y="464750"/>
                  </a:lnTo>
                  <a:lnTo>
                    <a:pt x="1302127" y="232368"/>
                  </a:lnTo>
                  <a:lnTo>
                    <a:pt x="1470651" y="0"/>
                  </a:lnTo>
                  <a:close/>
                  <a:moveTo>
                    <a:pt x="659313" y="0"/>
                  </a:moveTo>
                  <a:lnTo>
                    <a:pt x="659313" y="464750"/>
                  </a:lnTo>
                  <a:lnTo>
                    <a:pt x="752390" y="464750"/>
                  </a:lnTo>
                  <a:lnTo>
                    <a:pt x="752390" y="147076"/>
                  </a:lnTo>
                  <a:lnTo>
                    <a:pt x="981439" y="464750"/>
                  </a:lnTo>
                  <a:lnTo>
                    <a:pt x="1074834" y="464750"/>
                  </a:lnTo>
                  <a:lnTo>
                    <a:pt x="1074834" y="0"/>
                  </a:lnTo>
                  <a:lnTo>
                    <a:pt x="981757" y="0"/>
                  </a:lnTo>
                  <a:lnTo>
                    <a:pt x="981757" y="305271"/>
                  </a:lnTo>
                  <a:lnTo>
                    <a:pt x="763673" y="0"/>
                  </a:lnTo>
                  <a:close/>
                  <a:moveTo>
                    <a:pt x="420266" y="464750"/>
                  </a:moveTo>
                  <a:lnTo>
                    <a:pt x="513343" y="464750"/>
                  </a:lnTo>
                  <a:lnTo>
                    <a:pt x="513343" y="0"/>
                  </a:lnTo>
                  <a:lnTo>
                    <a:pt x="420266" y="0"/>
                  </a:lnTo>
                  <a:close/>
                  <a:moveTo>
                    <a:pt x="300348" y="93077"/>
                  </a:moveTo>
                  <a:lnTo>
                    <a:pt x="196636" y="93077"/>
                  </a:lnTo>
                  <a:lnTo>
                    <a:pt x="196636" y="463630"/>
                  </a:lnTo>
                  <a:lnTo>
                    <a:pt x="103711" y="463630"/>
                  </a:lnTo>
                  <a:lnTo>
                    <a:pt x="103711" y="93077"/>
                  </a:lnTo>
                  <a:lnTo>
                    <a:pt x="0" y="93077"/>
                  </a:lnTo>
                  <a:lnTo>
                    <a:pt x="0" y="0"/>
                  </a:lnTo>
                  <a:lnTo>
                    <a:pt x="300348" y="0"/>
                  </a:lnTo>
                  <a:close/>
                </a:path>
              </a:pathLst>
            </a:custGeom>
            <a:solidFill>
              <a:schemeClr val="tx1">
                <a:lumMod val="50000"/>
              </a:schemeClr>
            </a:solidFill>
            <a:ln w="12700" cap="flat" cmpd="sng">
              <a:noFill/>
              <a:prstDash val="solid"/>
              <a:miter lim="800000"/>
            </a:ln>
          </p:spPr>
          <p:txBody>
            <a:bodyPr wrap="square" anchor="ctr">
              <a:spAutoFit/>
            </a:bodyPr>
            <a:lstStyle/>
            <a:p>
              <a:pPr algn="ctr"/>
              <a:endParaRPr lang="en-US"/>
            </a:p>
          </p:txBody>
        </p:sp>
        <p:sp>
          <p:nvSpPr>
            <p:cNvPr id="22" name="Free Form 4" hidden="1">
              <a:extLst>
                <a:ext uri="{FF2B5EF4-FFF2-40B4-BE49-F238E27FC236}">
                  <a16:creationId xmlns:a16="http://schemas.microsoft.com/office/drawing/2014/main" id="{D022AFE4-4705-DD4D-AED8-CFEF673F24E3}"/>
                </a:ext>
              </a:extLst>
            </p:cNvPr>
            <p:cNvSpPr/>
            <p:nvPr/>
          </p:nvSpPr>
          <p:spPr>
            <a:xfrm>
              <a:off x="1199717" y="334479"/>
              <a:ext cx="883668" cy="403767"/>
            </a:xfrm>
            <a:custGeom>
              <a:avLst/>
              <a:gdLst/>
              <a:ahLst/>
              <a:cxnLst/>
              <a:rect l="0" t="0" r="0" b="0"/>
              <a:pathLst>
                <a:path w="883668" h="403767">
                  <a:moveTo>
                    <a:pt x="297969" y="140932"/>
                  </a:moveTo>
                  <a:cubicBezTo>
                    <a:pt x="297969" y="140932"/>
                    <a:pt x="303668" y="136047"/>
                    <a:pt x="305563" y="132994"/>
                  </a:cubicBezTo>
                  <a:cubicBezTo>
                    <a:pt x="305563" y="132994"/>
                    <a:pt x="308095" y="129941"/>
                    <a:pt x="303044" y="125057"/>
                  </a:cubicBezTo>
                  <a:lnTo>
                    <a:pt x="299241" y="119574"/>
                  </a:lnTo>
                  <a:cubicBezTo>
                    <a:pt x="299241" y="119574"/>
                    <a:pt x="339731" y="111026"/>
                    <a:pt x="401706" y="109194"/>
                  </a:cubicBezTo>
                  <a:cubicBezTo>
                    <a:pt x="401706" y="109194"/>
                    <a:pt x="440288" y="109194"/>
                    <a:pt x="484556" y="116521"/>
                  </a:cubicBezTo>
                  <a:cubicBezTo>
                    <a:pt x="488881" y="117233"/>
                    <a:pt x="492608" y="120503"/>
                    <a:pt x="496488" y="121317"/>
                  </a:cubicBezTo>
                  <a:cubicBezTo>
                    <a:pt x="499872" y="122029"/>
                    <a:pt x="499541" y="122767"/>
                    <a:pt x="500546" y="122347"/>
                  </a:cubicBezTo>
                  <a:cubicBezTo>
                    <a:pt x="506855" y="119701"/>
                    <a:pt x="511040" y="115058"/>
                    <a:pt x="515811" y="110339"/>
                  </a:cubicBezTo>
                  <a:cubicBezTo>
                    <a:pt x="518202" y="107973"/>
                    <a:pt x="472535" y="88790"/>
                    <a:pt x="469864" y="87136"/>
                  </a:cubicBezTo>
                  <a:cubicBezTo>
                    <a:pt x="461671" y="82061"/>
                    <a:pt x="452195" y="79389"/>
                    <a:pt x="442858" y="77087"/>
                  </a:cubicBezTo>
                  <a:cubicBezTo>
                    <a:pt x="415457" y="70332"/>
                    <a:pt x="386708" y="69633"/>
                    <a:pt x="358698" y="71960"/>
                  </a:cubicBezTo>
                  <a:cubicBezTo>
                    <a:pt x="358698" y="71960"/>
                    <a:pt x="320116" y="74403"/>
                    <a:pt x="233462" y="82341"/>
                  </a:cubicBezTo>
                  <a:cubicBezTo>
                    <a:pt x="233462" y="82341"/>
                    <a:pt x="133529" y="95163"/>
                    <a:pt x="103800" y="93942"/>
                  </a:cubicBezTo>
                  <a:cubicBezTo>
                    <a:pt x="91665" y="93433"/>
                    <a:pt x="79771" y="92822"/>
                    <a:pt x="67712" y="91092"/>
                  </a:cubicBezTo>
                  <a:cubicBezTo>
                    <a:pt x="49661" y="88510"/>
                    <a:pt x="32246" y="77290"/>
                    <a:pt x="19996" y="64188"/>
                  </a:cubicBezTo>
                  <a:cubicBezTo>
                    <a:pt x="18228" y="62280"/>
                    <a:pt x="16371" y="60181"/>
                    <a:pt x="13840" y="59596"/>
                  </a:cubicBezTo>
                  <a:cubicBezTo>
                    <a:pt x="0" y="56352"/>
                    <a:pt x="661" y="77316"/>
                    <a:pt x="2607" y="84172"/>
                  </a:cubicBezTo>
                  <a:cubicBezTo>
                    <a:pt x="2607" y="84185"/>
                    <a:pt x="20403" y="161183"/>
                    <a:pt x="114982" y="159975"/>
                  </a:cubicBezTo>
                  <a:cubicBezTo>
                    <a:pt x="114982" y="159975"/>
                    <a:pt x="161985" y="158016"/>
                    <a:pt x="220182" y="144596"/>
                  </a:cubicBezTo>
                  <a:cubicBezTo>
                    <a:pt x="220182" y="144596"/>
                    <a:pt x="161361" y="194028"/>
                    <a:pt x="116457" y="267872"/>
                  </a:cubicBezTo>
                  <a:cubicBezTo>
                    <a:pt x="116457" y="267872"/>
                    <a:pt x="89248" y="312420"/>
                    <a:pt x="83562" y="342937"/>
                  </a:cubicBezTo>
                  <a:cubicBezTo>
                    <a:pt x="83562" y="342937"/>
                    <a:pt x="80407" y="355746"/>
                    <a:pt x="85457" y="367348"/>
                  </a:cubicBezTo>
                  <a:cubicBezTo>
                    <a:pt x="87938" y="373046"/>
                    <a:pt x="90825" y="378567"/>
                    <a:pt x="93993" y="383923"/>
                  </a:cubicBezTo>
                  <a:cubicBezTo>
                    <a:pt x="96435" y="388044"/>
                    <a:pt x="98369" y="394977"/>
                    <a:pt x="102248" y="397928"/>
                  </a:cubicBezTo>
                  <a:cubicBezTo>
                    <a:pt x="109906" y="403767"/>
                    <a:pt x="112947" y="396656"/>
                    <a:pt x="118366" y="390537"/>
                  </a:cubicBezTo>
                  <a:cubicBezTo>
                    <a:pt x="121584" y="386899"/>
                    <a:pt x="120464" y="382307"/>
                    <a:pt x="119943" y="377868"/>
                  </a:cubicBezTo>
                  <a:cubicBezTo>
                    <a:pt x="118442" y="364765"/>
                    <a:pt x="115745" y="355263"/>
                    <a:pt x="122283" y="344425"/>
                  </a:cubicBezTo>
                  <a:cubicBezTo>
                    <a:pt x="128568" y="334019"/>
                    <a:pt x="133223" y="322482"/>
                    <a:pt x="139227" y="311822"/>
                  </a:cubicBezTo>
                  <a:cubicBezTo>
                    <a:pt x="139227" y="311809"/>
                    <a:pt x="175278" y="247722"/>
                    <a:pt x="297969" y="140932"/>
                  </a:cubicBezTo>
                  <a:close/>
                  <a:moveTo>
                    <a:pt x="408957" y="218159"/>
                  </a:moveTo>
                  <a:cubicBezTo>
                    <a:pt x="410967" y="248638"/>
                    <a:pt x="396313" y="269805"/>
                    <a:pt x="380094" y="294662"/>
                  </a:cubicBezTo>
                  <a:cubicBezTo>
                    <a:pt x="362832" y="321108"/>
                    <a:pt x="342631" y="345697"/>
                    <a:pt x="315689" y="362628"/>
                  </a:cubicBezTo>
                  <a:cubicBezTo>
                    <a:pt x="301594" y="371469"/>
                    <a:pt x="281305" y="381671"/>
                    <a:pt x="263827" y="379559"/>
                  </a:cubicBezTo>
                  <a:cubicBezTo>
                    <a:pt x="248651" y="377728"/>
                    <a:pt x="244224" y="371622"/>
                    <a:pt x="244224" y="371622"/>
                  </a:cubicBezTo>
                  <a:cubicBezTo>
                    <a:pt x="216391" y="360644"/>
                    <a:pt x="215768" y="325242"/>
                    <a:pt x="215768" y="325242"/>
                  </a:cubicBezTo>
                  <a:cubicBezTo>
                    <a:pt x="214496" y="310588"/>
                    <a:pt x="220818" y="288619"/>
                    <a:pt x="220818" y="288619"/>
                  </a:cubicBezTo>
                  <a:cubicBezTo>
                    <a:pt x="224621" y="275809"/>
                    <a:pt x="230308" y="260545"/>
                    <a:pt x="240421" y="243461"/>
                  </a:cubicBezTo>
                  <a:cubicBezTo>
                    <a:pt x="246755" y="232470"/>
                    <a:pt x="254973" y="220882"/>
                    <a:pt x="265722" y="209293"/>
                  </a:cubicBezTo>
                  <a:cubicBezTo>
                    <a:pt x="276484" y="197692"/>
                    <a:pt x="289128" y="184869"/>
                    <a:pt x="304317" y="173281"/>
                  </a:cubicBezTo>
                  <a:cubicBezTo>
                    <a:pt x="313793" y="165954"/>
                    <a:pt x="327074" y="159848"/>
                    <a:pt x="327074" y="159848"/>
                  </a:cubicBezTo>
                  <a:cubicBezTo>
                    <a:pt x="335927" y="154352"/>
                    <a:pt x="347949" y="151923"/>
                    <a:pt x="358061" y="151312"/>
                  </a:cubicBezTo>
                  <a:cubicBezTo>
                    <a:pt x="372372" y="150434"/>
                    <a:pt x="389532" y="164465"/>
                    <a:pt x="401070" y="171563"/>
                  </a:cubicBezTo>
                  <a:cubicBezTo>
                    <a:pt x="403411" y="173001"/>
                    <a:pt x="406006" y="174884"/>
                    <a:pt x="406158" y="177618"/>
                  </a:cubicBezTo>
                  <a:cubicBezTo>
                    <a:pt x="406451" y="182681"/>
                    <a:pt x="402508" y="186510"/>
                    <a:pt x="397839" y="188787"/>
                  </a:cubicBezTo>
                  <a:cubicBezTo>
                    <a:pt x="404785" y="195122"/>
                    <a:pt x="408219" y="206812"/>
                    <a:pt x="408957" y="218159"/>
                  </a:cubicBezTo>
                  <a:close/>
                  <a:moveTo>
                    <a:pt x="373886" y="209891"/>
                  </a:moveTo>
                  <a:cubicBezTo>
                    <a:pt x="374675" y="202271"/>
                    <a:pt x="364091" y="201508"/>
                    <a:pt x="366406" y="194079"/>
                  </a:cubicBezTo>
                  <a:cubicBezTo>
                    <a:pt x="366762" y="192960"/>
                    <a:pt x="367386" y="192006"/>
                    <a:pt x="368124" y="191115"/>
                  </a:cubicBezTo>
                  <a:cubicBezTo>
                    <a:pt x="367767" y="191268"/>
                    <a:pt x="367398" y="191433"/>
                    <a:pt x="367068" y="191573"/>
                  </a:cubicBezTo>
                  <a:cubicBezTo>
                    <a:pt x="352210" y="197603"/>
                    <a:pt x="338802" y="207029"/>
                    <a:pt x="326540" y="217231"/>
                  </a:cubicBezTo>
                  <a:cubicBezTo>
                    <a:pt x="311682" y="229570"/>
                    <a:pt x="296837" y="243728"/>
                    <a:pt x="285312" y="259349"/>
                  </a:cubicBezTo>
                  <a:cubicBezTo>
                    <a:pt x="269653" y="280592"/>
                    <a:pt x="231656" y="331513"/>
                    <a:pt x="259476" y="356102"/>
                  </a:cubicBezTo>
                  <a:cubicBezTo>
                    <a:pt x="270390" y="365732"/>
                    <a:pt x="293084" y="341855"/>
                    <a:pt x="301149" y="334388"/>
                  </a:cubicBezTo>
                  <a:cubicBezTo>
                    <a:pt x="315689" y="320968"/>
                    <a:pt x="354271" y="272757"/>
                    <a:pt x="366292" y="240408"/>
                  </a:cubicBezTo>
                  <a:cubicBezTo>
                    <a:pt x="373250" y="224545"/>
                    <a:pt x="373886" y="209891"/>
                    <a:pt x="373886" y="209891"/>
                  </a:cubicBezTo>
                  <a:close/>
                  <a:moveTo>
                    <a:pt x="572418" y="196560"/>
                  </a:moveTo>
                  <a:cubicBezTo>
                    <a:pt x="569556" y="193023"/>
                    <a:pt x="566019" y="189754"/>
                    <a:pt x="561618" y="188622"/>
                  </a:cubicBezTo>
                  <a:cubicBezTo>
                    <a:pt x="555703" y="187108"/>
                    <a:pt x="545450" y="190924"/>
                    <a:pt x="545475" y="198302"/>
                  </a:cubicBezTo>
                  <a:cubicBezTo>
                    <a:pt x="545488" y="201661"/>
                    <a:pt x="550246" y="204841"/>
                    <a:pt x="551022" y="208593"/>
                  </a:cubicBezTo>
                  <a:cubicBezTo>
                    <a:pt x="552942" y="217918"/>
                    <a:pt x="546938" y="232279"/>
                    <a:pt x="543389" y="240395"/>
                  </a:cubicBezTo>
                  <a:cubicBezTo>
                    <a:pt x="531368" y="272757"/>
                    <a:pt x="492786" y="320968"/>
                    <a:pt x="478247" y="334388"/>
                  </a:cubicBezTo>
                  <a:cubicBezTo>
                    <a:pt x="468592" y="343331"/>
                    <a:pt x="450694" y="363086"/>
                    <a:pt x="436752" y="356319"/>
                  </a:cubicBezTo>
                  <a:cubicBezTo>
                    <a:pt x="425507" y="350849"/>
                    <a:pt x="425290" y="338573"/>
                    <a:pt x="427478" y="327723"/>
                  </a:cubicBezTo>
                  <a:cubicBezTo>
                    <a:pt x="432338" y="303655"/>
                    <a:pt x="447526" y="278494"/>
                    <a:pt x="462422" y="259323"/>
                  </a:cubicBezTo>
                  <a:cubicBezTo>
                    <a:pt x="462473" y="259260"/>
                    <a:pt x="509883" y="198302"/>
                    <a:pt x="557293" y="187324"/>
                  </a:cubicBezTo>
                  <a:cubicBezTo>
                    <a:pt x="561771" y="186281"/>
                    <a:pt x="577544" y="197539"/>
                    <a:pt x="579363" y="187935"/>
                  </a:cubicBezTo>
                  <a:cubicBezTo>
                    <a:pt x="580305" y="182961"/>
                    <a:pt x="585902" y="178852"/>
                    <a:pt x="584375" y="174019"/>
                  </a:cubicBezTo>
                  <a:cubicBezTo>
                    <a:pt x="583625" y="171652"/>
                    <a:pt x="581335" y="170164"/>
                    <a:pt x="579262" y="168790"/>
                  </a:cubicBezTo>
                  <a:cubicBezTo>
                    <a:pt x="565065" y="159453"/>
                    <a:pt x="553807" y="155815"/>
                    <a:pt x="536673" y="152241"/>
                  </a:cubicBezTo>
                  <a:cubicBezTo>
                    <a:pt x="526420" y="150104"/>
                    <a:pt x="512974" y="154391"/>
                    <a:pt x="504171" y="159848"/>
                  </a:cubicBezTo>
                  <a:cubicBezTo>
                    <a:pt x="504171" y="159848"/>
                    <a:pt x="490891" y="165954"/>
                    <a:pt x="481401" y="173281"/>
                  </a:cubicBezTo>
                  <a:cubicBezTo>
                    <a:pt x="466226" y="184869"/>
                    <a:pt x="453568" y="197692"/>
                    <a:pt x="442819" y="209293"/>
                  </a:cubicBezTo>
                  <a:cubicBezTo>
                    <a:pt x="432070" y="220882"/>
                    <a:pt x="423853" y="232470"/>
                    <a:pt x="417518" y="243461"/>
                  </a:cubicBezTo>
                  <a:cubicBezTo>
                    <a:pt x="407405" y="260545"/>
                    <a:pt x="401706" y="275809"/>
                    <a:pt x="397915" y="288619"/>
                  </a:cubicBezTo>
                  <a:cubicBezTo>
                    <a:pt x="397915" y="288619"/>
                    <a:pt x="391593" y="310588"/>
                    <a:pt x="392853" y="325242"/>
                  </a:cubicBezTo>
                  <a:cubicBezTo>
                    <a:pt x="392853" y="325242"/>
                    <a:pt x="393489" y="360644"/>
                    <a:pt x="421309" y="371622"/>
                  </a:cubicBezTo>
                  <a:cubicBezTo>
                    <a:pt x="421309" y="371622"/>
                    <a:pt x="425748" y="377728"/>
                    <a:pt x="440924" y="379559"/>
                  </a:cubicBezTo>
                  <a:cubicBezTo>
                    <a:pt x="440924" y="379559"/>
                    <a:pt x="499108" y="385042"/>
                    <a:pt x="557293" y="294725"/>
                  </a:cubicBezTo>
                  <a:cubicBezTo>
                    <a:pt x="575534" y="267503"/>
                    <a:pt x="596371" y="226122"/>
                    <a:pt x="572418" y="196560"/>
                  </a:cubicBezTo>
                  <a:close/>
                  <a:moveTo>
                    <a:pt x="883044" y="178776"/>
                  </a:moveTo>
                  <a:cubicBezTo>
                    <a:pt x="883044" y="182427"/>
                    <a:pt x="877982" y="186714"/>
                    <a:pt x="877982" y="186714"/>
                  </a:cubicBezTo>
                  <a:cubicBezTo>
                    <a:pt x="877982" y="186714"/>
                    <a:pt x="847630" y="216607"/>
                    <a:pt x="827379" y="262376"/>
                  </a:cubicBezTo>
                  <a:cubicBezTo>
                    <a:pt x="819797" y="281903"/>
                    <a:pt x="812203" y="298999"/>
                    <a:pt x="807153" y="316083"/>
                  </a:cubicBezTo>
                  <a:cubicBezTo>
                    <a:pt x="786901" y="382612"/>
                    <a:pt x="742633" y="379559"/>
                    <a:pt x="742633" y="379559"/>
                  </a:cubicBezTo>
                  <a:cubicBezTo>
                    <a:pt x="715437" y="378338"/>
                    <a:pt x="688863" y="345379"/>
                    <a:pt x="688850" y="345366"/>
                  </a:cubicBezTo>
                  <a:cubicBezTo>
                    <a:pt x="683253" y="337200"/>
                    <a:pt x="697170" y="329186"/>
                    <a:pt x="703632" y="329084"/>
                  </a:cubicBezTo>
                  <a:cubicBezTo>
                    <a:pt x="711073" y="328944"/>
                    <a:pt x="717739" y="333231"/>
                    <a:pt x="724468" y="336436"/>
                  </a:cubicBezTo>
                  <a:cubicBezTo>
                    <a:pt x="752899" y="349946"/>
                    <a:pt x="761854" y="302790"/>
                    <a:pt x="771090" y="283747"/>
                  </a:cubicBezTo>
                  <a:cubicBezTo>
                    <a:pt x="780579" y="264208"/>
                    <a:pt x="790705" y="239187"/>
                    <a:pt x="790705" y="239187"/>
                  </a:cubicBezTo>
                  <a:cubicBezTo>
                    <a:pt x="797663" y="223324"/>
                    <a:pt x="805881" y="205629"/>
                    <a:pt x="814098" y="189754"/>
                  </a:cubicBezTo>
                  <a:lnTo>
                    <a:pt x="813462" y="189143"/>
                  </a:lnTo>
                  <a:cubicBezTo>
                    <a:pt x="798922" y="203798"/>
                    <a:pt x="781851" y="220882"/>
                    <a:pt x="781851" y="220882"/>
                  </a:cubicBezTo>
                  <a:cubicBezTo>
                    <a:pt x="765403" y="237965"/>
                    <a:pt x="745801" y="258115"/>
                    <a:pt x="735039" y="269704"/>
                  </a:cubicBezTo>
                  <a:cubicBezTo>
                    <a:pt x="718489" y="287805"/>
                    <a:pt x="706214" y="301251"/>
                    <a:pt x="696979" y="311377"/>
                  </a:cubicBezTo>
                  <a:cubicBezTo>
                    <a:pt x="664058" y="357642"/>
                    <a:pt x="655344" y="366126"/>
                    <a:pt x="655344" y="366126"/>
                  </a:cubicBezTo>
                  <a:cubicBezTo>
                    <a:pt x="644595" y="380781"/>
                    <a:pt x="627511" y="379559"/>
                    <a:pt x="627511" y="379559"/>
                  </a:cubicBezTo>
                  <a:cubicBezTo>
                    <a:pt x="620553" y="380781"/>
                    <a:pt x="606000" y="371622"/>
                    <a:pt x="606000" y="371622"/>
                  </a:cubicBezTo>
                  <a:lnTo>
                    <a:pt x="587670" y="360644"/>
                  </a:lnTo>
                  <a:cubicBezTo>
                    <a:pt x="573117" y="349653"/>
                    <a:pt x="571858" y="324632"/>
                    <a:pt x="571858" y="324632"/>
                  </a:cubicBezTo>
                  <a:cubicBezTo>
                    <a:pt x="569327" y="300220"/>
                    <a:pt x="583866" y="269093"/>
                    <a:pt x="583866" y="269093"/>
                  </a:cubicBezTo>
                  <a:cubicBezTo>
                    <a:pt x="595900" y="246514"/>
                    <a:pt x="613595" y="217829"/>
                    <a:pt x="613595" y="217829"/>
                  </a:cubicBezTo>
                  <a:cubicBezTo>
                    <a:pt x="624992" y="197692"/>
                    <a:pt x="640804" y="174502"/>
                    <a:pt x="655980" y="153144"/>
                  </a:cubicBezTo>
                  <a:cubicBezTo>
                    <a:pt x="672415" y="129331"/>
                    <a:pt x="687604" y="104932"/>
                    <a:pt x="687604" y="104932"/>
                  </a:cubicBezTo>
                  <a:cubicBezTo>
                    <a:pt x="698989" y="87849"/>
                    <a:pt x="709738" y="70752"/>
                    <a:pt x="714800" y="60982"/>
                  </a:cubicBezTo>
                  <a:cubicBezTo>
                    <a:pt x="721123" y="51836"/>
                    <a:pt x="723018" y="37182"/>
                    <a:pt x="723018" y="37169"/>
                  </a:cubicBezTo>
                  <a:cubicBezTo>
                    <a:pt x="724684" y="24271"/>
                    <a:pt x="720690" y="8471"/>
                    <a:pt x="735217" y="1653"/>
                  </a:cubicBezTo>
                  <a:cubicBezTo>
                    <a:pt x="738728" y="0"/>
                    <a:pt x="743028" y="865"/>
                    <a:pt x="746284" y="2976"/>
                  </a:cubicBezTo>
                  <a:cubicBezTo>
                    <a:pt x="749541" y="5075"/>
                    <a:pt x="751932" y="8268"/>
                    <a:pt x="754057" y="11512"/>
                  </a:cubicBezTo>
                  <a:cubicBezTo>
                    <a:pt x="763699" y="26141"/>
                    <a:pt x="772374" y="53337"/>
                    <a:pt x="771090" y="70752"/>
                  </a:cubicBezTo>
                  <a:cubicBezTo>
                    <a:pt x="770454" y="79300"/>
                    <a:pt x="763495" y="87238"/>
                    <a:pt x="763495" y="87238"/>
                  </a:cubicBezTo>
                  <a:lnTo>
                    <a:pt x="728717" y="134826"/>
                  </a:lnTo>
                  <a:lnTo>
                    <a:pt x="688863" y="189143"/>
                  </a:lnTo>
                  <a:cubicBezTo>
                    <a:pt x="671156" y="212944"/>
                    <a:pt x="655344" y="237965"/>
                    <a:pt x="655344" y="237965"/>
                  </a:cubicBezTo>
                  <a:cubicBezTo>
                    <a:pt x="643959" y="254451"/>
                    <a:pt x="633846" y="272146"/>
                    <a:pt x="628783" y="281305"/>
                  </a:cubicBezTo>
                  <a:cubicBezTo>
                    <a:pt x="616152" y="304456"/>
                    <a:pt x="611089" y="325776"/>
                    <a:pt x="611076" y="325853"/>
                  </a:cubicBezTo>
                  <a:cubicBezTo>
                    <a:pt x="608506" y="336691"/>
                    <a:pt x="613378" y="355810"/>
                    <a:pt x="628249" y="350327"/>
                  </a:cubicBezTo>
                  <a:cubicBezTo>
                    <a:pt x="639240" y="346269"/>
                    <a:pt x="651464" y="331475"/>
                    <a:pt x="659834" y="323550"/>
                  </a:cubicBezTo>
                  <a:cubicBezTo>
                    <a:pt x="665673" y="318017"/>
                    <a:pt x="671359" y="312318"/>
                    <a:pt x="677007" y="306581"/>
                  </a:cubicBezTo>
                  <a:lnTo>
                    <a:pt x="700884" y="279473"/>
                  </a:lnTo>
                  <a:lnTo>
                    <a:pt x="750851" y="222713"/>
                  </a:lnTo>
                  <a:cubicBezTo>
                    <a:pt x="773634" y="197081"/>
                    <a:pt x="794496" y="173891"/>
                    <a:pt x="794496" y="173891"/>
                  </a:cubicBezTo>
                  <a:cubicBezTo>
                    <a:pt x="807140" y="159250"/>
                    <a:pt x="819085" y="141835"/>
                    <a:pt x="834108" y="129687"/>
                  </a:cubicBezTo>
                  <a:cubicBezTo>
                    <a:pt x="848940" y="117704"/>
                    <a:pt x="850365" y="139914"/>
                    <a:pt x="855720" y="148870"/>
                  </a:cubicBezTo>
                  <a:cubicBezTo>
                    <a:pt x="857972" y="152648"/>
                    <a:pt x="870922" y="167175"/>
                    <a:pt x="875450" y="167175"/>
                  </a:cubicBezTo>
                  <a:cubicBezTo>
                    <a:pt x="883668" y="172670"/>
                    <a:pt x="883044" y="178776"/>
                    <a:pt x="883044" y="178776"/>
                  </a:cubicBezTo>
                  <a:close/>
                </a:path>
              </a:pathLst>
            </a:custGeom>
            <a:solidFill>
              <a:schemeClr val="accent4">
                <a:lumMod val="20000"/>
                <a:lumOff val="80000"/>
              </a:schemeClr>
            </a:solidFill>
            <a:ln w="12700" cap="flat" cmpd="sng">
              <a:noFill/>
              <a:prstDash val="solid"/>
              <a:miter lim="800000"/>
            </a:ln>
          </p:spPr>
          <p:txBody>
            <a:bodyPr anchor="ctr">
              <a:spAutoFit/>
            </a:bodyPr>
            <a:lstStyle/>
            <a:p>
              <a:pPr algn="ctr"/>
              <a:endParaRPr lang="en-US"/>
            </a:p>
          </p:txBody>
        </p:sp>
        <p:sp>
          <p:nvSpPr>
            <p:cNvPr id="23" name="Free Form 5">
              <a:extLst>
                <a:ext uri="{FF2B5EF4-FFF2-40B4-BE49-F238E27FC236}">
                  <a16:creationId xmlns:a16="http://schemas.microsoft.com/office/drawing/2014/main" id="{99615C54-F73D-4605-03DF-F89F673ED524}"/>
                </a:ext>
              </a:extLst>
            </p:cNvPr>
            <p:cNvSpPr/>
            <p:nvPr/>
          </p:nvSpPr>
          <p:spPr>
            <a:xfrm>
              <a:off x="1927019" y="35743"/>
              <a:ext cx="1053324" cy="463562"/>
            </a:xfrm>
            <a:custGeom>
              <a:avLst/>
              <a:gdLst/>
              <a:ahLst/>
              <a:cxnLst/>
              <a:rect l="0" t="0" r="0" b="0"/>
              <a:pathLst>
                <a:path w="886123" h="389978">
                  <a:moveTo>
                    <a:pt x="877905" y="155624"/>
                  </a:moveTo>
                  <a:cubicBezTo>
                    <a:pt x="877905" y="155624"/>
                    <a:pt x="868428" y="146466"/>
                    <a:pt x="840595" y="126329"/>
                  </a:cubicBezTo>
                  <a:cubicBezTo>
                    <a:pt x="840595" y="126329"/>
                    <a:pt x="838051" y="124497"/>
                    <a:pt x="836792" y="123886"/>
                  </a:cubicBezTo>
                  <a:cubicBezTo>
                    <a:pt x="836792" y="123886"/>
                    <a:pt x="832365" y="122067"/>
                    <a:pt x="828574" y="125718"/>
                  </a:cubicBezTo>
                  <a:cubicBezTo>
                    <a:pt x="826679" y="127550"/>
                    <a:pt x="812750" y="144036"/>
                    <a:pt x="796951" y="162341"/>
                  </a:cubicBezTo>
                  <a:cubicBezTo>
                    <a:pt x="796951" y="162341"/>
                    <a:pt x="776076" y="185531"/>
                    <a:pt x="753306" y="211163"/>
                  </a:cubicBezTo>
                  <a:lnTo>
                    <a:pt x="703339" y="267923"/>
                  </a:lnTo>
                  <a:lnTo>
                    <a:pt x="679221" y="295298"/>
                  </a:lnTo>
                  <a:cubicBezTo>
                    <a:pt x="657545" y="317381"/>
                    <a:pt x="627524" y="345468"/>
                    <a:pt x="616686" y="343598"/>
                  </a:cubicBezTo>
                  <a:cubicBezTo>
                    <a:pt x="611623" y="336271"/>
                    <a:pt x="610987" y="325280"/>
                    <a:pt x="613518" y="314302"/>
                  </a:cubicBezTo>
                  <a:cubicBezTo>
                    <a:pt x="613518" y="314302"/>
                    <a:pt x="618581" y="292944"/>
                    <a:pt x="631238" y="269742"/>
                  </a:cubicBezTo>
                  <a:cubicBezTo>
                    <a:pt x="636288" y="260596"/>
                    <a:pt x="646414" y="242901"/>
                    <a:pt x="657799" y="226415"/>
                  </a:cubicBezTo>
                  <a:cubicBezTo>
                    <a:pt x="657799" y="226415"/>
                    <a:pt x="673611" y="201393"/>
                    <a:pt x="691318" y="177593"/>
                  </a:cubicBezTo>
                  <a:lnTo>
                    <a:pt x="731172" y="123276"/>
                  </a:lnTo>
                  <a:lnTo>
                    <a:pt x="765950" y="75688"/>
                  </a:lnTo>
                  <a:cubicBezTo>
                    <a:pt x="765950" y="75688"/>
                    <a:pt x="772909" y="67737"/>
                    <a:pt x="773545" y="59202"/>
                  </a:cubicBezTo>
                  <a:cubicBezTo>
                    <a:pt x="773545" y="59202"/>
                    <a:pt x="776076" y="44560"/>
                    <a:pt x="764055" y="26853"/>
                  </a:cubicBezTo>
                  <a:cubicBezTo>
                    <a:pt x="764055" y="26853"/>
                    <a:pt x="747607" y="3052"/>
                    <a:pt x="731795" y="610"/>
                  </a:cubicBezTo>
                  <a:cubicBezTo>
                    <a:pt x="731795" y="610"/>
                    <a:pt x="728641" y="0"/>
                    <a:pt x="726745" y="3052"/>
                  </a:cubicBezTo>
                  <a:cubicBezTo>
                    <a:pt x="726745" y="3052"/>
                    <a:pt x="724214" y="5495"/>
                    <a:pt x="726096" y="9158"/>
                  </a:cubicBezTo>
                  <a:cubicBezTo>
                    <a:pt x="726745" y="15264"/>
                    <a:pt x="726096" y="20747"/>
                    <a:pt x="725473" y="25632"/>
                  </a:cubicBezTo>
                  <a:cubicBezTo>
                    <a:pt x="725473" y="25632"/>
                    <a:pt x="723578" y="40286"/>
                    <a:pt x="717256" y="49432"/>
                  </a:cubicBezTo>
                  <a:cubicBezTo>
                    <a:pt x="712193" y="59202"/>
                    <a:pt x="701444" y="76285"/>
                    <a:pt x="690059" y="93382"/>
                  </a:cubicBezTo>
                  <a:cubicBezTo>
                    <a:pt x="690059" y="93382"/>
                    <a:pt x="674870" y="117780"/>
                    <a:pt x="658435" y="141593"/>
                  </a:cubicBezTo>
                  <a:cubicBezTo>
                    <a:pt x="643247" y="162952"/>
                    <a:pt x="627435" y="186141"/>
                    <a:pt x="616050" y="206278"/>
                  </a:cubicBezTo>
                  <a:cubicBezTo>
                    <a:pt x="616050" y="206278"/>
                    <a:pt x="598343" y="234963"/>
                    <a:pt x="586322" y="257543"/>
                  </a:cubicBezTo>
                  <a:cubicBezTo>
                    <a:pt x="586322" y="257543"/>
                    <a:pt x="571769" y="288670"/>
                    <a:pt x="574313" y="313081"/>
                  </a:cubicBezTo>
                  <a:cubicBezTo>
                    <a:pt x="574313" y="313081"/>
                    <a:pt x="575573" y="338090"/>
                    <a:pt x="590112" y="349093"/>
                  </a:cubicBezTo>
                  <a:lnTo>
                    <a:pt x="608456" y="360071"/>
                  </a:lnTo>
                  <a:cubicBezTo>
                    <a:pt x="608456" y="360071"/>
                    <a:pt x="623008" y="369218"/>
                    <a:pt x="629966" y="368009"/>
                  </a:cubicBezTo>
                  <a:cubicBezTo>
                    <a:pt x="629966" y="368009"/>
                    <a:pt x="647050" y="369218"/>
                    <a:pt x="657799" y="354576"/>
                  </a:cubicBezTo>
                  <a:cubicBezTo>
                    <a:pt x="657799" y="354576"/>
                    <a:pt x="666513" y="346091"/>
                    <a:pt x="699434" y="299826"/>
                  </a:cubicBezTo>
                  <a:cubicBezTo>
                    <a:pt x="708669" y="289700"/>
                    <a:pt x="720945" y="276255"/>
                    <a:pt x="737494" y="258153"/>
                  </a:cubicBezTo>
                  <a:cubicBezTo>
                    <a:pt x="748243" y="246565"/>
                    <a:pt x="767846" y="226415"/>
                    <a:pt x="784306" y="209331"/>
                  </a:cubicBezTo>
                  <a:cubicBezTo>
                    <a:pt x="784306" y="209331"/>
                    <a:pt x="801378" y="192235"/>
                    <a:pt x="815917" y="177593"/>
                  </a:cubicBezTo>
                  <a:lnTo>
                    <a:pt x="816553" y="178204"/>
                  </a:lnTo>
                  <a:cubicBezTo>
                    <a:pt x="808336" y="194079"/>
                    <a:pt x="800105" y="211774"/>
                    <a:pt x="793147" y="227636"/>
                  </a:cubicBezTo>
                  <a:cubicBezTo>
                    <a:pt x="793147" y="227636"/>
                    <a:pt x="783034" y="252658"/>
                    <a:pt x="773545" y="272184"/>
                  </a:cubicBezTo>
                  <a:cubicBezTo>
                    <a:pt x="773545" y="272184"/>
                    <a:pt x="765963" y="294763"/>
                    <a:pt x="752670" y="315523"/>
                  </a:cubicBezTo>
                  <a:cubicBezTo>
                    <a:pt x="752670" y="315523"/>
                    <a:pt x="738130" y="335050"/>
                    <a:pt x="723578" y="333829"/>
                  </a:cubicBezTo>
                  <a:cubicBezTo>
                    <a:pt x="723578" y="333829"/>
                    <a:pt x="712193" y="333829"/>
                    <a:pt x="700184" y="327112"/>
                  </a:cubicBezTo>
                  <a:cubicBezTo>
                    <a:pt x="700184" y="327112"/>
                    <a:pt x="695758" y="324682"/>
                    <a:pt x="691954" y="327723"/>
                  </a:cubicBezTo>
                  <a:cubicBezTo>
                    <a:pt x="691954" y="327723"/>
                    <a:pt x="688799" y="330165"/>
                    <a:pt x="691318" y="333829"/>
                  </a:cubicBezTo>
                  <a:cubicBezTo>
                    <a:pt x="691318" y="333829"/>
                    <a:pt x="717892" y="366788"/>
                    <a:pt x="745088" y="368009"/>
                  </a:cubicBezTo>
                  <a:cubicBezTo>
                    <a:pt x="745088" y="368009"/>
                    <a:pt x="789356" y="371062"/>
                    <a:pt x="809595" y="304533"/>
                  </a:cubicBezTo>
                  <a:cubicBezTo>
                    <a:pt x="814658" y="287449"/>
                    <a:pt x="822252" y="270352"/>
                    <a:pt x="829834" y="250826"/>
                  </a:cubicBezTo>
                  <a:cubicBezTo>
                    <a:pt x="850085" y="205057"/>
                    <a:pt x="880437" y="175163"/>
                    <a:pt x="880437" y="175163"/>
                  </a:cubicBezTo>
                  <a:cubicBezTo>
                    <a:pt x="880437" y="175163"/>
                    <a:pt x="885499" y="170877"/>
                    <a:pt x="885499" y="167213"/>
                  </a:cubicBezTo>
                  <a:cubicBezTo>
                    <a:pt x="885499" y="167213"/>
                    <a:pt x="886123" y="161120"/>
                    <a:pt x="877905" y="155624"/>
                  </a:cubicBezTo>
                  <a:close/>
                  <a:moveTo>
                    <a:pt x="582518" y="217879"/>
                  </a:moveTo>
                  <a:cubicBezTo>
                    <a:pt x="582518" y="217879"/>
                    <a:pt x="583154" y="204446"/>
                    <a:pt x="574300" y="195898"/>
                  </a:cubicBezTo>
                  <a:cubicBezTo>
                    <a:pt x="574300" y="195898"/>
                    <a:pt x="565447" y="185531"/>
                    <a:pt x="550271" y="186752"/>
                  </a:cubicBezTo>
                  <a:cubicBezTo>
                    <a:pt x="550271" y="186752"/>
                    <a:pt x="548363" y="187363"/>
                    <a:pt x="547740" y="187973"/>
                  </a:cubicBezTo>
                  <a:cubicBezTo>
                    <a:pt x="547740" y="187973"/>
                    <a:pt x="547104" y="189194"/>
                    <a:pt x="549635" y="190416"/>
                  </a:cubicBezTo>
                  <a:cubicBezTo>
                    <a:pt x="549635" y="190416"/>
                    <a:pt x="554062" y="192235"/>
                    <a:pt x="553426" y="198340"/>
                  </a:cubicBezTo>
                  <a:cubicBezTo>
                    <a:pt x="553426" y="198340"/>
                    <a:pt x="552790" y="212995"/>
                    <a:pt x="545832" y="228857"/>
                  </a:cubicBezTo>
                  <a:cubicBezTo>
                    <a:pt x="533823" y="261206"/>
                    <a:pt x="495241" y="309418"/>
                    <a:pt x="480689" y="322838"/>
                  </a:cubicBezTo>
                  <a:cubicBezTo>
                    <a:pt x="480689" y="322838"/>
                    <a:pt x="449065" y="352134"/>
                    <a:pt x="434513" y="350302"/>
                  </a:cubicBezTo>
                  <a:cubicBezTo>
                    <a:pt x="434513" y="350302"/>
                    <a:pt x="430099" y="350302"/>
                    <a:pt x="429463" y="348470"/>
                  </a:cubicBezTo>
                  <a:cubicBezTo>
                    <a:pt x="429463" y="348470"/>
                    <a:pt x="414910" y="315523"/>
                    <a:pt x="464877" y="247773"/>
                  </a:cubicBezTo>
                  <a:cubicBezTo>
                    <a:pt x="464877" y="247773"/>
                    <a:pt x="512313" y="186752"/>
                    <a:pt x="559748" y="175761"/>
                  </a:cubicBezTo>
                  <a:cubicBezTo>
                    <a:pt x="559748" y="175761"/>
                    <a:pt x="562915" y="175163"/>
                    <a:pt x="564175" y="177593"/>
                  </a:cubicBezTo>
                  <a:cubicBezTo>
                    <a:pt x="564175" y="177593"/>
                    <a:pt x="566083" y="180035"/>
                    <a:pt x="571133" y="179425"/>
                  </a:cubicBezTo>
                  <a:cubicBezTo>
                    <a:pt x="571133" y="179425"/>
                    <a:pt x="576832" y="177593"/>
                    <a:pt x="574924" y="172110"/>
                  </a:cubicBezTo>
                  <a:cubicBezTo>
                    <a:pt x="574924" y="172110"/>
                    <a:pt x="571133" y="159899"/>
                    <a:pt x="561020" y="149518"/>
                  </a:cubicBezTo>
                  <a:cubicBezTo>
                    <a:pt x="561020" y="149518"/>
                    <a:pt x="550894" y="139138"/>
                    <a:pt x="537614" y="139762"/>
                  </a:cubicBezTo>
                  <a:cubicBezTo>
                    <a:pt x="527501" y="140372"/>
                    <a:pt x="515480" y="142802"/>
                    <a:pt x="506626" y="148297"/>
                  </a:cubicBezTo>
                  <a:cubicBezTo>
                    <a:pt x="506626" y="148297"/>
                    <a:pt x="493346" y="154403"/>
                    <a:pt x="483856" y="161730"/>
                  </a:cubicBezTo>
                  <a:cubicBezTo>
                    <a:pt x="468681" y="173319"/>
                    <a:pt x="456024" y="186141"/>
                    <a:pt x="445275" y="197730"/>
                  </a:cubicBezTo>
                  <a:cubicBezTo>
                    <a:pt x="434513" y="209331"/>
                    <a:pt x="426295" y="220920"/>
                    <a:pt x="419973" y="231910"/>
                  </a:cubicBezTo>
                  <a:cubicBezTo>
                    <a:pt x="409860" y="248994"/>
                    <a:pt x="404161" y="264259"/>
                    <a:pt x="400370" y="277069"/>
                  </a:cubicBezTo>
                  <a:cubicBezTo>
                    <a:pt x="400370" y="277069"/>
                    <a:pt x="394036" y="299037"/>
                    <a:pt x="395308" y="313692"/>
                  </a:cubicBezTo>
                  <a:cubicBezTo>
                    <a:pt x="395308" y="313692"/>
                    <a:pt x="395944" y="349093"/>
                    <a:pt x="423764" y="360071"/>
                  </a:cubicBezTo>
                  <a:cubicBezTo>
                    <a:pt x="423764" y="360071"/>
                    <a:pt x="428203" y="366165"/>
                    <a:pt x="443379" y="368009"/>
                  </a:cubicBezTo>
                  <a:cubicBezTo>
                    <a:pt x="443379" y="368009"/>
                    <a:pt x="501564" y="373492"/>
                    <a:pt x="559748" y="283175"/>
                  </a:cubicBezTo>
                  <a:cubicBezTo>
                    <a:pt x="559748" y="283175"/>
                    <a:pt x="586309" y="243512"/>
                    <a:pt x="582518" y="217879"/>
                  </a:cubicBezTo>
                  <a:close/>
                  <a:moveTo>
                    <a:pt x="141670" y="300259"/>
                  </a:moveTo>
                  <a:cubicBezTo>
                    <a:pt x="115745" y="346651"/>
                    <a:pt x="111306" y="377155"/>
                    <a:pt x="111306" y="377155"/>
                  </a:cubicBezTo>
                  <a:cubicBezTo>
                    <a:pt x="110682" y="381429"/>
                    <a:pt x="111306" y="383872"/>
                    <a:pt x="111306" y="383872"/>
                  </a:cubicBezTo>
                  <a:cubicBezTo>
                    <a:pt x="111954" y="386314"/>
                    <a:pt x="110682" y="387535"/>
                    <a:pt x="110682" y="387535"/>
                  </a:cubicBezTo>
                  <a:cubicBezTo>
                    <a:pt x="108787" y="389978"/>
                    <a:pt x="105619" y="386314"/>
                    <a:pt x="105619" y="386314"/>
                  </a:cubicBezTo>
                  <a:cubicBezTo>
                    <a:pt x="93611" y="369828"/>
                    <a:pt x="87912" y="355797"/>
                    <a:pt x="87912" y="355797"/>
                  </a:cubicBezTo>
                  <a:cubicBezTo>
                    <a:pt x="82849" y="344196"/>
                    <a:pt x="86017" y="331386"/>
                    <a:pt x="86017" y="331386"/>
                  </a:cubicBezTo>
                  <a:cubicBezTo>
                    <a:pt x="91703" y="300869"/>
                    <a:pt x="118913" y="256321"/>
                    <a:pt x="118913" y="256321"/>
                  </a:cubicBezTo>
                  <a:cubicBezTo>
                    <a:pt x="163817" y="182478"/>
                    <a:pt x="222637" y="133032"/>
                    <a:pt x="222637" y="133032"/>
                  </a:cubicBezTo>
                  <a:cubicBezTo>
                    <a:pt x="164440" y="146453"/>
                    <a:pt x="117424" y="148425"/>
                    <a:pt x="117424" y="148425"/>
                  </a:cubicBezTo>
                  <a:cubicBezTo>
                    <a:pt x="22846" y="149633"/>
                    <a:pt x="5062" y="72622"/>
                    <a:pt x="5062" y="72622"/>
                  </a:cubicBezTo>
                  <a:cubicBezTo>
                    <a:pt x="0" y="62242"/>
                    <a:pt x="3154" y="58578"/>
                    <a:pt x="3154" y="58578"/>
                  </a:cubicBezTo>
                  <a:cubicBezTo>
                    <a:pt x="3790" y="56136"/>
                    <a:pt x="10112" y="61033"/>
                    <a:pt x="10112" y="61033"/>
                  </a:cubicBezTo>
                  <a:cubicBezTo>
                    <a:pt x="53757" y="83600"/>
                    <a:pt x="106255" y="82391"/>
                    <a:pt x="106255" y="82391"/>
                  </a:cubicBezTo>
                  <a:cubicBezTo>
                    <a:pt x="135984" y="83600"/>
                    <a:pt x="235917" y="70790"/>
                    <a:pt x="235917" y="70790"/>
                  </a:cubicBezTo>
                  <a:cubicBezTo>
                    <a:pt x="322571" y="62852"/>
                    <a:pt x="361153" y="60410"/>
                    <a:pt x="361153" y="60410"/>
                  </a:cubicBezTo>
                  <a:cubicBezTo>
                    <a:pt x="449065" y="53083"/>
                    <a:pt x="485752" y="82391"/>
                    <a:pt x="485752" y="82391"/>
                  </a:cubicBezTo>
                  <a:cubicBezTo>
                    <a:pt x="499032" y="90316"/>
                    <a:pt x="504718" y="108621"/>
                    <a:pt x="504718" y="108621"/>
                  </a:cubicBezTo>
                  <a:cubicBezTo>
                    <a:pt x="505990" y="111064"/>
                    <a:pt x="503459" y="112285"/>
                    <a:pt x="503459" y="112285"/>
                  </a:cubicBezTo>
                  <a:cubicBezTo>
                    <a:pt x="501564" y="112896"/>
                    <a:pt x="499655" y="110466"/>
                    <a:pt x="499655" y="110466"/>
                  </a:cubicBezTo>
                  <a:cubicBezTo>
                    <a:pt x="496501" y="106802"/>
                    <a:pt x="487011" y="104971"/>
                    <a:pt x="487011" y="104971"/>
                  </a:cubicBezTo>
                  <a:cubicBezTo>
                    <a:pt x="442743" y="97644"/>
                    <a:pt x="404149" y="97644"/>
                    <a:pt x="404149" y="97644"/>
                  </a:cubicBezTo>
                  <a:cubicBezTo>
                    <a:pt x="342173" y="99475"/>
                    <a:pt x="301696" y="108024"/>
                    <a:pt x="301696" y="108024"/>
                  </a:cubicBezTo>
                  <a:lnTo>
                    <a:pt x="305487" y="113506"/>
                  </a:lnTo>
                  <a:cubicBezTo>
                    <a:pt x="310550" y="118391"/>
                    <a:pt x="308018" y="121444"/>
                    <a:pt x="308018" y="121444"/>
                  </a:cubicBezTo>
                  <a:cubicBezTo>
                    <a:pt x="306123" y="124497"/>
                    <a:pt x="300424" y="129382"/>
                    <a:pt x="300424" y="129382"/>
                  </a:cubicBezTo>
                  <a:cubicBezTo>
                    <a:pt x="177733" y="236172"/>
                    <a:pt x="141670" y="300259"/>
                    <a:pt x="141670" y="300259"/>
                  </a:cubicBezTo>
                  <a:close/>
                  <a:moveTo>
                    <a:pt x="405421" y="217879"/>
                  </a:moveTo>
                  <a:cubicBezTo>
                    <a:pt x="405421" y="217879"/>
                    <a:pt x="406069" y="204446"/>
                    <a:pt x="397203" y="195898"/>
                  </a:cubicBezTo>
                  <a:cubicBezTo>
                    <a:pt x="397203" y="195898"/>
                    <a:pt x="388349" y="185531"/>
                    <a:pt x="373174" y="186752"/>
                  </a:cubicBezTo>
                  <a:cubicBezTo>
                    <a:pt x="373174" y="186752"/>
                    <a:pt x="371278" y="187363"/>
                    <a:pt x="370642" y="187973"/>
                  </a:cubicBezTo>
                  <a:cubicBezTo>
                    <a:pt x="370642" y="187973"/>
                    <a:pt x="370006" y="189194"/>
                    <a:pt x="372538" y="190416"/>
                  </a:cubicBezTo>
                  <a:cubicBezTo>
                    <a:pt x="372538" y="190416"/>
                    <a:pt x="376964" y="192235"/>
                    <a:pt x="376341" y="198340"/>
                  </a:cubicBezTo>
                  <a:cubicBezTo>
                    <a:pt x="376341" y="198340"/>
                    <a:pt x="375692" y="212995"/>
                    <a:pt x="368734" y="228857"/>
                  </a:cubicBezTo>
                  <a:cubicBezTo>
                    <a:pt x="356726" y="261206"/>
                    <a:pt x="318144" y="309418"/>
                    <a:pt x="303604" y="322838"/>
                  </a:cubicBezTo>
                  <a:cubicBezTo>
                    <a:pt x="303604" y="322838"/>
                    <a:pt x="271968" y="352134"/>
                    <a:pt x="257428" y="350302"/>
                  </a:cubicBezTo>
                  <a:cubicBezTo>
                    <a:pt x="257428" y="350302"/>
                    <a:pt x="253001" y="350302"/>
                    <a:pt x="252365" y="348470"/>
                  </a:cubicBezTo>
                  <a:cubicBezTo>
                    <a:pt x="252365" y="348470"/>
                    <a:pt x="237826" y="315523"/>
                    <a:pt x="287780" y="247773"/>
                  </a:cubicBezTo>
                  <a:cubicBezTo>
                    <a:pt x="287780" y="247773"/>
                    <a:pt x="335215" y="186752"/>
                    <a:pt x="382651" y="175761"/>
                  </a:cubicBezTo>
                  <a:cubicBezTo>
                    <a:pt x="382651" y="175761"/>
                    <a:pt x="385818" y="175163"/>
                    <a:pt x="387077" y="177593"/>
                  </a:cubicBezTo>
                  <a:cubicBezTo>
                    <a:pt x="387077" y="177593"/>
                    <a:pt x="388985" y="180035"/>
                    <a:pt x="394036" y="179425"/>
                  </a:cubicBezTo>
                  <a:cubicBezTo>
                    <a:pt x="394036" y="179425"/>
                    <a:pt x="399734" y="177593"/>
                    <a:pt x="397839" y="172110"/>
                  </a:cubicBezTo>
                  <a:cubicBezTo>
                    <a:pt x="397839" y="172110"/>
                    <a:pt x="394036" y="159899"/>
                    <a:pt x="383923" y="149518"/>
                  </a:cubicBezTo>
                  <a:cubicBezTo>
                    <a:pt x="383923" y="149518"/>
                    <a:pt x="373810" y="139138"/>
                    <a:pt x="360517" y="139762"/>
                  </a:cubicBezTo>
                  <a:cubicBezTo>
                    <a:pt x="350404" y="140372"/>
                    <a:pt x="338383" y="142802"/>
                    <a:pt x="329529" y="148297"/>
                  </a:cubicBezTo>
                  <a:cubicBezTo>
                    <a:pt x="329529" y="148297"/>
                    <a:pt x="316249" y="154403"/>
                    <a:pt x="306759" y="161730"/>
                  </a:cubicBezTo>
                  <a:cubicBezTo>
                    <a:pt x="291583" y="173319"/>
                    <a:pt x="278926" y="186141"/>
                    <a:pt x="268177" y="197730"/>
                  </a:cubicBezTo>
                  <a:cubicBezTo>
                    <a:pt x="257428" y="209331"/>
                    <a:pt x="249198" y="220920"/>
                    <a:pt x="242876" y="231910"/>
                  </a:cubicBezTo>
                  <a:cubicBezTo>
                    <a:pt x="232763" y="248994"/>
                    <a:pt x="227064" y="264259"/>
                    <a:pt x="223273" y="277069"/>
                  </a:cubicBezTo>
                  <a:cubicBezTo>
                    <a:pt x="223273" y="277069"/>
                    <a:pt x="216951" y="299037"/>
                    <a:pt x="218210" y="313692"/>
                  </a:cubicBezTo>
                  <a:cubicBezTo>
                    <a:pt x="218210" y="313692"/>
                    <a:pt x="218846" y="349093"/>
                    <a:pt x="246666" y="360071"/>
                  </a:cubicBezTo>
                  <a:cubicBezTo>
                    <a:pt x="246666" y="360071"/>
                    <a:pt x="251106" y="366165"/>
                    <a:pt x="266282" y="368009"/>
                  </a:cubicBezTo>
                  <a:cubicBezTo>
                    <a:pt x="266282" y="368009"/>
                    <a:pt x="324466" y="373492"/>
                    <a:pt x="382651" y="283175"/>
                  </a:cubicBezTo>
                  <a:cubicBezTo>
                    <a:pt x="382651" y="283175"/>
                    <a:pt x="409224" y="243512"/>
                    <a:pt x="405421" y="217879"/>
                  </a:cubicBezTo>
                  <a:close/>
                </a:path>
              </a:pathLst>
            </a:custGeom>
            <a:solidFill>
              <a:schemeClr val="accent1"/>
            </a:solidFill>
            <a:ln w="12700" cap="flat" cmpd="sng">
              <a:noFill/>
              <a:prstDash val="solid"/>
              <a:miter lim="800000"/>
            </a:ln>
          </p:spPr>
          <p:txBody>
            <a:bodyPr wrap="square" anchor="ctr">
              <a:spAutoFit/>
            </a:bodyPr>
            <a:lstStyle/>
            <a:p>
              <a:pPr algn="ctr"/>
              <a:endParaRPr lang="en-US"/>
            </a:p>
          </p:txBody>
        </p:sp>
      </p:grpSp>
      <p:sp>
        <p:nvSpPr>
          <p:cNvPr id="24" name="Footer Placeholder 4">
            <a:extLst>
              <a:ext uri="{FF2B5EF4-FFF2-40B4-BE49-F238E27FC236}">
                <a16:creationId xmlns:a16="http://schemas.microsoft.com/office/drawing/2014/main" id="{D9640EB4-913D-5AA5-6E7B-E57130F78B31}"/>
              </a:ext>
            </a:extLst>
          </p:cNvPr>
          <p:cNvSpPr>
            <a:spLocks noGrp="1"/>
          </p:cNvSpPr>
          <p:nvPr>
            <p:ph type="ftr" sz="quarter" idx="10"/>
          </p:nvPr>
        </p:nvSpPr>
        <p:spPr>
          <a:xfrm>
            <a:off x="3431907" y="6545103"/>
            <a:ext cx="5724123" cy="162819"/>
          </a:xfrm>
        </p:spPr>
        <p:txBody>
          <a:bodyPr lIns="0" rIns="0"/>
          <a:lstStyle>
            <a:lvl1pPr algn="r">
              <a:defRPr sz="900">
                <a:solidFill>
                  <a:schemeClr val="tx1"/>
                </a:solidFill>
              </a:defRPr>
            </a:lvl1pPr>
          </a:lstStyle>
          <a:p>
            <a:pPr marL="0" algn="l" defTabSz="914400" rtl="0" eaLnBrk="1" latinLnBrk="0" hangingPunct="1"/>
            <a:endParaRPr lang="en-US" noProof="1"/>
          </a:p>
        </p:txBody>
      </p:sp>
      <p:cxnSp>
        <p:nvCxnSpPr>
          <p:cNvPr id="25" name="Straight Connector 24">
            <a:extLst>
              <a:ext uri="{FF2B5EF4-FFF2-40B4-BE49-F238E27FC236}">
                <a16:creationId xmlns:a16="http://schemas.microsoft.com/office/drawing/2014/main" id="{B788D728-A533-CFEF-C9BB-EBE83B4B0962}"/>
              </a:ext>
            </a:extLst>
          </p:cNvPr>
          <p:cNvCxnSpPr/>
          <p:nvPr userDrawn="1"/>
        </p:nvCxnSpPr>
        <p:spPr>
          <a:xfrm>
            <a:off x="2935665"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A9A1540F-4115-34DD-71F6-64A8E1F66237}"/>
              </a:ext>
            </a:extLst>
          </p:cNvPr>
          <p:cNvSpPr txBox="1"/>
          <p:nvPr userDrawn="1"/>
        </p:nvSpPr>
        <p:spPr>
          <a:xfrm>
            <a:off x="3025809" y="6537657"/>
            <a:ext cx="158561" cy="195814"/>
          </a:xfrm>
          <a:prstGeom prst="rect">
            <a:avLst/>
          </a:prstGeom>
          <a:noFill/>
        </p:spPr>
        <p:txBody>
          <a:bodyPr wrap="square" lIns="36000" tIns="36000" rIns="36000" bIns="36000" rtlCol="0">
            <a:spAutoFit/>
          </a:bodyPr>
          <a:lstStyle/>
          <a:p>
            <a:r>
              <a:rPr lang="en-US" sz="800" b="1">
                <a:solidFill>
                  <a:schemeClr val="tx1"/>
                </a:solidFill>
                <a:effectLst/>
                <a:latin typeface="+mn-lt"/>
              </a:rPr>
              <a:t>D</a:t>
            </a:r>
          </a:p>
        </p:txBody>
      </p:sp>
      <p:sp>
        <p:nvSpPr>
          <p:cNvPr id="3" name="Slide Number Placeholder 2">
            <a:extLst>
              <a:ext uri="{FF2B5EF4-FFF2-40B4-BE49-F238E27FC236}">
                <a16:creationId xmlns:a16="http://schemas.microsoft.com/office/drawing/2014/main" id="{F44A2C07-97AD-68CE-6E81-3C7907B3D84F}"/>
              </a:ext>
            </a:extLst>
          </p:cNvPr>
          <p:cNvSpPr>
            <a:spLocks noGrp="1"/>
          </p:cNvSpPr>
          <p:nvPr>
            <p:ph type="sldNum" sz="quarter" idx="11"/>
          </p:nvPr>
        </p:nvSpPr>
        <p:spPr>
          <a:xfrm>
            <a:off x="11622175" y="6446638"/>
            <a:ext cx="508094" cy="365125"/>
          </a:xfrm>
          <a:prstGeom prst="rect">
            <a:avLst/>
          </a:prstGeom>
        </p:spPr>
        <p:txBody>
          <a:bodyPr vert="horz" lIns="91440" tIns="45720" rIns="91440" bIns="45720" rtlCol="0" anchor="ctr"/>
          <a:lstStyle>
            <a:defPPr>
              <a:defRPr lang="en-NO"/>
            </a:defPPr>
            <a:lvl1pPr marL="0" algn="r" defTabSz="914400" rtl="0" eaLnBrk="1" latinLnBrk="0" hangingPunct="1">
              <a:defRPr sz="10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FE46E0-88EC-B64D-937C-09396E0D4A7D}" type="slidenum">
              <a:rPr lang="nb-NO" smtClean="0"/>
              <a:pPr/>
              <a:t>‹#›</a:t>
            </a:fld>
            <a:endParaRPr lang="nb-NO"/>
          </a:p>
        </p:txBody>
      </p:sp>
    </p:spTree>
    <p:extLst>
      <p:ext uri="{BB962C8B-B14F-4D97-AF65-F5344CB8AC3E}">
        <p14:creationId xmlns:p14="http://schemas.microsoft.com/office/powerpoint/2010/main" val="406314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Forside">
    <p:spTree>
      <p:nvGrpSpPr>
        <p:cNvPr id="1" name=""/>
        <p:cNvGrpSpPr/>
        <p:nvPr/>
      </p:nvGrpSpPr>
      <p:grpSpPr>
        <a:xfrm>
          <a:off x="0" y="0"/>
          <a:ext cx="0" cy="0"/>
          <a:chOff x="0" y="0"/>
          <a:chExt cx="0" cy="0"/>
        </a:xfrm>
      </p:grpSpPr>
      <p:pic>
        <p:nvPicPr>
          <p:cNvPr id="12" name="Stor N">
            <a:extLst>
              <a:ext uri="{FF2B5EF4-FFF2-40B4-BE49-F238E27FC236}">
                <a16:creationId xmlns:a16="http://schemas.microsoft.com/office/drawing/2014/main" id="{4C338D7E-223B-5908-9F64-811E49AA7F4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5131" y="503240"/>
            <a:ext cx="5848571" cy="5848571"/>
          </a:xfrm>
          <a:prstGeom prst="rect">
            <a:avLst/>
          </a:prstGeom>
        </p:spPr>
      </p:pic>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8" name="Navnetrekk eng">
            <a:extLst>
              <a:ext uri="{FF2B5EF4-FFF2-40B4-BE49-F238E27FC236}">
                <a16:creationId xmlns:a16="http://schemas.microsoft.com/office/drawing/2014/main" id="{0E53ED62-FC69-D449-D736-1A2BE0D2953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2509" y="6109496"/>
            <a:ext cx="1790692" cy="215899"/>
          </a:xfrm>
          <a:prstGeom prst="rect">
            <a:avLst/>
          </a:prstGeom>
        </p:spPr>
      </p:pic>
    </p:spTree>
    <p:extLst>
      <p:ext uri="{BB962C8B-B14F-4D97-AF65-F5344CB8AC3E}">
        <p14:creationId xmlns:p14="http://schemas.microsoft.com/office/powerpoint/2010/main" val="37469501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orside med bilde">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0E88A98F-C8D5-3E5D-B009-D133AC355B78}"/>
              </a:ext>
            </a:extLst>
          </p:cNvPr>
          <p:cNvSpPr>
            <a:spLocks noGrp="1"/>
          </p:cNvSpPr>
          <p:nvPr>
            <p:ph type="pic" sz="quarter" idx="15"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p>
        </p:txBody>
      </p:sp>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solidFill>
                  <a:schemeClr val="bg1"/>
                </a:solidFill>
              </a:defRPr>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Navnetrekk i plassholder" descr="Innovasjon Norge">
            <a:extLst>
              <a:ext uri="{FF2B5EF4-FFF2-40B4-BE49-F238E27FC236}">
                <a16:creationId xmlns:a16="http://schemas.microsoft.com/office/drawing/2014/main" id="{67CDA71F-1673-F949-5331-AF5F128A7D3B}"/>
              </a:ext>
            </a:extLst>
          </p:cNvPr>
          <p:cNvSpPr>
            <a:spLocks noGrp="1"/>
          </p:cNvSpPr>
          <p:nvPr>
            <p:ph type="body" sz="quarter" idx="13"/>
          </p:nvPr>
        </p:nvSpPr>
        <p:spPr>
          <a:xfrm>
            <a:off x="522509" y="6109496"/>
            <a:ext cx="1790692" cy="215899"/>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9" name="Stor N i plassholder" descr="Innovasjon Norge">
            <a:extLst>
              <a:ext uri="{FF2B5EF4-FFF2-40B4-BE49-F238E27FC236}">
                <a16:creationId xmlns:a16="http://schemas.microsoft.com/office/drawing/2014/main" id="{870995B7-9E77-802C-417C-647E77CC60D7}"/>
              </a:ext>
            </a:extLst>
          </p:cNvPr>
          <p:cNvSpPr>
            <a:spLocks noGrp="1"/>
          </p:cNvSpPr>
          <p:nvPr>
            <p:ph type="body" sz="quarter" idx="14"/>
          </p:nvPr>
        </p:nvSpPr>
        <p:spPr>
          <a:xfrm>
            <a:off x="5845131" y="503240"/>
            <a:ext cx="5848571" cy="5848571"/>
          </a:xfrm>
          <a:blipFill>
            <a:blip>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9FFA897D-A478-A2B0-694A-26042A4EFAB5}"/>
              </a:ext>
            </a:extLst>
          </p:cNvPr>
          <p:cNvSpPr>
            <a:spLocks noGrp="1"/>
          </p:cNvSpPr>
          <p:nvPr>
            <p:ph type="body" sz="quarter" idx="16" hasCustomPrompt="1"/>
          </p:nvPr>
        </p:nvSpPr>
        <p:spPr>
          <a:xfrm>
            <a:off x="6846176"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28202192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509400"/>
            <a:ext cx="6094411" cy="976229"/>
          </a:xfrm>
        </p:spPr>
        <p:txBody>
          <a:bodyPr/>
          <a:lstStyle>
            <a:lvl1pPr>
              <a:defRPr/>
            </a:lvl1pPr>
          </a:lstStyle>
          <a:p>
            <a:r>
              <a:rPr lang="en-GB"/>
              <a:t>Content or agenda</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Plassholder for bilde 12">
            <a:extLst>
              <a:ext uri="{FF2B5EF4-FFF2-40B4-BE49-F238E27FC236}">
                <a16:creationId xmlns:a16="http://schemas.microsoft.com/office/drawing/2014/main" id="{2060D408-7776-742D-0CA4-BEFF2A2FCAA6}"/>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err="1"/>
              <a:t>Click</a:t>
            </a:r>
            <a:r>
              <a:rPr lang="en-GB"/>
              <a:t> </a:t>
            </a:r>
            <a:r>
              <a:rPr lang="en-GB" err="1"/>
              <a:t>the</a:t>
            </a:r>
            <a:r>
              <a:rPr lang="en-GB"/>
              <a:t> </a:t>
            </a:r>
            <a:r>
              <a:rPr lang="en-GB" err="1"/>
              <a:t>icon</a:t>
            </a:r>
            <a:r>
              <a:rPr lang="en-GB"/>
              <a:t> to </a:t>
            </a:r>
            <a:r>
              <a:rPr lang="en-GB" err="1"/>
              <a:t>add</a:t>
            </a:r>
            <a:r>
              <a:rPr lang="en-GB"/>
              <a:t> a </a:t>
            </a:r>
            <a:r>
              <a:rPr lang="en-GB" err="1"/>
              <a:t>picture</a:t>
            </a:r>
            <a:endParaRPr lang="en-GB"/>
          </a:p>
        </p:txBody>
      </p:sp>
      <p:sp>
        <p:nvSpPr>
          <p:cNvPr id="9" name="Plassholder for fotokreditering">
            <a:extLst>
              <a:ext uri="{FF2B5EF4-FFF2-40B4-BE49-F238E27FC236}">
                <a16:creationId xmlns:a16="http://schemas.microsoft.com/office/drawing/2014/main" id="{E11CC5F3-48AB-2190-B209-82ACAC7CBC11}"/>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12" name="Plassholder for tekst 11">
            <a:extLst>
              <a:ext uri="{FF2B5EF4-FFF2-40B4-BE49-F238E27FC236}">
                <a16:creationId xmlns:a16="http://schemas.microsoft.com/office/drawing/2014/main" id="{A8D8A3D0-4A57-C52D-6E06-203FB2C84DE9}"/>
              </a:ext>
            </a:extLst>
          </p:cNvPr>
          <p:cNvSpPr>
            <a:spLocks noGrp="1"/>
          </p:cNvSpPr>
          <p:nvPr>
            <p:ph type="body" sz="quarter" idx="16" hasCustomPrompt="1"/>
          </p:nvPr>
        </p:nvSpPr>
        <p:spPr>
          <a:xfrm>
            <a:off x="1016530" y="2051580"/>
            <a:ext cx="5589587" cy="3811587"/>
          </a:xfrm>
        </p:spPr>
        <p:txBody>
          <a:bodyPr/>
          <a:lstStyle>
            <a:lvl1pPr marL="0" indent="0">
              <a:spcBef>
                <a:spcPts val="1400"/>
              </a:spcBef>
              <a:buNone/>
              <a:defRPr sz="1800" spc="-20" baseline="0">
                <a:latin typeface="+mj-lt"/>
              </a:defRPr>
            </a:lvl1pPr>
            <a:lvl2pPr marL="457200" indent="0">
              <a:buNone/>
              <a:defRPr sz="1800">
                <a:latin typeface="+mj-lt"/>
              </a:defRPr>
            </a:lvl2pPr>
          </a:lstStyle>
          <a:p>
            <a:pPr lvl="0"/>
            <a:r>
              <a:rPr lang="en-GB"/>
              <a:t>Chapter</a:t>
            </a:r>
          </a:p>
        </p:txBody>
      </p:sp>
      <p:sp>
        <p:nvSpPr>
          <p:cNvPr id="14" name="Plassholder for tekst 11">
            <a:extLst>
              <a:ext uri="{FF2B5EF4-FFF2-40B4-BE49-F238E27FC236}">
                <a16:creationId xmlns:a16="http://schemas.microsoft.com/office/drawing/2014/main" id="{552EC8A2-4DD5-880A-C503-59F48A50ECE6}"/>
              </a:ext>
            </a:extLst>
          </p:cNvPr>
          <p:cNvSpPr>
            <a:spLocks noGrp="1"/>
          </p:cNvSpPr>
          <p:nvPr>
            <p:ph type="body" sz="quarter" idx="17" hasCustomPrompt="1"/>
          </p:nvPr>
        </p:nvSpPr>
        <p:spPr>
          <a:xfrm>
            <a:off x="506413" y="2051580"/>
            <a:ext cx="510073" cy="3811587"/>
          </a:xfrm>
        </p:spPr>
        <p:txBody>
          <a:bodyPr/>
          <a:lstStyle>
            <a:lvl1pPr marL="0" indent="0">
              <a:spcBef>
                <a:spcPts val="1400"/>
              </a:spcBef>
              <a:buNone/>
              <a:defRPr sz="1800" spc="-20" baseline="0">
                <a:solidFill>
                  <a:schemeClr val="accent1"/>
                </a:solidFill>
                <a:latin typeface="+mj-lt"/>
              </a:defRPr>
            </a:lvl1pPr>
            <a:lvl2pPr marL="457200" indent="0">
              <a:buNone/>
              <a:defRPr sz="1800">
                <a:latin typeface="+mj-lt"/>
              </a:defRPr>
            </a:lvl2pPr>
          </a:lstStyle>
          <a:p>
            <a:pPr lvl="0"/>
            <a:r>
              <a:rPr lang="en-GB"/>
              <a:t>00</a:t>
            </a:r>
          </a:p>
        </p:txBody>
      </p:sp>
    </p:spTree>
    <p:extLst>
      <p:ext uri="{BB962C8B-B14F-4D97-AF65-F5344CB8AC3E}">
        <p14:creationId xmlns:p14="http://schemas.microsoft.com/office/powerpoint/2010/main" val="25413438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killeside A">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accent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5332412" cy="2387600"/>
          </a:xfrm>
        </p:spPr>
        <p:txBody>
          <a:bodyPr anchor="t" anchorCtr="0">
            <a:noAutofit/>
          </a:bodyPr>
          <a:lstStyle>
            <a:lvl1pPr algn="l">
              <a:lnSpc>
                <a:spcPct val="100000"/>
              </a:lnSpc>
              <a:defRPr sz="5000" spc="70" baseline="0"/>
            </a:lvl1pPr>
          </a:lstStyle>
          <a:p>
            <a:r>
              <a:rPr lang="en-GB">
                <a:effectLst/>
              </a:rPr>
              <a:t>Divider slide with heading that can span three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F461332E-67CE-C18E-4BAA-E65EA806D24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10413" y="1625574"/>
            <a:ext cx="5080000" cy="5232400"/>
          </a:xfrm>
          <a:prstGeom prst="rect">
            <a:avLst/>
          </a:prstGeom>
        </p:spPr>
      </p:pic>
    </p:spTree>
    <p:extLst>
      <p:ext uri="{BB962C8B-B14F-4D97-AF65-F5344CB8AC3E}">
        <p14:creationId xmlns:p14="http://schemas.microsoft.com/office/powerpoint/2010/main" val="33740453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killeside B">
    <p:bg>
      <p:bgPr>
        <a:solidFill>
          <a:schemeClr val="accent1"/>
        </a:solidFill>
        <a:effectLst/>
      </p:bgPr>
    </p:bg>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3" name="Logo_eng">
            <a:extLst>
              <a:ext uri="{FF2B5EF4-FFF2-40B4-BE49-F238E27FC236}">
                <a16:creationId xmlns:a16="http://schemas.microsoft.com/office/drawing/2014/main" id="{EB45F70E-90F4-C3AF-18C1-297E8B5ECBA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9587" y="6096002"/>
            <a:ext cx="715169" cy="269894"/>
          </a:xfrm>
          <a:prstGeom prst="rect">
            <a:avLst/>
          </a:prstGeom>
        </p:spPr>
      </p:pic>
    </p:spTree>
    <p:extLst>
      <p:ext uri="{BB962C8B-B14F-4D97-AF65-F5344CB8AC3E}">
        <p14:creationId xmlns:p14="http://schemas.microsoft.com/office/powerpoint/2010/main" val="35709738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killeside med bilde">
    <p:bg>
      <p:bgPr>
        <a:solidFill>
          <a:schemeClr val="accent4"/>
        </a:solidFill>
        <a:effectLst/>
      </p:bgPr>
    </p:bg>
    <p:spTree>
      <p:nvGrpSpPr>
        <p:cNvPr id="1" name=""/>
        <p:cNvGrpSpPr/>
        <p:nvPr/>
      </p:nvGrpSpPr>
      <p:grpSpPr>
        <a:xfrm>
          <a:off x="0" y="0"/>
          <a:ext cx="0" cy="0"/>
          <a:chOff x="0" y="0"/>
          <a:chExt cx="0" cy="0"/>
        </a:xfrm>
      </p:grpSpPr>
      <p:sp>
        <p:nvSpPr>
          <p:cNvPr id="8" name="Plassholder for bilde 12">
            <a:extLst>
              <a:ext uri="{FF2B5EF4-FFF2-40B4-BE49-F238E27FC236}">
                <a16:creationId xmlns:a16="http://schemas.microsoft.com/office/drawing/2014/main" id="{419CEB86-510E-ACF9-2922-7B74BC47F012}"/>
              </a:ext>
            </a:extLst>
          </p:cNvPr>
          <p:cNvSpPr>
            <a:spLocks noGrp="1"/>
          </p:cNvSpPr>
          <p:nvPr>
            <p:ph type="pic" sz="quarter" idx="16"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3" name="Logo i plassholder" descr="Innovasjon Norge">
            <a:extLst>
              <a:ext uri="{FF2B5EF4-FFF2-40B4-BE49-F238E27FC236}">
                <a16:creationId xmlns:a16="http://schemas.microsoft.com/office/drawing/2014/main" id="{05730A90-9AE0-2304-41B1-E789CFB60ADE}"/>
              </a:ext>
            </a:extLst>
          </p:cNvPr>
          <p:cNvSpPr>
            <a:spLocks noGrp="1"/>
          </p:cNvSpPr>
          <p:nvPr>
            <p:ph type="body" sz="quarter" idx="14"/>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2B4F9BCE-C568-5F4B-D6D6-BC1EA7648088}"/>
              </a:ext>
            </a:extLst>
          </p:cNvPr>
          <p:cNvSpPr>
            <a:spLocks noGrp="1"/>
          </p:cNvSpPr>
          <p:nvPr>
            <p:ph type="body" sz="quarter" idx="15"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33916879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6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09588" y="203041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785812" y="226324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2287587" y="2263247"/>
            <a:ext cx="2790825" cy="783165"/>
          </a:xfrm>
        </p:spPr>
        <p:txBody>
          <a:bodyPr anchor="ctr" anchorCtr="0"/>
          <a:lstStyle>
            <a:lvl1pPr marL="0" indent="0">
              <a:buNone/>
              <a:defRPr/>
            </a:lvl1pPr>
          </a:lstStyle>
          <a:p>
            <a:pPr lvl="0"/>
            <a:r>
              <a:rPr lang="en-GB"/>
              <a:t>Text</a:t>
            </a:r>
          </a:p>
        </p:txBody>
      </p:sp>
      <p:pic>
        <p:nvPicPr>
          <p:cNvPr id="15" name="Grafikk 14">
            <a:extLst>
              <a:ext uri="{FF2B5EF4-FFF2-40B4-BE49-F238E27FC236}">
                <a16:creationId xmlns:a16="http://schemas.microsoft.com/office/drawing/2014/main" id="{95556386-61A1-C5E1-AAD6-A6FEDA8E442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9588" y="3557966"/>
            <a:ext cx="5332412" cy="1269621"/>
          </a:xfrm>
          <a:prstGeom prst="rect">
            <a:avLst/>
          </a:prstGeom>
        </p:spPr>
      </p:pic>
      <p:sp>
        <p:nvSpPr>
          <p:cNvPr id="16" name="Plassholder for tekst 9">
            <a:extLst>
              <a:ext uri="{FF2B5EF4-FFF2-40B4-BE49-F238E27FC236}">
                <a16:creationId xmlns:a16="http://schemas.microsoft.com/office/drawing/2014/main" id="{B7824557-AA24-6A95-6CA9-29E46F759C7E}"/>
              </a:ext>
            </a:extLst>
          </p:cNvPr>
          <p:cNvSpPr>
            <a:spLocks noGrp="1"/>
          </p:cNvSpPr>
          <p:nvPr>
            <p:ph type="body" sz="quarter" idx="17" hasCustomPrompt="1"/>
          </p:nvPr>
        </p:nvSpPr>
        <p:spPr>
          <a:xfrm>
            <a:off x="785812" y="3790800"/>
            <a:ext cx="1400175" cy="783166"/>
          </a:xfrm>
        </p:spPr>
        <p:txBody>
          <a:bodyPr>
            <a:noAutofit/>
          </a:bodyPr>
          <a:lstStyle>
            <a:lvl1pPr marL="0" indent="0">
              <a:buNone/>
              <a:defRPr sz="4251" b="1" spc="50" baseline="0"/>
            </a:lvl1pPr>
          </a:lstStyle>
          <a:p>
            <a:pPr lvl="0"/>
            <a:r>
              <a:rPr lang="en-GB"/>
              <a:t>0000</a:t>
            </a:r>
          </a:p>
        </p:txBody>
      </p:sp>
      <p:sp>
        <p:nvSpPr>
          <p:cNvPr id="17" name="Plassholder for tekst 11">
            <a:extLst>
              <a:ext uri="{FF2B5EF4-FFF2-40B4-BE49-F238E27FC236}">
                <a16:creationId xmlns:a16="http://schemas.microsoft.com/office/drawing/2014/main" id="{EC117F5B-2C9A-85EA-0D8B-15EB7CFE2CD1}"/>
              </a:ext>
            </a:extLst>
          </p:cNvPr>
          <p:cNvSpPr>
            <a:spLocks noGrp="1"/>
          </p:cNvSpPr>
          <p:nvPr>
            <p:ph type="body" sz="quarter" idx="18" hasCustomPrompt="1"/>
          </p:nvPr>
        </p:nvSpPr>
        <p:spPr>
          <a:xfrm>
            <a:off x="2287587" y="3790800"/>
            <a:ext cx="2790825" cy="783165"/>
          </a:xfrm>
        </p:spPr>
        <p:txBody>
          <a:bodyPr anchor="ctr" anchorCtr="0"/>
          <a:lstStyle>
            <a:lvl1pPr marL="0" indent="0">
              <a:buNone/>
              <a:defRPr/>
            </a:lvl1pPr>
          </a:lstStyle>
          <a:p>
            <a:pPr lvl="0"/>
            <a:r>
              <a:rPr lang="en-GB"/>
              <a:t>Text</a:t>
            </a:r>
          </a:p>
        </p:txBody>
      </p:sp>
      <p:pic>
        <p:nvPicPr>
          <p:cNvPr id="18" name="Grafikk 17">
            <a:extLst>
              <a:ext uri="{FF2B5EF4-FFF2-40B4-BE49-F238E27FC236}">
                <a16:creationId xmlns:a16="http://schemas.microsoft.com/office/drawing/2014/main" id="{95C29750-7DA2-6B8C-7F3B-90B982C6346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09588" y="5078792"/>
            <a:ext cx="5332412" cy="1269621"/>
          </a:xfrm>
          <a:prstGeom prst="rect">
            <a:avLst/>
          </a:prstGeom>
        </p:spPr>
      </p:pic>
      <p:sp>
        <p:nvSpPr>
          <p:cNvPr id="19" name="Plassholder for tekst 9">
            <a:extLst>
              <a:ext uri="{FF2B5EF4-FFF2-40B4-BE49-F238E27FC236}">
                <a16:creationId xmlns:a16="http://schemas.microsoft.com/office/drawing/2014/main" id="{C7284C6C-6EB7-B61F-20AE-0CF38833AA7F}"/>
              </a:ext>
            </a:extLst>
          </p:cNvPr>
          <p:cNvSpPr>
            <a:spLocks noGrp="1"/>
          </p:cNvSpPr>
          <p:nvPr>
            <p:ph type="body" sz="quarter" idx="19" hasCustomPrompt="1"/>
          </p:nvPr>
        </p:nvSpPr>
        <p:spPr>
          <a:xfrm>
            <a:off x="785812" y="5311626"/>
            <a:ext cx="1400175" cy="783166"/>
          </a:xfrm>
        </p:spPr>
        <p:txBody>
          <a:bodyPr>
            <a:noAutofit/>
          </a:bodyPr>
          <a:lstStyle>
            <a:lvl1pPr marL="0" indent="0">
              <a:buNone/>
              <a:defRPr sz="4251" b="1" spc="50" baseline="0"/>
            </a:lvl1pPr>
          </a:lstStyle>
          <a:p>
            <a:pPr lvl="0"/>
            <a:r>
              <a:rPr lang="en-GB"/>
              <a:t>0000</a:t>
            </a:r>
          </a:p>
        </p:txBody>
      </p:sp>
      <p:sp>
        <p:nvSpPr>
          <p:cNvPr id="20" name="Plassholder for tekst 11">
            <a:extLst>
              <a:ext uri="{FF2B5EF4-FFF2-40B4-BE49-F238E27FC236}">
                <a16:creationId xmlns:a16="http://schemas.microsoft.com/office/drawing/2014/main" id="{7E78617F-B31E-732B-A251-9654DF6DD45F}"/>
              </a:ext>
            </a:extLst>
          </p:cNvPr>
          <p:cNvSpPr>
            <a:spLocks noGrp="1"/>
          </p:cNvSpPr>
          <p:nvPr>
            <p:ph type="body" sz="quarter" idx="20" hasCustomPrompt="1"/>
          </p:nvPr>
        </p:nvSpPr>
        <p:spPr>
          <a:xfrm>
            <a:off x="2287587" y="5311626"/>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6350000" y="5085519"/>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8353"/>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8353"/>
            <a:ext cx="2790825" cy="783165"/>
          </a:xfrm>
        </p:spPr>
        <p:txBody>
          <a:bodyPr anchor="ctr" anchorCtr="0"/>
          <a:lstStyle>
            <a:lvl1pPr marL="0" indent="0">
              <a:buNone/>
              <a:defRPr/>
            </a:lvl1pPr>
          </a:lstStyle>
          <a:p>
            <a:pPr lvl="0"/>
            <a:r>
              <a:rPr lang="en-GB"/>
              <a:t>Text</a:t>
            </a:r>
          </a:p>
        </p:txBody>
      </p:sp>
    </p:spTree>
    <p:extLst>
      <p:ext uri="{BB962C8B-B14F-4D97-AF65-F5344CB8AC3E}">
        <p14:creationId xmlns:p14="http://schemas.microsoft.com/office/powerpoint/2010/main" val="14252891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kst og 4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351588" y="51276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6627812" y="74559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8129587" y="745597"/>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5078792"/>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1626"/>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1626"/>
            <a:ext cx="2790825" cy="783165"/>
          </a:xfrm>
        </p:spPr>
        <p:txBody>
          <a:bodyPr anchor="ctr" anchorCtr="0"/>
          <a:lstStyle>
            <a:lvl1pPr marL="0" indent="0">
              <a:buNone/>
              <a:defRPr/>
            </a:lvl1pPr>
          </a:lstStyle>
          <a:p>
            <a:pPr lvl="0"/>
            <a:r>
              <a:rPr lang="en-GB"/>
              <a:t>Text</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a:t>This is body text that can be quite long. It is set in 15 pt Regular. This and the previous slide are used to highlight key figures.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334370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a:t>This is body text that can be quite long. It is set in 15 pt Regular. This slide should be used if you want to emphasise the message with an image. This type of slide is no longer used as divider slides.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751873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12" name="Plassholder for stikktittel">
            <a:extLst>
              <a:ext uri="{FF2B5EF4-FFF2-40B4-BE49-F238E27FC236}">
                <a16:creationId xmlns:a16="http://schemas.microsoft.com/office/drawing/2014/main" id="{2658DB38-13CB-4EA1-D7B2-7030476560FA}"/>
              </a:ext>
            </a:extLst>
          </p:cNvPr>
          <p:cNvSpPr>
            <a:spLocks noGrp="1"/>
          </p:cNvSpPr>
          <p:nvPr>
            <p:ph type="body" sz="quarter" idx="14" hasCustomPrompt="1"/>
          </p:nvPr>
        </p:nvSpPr>
        <p:spPr>
          <a:xfrm>
            <a:off x="509588" y="496117"/>
            <a:ext cx="1117282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0F6A5C6-E1C4-952D-DABF-1BB5BF893E82}"/>
              </a:ext>
            </a:extLst>
          </p:cNvPr>
          <p:cNvSpPr>
            <a:spLocks noGrp="1"/>
          </p:cNvSpPr>
          <p:nvPr>
            <p:ph type="title" hasCustomPrompt="1"/>
          </p:nvPr>
        </p:nvSpPr>
        <p:spPr>
          <a:xfrm>
            <a:off x="509588" y="766764"/>
            <a:ext cx="11172825" cy="976229"/>
          </a:xfrm>
        </p:spPr>
        <p:txBody>
          <a:bodyPr/>
          <a:lstStyle/>
          <a:p>
            <a:r>
              <a:rPr lang="en-GB"/>
              <a:t>Heading can also span two lines if needed</a:t>
            </a:r>
          </a:p>
        </p:txBody>
      </p:sp>
      <p:sp>
        <p:nvSpPr>
          <p:cNvPr id="5" name="Plassholder for dato 4">
            <a:extLst>
              <a:ext uri="{FF2B5EF4-FFF2-40B4-BE49-F238E27FC236}">
                <a16:creationId xmlns:a16="http://schemas.microsoft.com/office/drawing/2014/main" id="{AF9189F2-90EA-8E91-C548-D83149ABBCEB}"/>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6" name="Plassholder for bunntekst 5">
            <a:extLst>
              <a:ext uri="{FF2B5EF4-FFF2-40B4-BE49-F238E27FC236}">
                <a16:creationId xmlns:a16="http://schemas.microsoft.com/office/drawing/2014/main" id="{260C1620-A883-B651-8150-B415FC34F171}"/>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3DC0A9E3-377C-16F0-9402-9273CFB90EE4}"/>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Plassholder for innhold 2">
            <a:extLst>
              <a:ext uri="{FF2B5EF4-FFF2-40B4-BE49-F238E27FC236}">
                <a16:creationId xmlns:a16="http://schemas.microsoft.com/office/drawing/2014/main" id="{4B66BDAB-53C3-9387-6963-C2D5BC250D85}"/>
              </a:ext>
            </a:extLst>
          </p:cNvPr>
          <p:cNvSpPr>
            <a:spLocks noGrp="1"/>
          </p:cNvSpPr>
          <p:nvPr>
            <p:ph idx="1" hasCustomPrompt="1"/>
          </p:nvPr>
        </p:nvSpPr>
        <p:spPr>
          <a:xfrm>
            <a:off x="509543"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1" name="Plassholder for innhold 2">
            <a:extLst>
              <a:ext uri="{FF2B5EF4-FFF2-40B4-BE49-F238E27FC236}">
                <a16:creationId xmlns:a16="http://schemas.microsoft.com/office/drawing/2014/main" id="{C388A36B-976B-F6C8-39FB-E0F3DA7A92B0}"/>
              </a:ext>
            </a:extLst>
          </p:cNvPr>
          <p:cNvSpPr>
            <a:spLocks noGrp="1"/>
          </p:cNvSpPr>
          <p:nvPr>
            <p:ph idx="13" hasCustomPrompt="1"/>
          </p:nvPr>
        </p:nvSpPr>
        <p:spPr>
          <a:xfrm>
            <a:off x="6349954"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9206560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8885236" cy="276999"/>
          </a:xfrm>
        </p:spPr>
        <p:txBody>
          <a:bodyPr>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p:txBody>
          <a:bodyPr/>
          <a:lstStyle>
            <a:lvl1pPr marL="0" indent="0">
              <a:buNone/>
              <a:defRPr/>
            </a:lvl1pPr>
          </a:lstStyle>
          <a:p>
            <a:pPr lvl="0"/>
            <a:r>
              <a:rPr lang="en-GB"/>
              <a:t>This is body text that can be quite long. It is set in 15 pt Regular. This slide is used when you have a longer message that is difficult to illustrate with pictures or illustrations. Should only be used when there is a need for longer text and less of other content, for example a background for the topic you are going to talk about or an explanation of a complicated subject.</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24129716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iten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 If desired, this type of illustration can also be centred on the slide, but this method provides a better diagonal.</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39309827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tor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0"/>
            <a:ext cx="5081587" cy="6862788"/>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031424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Heldekkende bilde med tekst">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C744AF40-20AC-AAF0-4170-50FBD71C7573}"/>
              </a:ext>
            </a:extLst>
          </p:cNvPr>
          <p:cNvSpPr>
            <a:spLocks noGrp="1"/>
          </p:cNvSpPr>
          <p:nvPr>
            <p:ph type="pic" sz="quarter" idx="17"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8" name="Plassholder for stikktittel">
            <a:extLst>
              <a:ext uri="{FF2B5EF4-FFF2-40B4-BE49-F238E27FC236}">
                <a16:creationId xmlns:a16="http://schemas.microsoft.com/office/drawing/2014/main" id="{FFD362EC-CB80-3367-ECCC-2D740F0F40F7}"/>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9A70B36-96F6-CD04-E3DF-CA9981E15034}"/>
              </a:ext>
            </a:extLst>
          </p:cNvPr>
          <p:cNvSpPr>
            <a:spLocks noGrp="1"/>
          </p:cNvSpPr>
          <p:nvPr>
            <p:ph type="title" hasCustomPrompt="1"/>
          </p:nvPr>
        </p:nvSpPr>
        <p:spPr>
          <a:xfrm>
            <a:off x="2120900" y="2452770"/>
            <a:ext cx="7950200" cy="1463734"/>
          </a:xfrm>
        </p:spPr>
        <p:txBody>
          <a:bodyPr>
            <a:noAutofit/>
          </a:bodyPr>
          <a:lstStyle>
            <a:lvl1pPr algn="ctr">
              <a:defRPr>
                <a:solidFill>
                  <a:schemeClr val="bg1"/>
                </a:solidFill>
              </a:defRPr>
            </a:lvl1pPr>
          </a:lstStyle>
          <a:p>
            <a:r>
              <a:rPr lang="en-GB">
                <a:effectLst/>
              </a:rPr>
              <a:t>Here you can write something over the full-screen image to make an impression or strengthen the message</a:t>
            </a:r>
            <a:endParaRPr lang="en-GB"/>
          </a:p>
        </p:txBody>
      </p:sp>
      <p:sp>
        <p:nvSpPr>
          <p:cNvPr id="3" name="Plassholder for dato 2">
            <a:extLst>
              <a:ext uri="{FF2B5EF4-FFF2-40B4-BE49-F238E27FC236}">
                <a16:creationId xmlns:a16="http://schemas.microsoft.com/office/drawing/2014/main" id="{9F1CEC40-2153-5994-24D0-9AF80AEC9921}"/>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334926ED-176E-D4EF-854F-455047A50BAF}"/>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E906F7F9-51E5-575B-84D8-6034B1D8C62E}"/>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0" name="Plassholder for fotokreditering">
            <a:extLst>
              <a:ext uri="{FF2B5EF4-FFF2-40B4-BE49-F238E27FC236}">
                <a16:creationId xmlns:a16="http://schemas.microsoft.com/office/drawing/2014/main" id="{2C2868E4-F409-61CE-0B5B-972B25D9FC0A}"/>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6" name="Logo i plassholder" descr="Innovasjon Norge">
            <a:extLst>
              <a:ext uri="{FF2B5EF4-FFF2-40B4-BE49-F238E27FC236}">
                <a16:creationId xmlns:a16="http://schemas.microsoft.com/office/drawing/2014/main" id="{C1FBD595-8B5F-0689-3C77-E9721913F5B5}"/>
              </a:ext>
            </a:extLst>
          </p:cNvPr>
          <p:cNvSpPr>
            <a:spLocks noGrp="1"/>
          </p:cNvSpPr>
          <p:nvPr>
            <p:ph type="body" sz="quarter" idx="18"/>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Tree>
    <p:extLst>
      <p:ext uri="{BB962C8B-B14F-4D97-AF65-F5344CB8AC3E}">
        <p14:creationId xmlns:p14="http://schemas.microsoft.com/office/powerpoint/2010/main" val="12915831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2540000" y="2087391"/>
            <a:ext cx="7112000" cy="2438745"/>
          </a:xfrm>
        </p:spPr>
        <p:txBody>
          <a:bodyPr anchor="ctr" anchorCtr="0">
            <a:noAutofit/>
          </a:bodyPr>
          <a:lstStyle>
            <a:lvl1pPr algn="ctr">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2540001" y="5063297"/>
            <a:ext cx="7112000" cy="258532"/>
          </a:xfrm>
        </p:spPr>
        <p:txBody>
          <a:bodyPr anchor="b" anchorCtr="0">
            <a:noAutofit/>
          </a:bodyPr>
          <a:lstStyle>
            <a:lvl1pPr marL="0" indent="0" algn="ctr">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2540001" y="5330202"/>
            <a:ext cx="7112000" cy="258532"/>
          </a:xfrm>
        </p:spPr>
        <p:txBody>
          <a:bodyPr anchor="t" anchorCtr="0">
            <a:noAutofit/>
          </a:bodyPr>
          <a:lstStyle>
            <a:lvl1pPr marL="0" indent="0" algn="ctr">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2000" y="507473"/>
            <a:ext cx="509588" cy="509588"/>
          </a:xfrm>
          <a:prstGeom prst="rect">
            <a:avLst/>
          </a:prstGeom>
        </p:spPr>
      </p:pic>
    </p:spTree>
    <p:extLst>
      <p:ext uri="{BB962C8B-B14F-4D97-AF65-F5344CB8AC3E}">
        <p14:creationId xmlns:p14="http://schemas.microsoft.com/office/powerpoint/2010/main" val="29508229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tat med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509588" y="2040918"/>
            <a:ext cx="5842000" cy="2438745"/>
          </a:xfrm>
        </p:spPr>
        <p:txBody>
          <a:bodyPr anchor="t" anchorCtr="0">
            <a:noAutofit/>
          </a:bodyPr>
          <a:lstStyle>
            <a:lvl1pPr algn="l">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509588" y="5065508"/>
            <a:ext cx="5842000" cy="258532"/>
          </a:xfrm>
        </p:spPr>
        <p:txBody>
          <a:bodyPr anchor="b" anchorCtr="0">
            <a:noAutofit/>
          </a:bodyPr>
          <a:lstStyle>
            <a:lvl1pPr marL="0" indent="0" algn="l">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509588" y="5332413"/>
            <a:ext cx="5842000" cy="258532"/>
          </a:xfrm>
        </p:spPr>
        <p:txBody>
          <a:bodyPr anchor="t" anchorCtr="0">
            <a:noAutofit/>
          </a:bodyPr>
          <a:lstStyle>
            <a:lvl1pPr marL="0" indent="0" algn="l">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0382" y="507473"/>
            <a:ext cx="509588" cy="509588"/>
          </a:xfrm>
          <a:prstGeom prst="rect">
            <a:avLst/>
          </a:prstGeom>
        </p:spPr>
      </p:pic>
      <p:sp>
        <p:nvSpPr>
          <p:cNvPr id="8" name="Plassholder for bilde 12">
            <a:extLst>
              <a:ext uri="{FF2B5EF4-FFF2-40B4-BE49-F238E27FC236}">
                <a16:creationId xmlns:a16="http://schemas.microsoft.com/office/drawing/2014/main" id="{254B2B45-E115-359D-0022-A300781E5CD2}"/>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26E9F3D1-ABCC-AF20-9B32-EACC8356D370}"/>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4866279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9735877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AD064978-874C-7D8A-AFE0-B180BBD131D1}"/>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3" name="Plassholder for bunntekst 2">
            <a:extLst>
              <a:ext uri="{FF2B5EF4-FFF2-40B4-BE49-F238E27FC236}">
                <a16:creationId xmlns:a16="http://schemas.microsoft.com/office/drawing/2014/main" id="{E1478240-A459-CDB4-8DEB-93A2E871565D}"/>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B620AF32-9AE9-644B-1BE5-C69DEA28D57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5" name="Tittel 1">
            <a:extLst>
              <a:ext uri="{FF2B5EF4-FFF2-40B4-BE49-F238E27FC236}">
                <a16:creationId xmlns:a16="http://schemas.microsoft.com/office/drawing/2014/main" id="{F77EDC89-EC50-7887-13EF-4967CDF0067D}"/>
              </a:ext>
            </a:extLst>
          </p:cNvPr>
          <p:cNvSpPr>
            <a:spLocks noGrp="1"/>
          </p:cNvSpPr>
          <p:nvPr>
            <p:ph type="title" hasCustomPrompt="1"/>
          </p:nvPr>
        </p:nvSpPr>
        <p:spPr>
          <a:xfrm>
            <a:off x="509588" y="-507429"/>
            <a:ext cx="10515600" cy="462434"/>
          </a:xfrm>
        </p:spPr>
        <p:txBody>
          <a:bodyPr anchor="b" anchorCtr="0">
            <a:normAutofit/>
          </a:bodyPr>
          <a:lstStyle>
            <a:lvl1pPr>
              <a:defRPr sz="2600"/>
            </a:lvl1pPr>
          </a:lstStyle>
          <a:p>
            <a:r>
              <a:rPr lang="en-GB"/>
              <a:t>Title for universal design</a:t>
            </a:r>
          </a:p>
        </p:txBody>
      </p:sp>
    </p:spTree>
    <p:extLst>
      <p:ext uri="{BB962C8B-B14F-4D97-AF65-F5344CB8AC3E}">
        <p14:creationId xmlns:p14="http://schemas.microsoft.com/office/powerpoint/2010/main" val="30430902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07B2ECAA-D3C0-0320-6C35-D0A2F20CF693}"/>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Flexible team slide</a:t>
            </a:r>
          </a:p>
        </p:txBody>
      </p:sp>
      <p:sp>
        <p:nvSpPr>
          <p:cNvPr id="9" name="Tittel 1">
            <a:extLst>
              <a:ext uri="{FF2B5EF4-FFF2-40B4-BE49-F238E27FC236}">
                <a16:creationId xmlns:a16="http://schemas.microsoft.com/office/drawing/2014/main" id="{460E0C2B-C5F5-EB8B-3CC8-240D55EBB18A}"/>
              </a:ext>
            </a:extLst>
          </p:cNvPr>
          <p:cNvSpPr>
            <a:spLocks noGrp="1"/>
          </p:cNvSpPr>
          <p:nvPr>
            <p:ph type="title" hasCustomPrompt="1"/>
          </p:nvPr>
        </p:nvSpPr>
        <p:spPr>
          <a:xfrm>
            <a:off x="509589" y="766764"/>
            <a:ext cx="11172822" cy="976229"/>
          </a:xfrm>
        </p:spPr>
        <p:txBody>
          <a:bodyPr/>
          <a:lstStyle/>
          <a:p>
            <a:r>
              <a:rPr lang="en-GB"/>
              <a:t>Heading</a:t>
            </a:r>
          </a:p>
        </p:txBody>
      </p:sp>
      <p:sp>
        <p:nvSpPr>
          <p:cNvPr id="3" name="Plassholder for dato 2">
            <a:extLst>
              <a:ext uri="{FF2B5EF4-FFF2-40B4-BE49-F238E27FC236}">
                <a16:creationId xmlns:a16="http://schemas.microsoft.com/office/drawing/2014/main" id="{035A8B9B-9002-4929-2FE9-EC3312216D5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D9D3B217-9D50-23E0-3E60-488A4EB1CF3B}"/>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DD6BBC38-A88C-8352-B9AD-ED6307664B25}"/>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8" name="Plassholder for bilde 10">
            <a:extLst>
              <a:ext uri="{FF2B5EF4-FFF2-40B4-BE49-F238E27FC236}">
                <a16:creationId xmlns:a16="http://schemas.microsoft.com/office/drawing/2014/main" id="{D1418CE3-786F-FFBA-D693-FD7B5C5D1ABF}"/>
              </a:ext>
            </a:extLst>
          </p:cNvPr>
          <p:cNvSpPr>
            <a:spLocks noGrp="1"/>
          </p:cNvSpPr>
          <p:nvPr>
            <p:ph type="pic" sz="quarter" idx="20" hasCustomPrompt="1"/>
          </p:nvPr>
        </p:nvSpPr>
        <p:spPr>
          <a:xfrm>
            <a:off x="812323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9" name="Plassholder for tekst 12">
            <a:extLst>
              <a:ext uri="{FF2B5EF4-FFF2-40B4-BE49-F238E27FC236}">
                <a16:creationId xmlns:a16="http://schemas.microsoft.com/office/drawing/2014/main" id="{EA71EBA1-A8C3-1A73-216C-CA1FEF0695E9}"/>
              </a:ext>
            </a:extLst>
          </p:cNvPr>
          <p:cNvSpPr>
            <a:spLocks noGrp="1"/>
          </p:cNvSpPr>
          <p:nvPr>
            <p:ph type="body" sz="quarter" idx="21" hasCustomPrompt="1"/>
          </p:nvPr>
        </p:nvSpPr>
        <p:spPr>
          <a:xfrm>
            <a:off x="913765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2" name="Plassholder for tekst 14">
            <a:extLst>
              <a:ext uri="{FF2B5EF4-FFF2-40B4-BE49-F238E27FC236}">
                <a16:creationId xmlns:a16="http://schemas.microsoft.com/office/drawing/2014/main" id="{7FA97CDB-4160-81B2-7172-9B03536B155D}"/>
              </a:ext>
            </a:extLst>
          </p:cNvPr>
          <p:cNvSpPr>
            <a:spLocks noGrp="1"/>
          </p:cNvSpPr>
          <p:nvPr>
            <p:ph type="body" sz="quarter" idx="32" hasCustomPrompt="1"/>
          </p:nvPr>
        </p:nvSpPr>
        <p:spPr>
          <a:xfrm>
            <a:off x="9389268" y="2541584"/>
            <a:ext cx="2030413" cy="231775"/>
          </a:xfrm>
        </p:spPr>
        <p:txBody>
          <a:bodyPr/>
          <a:lstStyle>
            <a:lvl1pPr marL="0" indent="0">
              <a:buNone/>
              <a:defRPr sz="1000">
                <a:solidFill>
                  <a:schemeClr val="bg1"/>
                </a:solidFill>
              </a:defRPr>
            </a:lvl1pPr>
          </a:lstStyle>
          <a:p>
            <a:pPr lvl="0"/>
            <a:r>
              <a:rPr lang="en-GB"/>
              <a:t>Job title</a:t>
            </a:r>
          </a:p>
        </p:txBody>
      </p:sp>
      <p:sp>
        <p:nvSpPr>
          <p:cNvPr id="16" name="Plassholder for bilde 10">
            <a:extLst>
              <a:ext uri="{FF2B5EF4-FFF2-40B4-BE49-F238E27FC236}">
                <a16:creationId xmlns:a16="http://schemas.microsoft.com/office/drawing/2014/main" id="{8C9A0995-50CE-D5ED-C816-58133BED34A1}"/>
              </a:ext>
            </a:extLst>
          </p:cNvPr>
          <p:cNvSpPr>
            <a:spLocks noGrp="1"/>
          </p:cNvSpPr>
          <p:nvPr>
            <p:ph type="pic" sz="quarter" idx="18" hasCustomPrompt="1"/>
          </p:nvPr>
        </p:nvSpPr>
        <p:spPr>
          <a:xfrm>
            <a:off x="4316413"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7" name="Plassholder for tekst 12">
            <a:extLst>
              <a:ext uri="{FF2B5EF4-FFF2-40B4-BE49-F238E27FC236}">
                <a16:creationId xmlns:a16="http://schemas.microsoft.com/office/drawing/2014/main" id="{FDCD9BC6-9DE0-27FE-81C0-0BFFA593F058}"/>
              </a:ext>
            </a:extLst>
          </p:cNvPr>
          <p:cNvSpPr>
            <a:spLocks noGrp="1"/>
          </p:cNvSpPr>
          <p:nvPr>
            <p:ph type="body" sz="quarter" idx="19" hasCustomPrompt="1"/>
          </p:nvPr>
        </p:nvSpPr>
        <p:spPr>
          <a:xfrm>
            <a:off x="5330825" y="2030413"/>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9" name="Plassholder for tekst 14">
            <a:extLst>
              <a:ext uri="{FF2B5EF4-FFF2-40B4-BE49-F238E27FC236}">
                <a16:creationId xmlns:a16="http://schemas.microsoft.com/office/drawing/2014/main" id="{CD138232-B7BD-5E83-C9F0-554659F476DC}"/>
              </a:ext>
            </a:extLst>
          </p:cNvPr>
          <p:cNvSpPr>
            <a:spLocks noGrp="1"/>
          </p:cNvSpPr>
          <p:nvPr>
            <p:ph type="body" sz="quarter" idx="31" hasCustomPrompt="1"/>
          </p:nvPr>
        </p:nvSpPr>
        <p:spPr>
          <a:xfrm>
            <a:off x="5578520" y="2541584"/>
            <a:ext cx="2030413" cy="231775"/>
          </a:xfrm>
        </p:spPr>
        <p:txBody>
          <a:bodyPr/>
          <a:lstStyle>
            <a:lvl1pPr marL="0" indent="0">
              <a:buNone/>
              <a:defRPr sz="1000">
                <a:solidFill>
                  <a:schemeClr val="tx1"/>
                </a:solidFill>
              </a:defRPr>
            </a:lvl1pPr>
          </a:lstStyle>
          <a:p>
            <a:pPr lvl="0"/>
            <a:r>
              <a:rPr lang="en-GB"/>
              <a:t>Job title</a:t>
            </a:r>
          </a:p>
        </p:txBody>
      </p:sp>
      <p:sp>
        <p:nvSpPr>
          <p:cNvPr id="11" name="Plassholder for bilde 10">
            <a:extLst>
              <a:ext uri="{FF2B5EF4-FFF2-40B4-BE49-F238E27FC236}">
                <a16:creationId xmlns:a16="http://schemas.microsoft.com/office/drawing/2014/main" id="{0845BE1C-B402-2A9C-5E06-271A4CC809DB}"/>
              </a:ext>
            </a:extLst>
          </p:cNvPr>
          <p:cNvSpPr>
            <a:spLocks noGrp="1"/>
          </p:cNvSpPr>
          <p:nvPr>
            <p:ph type="pic" sz="quarter" idx="15" hasCustomPrompt="1"/>
          </p:nvPr>
        </p:nvSpPr>
        <p:spPr>
          <a:xfrm>
            <a:off x="50958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3" name="Plassholder for tekst 12">
            <a:extLst>
              <a:ext uri="{FF2B5EF4-FFF2-40B4-BE49-F238E27FC236}">
                <a16:creationId xmlns:a16="http://schemas.microsoft.com/office/drawing/2014/main" id="{A32C1152-0867-E97E-769C-EC4F20AFD42E}"/>
              </a:ext>
            </a:extLst>
          </p:cNvPr>
          <p:cNvSpPr>
            <a:spLocks noGrp="1"/>
          </p:cNvSpPr>
          <p:nvPr>
            <p:ph type="body" sz="quarter" idx="16" hasCustomPrompt="1"/>
          </p:nvPr>
        </p:nvSpPr>
        <p:spPr>
          <a:xfrm>
            <a:off x="152400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15" name="Plassholder for tekst 14">
            <a:extLst>
              <a:ext uri="{FF2B5EF4-FFF2-40B4-BE49-F238E27FC236}">
                <a16:creationId xmlns:a16="http://schemas.microsoft.com/office/drawing/2014/main" id="{1AD24F12-929D-A6D1-610B-6D517B02A704}"/>
              </a:ext>
            </a:extLst>
          </p:cNvPr>
          <p:cNvSpPr>
            <a:spLocks noGrp="1"/>
          </p:cNvSpPr>
          <p:nvPr>
            <p:ph type="body" sz="quarter" idx="17" hasCustomPrompt="1"/>
          </p:nvPr>
        </p:nvSpPr>
        <p:spPr>
          <a:xfrm>
            <a:off x="1778000" y="2541584"/>
            <a:ext cx="2030413" cy="231775"/>
          </a:xfrm>
        </p:spPr>
        <p:txBody>
          <a:bodyPr/>
          <a:lstStyle>
            <a:lvl1pPr marL="0" indent="0">
              <a:buNone/>
              <a:defRPr sz="1000">
                <a:solidFill>
                  <a:schemeClr val="bg1"/>
                </a:solidFill>
              </a:defRPr>
            </a:lvl1pPr>
          </a:lstStyle>
          <a:p>
            <a:pPr lvl="0"/>
            <a:r>
              <a:rPr lang="en-GB"/>
              <a:t>Job title</a:t>
            </a:r>
          </a:p>
        </p:txBody>
      </p:sp>
      <p:sp>
        <p:nvSpPr>
          <p:cNvPr id="20" name="Plassholder for bilde 10">
            <a:extLst>
              <a:ext uri="{FF2B5EF4-FFF2-40B4-BE49-F238E27FC236}">
                <a16:creationId xmlns:a16="http://schemas.microsoft.com/office/drawing/2014/main" id="{95F900D5-ABFF-817A-15C9-042C41F2592B}"/>
              </a:ext>
            </a:extLst>
          </p:cNvPr>
          <p:cNvSpPr>
            <a:spLocks noGrp="1"/>
          </p:cNvSpPr>
          <p:nvPr>
            <p:ph type="pic" sz="quarter" idx="22" hasCustomPrompt="1"/>
          </p:nvPr>
        </p:nvSpPr>
        <p:spPr>
          <a:xfrm>
            <a:off x="3051925"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1" name="Plassholder for tekst 12">
            <a:extLst>
              <a:ext uri="{FF2B5EF4-FFF2-40B4-BE49-F238E27FC236}">
                <a16:creationId xmlns:a16="http://schemas.microsoft.com/office/drawing/2014/main" id="{25DF96E5-E461-2F10-13AB-31679D9A1968}"/>
              </a:ext>
            </a:extLst>
          </p:cNvPr>
          <p:cNvSpPr>
            <a:spLocks noGrp="1"/>
          </p:cNvSpPr>
          <p:nvPr>
            <p:ph type="body" sz="quarter" idx="23" hasCustomPrompt="1"/>
          </p:nvPr>
        </p:nvSpPr>
        <p:spPr>
          <a:xfrm>
            <a:off x="509588"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2" name="Plassholder for tekst 14">
            <a:extLst>
              <a:ext uri="{FF2B5EF4-FFF2-40B4-BE49-F238E27FC236}">
                <a16:creationId xmlns:a16="http://schemas.microsoft.com/office/drawing/2014/main" id="{FC5AE675-8A26-48A8-4DED-6CC3228C97FD}"/>
              </a:ext>
            </a:extLst>
          </p:cNvPr>
          <p:cNvSpPr>
            <a:spLocks noGrp="1"/>
          </p:cNvSpPr>
          <p:nvPr>
            <p:ph type="body" sz="quarter" idx="24" hasCustomPrompt="1"/>
          </p:nvPr>
        </p:nvSpPr>
        <p:spPr>
          <a:xfrm>
            <a:off x="763588" y="3821209"/>
            <a:ext cx="2030413" cy="231775"/>
          </a:xfrm>
        </p:spPr>
        <p:txBody>
          <a:bodyPr/>
          <a:lstStyle>
            <a:lvl1pPr marL="0" indent="0">
              <a:buNone/>
              <a:defRPr sz="1000">
                <a:solidFill>
                  <a:schemeClr val="tx1"/>
                </a:solidFill>
              </a:defRPr>
            </a:lvl1pPr>
          </a:lstStyle>
          <a:p>
            <a:pPr lvl="0"/>
            <a:r>
              <a:rPr lang="en-GB"/>
              <a:t>Job title</a:t>
            </a:r>
          </a:p>
        </p:txBody>
      </p:sp>
      <p:sp>
        <p:nvSpPr>
          <p:cNvPr id="23" name="Plassholder for bilde 10">
            <a:extLst>
              <a:ext uri="{FF2B5EF4-FFF2-40B4-BE49-F238E27FC236}">
                <a16:creationId xmlns:a16="http://schemas.microsoft.com/office/drawing/2014/main" id="{275F2AA2-E6F8-3A67-2E68-B63EAAD735A6}"/>
              </a:ext>
            </a:extLst>
          </p:cNvPr>
          <p:cNvSpPr>
            <a:spLocks noGrp="1"/>
          </p:cNvSpPr>
          <p:nvPr>
            <p:ph type="pic" sz="quarter" idx="25" hasCustomPrompt="1"/>
          </p:nvPr>
        </p:nvSpPr>
        <p:spPr>
          <a:xfrm>
            <a:off x="6858750"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4" name="Plassholder for tekst 12">
            <a:extLst>
              <a:ext uri="{FF2B5EF4-FFF2-40B4-BE49-F238E27FC236}">
                <a16:creationId xmlns:a16="http://schemas.microsoft.com/office/drawing/2014/main" id="{56300989-4EA1-88D1-AD70-59560042FF43}"/>
              </a:ext>
            </a:extLst>
          </p:cNvPr>
          <p:cNvSpPr>
            <a:spLocks noGrp="1"/>
          </p:cNvSpPr>
          <p:nvPr>
            <p:ph type="body" sz="quarter" idx="26" hasCustomPrompt="1"/>
          </p:nvPr>
        </p:nvSpPr>
        <p:spPr>
          <a:xfrm>
            <a:off x="4316413" y="3310038"/>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25" name="Plassholder for tekst 14">
            <a:extLst>
              <a:ext uri="{FF2B5EF4-FFF2-40B4-BE49-F238E27FC236}">
                <a16:creationId xmlns:a16="http://schemas.microsoft.com/office/drawing/2014/main" id="{FE73ED12-0F9A-5A4B-CA18-E8E3AC22F71C}"/>
              </a:ext>
            </a:extLst>
          </p:cNvPr>
          <p:cNvSpPr>
            <a:spLocks noGrp="1"/>
          </p:cNvSpPr>
          <p:nvPr>
            <p:ph type="body" sz="quarter" idx="27" hasCustomPrompt="1"/>
          </p:nvPr>
        </p:nvSpPr>
        <p:spPr>
          <a:xfrm>
            <a:off x="4570413" y="3821209"/>
            <a:ext cx="2030413" cy="231775"/>
          </a:xfrm>
        </p:spPr>
        <p:txBody>
          <a:bodyPr/>
          <a:lstStyle>
            <a:lvl1pPr marL="0" indent="0">
              <a:buNone/>
              <a:defRPr sz="1000">
                <a:solidFill>
                  <a:schemeClr val="bg1"/>
                </a:solidFill>
              </a:defRPr>
            </a:lvl1pPr>
          </a:lstStyle>
          <a:p>
            <a:pPr lvl="0"/>
            <a:r>
              <a:rPr lang="en-GB"/>
              <a:t>Job title</a:t>
            </a:r>
          </a:p>
        </p:txBody>
      </p:sp>
      <p:sp>
        <p:nvSpPr>
          <p:cNvPr id="26" name="Plassholder for bilde 10">
            <a:extLst>
              <a:ext uri="{FF2B5EF4-FFF2-40B4-BE49-F238E27FC236}">
                <a16:creationId xmlns:a16="http://schemas.microsoft.com/office/drawing/2014/main" id="{EDD3049D-2B8D-56D7-9599-CBDAF57E6CA6}"/>
              </a:ext>
            </a:extLst>
          </p:cNvPr>
          <p:cNvSpPr>
            <a:spLocks noGrp="1"/>
          </p:cNvSpPr>
          <p:nvPr>
            <p:ph type="pic" sz="quarter" idx="28" hasCustomPrompt="1"/>
          </p:nvPr>
        </p:nvSpPr>
        <p:spPr>
          <a:xfrm>
            <a:off x="10685344"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7" name="Plassholder for tekst 12">
            <a:extLst>
              <a:ext uri="{FF2B5EF4-FFF2-40B4-BE49-F238E27FC236}">
                <a16:creationId xmlns:a16="http://schemas.microsoft.com/office/drawing/2014/main" id="{892A208A-9165-4523-07A0-95310021B0E0}"/>
              </a:ext>
            </a:extLst>
          </p:cNvPr>
          <p:cNvSpPr>
            <a:spLocks noGrp="1"/>
          </p:cNvSpPr>
          <p:nvPr>
            <p:ph type="body" sz="quarter" idx="29" hasCustomPrompt="1"/>
          </p:nvPr>
        </p:nvSpPr>
        <p:spPr>
          <a:xfrm>
            <a:off x="8143007"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8" name="Plassholder for tekst 14">
            <a:extLst>
              <a:ext uri="{FF2B5EF4-FFF2-40B4-BE49-F238E27FC236}">
                <a16:creationId xmlns:a16="http://schemas.microsoft.com/office/drawing/2014/main" id="{FC50F769-854B-B7DA-2E06-6EF2FC711395}"/>
              </a:ext>
            </a:extLst>
          </p:cNvPr>
          <p:cNvSpPr>
            <a:spLocks noGrp="1"/>
          </p:cNvSpPr>
          <p:nvPr>
            <p:ph type="body" sz="quarter" idx="30" hasCustomPrompt="1"/>
          </p:nvPr>
        </p:nvSpPr>
        <p:spPr>
          <a:xfrm>
            <a:off x="8397007" y="3821209"/>
            <a:ext cx="2030413" cy="231775"/>
          </a:xfrm>
        </p:spPr>
        <p:txBody>
          <a:bodyPr/>
          <a:lstStyle>
            <a:lvl1pPr marL="0" indent="0">
              <a:buNone/>
              <a:defRPr sz="1000">
                <a:solidFill>
                  <a:schemeClr val="tx1"/>
                </a:solidFill>
              </a:defRPr>
            </a:lvl1pPr>
          </a:lstStyle>
          <a:p>
            <a:pPr lvl="0"/>
            <a:r>
              <a:rPr lang="en-GB"/>
              <a:t>Job title</a:t>
            </a:r>
          </a:p>
        </p:txBody>
      </p:sp>
      <p:sp>
        <p:nvSpPr>
          <p:cNvPr id="33" name="Plassholder for bilde 10">
            <a:extLst>
              <a:ext uri="{FF2B5EF4-FFF2-40B4-BE49-F238E27FC236}">
                <a16:creationId xmlns:a16="http://schemas.microsoft.com/office/drawing/2014/main" id="{AC660B9E-5527-22E2-A2CA-A77B34C0EFBE}"/>
              </a:ext>
            </a:extLst>
          </p:cNvPr>
          <p:cNvSpPr>
            <a:spLocks noGrp="1"/>
          </p:cNvSpPr>
          <p:nvPr>
            <p:ph type="pic" sz="quarter" idx="33" hasCustomPrompt="1"/>
          </p:nvPr>
        </p:nvSpPr>
        <p:spPr>
          <a:xfrm>
            <a:off x="50958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4" name="Plassholder for tekst 12">
            <a:extLst>
              <a:ext uri="{FF2B5EF4-FFF2-40B4-BE49-F238E27FC236}">
                <a16:creationId xmlns:a16="http://schemas.microsoft.com/office/drawing/2014/main" id="{AC9541E2-9073-1563-210B-0CE58194360F}"/>
              </a:ext>
            </a:extLst>
          </p:cNvPr>
          <p:cNvSpPr>
            <a:spLocks noGrp="1"/>
          </p:cNvSpPr>
          <p:nvPr>
            <p:ph type="body" sz="quarter" idx="34" hasCustomPrompt="1"/>
          </p:nvPr>
        </p:nvSpPr>
        <p:spPr>
          <a:xfrm>
            <a:off x="152400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5" name="Plassholder for tekst 14">
            <a:extLst>
              <a:ext uri="{FF2B5EF4-FFF2-40B4-BE49-F238E27FC236}">
                <a16:creationId xmlns:a16="http://schemas.microsoft.com/office/drawing/2014/main" id="{26FFD9E4-E807-F5AD-BF6A-E534593C00C9}"/>
              </a:ext>
            </a:extLst>
          </p:cNvPr>
          <p:cNvSpPr>
            <a:spLocks noGrp="1"/>
          </p:cNvSpPr>
          <p:nvPr>
            <p:ph type="body" sz="quarter" idx="35" hasCustomPrompt="1"/>
          </p:nvPr>
        </p:nvSpPr>
        <p:spPr>
          <a:xfrm>
            <a:off x="1778000" y="5075326"/>
            <a:ext cx="2030413" cy="231775"/>
          </a:xfrm>
        </p:spPr>
        <p:txBody>
          <a:bodyPr/>
          <a:lstStyle>
            <a:lvl1pPr marL="0" indent="0">
              <a:buNone/>
              <a:defRPr sz="1000">
                <a:solidFill>
                  <a:schemeClr val="bg1"/>
                </a:solidFill>
              </a:defRPr>
            </a:lvl1pPr>
          </a:lstStyle>
          <a:p>
            <a:pPr lvl="0"/>
            <a:r>
              <a:rPr lang="en-GB"/>
              <a:t>Job title</a:t>
            </a:r>
          </a:p>
        </p:txBody>
      </p:sp>
      <p:sp>
        <p:nvSpPr>
          <p:cNvPr id="36" name="Plassholder for bilde 10">
            <a:extLst>
              <a:ext uri="{FF2B5EF4-FFF2-40B4-BE49-F238E27FC236}">
                <a16:creationId xmlns:a16="http://schemas.microsoft.com/office/drawing/2014/main" id="{41A73F3B-32AC-F1E2-51E5-8E7EB55A32C1}"/>
              </a:ext>
            </a:extLst>
          </p:cNvPr>
          <p:cNvSpPr>
            <a:spLocks noGrp="1"/>
          </p:cNvSpPr>
          <p:nvPr>
            <p:ph type="pic" sz="quarter" idx="36" hasCustomPrompt="1"/>
          </p:nvPr>
        </p:nvSpPr>
        <p:spPr>
          <a:xfrm>
            <a:off x="4316413"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7" name="Plassholder for tekst 12">
            <a:extLst>
              <a:ext uri="{FF2B5EF4-FFF2-40B4-BE49-F238E27FC236}">
                <a16:creationId xmlns:a16="http://schemas.microsoft.com/office/drawing/2014/main" id="{A79608F2-B921-C805-C0F9-B721E648B0F4}"/>
              </a:ext>
            </a:extLst>
          </p:cNvPr>
          <p:cNvSpPr>
            <a:spLocks noGrp="1"/>
          </p:cNvSpPr>
          <p:nvPr>
            <p:ph type="body" sz="quarter" idx="37" hasCustomPrompt="1"/>
          </p:nvPr>
        </p:nvSpPr>
        <p:spPr>
          <a:xfrm>
            <a:off x="5330825" y="4564155"/>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40" name="Plassholder for tekst 14">
            <a:extLst>
              <a:ext uri="{FF2B5EF4-FFF2-40B4-BE49-F238E27FC236}">
                <a16:creationId xmlns:a16="http://schemas.microsoft.com/office/drawing/2014/main" id="{8242E0ED-D649-339D-DD27-C67883D9FA76}"/>
              </a:ext>
            </a:extLst>
          </p:cNvPr>
          <p:cNvSpPr>
            <a:spLocks noGrp="1"/>
          </p:cNvSpPr>
          <p:nvPr>
            <p:ph type="body" sz="quarter" idx="40" hasCustomPrompt="1"/>
          </p:nvPr>
        </p:nvSpPr>
        <p:spPr>
          <a:xfrm>
            <a:off x="5578520" y="5075326"/>
            <a:ext cx="2030413" cy="231775"/>
          </a:xfrm>
        </p:spPr>
        <p:txBody>
          <a:bodyPr/>
          <a:lstStyle>
            <a:lvl1pPr marL="0" indent="0">
              <a:buNone/>
              <a:defRPr sz="1000">
                <a:solidFill>
                  <a:schemeClr val="tx1"/>
                </a:solidFill>
              </a:defRPr>
            </a:lvl1pPr>
          </a:lstStyle>
          <a:p>
            <a:pPr lvl="0"/>
            <a:r>
              <a:rPr lang="en-GB"/>
              <a:t>Job title</a:t>
            </a:r>
          </a:p>
        </p:txBody>
      </p:sp>
      <p:sp>
        <p:nvSpPr>
          <p:cNvPr id="38" name="Plassholder for bilde 10">
            <a:extLst>
              <a:ext uri="{FF2B5EF4-FFF2-40B4-BE49-F238E27FC236}">
                <a16:creationId xmlns:a16="http://schemas.microsoft.com/office/drawing/2014/main" id="{3929B7D5-B29D-7772-F480-5BFE6F3C60A9}"/>
              </a:ext>
            </a:extLst>
          </p:cNvPr>
          <p:cNvSpPr>
            <a:spLocks noGrp="1"/>
          </p:cNvSpPr>
          <p:nvPr>
            <p:ph type="pic" sz="quarter" idx="38" hasCustomPrompt="1"/>
          </p:nvPr>
        </p:nvSpPr>
        <p:spPr>
          <a:xfrm>
            <a:off x="812323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9" name="Plassholder for tekst 12">
            <a:extLst>
              <a:ext uri="{FF2B5EF4-FFF2-40B4-BE49-F238E27FC236}">
                <a16:creationId xmlns:a16="http://schemas.microsoft.com/office/drawing/2014/main" id="{4CFD9A22-4255-2619-B859-C165A3831B5C}"/>
              </a:ext>
            </a:extLst>
          </p:cNvPr>
          <p:cNvSpPr>
            <a:spLocks noGrp="1"/>
          </p:cNvSpPr>
          <p:nvPr>
            <p:ph type="body" sz="quarter" idx="39" hasCustomPrompt="1"/>
          </p:nvPr>
        </p:nvSpPr>
        <p:spPr>
          <a:xfrm>
            <a:off x="913765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41" name="Plassholder for tekst 14">
            <a:extLst>
              <a:ext uri="{FF2B5EF4-FFF2-40B4-BE49-F238E27FC236}">
                <a16:creationId xmlns:a16="http://schemas.microsoft.com/office/drawing/2014/main" id="{F8ECF524-C3C5-28F0-B48B-2AE797543ADE}"/>
              </a:ext>
            </a:extLst>
          </p:cNvPr>
          <p:cNvSpPr>
            <a:spLocks noGrp="1"/>
          </p:cNvSpPr>
          <p:nvPr>
            <p:ph type="body" sz="quarter" idx="41" hasCustomPrompt="1"/>
          </p:nvPr>
        </p:nvSpPr>
        <p:spPr>
          <a:xfrm>
            <a:off x="9389268" y="5075326"/>
            <a:ext cx="2030413" cy="231775"/>
          </a:xfrm>
        </p:spPr>
        <p:txBody>
          <a:bodyPr/>
          <a:lstStyle>
            <a:lvl1pPr marL="0" indent="0">
              <a:buNone/>
              <a:defRPr sz="1000">
                <a:solidFill>
                  <a:schemeClr val="bg1"/>
                </a:solidFill>
              </a:defRPr>
            </a:lvl1pPr>
          </a:lstStyle>
          <a:p>
            <a:pPr lvl="0"/>
            <a:r>
              <a:rPr lang="en-GB"/>
              <a:t>Job title</a:t>
            </a:r>
          </a:p>
        </p:txBody>
      </p:sp>
    </p:spTree>
    <p:extLst>
      <p:ext uri="{BB962C8B-B14F-4D97-AF65-F5344CB8AC3E}">
        <p14:creationId xmlns:p14="http://schemas.microsoft.com/office/powerpoint/2010/main" val="9264128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grpSp>
      <p:sp>
        <p:nvSpPr>
          <p:cNvPr id="18" name="Plassholder for overskrift">
            <a:extLst>
              <a:ext uri="{FF2B5EF4-FFF2-40B4-BE49-F238E27FC236}">
                <a16:creationId xmlns:a16="http://schemas.microsoft.com/office/drawing/2014/main" id="{1E01DD14-BA45-4B3B-BE5B-C5C74A1E17AD}"/>
              </a:ext>
            </a:extLst>
          </p:cNvPr>
          <p:cNvSpPr>
            <a:spLocks noGrp="1"/>
          </p:cNvSpPr>
          <p:nvPr>
            <p:ph type="body" sz="quarter" idx="43" hasCustomPrompt="1"/>
          </p:nvPr>
        </p:nvSpPr>
        <p:spPr>
          <a:xfrm>
            <a:off x="833422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9" name="Plassholder for tekst 30">
            <a:extLst>
              <a:ext uri="{FF2B5EF4-FFF2-40B4-BE49-F238E27FC236}">
                <a16:creationId xmlns:a16="http://schemas.microsoft.com/office/drawing/2014/main" id="{31EFA732-E8A2-2400-170B-124147921917}"/>
              </a:ext>
            </a:extLst>
          </p:cNvPr>
          <p:cNvSpPr>
            <a:spLocks noGrp="1"/>
          </p:cNvSpPr>
          <p:nvPr>
            <p:ph type="body" sz="quarter" idx="44" hasCustomPrompt="1"/>
          </p:nvPr>
        </p:nvSpPr>
        <p:spPr>
          <a:xfrm>
            <a:off x="831517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20" name="Plassholder for bilde 15">
            <a:extLst>
              <a:ext uri="{FF2B5EF4-FFF2-40B4-BE49-F238E27FC236}">
                <a16:creationId xmlns:a16="http://schemas.microsoft.com/office/drawing/2014/main" id="{C26F2F82-B773-53BB-C669-8886DA65192A}"/>
              </a:ext>
            </a:extLst>
          </p:cNvPr>
          <p:cNvSpPr>
            <a:spLocks noGrp="1"/>
          </p:cNvSpPr>
          <p:nvPr>
            <p:ph type="pic" sz="quarter" idx="45" hasCustomPrompt="1"/>
          </p:nvPr>
        </p:nvSpPr>
        <p:spPr>
          <a:xfrm>
            <a:off x="8126096" y="2030412"/>
            <a:ext cx="3554412" cy="1522034"/>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grpSp>
      <p:sp>
        <p:nvSpPr>
          <p:cNvPr id="11" name="Plassholder for overskrift">
            <a:extLst>
              <a:ext uri="{FF2B5EF4-FFF2-40B4-BE49-F238E27FC236}">
                <a16:creationId xmlns:a16="http://schemas.microsoft.com/office/drawing/2014/main" id="{9620D21E-4E8E-034F-D0D2-743635141794}"/>
              </a:ext>
            </a:extLst>
          </p:cNvPr>
          <p:cNvSpPr>
            <a:spLocks noGrp="1"/>
          </p:cNvSpPr>
          <p:nvPr>
            <p:ph type="body" sz="quarter" idx="40" hasCustomPrompt="1"/>
          </p:nvPr>
        </p:nvSpPr>
        <p:spPr>
          <a:xfrm>
            <a:off x="4549698"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3" name="Plassholder for tekst 30">
            <a:extLst>
              <a:ext uri="{FF2B5EF4-FFF2-40B4-BE49-F238E27FC236}">
                <a16:creationId xmlns:a16="http://schemas.microsoft.com/office/drawing/2014/main" id="{352184D7-3D20-B29C-B6E2-75365D410055}"/>
              </a:ext>
            </a:extLst>
          </p:cNvPr>
          <p:cNvSpPr>
            <a:spLocks noGrp="1"/>
          </p:cNvSpPr>
          <p:nvPr>
            <p:ph type="body" sz="quarter" idx="41" hasCustomPrompt="1"/>
          </p:nvPr>
        </p:nvSpPr>
        <p:spPr>
          <a:xfrm>
            <a:off x="4530648"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16" name="Plassholder for bilde 15">
            <a:extLst>
              <a:ext uri="{FF2B5EF4-FFF2-40B4-BE49-F238E27FC236}">
                <a16:creationId xmlns:a16="http://schemas.microsoft.com/office/drawing/2014/main" id="{A0D27EFE-AF9B-5DB5-053F-4F58F2EF00D2}"/>
              </a:ext>
            </a:extLst>
          </p:cNvPr>
          <p:cNvSpPr>
            <a:spLocks noGrp="1"/>
          </p:cNvSpPr>
          <p:nvPr>
            <p:ph type="pic" sz="quarter" idx="42" hasCustomPrompt="1"/>
          </p:nvPr>
        </p:nvSpPr>
        <p:spPr>
          <a:xfrm>
            <a:off x="4321416" y="2030412"/>
            <a:ext cx="3554412" cy="1522034"/>
          </a:xfrm>
          <a:solidFill>
            <a:schemeClr val="accent4"/>
          </a:solidFill>
        </p:spPr>
        <p:txBody>
          <a:bodyPr/>
          <a:lstStyle>
            <a:lvl1pPr marL="0" indent="0" algn="ctr">
              <a:buNone/>
              <a:defRPr sz="1200"/>
            </a:lvl1pPr>
          </a:lstStyle>
          <a:p>
            <a:r>
              <a:rPr lang="en-GB" noProof="0"/>
              <a:t>Click on the icon to add an image</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0413"/>
            <a:ext cx="3554412" cy="3555999"/>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9" name="Plassholder for bilde 15">
            <a:extLst>
              <a:ext uri="{FF2B5EF4-FFF2-40B4-BE49-F238E27FC236}">
                <a16:creationId xmlns:a16="http://schemas.microsoft.com/office/drawing/2014/main" id="{5F6C38E2-FC3B-B482-BB18-F93AA9DD66ED}"/>
              </a:ext>
            </a:extLst>
          </p:cNvPr>
          <p:cNvSpPr>
            <a:spLocks noGrp="1"/>
          </p:cNvSpPr>
          <p:nvPr>
            <p:ph type="pic" sz="quarter" idx="39" hasCustomPrompt="1"/>
          </p:nvPr>
        </p:nvSpPr>
        <p:spPr>
          <a:xfrm>
            <a:off x="509588" y="2030412"/>
            <a:ext cx="3554412" cy="1522034"/>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36120499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28" name="Plassholder for overskrift">
            <a:extLst>
              <a:ext uri="{FF2B5EF4-FFF2-40B4-BE49-F238E27FC236}">
                <a16:creationId xmlns:a16="http://schemas.microsoft.com/office/drawing/2014/main" id="{2E9BDA97-AA4E-2B1C-280A-642FA70C68BE}"/>
              </a:ext>
            </a:extLst>
          </p:cNvPr>
          <p:cNvSpPr>
            <a:spLocks noGrp="1"/>
          </p:cNvSpPr>
          <p:nvPr>
            <p:ph type="body" sz="quarter" idx="31" hasCustomPrompt="1"/>
          </p:nvPr>
        </p:nvSpPr>
        <p:spPr>
          <a:xfrm>
            <a:off x="8380336"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9" name="Plassholder for tekst 30">
            <a:extLst>
              <a:ext uri="{FF2B5EF4-FFF2-40B4-BE49-F238E27FC236}">
                <a16:creationId xmlns:a16="http://schemas.microsoft.com/office/drawing/2014/main" id="{28E680ED-263A-C891-428B-0FEF0F4D4D34}"/>
              </a:ext>
            </a:extLst>
          </p:cNvPr>
          <p:cNvSpPr>
            <a:spLocks noGrp="1"/>
          </p:cNvSpPr>
          <p:nvPr>
            <p:ph type="body" sz="quarter" idx="32" hasCustomPrompt="1"/>
          </p:nvPr>
        </p:nvSpPr>
        <p:spPr>
          <a:xfrm>
            <a:off x="8361286"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4" name="Plassholder for tekst 30">
            <a:extLst>
              <a:ext uri="{FF2B5EF4-FFF2-40B4-BE49-F238E27FC236}">
                <a16:creationId xmlns:a16="http://schemas.microsoft.com/office/drawing/2014/main" id="{125A640D-78F9-A3D1-24B6-F506C0C8BA25}"/>
              </a:ext>
            </a:extLst>
          </p:cNvPr>
          <p:cNvSpPr>
            <a:spLocks noGrp="1"/>
          </p:cNvSpPr>
          <p:nvPr>
            <p:ph type="body" sz="quarter" idx="30" hasCustomPrompt="1"/>
          </p:nvPr>
        </p:nvSpPr>
        <p:spPr>
          <a:xfrm>
            <a:off x="455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3554412" cy="3554036"/>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Tree>
    <p:extLst>
      <p:ext uri="{BB962C8B-B14F-4D97-AF65-F5344CB8AC3E}">
        <p14:creationId xmlns:p14="http://schemas.microsoft.com/office/powerpoint/2010/main" val="5556969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47" name="Gruppe 46">
            <a:extLst>
              <a:ext uri="{FF2B5EF4-FFF2-40B4-BE49-F238E27FC236}">
                <a16:creationId xmlns:a16="http://schemas.microsoft.com/office/drawing/2014/main" id="{595E7758-D9CE-4D7E-A24A-621CA976A391}"/>
              </a:ext>
              <a:ext uri="{C183D7F6-B498-43B3-948B-1728B52AA6E4}">
                <adec:decorative xmlns:adec="http://schemas.microsoft.com/office/drawing/2017/decorative" val="1"/>
              </a:ext>
            </a:extLst>
          </p:cNvPr>
          <p:cNvGrpSpPr/>
          <p:nvPr userDrawn="1"/>
        </p:nvGrpSpPr>
        <p:grpSpPr>
          <a:xfrm>
            <a:off x="9647157" y="2032377"/>
            <a:ext cx="2035179" cy="3554047"/>
            <a:chOff x="9648825" y="2032377"/>
            <a:chExt cx="2035179" cy="3554047"/>
          </a:xfrm>
        </p:grpSpPr>
        <p:sp>
          <p:nvSpPr>
            <p:cNvPr id="42" name="Frihåndsform: figur 41">
              <a:extLst>
                <a:ext uri="{FF2B5EF4-FFF2-40B4-BE49-F238E27FC236}">
                  <a16:creationId xmlns:a16="http://schemas.microsoft.com/office/drawing/2014/main" id="{3AF1DE38-37B8-77C8-8971-D5DC5415E047}"/>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6" name="Frihåndsform: figur 45">
              <a:extLst>
                <a:ext uri="{FF2B5EF4-FFF2-40B4-BE49-F238E27FC236}">
                  <a16:creationId xmlns:a16="http://schemas.microsoft.com/office/drawing/2014/main" id="{D89DFE36-4396-3CE5-6ED6-3F9F9FCDB84C}"/>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grpSp>
        <p:nvGrpSpPr>
          <p:cNvPr id="27" name="Gruppe 26">
            <a:extLst>
              <a:ext uri="{FF2B5EF4-FFF2-40B4-BE49-F238E27FC236}">
                <a16:creationId xmlns:a16="http://schemas.microsoft.com/office/drawing/2014/main" id="{E3BCF63E-9309-6B79-EF1D-FF512064CC90}"/>
              </a:ext>
              <a:ext uri="{C183D7F6-B498-43B3-948B-1728B52AA6E4}">
                <adec:decorative xmlns:adec="http://schemas.microsoft.com/office/drawing/2017/decorative" val="1"/>
              </a:ext>
            </a:extLst>
          </p:cNvPr>
          <p:cNvGrpSpPr/>
          <p:nvPr userDrawn="1"/>
        </p:nvGrpSpPr>
        <p:grpSpPr>
          <a:xfrm>
            <a:off x="7367589" y="2032377"/>
            <a:ext cx="2030412" cy="3554036"/>
            <a:chOff x="509588" y="2032377"/>
            <a:chExt cx="2030412" cy="3554036"/>
          </a:xfrm>
        </p:grpSpPr>
        <p:sp>
          <p:nvSpPr>
            <p:cNvPr id="33" name="Frihåndsform: figur 32">
              <a:extLst>
                <a:ext uri="{FF2B5EF4-FFF2-40B4-BE49-F238E27FC236}">
                  <a16:creationId xmlns:a16="http://schemas.microsoft.com/office/drawing/2014/main" id="{D590AC57-98C0-4FCA-3C19-A1F95003F21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4" name="Frihåndsform: figur 33">
              <a:extLst>
                <a:ext uri="{FF2B5EF4-FFF2-40B4-BE49-F238E27FC236}">
                  <a16:creationId xmlns:a16="http://schemas.microsoft.com/office/drawing/2014/main" id="{06BEA700-2CCF-8A9C-2D60-AC4936A8F0A9}"/>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19" name="Gruppe 18">
            <a:extLst>
              <a:ext uri="{FF2B5EF4-FFF2-40B4-BE49-F238E27FC236}">
                <a16:creationId xmlns:a16="http://schemas.microsoft.com/office/drawing/2014/main" id="{29009383-DBCC-35DE-CC1E-75A263385C40}"/>
              </a:ext>
              <a:ext uri="{C183D7F6-B498-43B3-948B-1728B52AA6E4}">
                <adec:decorative xmlns:adec="http://schemas.microsoft.com/office/drawing/2017/decorative" val="1"/>
              </a:ext>
            </a:extLst>
          </p:cNvPr>
          <p:cNvGrpSpPr/>
          <p:nvPr userDrawn="1"/>
        </p:nvGrpSpPr>
        <p:grpSpPr>
          <a:xfrm>
            <a:off x="5080794" y="2032377"/>
            <a:ext cx="2030412" cy="3554036"/>
            <a:chOff x="509588" y="2032377"/>
            <a:chExt cx="2030412" cy="3554036"/>
          </a:xfrm>
        </p:grpSpPr>
        <p:sp>
          <p:nvSpPr>
            <p:cNvPr id="20" name="Frihåndsform: figur 19">
              <a:extLst>
                <a:ext uri="{FF2B5EF4-FFF2-40B4-BE49-F238E27FC236}">
                  <a16:creationId xmlns:a16="http://schemas.microsoft.com/office/drawing/2014/main" id="{50B38A5D-A85E-9E4E-C00D-F8592CB3AF7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1" name="Frihåndsform: figur 20">
              <a:extLst>
                <a:ext uri="{FF2B5EF4-FFF2-40B4-BE49-F238E27FC236}">
                  <a16:creationId xmlns:a16="http://schemas.microsoft.com/office/drawing/2014/main" id="{8B7761A6-A1A4-33CD-15C1-8BD0AE6DB844}"/>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5" name="Frihåndsform: figur 24">
              <a:extLst>
                <a:ext uri="{FF2B5EF4-FFF2-40B4-BE49-F238E27FC236}">
                  <a16:creationId xmlns:a16="http://schemas.microsoft.com/office/drawing/2014/main" id="{69D6F175-C0DE-66F8-85EC-CFDC90C67515}"/>
                </a:ext>
              </a:extLst>
            </p:cNvPr>
            <p:cNvSpPr/>
            <p:nvPr userDrawn="1"/>
          </p:nvSpPr>
          <p:spPr>
            <a:xfrm>
              <a:off x="203279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gr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9" name="Gruppe 8">
            <a:extLst>
              <a:ext uri="{FF2B5EF4-FFF2-40B4-BE49-F238E27FC236}">
                <a16:creationId xmlns:a16="http://schemas.microsoft.com/office/drawing/2014/main" id="{32643AF8-912B-A10A-3E59-6E7320ED6CDD}"/>
              </a:ext>
              <a:ext uri="{C183D7F6-B498-43B3-948B-1728B52AA6E4}">
                <adec:decorative xmlns:adec="http://schemas.microsoft.com/office/drawing/2017/decorative" val="1"/>
              </a:ext>
            </a:extLst>
          </p:cNvPr>
          <p:cNvGrpSpPr/>
          <p:nvPr userDrawn="1"/>
        </p:nvGrpSpPr>
        <p:grpSpPr>
          <a:xfrm>
            <a:off x="2794001" y="2032377"/>
            <a:ext cx="2030412" cy="3554036"/>
            <a:chOff x="509588" y="2032377"/>
            <a:chExt cx="2030412" cy="3554036"/>
          </a:xfrm>
        </p:grpSpPr>
        <p:sp>
          <p:nvSpPr>
            <p:cNvPr id="11" name="Frihåndsform: figur 10">
              <a:extLst>
                <a:ext uri="{FF2B5EF4-FFF2-40B4-BE49-F238E27FC236}">
                  <a16:creationId xmlns:a16="http://schemas.microsoft.com/office/drawing/2014/main" id="{96CB7A8B-B8C8-D31F-4160-D460B24A549B}"/>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Frihåndsform: figur 12">
              <a:extLst>
                <a:ext uri="{FF2B5EF4-FFF2-40B4-BE49-F238E27FC236}">
                  <a16:creationId xmlns:a16="http://schemas.microsoft.com/office/drawing/2014/main" id="{EFBBF664-607D-F79D-195A-27087A51338F}"/>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2030412" cy="3554036"/>
            <a:chOff x="509588" y="2032377"/>
            <a:chExt cx="2030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	</a:t>
            </a:r>
            <a:endParaRPr lang="en-GB"/>
          </a:p>
        </p:txBody>
      </p:sp>
    </p:spTree>
    <p:extLst>
      <p:ext uri="{BB962C8B-B14F-4D97-AF65-F5344CB8AC3E}">
        <p14:creationId xmlns:p14="http://schemas.microsoft.com/office/powerpoint/2010/main" val="25094056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7236" y="2032302"/>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4" name="Plassholder for bilde 63">
            <a:extLst>
              <a:ext uri="{FF2B5EF4-FFF2-40B4-BE49-F238E27FC236}">
                <a16:creationId xmlns:a16="http://schemas.microsoft.com/office/drawing/2014/main" id="{18EE4BD9-8A54-CF04-59F7-CE5C1266FC85}"/>
              </a:ext>
            </a:extLst>
          </p:cNvPr>
          <p:cNvSpPr>
            <a:spLocks noGrp="1"/>
          </p:cNvSpPr>
          <p:nvPr>
            <p:ph type="pic" sz="quarter" idx="43" hasCustomPrompt="1"/>
          </p:nvPr>
        </p:nvSpPr>
        <p:spPr>
          <a:xfrm>
            <a:off x="9649618" y="2030412"/>
            <a:ext cx="2028030" cy="1522034"/>
          </a:xfrm>
          <a:custGeom>
            <a:avLst/>
            <a:gdLst>
              <a:gd name="connsiteX0" fmla="*/ 0 w 2028030"/>
              <a:gd name="connsiteY0" fmla="*/ 0 h 1522034"/>
              <a:gd name="connsiteX1" fmla="*/ 1774106 w 2028030"/>
              <a:gd name="connsiteY1" fmla="*/ 0 h 1522034"/>
              <a:gd name="connsiteX2" fmla="*/ 2027675 w 2028030"/>
              <a:gd name="connsiteY2" fmla="*/ 253929 h 1522034"/>
              <a:gd name="connsiteX3" fmla="*/ 2028030 w 2028030"/>
              <a:gd name="connsiteY3" fmla="*/ 253929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cubicBezTo>
                  <a:pt x="1774106" y="140120"/>
                  <a:pt x="1887597" y="253733"/>
                  <a:pt x="2027675" y="253929"/>
                </a:cubicBezTo>
                <a:lnTo>
                  <a:pt x="2028030" y="253929"/>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1" name="Plassholder for bilde 60">
            <a:extLst>
              <a:ext uri="{FF2B5EF4-FFF2-40B4-BE49-F238E27FC236}">
                <a16:creationId xmlns:a16="http://schemas.microsoft.com/office/drawing/2014/main" id="{1C9A3511-7FBD-6F47-3DCB-0E8564AF8E3F}"/>
              </a:ext>
            </a:extLst>
          </p:cNvPr>
          <p:cNvSpPr>
            <a:spLocks noGrp="1"/>
          </p:cNvSpPr>
          <p:nvPr>
            <p:ph type="pic" sz="quarter" idx="42" hasCustomPrompt="1"/>
          </p:nvPr>
        </p:nvSpPr>
        <p:spPr>
          <a:xfrm>
            <a:off x="7367587" y="2030412"/>
            <a:ext cx="2030412" cy="1522034"/>
          </a:xfrm>
          <a:custGeom>
            <a:avLst/>
            <a:gdLst>
              <a:gd name="connsiteX0" fmla="*/ 0 w 2030412"/>
              <a:gd name="connsiteY0" fmla="*/ 0 h 1522034"/>
              <a:gd name="connsiteX1" fmla="*/ 1776488 w 2030412"/>
              <a:gd name="connsiteY1" fmla="*/ 0 h 1522034"/>
              <a:gd name="connsiteX2" fmla="*/ 1776488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6488" y="0"/>
                </a:lnTo>
                <a:lnTo>
                  <a:pt x="1776488"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4243"/>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58" name="Plassholder for bilde 57">
            <a:extLst>
              <a:ext uri="{FF2B5EF4-FFF2-40B4-BE49-F238E27FC236}">
                <a16:creationId xmlns:a16="http://schemas.microsoft.com/office/drawing/2014/main" id="{83BC8886-DF6C-A971-8931-61FA7870C28E}"/>
              </a:ext>
            </a:extLst>
          </p:cNvPr>
          <p:cNvSpPr>
            <a:spLocks noGrp="1"/>
          </p:cNvSpPr>
          <p:nvPr>
            <p:ph type="pic" sz="quarter" idx="41" hasCustomPrompt="1"/>
          </p:nvPr>
        </p:nvSpPr>
        <p:spPr>
          <a:xfrm>
            <a:off x="5080794" y="2032278"/>
            <a:ext cx="2030412" cy="1522034"/>
          </a:xfrm>
          <a:custGeom>
            <a:avLst/>
            <a:gdLst>
              <a:gd name="connsiteX0" fmla="*/ 248367 w 2030412"/>
              <a:gd name="connsiteY0" fmla="*/ 0 h 1522034"/>
              <a:gd name="connsiteX1" fmla="*/ 2030412 w 2030412"/>
              <a:gd name="connsiteY1" fmla="*/ 0 h 1522034"/>
              <a:gd name="connsiteX2" fmla="*/ 2030412 w 2030412"/>
              <a:gd name="connsiteY2" fmla="*/ 1522034 h 1522034"/>
              <a:gd name="connsiteX3" fmla="*/ 0 w 2030412"/>
              <a:gd name="connsiteY3" fmla="*/ 1522034 h 1522034"/>
              <a:gd name="connsiteX4" fmla="*/ 0 w 2030412"/>
              <a:gd name="connsiteY4" fmla="*/ 253924 h 1522034"/>
              <a:gd name="connsiteX5" fmla="*/ 248367 w 2030412"/>
              <a:gd name="connsiteY5" fmla="*/ 25392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248367" y="0"/>
                </a:moveTo>
                <a:lnTo>
                  <a:pt x="2030412" y="0"/>
                </a:lnTo>
                <a:lnTo>
                  <a:pt x="2030412" y="1522034"/>
                </a:lnTo>
                <a:lnTo>
                  <a:pt x="0" y="1522034"/>
                </a:lnTo>
                <a:lnTo>
                  <a:pt x="0" y="253924"/>
                </a:lnTo>
                <a:lnTo>
                  <a:pt x="248367"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54" name="Plassholder for bilde 53">
            <a:extLst>
              <a:ext uri="{FF2B5EF4-FFF2-40B4-BE49-F238E27FC236}">
                <a16:creationId xmlns:a16="http://schemas.microsoft.com/office/drawing/2014/main" id="{039AD40D-6D1E-7657-A4C0-BDB5EBB586B6}"/>
              </a:ext>
            </a:extLst>
          </p:cNvPr>
          <p:cNvSpPr>
            <a:spLocks noGrp="1"/>
          </p:cNvSpPr>
          <p:nvPr>
            <p:ph type="pic" sz="quarter" idx="40" hasCustomPrompt="1"/>
          </p:nvPr>
        </p:nvSpPr>
        <p:spPr>
          <a:xfrm>
            <a:off x="2794001" y="2030412"/>
            <a:ext cx="2030412" cy="1522034"/>
          </a:xfrm>
          <a:custGeom>
            <a:avLst/>
            <a:gdLst>
              <a:gd name="connsiteX0" fmla="*/ 0 w 2030412"/>
              <a:gd name="connsiteY0" fmla="*/ 0 h 1522034"/>
              <a:gd name="connsiteX1" fmla="*/ 1778789 w 2030412"/>
              <a:gd name="connsiteY1" fmla="*/ 0 h 1522034"/>
              <a:gd name="connsiteX2" fmla="*/ 1778789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8789" y="0"/>
                </a:lnTo>
                <a:lnTo>
                  <a:pt x="1778789"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6" name="Frihåndsform: figur 25">
            <a:extLst>
              <a:ext uri="{FF2B5EF4-FFF2-40B4-BE49-F238E27FC236}">
                <a16:creationId xmlns:a16="http://schemas.microsoft.com/office/drawing/2014/main" id="{D003E013-E27A-5A9D-E97C-B804D1055225}"/>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2030412"/>
              <a:gd name="connsiteY0" fmla="*/ 0 h 3554035"/>
              <a:gd name="connsiteX1" fmla="*/ 1776488 w 2030412"/>
              <a:gd name="connsiteY1" fmla="*/ 0 h 3554035"/>
              <a:gd name="connsiteX2" fmla="*/ 1776488 w 2030412"/>
              <a:gd name="connsiteY2" fmla="*/ 253924 h 3554035"/>
              <a:gd name="connsiteX3" fmla="*/ 2030412 w 2030412"/>
              <a:gd name="connsiteY3" fmla="*/ 253924 h 3554035"/>
              <a:gd name="connsiteX4" fmla="*/ 2030412 w 2030412"/>
              <a:gd name="connsiteY4" fmla="*/ 3554035 h 3554035"/>
              <a:gd name="connsiteX5" fmla="*/ 0 w 2030412"/>
              <a:gd name="connsiteY5" fmla="*/ 3554035 h 355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3554035">
                <a:moveTo>
                  <a:pt x="0" y="0"/>
                </a:moveTo>
                <a:lnTo>
                  <a:pt x="1776488" y="0"/>
                </a:lnTo>
                <a:lnTo>
                  <a:pt x="1776488" y="253924"/>
                </a:lnTo>
                <a:lnTo>
                  <a:pt x="2030412" y="253924"/>
                </a:lnTo>
                <a:lnTo>
                  <a:pt x="2030412" y="3554035"/>
                </a:lnTo>
                <a:lnTo>
                  <a:pt x="0" y="3554035"/>
                </a:lnTo>
                <a:close/>
              </a:path>
            </a:pathLst>
          </a:custGeom>
          <a:solidFill>
            <a:srgbClr val="F2F2F2"/>
          </a:solidFill>
          <a:ln w="12677" cap="flat">
            <a:noFill/>
            <a:prstDash val="solid"/>
            <a:miter/>
          </a:ln>
        </p:spPr>
        <p:txBody>
          <a:bodyPr wrap="square" rtlCol="0" anchor="ctr">
            <a:noAutofit/>
          </a:bodyP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3793340"/>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4049306"/>
            <a:ext cx="1676928" cy="133867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15" name="Plassholder for bilde 14">
            <a:extLst>
              <a:ext uri="{FF2B5EF4-FFF2-40B4-BE49-F238E27FC236}">
                <a16:creationId xmlns:a16="http://schemas.microsoft.com/office/drawing/2014/main" id="{5B121AF4-0BDF-AEF5-D8EA-991B8896BA52}"/>
              </a:ext>
            </a:extLst>
          </p:cNvPr>
          <p:cNvSpPr>
            <a:spLocks noGrp="1"/>
          </p:cNvSpPr>
          <p:nvPr>
            <p:ph type="pic" sz="quarter" idx="39" hasCustomPrompt="1"/>
          </p:nvPr>
        </p:nvSpPr>
        <p:spPr>
          <a:xfrm>
            <a:off x="509588" y="2030412"/>
            <a:ext cx="2030412" cy="1522034"/>
          </a:xfrm>
          <a:custGeom>
            <a:avLst/>
            <a:gdLst>
              <a:gd name="connsiteX0" fmla="*/ 0 w 2028030"/>
              <a:gd name="connsiteY0" fmla="*/ 0 h 1522034"/>
              <a:gd name="connsiteX1" fmla="*/ 1774106 w 2028030"/>
              <a:gd name="connsiteY1" fmla="*/ 0 h 1522034"/>
              <a:gd name="connsiteX2" fmla="*/ 1774106 w 2028030"/>
              <a:gd name="connsiteY2" fmla="*/ 253924 h 1522034"/>
              <a:gd name="connsiteX3" fmla="*/ 2028030 w 2028030"/>
              <a:gd name="connsiteY3" fmla="*/ 253924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lnTo>
                  <a:pt x="1774106" y="253924"/>
                </a:lnTo>
                <a:lnTo>
                  <a:pt x="2028030" y="253924"/>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55" name="Frihåndsform: figur 54">
            <a:extLst>
              <a:ext uri="{FF2B5EF4-FFF2-40B4-BE49-F238E27FC236}">
                <a16:creationId xmlns:a16="http://schemas.microsoft.com/office/drawing/2014/main" id="{B00756C8-2C5E-2135-63C1-0DAF3347CD46}"/>
              </a:ext>
              <a:ext uri="{C183D7F6-B498-43B3-948B-1728B52AA6E4}">
                <adec:decorative xmlns:adec="http://schemas.microsoft.com/office/drawing/2017/decorative" val="1"/>
              </a:ext>
            </a:extLst>
          </p:cNvPr>
          <p:cNvSpPr/>
          <p:nvPr userDrawn="1"/>
        </p:nvSpPr>
        <p:spPr>
          <a:xfrm>
            <a:off x="4572790"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59" name="Frihåndsform: figur 58">
            <a:extLst>
              <a:ext uri="{FF2B5EF4-FFF2-40B4-BE49-F238E27FC236}">
                <a16:creationId xmlns:a16="http://schemas.microsoft.com/office/drawing/2014/main" id="{6A434FA1-9174-7ACC-0DF5-7C6C6541A8A9}"/>
              </a:ext>
              <a:ext uri="{C183D7F6-B498-43B3-948B-1728B52AA6E4}">
                <adec:decorative xmlns:adec="http://schemas.microsoft.com/office/drawing/2017/decorative" val="1"/>
              </a:ext>
            </a:extLst>
          </p:cNvPr>
          <p:cNvSpPr/>
          <p:nvPr userDrawn="1"/>
        </p:nvSpPr>
        <p:spPr>
          <a:xfrm>
            <a:off x="5075237"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2" name="Frihåndsform: figur 61">
            <a:extLst>
              <a:ext uri="{FF2B5EF4-FFF2-40B4-BE49-F238E27FC236}">
                <a16:creationId xmlns:a16="http://schemas.microsoft.com/office/drawing/2014/main" id="{8C0345D7-1CAC-C855-0C3C-435B621791B4}"/>
              </a:ext>
              <a:ext uri="{C183D7F6-B498-43B3-948B-1728B52AA6E4}">
                <adec:decorative xmlns:adec="http://schemas.microsoft.com/office/drawing/2017/decorative" val="1"/>
              </a:ext>
            </a:extLst>
          </p:cNvPr>
          <p:cNvSpPr/>
          <p:nvPr userDrawn="1"/>
        </p:nvSpPr>
        <p:spPr>
          <a:xfrm>
            <a:off x="9144078"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5" name="Frihåndsform: figur 64">
            <a:extLst>
              <a:ext uri="{FF2B5EF4-FFF2-40B4-BE49-F238E27FC236}">
                <a16:creationId xmlns:a16="http://schemas.microsoft.com/office/drawing/2014/main" id="{FA394E68-558A-BC4D-0932-66F876562C6E}"/>
              </a:ext>
              <a:ext uri="{C183D7F6-B498-43B3-948B-1728B52AA6E4}">
                <adec:decorative xmlns:adec="http://schemas.microsoft.com/office/drawing/2017/decorative" val="1"/>
              </a:ext>
            </a:extLst>
          </p:cNvPr>
          <p:cNvSpPr/>
          <p:nvPr userDrawn="1"/>
        </p:nvSpPr>
        <p:spPr>
          <a:xfrm>
            <a:off x="11423724"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6900980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rosess 4">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37" name="Frihåndsform: figur 36">
            <a:extLst>
              <a:ext uri="{FF2B5EF4-FFF2-40B4-BE49-F238E27FC236}">
                <a16:creationId xmlns:a16="http://schemas.microsoft.com/office/drawing/2014/main" id="{C0957528-D0EC-C1B4-B225-02C9BB8DF475}"/>
              </a:ext>
              <a:ext uri="{C183D7F6-B498-43B3-948B-1728B52AA6E4}">
                <adec:decorative xmlns:adec="http://schemas.microsoft.com/office/drawing/2017/decorative" val="1"/>
              </a:ext>
            </a:extLst>
          </p:cNvPr>
          <p:cNvSpPr/>
          <p:nvPr userDrawn="1"/>
        </p:nvSpPr>
        <p:spPr>
          <a:xfrm>
            <a:off x="93948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8" name="Plassholder for overskrift">
            <a:extLst>
              <a:ext uri="{FF2B5EF4-FFF2-40B4-BE49-F238E27FC236}">
                <a16:creationId xmlns:a16="http://schemas.microsoft.com/office/drawing/2014/main" id="{DDE29345-1198-9E33-00EC-2CB2BB74C8D6}"/>
              </a:ext>
            </a:extLst>
          </p:cNvPr>
          <p:cNvSpPr>
            <a:spLocks noGrp="1"/>
          </p:cNvSpPr>
          <p:nvPr>
            <p:ph type="body" sz="quarter" idx="33" hasCustomPrompt="1"/>
          </p:nvPr>
        </p:nvSpPr>
        <p:spPr>
          <a:xfrm>
            <a:off x="97416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40" name="Plassholder for tekst 30">
            <a:extLst>
              <a:ext uri="{FF2B5EF4-FFF2-40B4-BE49-F238E27FC236}">
                <a16:creationId xmlns:a16="http://schemas.microsoft.com/office/drawing/2014/main" id="{A21A850E-6662-7C69-FA4B-6C7FF6D1F078}"/>
              </a:ext>
            </a:extLst>
          </p:cNvPr>
          <p:cNvSpPr>
            <a:spLocks noGrp="1"/>
          </p:cNvSpPr>
          <p:nvPr>
            <p:ph type="body" sz="quarter" idx="34" hasCustomPrompt="1"/>
          </p:nvPr>
        </p:nvSpPr>
        <p:spPr>
          <a:xfrm>
            <a:off x="97655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92712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Likebent trekant 20">
            <a:extLst>
              <a:ext uri="{FF2B5EF4-FFF2-40B4-BE49-F238E27FC236}">
                <a16:creationId xmlns:a16="http://schemas.microsoft.com/office/drawing/2014/main" id="{FCD865EF-707B-43CF-5D39-DE963C38B780}"/>
              </a:ext>
              <a:ext uri="{C183D7F6-B498-43B3-948B-1728B52AA6E4}">
                <adec:decorative xmlns:adec="http://schemas.microsoft.com/office/drawing/2017/decorative" val="1"/>
              </a:ext>
            </a:extLst>
          </p:cNvPr>
          <p:cNvSpPr/>
          <p:nvPr userDrawn="1"/>
        </p:nvSpPr>
        <p:spPr>
          <a:xfrm rot="5400000">
            <a:off x="5973577" y="3746362"/>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Likebent trekant 34">
            <a:extLst>
              <a:ext uri="{FF2B5EF4-FFF2-40B4-BE49-F238E27FC236}">
                <a16:creationId xmlns:a16="http://schemas.microsoft.com/office/drawing/2014/main" id="{0B5CC5A8-ACD5-3423-4D55-C245C2CAF4D4}"/>
              </a:ext>
              <a:ext uri="{C183D7F6-B498-43B3-948B-1728B52AA6E4}">
                <adec:decorative xmlns:adec="http://schemas.microsoft.com/office/drawing/2017/decorative" val="1"/>
              </a:ext>
            </a:extLst>
          </p:cNvPr>
          <p:cNvSpPr/>
          <p:nvPr userDrawn="1"/>
        </p:nvSpPr>
        <p:spPr>
          <a:xfrm rot="5400000">
            <a:off x="9023256" y="3746363"/>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ihåndsform: figur 28">
            <a:extLst>
              <a:ext uri="{FF2B5EF4-FFF2-40B4-BE49-F238E27FC236}">
                <a16:creationId xmlns:a16="http://schemas.microsoft.com/office/drawing/2014/main" id="{BF34F09A-1363-ACCB-1827-29FC974A0162}"/>
              </a:ext>
              <a:ext uri="{C183D7F6-B498-43B3-948B-1728B52AA6E4}">
                <adec:decorative xmlns:adec="http://schemas.microsoft.com/office/drawing/2017/decorative" val="1"/>
              </a:ext>
            </a:extLst>
          </p:cNvPr>
          <p:cNvSpPr/>
          <p:nvPr userDrawn="1"/>
        </p:nvSpPr>
        <p:spPr>
          <a:xfrm>
            <a:off x="6357937"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Plassholder for overskrift">
            <a:extLst>
              <a:ext uri="{FF2B5EF4-FFF2-40B4-BE49-F238E27FC236}">
                <a16:creationId xmlns:a16="http://schemas.microsoft.com/office/drawing/2014/main" id="{2447B92C-88F3-75B8-CA18-86B368764CE4}"/>
              </a:ext>
            </a:extLst>
          </p:cNvPr>
          <p:cNvSpPr>
            <a:spLocks noGrp="1"/>
          </p:cNvSpPr>
          <p:nvPr>
            <p:ph type="body" sz="quarter" idx="31" hasCustomPrompt="1"/>
          </p:nvPr>
        </p:nvSpPr>
        <p:spPr>
          <a:xfrm>
            <a:off x="6704805" y="2268615"/>
            <a:ext cx="1824038" cy="252412"/>
          </a:xfrm>
        </p:spPr>
        <p:txBody>
          <a:bodyPr/>
          <a:lstStyle>
            <a:lvl1pPr marL="0" indent="0" algn="ctr">
              <a:spcBef>
                <a:spcPts val="0"/>
              </a:spcBef>
              <a:buNone/>
              <a:defRPr b="1">
                <a:latin typeface="+mn-lt"/>
              </a:defRPr>
            </a:lvl1pPr>
          </a:lstStyle>
          <a:p>
            <a:pPr lvl="0"/>
            <a:r>
              <a:rPr lang="en-GB"/>
              <a:t>Heading</a:t>
            </a:r>
          </a:p>
        </p:txBody>
      </p:sp>
      <p:sp>
        <p:nvSpPr>
          <p:cNvPr id="34" name="Plassholder for tekst 30">
            <a:extLst>
              <a:ext uri="{FF2B5EF4-FFF2-40B4-BE49-F238E27FC236}">
                <a16:creationId xmlns:a16="http://schemas.microsoft.com/office/drawing/2014/main" id="{4D37792B-85C6-452C-D960-E7E7DF4EAF22}"/>
              </a:ext>
            </a:extLst>
          </p:cNvPr>
          <p:cNvSpPr>
            <a:spLocks noGrp="1"/>
          </p:cNvSpPr>
          <p:nvPr>
            <p:ph type="body" sz="quarter" idx="32" hasCustomPrompt="1"/>
          </p:nvPr>
        </p:nvSpPr>
        <p:spPr>
          <a:xfrm>
            <a:off x="6728619"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9" name="Frihåndsform: figur 8">
            <a:extLst>
              <a:ext uri="{FF2B5EF4-FFF2-40B4-BE49-F238E27FC236}">
                <a16:creationId xmlns:a16="http://schemas.microsoft.com/office/drawing/2014/main" id="{5476B0BA-5A97-F913-D871-63F1F01A9D87}"/>
              </a:ext>
              <a:ext uri="{C183D7F6-B498-43B3-948B-1728B52AA6E4}">
                <adec:decorative xmlns:adec="http://schemas.microsoft.com/office/drawing/2017/decorative" val="1"/>
              </a:ext>
            </a:extLst>
          </p:cNvPr>
          <p:cNvSpPr/>
          <p:nvPr userDrawn="1"/>
        </p:nvSpPr>
        <p:spPr>
          <a:xfrm>
            <a:off x="33242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Plassholder for overskrift">
            <a:extLst>
              <a:ext uri="{FF2B5EF4-FFF2-40B4-BE49-F238E27FC236}">
                <a16:creationId xmlns:a16="http://schemas.microsoft.com/office/drawing/2014/main" id="{5FA6ADCB-70A7-C1EF-A277-0A61728F9FAC}"/>
              </a:ext>
            </a:extLst>
          </p:cNvPr>
          <p:cNvSpPr>
            <a:spLocks noGrp="1"/>
          </p:cNvSpPr>
          <p:nvPr>
            <p:ph type="body" sz="quarter" idx="29" hasCustomPrompt="1"/>
          </p:nvPr>
        </p:nvSpPr>
        <p:spPr>
          <a:xfrm>
            <a:off x="36710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19" name="Plassholder for tekst 30">
            <a:extLst>
              <a:ext uri="{FF2B5EF4-FFF2-40B4-BE49-F238E27FC236}">
                <a16:creationId xmlns:a16="http://schemas.microsoft.com/office/drawing/2014/main" id="{12F1D5B5-0ACE-701A-970B-880D59057DCA}"/>
              </a:ext>
            </a:extLst>
          </p:cNvPr>
          <p:cNvSpPr>
            <a:spLocks noGrp="1"/>
          </p:cNvSpPr>
          <p:nvPr>
            <p:ph type="body" sz="quarter" idx="30" hasCustomPrompt="1"/>
          </p:nvPr>
        </p:nvSpPr>
        <p:spPr>
          <a:xfrm>
            <a:off x="36949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7" y="2032377"/>
            <a:ext cx="2284413"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39775" y="2268010"/>
            <a:ext cx="1824038"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3588" y="2781469"/>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Tree>
    <p:extLst>
      <p:ext uri="{BB962C8B-B14F-4D97-AF65-F5344CB8AC3E}">
        <p14:creationId xmlns:p14="http://schemas.microsoft.com/office/powerpoint/2010/main" val="15196361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 Prosess 5">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65101"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543130" y="3745755"/>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Likebent trekant 13">
            <a:extLst>
              <a:ext uri="{FF2B5EF4-FFF2-40B4-BE49-F238E27FC236}">
                <a16:creationId xmlns:a16="http://schemas.microsoft.com/office/drawing/2014/main" id="{D9955D13-C265-F725-BA1F-6818B8D8A222}"/>
              </a:ext>
              <a:ext uri="{C183D7F6-B498-43B3-948B-1728B52AA6E4}">
                <adec:decorative xmlns:adec="http://schemas.microsoft.com/office/drawing/2017/decorative" val="1"/>
              </a:ext>
            </a:extLst>
          </p:cNvPr>
          <p:cNvSpPr/>
          <p:nvPr userDrawn="1"/>
        </p:nvSpPr>
        <p:spPr>
          <a:xfrm rot="5400000">
            <a:off x="483107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Likebent trekant 14">
            <a:extLst>
              <a:ext uri="{FF2B5EF4-FFF2-40B4-BE49-F238E27FC236}">
                <a16:creationId xmlns:a16="http://schemas.microsoft.com/office/drawing/2014/main" id="{2E397665-D90B-C7FF-1539-EC2EAA5481A5}"/>
              </a:ext>
              <a:ext uri="{C183D7F6-B498-43B3-948B-1728B52AA6E4}">
                <adec:decorative xmlns:adec="http://schemas.microsoft.com/office/drawing/2017/decorative" val="1"/>
              </a:ext>
            </a:extLst>
          </p:cNvPr>
          <p:cNvSpPr/>
          <p:nvPr userDrawn="1"/>
        </p:nvSpPr>
        <p:spPr>
          <a:xfrm rot="5400000">
            <a:off x="7117863" y="3745757"/>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Likebent trekant 23">
            <a:extLst>
              <a:ext uri="{FF2B5EF4-FFF2-40B4-BE49-F238E27FC236}">
                <a16:creationId xmlns:a16="http://schemas.microsoft.com/office/drawing/2014/main" id="{61919836-4364-F8FF-BBC4-CF562607D911}"/>
              </a:ext>
              <a:ext uri="{C183D7F6-B498-43B3-948B-1728B52AA6E4}">
                <adec:decorative xmlns:adec="http://schemas.microsoft.com/office/drawing/2017/decorative" val="1"/>
              </a:ext>
            </a:extLst>
          </p:cNvPr>
          <p:cNvSpPr/>
          <p:nvPr userDrawn="1"/>
        </p:nvSpPr>
        <p:spPr>
          <a:xfrm rot="5400000">
            <a:off x="9404026" y="3745758"/>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83865"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9707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3010277"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1628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Tree>
    <p:extLst>
      <p:ext uri="{BB962C8B-B14F-4D97-AF65-F5344CB8AC3E}">
        <p14:creationId xmlns:p14="http://schemas.microsoft.com/office/powerpoint/2010/main" val="11178687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kst, tre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a:t>Heading</a:t>
            </a:r>
          </a:p>
        </p:txBody>
      </p:sp>
      <p:sp>
        <p:nvSpPr>
          <p:cNvPr id="12" name="Plassholder for tekst 11">
            <a:extLst>
              <a:ext uri="{FF2B5EF4-FFF2-40B4-BE49-F238E27FC236}">
                <a16:creationId xmlns:a16="http://schemas.microsoft.com/office/drawing/2014/main" id="{A7ABC0B9-088B-C151-0537-2F3FE1351768}"/>
              </a:ext>
            </a:extLst>
          </p:cNvPr>
          <p:cNvSpPr>
            <a:spLocks noGrp="1"/>
          </p:cNvSpPr>
          <p:nvPr>
            <p:ph type="body" sz="quarter" idx="16" hasCustomPrompt="1"/>
          </p:nvPr>
        </p:nvSpPr>
        <p:spPr>
          <a:xfrm>
            <a:off x="509543" y="2020012"/>
            <a:ext cx="5076870" cy="517065"/>
          </a:xfrm>
        </p:spPr>
        <p:txBody>
          <a:bodyPr>
            <a:noAutofit/>
          </a:bodyPr>
          <a:lstStyle>
            <a:lvl1pPr marL="0" indent="0">
              <a:buNone/>
              <a:defRPr/>
            </a:lvl1pPr>
            <a:lvl2pPr marL="457200" indent="0">
              <a:buNone/>
              <a:defRPr/>
            </a:lvl2pPr>
          </a:lstStyle>
          <a:p>
            <a:pPr lvl="0"/>
            <a:r>
              <a:rPr lang="en-GB" noProof="0"/>
              <a:t>Here you can have a bit more text that can span two lines if needed. It is set to 15 pt Regular.</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793103"/>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881776"/>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18" name="Frihåndsform: figur 17">
            <a:extLst>
              <a:ext uri="{FF2B5EF4-FFF2-40B4-BE49-F238E27FC236}">
                <a16:creationId xmlns:a16="http://schemas.microsoft.com/office/drawing/2014/main" id="{D053D8A6-66D4-759A-98E3-FDEC585FE9CC}"/>
              </a:ext>
              <a:ext uri="{C183D7F6-B498-43B3-948B-1728B52AA6E4}">
                <adec:decorative xmlns:adec="http://schemas.microsoft.com/office/drawing/2017/decorative" val="1"/>
              </a:ext>
            </a:extLst>
          </p:cNvPr>
          <p:cNvSpPr/>
          <p:nvPr userDrawn="1"/>
        </p:nvSpPr>
        <p:spPr>
          <a:xfrm>
            <a:off x="509588" y="3806615"/>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0" name="Plassholder for tekst 30">
            <a:extLst>
              <a:ext uri="{FF2B5EF4-FFF2-40B4-BE49-F238E27FC236}">
                <a16:creationId xmlns:a16="http://schemas.microsoft.com/office/drawing/2014/main" id="{CA7C45CD-885D-0D7C-462D-65473E09FC7C}"/>
              </a:ext>
            </a:extLst>
          </p:cNvPr>
          <p:cNvSpPr>
            <a:spLocks noGrp="1"/>
          </p:cNvSpPr>
          <p:nvPr>
            <p:ph type="body" sz="quarter" idx="31" hasCustomPrompt="1"/>
          </p:nvPr>
        </p:nvSpPr>
        <p:spPr>
          <a:xfrm>
            <a:off x="763588" y="3895288"/>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21" name="Frihåndsform: figur 20">
            <a:extLst>
              <a:ext uri="{FF2B5EF4-FFF2-40B4-BE49-F238E27FC236}">
                <a16:creationId xmlns:a16="http://schemas.microsoft.com/office/drawing/2014/main" id="{91445412-E34B-3ABB-E962-3769B29221AA}"/>
              </a:ext>
              <a:ext uri="{C183D7F6-B498-43B3-948B-1728B52AA6E4}">
                <adec:decorative xmlns:adec="http://schemas.microsoft.com/office/drawing/2017/decorative" val="1"/>
              </a:ext>
            </a:extLst>
          </p:cNvPr>
          <p:cNvSpPr/>
          <p:nvPr userDrawn="1"/>
        </p:nvSpPr>
        <p:spPr>
          <a:xfrm>
            <a:off x="509588" y="4827588"/>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3" name="Plassholder for tekst 30">
            <a:extLst>
              <a:ext uri="{FF2B5EF4-FFF2-40B4-BE49-F238E27FC236}">
                <a16:creationId xmlns:a16="http://schemas.microsoft.com/office/drawing/2014/main" id="{A2C29CF9-A344-13D8-E2A1-03C4ED4DCA42}"/>
              </a:ext>
            </a:extLst>
          </p:cNvPr>
          <p:cNvSpPr>
            <a:spLocks noGrp="1"/>
          </p:cNvSpPr>
          <p:nvPr>
            <p:ph type="body" sz="quarter" idx="32" hasCustomPrompt="1"/>
          </p:nvPr>
        </p:nvSpPr>
        <p:spPr>
          <a:xfrm>
            <a:off x="763588" y="4916261"/>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5" name="Frihåndsform: figur 14">
            <a:extLst>
              <a:ext uri="{FF2B5EF4-FFF2-40B4-BE49-F238E27FC236}">
                <a16:creationId xmlns:a16="http://schemas.microsoft.com/office/drawing/2014/main" id="{C926E4E4-54A2-4518-DA6F-B3311D4AD399}"/>
              </a:ext>
              <a:ext uri="{C183D7F6-B498-43B3-948B-1728B52AA6E4}">
                <adec:decorative xmlns:adec="http://schemas.microsoft.com/office/drawing/2017/decorative" val="1"/>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41976" y="533656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sp>
        <p:nvSpPr>
          <p:cNvPr id="24" name="Frihåndsform: figur 23">
            <a:extLst>
              <a:ext uri="{FF2B5EF4-FFF2-40B4-BE49-F238E27FC236}">
                <a16:creationId xmlns:a16="http://schemas.microsoft.com/office/drawing/2014/main" id="{40BEE229-1EA4-84E3-8400-0EF1C2D2C84A}"/>
              </a:ext>
              <a:ext uri="{C183D7F6-B498-43B3-948B-1728B52AA6E4}">
                <adec:decorative xmlns:adec="http://schemas.microsoft.com/office/drawing/2017/decorative" val="1"/>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err="1"/>
              <a:t>Click</a:t>
            </a:r>
            <a:r>
              <a:rPr lang="en-GB"/>
              <a:t> </a:t>
            </a:r>
            <a:r>
              <a:rPr lang="en-GB" err="1"/>
              <a:t>on</a:t>
            </a:r>
            <a:r>
              <a:rPr lang="en-GB"/>
              <a:t> </a:t>
            </a:r>
            <a:r>
              <a:rPr lang="en-GB" err="1"/>
              <a:t>the</a:t>
            </a:r>
            <a:r>
              <a:rPr lang="en-GB"/>
              <a:t> </a:t>
            </a:r>
            <a:r>
              <a:rPr lang="en-GB" err="1"/>
              <a:t>icon</a:t>
            </a:r>
            <a:r>
              <a:rPr lang="en-GB"/>
              <a:t> to </a:t>
            </a:r>
            <a:r>
              <a:rPr lang="en-GB" err="1"/>
              <a:t>add</a:t>
            </a:r>
            <a:r>
              <a:rPr lang="en-GB"/>
              <a:t>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3926646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em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noProof="0"/>
              <a:t>Heading</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030489"/>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147622"/>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11" name="Frihåndsform: figur 10">
            <a:extLst>
              <a:ext uri="{FF2B5EF4-FFF2-40B4-BE49-F238E27FC236}">
                <a16:creationId xmlns:a16="http://schemas.microsoft.com/office/drawing/2014/main" id="{E723BD1D-2E56-5D1E-BDEE-1279F36EEA85}"/>
              </a:ext>
              <a:ext uri="{C183D7F6-B498-43B3-948B-1728B52AA6E4}">
                <adec:decorative xmlns:adec="http://schemas.microsoft.com/office/drawing/2017/decorative" val="1"/>
              </a:ext>
            </a:extLst>
          </p:cNvPr>
          <p:cNvSpPr/>
          <p:nvPr userDrawn="1"/>
        </p:nvSpPr>
        <p:spPr>
          <a:xfrm>
            <a:off x="509588" y="2792985"/>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6" name="Plassholder for tekst 30">
            <a:extLst>
              <a:ext uri="{FF2B5EF4-FFF2-40B4-BE49-F238E27FC236}">
                <a16:creationId xmlns:a16="http://schemas.microsoft.com/office/drawing/2014/main" id="{E2240682-5EBD-9FF7-A7C4-176C193B1A2C}"/>
              </a:ext>
            </a:extLst>
          </p:cNvPr>
          <p:cNvSpPr>
            <a:spLocks noGrp="1"/>
          </p:cNvSpPr>
          <p:nvPr>
            <p:ph type="body" sz="quarter" idx="31" hasCustomPrompt="1"/>
          </p:nvPr>
        </p:nvSpPr>
        <p:spPr>
          <a:xfrm>
            <a:off x="763588" y="2910118"/>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6" name="Frihåndsform: figur 25">
            <a:extLst>
              <a:ext uri="{FF2B5EF4-FFF2-40B4-BE49-F238E27FC236}">
                <a16:creationId xmlns:a16="http://schemas.microsoft.com/office/drawing/2014/main" id="{8F47A6E0-051B-78BC-20D9-929015882E20}"/>
              </a:ext>
              <a:ext uri="{C183D7F6-B498-43B3-948B-1728B52AA6E4}">
                <adec:decorative xmlns:adec="http://schemas.microsoft.com/office/drawing/2017/decorative" val="1"/>
              </a:ext>
            </a:extLst>
          </p:cNvPr>
          <p:cNvSpPr/>
          <p:nvPr userDrawn="1"/>
        </p:nvSpPr>
        <p:spPr>
          <a:xfrm>
            <a:off x="509588" y="4317316"/>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tekst 30">
            <a:extLst>
              <a:ext uri="{FF2B5EF4-FFF2-40B4-BE49-F238E27FC236}">
                <a16:creationId xmlns:a16="http://schemas.microsoft.com/office/drawing/2014/main" id="{967892E1-8743-B779-9E9E-77316066B740}"/>
              </a:ext>
            </a:extLst>
          </p:cNvPr>
          <p:cNvSpPr>
            <a:spLocks noGrp="1"/>
          </p:cNvSpPr>
          <p:nvPr>
            <p:ph type="body" sz="quarter" idx="33" hasCustomPrompt="1"/>
          </p:nvPr>
        </p:nvSpPr>
        <p:spPr>
          <a:xfrm>
            <a:off x="763588" y="4434449"/>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8" name="Frihåndsform: figur 27">
            <a:extLst>
              <a:ext uri="{FF2B5EF4-FFF2-40B4-BE49-F238E27FC236}">
                <a16:creationId xmlns:a16="http://schemas.microsoft.com/office/drawing/2014/main" id="{DC761C78-C495-C13C-8758-62C11BE457FD}"/>
              </a:ext>
              <a:ext uri="{C183D7F6-B498-43B3-948B-1728B52AA6E4}">
                <adec:decorative xmlns:adec="http://schemas.microsoft.com/office/drawing/2017/decorative" val="1"/>
              </a:ext>
            </a:extLst>
          </p:cNvPr>
          <p:cNvSpPr/>
          <p:nvPr userDrawn="1"/>
        </p:nvSpPr>
        <p:spPr>
          <a:xfrm>
            <a:off x="509588" y="5079077"/>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9" name="Plassholder for tekst 30">
            <a:extLst>
              <a:ext uri="{FF2B5EF4-FFF2-40B4-BE49-F238E27FC236}">
                <a16:creationId xmlns:a16="http://schemas.microsoft.com/office/drawing/2014/main" id="{03C64F10-9382-6369-41EA-87C7B4E02210}"/>
              </a:ext>
            </a:extLst>
          </p:cNvPr>
          <p:cNvSpPr>
            <a:spLocks noGrp="1"/>
          </p:cNvSpPr>
          <p:nvPr>
            <p:ph type="body" sz="quarter" idx="34" hasCustomPrompt="1"/>
          </p:nvPr>
        </p:nvSpPr>
        <p:spPr>
          <a:xfrm>
            <a:off x="763588" y="5196210"/>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19" name="Frihåndsform: figur 18">
            <a:extLst>
              <a:ext uri="{FF2B5EF4-FFF2-40B4-BE49-F238E27FC236}">
                <a16:creationId xmlns:a16="http://schemas.microsoft.com/office/drawing/2014/main" id="{F44997E4-749A-D3A9-4EF4-CFCC4D51D345}"/>
              </a:ext>
              <a:ext uri="{C183D7F6-B498-43B3-948B-1728B52AA6E4}">
                <adec:decorative xmlns:adec="http://schemas.microsoft.com/office/drawing/2017/decorative" val="1"/>
              </a:ext>
            </a:extLst>
          </p:cNvPr>
          <p:cNvSpPr/>
          <p:nvPr userDrawn="1"/>
        </p:nvSpPr>
        <p:spPr>
          <a:xfrm>
            <a:off x="509588" y="3558512"/>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Plassholder for tekst 30">
            <a:extLst>
              <a:ext uri="{FF2B5EF4-FFF2-40B4-BE49-F238E27FC236}">
                <a16:creationId xmlns:a16="http://schemas.microsoft.com/office/drawing/2014/main" id="{E0FE2BAA-3D16-ADD9-2F20-E476D75E1139}"/>
              </a:ext>
            </a:extLst>
          </p:cNvPr>
          <p:cNvSpPr>
            <a:spLocks noGrp="1"/>
          </p:cNvSpPr>
          <p:nvPr>
            <p:ph type="body" sz="quarter" idx="32" hasCustomPrompt="1"/>
          </p:nvPr>
        </p:nvSpPr>
        <p:spPr>
          <a:xfrm>
            <a:off x="763588" y="3675645"/>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5" name="Frihåndsform: figur 14">
            <a:extLst>
              <a:ext uri="{FF2B5EF4-FFF2-40B4-BE49-F238E27FC236}">
                <a16:creationId xmlns:a16="http://schemas.microsoft.com/office/drawing/2014/main" id="{C926E4E4-54A2-4518-DA6F-B3311D4AD399}"/>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4" name="Frihåndsform: figur 23">
            <a:extLst>
              <a:ext uri="{FF2B5EF4-FFF2-40B4-BE49-F238E27FC236}">
                <a16:creationId xmlns:a16="http://schemas.microsoft.com/office/drawing/2014/main" id="{40BEE229-1EA4-84E3-8400-0EF1C2D2C84A}"/>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F1AFA954-6AD7-F507-CED4-ABE5E00133E7}"/>
              </a:ext>
              <a:ext uri="{C183D7F6-B498-43B3-948B-1728B52AA6E4}">
                <adec:decorative xmlns:adec="http://schemas.microsoft.com/office/drawing/2017/decorative" val="1"/>
              </a:ext>
            </a:extLst>
          </p:cNvPr>
          <p:cNvSpPr/>
          <p:nvPr userDrawn="1"/>
        </p:nvSpPr>
        <p:spPr>
          <a:xfrm>
            <a:off x="5332489" y="2030489"/>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32489" y="304573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30650126-79B8-4908-5289-2CA934A23C2D}"/>
              </a:ext>
              <a:ext uri="{C183D7F6-B498-43B3-948B-1728B52AA6E4}">
                <adec:decorative xmlns:adec="http://schemas.microsoft.com/office/drawing/2017/decorative" val="1"/>
              </a:ext>
            </a:extLst>
          </p:cNvPr>
          <p:cNvSpPr/>
          <p:nvPr userDrawn="1"/>
        </p:nvSpPr>
        <p:spPr>
          <a:xfrm>
            <a:off x="5332489" y="381126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0EA7270-28D3-545B-FE4D-BD47AE05930F}"/>
              </a:ext>
              <a:ext uri="{C183D7F6-B498-43B3-948B-1728B52AA6E4}">
                <adec:decorative xmlns:adec="http://schemas.microsoft.com/office/drawing/2017/decorative" val="1"/>
              </a:ext>
            </a:extLst>
          </p:cNvPr>
          <p:cNvSpPr/>
          <p:nvPr userDrawn="1"/>
        </p:nvSpPr>
        <p:spPr>
          <a:xfrm>
            <a:off x="5332489" y="431731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2" name="Frihåndsform: figur 31">
            <a:extLst>
              <a:ext uri="{FF2B5EF4-FFF2-40B4-BE49-F238E27FC236}">
                <a16:creationId xmlns:a16="http://schemas.microsoft.com/office/drawing/2014/main" id="{07B8D66F-AC7D-9C43-C59F-575AE0AB8E02}"/>
              </a:ext>
              <a:ext uri="{C183D7F6-B498-43B3-948B-1728B52AA6E4}">
                <adec:decorative xmlns:adec="http://schemas.microsoft.com/office/drawing/2017/decorative" val="1"/>
              </a:ext>
            </a:extLst>
          </p:cNvPr>
          <p:cNvSpPr/>
          <p:nvPr userDrawn="1"/>
        </p:nvSpPr>
        <p:spPr>
          <a:xfrm rot="5400000">
            <a:off x="5332487" y="533182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noProof="0"/>
              <a:t>Click on the icon to add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Tree>
    <p:extLst>
      <p:ext uri="{BB962C8B-B14F-4D97-AF65-F5344CB8AC3E}">
        <p14:creationId xmlns:p14="http://schemas.microsoft.com/office/powerpoint/2010/main" val="9094064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madeler oversikt">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sections overview</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766764"/>
            <a:ext cx="11172823" cy="976229"/>
          </a:xfrm>
        </p:spPr>
        <p:txBody>
          <a:bodyPr/>
          <a:lstStyle/>
          <a:p>
            <a:r>
              <a:rPr lang="en-GB" noProof="0"/>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0" name="Plassholder for tekst 9">
            <a:extLst>
              <a:ext uri="{FF2B5EF4-FFF2-40B4-BE49-F238E27FC236}">
                <a16:creationId xmlns:a16="http://schemas.microsoft.com/office/drawing/2014/main" id="{1258F9B0-0116-2F1C-C2AD-47782178DA75}"/>
              </a:ext>
            </a:extLst>
          </p:cNvPr>
          <p:cNvSpPr>
            <a:spLocks noGrp="1"/>
          </p:cNvSpPr>
          <p:nvPr>
            <p:ph type="body" sz="quarter" idx="15" hasCustomPrompt="1"/>
          </p:nvPr>
        </p:nvSpPr>
        <p:spPr>
          <a:xfrm>
            <a:off x="509588"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2" name="Plassholder for tall">
            <a:extLst>
              <a:ext uri="{FF2B5EF4-FFF2-40B4-BE49-F238E27FC236}">
                <a16:creationId xmlns:a16="http://schemas.microsoft.com/office/drawing/2014/main" id="{E21941C8-71DC-6FA0-1746-586B9DB65675}"/>
              </a:ext>
            </a:extLst>
          </p:cNvPr>
          <p:cNvSpPr>
            <a:spLocks noGrp="1"/>
          </p:cNvSpPr>
          <p:nvPr>
            <p:ph type="body" sz="quarter" idx="16" hasCustomPrompt="1"/>
          </p:nvPr>
        </p:nvSpPr>
        <p:spPr>
          <a:xfrm>
            <a:off x="763588"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3" name="Plassholder for tekst 9">
            <a:extLst>
              <a:ext uri="{FF2B5EF4-FFF2-40B4-BE49-F238E27FC236}">
                <a16:creationId xmlns:a16="http://schemas.microsoft.com/office/drawing/2014/main" id="{EAE67D14-9217-74CB-F1E2-DAAD8380CBA5}"/>
              </a:ext>
            </a:extLst>
          </p:cNvPr>
          <p:cNvSpPr>
            <a:spLocks noGrp="1"/>
          </p:cNvSpPr>
          <p:nvPr>
            <p:ph type="body" sz="quarter" idx="17" hasCustomPrompt="1"/>
          </p:nvPr>
        </p:nvSpPr>
        <p:spPr>
          <a:xfrm>
            <a:off x="509588"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4" name="Plassholder for tall">
            <a:extLst>
              <a:ext uri="{FF2B5EF4-FFF2-40B4-BE49-F238E27FC236}">
                <a16:creationId xmlns:a16="http://schemas.microsoft.com/office/drawing/2014/main" id="{D685BF60-12E5-1DA0-D205-33AD37AE3CFD}"/>
              </a:ext>
            </a:extLst>
          </p:cNvPr>
          <p:cNvSpPr>
            <a:spLocks noGrp="1"/>
          </p:cNvSpPr>
          <p:nvPr>
            <p:ph type="body" sz="quarter" idx="18" hasCustomPrompt="1"/>
          </p:nvPr>
        </p:nvSpPr>
        <p:spPr>
          <a:xfrm>
            <a:off x="763588"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5" name="Plassholder for tekst 9">
            <a:extLst>
              <a:ext uri="{FF2B5EF4-FFF2-40B4-BE49-F238E27FC236}">
                <a16:creationId xmlns:a16="http://schemas.microsoft.com/office/drawing/2014/main" id="{394F97C0-0C87-C846-782F-C2BB220E82A4}"/>
              </a:ext>
            </a:extLst>
          </p:cNvPr>
          <p:cNvSpPr>
            <a:spLocks noGrp="1"/>
          </p:cNvSpPr>
          <p:nvPr>
            <p:ph type="body" sz="quarter" idx="19" hasCustomPrompt="1"/>
          </p:nvPr>
        </p:nvSpPr>
        <p:spPr>
          <a:xfrm>
            <a:off x="509588"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6" name="Plassholder for tall">
            <a:extLst>
              <a:ext uri="{FF2B5EF4-FFF2-40B4-BE49-F238E27FC236}">
                <a16:creationId xmlns:a16="http://schemas.microsoft.com/office/drawing/2014/main" id="{50F14245-92AE-F389-6B8F-BBF3C1C355D8}"/>
              </a:ext>
            </a:extLst>
          </p:cNvPr>
          <p:cNvSpPr>
            <a:spLocks noGrp="1"/>
          </p:cNvSpPr>
          <p:nvPr>
            <p:ph type="body" sz="quarter" idx="20" hasCustomPrompt="1"/>
          </p:nvPr>
        </p:nvSpPr>
        <p:spPr>
          <a:xfrm>
            <a:off x="763588"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7" name="Plassholder for tekst 9">
            <a:extLst>
              <a:ext uri="{FF2B5EF4-FFF2-40B4-BE49-F238E27FC236}">
                <a16:creationId xmlns:a16="http://schemas.microsoft.com/office/drawing/2014/main" id="{E7DE191F-E993-1ADB-A850-274DB709DB43}"/>
              </a:ext>
            </a:extLst>
          </p:cNvPr>
          <p:cNvSpPr>
            <a:spLocks noGrp="1"/>
          </p:cNvSpPr>
          <p:nvPr>
            <p:ph type="body" sz="quarter" idx="21" hasCustomPrompt="1"/>
          </p:nvPr>
        </p:nvSpPr>
        <p:spPr>
          <a:xfrm>
            <a:off x="6350000"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8" name="Plassholder for tall">
            <a:extLst>
              <a:ext uri="{FF2B5EF4-FFF2-40B4-BE49-F238E27FC236}">
                <a16:creationId xmlns:a16="http://schemas.microsoft.com/office/drawing/2014/main" id="{2BDE7663-E7A2-2804-4FDE-DD401F2A30D4}"/>
              </a:ext>
            </a:extLst>
          </p:cNvPr>
          <p:cNvSpPr>
            <a:spLocks noGrp="1"/>
          </p:cNvSpPr>
          <p:nvPr>
            <p:ph type="body" sz="quarter" idx="22" hasCustomPrompt="1"/>
          </p:nvPr>
        </p:nvSpPr>
        <p:spPr>
          <a:xfrm>
            <a:off x="6604000"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9" name="Plassholder for tekst 9">
            <a:extLst>
              <a:ext uri="{FF2B5EF4-FFF2-40B4-BE49-F238E27FC236}">
                <a16:creationId xmlns:a16="http://schemas.microsoft.com/office/drawing/2014/main" id="{D00F18F8-D140-EC53-7D1E-BA2BAAF7FA17}"/>
              </a:ext>
            </a:extLst>
          </p:cNvPr>
          <p:cNvSpPr>
            <a:spLocks noGrp="1"/>
          </p:cNvSpPr>
          <p:nvPr>
            <p:ph type="body" sz="quarter" idx="23" hasCustomPrompt="1"/>
          </p:nvPr>
        </p:nvSpPr>
        <p:spPr>
          <a:xfrm>
            <a:off x="6350000"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0" name="Plassholder for tall">
            <a:extLst>
              <a:ext uri="{FF2B5EF4-FFF2-40B4-BE49-F238E27FC236}">
                <a16:creationId xmlns:a16="http://schemas.microsoft.com/office/drawing/2014/main" id="{AFA7862B-8D65-8AAB-78E1-675C4BD10EC4}"/>
              </a:ext>
            </a:extLst>
          </p:cNvPr>
          <p:cNvSpPr>
            <a:spLocks noGrp="1"/>
          </p:cNvSpPr>
          <p:nvPr>
            <p:ph type="body" sz="quarter" idx="24" hasCustomPrompt="1"/>
          </p:nvPr>
        </p:nvSpPr>
        <p:spPr>
          <a:xfrm>
            <a:off x="6604000"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21" name="Plassholder for tekst 9">
            <a:extLst>
              <a:ext uri="{FF2B5EF4-FFF2-40B4-BE49-F238E27FC236}">
                <a16:creationId xmlns:a16="http://schemas.microsoft.com/office/drawing/2014/main" id="{E82F392B-DC84-F38B-56FC-371F7BCB41C3}"/>
              </a:ext>
            </a:extLst>
          </p:cNvPr>
          <p:cNvSpPr>
            <a:spLocks noGrp="1"/>
          </p:cNvSpPr>
          <p:nvPr>
            <p:ph type="body" sz="quarter" idx="25" hasCustomPrompt="1"/>
          </p:nvPr>
        </p:nvSpPr>
        <p:spPr>
          <a:xfrm>
            <a:off x="6350000"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2" name="Plassholder for tall">
            <a:extLst>
              <a:ext uri="{FF2B5EF4-FFF2-40B4-BE49-F238E27FC236}">
                <a16:creationId xmlns:a16="http://schemas.microsoft.com/office/drawing/2014/main" id="{EE2276EF-48EC-05D9-0632-E6A81FA57C5B}"/>
              </a:ext>
            </a:extLst>
          </p:cNvPr>
          <p:cNvSpPr>
            <a:spLocks noGrp="1"/>
          </p:cNvSpPr>
          <p:nvPr>
            <p:ph type="body" sz="quarter" idx="26" hasCustomPrompt="1"/>
          </p:nvPr>
        </p:nvSpPr>
        <p:spPr>
          <a:xfrm>
            <a:off x="6604000"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Tree>
    <p:extLst>
      <p:ext uri="{BB962C8B-B14F-4D97-AF65-F5344CB8AC3E}">
        <p14:creationId xmlns:p14="http://schemas.microsoft.com/office/powerpoint/2010/main" val="11473954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tel, innhold og bilde med nummer">
    <p:spTree>
      <p:nvGrpSpPr>
        <p:cNvPr id="1" name=""/>
        <p:cNvGrpSpPr/>
        <p:nvPr/>
      </p:nvGrpSpPr>
      <p:grpSpPr>
        <a:xfrm>
          <a:off x="0" y="0"/>
          <a:ext cx="0" cy="0"/>
          <a:chOff x="0" y="0"/>
          <a:chExt cx="0" cy="0"/>
        </a:xfrm>
      </p:grpSpPr>
      <p:sp>
        <p:nvSpPr>
          <p:cNvPr id="12" name="Plassholder for nummer">
            <a:extLst>
              <a:ext uri="{FF2B5EF4-FFF2-40B4-BE49-F238E27FC236}">
                <a16:creationId xmlns:a16="http://schemas.microsoft.com/office/drawing/2014/main" id="{AE0EE4F2-CFE1-5686-998E-C1FD53084965}"/>
              </a:ext>
            </a:extLst>
          </p:cNvPr>
          <p:cNvSpPr>
            <a:spLocks noGrp="1"/>
          </p:cNvSpPr>
          <p:nvPr>
            <p:ph type="body" sz="quarter" idx="16" hasCustomPrompt="1"/>
          </p:nvPr>
        </p:nvSpPr>
        <p:spPr>
          <a:xfrm>
            <a:off x="509588" y="512763"/>
            <a:ext cx="254000" cy="250826"/>
          </a:xfrm>
          <a:solidFill>
            <a:schemeClr val="accent1"/>
          </a:solidFill>
        </p:spPr>
        <p:txBody>
          <a:bodyPr bIns="7200" anchor="ctr" anchorCtr="0"/>
          <a:lstStyle>
            <a:lvl1pPr marL="0" indent="0" algn="ctr">
              <a:lnSpc>
                <a:spcPct val="100000"/>
              </a:lnSpc>
              <a:spcBef>
                <a:spcPts val="0"/>
              </a:spcBef>
              <a:buNone/>
              <a:defRPr b="1">
                <a:solidFill>
                  <a:schemeClr val="bg1"/>
                </a:solidFill>
              </a:defRPr>
            </a:lvl1pPr>
          </a:lstStyle>
          <a:p>
            <a:pPr lvl="0"/>
            <a:r>
              <a:rPr lang="en-GB" noProof="0"/>
              <a:t>0</a:t>
            </a:r>
          </a:p>
        </p:txBody>
      </p:sp>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1014413"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noProof="0"/>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noProof="0"/>
              <a:t>This is body text that can be quite long. It is set in 15 pt Regular. This slide can be used if you wish to go in-depth on the points listed in Topic sections overview</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on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Tree>
    <p:extLst>
      <p:ext uri="{BB962C8B-B14F-4D97-AF65-F5344CB8AC3E}">
        <p14:creationId xmlns:p14="http://schemas.microsoft.com/office/powerpoint/2010/main" val="21105452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42882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552166"/>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4283154"/>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547060"/>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C3137418-3469-E306-3E70-CA07211CAE82}"/>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44" name="Frihåndsform: figur 43">
            <a:extLst>
              <a:ext uri="{FF2B5EF4-FFF2-40B4-BE49-F238E27FC236}">
                <a16:creationId xmlns:a16="http://schemas.microsoft.com/office/drawing/2014/main" id="{5169618C-B365-FE5E-D954-42F7740C0250}"/>
              </a:ext>
              <a:ext uri="{C183D7F6-B498-43B3-948B-1728B52AA6E4}">
                <adec:decorative xmlns:adec="http://schemas.microsoft.com/office/drawing/2017/decorative" val="1"/>
              </a:ext>
            </a:extLst>
          </p:cNvPr>
          <p:cNvSpPr/>
          <p:nvPr userDrawn="1"/>
        </p:nvSpPr>
        <p:spPr>
          <a:xfrm>
            <a:off x="11428487" y="228122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47" name="Frihåndsform: figur 46">
            <a:extLst>
              <a:ext uri="{FF2B5EF4-FFF2-40B4-BE49-F238E27FC236}">
                <a16:creationId xmlns:a16="http://schemas.microsoft.com/office/drawing/2014/main" id="{1A05C14F-B5CD-A069-D330-701201B3E5F0}"/>
              </a:ext>
              <a:ext uri="{C183D7F6-B498-43B3-948B-1728B52AA6E4}">
                <adec:decorative xmlns:adec="http://schemas.microsoft.com/office/drawing/2017/decorative" val="1"/>
              </a:ext>
            </a:extLst>
          </p:cNvPr>
          <p:cNvSpPr/>
          <p:nvPr userDrawn="1"/>
        </p:nvSpPr>
        <p:spPr>
          <a:xfrm>
            <a:off x="5586413" y="507962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0876886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undecase">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608806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6088060" cy="976229"/>
          </a:xfrm>
        </p:spPr>
        <p:txBody>
          <a:bodyPr/>
          <a:lstStyle/>
          <a:p>
            <a:r>
              <a:rPr lang="en-GB" noProof="0"/>
              <a:t>Heading</a:t>
            </a:r>
          </a:p>
        </p:txBody>
      </p:sp>
      <p:sp>
        <p:nvSpPr>
          <p:cNvPr id="28" name="Frihåndsform: figur 11">
            <a:extLst>
              <a:ext uri="{FF2B5EF4-FFF2-40B4-BE49-F238E27FC236}">
                <a16:creationId xmlns:a16="http://schemas.microsoft.com/office/drawing/2014/main" id="{122E1D0C-80E6-9DB1-D7C5-5FBCCE6C086E}"/>
              </a:ext>
            </a:extLst>
          </p:cNvPr>
          <p:cNvSpPr/>
          <p:nvPr userDrawn="1"/>
        </p:nvSpPr>
        <p:spPr>
          <a:xfrm>
            <a:off x="3813651" y="4066671"/>
            <a:ext cx="3044349" cy="1773739"/>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7" name="Plassholder for bilde 12">
            <a:extLst>
              <a:ext uri="{FF2B5EF4-FFF2-40B4-BE49-F238E27FC236}">
                <a16:creationId xmlns:a16="http://schemas.microsoft.com/office/drawing/2014/main" id="{63E9629A-1959-4ECD-4292-6602316F1B28}"/>
              </a:ext>
            </a:extLst>
          </p:cNvPr>
          <p:cNvSpPr>
            <a:spLocks noGrp="1"/>
          </p:cNvSpPr>
          <p:nvPr>
            <p:ph type="pic" sz="quarter" idx="15" hasCustomPrompt="1"/>
          </p:nvPr>
        </p:nvSpPr>
        <p:spPr>
          <a:xfrm>
            <a:off x="7115543" y="0"/>
            <a:ext cx="5081587" cy="6858000"/>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userDrawn="1"/>
        </p:nvSpPr>
        <p:spPr>
          <a:xfrm rot="5400000">
            <a:off x="6604074" y="5586484"/>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3044825"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3324224" y="2029672"/>
            <a:ext cx="25441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2552358" cy="252412"/>
          </a:xfrm>
        </p:spPr>
        <p:txBody>
          <a:bodyPr/>
          <a:lstStyle>
            <a:lvl1pPr marL="0" indent="0">
              <a:spcBef>
                <a:spcPts val="0"/>
              </a:spcBef>
              <a:buNone/>
              <a:defRPr sz="1500"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2562224"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14" name="Frihåndsform: figur 11">
            <a:extLst>
              <a:ext uri="{FF2B5EF4-FFF2-40B4-BE49-F238E27FC236}">
                <a16:creationId xmlns:a16="http://schemas.microsoft.com/office/drawing/2014/main" id="{8C55874E-36D6-207B-6DD0-555F05A8F897}"/>
              </a:ext>
            </a:extLst>
          </p:cNvPr>
          <p:cNvSpPr/>
          <p:nvPr userDrawn="1"/>
        </p:nvSpPr>
        <p:spPr>
          <a:xfrm>
            <a:off x="3812567" y="2032378"/>
            <a:ext cx="3045433"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29">
            <a:extLst>
              <a:ext uri="{FF2B5EF4-FFF2-40B4-BE49-F238E27FC236}">
                <a16:creationId xmlns:a16="http://schemas.microsoft.com/office/drawing/2014/main" id="{F6B67B26-2BA6-522C-188A-713DFF4BE28D}"/>
              </a:ext>
            </a:extLst>
          </p:cNvPr>
          <p:cNvSpPr/>
          <p:nvPr userDrawn="1"/>
        </p:nvSpPr>
        <p:spPr>
          <a:xfrm>
            <a:off x="6604076"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Plassholder for overskrift">
            <a:extLst>
              <a:ext uri="{FF2B5EF4-FFF2-40B4-BE49-F238E27FC236}">
                <a16:creationId xmlns:a16="http://schemas.microsoft.com/office/drawing/2014/main" id="{3A513227-782A-EA65-63E4-5891E1777CB3}"/>
              </a:ext>
            </a:extLst>
          </p:cNvPr>
          <p:cNvSpPr>
            <a:spLocks noGrp="1"/>
          </p:cNvSpPr>
          <p:nvPr>
            <p:ph type="body" sz="quarter" idx="37" hasCustomPrompt="1"/>
          </p:nvPr>
        </p:nvSpPr>
        <p:spPr>
          <a:xfrm>
            <a:off x="4064979" y="2253718"/>
            <a:ext cx="2539021" cy="252412"/>
          </a:xfrm>
        </p:spPr>
        <p:txBody>
          <a:bodyPr/>
          <a:lstStyle>
            <a:lvl1pPr marL="0" indent="0">
              <a:spcBef>
                <a:spcPts val="0"/>
              </a:spcBef>
              <a:buNone/>
              <a:defRPr sz="1500" b="1">
                <a:latin typeface="+mn-lt"/>
              </a:defRPr>
            </a:lvl1pPr>
          </a:lstStyle>
          <a:p>
            <a:pPr lvl="0"/>
            <a:r>
              <a:rPr lang="en-GB" noProof="0"/>
              <a:t>Heading about topic</a:t>
            </a:r>
          </a:p>
        </p:txBody>
      </p:sp>
      <p:sp>
        <p:nvSpPr>
          <p:cNvPr id="20" name="Plassholder for tekst 30">
            <a:extLst>
              <a:ext uri="{FF2B5EF4-FFF2-40B4-BE49-F238E27FC236}">
                <a16:creationId xmlns:a16="http://schemas.microsoft.com/office/drawing/2014/main" id="{A833A9A7-A441-B6AB-5713-E22281C5E289}"/>
              </a:ext>
            </a:extLst>
          </p:cNvPr>
          <p:cNvSpPr>
            <a:spLocks noGrp="1"/>
          </p:cNvSpPr>
          <p:nvPr>
            <p:ph type="body" sz="quarter" idx="38" hasCustomPrompt="1"/>
          </p:nvPr>
        </p:nvSpPr>
        <p:spPr>
          <a:xfrm>
            <a:off x="4064979" y="2517624"/>
            <a:ext cx="2539021"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23" name="Frihåndsform: figur 11">
            <a:extLst>
              <a:ext uri="{FF2B5EF4-FFF2-40B4-BE49-F238E27FC236}">
                <a16:creationId xmlns:a16="http://schemas.microsoft.com/office/drawing/2014/main" id="{ACA3A73B-B269-5AB6-1F93-68AA31740C27}"/>
              </a:ext>
            </a:extLst>
          </p:cNvPr>
          <p:cNvSpPr/>
          <p:nvPr userDrawn="1"/>
        </p:nvSpPr>
        <p:spPr>
          <a:xfrm>
            <a:off x="513847" y="4066672"/>
            <a:ext cx="3040565" cy="1773740"/>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4" name="Frihåndsform: figur 12">
            <a:extLst>
              <a:ext uri="{FF2B5EF4-FFF2-40B4-BE49-F238E27FC236}">
                <a16:creationId xmlns:a16="http://schemas.microsoft.com/office/drawing/2014/main" id="{6D8EDC41-03A1-A199-AED6-D49198BF8E32}"/>
              </a:ext>
            </a:extLst>
          </p:cNvPr>
          <p:cNvSpPr/>
          <p:nvPr userDrawn="1"/>
        </p:nvSpPr>
        <p:spPr>
          <a:xfrm>
            <a:off x="3328728" y="5588076"/>
            <a:ext cx="27832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6" name="Plassholder for overskrift">
            <a:extLst>
              <a:ext uri="{FF2B5EF4-FFF2-40B4-BE49-F238E27FC236}">
                <a16:creationId xmlns:a16="http://schemas.microsoft.com/office/drawing/2014/main" id="{1C19CE55-A73D-F840-0026-8D6051F7C375}"/>
              </a:ext>
            </a:extLst>
          </p:cNvPr>
          <p:cNvSpPr>
            <a:spLocks noGrp="1"/>
          </p:cNvSpPr>
          <p:nvPr>
            <p:ph type="body" sz="quarter" idx="39" hasCustomPrompt="1"/>
          </p:nvPr>
        </p:nvSpPr>
        <p:spPr>
          <a:xfrm>
            <a:off x="766257" y="4288012"/>
            <a:ext cx="2557967" cy="252412"/>
          </a:xfrm>
        </p:spPr>
        <p:txBody>
          <a:bodyPr/>
          <a:lstStyle>
            <a:lvl1pPr marL="0" indent="0">
              <a:spcBef>
                <a:spcPts val="0"/>
              </a:spcBef>
              <a:buNone/>
              <a:defRPr sz="1500" b="1">
                <a:latin typeface="+mn-lt"/>
              </a:defRPr>
            </a:lvl1pPr>
          </a:lstStyle>
          <a:p>
            <a:pPr lvl="0"/>
            <a:r>
              <a:rPr lang="en-GB" noProof="0"/>
              <a:t>Heading about topic</a:t>
            </a:r>
          </a:p>
        </p:txBody>
      </p:sp>
      <p:sp>
        <p:nvSpPr>
          <p:cNvPr id="27" name="Plassholder for tekst 30">
            <a:extLst>
              <a:ext uri="{FF2B5EF4-FFF2-40B4-BE49-F238E27FC236}">
                <a16:creationId xmlns:a16="http://schemas.microsoft.com/office/drawing/2014/main" id="{06F0FF76-77B8-7230-117D-321CEF3421E5}"/>
              </a:ext>
            </a:extLst>
          </p:cNvPr>
          <p:cNvSpPr>
            <a:spLocks noGrp="1"/>
          </p:cNvSpPr>
          <p:nvPr>
            <p:ph type="body" sz="quarter" idx="40" hasCustomPrompt="1"/>
          </p:nvPr>
        </p:nvSpPr>
        <p:spPr>
          <a:xfrm>
            <a:off x="766259" y="4551918"/>
            <a:ext cx="2557965"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37" name="Frihåndsform: figur 29">
            <a:extLst>
              <a:ext uri="{FF2B5EF4-FFF2-40B4-BE49-F238E27FC236}">
                <a16:creationId xmlns:a16="http://schemas.microsoft.com/office/drawing/2014/main" id="{71CE9966-0E73-B219-C2DC-3A02D196B987}"/>
              </a:ext>
            </a:extLst>
          </p:cNvPr>
          <p:cNvSpPr/>
          <p:nvPr userDrawn="1"/>
        </p:nvSpPr>
        <p:spPr>
          <a:xfrm>
            <a:off x="6608032" y="406566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8" name="Plassholder for overskrift">
            <a:extLst>
              <a:ext uri="{FF2B5EF4-FFF2-40B4-BE49-F238E27FC236}">
                <a16:creationId xmlns:a16="http://schemas.microsoft.com/office/drawing/2014/main" id="{CBEB0E6A-6214-50C8-4232-7759CB5C1072}"/>
              </a:ext>
            </a:extLst>
          </p:cNvPr>
          <p:cNvSpPr>
            <a:spLocks noGrp="1"/>
          </p:cNvSpPr>
          <p:nvPr>
            <p:ph type="body" sz="quarter" idx="41" hasCustomPrompt="1"/>
          </p:nvPr>
        </p:nvSpPr>
        <p:spPr>
          <a:xfrm>
            <a:off x="4066064" y="4288012"/>
            <a:ext cx="2537936" cy="252412"/>
          </a:xfrm>
        </p:spPr>
        <p:txBody>
          <a:bodyPr/>
          <a:lstStyle>
            <a:lvl1pPr marL="0" indent="0">
              <a:spcBef>
                <a:spcPts val="0"/>
              </a:spcBef>
              <a:buNone/>
              <a:defRPr sz="1500" b="1">
                <a:latin typeface="+mn-lt"/>
              </a:defRPr>
            </a:lvl1pPr>
          </a:lstStyle>
          <a:p>
            <a:pPr lvl="0"/>
            <a:r>
              <a:rPr lang="en-GB" noProof="0"/>
              <a:t>Heading about topic</a:t>
            </a:r>
          </a:p>
        </p:txBody>
      </p:sp>
      <p:sp>
        <p:nvSpPr>
          <p:cNvPr id="41" name="Plassholder for tekst 30">
            <a:extLst>
              <a:ext uri="{FF2B5EF4-FFF2-40B4-BE49-F238E27FC236}">
                <a16:creationId xmlns:a16="http://schemas.microsoft.com/office/drawing/2014/main" id="{12D313A6-ACFF-AD22-E1AF-AF50C830F6CF}"/>
              </a:ext>
            </a:extLst>
          </p:cNvPr>
          <p:cNvSpPr>
            <a:spLocks noGrp="1"/>
          </p:cNvSpPr>
          <p:nvPr>
            <p:ph type="body" sz="quarter" idx="42" hasCustomPrompt="1"/>
          </p:nvPr>
        </p:nvSpPr>
        <p:spPr>
          <a:xfrm>
            <a:off x="4066064" y="4551918"/>
            <a:ext cx="2537936"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45" name="Plassholder for fotokreditering">
            <a:extLst>
              <a:ext uri="{FF2B5EF4-FFF2-40B4-BE49-F238E27FC236}">
                <a16:creationId xmlns:a16="http://schemas.microsoft.com/office/drawing/2014/main" id="{853BBF5B-25D9-32C7-886F-05FA46549BB5}"/>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8" name="Frihåndsform: figur 42">
            <a:extLst>
              <a:ext uri="{FF2B5EF4-FFF2-40B4-BE49-F238E27FC236}">
                <a16:creationId xmlns:a16="http://schemas.microsoft.com/office/drawing/2014/main" id="{81CB45BD-3354-6FA9-0E09-800B89F8675E}"/>
              </a:ext>
              <a:ext uri="{C183D7F6-B498-43B3-948B-1728B52AA6E4}">
                <adec:decorative xmlns:adec="http://schemas.microsoft.com/office/drawing/2017/decorative" val="1"/>
              </a:ext>
            </a:extLst>
          </p:cNvPr>
          <p:cNvSpPr/>
          <p:nvPr userDrawn="1"/>
        </p:nvSpPr>
        <p:spPr>
          <a:xfrm rot="5400000">
            <a:off x="3301043" y="35552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19392867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6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50000" y="3557966"/>
            <a:ext cx="5332412" cy="1269621"/>
          </a:xfrm>
          <a:prstGeom prst="rect">
            <a:avLst/>
          </a:prstGeom>
        </p:spPr>
      </p:pic>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9" name="Frihåndsform: figur 8">
            <a:extLst>
              <a:ext uri="{FF2B5EF4-FFF2-40B4-BE49-F238E27FC236}">
                <a16:creationId xmlns:a16="http://schemas.microsoft.com/office/drawing/2014/main" id="{1695846D-CD60-900B-08BF-818B99D18FE5}"/>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C4B2B99-34AA-8702-AACC-15385FD88122}"/>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65E6802-00B2-795C-7C8B-ACABF8A001C6}"/>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905C3DCA-5F75-D291-5308-817E6C8B5D8D}"/>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B56A778B-A7EC-EE37-F128-85057DF6E07B}"/>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17A8CD07-648F-E3EC-4245-D931D5506198}"/>
              </a:ext>
              <a:ext uri="{C183D7F6-B498-43B3-948B-1728B52AA6E4}">
                <adec:decorative xmlns:adec="http://schemas.microsoft.com/office/drawing/2017/decorative" val="1"/>
              </a:ext>
            </a:extLst>
          </p:cNvPr>
          <p:cNvSpPr/>
          <p:nvPr userDrawn="1"/>
        </p:nvSpPr>
        <p:spPr>
          <a:xfrm>
            <a:off x="5588075" y="507879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533357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763588" y="53090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763588" y="5572966"/>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378626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05017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Tree>
    <p:extLst>
      <p:ext uri="{BB962C8B-B14F-4D97-AF65-F5344CB8AC3E}">
        <p14:creationId xmlns:p14="http://schemas.microsoft.com/office/powerpoint/2010/main" val="12610676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kst og 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noProof="0"/>
              <a:t>Heading</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noProof="0"/>
              <a:t>This is body text that can be quite long. It is set in 15 pt Regular. This slide can be used to highlight four different points instead of using a bullet list.</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6" name="Frihåndsform: figur 15">
            <a:extLst>
              <a:ext uri="{FF2B5EF4-FFF2-40B4-BE49-F238E27FC236}">
                <a16:creationId xmlns:a16="http://schemas.microsoft.com/office/drawing/2014/main" id="{CC64165A-F80E-F686-0D7C-39D0AE55A5BE}"/>
              </a:ext>
              <a:ext uri="{C183D7F6-B498-43B3-948B-1728B52AA6E4}">
                <adec:decorative xmlns:adec="http://schemas.microsoft.com/office/drawing/2017/decorative" val="1"/>
              </a:ext>
            </a:extLst>
          </p:cNvPr>
          <p:cNvSpPr/>
          <p:nvPr/>
        </p:nvSpPr>
        <p:spPr>
          <a:xfrm>
            <a:off x="6351588" y="512763"/>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4FE2B097-F074-A0A4-26BC-05168FE17032}"/>
              </a:ext>
              <a:ext uri="{C183D7F6-B498-43B3-948B-1728B52AA6E4}">
                <adec:decorative xmlns:adec="http://schemas.microsoft.com/office/drawing/2017/decorative" val="1"/>
              </a:ext>
            </a:extLst>
          </p:cNvPr>
          <p:cNvSpPr/>
          <p:nvPr/>
        </p:nvSpPr>
        <p:spPr>
          <a:xfrm>
            <a:off x="11430075"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4EC19FB7-7F4A-E000-7F4F-07B1CB36C9F5}"/>
              </a:ext>
              <a:ext uri="{C183D7F6-B498-43B3-948B-1728B52AA6E4}">
                <adec:decorative xmlns:adec="http://schemas.microsoft.com/office/drawing/2017/decorative" val="1"/>
              </a:ext>
            </a:extLst>
          </p:cNvPr>
          <p:cNvSpPr/>
          <p:nvPr/>
        </p:nvSpPr>
        <p:spPr>
          <a:xfrm>
            <a:off x="11430075" y="766687"/>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A09EF667-C7FD-FD4B-0F1D-7C4DD16BDE03}"/>
              </a:ext>
              <a:ext uri="{C183D7F6-B498-43B3-948B-1728B52AA6E4}">
                <adec:decorative xmlns:adec="http://schemas.microsoft.com/office/drawing/2017/decorative" val="1"/>
              </a:ext>
            </a:extLst>
          </p:cNvPr>
          <p:cNvSpPr/>
          <p:nvPr/>
        </p:nvSpPr>
        <p:spPr>
          <a:xfrm>
            <a:off x="11430075" y="102061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1" name="Frihåndsform: figur 20">
            <a:extLst>
              <a:ext uri="{FF2B5EF4-FFF2-40B4-BE49-F238E27FC236}">
                <a16:creationId xmlns:a16="http://schemas.microsoft.com/office/drawing/2014/main" id="{61AC04D4-06D6-AF2D-A656-A2FEE33870E3}"/>
              </a:ext>
              <a:ext uri="{C183D7F6-B498-43B3-948B-1728B52AA6E4}">
                <adec:decorative xmlns:adec="http://schemas.microsoft.com/office/drawing/2017/decorative" val="1"/>
              </a:ext>
            </a:extLst>
          </p:cNvPr>
          <p:cNvSpPr/>
          <p:nvPr/>
        </p:nvSpPr>
        <p:spPr>
          <a:xfrm>
            <a:off x="11176151"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604000" y="734103"/>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604000" y="998009"/>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0" name="Frihåndsform: figur 9">
            <a:extLst>
              <a:ext uri="{FF2B5EF4-FFF2-40B4-BE49-F238E27FC236}">
                <a16:creationId xmlns:a16="http://schemas.microsoft.com/office/drawing/2014/main" id="{7C2726DD-2694-53C4-10DD-AF16DB6DC539}"/>
              </a:ext>
              <a:ext uri="{C183D7F6-B498-43B3-948B-1728B52AA6E4}">
                <adec:decorative xmlns:adec="http://schemas.microsoft.com/office/drawing/2017/decorative" val="1"/>
              </a:ext>
            </a:extLst>
          </p:cNvPr>
          <p:cNvSpPr/>
          <p:nvPr/>
        </p:nvSpPr>
        <p:spPr>
          <a:xfrm>
            <a:off x="6350000" y="3557966"/>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2E92DE47-88F0-E29A-1F6D-B17909133048}"/>
              </a:ext>
              <a:ext uri="{C183D7F6-B498-43B3-948B-1728B52AA6E4}">
                <adec:decorative xmlns:adec="http://schemas.microsoft.com/office/drawing/2017/decorative" val="1"/>
              </a:ext>
            </a:extLst>
          </p:cNvPr>
          <p:cNvSpPr/>
          <p:nvPr/>
        </p:nvSpPr>
        <p:spPr>
          <a:xfrm>
            <a:off x="11428487" y="355796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4567923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85924" y="2253718"/>
            <a:ext cx="2927426"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85923" y="2517624"/>
            <a:ext cx="330049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4288260"/>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2" y="4552166"/>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8" name="Frihåndsform: figur 17">
            <a:extLst>
              <a:ext uri="{FF2B5EF4-FFF2-40B4-BE49-F238E27FC236}">
                <a16:creationId xmlns:a16="http://schemas.microsoft.com/office/drawing/2014/main" id="{AFC2DFC5-F92C-4F9F-61D8-7D4C3430BCE3}"/>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5922" y="4283154"/>
            <a:ext cx="2929015"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5922" y="4547060"/>
            <a:ext cx="3300491"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23" name="Frihåndsform: figur 22">
            <a:extLst>
              <a:ext uri="{FF2B5EF4-FFF2-40B4-BE49-F238E27FC236}">
                <a16:creationId xmlns:a16="http://schemas.microsoft.com/office/drawing/2014/main" id="{213697D8-A819-9023-8939-225EEB0443DE}"/>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0" name="Plassholder for bilde 15">
            <a:extLst>
              <a:ext uri="{FF2B5EF4-FFF2-40B4-BE49-F238E27FC236}">
                <a16:creationId xmlns:a16="http://schemas.microsoft.com/office/drawing/2014/main" id="{8BED4A11-F604-9F5C-46BD-D02EFF575711}"/>
              </a:ext>
            </a:extLst>
          </p:cNvPr>
          <p:cNvSpPr>
            <a:spLocks noGrp="1"/>
          </p:cNvSpPr>
          <p:nvPr>
            <p:ph type="pic" sz="quarter" idx="39" hasCustomPrompt="1"/>
          </p:nvPr>
        </p:nvSpPr>
        <p:spPr>
          <a:xfrm>
            <a:off x="509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4" name="Plassholder for bilde 15">
            <a:extLst>
              <a:ext uri="{FF2B5EF4-FFF2-40B4-BE49-F238E27FC236}">
                <a16:creationId xmlns:a16="http://schemas.microsoft.com/office/drawing/2014/main" id="{76A5B51F-AE97-C6E2-F4DD-12CF968CE077}"/>
              </a:ext>
            </a:extLst>
          </p:cNvPr>
          <p:cNvSpPr>
            <a:spLocks noGrp="1"/>
          </p:cNvSpPr>
          <p:nvPr>
            <p:ph type="pic" sz="quarter" idx="40" hasCustomPrompt="1"/>
          </p:nvPr>
        </p:nvSpPr>
        <p:spPr>
          <a:xfrm>
            <a:off x="509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5" name="Plassholder for bilde 15">
            <a:extLst>
              <a:ext uri="{FF2B5EF4-FFF2-40B4-BE49-F238E27FC236}">
                <a16:creationId xmlns:a16="http://schemas.microsoft.com/office/drawing/2014/main" id="{B772F35D-6678-600B-62AD-B23443807FC4}"/>
              </a:ext>
            </a:extLst>
          </p:cNvPr>
          <p:cNvSpPr>
            <a:spLocks noGrp="1"/>
          </p:cNvSpPr>
          <p:nvPr>
            <p:ph type="pic" sz="quarter" idx="41" hasCustomPrompt="1"/>
          </p:nvPr>
        </p:nvSpPr>
        <p:spPr>
          <a:xfrm>
            <a:off x="6351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7" name="Plassholder for bilde 15">
            <a:extLst>
              <a:ext uri="{FF2B5EF4-FFF2-40B4-BE49-F238E27FC236}">
                <a16:creationId xmlns:a16="http://schemas.microsoft.com/office/drawing/2014/main" id="{E34658DF-5587-6A18-DE7B-94DF9D35AB68}"/>
              </a:ext>
            </a:extLst>
          </p:cNvPr>
          <p:cNvSpPr>
            <a:spLocks noGrp="1"/>
          </p:cNvSpPr>
          <p:nvPr>
            <p:ph type="pic" sz="quarter" idx="42" hasCustomPrompt="1"/>
          </p:nvPr>
        </p:nvSpPr>
        <p:spPr>
          <a:xfrm>
            <a:off x="6351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20417800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6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4"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9" name="Frihåndsform: figur 8">
            <a:extLst>
              <a:ext uri="{FF2B5EF4-FFF2-40B4-BE49-F238E27FC236}">
                <a16:creationId xmlns:a16="http://schemas.microsoft.com/office/drawing/2014/main" id="{C09BD250-C44D-AC25-A58B-683614914FD7}"/>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E784AEE-CF2D-D2E3-E1D7-AC958BD2F32E}"/>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AC2DAD4E-EECB-6180-D8AF-FFFC93FA71B1}"/>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298FDD38-1DFE-585F-1062-9513E5BF1743}"/>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BF6121F4-DD69-91E2-18BA-3EEFE157FD15}"/>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49999" y="3573115"/>
            <a:ext cx="5332412" cy="1269621"/>
          </a:xfrm>
          <a:prstGeom prst="rect">
            <a:avLst/>
          </a:prstGeom>
        </p:spPr>
      </p:pic>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56366" y="2253718"/>
            <a:ext cx="2956983"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56366" y="2517624"/>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3781861"/>
            <a:ext cx="2928938"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1" y="404576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8126410" y="5322507"/>
            <a:ext cx="2928939"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8126410" y="5586413"/>
            <a:ext cx="3240618"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7588" y="3786268"/>
            <a:ext cx="2925762"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7587" y="4050174"/>
            <a:ext cx="3209395"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2287586" y="5309060"/>
            <a:ext cx="2927351"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2287586" y="5572966"/>
            <a:ext cx="3209396"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609123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6" name="Plassholder for bilde 15">
            <a:extLst>
              <a:ext uri="{FF2B5EF4-FFF2-40B4-BE49-F238E27FC236}">
                <a16:creationId xmlns:a16="http://schemas.microsoft.com/office/drawing/2014/main" id="{80346459-628A-047E-794E-64E9C8C7AB09}"/>
              </a:ext>
            </a:extLst>
          </p:cNvPr>
          <p:cNvSpPr>
            <a:spLocks noGrp="1"/>
          </p:cNvSpPr>
          <p:nvPr>
            <p:ph type="pic" sz="quarter" idx="39" hasCustomPrompt="1"/>
          </p:nvPr>
        </p:nvSpPr>
        <p:spPr>
          <a:xfrm>
            <a:off x="509588"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0" name="Plassholder for bilde 15">
            <a:extLst>
              <a:ext uri="{FF2B5EF4-FFF2-40B4-BE49-F238E27FC236}">
                <a16:creationId xmlns:a16="http://schemas.microsoft.com/office/drawing/2014/main" id="{3ED54001-4874-96F9-6CDA-A93F0AF369D8}"/>
              </a:ext>
            </a:extLst>
          </p:cNvPr>
          <p:cNvSpPr>
            <a:spLocks noGrp="1"/>
          </p:cNvSpPr>
          <p:nvPr>
            <p:ph type="pic" sz="quarter" idx="40" hasCustomPrompt="1"/>
          </p:nvPr>
        </p:nvSpPr>
        <p:spPr>
          <a:xfrm>
            <a:off x="509588"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9" name="Plassholder for bilde 15">
            <a:extLst>
              <a:ext uri="{FF2B5EF4-FFF2-40B4-BE49-F238E27FC236}">
                <a16:creationId xmlns:a16="http://schemas.microsoft.com/office/drawing/2014/main" id="{669715EE-7277-F492-F074-E4F6BA3CAEAC}"/>
              </a:ext>
            </a:extLst>
          </p:cNvPr>
          <p:cNvSpPr>
            <a:spLocks noGrp="1"/>
          </p:cNvSpPr>
          <p:nvPr>
            <p:ph type="pic" sz="quarter" idx="41" hasCustomPrompt="1"/>
          </p:nvPr>
        </p:nvSpPr>
        <p:spPr>
          <a:xfrm>
            <a:off x="509588" y="5073573"/>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0" name="Plassholder for bilde 15">
            <a:extLst>
              <a:ext uri="{FF2B5EF4-FFF2-40B4-BE49-F238E27FC236}">
                <a16:creationId xmlns:a16="http://schemas.microsoft.com/office/drawing/2014/main" id="{0412AFE7-0FE0-DF75-E2AB-8E2735E24094}"/>
              </a:ext>
            </a:extLst>
          </p:cNvPr>
          <p:cNvSpPr>
            <a:spLocks noGrp="1"/>
          </p:cNvSpPr>
          <p:nvPr>
            <p:ph type="pic" sz="quarter" idx="42" hasCustomPrompt="1"/>
          </p:nvPr>
        </p:nvSpPr>
        <p:spPr>
          <a:xfrm>
            <a:off x="6349207"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1" name="Plassholder for bilde 15">
            <a:extLst>
              <a:ext uri="{FF2B5EF4-FFF2-40B4-BE49-F238E27FC236}">
                <a16:creationId xmlns:a16="http://schemas.microsoft.com/office/drawing/2014/main" id="{65F013AA-EB5F-F976-4F98-467216BF7A50}"/>
              </a:ext>
            </a:extLst>
          </p:cNvPr>
          <p:cNvSpPr>
            <a:spLocks noGrp="1"/>
          </p:cNvSpPr>
          <p:nvPr>
            <p:ph type="pic" sz="quarter" idx="43" hasCustomPrompt="1"/>
          </p:nvPr>
        </p:nvSpPr>
        <p:spPr>
          <a:xfrm>
            <a:off x="6349207"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2" name="Plassholder for bilde 15">
            <a:extLst>
              <a:ext uri="{FF2B5EF4-FFF2-40B4-BE49-F238E27FC236}">
                <a16:creationId xmlns:a16="http://schemas.microsoft.com/office/drawing/2014/main" id="{27821870-C46D-1EAF-2218-FBE2FA7A258D}"/>
              </a:ext>
            </a:extLst>
          </p:cNvPr>
          <p:cNvSpPr>
            <a:spLocks noGrp="1"/>
          </p:cNvSpPr>
          <p:nvPr>
            <p:ph type="pic" sz="quarter" idx="44" hasCustomPrompt="1"/>
          </p:nvPr>
        </p:nvSpPr>
        <p:spPr>
          <a:xfrm>
            <a:off x="6349207" y="5073573"/>
            <a:ext cx="1522412" cy="1271587"/>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9285265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ire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2030413"/>
            <a:ext cx="4572000" cy="976229"/>
          </a:xfrm>
        </p:spPr>
        <p:txBody>
          <a:bodyPr/>
          <a:lstStyle>
            <a:lvl1pPr>
              <a:defRPr/>
            </a:lvl1pPr>
          </a:lstStyle>
          <a:p>
            <a:r>
              <a:rPr lang="en-GB" noProof="0"/>
              <a:t>Heading that can span multiple lines</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589498" y="512763"/>
            <a:ext cx="2792502" cy="2528182"/>
          </a:xfrm>
          <a:custGeom>
            <a:avLst/>
            <a:gdLst>
              <a:gd name="connsiteX0" fmla="*/ 253924 w 2792502"/>
              <a:gd name="connsiteY0" fmla="*/ 0 h 2528182"/>
              <a:gd name="connsiteX1" fmla="*/ 2792502 w 2792502"/>
              <a:gd name="connsiteY1" fmla="*/ 0 h 2528182"/>
              <a:gd name="connsiteX2" fmla="*/ 2792502 w 2792502"/>
              <a:gd name="connsiteY2" fmla="*/ 2528182 h 2528182"/>
              <a:gd name="connsiteX3" fmla="*/ 0 w 2792502"/>
              <a:gd name="connsiteY3" fmla="*/ 2528182 h 2528182"/>
              <a:gd name="connsiteX4" fmla="*/ 0 w 2792502"/>
              <a:gd name="connsiteY4" fmla="*/ 253924 h 2528182"/>
              <a:gd name="connsiteX5" fmla="*/ 253924 w 2792502"/>
              <a:gd name="connsiteY5" fmla="*/ 253924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253924" y="0"/>
                </a:moveTo>
                <a:lnTo>
                  <a:pt x="2792502" y="0"/>
                </a:lnTo>
                <a:lnTo>
                  <a:pt x="2792502" y="2528182"/>
                </a:lnTo>
                <a:lnTo>
                  <a:pt x="0" y="2528182"/>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589498"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7" name="Plassholder for bilde 6">
            <a:extLst>
              <a:ext uri="{FF2B5EF4-FFF2-40B4-BE49-F238E27FC236}">
                <a16:creationId xmlns:a16="http://schemas.microsoft.com/office/drawing/2014/main" id="{6EA89762-45CF-0CD3-253F-43C865F06FC0}"/>
              </a:ext>
            </a:extLst>
          </p:cNvPr>
          <p:cNvSpPr>
            <a:spLocks noGrp="1"/>
          </p:cNvSpPr>
          <p:nvPr>
            <p:ph type="pic" sz="quarter" idx="41" hasCustomPrompt="1"/>
          </p:nvPr>
        </p:nvSpPr>
        <p:spPr>
          <a:xfrm>
            <a:off x="8889909" y="512763"/>
            <a:ext cx="2792502" cy="2528182"/>
          </a:xfrm>
          <a:custGeom>
            <a:avLst/>
            <a:gdLst>
              <a:gd name="connsiteX0" fmla="*/ 0 w 2792502"/>
              <a:gd name="connsiteY0" fmla="*/ 0 h 2528182"/>
              <a:gd name="connsiteX1" fmla="*/ 2536916 w 2792502"/>
              <a:gd name="connsiteY1" fmla="*/ 0 h 2528182"/>
              <a:gd name="connsiteX2" fmla="*/ 2739372 w 2792502"/>
              <a:gd name="connsiteY2" fmla="*/ 248709 h 2528182"/>
              <a:gd name="connsiteX3" fmla="*/ 2770279 w 2792502"/>
              <a:gd name="connsiteY3" fmla="*/ 251865 h 2528182"/>
              <a:gd name="connsiteX4" fmla="*/ 2770279 w 2792502"/>
              <a:gd name="connsiteY4" fmla="*/ 253924 h 2528182"/>
              <a:gd name="connsiteX5" fmla="*/ 2790436 w 2792502"/>
              <a:gd name="connsiteY5" fmla="*/ 253924 h 2528182"/>
              <a:gd name="connsiteX6" fmla="*/ 2790485 w 2792502"/>
              <a:gd name="connsiteY6" fmla="*/ 253929 h 2528182"/>
              <a:gd name="connsiteX7" fmla="*/ 2790840 w 2792502"/>
              <a:gd name="connsiteY7" fmla="*/ 253929 h 2528182"/>
              <a:gd name="connsiteX8" fmla="*/ 2790840 w 2792502"/>
              <a:gd name="connsiteY8" fmla="*/ 253924 h 2528182"/>
              <a:gd name="connsiteX9" fmla="*/ 2792502 w 2792502"/>
              <a:gd name="connsiteY9" fmla="*/ 253924 h 2528182"/>
              <a:gd name="connsiteX10" fmla="*/ 2792502 w 2792502"/>
              <a:gd name="connsiteY10" fmla="*/ 2528182 h 2528182"/>
              <a:gd name="connsiteX11" fmla="*/ 0 w 2792502"/>
              <a:gd name="connsiteY11"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2502" h="2528182">
                <a:moveTo>
                  <a:pt x="0" y="0"/>
                </a:moveTo>
                <a:lnTo>
                  <a:pt x="2536916" y="0"/>
                </a:lnTo>
                <a:cubicBezTo>
                  <a:pt x="2536916" y="122605"/>
                  <a:pt x="2623808" y="224916"/>
                  <a:pt x="2739372" y="248709"/>
                </a:cubicBezTo>
                <a:lnTo>
                  <a:pt x="2770279" y="251865"/>
                </a:lnTo>
                <a:lnTo>
                  <a:pt x="2770279" y="253924"/>
                </a:lnTo>
                <a:lnTo>
                  <a:pt x="2790436" y="253924"/>
                </a:lnTo>
                <a:lnTo>
                  <a:pt x="2790485" y="253929"/>
                </a:lnTo>
                <a:lnTo>
                  <a:pt x="2790840" y="253929"/>
                </a:lnTo>
                <a:lnTo>
                  <a:pt x="2790840" y="253924"/>
                </a:lnTo>
                <a:lnTo>
                  <a:pt x="2792502" y="253924"/>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7" name="Plassholder for tekst 14">
            <a:extLst>
              <a:ext uri="{FF2B5EF4-FFF2-40B4-BE49-F238E27FC236}">
                <a16:creationId xmlns:a16="http://schemas.microsoft.com/office/drawing/2014/main" id="{A1FD829C-1135-B402-7C50-F5261064C76B}"/>
              </a:ext>
            </a:extLst>
          </p:cNvPr>
          <p:cNvSpPr>
            <a:spLocks noGrp="1"/>
          </p:cNvSpPr>
          <p:nvPr>
            <p:ph type="body" sz="quarter" idx="42" hasCustomPrompt="1"/>
          </p:nvPr>
        </p:nvSpPr>
        <p:spPr>
          <a:xfrm>
            <a:off x="8889909"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0" name="Plassholder for bilde 29">
            <a:extLst>
              <a:ext uri="{FF2B5EF4-FFF2-40B4-BE49-F238E27FC236}">
                <a16:creationId xmlns:a16="http://schemas.microsoft.com/office/drawing/2014/main" id="{C2CD44E1-EE16-D3C9-26E3-8176CCE9BF16}"/>
              </a:ext>
            </a:extLst>
          </p:cNvPr>
          <p:cNvSpPr>
            <a:spLocks noGrp="1"/>
          </p:cNvSpPr>
          <p:nvPr>
            <p:ph type="pic" sz="quarter" idx="43" hasCustomPrompt="1"/>
          </p:nvPr>
        </p:nvSpPr>
        <p:spPr>
          <a:xfrm>
            <a:off x="5589498"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528182 h 2528182"/>
              <a:gd name="connsiteX3" fmla="*/ 253924 w 2792502"/>
              <a:gd name="connsiteY3" fmla="*/ 2528182 h 2528182"/>
              <a:gd name="connsiteX4" fmla="*/ 355 w 2792502"/>
              <a:gd name="connsiteY4" fmla="*/ 2274253 h 2528182"/>
              <a:gd name="connsiteX5" fmla="*/ 0 w 2792502"/>
              <a:gd name="connsiteY5" fmla="*/ 2274253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0" y="0"/>
                </a:moveTo>
                <a:lnTo>
                  <a:pt x="2792502" y="0"/>
                </a:lnTo>
                <a:lnTo>
                  <a:pt x="2792502" y="2528182"/>
                </a:lnTo>
                <a:lnTo>
                  <a:pt x="253924" y="2528182"/>
                </a:lnTo>
                <a:cubicBezTo>
                  <a:pt x="253924" y="2388062"/>
                  <a:pt x="140433" y="2274449"/>
                  <a:pt x="355" y="2274253"/>
                </a:cubicBezTo>
                <a:lnTo>
                  <a:pt x="0" y="2274253"/>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9" name="Plassholder for tekst 14">
            <a:extLst>
              <a:ext uri="{FF2B5EF4-FFF2-40B4-BE49-F238E27FC236}">
                <a16:creationId xmlns:a16="http://schemas.microsoft.com/office/drawing/2014/main" id="{B034098F-EC4C-04CA-03A6-C7020728DF04}"/>
              </a:ext>
            </a:extLst>
          </p:cNvPr>
          <p:cNvSpPr>
            <a:spLocks noGrp="1"/>
          </p:cNvSpPr>
          <p:nvPr>
            <p:ph type="body" sz="quarter" idx="44" hasCustomPrompt="1"/>
          </p:nvPr>
        </p:nvSpPr>
        <p:spPr>
          <a:xfrm>
            <a:off x="5589498"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7" name="Plassholder for bilde 26">
            <a:extLst>
              <a:ext uri="{FF2B5EF4-FFF2-40B4-BE49-F238E27FC236}">
                <a16:creationId xmlns:a16="http://schemas.microsoft.com/office/drawing/2014/main" id="{9E82A765-7DB0-0569-0030-28A8181EC4D5}"/>
              </a:ext>
            </a:extLst>
          </p:cNvPr>
          <p:cNvSpPr>
            <a:spLocks noGrp="1"/>
          </p:cNvSpPr>
          <p:nvPr>
            <p:ph type="pic" sz="quarter" idx="45" hasCustomPrompt="1"/>
          </p:nvPr>
        </p:nvSpPr>
        <p:spPr>
          <a:xfrm>
            <a:off x="8889909"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274257 h 2528182"/>
              <a:gd name="connsiteX3" fmla="*/ 2538579 w 2792502"/>
              <a:gd name="connsiteY3" fmla="*/ 2274257 h 2528182"/>
              <a:gd name="connsiteX4" fmla="*/ 2538579 w 2792502"/>
              <a:gd name="connsiteY4" fmla="*/ 2528181 h 2528182"/>
              <a:gd name="connsiteX5" fmla="*/ 2792502 w 2792502"/>
              <a:gd name="connsiteY5" fmla="*/ 2528181 h 2528182"/>
              <a:gd name="connsiteX6" fmla="*/ 2792502 w 2792502"/>
              <a:gd name="connsiteY6" fmla="*/ 2528182 h 2528182"/>
              <a:gd name="connsiteX7" fmla="*/ 0 w 2792502"/>
              <a:gd name="connsiteY7"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2502" h="2528182">
                <a:moveTo>
                  <a:pt x="0" y="0"/>
                </a:moveTo>
                <a:lnTo>
                  <a:pt x="2792502" y="0"/>
                </a:lnTo>
                <a:lnTo>
                  <a:pt x="2792502" y="2274257"/>
                </a:lnTo>
                <a:lnTo>
                  <a:pt x="2538579" y="2274257"/>
                </a:lnTo>
                <a:lnTo>
                  <a:pt x="2538579" y="2528181"/>
                </a:lnTo>
                <a:lnTo>
                  <a:pt x="2792502" y="2528181"/>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1" name="Plassholder for tekst 14">
            <a:extLst>
              <a:ext uri="{FF2B5EF4-FFF2-40B4-BE49-F238E27FC236}">
                <a16:creationId xmlns:a16="http://schemas.microsoft.com/office/drawing/2014/main" id="{BB99C5FB-ED38-22BA-3E8B-CFC3B0F2CCB0}"/>
              </a:ext>
            </a:extLst>
          </p:cNvPr>
          <p:cNvSpPr>
            <a:spLocks noGrp="1"/>
          </p:cNvSpPr>
          <p:nvPr>
            <p:ph type="body" sz="quarter" idx="46" hasCustomPrompt="1"/>
          </p:nvPr>
        </p:nvSpPr>
        <p:spPr>
          <a:xfrm>
            <a:off x="8889909"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3" name="Frihåndsform: figur 22">
            <a:extLst>
              <a:ext uri="{FF2B5EF4-FFF2-40B4-BE49-F238E27FC236}">
                <a16:creationId xmlns:a16="http://schemas.microsoft.com/office/drawing/2014/main" id="{AD609949-75C1-13C8-B725-CA00AFB61801}"/>
              </a:ext>
              <a:ext uri="{C183D7F6-B498-43B3-948B-1728B52AA6E4}">
                <adec:decorative xmlns:adec="http://schemas.microsoft.com/office/drawing/2017/decorative" val="1"/>
              </a:ext>
            </a:extLst>
          </p:cNvPr>
          <p:cNvSpPr/>
          <p:nvPr userDrawn="1"/>
        </p:nvSpPr>
        <p:spPr>
          <a:xfrm>
            <a:off x="5589498"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D414A996-E8E0-FC64-89B3-D9B17F987132}"/>
              </a:ext>
              <a:ext uri="{C183D7F6-B498-43B3-948B-1728B52AA6E4}">
                <adec:decorative xmlns:adec="http://schemas.microsoft.com/office/drawing/2017/decorative" val="1"/>
              </a:ext>
            </a:extLst>
          </p:cNvPr>
          <p:cNvSpPr/>
          <p:nvPr userDrawn="1"/>
        </p:nvSpPr>
        <p:spPr>
          <a:xfrm>
            <a:off x="11428487"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8" name="Frihåndsform: figur 27">
            <a:extLst>
              <a:ext uri="{FF2B5EF4-FFF2-40B4-BE49-F238E27FC236}">
                <a16:creationId xmlns:a16="http://schemas.microsoft.com/office/drawing/2014/main" id="{F984C3BB-7F99-BF69-943E-0EC42FBA7728}"/>
              </a:ext>
              <a:ext uri="{C183D7F6-B498-43B3-948B-1728B52AA6E4}">
                <adec:decorative xmlns:adec="http://schemas.microsoft.com/office/drawing/2017/decorative" val="1"/>
              </a:ext>
            </a:extLst>
          </p:cNvPr>
          <p:cNvSpPr/>
          <p:nvPr userDrawn="1"/>
        </p:nvSpPr>
        <p:spPr>
          <a:xfrm>
            <a:off x="11428488" y="582791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12952D2-1208-9564-8D75-0F9144B96B66}"/>
              </a:ext>
              <a:ext uri="{C183D7F6-B498-43B3-948B-1728B52AA6E4}">
                <adec:decorative xmlns:adec="http://schemas.microsoft.com/office/drawing/2017/decorative" val="1"/>
              </a:ext>
            </a:extLst>
          </p:cNvPr>
          <p:cNvSpPr/>
          <p:nvPr userDrawn="1"/>
        </p:nvSpPr>
        <p:spPr>
          <a:xfrm rot="10800000">
            <a:off x="5589498" y="582791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4171992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ks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8" name="Tittel 7">
            <a:extLst>
              <a:ext uri="{FF2B5EF4-FFF2-40B4-BE49-F238E27FC236}">
                <a16:creationId xmlns:a16="http://schemas.microsoft.com/office/drawing/2014/main" id="{45A1C1D0-85B5-EEC2-47FF-925002C94665}"/>
              </a:ext>
            </a:extLst>
          </p:cNvPr>
          <p:cNvSpPr>
            <a:spLocks noGrp="1"/>
          </p:cNvSpPr>
          <p:nvPr>
            <p:ph type="title" hasCustomPrompt="1"/>
          </p:nvPr>
        </p:nvSpPr>
        <p:spPr/>
        <p:txBody>
          <a:bodyPr/>
          <a:lstStyle/>
          <a:p>
            <a:r>
              <a:rPr lang="en-GB" noProof="0"/>
              <a:t>Click to edit header style</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09588" y="2030412"/>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0958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5" name="Frihåndsform: figur 24">
            <a:extLst>
              <a:ext uri="{FF2B5EF4-FFF2-40B4-BE49-F238E27FC236}">
                <a16:creationId xmlns:a16="http://schemas.microsoft.com/office/drawing/2014/main" id="{D414A996-E8E0-FC64-89B3-D9B17F987132}"/>
              </a:ext>
            </a:extLst>
          </p:cNvPr>
          <p:cNvSpPr/>
          <p:nvPr userDrawn="1"/>
        </p:nvSpPr>
        <p:spPr>
          <a:xfrm>
            <a:off x="11426825"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32" name="Plassholder for bilde 31">
            <a:extLst>
              <a:ext uri="{FF2B5EF4-FFF2-40B4-BE49-F238E27FC236}">
                <a16:creationId xmlns:a16="http://schemas.microsoft.com/office/drawing/2014/main" id="{54E367B7-8C4E-E4D6-D099-1EEA6DF7A114}"/>
              </a:ext>
            </a:extLst>
          </p:cNvPr>
          <p:cNvSpPr>
            <a:spLocks noGrp="1"/>
          </p:cNvSpPr>
          <p:nvPr>
            <p:ph type="pic" sz="quarter" idx="41" hasCustomPrompt="1"/>
          </p:nvPr>
        </p:nvSpPr>
        <p:spPr>
          <a:xfrm>
            <a:off x="4319588" y="2030412"/>
            <a:ext cx="3554412" cy="1525588"/>
          </a:xfrm>
          <a:custGeom>
            <a:avLst/>
            <a:gdLst>
              <a:gd name="connsiteX0" fmla="*/ 0 w 3554412"/>
              <a:gd name="connsiteY0" fmla="*/ 0 h 1525588"/>
              <a:gd name="connsiteX1" fmla="*/ 3554412 w 3554412"/>
              <a:gd name="connsiteY1" fmla="*/ 0 h 1525588"/>
              <a:gd name="connsiteX2" fmla="*/ 3554412 w 3554412"/>
              <a:gd name="connsiteY2" fmla="*/ 1525588 h 1525588"/>
              <a:gd name="connsiteX3" fmla="*/ 253924 w 3554412"/>
              <a:gd name="connsiteY3" fmla="*/ 1525588 h 1525588"/>
              <a:gd name="connsiteX4" fmla="*/ 355 w 3554412"/>
              <a:gd name="connsiteY4" fmla="*/ 1271659 h 1525588"/>
              <a:gd name="connsiteX5" fmla="*/ 0 w 3554412"/>
              <a:gd name="connsiteY5" fmla="*/ 1271659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525588"/>
                </a:lnTo>
                <a:lnTo>
                  <a:pt x="253924" y="1525588"/>
                </a:lnTo>
                <a:cubicBezTo>
                  <a:pt x="253924" y="1385468"/>
                  <a:pt x="140433" y="1271855"/>
                  <a:pt x="355" y="1271659"/>
                </a:cubicBezTo>
                <a:lnTo>
                  <a:pt x="0" y="1271659"/>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Plassholder for tekst 14">
            <a:extLst>
              <a:ext uri="{FF2B5EF4-FFF2-40B4-BE49-F238E27FC236}">
                <a16:creationId xmlns:a16="http://schemas.microsoft.com/office/drawing/2014/main" id="{1EE7F22F-1DA7-990D-D4E4-91FB8D12E74F}"/>
              </a:ext>
            </a:extLst>
          </p:cNvPr>
          <p:cNvSpPr>
            <a:spLocks noGrp="1"/>
          </p:cNvSpPr>
          <p:nvPr>
            <p:ph type="body" sz="quarter" idx="42" hasCustomPrompt="1"/>
          </p:nvPr>
        </p:nvSpPr>
        <p:spPr>
          <a:xfrm>
            <a:off x="4319588"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4" name="Plassholder for bilde 33">
            <a:extLst>
              <a:ext uri="{FF2B5EF4-FFF2-40B4-BE49-F238E27FC236}">
                <a16:creationId xmlns:a16="http://schemas.microsoft.com/office/drawing/2014/main" id="{CA57F96B-B1CE-6D7F-E26C-496410F6A50D}"/>
              </a:ext>
            </a:extLst>
          </p:cNvPr>
          <p:cNvSpPr>
            <a:spLocks noGrp="1"/>
          </p:cNvSpPr>
          <p:nvPr>
            <p:ph type="pic" sz="quarter" idx="43" hasCustomPrompt="1"/>
          </p:nvPr>
        </p:nvSpPr>
        <p:spPr>
          <a:xfrm>
            <a:off x="8126337" y="2030412"/>
            <a:ext cx="3554412" cy="1525588"/>
          </a:xfrm>
          <a:custGeom>
            <a:avLst/>
            <a:gdLst>
              <a:gd name="connsiteX0" fmla="*/ 0 w 3554412"/>
              <a:gd name="connsiteY0" fmla="*/ 0 h 1525588"/>
              <a:gd name="connsiteX1" fmla="*/ 3300488 w 3554412"/>
              <a:gd name="connsiteY1" fmla="*/ 0 h 1525588"/>
              <a:gd name="connsiteX2" fmla="*/ 3554057 w 3554412"/>
              <a:gd name="connsiteY2" fmla="*/ 253929 h 1525588"/>
              <a:gd name="connsiteX3" fmla="*/ 3554412 w 3554412"/>
              <a:gd name="connsiteY3" fmla="*/ 253929 h 1525588"/>
              <a:gd name="connsiteX4" fmla="*/ 3554412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300488" y="0"/>
                </a:lnTo>
                <a:cubicBezTo>
                  <a:pt x="3300488" y="140120"/>
                  <a:pt x="3413979" y="253733"/>
                  <a:pt x="3554057" y="253929"/>
                </a:cubicBezTo>
                <a:lnTo>
                  <a:pt x="3554412" y="253929"/>
                </a:lnTo>
                <a:lnTo>
                  <a:pt x="3554412"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3" name="Plassholder for tekst 14">
            <a:extLst>
              <a:ext uri="{FF2B5EF4-FFF2-40B4-BE49-F238E27FC236}">
                <a16:creationId xmlns:a16="http://schemas.microsoft.com/office/drawing/2014/main" id="{3D78BD6D-8947-1A28-E595-8A51935A4ACA}"/>
              </a:ext>
            </a:extLst>
          </p:cNvPr>
          <p:cNvSpPr>
            <a:spLocks noGrp="1"/>
          </p:cNvSpPr>
          <p:nvPr>
            <p:ph type="body" sz="quarter" idx="44" hasCustomPrompt="1"/>
          </p:nvPr>
        </p:nvSpPr>
        <p:spPr>
          <a:xfrm>
            <a:off x="812633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8" name="Plassholder for bilde 37">
            <a:extLst>
              <a:ext uri="{FF2B5EF4-FFF2-40B4-BE49-F238E27FC236}">
                <a16:creationId xmlns:a16="http://schemas.microsoft.com/office/drawing/2014/main" id="{B8F9A30B-FFB8-68FF-AD21-E3ED9FE9E4C5}"/>
              </a:ext>
            </a:extLst>
          </p:cNvPr>
          <p:cNvSpPr>
            <a:spLocks noGrp="1"/>
          </p:cNvSpPr>
          <p:nvPr>
            <p:ph type="pic" sz="quarter" idx="45" hasCustomPrompt="1"/>
          </p:nvPr>
        </p:nvSpPr>
        <p:spPr>
          <a:xfrm>
            <a:off x="506413" y="4067644"/>
            <a:ext cx="3554412" cy="1525588"/>
          </a:xfrm>
          <a:custGeom>
            <a:avLst/>
            <a:gdLst>
              <a:gd name="connsiteX0" fmla="*/ 253924 w 3554412"/>
              <a:gd name="connsiteY0" fmla="*/ 0 h 1525588"/>
              <a:gd name="connsiteX1" fmla="*/ 3554412 w 3554412"/>
              <a:gd name="connsiteY1" fmla="*/ 0 h 1525588"/>
              <a:gd name="connsiteX2" fmla="*/ 3554412 w 3554412"/>
              <a:gd name="connsiteY2" fmla="*/ 1525588 h 1525588"/>
              <a:gd name="connsiteX3" fmla="*/ 0 w 3554412"/>
              <a:gd name="connsiteY3" fmla="*/ 1525588 h 1525588"/>
              <a:gd name="connsiteX4" fmla="*/ 0 w 3554412"/>
              <a:gd name="connsiteY4" fmla="*/ 253924 h 1525588"/>
              <a:gd name="connsiteX5" fmla="*/ 253924 w 3554412"/>
              <a:gd name="connsiteY5" fmla="*/ 253924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253924" y="0"/>
                </a:moveTo>
                <a:lnTo>
                  <a:pt x="3554412" y="0"/>
                </a:lnTo>
                <a:lnTo>
                  <a:pt x="3554412" y="1525588"/>
                </a:lnTo>
                <a:lnTo>
                  <a:pt x="0" y="1525588"/>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6" name="Plassholder for tekst 14">
            <a:extLst>
              <a:ext uri="{FF2B5EF4-FFF2-40B4-BE49-F238E27FC236}">
                <a16:creationId xmlns:a16="http://schemas.microsoft.com/office/drawing/2014/main" id="{1D802263-7EEA-4688-2F88-3C9EC9417F16}"/>
              </a:ext>
            </a:extLst>
          </p:cNvPr>
          <p:cNvSpPr>
            <a:spLocks noGrp="1"/>
          </p:cNvSpPr>
          <p:nvPr>
            <p:ph type="body" sz="quarter" idx="46" hasCustomPrompt="1"/>
          </p:nvPr>
        </p:nvSpPr>
        <p:spPr>
          <a:xfrm>
            <a:off x="50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18" name="Plassholder for bilde 21">
            <a:extLst>
              <a:ext uri="{FF2B5EF4-FFF2-40B4-BE49-F238E27FC236}">
                <a16:creationId xmlns:a16="http://schemas.microsoft.com/office/drawing/2014/main" id="{6E409F5F-A9CF-5ADC-72CB-1D7DDE3ECF44}"/>
              </a:ext>
            </a:extLst>
          </p:cNvPr>
          <p:cNvSpPr>
            <a:spLocks noGrp="1"/>
          </p:cNvSpPr>
          <p:nvPr>
            <p:ph type="pic" sz="quarter" idx="47" hasCustomPrompt="1"/>
          </p:nvPr>
        </p:nvSpPr>
        <p:spPr>
          <a:xfrm>
            <a:off x="4316413" y="4067644"/>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Plassholder for tekst 14">
            <a:extLst>
              <a:ext uri="{FF2B5EF4-FFF2-40B4-BE49-F238E27FC236}">
                <a16:creationId xmlns:a16="http://schemas.microsoft.com/office/drawing/2014/main" id="{87F2F9BC-ACBE-7FFA-F544-D3F4EE402754}"/>
              </a:ext>
            </a:extLst>
          </p:cNvPr>
          <p:cNvSpPr>
            <a:spLocks noGrp="1"/>
          </p:cNvSpPr>
          <p:nvPr>
            <p:ph type="body" sz="quarter" idx="48" hasCustomPrompt="1"/>
          </p:nvPr>
        </p:nvSpPr>
        <p:spPr>
          <a:xfrm>
            <a:off x="431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40" name="Plassholder for bilde 39">
            <a:extLst>
              <a:ext uri="{FF2B5EF4-FFF2-40B4-BE49-F238E27FC236}">
                <a16:creationId xmlns:a16="http://schemas.microsoft.com/office/drawing/2014/main" id="{8357EC45-12D7-B1AD-B746-7AA1AA7D0E08}"/>
              </a:ext>
            </a:extLst>
          </p:cNvPr>
          <p:cNvSpPr>
            <a:spLocks noGrp="1"/>
          </p:cNvSpPr>
          <p:nvPr>
            <p:ph type="pic" sz="quarter" idx="49" hasCustomPrompt="1"/>
          </p:nvPr>
        </p:nvSpPr>
        <p:spPr>
          <a:xfrm>
            <a:off x="8123162" y="4067644"/>
            <a:ext cx="3554412" cy="1525588"/>
          </a:xfrm>
          <a:custGeom>
            <a:avLst/>
            <a:gdLst>
              <a:gd name="connsiteX0" fmla="*/ 0 w 3554412"/>
              <a:gd name="connsiteY0" fmla="*/ 0 h 1525588"/>
              <a:gd name="connsiteX1" fmla="*/ 3554412 w 3554412"/>
              <a:gd name="connsiteY1" fmla="*/ 0 h 1525588"/>
              <a:gd name="connsiteX2" fmla="*/ 3554412 w 3554412"/>
              <a:gd name="connsiteY2" fmla="*/ 1271664 h 1525588"/>
              <a:gd name="connsiteX3" fmla="*/ 3300488 w 3554412"/>
              <a:gd name="connsiteY3" fmla="*/ 1271664 h 1525588"/>
              <a:gd name="connsiteX4" fmla="*/ 3300488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271664"/>
                </a:lnTo>
                <a:lnTo>
                  <a:pt x="3300488" y="1271664"/>
                </a:lnTo>
                <a:lnTo>
                  <a:pt x="3300488"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9" name="Plassholder for tekst 14">
            <a:extLst>
              <a:ext uri="{FF2B5EF4-FFF2-40B4-BE49-F238E27FC236}">
                <a16:creationId xmlns:a16="http://schemas.microsoft.com/office/drawing/2014/main" id="{BF0B8346-243B-CD1B-F6CA-A49EE2E66353}"/>
              </a:ext>
            </a:extLst>
          </p:cNvPr>
          <p:cNvSpPr>
            <a:spLocks noGrp="1"/>
          </p:cNvSpPr>
          <p:nvPr>
            <p:ph type="body" sz="quarter" idx="50" hasCustomPrompt="1"/>
          </p:nvPr>
        </p:nvSpPr>
        <p:spPr>
          <a:xfrm>
            <a:off x="8123162"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5" name="Frihåndsform: figur 34">
            <a:extLst>
              <a:ext uri="{FF2B5EF4-FFF2-40B4-BE49-F238E27FC236}">
                <a16:creationId xmlns:a16="http://schemas.microsoft.com/office/drawing/2014/main" id="{C588C133-A0DB-D8E8-3A65-748818A90AE0}"/>
              </a:ext>
              <a:ext uri="{C183D7F6-B498-43B3-948B-1728B52AA6E4}">
                <adec:decorative xmlns:adec="http://schemas.microsoft.com/office/drawing/2017/decorative" val="1"/>
              </a:ext>
            </a:extLst>
          </p:cNvPr>
          <p:cNvSpPr/>
          <p:nvPr userDrawn="1"/>
        </p:nvSpPr>
        <p:spPr>
          <a:xfrm>
            <a:off x="11426825"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41" name="Frihåndsform: figur 40">
            <a:extLst>
              <a:ext uri="{FF2B5EF4-FFF2-40B4-BE49-F238E27FC236}">
                <a16:creationId xmlns:a16="http://schemas.microsoft.com/office/drawing/2014/main" id="{248EC4F6-5CE6-AE6E-A2DF-6810C081F431}"/>
              </a:ext>
              <a:ext uri="{C183D7F6-B498-43B3-948B-1728B52AA6E4}">
                <adec:decorative xmlns:adec="http://schemas.microsoft.com/office/drawing/2017/decorative" val="1"/>
              </a:ext>
            </a:extLst>
          </p:cNvPr>
          <p:cNvSpPr/>
          <p:nvPr userDrawn="1"/>
        </p:nvSpPr>
        <p:spPr>
          <a:xfrm>
            <a:off x="11423650" y="533930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r>
              <a:rPr lang="en-GB" noProof="0"/>
              <a:t> </a:t>
            </a:r>
          </a:p>
        </p:txBody>
      </p:sp>
    </p:spTree>
    <p:extLst>
      <p:ext uri="{BB962C8B-B14F-4D97-AF65-F5344CB8AC3E}">
        <p14:creationId xmlns:p14="http://schemas.microsoft.com/office/powerpoint/2010/main" val="363154620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Avslutning med illustrasjon">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a:effectLst/>
              </a:rPr>
              <a:t>“Feel free to contact us if you have questions about the topic” can be placed here</a:t>
            </a:r>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a:t>Job title</a:t>
            </a:r>
            <a:br>
              <a:rPr lang="en-GB"/>
            </a:br>
            <a:r>
              <a:rPr lang="en-GB"/>
              <a:t>00 00 00 00</a:t>
            </a:r>
            <a:br>
              <a:rPr lang="en-GB"/>
            </a:br>
            <a:r>
              <a:rPr lang="en-GB" err="1"/>
              <a:t>name.lastname@innovasjonnorge.no</a:t>
            </a:r>
            <a:endParaRPr lang="en-GB"/>
          </a:p>
        </p:txBody>
      </p:sp>
    </p:spTree>
    <p:extLst>
      <p:ext uri="{BB962C8B-B14F-4D97-AF65-F5344CB8AC3E}">
        <p14:creationId xmlns:p14="http://schemas.microsoft.com/office/powerpoint/2010/main" val="42135119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vslutning med vide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noProof="0"/>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noProof="0">
                <a:effectLst/>
              </a:rPr>
              <a:t>“Feel free to contact us if you have questions about the topic” can be placed here</a:t>
            </a:r>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noProof="0"/>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noProof="0"/>
              <a:t>Job title</a:t>
            </a:r>
            <a:br>
              <a:rPr lang="en-GB" noProof="0"/>
            </a:br>
            <a:r>
              <a:rPr lang="en-GB" noProof="0"/>
              <a:t>00 00 00 00</a:t>
            </a:r>
            <a:br>
              <a:rPr lang="en-GB" noProof="0"/>
            </a:br>
            <a:r>
              <a:rPr lang="en-GB" noProof="0" err="1"/>
              <a:t>name.lastname@innovasjonnorge.no</a:t>
            </a:r>
            <a:endParaRPr lang="en-GB" noProof="0"/>
          </a:p>
        </p:txBody>
      </p:sp>
      <p:sp>
        <p:nvSpPr>
          <p:cNvPr id="7" name="Plassholder for media 6">
            <a:extLst>
              <a:ext uri="{FF2B5EF4-FFF2-40B4-BE49-F238E27FC236}">
                <a16:creationId xmlns:a16="http://schemas.microsoft.com/office/drawing/2014/main" id="{28C8D936-E764-B533-4DEA-7E370B4D58D7}"/>
              </a:ext>
            </a:extLst>
          </p:cNvPr>
          <p:cNvSpPr>
            <a:spLocks noGrp="1"/>
          </p:cNvSpPr>
          <p:nvPr>
            <p:ph type="media" sz="quarter" idx="19" hasCustomPrompt="1"/>
          </p:nvPr>
        </p:nvSpPr>
        <p:spPr>
          <a:xfrm>
            <a:off x="7110413" y="1779588"/>
            <a:ext cx="5081587" cy="5083200"/>
          </a:xfrm>
        </p:spPr>
        <p:txBody>
          <a:bodyPr/>
          <a:lstStyle>
            <a:lvl1pPr marL="0" indent="0" algn="ctr">
              <a:buNone/>
              <a:defRPr sz="1200"/>
            </a:lvl1pPr>
          </a:lstStyle>
          <a:p>
            <a:r>
              <a:rPr lang="en-GB" noProof="0"/>
              <a:t>Click on the icon to add media</a:t>
            </a:r>
          </a:p>
        </p:txBody>
      </p:sp>
    </p:spTree>
    <p:extLst>
      <p:ext uri="{BB962C8B-B14F-4D97-AF65-F5344CB8AC3E}">
        <p14:creationId xmlns:p14="http://schemas.microsoft.com/office/powerpoint/2010/main" val="322161656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CC431BF-1B90-7F4A-9AA3-3BD3734A3F8D}"/>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3" name="Plassholder for bunntekst 2">
            <a:extLst>
              <a:ext uri="{FF2B5EF4-FFF2-40B4-BE49-F238E27FC236}">
                <a16:creationId xmlns:a16="http://schemas.microsoft.com/office/drawing/2014/main" id="{E306F24E-9584-5591-6A21-3576AEC7AC3E}"/>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DCEA2CEB-1377-492E-CDFE-B0948CEB7A4D}"/>
              </a:ext>
            </a:extLst>
          </p:cNvPr>
          <p:cNvSpPr>
            <a:spLocks noGrp="1"/>
          </p:cNvSpPr>
          <p:nvPr>
            <p:ph type="sldNum" sz="quarter" idx="12"/>
          </p:nvPr>
        </p:nvSpPr>
        <p:spPr/>
        <p:txBody>
          <a:bodyPr/>
          <a:lstStyle/>
          <a:p>
            <a:fld id="{BE2ACD00-28B2-4D17-A930-2C9F8441C7CA}" type="slidenum">
              <a:rPr lang="en-GB" smtClean="0"/>
              <a:pPr/>
              <a:t>‹#›</a:t>
            </a:fld>
            <a:endParaRPr lang="en-GB"/>
          </a:p>
        </p:txBody>
      </p:sp>
    </p:spTree>
    <p:extLst>
      <p:ext uri="{BB962C8B-B14F-4D97-AF65-F5344CB8AC3E}">
        <p14:creationId xmlns:p14="http://schemas.microsoft.com/office/powerpoint/2010/main" val="165185418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slideLayout" Target="../slideLayouts/slideLayout78.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42" Type="http://schemas.openxmlformats.org/officeDocument/2006/relationships/image" Target="../media/image1.png"/><Relationship Id="rId7" Type="http://schemas.openxmlformats.org/officeDocument/2006/relationships/slideLayout" Target="../slideLayouts/slideLayout4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41" Type="http://schemas.openxmlformats.org/officeDocument/2006/relationships/theme" Target="../theme/theme2.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40" Type="http://schemas.openxmlformats.org/officeDocument/2006/relationships/slideLayout" Target="../slideLayouts/slideLayout79.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8" Type="http://schemas.openxmlformats.org/officeDocument/2006/relationships/slideLayout" Target="../slideLayouts/slideLayout47.xml"/><Relationship Id="rId3" Type="http://schemas.openxmlformats.org/officeDocument/2006/relationships/slideLayout" Target="../slideLayouts/slideLayout42.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Текст 2">
            <a:extLst>
              <a:ext uri="{FF2B5EF4-FFF2-40B4-BE49-F238E27FC236}">
                <a16:creationId xmlns:a16="http://schemas.microsoft.com/office/drawing/2014/main" id="{B176EC41-7D90-A5E6-4279-9A9EB37FD47A}"/>
              </a:ext>
            </a:extLst>
          </p:cNvPr>
          <p:cNvSpPr>
            <a:spLocks noGrp="1"/>
          </p:cNvSpPr>
          <p:nvPr>
            <p:ph type="body" idx="1"/>
          </p:nvPr>
        </p:nvSpPr>
        <p:spPr>
          <a:xfrm>
            <a:off x="1100665" y="1955529"/>
            <a:ext cx="9990669" cy="4020671"/>
          </a:xfrm>
          <a:prstGeom prst="rect">
            <a:avLst/>
          </a:prstGeom>
        </p:spPr>
        <p:txBody>
          <a:bodyPr vert="horz" lIns="0" tIns="0" rIns="0" bIns="0" numCol="1" spcCol="360000" rtlCol="0">
            <a:normAutofit/>
          </a:bodyPr>
          <a:lstStyle/>
          <a:p>
            <a:pPr lvl="0"/>
            <a:r>
              <a:rPr lang="en-US" noProof="0"/>
              <a:t>Click to edit Master text styles</a:t>
            </a:r>
          </a:p>
          <a:p>
            <a:pPr lvl="1"/>
            <a:r>
              <a:rPr lang="en-US" noProof="0"/>
              <a:t>Second level</a:t>
            </a:r>
          </a:p>
          <a:p>
            <a:pPr lvl="2"/>
            <a:r>
              <a:rPr lang="en-US" noProof="0"/>
              <a:t>Third level</a:t>
            </a:r>
          </a:p>
        </p:txBody>
      </p:sp>
      <p:sp>
        <p:nvSpPr>
          <p:cNvPr id="6" name="Title Placeholder 1">
            <a:extLst>
              <a:ext uri="{FF2B5EF4-FFF2-40B4-BE49-F238E27FC236}">
                <a16:creationId xmlns:a16="http://schemas.microsoft.com/office/drawing/2014/main" id="{9EE8CC1D-E713-A9B1-226C-083AE4642531}"/>
              </a:ext>
            </a:extLst>
          </p:cNvPr>
          <p:cNvSpPr>
            <a:spLocks noGrp="1"/>
          </p:cNvSpPr>
          <p:nvPr>
            <p:ph type="title"/>
          </p:nvPr>
        </p:nvSpPr>
        <p:spPr>
          <a:xfrm>
            <a:off x="1100665" y="741153"/>
            <a:ext cx="9990668" cy="1066462"/>
          </a:xfrm>
          <a:prstGeom prst="rect">
            <a:avLst/>
          </a:prstGeom>
        </p:spPr>
        <p:txBody>
          <a:bodyPr vert="horz" lIns="0" tIns="0" rIns="0" bIns="0" rtlCol="0" anchor="t">
            <a:normAutofit/>
          </a:bodyPr>
          <a:lstStyle/>
          <a:p>
            <a:r>
              <a:rPr lang="en-US"/>
              <a:t>Click to edit Master title style</a:t>
            </a:r>
            <a:endParaRPr lang="en-US" noProof="0"/>
          </a:p>
        </p:txBody>
      </p:sp>
      <p:sp>
        <p:nvSpPr>
          <p:cNvPr id="8" name="Footer Placeholder 10">
            <a:extLst>
              <a:ext uri="{FF2B5EF4-FFF2-40B4-BE49-F238E27FC236}">
                <a16:creationId xmlns:a16="http://schemas.microsoft.com/office/drawing/2014/main" id="{AF93EE1C-93F9-17D9-D918-DB62A96685CF}"/>
              </a:ext>
            </a:extLst>
          </p:cNvPr>
          <p:cNvSpPr>
            <a:spLocks noGrp="1"/>
          </p:cNvSpPr>
          <p:nvPr>
            <p:ph type="ftr" sz="quarter" idx="3"/>
          </p:nvPr>
        </p:nvSpPr>
        <p:spPr>
          <a:xfrm>
            <a:off x="1100665" y="6253012"/>
            <a:ext cx="4114800" cy="207336"/>
          </a:xfrm>
          <a:prstGeom prst="rect">
            <a:avLst/>
          </a:prstGeom>
        </p:spPr>
        <p:txBody>
          <a:bodyPr vert="horz" lIns="0" tIns="0" rIns="0" bIns="0" rtlCol="0" anchor="ctr"/>
          <a:lstStyle>
            <a:lvl1pPr algn="l">
              <a:defRPr sz="1000">
                <a:solidFill>
                  <a:schemeClr val="tx1"/>
                </a:solidFill>
              </a:defRPr>
            </a:lvl1pPr>
          </a:lstStyle>
          <a:p>
            <a:pPr algn="l"/>
            <a:endParaRPr lang="nb-NO"/>
          </a:p>
        </p:txBody>
      </p:sp>
      <p:sp>
        <p:nvSpPr>
          <p:cNvPr id="3" name="Slide Number Placeholder 2">
            <a:extLst>
              <a:ext uri="{FF2B5EF4-FFF2-40B4-BE49-F238E27FC236}">
                <a16:creationId xmlns:a16="http://schemas.microsoft.com/office/drawing/2014/main" id="{116BA43B-BC5A-27EB-96DC-0BAFDCE88E8C}"/>
              </a:ext>
            </a:extLst>
          </p:cNvPr>
          <p:cNvSpPr>
            <a:spLocks noGrp="1"/>
          </p:cNvSpPr>
          <p:nvPr>
            <p:ph type="sldNum" sz="quarter" idx="4"/>
          </p:nvPr>
        </p:nvSpPr>
        <p:spPr>
          <a:xfrm>
            <a:off x="455774" y="6253013"/>
            <a:ext cx="549361" cy="207335"/>
          </a:xfrm>
          <a:prstGeom prst="rect">
            <a:avLst/>
          </a:prstGeom>
        </p:spPr>
        <p:txBody>
          <a:bodyPr vert="horz" lIns="91440" tIns="45720" rIns="91440" bIns="45720" rtlCol="0" anchor="ctr"/>
          <a:lstStyle>
            <a:lvl1pPr algn="l">
              <a:defRPr sz="1000">
                <a:solidFill>
                  <a:schemeClr val="tx1"/>
                </a:solidFill>
                <a:latin typeface="+mj-lt"/>
              </a:defRPr>
            </a:lvl1pPr>
          </a:lstStyle>
          <a:p>
            <a:pPr algn="l"/>
            <a:fld id="{E8816915-53DF-9C4C-A64F-DA7AFCFB0E21}" type="slidenum">
              <a:rPr lang="en-US" smtClean="0"/>
              <a:pPr algn="l"/>
              <a:t>‹#›</a:t>
            </a:fld>
            <a:endParaRPr lang="en-US"/>
          </a:p>
        </p:txBody>
      </p:sp>
      <p:grpSp>
        <p:nvGrpSpPr>
          <p:cNvPr id="4" name="Group 192">
            <a:extLst>
              <a:ext uri="{FF2B5EF4-FFF2-40B4-BE49-F238E27FC236}">
                <a16:creationId xmlns:a16="http://schemas.microsoft.com/office/drawing/2014/main" id="{04C9D937-7CDA-B3A1-BFAE-D8481D0E5890}"/>
              </a:ext>
            </a:extLst>
          </p:cNvPr>
          <p:cNvGrpSpPr>
            <a:grpSpLocks noChangeAspect="1"/>
          </p:cNvGrpSpPr>
          <p:nvPr userDrawn="1"/>
        </p:nvGrpSpPr>
        <p:grpSpPr>
          <a:xfrm>
            <a:off x="10494620" y="6356680"/>
            <a:ext cx="1440000" cy="339062"/>
            <a:chOff x="0" y="0"/>
            <a:chExt cx="3858895" cy="909955"/>
          </a:xfrm>
        </p:grpSpPr>
        <p:grpSp>
          <p:nvGrpSpPr>
            <p:cNvPr id="11" name="Group 190">
              <a:extLst>
                <a:ext uri="{FF2B5EF4-FFF2-40B4-BE49-F238E27FC236}">
                  <a16:creationId xmlns:a16="http://schemas.microsoft.com/office/drawing/2014/main" id="{2C3A131F-F7E1-6B35-7D83-4DB8DA75F32F}"/>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8D0127D8-0E3D-460C-5AB6-5CE5BBB39E3E}"/>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A0DAD85-F4CE-94A8-D2B6-3C765A93762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1421EDBF-70B0-B1F7-FC37-3AA3CAB3ACA7}"/>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7184672"/>
      </p:ext>
    </p:extLst>
  </p:cSld>
  <p:clrMap bg1="lt1" tx1="dk1" bg2="lt2" tx2="dk2" accent1="accent1" accent2="accent2" accent3="accent3" accent4="accent4" accent5="accent5" accent6="accent6" hlink="hlink" folHlink="folHlink"/>
  <p:sldLayoutIdLst>
    <p:sldLayoutId id="2147484402" r:id="rId1"/>
    <p:sldLayoutId id="2147484387" r:id="rId2"/>
    <p:sldLayoutId id="2147484403" r:id="rId3"/>
    <p:sldLayoutId id="2147484410" r:id="rId4"/>
    <p:sldLayoutId id="2147484409" r:id="rId5"/>
    <p:sldLayoutId id="2147484404" r:id="rId6"/>
    <p:sldLayoutId id="2147484268" r:id="rId7"/>
    <p:sldLayoutId id="2147484304" r:id="rId8"/>
    <p:sldLayoutId id="2147484303" r:id="rId9"/>
    <p:sldLayoutId id="2147484405" r:id="rId10"/>
    <p:sldLayoutId id="2147484160" r:id="rId11"/>
    <p:sldLayoutId id="2147484378" r:id="rId12"/>
    <p:sldLayoutId id="2147484037" r:id="rId13"/>
    <p:sldLayoutId id="2147484406" r:id="rId14"/>
    <p:sldLayoutId id="2147484145" r:id="rId15"/>
    <p:sldLayoutId id="2147484377" r:id="rId16"/>
    <p:sldLayoutId id="2147484314" r:id="rId17"/>
    <p:sldLayoutId id="2147484315" r:id="rId18"/>
    <p:sldLayoutId id="2147484316" r:id="rId19"/>
    <p:sldLayoutId id="2147484317" r:id="rId20"/>
    <p:sldLayoutId id="2147484318" r:id="rId21"/>
    <p:sldLayoutId id="2147484319" r:id="rId22"/>
    <p:sldLayoutId id="2147484320" r:id="rId23"/>
    <p:sldLayoutId id="2147484321" r:id="rId24"/>
    <p:sldLayoutId id="2147484322" r:id="rId25"/>
    <p:sldLayoutId id="2147484323" r:id="rId26"/>
    <p:sldLayoutId id="2147484324" r:id="rId27"/>
    <p:sldLayoutId id="2147484325" r:id="rId28"/>
    <p:sldLayoutId id="2147484326" r:id="rId29"/>
    <p:sldLayoutId id="2147484327" r:id="rId30"/>
    <p:sldLayoutId id="2147484328" r:id="rId31"/>
    <p:sldLayoutId id="2147484329" r:id="rId32"/>
    <p:sldLayoutId id="2147484159" r:id="rId33"/>
    <p:sldLayoutId id="2147484152" r:id="rId34"/>
    <p:sldLayoutId id="2147484154" r:id="rId35"/>
    <p:sldLayoutId id="2147484386" r:id="rId36"/>
    <p:sldLayoutId id="2147484150" r:id="rId37"/>
    <p:sldLayoutId id="2147484155" r:id="rId38"/>
    <p:sldLayoutId id="2147484408" r:id="rId39"/>
  </p:sldLayoutIdLst>
  <p:hf hdr="0" dt="0"/>
  <p:txStyles>
    <p:titleStyle>
      <a:lvl1pPr algn="l" defTabSz="914318" rtl="0" eaLnBrk="1" latinLnBrk="0" hangingPunct="1">
        <a:lnSpc>
          <a:spcPct val="100000"/>
        </a:lnSpc>
        <a:spcBef>
          <a:spcPct val="0"/>
        </a:spcBef>
        <a:buNone/>
        <a:defRPr sz="4000" b="1" i="0" kern="1200" spc="0" baseline="0">
          <a:solidFill>
            <a:schemeClr val="tx1"/>
          </a:solidFill>
          <a:latin typeface="+mj-lt"/>
          <a:ea typeface="Montserrat" charset="0"/>
          <a:cs typeface="Montserrat" charset="0"/>
        </a:defRPr>
      </a:lvl1pPr>
    </p:titleStyle>
    <p:body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14" orient="horz" pos="346" userDrawn="1">
          <p15:clr>
            <a:srgbClr val="F26B43"/>
          </p15:clr>
        </p15:guide>
        <p15:guide id="27" orient="horz" pos="3952" userDrawn="1">
          <p15:clr>
            <a:srgbClr val="F26B43"/>
          </p15:clr>
        </p15:guide>
        <p15:guide id="28" pos="642" userDrawn="1">
          <p15:clr>
            <a:srgbClr val="F26B43"/>
          </p15:clr>
        </p15:guide>
        <p15:guide id="29" pos="7038" userDrawn="1">
          <p15:clr>
            <a:srgbClr val="F26B43"/>
          </p15:clr>
        </p15:guide>
        <p15:guide id="44">
          <p15:clr>
            <a:srgbClr val="F26B43"/>
          </p15:clr>
        </p15:guide>
        <p15:guide id="45" pos="7680">
          <p15:clr>
            <a:srgbClr val="F26B43"/>
          </p15:clr>
        </p15:guide>
        <p15:guide id="46" orient="horz">
          <p15:clr>
            <a:srgbClr val="F26B43"/>
          </p15:clr>
        </p15:guide>
        <p15:guide id="47" orient="horz" pos="4320">
          <p15:clr>
            <a:srgbClr val="F26B43"/>
          </p15:clr>
        </p15:guide>
        <p15:guide id="48" pos="1277" userDrawn="1">
          <p15:clr>
            <a:srgbClr val="F26B43"/>
          </p15:clr>
        </p15:guide>
        <p15:guide id="51" orient="horz" pos="709" userDrawn="1">
          <p15:clr>
            <a:srgbClr val="F26B43"/>
          </p15:clr>
        </p15:guide>
        <p15:guide id="52" pos="19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oolsToo_Slide" descr="ToolsToo_Slide">
            <a:extLst>
              <a:ext uri="{FF2B5EF4-FFF2-40B4-BE49-F238E27FC236}">
                <a16:creationId xmlns:a16="http://schemas.microsoft.com/office/drawing/2014/main" id="{FE2211FB-E88D-95B0-D5C9-FC74B095CC1F}"/>
              </a:ext>
            </a:extLst>
          </p:cNvPr>
          <p:cNvSpPr/>
          <p:nvPr userDrawn="1"/>
        </p:nvSpPr>
        <p:spPr>
          <a:xfrm>
            <a:off x="0" y="0"/>
            <a:ext cx="12192000" cy="6858000"/>
          </a:xfrm>
          <a:prstGeom prst="rect">
            <a:avLst/>
          </a:prstGeom>
          <a:noFill/>
          <a:ln w="317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lassholder for tittel 1">
            <a:extLst>
              <a:ext uri="{FF2B5EF4-FFF2-40B4-BE49-F238E27FC236}">
                <a16:creationId xmlns:a16="http://schemas.microsoft.com/office/drawing/2014/main" id="{3B7D64C1-85CD-7C67-0948-3FF0CDB34F22}"/>
              </a:ext>
            </a:extLst>
          </p:cNvPr>
          <p:cNvSpPr>
            <a:spLocks noGrp="1"/>
          </p:cNvSpPr>
          <p:nvPr>
            <p:ph type="title"/>
          </p:nvPr>
        </p:nvSpPr>
        <p:spPr>
          <a:xfrm>
            <a:off x="509588" y="766764"/>
            <a:ext cx="8885237" cy="976229"/>
          </a:xfrm>
          <a:prstGeom prst="rect">
            <a:avLst/>
          </a:prstGeom>
        </p:spPr>
        <p:txBody>
          <a:bodyPr vert="horz" lIns="0" tIns="0" rIns="0" bIns="0" rtlCol="0" anchor="t" anchorCtr="0">
            <a:noAutofit/>
          </a:bodyPr>
          <a:lstStyle/>
          <a:p>
            <a:r>
              <a:rPr lang="en-GB"/>
              <a:t>Click to add a title</a:t>
            </a:r>
          </a:p>
        </p:txBody>
      </p:sp>
      <p:sp>
        <p:nvSpPr>
          <p:cNvPr id="3" name="Plassholder for tekst 2">
            <a:extLst>
              <a:ext uri="{FF2B5EF4-FFF2-40B4-BE49-F238E27FC236}">
                <a16:creationId xmlns:a16="http://schemas.microsoft.com/office/drawing/2014/main" id="{00C49E59-D3F7-2BEB-91C8-C723726A9C90}"/>
              </a:ext>
            </a:extLst>
          </p:cNvPr>
          <p:cNvSpPr>
            <a:spLocks noGrp="1"/>
          </p:cNvSpPr>
          <p:nvPr>
            <p:ph type="body" idx="1"/>
          </p:nvPr>
        </p:nvSpPr>
        <p:spPr>
          <a:xfrm>
            <a:off x="509542" y="2020012"/>
            <a:ext cx="8885283" cy="3821988"/>
          </a:xfrm>
          <a:prstGeom prst="rect">
            <a:avLst/>
          </a:prstGeom>
        </p:spPr>
        <p:txBody>
          <a:bodyPr vert="horz" lIns="0" tIns="0" rIns="0" bIns="0" rtlCol="0" anchor="t" anchorCtr="0">
            <a:noAutofit/>
          </a:bodyPr>
          <a:lstStyle/>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FDBB5651-E3BC-2F1B-F6E9-850B8CEE9222}"/>
              </a:ext>
            </a:extLst>
          </p:cNvPr>
          <p:cNvSpPr>
            <a:spLocks noGrp="1"/>
          </p:cNvSpPr>
          <p:nvPr>
            <p:ph type="dt" sz="half" idx="2"/>
          </p:nvPr>
        </p:nvSpPr>
        <p:spPr>
          <a:xfrm>
            <a:off x="9142412" y="6858000"/>
            <a:ext cx="1525587" cy="123111"/>
          </a:xfrm>
          <a:prstGeom prst="rect">
            <a:avLst/>
          </a:prstGeom>
        </p:spPr>
        <p:txBody>
          <a:bodyPr vert="horz" lIns="0" tIns="0" rIns="0" bIns="0" rtlCol="0" anchor="ctr">
            <a:noAutofit/>
          </a:bodyPr>
          <a:lstStyle>
            <a:lvl1pPr algn="l" fontAlgn="ctr">
              <a:defRPr sz="800">
                <a:noFill/>
              </a:defRPr>
            </a:lvl1pPr>
          </a:lstStyle>
          <a:p>
            <a:pPr algn="r"/>
            <a:fld id="{E6A610A8-4EE9-470C-972D-0E41A2C50444}" type="datetimeFigureOut">
              <a:rPr lang="en-GB" smtClean="0"/>
              <a:pPr algn="r"/>
              <a:t>10/08/2026</a:t>
            </a:fld>
            <a:endParaRPr lang="en-GB"/>
          </a:p>
        </p:txBody>
      </p:sp>
      <p:sp>
        <p:nvSpPr>
          <p:cNvPr id="5" name="Plassholder for bunntekst 4">
            <a:extLst>
              <a:ext uri="{FF2B5EF4-FFF2-40B4-BE49-F238E27FC236}">
                <a16:creationId xmlns:a16="http://schemas.microsoft.com/office/drawing/2014/main" id="{BF26BCF2-BF13-78A8-38A6-6FE7B032C3F2}"/>
              </a:ext>
            </a:extLst>
          </p:cNvPr>
          <p:cNvSpPr>
            <a:spLocks noGrp="1"/>
          </p:cNvSpPr>
          <p:nvPr>
            <p:ph type="ftr" sz="quarter" idx="3"/>
          </p:nvPr>
        </p:nvSpPr>
        <p:spPr>
          <a:xfrm>
            <a:off x="2032000" y="6858000"/>
            <a:ext cx="6858000" cy="123111"/>
          </a:xfrm>
          <a:prstGeom prst="rect">
            <a:avLst/>
          </a:prstGeom>
        </p:spPr>
        <p:txBody>
          <a:bodyPr vert="horz" lIns="0" tIns="0" rIns="0" bIns="0" rtlCol="0" anchor="ctr">
            <a:noAutofit/>
          </a:bodyPr>
          <a:lstStyle>
            <a:lvl1pPr algn="l">
              <a:defRPr sz="800">
                <a:noFill/>
              </a:defRPr>
            </a:lvl1pPr>
          </a:lstStyle>
          <a:p>
            <a:endParaRPr lang="en-GB"/>
          </a:p>
        </p:txBody>
      </p:sp>
      <p:sp>
        <p:nvSpPr>
          <p:cNvPr id="6" name="Plassholder for lysbildenummer 5">
            <a:extLst>
              <a:ext uri="{FF2B5EF4-FFF2-40B4-BE49-F238E27FC236}">
                <a16:creationId xmlns:a16="http://schemas.microsoft.com/office/drawing/2014/main" id="{377FA799-8EE6-52E9-3D45-86CA6A6A2AB8}"/>
              </a:ext>
            </a:extLst>
          </p:cNvPr>
          <p:cNvSpPr>
            <a:spLocks noGrp="1"/>
          </p:cNvSpPr>
          <p:nvPr>
            <p:ph type="sldNum" sz="quarter" idx="4"/>
          </p:nvPr>
        </p:nvSpPr>
        <p:spPr>
          <a:xfrm>
            <a:off x="10910357" y="6858000"/>
            <a:ext cx="772055" cy="123111"/>
          </a:xfrm>
          <a:prstGeom prst="rect">
            <a:avLst/>
          </a:prstGeom>
        </p:spPr>
        <p:txBody>
          <a:bodyPr vert="horz" lIns="0" tIns="0" rIns="0" bIns="0" rtlCol="0" anchor="ctr">
            <a:noAutofit/>
          </a:bodyPr>
          <a:lstStyle>
            <a:lvl1pPr algn="r">
              <a:defRPr sz="800">
                <a:noFill/>
              </a:defRPr>
            </a:lvl1pPr>
          </a:lstStyle>
          <a:p>
            <a:fld id="{BE2ACD00-28B2-4D17-A930-2C9F8441C7CA}" type="slidenum">
              <a:rPr lang="en-GB" smtClean="0"/>
              <a:pPr/>
              <a:t>‹#›</a:t>
            </a:fld>
            <a:endParaRPr lang="en-GB"/>
          </a:p>
        </p:txBody>
      </p:sp>
      <p:sp>
        <p:nvSpPr>
          <p:cNvPr id="7" name="TekstSylinder 6">
            <a:extLst>
              <a:ext uri="{FF2B5EF4-FFF2-40B4-BE49-F238E27FC236}">
                <a16:creationId xmlns:a16="http://schemas.microsoft.com/office/drawing/2014/main" id="{1089B982-C059-26B9-3ECD-68C8293FF953}"/>
              </a:ext>
            </a:extLst>
          </p:cNvPr>
          <p:cNvSpPr txBox="1"/>
          <p:nvPr userDrawn="1"/>
        </p:nvSpPr>
        <p:spPr>
          <a:xfrm>
            <a:off x="3682314" y="3521676"/>
            <a:ext cx="65" cy="27699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none" lIns="0" tIns="0" rIns="0" bIns="0" rtlCol="0">
            <a:spAutoFit/>
          </a:bodyPr>
          <a:lstStyle/>
          <a:p>
            <a:endParaRPr lang="en-GB"/>
          </a:p>
        </p:txBody>
      </p:sp>
      <p:grpSp>
        <p:nvGrpSpPr>
          <p:cNvPr id="9" name="Group 192">
            <a:extLst>
              <a:ext uri="{FF2B5EF4-FFF2-40B4-BE49-F238E27FC236}">
                <a16:creationId xmlns:a16="http://schemas.microsoft.com/office/drawing/2014/main" id="{06CE23B3-348E-BDA5-C9E5-A9C7EBD1E267}"/>
              </a:ext>
            </a:extLst>
          </p:cNvPr>
          <p:cNvGrpSpPr>
            <a:grpSpLocks noChangeAspect="1"/>
          </p:cNvGrpSpPr>
          <p:nvPr userDrawn="1"/>
        </p:nvGrpSpPr>
        <p:grpSpPr>
          <a:xfrm>
            <a:off x="267406" y="6278945"/>
            <a:ext cx="1440000" cy="339062"/>
            <a:chOff x="0" y="0"/>
            <a:chExt cx="3858895" cy="909955"/>
          </a:xfrm>
        </p:grpSpPr>
        <p:grpSp>
          <p:nvGrpSpPr>
            <p:cNvPr id="11" name="Group 190">
              <a:extLst>
                <a:ext uri="{FF2B5EF4-FFF2-40B4-BE49-F238E27FC236}">
                  <a16:creationId xmlns:a16="http://schemas.microsoft.com/office/drawing/2014/main" id="{7D2E87A3-1387-A596-5FC1-54CD9182DD53}"/>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92FDE12B-601A-D4E2-7E8A-D14727BDFD6E}"/>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EF28E88-D9D0-D1C5-01F8-21F43E033F40}"/>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A0DCD9FE-40E1-1C70-0A87-ECE1D3E534B2}"/>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9227952"/>
      </p:ext>
    </p:extLst>
  </p:cSld>
  <p:clrMap bg1="lt1" tx1="dk1" bg2="lt2" tx2="dk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5" r:id="rId10"/>
    <p:sldLayoutId id="2147484446" r:id="rId11"/>
    <p:sldLayoutId id="2147484447" r:id="rId12"/>
    <p:sldLayoutId id="2147484448" r:id="rId13"/>
    <p:sldLayoutId id="2147484449" r:id="rId14"/>
    <p:sldLayoutId id="2147484450" r:id="rId15"/>
    <p:sldLayoutId id="2147484451" r:id="rId16"/>
    <p:sldLayoutId id="2147484452" r:id="rId17"/>
    <p:sldLayoutId id="2147484453" r:id="rId18"/>
    <p:sldLayoutId id="2147484454" r:id="rId19"/>
    <p:sldLayoutId id="2147484455" r:id="rId20"/>
    <p:sldLayoutId id="2147484456" r:id="rId21"/>
    <p:sldLayoutId id="2147484457" r:id="rId22"/>
    <p:sldLayoutId id="2147484458" r:id="rId23"/>
    <p:sldLayoutId id="2147484459" r:id="rId24"/>
    <p:sldLayoutId id="2147484460" r:id="rId25"/>
    <p:sldLayoutId id="2147484461" r:id="rId26"/>
    <p:sldLayoutId id="2147484462" r:id="rId27"/>
    <p:sldLayoutId id="2147484463" r:id="rId28"/>
    <p:sldLayoutId id="2147484464" r:id="rId29"/>
    <p:sldLayoutId id="2147484465" r:id="rId30"/>
    <p:sldLayoutId id="2147484466" r:id="rId31"/>
    <p:sldLayoutId id="2147484467" r:id="rId32"/>
    <p:sldLayoutId id="2147484468" r:id="rId33"/>
    <p:sldLayoutId id="2147484469" r:id="rId34"/>
    <p:sldLayoutId id="2147484470" r:id="rId35"/>
    <p:sldLayoutId id="2147484471" r:id="rId36"/>
    <p:sldLayoutId id="2147484472" r:id="rId37"/>
    <p:sldLayoutId id="2147484473" r:id="rId38"/>
    <p:sldLayoutId id="2147484474" r:id="rId39"/>
    <p:sldLayoutId id="2147484475" r:id="rId40"/>
  </p:sldLayoutIdLst>
  <p:txStyles>
    <p:titleStyle>
      <a:lvl1pPr algn="l" defTabSz="914400" rtl="0" eaLnBrk="1" fontAlgn="ctr" latinLnBrk="0" hangingPunct="1">
        <a:lnSpc>
          <a:spcPct val="99000"/>
        </a:lnSpc>
        <a:spcBef>
          <a:spcPct val="0"/>
        </a:spcBef>
        <a:buNone/>
        <a:defRPr sz="3200" kern="1200" spc="40" baseline="0">
          <a:solidFill>
            <a:schemeClr val="tx1"/>
          </a:solidFill>
          <a:latin typeface="+mj-lt"/>
          <a:ea typeface="+mj-ea"/>
          <a:cs typeface="+mj-cs"/>
        </a:defRPr>
      </a:lvl1pPr>
    </p:titleStyle>
    <p:bodyStyle>
      <a:lvl1pPr marL="0" indent="0" algn="l" defTabSz="914400" rtl="0" eaLnBrk="1" fontAlgn="ctr" latinLnBrk="0" hangingPunct="1">
        <a:lnSpc>
          <a:spcPct val="112000"/>
        </a:lnSpc>
        <a:spcBef>
          <a:spcPts val="1900"/>
        </a:spcBef>
        <a:buFont typeface="Arial" panose="020B0604020202020204" pitchFamily="34" charset="0"/>
        <a:buNone/>
        <a:defRPr sz="1500" kern="1200">
          <a:solidFill>
            <a:schemeClr val="tx1"/>
          </a:solidFill>
          <a:latin typeface="+mn-lt"/>
          <a:ea typeface="+mn-ea"/>
          <a:cs typeface="+mn-cs"/>
        </a:defRPr>
      </a:lvl1pPr>
      <a:lvl2pPr marL="6858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fontAlgn="ctr" latinLnBrk="0" hangingPunct="1">
        <a:defRPr sz="1200" kern="1200">
          <a:solidFill>
            <a:schemeClr val="tx1"/>
          </a:solidFill>
          <a:latin typeface="+mn-lt"/>
          <a:ea typeface="+mn-ea"/>
          <a:cs typeface="+mn-cs"/>
        </a:defRPr>
      </a:lvl1pPr>
      <a:lvl2pPr marL="457200" algn="l" defTabSz="914400" rtl="0" eaLnBrk="1" fontAlgn="ctr" latinLnBrk="0" hangingPunct="1">
        <a:defRPr sz="1200" kern="1200">
          <a:solidFill>
            <a:schemeClr val="tx1"/>
          </a:solidFill>
          <a:latin typeface="+mn-lt"/>
          <a:ea typeface="+mn-ea"/>
          <a:cs typeface="+mn-cs"/>
        </a:defRPr>
      </a:lvl2pPr>
      <a:lvl3pPr marL="914400" algn="l" defTabSz="914400" rtl="0" eaLnBrk="1" fontAlgn="ctr" latinLnBrk="0" hangingPunct="1">
        <a:defRPr sz="1200" kern="1200">
          <a:solidFill>
            <a:schemeClr val="tx1"/>
          </a:solidFill>
          <a:latin typeface="+mn-lt"/>
          <a:ea typeface="+mn-ea"/>
          <a:cs typeface="+mn-cs"/>
        </a:defRPr>
      </a:lvl3pPr>
      <a:lvl4pPr marL="1371600" algn="l" defTabSz="914400" rtl="0" eaLnBrk="1" fontAlgn="ctr" latinLnBrk="0" hangingPunct="1">
        <a:defRPr sz="1200" kern="1200">
          <a:solidFill>
            <a:schemeClr val="tx1"/>
          </a:solidFill>
          <a:latin typeface="+mn-lt"/>
          <a:ea typeface="+mn-ea"/>
          <a:cs typeface="+mn-cs"/>
        </a:defRPr>
      </a:lvl4pPr>
      <a:lvl5pPr marL="1828800" algn="l" defTabSz="914400" rtl="0" eaLnBrk="1" fontAlgn="ctr" latinLnBrk="0" hangingPunct="1">
        <a:defRPr sz="1200" kern="1200">
          <a:solidFill>
            <a:schemeClr val="tx1"/>
          </a:solidFill>
          <a:latin typeface="+mn-lt"/>
          <a:ea typeface="+mn-ea"/>
          <a:cs typeface="+mn-cs"/>
        </a:defRPr>
      </a:lvl5pPr>
      <a:lvl6pPr marL="2286000" algn="l" defTabSz="914400" rtl="0" eaLnBrk="1" fontAlgn="ctr" latinLnBrk="0" hangingPunct="1">
        <a:defRPr sz="1200" kern="1200">
          <a:solidFill>
            <a:schemeClr val="tx1"/>
          </a:solidFill>
          <a:latin typeface="+mn-lt"/>
          <a:ea typeface="+mn-ea"/>
          <a:cs typeface="+mn-cs"/>
        </a:defRPr>
      </a:lvl6pPr>
      <a:lvl7pPr marL="2743200" algn="l" defTabSz="914400" rtl="0" eaLnBrk="1" fontAlgn="ctr" latinLnBrk="0" hangingPunct="1">
        <a:defRPr sz="1200" kern="1200">
          <a:solidFill>
            <a:schemeClr val="tx1"/>
          </a:solidFill>
          <a:latin typeface="+mn-lt"/>
          <a:ea typeface="+mn-ea"/>
          <a:cs typeface="+mn-cs"/>
        </a:defRPr>
      </a:lvl7pPr>
      <a:lvl8pPr marL="3200400" algn="l" defTabSz="914400" rtl="0" eaLnBrk="1" fontAlgn="ctr" latinLnBrk="0" hangingPunct="1">
        <a:defRPr sz="1200" kern="1200">
          <a:solidFill>
            <a:schemeClr val="tx1"/>
          </a:solidFill>
          <a:latin typeface="+mn-lt"/>
          <a:ea typeface="+mn-ea"/>
          <a:cs typeface="+mn-cs"/>
        </a:defRPr>
      </a:lvl8pPr>
      <a:lvl9pPr marL="3657600" algn="l" defTabSz="914400" rtl="0" eaLnBrk="1" fontAlgn="ctr"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0">
          <p15:clr>
            <a:srgbClr val="5ACBF0"/>
          </p15:clr>
        </p15:guide>
        <p15:guide id="2" pos="3840">
          <p15:clr>
            <a:srgbClr val="5ACBF0"/>
          </p15:clr>
        </p15:guide>
        <p15:guide id="3" pos="161">
          <p15:clr>
            <a:srgbClr val="5ACBF0"/>
          </p15:clr>
        </p15:guide>
        <p15:guide id="4" pos="321">
          <p15:clr>
            <a:srgbClr val="5ACBF0"/>
          </p15:clr>
        </p15:guide>
        <p15:guide id="5" pos="481">
          <p15:clr>
            <a:srgbClr val="5ACBF0"/>
          </p15:clr>
        </p15:guide>
        <p15:guide id="6" pos="639">
          <p15:clr>
            <a:srgbClr val="5ACBF0"/>
          </p15:clr>
        </p15:guide>
        <p15:guide id="8" pos="801">
          <p15:clr>
            <a:srgbClr val="5ACBF0"/>
          </p15:clr>
        </p15:guide>
        <p15:guide id="9" pos="960">
          <p15:clr>
            <a:srgbClr val="5ACBF0"/>
          </p15:clr>
        </p15:guide>
        <p15:guide id="10" pos="1120">
          <p15:clr>
            <a:srgbClr val="5ACBF0"/>
          </p15:clr>
        </p15:guide>
        <p15:guide id="11" pos="1280">
          <p15:clr>
            <a:srgbClr val="5ACBF0"/>
          </p15:clr>
        </p15:guide>
        <p15:guide id="12" pos="1441">
          <p15:clr>
            <a:srgbClr val="5ACBF0"/>
          </p15:clr>
        </p15:guide>
        <p15:guide id="13" pos="1600">
          <p15:clr>
            <a:srgbClr val="5ACBF0"/>
          </p15:clr>
        </p15:guide>
        <p15:guide id="14" pos="1760">
          <p15:clr>
            <a:srgbClr val="5ACBF0"/>
          </p15:clr>
        </p15:guide>
        <p15:guide id="15" pos="1918">
          <p15:clr>
            <a:srgbClr val="5ACBF0"/>
          </p15:clr>
        </p15:guide>
        <p15:guide id="16" pos="2094">
          <p15:clr>
            <a:srgbClr val="5ACBF0"/>
          </p15:clr>
        </p15:guide>
        <p15:guide id="17" pos="2239">
          <p15:clr>
            <a:srgbClr val="5ACBF0"/>
          </p15:clr>
        </p15:guide>
        <p15:guide id="18" pos="2399">
          <p15:clr>
            <a:srgbClr val="5ACBF0"/>
          </p15:clr>
        </p15:guide>
        <p15:guide id="19" pos="2560">
          <p15:clr>
            <a:srgbClr val="5ACBF0"/>
          </p15:clr>
        </p15:guide>
        <p15:guide id="20" pos="2719">
          <p15:clr>
            <a:srgbClr val="5ACBF0"/>
          </p15:clr>
        </p15:guide>
        <p15:guide id="21" pos="2880">
          <p15:clr>
            <a:srgbClr val="5ACBF0"/>
          </p15:clr>
        </p15:guide>
        <p15:guide id="22" pos="3039">
          <p15:clr>
            <a:srgbClr val="5ACBF0"/>
          </p15:clr>
        </p15:guide>
        <p15:guide id="23" pos="3199">
          <p15:clr>
            <a:srgbClr val="5ACBF0"/>
          </p15:clr>
        </p15:guide>
        <p15:guide id="24" pos="3361">
          <p15:clr>
            <a:srgbClr val="5ACBF0"/>
          </p15:clr>
        </p15:guide>
        <p15:guide id="25" pos="3519">
          <p15:clr>
            <a:srgbClr val="5ACBF0"/>
          </p15:clr>
        </p15:guide>
        <p15:guide id="26" pos="3680">
          <p15:clr>
            <a:srgbClr val="5ACBF0"/>
          </p15:clr>
        </p15:guide>
        <p15:guide id="27" pos="4001">
          <p15:clr>
            <a:srgbClr val="5ACBF0"/>
          </p15:clr>
        </p15:guide>
        <p15:guide id="28" pos="4160">
          <p15:clr>
            <a:srgbClr val="5ACBF0"/>
          </p15:clr>
        </p15:guide>
        <p15:guide id="29" pos="4320">
          <p15:clr>
            <a:srgbClr val="5ACBF0"/>
          </p15:clr>
        </p15:guide>
        <p15:guide id="30" pos="4479">
          <p15:clr>
            <a:srgbClr val="5ACBF0"/>
          </p15:clr>
        </p15:guide>
        <p15:guide id="31" pos="4639">
          <p15:clr>
            <a:srgbClr val="5ACBF0"/>
          </p15:clr>
        </p15:guide>
        <p15:guide id="32" pos="4798">
          <p15:clr>
            <a:srgbClr val="5ACBF0"/>
          </p15:clr>
        </p15:guide>
        <p15:guide id="33" pos="4960">
          <p15:clr>
            <a:srgbClr val="5ACBF0"/>
          </p15:clr>
        </p15:guide>
        <p15:guide id="34" pos="5119">
          <p15:clr>
            <a:srgbClr val="5ACBF0"/>
          </p15:clr>
        </p15:guide>
        <p15:guide id="35" pos="5280">
          <p15:clr>
            <a:srgbClr val="5ACBF0"/>
          </p15:clr>
        </p15:guide>
        <p15:guide id="36" pos="5439">
          <p15:clr>
            <a:srgbClr val="5ACBF0"/>
          </p15:clr>
        </p15:guide>
        <p15:guide id="37" pos="5600">
          <p15:clr>
            <a:srgbClr val="5ACBF0"/>
          </p15:clr>
        </p15:guide>
        <p15:guide id="38" pos="5759">
          <p15:clr>
            <a:srgbClr val="5ACBF0"/>
          </p15:clr>
        </p15:guide>
        <p15:guide id="39" pos="5918">
          <p15:clr>
            <a:srgbClr val="5ACBF0"/>
          </p15:clr>
        </p15:guide>
        <p15:guide id="40" pos="6078">
          <p15:clr>
            <a:srgbClr val="5ACBF0"/>
          </p15:clr>
        </p15:guide>
        <p15:guide id="41" pos="6240">
          <p15:clr>
            <a:srgbClr val="5ACBF0"/>
          </p15:clr>
        </p15:guide>
        <p15:guide id="42" pos="6399">
          <p15:clr>
            <a:srgbClr val="5ACBF0"/>
          </p15:clr>
        </p15:guide>
        <p15:guide id="43" pos="6558">
          <p15:clr>
            <a:srgbClr val="5ACBF0"/>
          </p15:clr>
        </p15:guide>
        <p15:guide id="44" pos="6720">
          <p15:clr>
            <a:srgbClr val="5ACBF0"/>
          </p15:clr>
        </p15:guide>
        <p15:guide id="45" pos="6880">
          <p15:clr>
            <a:srgbClr val="5ACBF0"/>
          </p15:clr>
        </p15:guide>
        <p15:guide id="46" pos="7038">
          <p15:clr>
            <a:srgbClr val="5ACBF0"/>
          </p15:clr>
        </p15:guide>
        <p15:guide id="47" pos="7198">
          <p15:clr>
            <a:srgbClr val="5ACBF0"/>
          </p15:clr>
        </p15:guide>
        <p15:guide id="48" pos="7359">
          <p15:clr>
            <a:srgbClr val="5ACBF0"/>
          </p15:clr>
        </p15:guide>
        <p15:guide id="49" pos="7679">
          <p15:clr>
            <a:srgbClr val="9FCC3B"/>
          </p15:clr>
        </p15:guide>
        <p15:guide id="50">
          <p15:clr>
            <a:srgbClr val="9FCC3B"/>
          </p15:clr>
        </p15:guide>
        <p15:guide id="51" orient="horz" pos="323">
          <p15:clr>
            <a:srgbClr val="5ACBF0"/>
          </p15:clr>
        </p15:guide>
        <p15:guide id="52" orient="horz" pos="481">
          <p15:clr>
            <a:srgbClr val="5ACBF0"/>
          </p15:clr>
        </p15:guide>
        <p15:guide id="53" orient="horz" pos="640">
          <p15:clr>
            <a:srgbClr val="5ACBF0"/>
          </p15:clr>
        </p15:guide>
        <p15:guide id="54" orient="horz" pos="800">
          <p15:clr>
            <a:srgbClr val="5ACBF0"/>
          </p15:clr>
        </p15:guide>
        <p15:guide id="55" orient="horz" pos="960">
          <p15:clr>
            <a:srgbClr val="5ACBF0"/>
          </p15:clr>
        </p15:guide>
        <p15:guide id="56" orient="horz" pos="1121">
          <p15:clr>
            <a:srgbClr val="5ACBF0"/>
          </p15:clr>
        </p15:guide>
        <p15:guide id="57" orient="horz" pos="1279">
          <p15:clr>
            <a:srgbClr val="5ACBF0"/>
          </p15:clr>
        </p15:guide>
        <p15:guide id="58" orient="horz" pos="1439">
          <p15:clr>
            <a:srgbClr val="5ACBF0"/>
          </p15:clr>
        </p15:guide>
        <p15:guide id="59" orient="horz" pos="1599">
          <p15:clr>
            <a:srgbClr val="5ACBF0"/>
          </p15:clr>
        </p15:guide>
        <p15:guide id="60" orient="horz" pos="1760">
          <p15:clr>
            <a:srgbClr val="5ACBF0"/>
          </p15:clr>
        </p15:guide>
        <p15:guide id="61" orient="horz" pos="1919">
          <p15:clr>
            <a:srgbClr val="5ACBF0"/>
          </p15:clr>
        </p15:guide>
        <p15:guide id="62" orient="horz" pos="2080">
          <p15:clr>
            <a:srgbClr val="5ACBF0"/>
          </p15:clr>
        </p15:guide>
        <p15:guide id="63" orient="horz" pos="2400">
          <p15:clr>
            <a:srgbClr val="5ACBF0"/>
          </p15:clr>
        </p15:guide>
        <p15:guide id="64" orient="horz" pos="2559">
          <p15:clr>
            <a:srgbClr val="5ACBF0"/>
          </p15:clr>
        </p15:guide>
        <p15:guide id="65" orient="horz" pos="2721">
          <p15:clr>
            <a:srgbClr val="5ACBF0"/>
          </p15:clr>
        </p15:guide>
        <p15:guide id="66" orient="horz" pos="2880">
          <p15:clr>
            <a:srgbClr val="5ACBF0"/>
          </p15:clr>
        </p15:guide>
        <p15:guide id="67" orient="horz" pos="3041">
          <p15:clr>
            <a:srgbClr val="5ACBF0"/>
          </p15:clr>
        </p15:guide>
        <p15:guide id="68" orient="horz" pos="3199">
          <p15:clr>
            <a:srgbClr val="5ACBF0"/>
          </p15:clr>
        </p15:guide>
        <p15:guide id="69" orient="horz" pos="3359">
          <p15:clr>
            <a:srgbClr val="5ACBF0"/>
          </p15:clr>
        </p15:guide>
        <p15:guide id="70" orient="horz" pos="3519">
          <p15:clr>
            <a:srgbClr val="5ACBF0"/>
          </p15:clr>
        </p15:guide>
        <p15:guide id="71" orient="horz" pos="3680">
          <p15:clr>
            <a:srgbClr val="5ACBF0"/>
          </p15:clr>
        </p15:guide>
        <p15:guide id="72" orient="horz" pos="3839">
          <p15:clr>
            <a:srgbClr val="5ACBF0"/>
          </p15:clr>
        </p15:guide>
        <p15:guide id="73" orient="horz" pos="3999">
          <p15:clr>
            <a:srgbClr val="5ACBF0"/>
          </p15:clr>
        </p15:guide>
        <p15:guide id="74" orient="horz" pos="4159">
          <p15:clr>
            <a:srgbClr val="5ACBF0"/>
          </p15:clr>
        </p15:guide>
        <p15:guide id="75" orient="horz">
          <p15:clr>
            <a:srgbClr val="9FCC3B"/>
          </p15:clr>
        </p15:guide>
        <p15:guide id="76" orient="horz" pos="4320">
          <p15:clr>
            <a:srgbClr val="9FCC3B"/>
          </p15:clr>
        </p15:guide>
        <p15:guide id="77" pos="7519">
          <p15:clr>
            <a:srgbClr val="5ACBF0"/>
          </p15:clr>
        </p15:guide>
        <p15:guide id="78" orient="horz" pos="2240">
          <p15:clr>
            <a:srgbClr val="5ACBF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12B8878A-5FAB-8A47-034C-435464554F3B}"/>
              </a:ext>
            </a:extLst>
          </p:cNvPr>
          <p:cNvSpPr>
            <a:spLocks noGrp="1"/>
          </p:cNvSpPr>
          <p:nvPr>
            <p:ph type="body" sz="quarter" idx="13"/>
          </p:nvPr>
        </p:nvSpPr>
        <p:spPr/>
        <p:txBody>
          <a:bodyPr/>
          <a:lstStyle/>
          <a:p>
            <a:r>
              <a:rPr lang="sv-SE" dirty="0"/>
              <a:t>01</a:t>
            </a:r>
          </a:p>
        </p:txBody>
      </p:sp>
      <p:sp>
        <p:nvSpPr>
          <p:cNvPr id="3" name="Rubrik 2">
            <a:extLst>
              <a:ext uri="{FF2B5EF4-FFF2-40B4-BE49-F238E27FC236}">
                <a16:creationId xmlns:a16="http://schemas.microsoft.com/office/drawing/2014/main" id="{B1F83E09-BC6C-8AEB-7CE3-273D015FE2E8}"/>
              </a:ext>
            </a:extLst>
          </p:cNvPr>
          <p:cNvSpPr>
            <a:spLocks noGrp="1"/>
          </p:cNvSpPr>
          <p:nvPr>
            <p:ph type="ctrTitle"/>
          </p:nvPr>
        </p:nvSpPr>
        <p:spPr/>
        <p:txBody>
          <a:bodyPr/>
          <a:lstStyle/>
          <a:p>
            <a:r>
              <a:rPr lang="en-US" noProof="1"/>
              <a:t>Scaling potential and ambition</a:t>
            </a:r>
            <a:endParaRPr lang="sv-SE" dirty="0"/>
          </a:p>
        </p:txBody>
      </p:sp>
    </p:spTree>
    <p:extLst>
      <p:ext uri="{BB962C8B-B14F-4D97-AF65-F5344CB8AC3E}">
        <p14:creationId xmlns:p14="http://schemas.microsoft.com/office/powerpoint/2010/main" val="3644796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F496B-3843-8485-8F10-A067309C7B40}"/>
            </a:ext>
          </a:extLst>
        </p:cNvPr>
        <p:cNvGrpSpPr/>
        <p:nvPr/>
      </p:nvGrpSpPr>
      <p:grpSpPr>
        <a:xfrm>
          <a:off x="0" y="0"/>
          <a:ext cx="0" cy="0"/>
          <a:chOff x="0" y="0"/>
          <a:chExt cx="0" cy="0"/>
        </a:xfrm>
      </p:grpSpPr>
      <p:pic>
        <p:nvPicPr>
          <p:cNvPr id="18" name="Picture Placeholder 3">
            <a:extLst>
              <a:ext uri="{FF2B5EF4-FFF2-40B4-BE49-F238E27FC236}">
                <a16:creationId xmlns:a16="http://schemas.microsoft.com/office/drawing/2014/main" id="{43F38556-F0AF-2FD4-93C2-91D36DB12C44}"/>
              </a:ext>
            </a:extLst>
          </p:cNvPr>
          <p:cNvPicPr>
            <a:picLocks noChangeAspect="1"/>
          </p:cNvPicPr>
          <p:nvPr/>
        </p:nvPicPr>
        <p:blipFill>
          <a:blip r:embed="rId2">
            <a:alphaModFix amt="90000"/>
            <a:extLst>
              <a:ext uri="{28A0092B-C50C-407E-A947-70E740481C1C}">
                <a14:useLocalDpi xmlns:a14="http://schemas.microsoft.com/office/drawing/2010/main" val="0"/>
              </a:ext>
            </a:extLst>
          </a:blip>
          <a:srcRect l="15059" r="15059"/>
          <a:stretch/>
        </p:blipFill>
        <p:spPr>
          <a:xfrm>
            <a:off x="7113710" y="741152"/>
            <a:ext cx="3946707" cy="5223902"/>
          </a:xfrm>
          <a:prstGeom prst="rect">
            <a:avLst/>
          </a:prstGeom>
          <a:solidFill>
            <a:schemeClr val="accent2">
              <a:lumMod val="20000"/>
              <a:lumOff val="80000"/>
            </a:schemeClr>
          </a:solidFill>
        </p:spPr>
      </p:pic>
      <p:sp>
        <p:nvSpPr>
          <p:cNvPr id="6" name="Title 5">
            <a:extLst>
              <a:ext uri="{FF2B5EF4-FFF2-40B4-BE49-F238E27FC236}">
                <a16:creationId xmlns:a16="http://schemas.microsoft.com/office/drawing/2014/main" id="{E8762ED9-832B-0597-5290-D47BC9F5F3FF}"/>
              </a:ext>
            </a:extLst>
          </p:cNvPr>
          <p:cNvSpPr>
            <a:spLocks noGrp="1"/>
          </p:cNvSpPr>
          <p:nvPr>
            <p:ph type="title"/>
          </p:nvPr>
        </p:nvSpPr>
        <p:spPr>
          <a:xfrm>
            <a:off x="1100665" y="741152"/>
            <a:ext cx="4224527" cy="1228963"/>
          </a:xfrm>
        </p:spPr>
        <p:txBody>
          <a:bodyPr>
            <a:normAutofit/>
          </a:bodyPr>
          <a:lstStyle/>
          <a:p>
            <a:r>
              <a:rPr lang="en-US" noProof="1">
                <a:latin typeface="Innovation Norway" panose="020B0500030000000000" pitchFamily="34" charset="77"/>
              </a:rPr>
              <a:t>Scaling potential &amp; ambition</a:t>
            </a:r>
          </a:p>
        </p:txBody>
      </p:sp>
      <p:sp>
        <p:nvSpPr>
          <p:cNvPr id="7" name="Text Placeholder 6">
            <a:extLst>
              <a:ext uri="{FF2B5EF4-FFF2-40B4-BE49-F238E27FC236}">
                <a16:creationId xmlns:a16="http://schemas.microsoft.com/office/drawing/2014/main" id="{3133EC19-342D-770E-318B-AB1828FA19D9}"/>
              </a:ext>
            </a:extLst>
          </p:cNvPr>
          <p:cNvSpPr>
            <a:spLocks noGrp="1"/>
          </p:cNvSpPr>
          <p:nvPr>
            <p:ph type="body" sz="quarter" idx="10"/>
          </p:nvPr>
        </p:nvSpPr>
        <p:spPr>
          <a:xfrm>
            <a:off x="1100665" y="2664178"/>
            <a:ext cx="5485665" cy="3146418"/>
          </a:xfrm>
        </p:spPr>
        <p:txBody>
          <a:bodyPr anchor="b">
            <a:normAutofit fontScale="92500" lnSpcReduction="20000"/>
          </a:bodyPr>
          <a:lstStyle/>
          <a:p>
            <a:pPr marL="7938" indent="-7938">
              <a:lnSpc>
                <a:spcPct val="160000"/>
              </a:lnSpc>
            </a:pPr>
            <a:r>
              <a:rPr lang="en-GB" sz="1200" noProof="1"/>
              <a:t>This tool helps you define where your solution </a:t>
            </a:r>
            <a:r>
              <a:rPr lang="en-GB" sz="1200" i="1" noProof="1">
                <a:solidFill>
                  <a:srgbClr val="9043FB"/>
                </a:solidFill>
              </a:rPr>
              <a:t>could</a:t>
            </a:r>
            <a:r>
              <a:rPr lang="en-GB" sz="1200" noProof="1">
                <a:solidFill>
                  <a:srgbClr val="9043FB"/>
                </a:solidFill>
              </a:rPr>
              <a:t> </a:t>
            </a:r>
            <a:r>
              <a:rPr lang="en-GB" sz="1200" noProof="1"/>
              <a:t>scale and based on that, develop a scaling ambition that defines the scope of where you </a:t>
            </a:r>
            <a:r>
              <a:rPr lang="en-GB" sz="1200" i="1" noProof="1">
                <a:solidFill>
                  <a:srgbClr val="9043FB"/>
                </a:solidFill>
              </a:rPr>
              <a:t>want</a:t>
            </a:r>
            <a:r>
              <a:rPr lang="en-GB" sz="1200" noProof="1"/>
              <a:t> to scale. It provides an early strategic direction by identifying relevant users, adopters, and contexts where your solution could potentially create value.</a:t>
            </a:r>
          </a:p>
          <a:p>
            <a:pPr marL="7938" indent="-7938">
              <a:lnSpc>
                <a:spcPct val="160000"/>
              </a:lnSpc>
            </a:pPr>
            <a:r>
              <a:rPr lang="en-GB" sz="1200" dirty="0"/>
              <a:t>By exploring your scaling potential (similar to a quick context analysis or scoping exercise), you identify who else has the problem you are solving and who is motivated and able to act by adopting a new solution. </a:t>
            </a:r>
            <a:r>
              <a:rPr lang="en-GB" sz="1200" noProof="1"/>
              <a:t>Building on this, you define a clear scaling ambition; what you want to scale, for whom, where, and over what timeframe.</a:t>
            </a:r>
          </a:p>
          <a:p>
            <a:pPr marL="7938" indent="-7938">
              <a:spcAft>
                <a:spcPts val="400"/>
              </a:spcAft>
            </a:pPr>
            <a:r>
              <a:rPr lang="en-GB" sz="1200" noProof="1"/>
              <a:t>This is critical because many solutions fail to scale not because they lack impact, but due to unclear direction, weak prioritisation, or misalignment with real demand and stakeholder needs. A clear scaling ambition helps you focus your efforts, engage the right partners, and guide key decisions early and throughout the project.</a:t>
            </a:r>
          </a:p>
        </p:txBody>
      </p:sp>
      <p:sp>
        <p:nvSpPr>
          <p:cNvPr id="2" name="TextBox 3">
            <a:extLst>
              <a:ext uri="{FF2B5EF4-FFF2-40B4-BE49-F238E27FC236}">
                <a16:creationId xmlns:a16="http://schemas.microsoft.com/office/drawing/2014/main" id="{69624842-30C8-C529-E89B-565F45D4B266}"/>
              </a:ext>
            </a:extLst>
          </p:cNvPr>
          <p:cNvSpPr txBox="1"/>
          <p:nvPr/>
        </p:nvSpPr>
        <p:spPr>
          <a:xfrm>
            <a:off x="1015583" y="2204830"/>
            <a:ext cx="4398488" cy="414088"/>
          </a:xfrm>
          <a:prstGeom prst="rect">
            <a:avLst/>
          </a:prstGeom>
          <a:noFill/>
        </p:spPr>
        <p:txBody>
          <a:bodyPr wrap="square" rtlCol="0">
            <a:spAutoFit/>
          </a:bodyPr>
          <a:lstStyle/>
          <a:p>
            <a:pPr>
              <a:lnSpc>
                <a:spcPct val="150000"/>
              </a:lnSpc>
              <a:spcBef>
                <a:spcPts val="400"/>
              </a:spcBef>
            </a:pPr>
            <a:r>
              <a:rPr lang="en-US" sz="1600" b="1" noProof="1">
                <a:solidFill>
                  <a:schemeClr val="accent1"/>
                </a:solidFill>
                <a:latin typeface="+mj-lt"/>
              </a:rPr>
              <a:t>What this tool is and why it matters</a:t>
            </a:r>
          </a:p>
        </p:txBody>
      </p:sp>
      <p:sp>
        <p:nvSpPr>
          <p:cNvPr id="17" name="TextBox 16">
            <a:extLst>
              <a:ext uri="{FF2B5EF4-FFF2-40B4-BE49-F238E27FC236}">
                <a16:creationId xmlns:a16="http://schemas.microsoft.com/office/drawing/2014/main" id="{2335DBF1-D604-8C5A-73DF-0792620DE746}"/>
              </a:ext>
            </a:extLst>
          </p:cNvPr>
          <p:cNvSpPr txBox="1"/>
          <p:nvPr/>
        </p:nvSpPr>
        <p:spPr>
          <a:xfrm>
            <a:off x="7660257" y="1263349"/>
            <a:ext cx="2942959" cy="4163191"/>
          </a:xfrm>
          <a:prstGeom prst="rect">
            <a:avLst/>
          </a:prstGeom>
          <a:noFill/>
        </p:spPr>
        <p:txBody>
          <a:bodyPr wrap="square">
            <a:spAutoFit/>
          </a:bodyPr>
          <a:lstStyle/>
          <a:p>
            <a:pPr marL="7938" indent="-7938">
              <a:lnSpc>
                <a:spcPct val="130000"/>
              </a:lnSpc>
              <a:spcAft>
                <a:spcPts val="1200"/>
              </a:spcAft>
            </a:pPr>
            <a:r>
              <a:rPr lang="en-US" sz="1400" noProof="1">
                <a:solidFill>
                  <a:schemeClr val="bg1"/>
                </a:solidFill>
              </a:rPr>
              <a:t>It combines two closely linked steps:</a:t>
            </a:r>
          </a:p>
          <a:p>
            <a:pPr marL="234950" indent="-234950">
              <a:lnSpc>
                <a:spcPct val="130000"/>
              </a:lnSpc>
              <a:spcAft>
                <a:spcPts val="1200"/>
              </a:spcAft>
              <a:buFont typeface="+mj-lt"/>
              <a:buAutoNum type="arabicPeriod"/>
            </a:pPr>
            <a:r>
              <a:rPr lang="en-US" sz="1400" b="1" noProof="1">
                <a:solidFill>
                  <a:schemeClr val="bg1"/>
                </a:solidFill>
                <a:latin typeface="+mj-lt"/>
              </a:rPr>
              <a:t>Scaling potential </a:t>
            </a:r>
            <a:r>
              <a:rPr lang="en-US" sz="1400" noProof="1">
                <a:solidFill>
                  <a:schemeClr val="bg1"/>
                </a:solidFill>
              </a:rPr>
              <a:t>→ What </a:t>
            </a:r>
            <a:r>
              <a:rPr lang="en-US" sz="1400" i="1" noProof="1">
                <a:solidFill>
                  <a:schemeClr val="bg1"/>
                </a:solidFill>
              </a:rPr>
              <a:t>could</a:t>
            </a:r>
            <a:r>
              <a:rPr lang="en-US" sz="1400" noProof="1">
                <a:solidFill>
                  <a:schemeClr val="bg1"/>
                </a:solidFill>
              </a:rPr>
              <a:t> we do? Exploring where and for whom your solution could be relevant.</a:t>
            </a:r>
          </a:p>
          <a:p>
            <a:pPr marL="234950" indent="-234950">
              <a:lnSpc>
                <a:spcPct val="130000"/>
              </a:lnSpc>
              <a:spcAft>
                <a:spcPts val="1200"/>
              </a:spcAft>
              <a:buFont typeface="+mj-lt"/>
              <a:buAutoNum type="arabicPeriod"/>
            </a:pPr>
            <a:r>
              <a:rPr lang="en-US" sz="1400" b="1" noProof="1">
                <a:solidFill>
                  <a:schemeClr val="bg1"/>
                </a:solidFill>
                <a:latin typeface="+mj-lt"/>
              </a:rPr>
              <a:t>Scaling ambition </a:t>
            </a:r>
            <a:r>
              <a:rPr lang="en-US" sz="1400" noProof="1">
                <a:solidFill>
                  <a:schemeClr val="bg1"/>
                </a:solidFill>
              </a:rPr>
              <a:t>→ </a:t>
            </a:r>
            <a:r>
              <a:rPr lang="en-US" sz="1400" noProof="1">
                <a:solidFill>
                  <a:schemeClr val="bg1"/>
                </a:solidFill>
                <a:latin typeface="Anonymous Pro" panose="02060609030202000504" pitchFamily="49" charset="0"/>
                <a:ea typeface="Anonymous Pro" panose="02060609030202000504" pitchFamily="49" charset="0"/>
                <a:cs typeface="Rubik Medium" panose="00000600000000000000" pitchFamily="2" charset="-79"/>
              </a:rPr>
              <a:t>What do we </a:t>
            </a:r>
            <a:r>
              <a:rPr lang="en-US" sz="1400" i="1" noProof="1">
                <a:solidFill>
                  <a:schemeClr val="bg1"/>
                </a:solidFill>
                <a:latin typeface="Anonymous Pro" panose="02060609030202000504" pitchFamily="49" charset="0"/>
                <a:ea typeface="Anonymous Pro" panose="02060609030202000504" pitchFamily="49" charset="0"/>
                <a:cs typeface="Rubik Medium" panose="00000600000000000000" pitchFamily="2" charset="-79"/>
              </a:rPr>
              <a:t>want</a:t>
            </a:r>
            <a:r>
              <a:rPr lang="en-US" sz="1400" noProof="1">
                <a:solidFill>
                  <a:schemeClr val="bg1"/>
                </a:solidFill>
                <a:latin typeface="Anonymous Pro" panose="02060609030202000504" pitchFamily="49" charset="0"/>
                <a:ea typeface="Anonymous Pro" panose="02060609030202000504" pitchFamily="49" charset="0"/>
                <a:cs typeface="Rubik Medium" panose="00000600000000000000" pitchFamily="2" charset="-79"/>
              </a:rPr>
              <a:t> to do? </a:t>
            </a:r>
            <a:r>
              <a:rPr lang="en-US" sz="1400" noProof="1">
                <a:solidFill>
                  <a:schemeClr val="bg1"/>
                </a:solidFill>
              </a:rPr>
              <a:t>Defining what you want to achieve, for whom, where, and when.</a:t>
            </a:r>
          </a:p>
          <a:p>
            <a:pPr marL="7938" indent="-7938">
              <a:lnSpc>
                <a:spcPct val="130000"/>
              </a:lnSpc>
              <a:spcAft>
                <a:spcPts val="1200"/>
              </a:spcAft>
            </a:pPr>
            <a:r>
              <a:rPr lang="en-US" sz="1400" noProof="1">
                <a:solidFill>
                  <a:schemeClr val="bg1"/>
                </a:solidFill>
              </a:rPr>
              <a:t>Together, they create an early, clear strategic direction for your scaling journey.</a:t>
            </a:r>
          </a:p>
        </p:txBody>
      </p:sp>
    </p:spTree>
    <p:extLst>
      <p:ext uri="{BB962C8B-B14F-4D97-AF65-F5344CB8AC3E}">
        <p14:creationId xmlns:p14="http://schemas.microsoft.com/office/powerpoint/2010/main" val="1660876054"/>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EEFCD-D638-15A1-0761-E0A112324B9C}"/>
            </a:ext>
          </a:extLst>
        </p:cNvPr>
        <p:cNvGrpSpPr/>
        <p:nvPr/>
      </p:nvGrpSpPr>
      <p:grpSpPr>
        <a:xfrm>
          <a:off x="0" y="0"/>
          <a:ext cx="0" cy="0"/>
          <a:chOff x="0" y="0"/>
          <a:chExt cx="0" cy="0"/>
        </a:xfrm>
      </p:grpSpPr>
      <p:pic>
        <p:nvPicPr>
          <p:cNvPr id="3" name="Picture Placeholder 3">
            <a:extLst>
              <a:ext uri="{FF2B5EF4-FFF2-40B4-BE49-F238E27FC236}">
                <a16:creationId xmlns:a16="http://schemas.microsoft.com/office/drawing/2014/main" id="{6901CD75-7069-FBCE-2367-24E6D4212BB2}"/>
              </a:ext>
            </a:extLst>
          </p:cNvPr>
          <p:cNvPicPr>
            <a:picLocks noChangeAspect="1"/>
          </p:cNvPicPr>
          <p:nvPr/>
        </p:nvPicPr>
        <p:blipFill>
          <a:blip r:embed="rId2">
            <a:alphaModFix amt="90000"/>
            <a:extLst>
              <a:ext uri="{28A0092B-C50C-407E-A947-70E740481C1C}">
                <a14:useLocalDpi xmlns:a14="http://schemas.microsoft.com/office/drawing/2010/main" val="0"/>
              </a:ext>
            </a:extLst>
          </a:blip>
          <a:srcRect l="15059" r="15059"/>
          <a:stretch/>
        </p:blipFill>
        <p:spPr>
          <a:xfrm>
            <a:off x="4590085" y="621082"/>
            <a:ext cx="6260483" cy="5565821"/>
          </a:xfrm>
          <a:prstGeom prst="rect">
            <a:avLst/>
          </a:prstGeom>
          <a:solidFill>
            <a:schemeClr val="accent2">
              <a:lumMod val="20000"/>
              <a:lumOff val="80000"/>
            </a:schemeClr>
          </a:solidFill>
        </p:spPr>
      </p:pic>
      <p:sp>
        <p:nvSpPr>
          <p:cNvPr id="5" name="TextBox 5">
            <a:extLst>
              <a:ext uri="{FF2B5EF4-FFF2-40B4-BE49-F238E27FC236}">
                <a16:creationId xmlns:a16="http://schemas.microsoft.com/office/drawing/2014/main" id="{D41BBD8C-E1E2-903C-3308-7EA36484CFE0}"/>
              </a:ext>
            </a:extLst>
          </p:cNvPr>
          <p:cNvSpPr txBox="1"/>
          <p:nvPr/>
        </p:nvSpPr>
        <p:spPr>
          <a:xfrm>
            <a:off x="5143220" y="1499920"/>
            <a:ext cx="5410724" cy="1729704"/>
          </a:xfrm>
          <a:prstGeom prst="rect">
            <a:avLst/>
          </a:prstGeom>
          <a:noFill/>
        </p:spPr>
        <p:txBody>
          <a:bodyPr wrap="square">
            <a:spAutoFit/>
          </a:bodyPr>
          <a:lstStyle/>
          <a:p>
            <a:pPr>
              <a:lnSpc>
                <a:spcPct val="150000"/>
              </a:lnSpc>
              <a:spcBef>
                <a:spcPts val="400"/>
              </a:spcBef>
              <a:spcAft>
                <a:spcPts val="600"/>
              </a:spcAft>
              <a:buClr>
                <a:schemeClr val="bg1"/>
              </a:buClr>
              <a:buSzPct val="130000"/>
            </a:pPr>
            <a:r>
              <a:rPr lang="en-US" sz="1600" b="1" noProof="1">
                <a:solidFill>
                  <a:schemeClr val="bg1"/>
                </a:solidFill>
                <a:latin typeface="+mj-lt"/>
              </a:rPr>
              <a:t>When to use this tool</a:t>
            </a:r>
          </a:p>
          <a:p>
            <a:pPr marL="285750" indent="-285750">
              <a:lnSpc>
                <a:spcPct val="130000"/>
              </a:lnSpc>
              <a:spcBef>
                <a:spcPts val="400"/>
              </a:spcBef>
              <a:buClr>
                <a:schemeClr val="bg1"/>
              </a:buClr>
              <a:buSzPct val="130000"/>
              <a:buFont typeface="Wingdings" pitchFamily="2" charset="2"/>
              <a:buChar char="ü"/>
            </a:pPr>
            <a:r>
              <a:rPr lang="en-US" sz="1400" noProof="1">
                <a:solidFill>
                  <a:schemeClr val="bg1"/>
                </a:solidFill>
              </a:rPr>
              <a:t>Early in the project (Stage 0–1) to shape direction and inform priorities.</a:t>
            </a:r>
          </a:p>
          <a:p>
            <a:pPr marL="285750" indent="-285750">
              <a:lnSpc>
                <a:spcPct val="130000"/>
              </a:lnSpc>
              <a:spcBef>
                <a:spcPts val="400"/>
              </a:spcBef>
              <a:buClr>
                <a:schemeClr val="bg1"/>
              </a:buClr>
              <a:buSzPct val="130000"/>
              <a:buFont typeface="Wingdings" pitchFamily="2" charset="2"/>
              <a:buChar char="ü"/>
            </a:pPr>
            <a:r>
              <a:rPr lang="en-US" sz="1400" noProof="1">
                <a:solidFill>
                  <a:schemeClr val="bg1"/>
                </a:solidFill>
              </a:rPr>
              <a:t>Revisit during Transition to Scale (Stage 2) to refine and validate your scaling ambition.</a:t>
            </a:r>
          </a:p>
        </p:txBody>
      </p:sp>
      <p:grpSp>
        <p:nvGrpSpPr>
          <p:cNvPr id="9" name="Group 330">
            <a:extLst>
              <a:ext uri="{FF2B5EF4-FFF2-40B4-BE49-F238E27FC236}">
                <a16:creationId xmlns:a16="http://schemas.microsoft.com/office/drawing/2014/main" id="{77B2DA09-646F-136A-5CF0-7EF248F03A34}"/>
              </a:ext>
            </a:extLst>
          </p:cNvPr>
          <p:cNvGrpSpPr/>
          <p:nvPr/>
        </p:nvGrpSpPr>
        <p:grpSpPr>
          <a:xfrm>
            <a:off x="5254551" y="942506"/>
            <a:ext cx="475200" cy="470802"/>
            <a:chOff x="8287453" y="5303710"/>
            <a:chExt cx="446373" cy="446364"/>
          </a:xfrm>
          <a:noFill/>
        </p:grpSpPr>
        <p:sp>
          <p:nvSpPr>
            <p:cNvPr id="10" name="Free Form 331">
              <a:extLst>
                <a:ext uri="{FF2B5EF4-FFF2-40B4-BE49-F238E27FC236}">
                  <a16:creationId xmlns:a16="http://schemas.microsoft.com/office/drawing/2014/main" id="{706AB9BF-A75B-B0E3-311F-747B21C159ED}"/>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2" name="Free Form 332">
              <a:extLst>
                <a:ext uri="{FF2B5EF4-FFF2-40B4-BE49-F238E27FC236}">
                  <a16:creationId xmlns:a16="http://schemas.microsoft.com/office/drawing/2014/main" id="{C6C58BEB-5831-FA15-8E00-21A022BA880C}"/>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3" name="Free Form 333">
              <a:extLst>
                <a:ext uri="{FF2B5EF4-FFF2-40B4-BE49-F238E27FC236}">
                  <a16:creationId xmlns:a16="http://schemas.microsoft.com/office/drawing/2014/main" id="{0EA7C4B2-7F1C-C627-34AB-6479FE6C6F55}"/>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5" name="Free Form 334">
              <a:extLst>
                <a:ext uri="{FF2B5EF4-FFF2-40B4-BE49-F238E27FC236}">
                  <a16:creationId xmlns:a16="http://schemas.microsoft.com/office/drawing/2014/main" id="{1394B780-9706-AE04-B1A8-7A04FE54E1E4}"/>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grpSp>
      <p:sp>
        <p:nvSpPr>
          <p:cNvPr id="4" name="TextBox 5">
            <a:extLst>
              <a:ext uri="{FF2B5EF4-FFF2-40B4-BE49-F238E27FC236}">
                <a16:creationId xmlns:a16="http://schemas.microsoft.com/office/drawing/2014/main" id="{735CFAF1-1921-F931-F2CE-D69E66469677}"/>
              </a:ext>
            </a:extLst>
          </p:cNvPr>
          <p:cNvSpPr txBox="1"/>
          <p:nvPr/>
        </p:nvSpPr>
        <p:spPr>
          <a:xfrm>
            <a:off x="5164241" y="3292686"/>
            <a:ext cx="5547302" cy="2672526"/>
          </a:xfrm>
          <a:prstGeom prst="rect">
            <a:avLst/>
          </a:prstGeom>
          <a:noFill/>
        </p:spPr>
        <p:txBody>
          <a:bodyPr wrap="square">
            <a:spAutoFit/>
          </a:bodyPr>
          <a:lstStyle/>
          <a:p>
            <a:pPr>
              <a:lnSpc>
                <a:spcPct val="150000"/>
              </a:lnSpc>
              <a:spcBef>
                <a:spcPts val="400"/>
              </a:spcBef>
              <a:spcAft>
                <a:spcPts val="600"/>
              </a:spcAft>
              <a:buClr>
                <a:schemeClr val="bg1"/>
              </a:buClr>
              <a:buSzPct val="130000"/>
            </a:pPr>
            <a:r>
              <a:rPr lang="en-US" sz="1600" b="1" noProof="1">
                <a:solidFill>
                  <a:schemeClr val="bg1"/>
                </a:solidFill>
                <a:latin typeface="+mj-lt"/>
              </a:rPr>
              <a:t>By using this tool, you will have:</a:t>
            </a:r>
          </a:p>
          <a:p>
            <a:pPr marL="285750" indent="-285750">
              <a:lnSpc>
                <a:spcPct val="130000"/>
              </a:lnSpc>
              <a:spcBef>
                <a:spcPts val="400"/>
              </a:spcBef>
              <a:buClr>
                <a:schemeClr val="bg1"/>
              </a:buClr>
              <a:buSzPct val="130000"/>
              <a:buFont typeface="Wingdings" pitchFamily="2" charset="2"/>
              <a:buChar char="ü"/>
            </a:pPr>
            <a:r>
              <a:rPr lang="en-US" sz="1400" noProof="1">
                <a:solidFill>
                  <a:schemeClr val="bg1"/>
                </a:solidFill>
              </a:rPr>
              <a:t>A clear overview of your scaling potential.</a:t>
            </a:r>
          </a:p>
          <a:p>
            <a:pPr marL="285750" indent="-285750">
              <a:lnSpc>
                <a:spcPct val="130000"/>
              </a:lnSpc>
              <a:spcBef>
                <a:spcPts val="400"/>
              </a:spcBef>
              <a:buClr>
                <a:schemeClr val="bg1"/>
              </a:buClr>
              <a:buSzPct val="130000"/>
              <a:buFont typeface="Wingdings" pitchFamily="2" charset="2"/>
              <a:buChar char="ü"/>
            </a:pPr>
            <a:r>
              <a:rPr lang="en-US" sz="1400" noProof="1">
                <a:solidFill>
                  <a:schemeClr val="bg1"/>
                </a:solidFill>
              </a:rPr>
              <a:t>Identified prioritised target groups and contexts </a:t>
            </a:r>
            <a:br>
              <a:rPr lang="en-US" sz="1400" noProof="1">
                <a:solidFill>
                  <a:schemeClr val="bg1"/>
                </a:solidFill>
              </a:rPr>
            </a:br>
            <a:r>
              <a:rPr lang="en-US" sz="1400" noProof="1">
                <a:solidFill>
                  <a:schemeClr val="bg1"/>
                </a:solidFill>
              </a:rPr>
              <a:t>(short and long term).</a:t>
            </a:r>
          </a:p>
          <a:p>
            <a:pPr marL="285750" indent="-285750">
              <a:lnSpc>
                <a:spcPct val="130000"/>
              </a:lnSpc>
              <a:spcBef>
                <a:spcPts val="400"/>
              </a:spcBef>
              <a:buClr>
                <a:schemeClr val="bg1"/>
              </a:buClr>
              <a:buSzPct val="130000"/>
              <a:buFont typeface="Wingdings" pitchFamily="2" charset="2"/>
              <a:buChar char="ü"/>
            </a:pPr>
            <a:r>
              <a:rPr lang="en-US" sz="1400" noProof="1">
                <a:solidFill>
                  <a:schemeClr val="bg1"/>
                </a:solidFill>
              </a:rPr>
              <a:t>A first version of your scaling ambition that provides a clear strategic direction.</a:t>
            </a:r>
          </a:p>
          <a:p>
            <a:pPr marL="285750" indent="-285750">
              <a:lnSpc>
                <a:spcPct val="130000"/>
              </a:lnSpc>
              <a:spcBef>
                <a:spcPts val="400"/>
              </a:spcBef>
              <a:buClr>
                <a:schemeClr val="bg1"/>
              </a:buClr>
              <a:buSzPct val="130000"/>
              <a:buFont typeface="Wingdings" pitchFamily="2" charset="2"/>
              <a:buChar char="ü"/>
            </a:pPr>
            <a:r>
              <a:rPr lang="en-US" sz="1400" noProof="1">
                <a:solidFill>
                  <a:schemeClr val="bg1"/>
                </a:solidFill>
              </a:rPr>
              <a:t>Identified key uncertainties and assumptions about potential adopters, contexts and users.</a:t>
            </a:r>
          </a:p>
        </p:txBody>
      </p:sp>
      <p:sp>
        <p:nvSpPr>
          <p:cNvPr id="6" name="Title 5">
            <a:extLst>
              <a:ext uri="{FF2B5EF4-FFF2-40B4-BE49-F238E27FC236}">
                <a16:creationId xmlns:a16="http://schemas.microsoft.com/office/drawing/2014/main" id="{E86A43DD-7A74-B747-199B-BAE721964E52}"/>
              </a:ext>
            </a:extLst>
          </p:cNvPr>
          <p:cNvSpPr>
            <a:spLocks noGrp="1"/>
          </p:cNvSpPr>
          <p:nvPr>
            <p:ph type="title"/>
          </p:nvPr>
        </p:nvSpPr>
        <p:spPr>
          <a:xfrm>
            <a:off x="991928" y="677059"/>
            <a:ext cx="2725748" cy="3164803"/>
          </a:xfrm>
        </p:spPr>
        <p:txBody>
          <a:bodyPr>
            <a:normAutofit/>
          </a:bodyPr>
          <a:lstStyle/>
          <a:p>
            <a:r>
              <a:rPr lang="en-US" noProof="1">
                <a:latin typeface="Innovation Norway" panose="020B0500030000000000" pitchFamily="34" charset="77"/>
              </a:rPr>
              <a:t>Scaling potential </a:t>
            </a:r>
            <a:br>
              <a:rPr lang="en-US" noProof="1">
                <a:latin typeface="Innovation Norway" panose="020B0500030000000000" pitchFamily="34" charset="77"/>
              </a:rPr>
            </a:br>
            <a:r>
              <a:rPr lang="en-US" noProof="1">
                <a:latin typeface="Innovation Norway" panose="020B0500030000000000" pitchFamily="34" charset="77"/>
              </a:rPr>
              <a:t>&amp; ambition</a:t>
            </a:r>
          </a:p>
        </p:txBody>
      </p:sp>
      <p:sp>
        <p:nvSpPr>
          <p:cNvPr id="7" name="TextBox 5">
            <a:extLst>
              <a:ext uri="{FF2B5EF4-FFF2-40B4-BE49-F238E27FC236}">
                <a16:creationId xmlns:a16="http://schemas.microsoft.com/office/drawing/2014/main" id="{23D52990-2825-C347-3112-5C4D03C05D84}"/>
              </a:ext>
            </a:extLst>
          </p:cNvPr>
          <p:cNvSpPr txBox="1"/>
          <p:nvPr/>
        </p:nvSpPr>
        <p:spPr>
          <a:xfrm>
            <a:off x="991928" y="3012610"/>
            <a:ext cx="3089742" cy="1930337"/>
          </a:xfrm>
          <a:prstGeom prst="rect">
            <a:avLst/>
          </a:prstGeom>
          <a:noFill/>
        </p:spPr>
        <p:txBody>
          <a:bodyPr wrap="square" lIns="0" tIns="0" rIns="0" bIns="0">
            <a:spAutoFit/>
          </a:bodyPr>
          <a:lstStyle/>
          <a:p>
            <a:pPr>
              <a:lnSpc>
                <a:spcPct val="130000"/>
              </a:lnSpc>
              <a:spcBef>
                <a:spcPts val="400"/>
              </a:spcBef>
              <a:spcAft>
                <a:spcPts val="600"/>
              </a:spcAft>
              <a:buClr>
                <a:schemeClr val="bg1"/>
              </a:buClr>
              <a:buSzPct val="130000"/>
            </a:pPr>
            <a:r>
              <a:rPr lang="en-US" sz="1600" noProof="1"/>
              <a:t>This becomes a </a:t>
            </a:r>
            <a:br>
              <a:rPr lang="en-US" sz="1600" noProof="1"/>
            </a:br>
            <a:r>
              <a:rPr lang="en-US" sz="1600" noProof="1"/>
              <a:t>foundation for your:</a:t>
            </a:r>
          </a:p>
          <a:p>
            <a:pPr marL="285750" indent="-285750">
              <a:lnSpc>
                <a:spcPct val="150000"/>
              </a:lnSpc>
              <a:spcBef>
                <a:spcPts val="400"/>
              </a:spcBef>
              <a:buClr>
                <a:schemeClr val="accent1"/>
              </a:buClr>
              <a:buSzPct val="130000"/>
              <a:buFont typeface="Wingdings" pitchFamily="2" charset="2"/>
              <a:buChar char="ü"/>
            </a:pPr>
            <a:r>
              <a:rPr lang="en-US" sz="1600" noProof="1"/>
              <a:t>Design decisions.</a:t>
            </a:r>
          </a:p>
          <a:p>
            <a:pPr marL="285750" indent="-285750">
              <a:lnSpc>
                <a:spcPct val="150000"/>
              </a:lnSpc>
              <a:spcBef>
                <a:spcPts val="400"/>
              </a:spcBef>
              <a:buClr>
                <a:schemeClr val="accent1"/>
              </a:buClr>
              <a:buSzPct val="130000"/>
              <a:buFont typeface="Wingdings" pitchFamily="2" charset="2"/>
              <a:buChar char="ü"/>
            </a:pPr>
            <a:r>
              <a:rPr lang="en-US" sz="1600" noProof="1"/>
              <a:t>Partnerships.</a:t>
            </a:r>
          </a:p>
          <a:p>
            <a:pPr marL="285750" indent="-285750">
              <a:lnSpc>
                <a:spcPct val="150000"/>
              </a:lnSpc>
              <a:spcBef>
                <a:spcPts val="400"/>
              </a:spcBef>
              <a:buClr>
                <a:schemeClr val="accent1"/>
              </a:buClr>
              <a:buSzPct val="130000"/>
              <a:buFont typeface="Wingdings" pitchFamily="2" charset="2"/>
              <a:buChar char="ü"/>
            </a:pPr>
            <a:r>
              <a:rPr lang="en-US" sz="1600" noProof="1"/>
              <a:t>Scaling strategy.</a:t>
            </a:r>
          </a:p>
        </p:txBody>
      </p:sp>
    </p:spTree>
    <p:extLst>
      <p:ext uri="{BB962C8B-B14F-4D97-AF65-F5344CB8AC3E}">
        <p14:creationId xmlns:p14="http://schemas.microsoft.com/office/powerpoint/2010/main" val="2687635490"/>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5450C5E-7B58-F6AA-BC16-8F51DADFB4B9}"/>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16960CA-66DD-E4A5-08D0-449771002CFE}"/>
              </a:ext>
            </a:extLst>
          </p:cNvPr>
          <p:cNvSpPr/>
          <p:nvPr/>
        </p:nvSpPr>
        <p:spPr>
          <a:xfrm>
            <a:off x="6113533" y="0"/>
            <a:ext cx="6096000" cy="6858000"/>
          </a:xfrm>
          <a:prstGeom prst="rect">
            <a:avLst/>
          </a:prstGeom>
          <a:solidFill>
            <a:schemeClr val="bg2">
              <a:lumMod val="20000"/>
              <a:lumOff val="80000"/>
              <a:alpha val="4993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35" name="Rectangle 34">
            <a:extLst>
              <a:ext uri="{FF2B5EF4-FFF2-40B4-BE49-F238E27FC236}">
                <a16:creationId xmlns:a16="http://schemas.microsoft.com/office/drawing/2014/main" id="{4729FBFE-4E2A-F6B6-2FD9-C9B31039A7ED}"/>
              </a:ext>
            </a:extLst>
          </p:cNvPr>
          <p:cNvSpPr/>
          <p:nvPr/>
        </p:nvSpPr>
        <p:spPr>
          <a:xfrm>
            <a:off x="7161476" y="2229341"/>
            <a:ext cx="4071948" cy="17963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grpSp>
        <p:nvGrpSpPr>
          <p:cNvPr id="32" name="Group 31">
            <a:extLst>
              <a:ext uri="{FF2B5EF4-FFF2-40B4-BE49-F238E27FC236}">
                <a16:creationId xmlns:a16="http://schemas.microsoft.com/office/drawing/2014/main" id="{65695D04-95B8-B30A-2A37-F36A7654B449}"/>
              </a:ext>
            </a:extLst>
          </p:cNvPr>
          <p:cNvGrpSpPr/>
          <p:nvPr/>
        </p:nvGrpSpPr>
        <p:grpSpPr>
          <a:xfrm>
            <a:off x="552370" y="531892"/>
            <a:ext cx="5408844" cy="5758741"/>
            <a:chOff x="199779" y="195135"/>
            <a:chExt cx="6437315" cy="6853740"/>
          </a:xfrm>
        </p:grpSpPr>
        <p:sp>
          <p:nvSpPr>
            <p:cNvPr id="5" name="Free Form 11">
              <a:extLst>
                <a:ext uri="{FF2B5EF4-FFF2-40B4-BE49-F238E27FC236}">
                  <a16:creationId xmlns:a16="http://schemas.microsoft.com/office/drawing/2014/main" id="{6E2E69F8-8BCA-84D3-9884-17344757FEB4}"/>
                </a:ext>
              </a:extLst>
            </p:cNvPr>
            <p:cNvSpPr/>
            <p:nvPr/>
          </p:nvSpPr>
          <p:spPr>
            <a:xfrm rot="6956620">
              <a:off x="1276582" y="1960309"/>
              <a:ext cx="3295841" cy="3029648"/>
            </a:xfrm>
            <a:custGeom>
              <a:avLst/>
              <a:gdLst/>
              <a:ahLst/>
              <a:cxnLst/>
              <a:rect l="0" t="0" r="0" b="0"/>
              <a:pathLst>
                <a:path w="3295840" h="3029648">
                  <a:moveTo>
                    <a:pt x="5448" y="1246670"/>
                  </a:moveTo>
                  <a:cubicBezTo>
                    <a:pt x="0" y="2054428"/>
                    <a:pt x="526059" y="2724454"/>
                    <a:pt x="1333093" y="2855429"/>
                  </a:cubicBezTo>
                  <a:cubicBezTo>
                    <a:pt x="2389238" y="3029648"/>
                    <a:pt x="3295840" y="2117534"/>
                    <a:pt x="2853156" y="1079639"/>
                  </a:cubicBezTo>
                  <a:cubicBezTo>
                    <a:pt x="2595816" y="468985"/>
                    <a:pt x="1927466" y="73456"/>
                    <a:pt x="1289646" y="17805"/>
                  </a:cubicBezTo>
                  <a:cubicBezTo>
                    <a:pt x="1096695" y="0"/>
                    <a:pt x="896658" y="15493"/>
                    <a:pt x="715619" y="83502"/>
                  </a:cubicBezTo>
                  <a:cubicBezTo>
                    <a:pt x="241541" y="254901"/>
                    <a:pt x="761" y="753313"/>
                    <a:pt x="5460" y="1244066"/>
                  </a:cubicBezTo>
                  <a:close/>
                </a:path>
              </a:pathLst>
            </a:custGeom>
            <a:solidFill>
              <a:srgbClr val="71F89F">
                <a:alpha val="69999"/>
              </a:srgbClr>
            </a:solidFill>
            <a:ln w="12700" cap="flat" cmpd="sng">
              <a:noFill/>
              <a:prstDash val="solid"/>
              <a:miter lim="800000"/>
            </a:ln>
          </p:spPr>
          <p:txBody>
            <a:bodyPr anchor="ctr">
              <a:spAutoFit/>
            </a:bodyPr>
            <a:lstStyle/>
            <a:p>
              <a:pPr algn="ctr"/>
              <a:endParaRPr lang="en-US" noProof="1"/>
            </a:p>
          </p:txBody>
        </p:sp>
        <p:grpSp>
          <p:nvGrpSpPr>
            <p:cNvPr id="11" name="Group 10">
              <a:extLst>
                <a:ext uri="{FF2B5EF4-FFF2-40B4-BE49-F238E27FC236}">
                  <a16:creationId xmlns:a16="http://schemas.microsoft.com/office/drawing/2014/main" id="{17E3AD27-CEEA-7DE0-86FE-29A9E370F2CD}"/>
                </a:ext>
              </a:extLst>
            </p:cNvPr>
            <p:cNvGrpSpPr/>
            <p:nvPr/>
          </p:nvGrpSpPr>
          <p:grpSpPr>
            <a:xfrm>
              <a:off x="1352623" y="1627788"/>
              <a:ext cx="3470313" cy="3470326"/>
              <a:chOff x="4360844" y="1603907"/>
              <a:chExt cx="3470313" cy="3470326"/>
            </a:xfrm>
          </p:grpSpPr>
          <p:sp>
            <p:nvSpPr>
              <p:cNvPr id="14" name="Free Form 15">
                <a:extLst>
                  <a:ext uri="{FF2B5EF4-FFF2-40B4-BE49-F238E27FC236}">
                    <a16:creationId xmlns:a16="http://schemas.microsoft.com/office/drawing/2014/main" id="{ECBAE732-7E12-2DF5-1B87-764E21A5BA41}"/>
                  </a:ext>
                </a:extLst>
              </p:cNvPr>
              <p:cNvSpPr/>
              <p:nvPr/>
            </p:nvSpPr>
            <p:spPr>
              <a:xfrm>
                <a:off x="7624087" y="4050595"/>
                <a:ext cx="19711" cy="19698"/>
              </a:xfrm>
              <a:custGeom>
                <a:avLst/>
                <a:gdLst/>
                <a:ahLst/>
                <a:cxnLst/>
                <a:rect l="0" t="0" r="0" b="0"/>
                <a:pathLst>
                  <a:path w="19710" h="19697">
                    <a:moveTo>
                      <a:pt x="15100" y="16802"/>
                    </a:moveTo>
                    <a:cubicBezTo>
                      <a:pt x="18935" y="13906"/>
                      <a:pt x="19710" y="8445"/>
                      <a:pt x="16814" y="4597"/>
                    </a:cubicBezTo>
                    <a:cubicBezTo>
                      <a:pt x="13906" y="762"/>
                      <a:pt x="8445" y="0"/>
                      <a:pt x="4610" y="2895"/>
                    </a:cubicBezTo>
                    <a:cubicBezTo>
                      <a:pt x="761" y="5791"/>
                      <a:pt x="0" y="11252"/>
                      <a:pt x="2895" y="15087"/>
                    </a:cubicBezTo>
                    <a:cubicBezTo>
                      <a:pt x="5803" y="18935"/>
                      <a:pt x="11264" y="19697"/>
                      <a:pt x="15100" y="16802"/>
                    </a:cubicBezTo>
                    <a:close/>
                  </a:path>
                </a:pathLst>
              </a:custGeom>
              <a:solidFill>
                <a:srgbClr val="36D7C0">
                  <a:alpha val="39999"/>
                </a:srgbClr>
              </a:solidFill>
              <a:ln w="12700" cap="flat" cmpd="sng">
                <a:noFill/>
                <a:prstDash val="solid"/>
                <a:miter lim="800000"/>
              </a:ln>
            </p:spPr>
            <p:txBody>
              <a:bodyPr anchor="ctr">
                <a:spAutoFit/>
              </a:bodyPr>
              <a:lstStyle/>
              <a:p>
                <a:pPr algn="ctr"/>
                <a:endParaRPr lang="en-US" noProof="1"/>
              </a:p>
            </p:txBody>
          </p:sp>
          <p:sp>
            <p:nvSpPr>
              <p:cNvPr id="15" name="Free Form 4">
                <a:extLst>
                  <a:ext uri="{FF2B5EF4-FFF2-40B4-BE49-F238E27FC236}">
                    <a16:creationId xmlns:a16="http://schemas.microsoft.com/office/drawing/2014/main" id="{B857DEC9-DC31-3CEE-2680-DE8C27B31198}"/>
                  </a:ext>
                </a:extLst>
              </p:cNvPr>
              <p:cNvSpPr/>
              <p:nvPr/>
            </p:nvSpPr>
            <p:spPr>
              <a:xfrm>
                <a:off x="4360844" y="1603907"/>
                <a:ext cx="3470313" cy="3470326"/>
              </a:xfrm>
              <a:custGeom>
                <a:avLst/>
                <a:gdLst/>
                <a:ahLst/>
                <a:cxnLst/>
                <a:rect l="0" t="0" r="0" b="0"/>
                <a:pathLst>
                  <a:path w="3470313" h="3470325">
                    <a:moveTo>
                      <a:pt x="3470313" y="1735162"/>
                    </a:moveTo>
                    <a:cubicBezTo>
                      <a:pt x="3470313" y="776858"/>
                      <a:pt x="2693454" y="0"/>
                      <a:pt x="1735150" y="0"/>
                    </a:cubicBezTo>
                    <a:cubicBezTo>
                      <a:pt x="776858" y="0"/>
                      <a:pt x="0" y="776858"/>
                      <a:pt x="0" y="1735162"/>
                    </a:cubicBezTo>
                    <a:cubicBezTo>
                      <a:pt x="0" y="2693466"/>
                      <a:pt x="776858" y="3470325"/>
                      <a:pt x="1735150" y="3470325"/>
                    </a:cubicBezTo>
                    <a:cubicBezTo>
                      <a:pt x="2693454" y="3470325"/>
                      <a:pt x="3470313" y="2693466"/>
                      <a:pt x="3470313" y="1735162"/>
                    </a:cubicBezTo>
                    <a:close/>
                  </a:path>
                </a:pathLst>
              </a:custGeom>
              <a:noFill/>
              <a:ln w="31750" cap="flat" cmpd="sng">
                <a:solidFill>
                  <a:srgbClr val="71F89F"/>
                </a:solidFill>
                <a:prstDash val="solid"/>
                <a:miter lim="800000"/>
              </a:ln>
            </p:spPr>
            <p:txBody>
              <a:bodyPr anchor="ctr">
                <a:spAutoFit/>
              </a:bodyPr>
              <a:lstStyle/>
              <a:p>
                <a:pPr algn="ctr"/>
                <a:endParaRPr lang="en-US" noProof="1"/>
              </a:p>
            </p:txBody>
          </p:sp>
          <p:sp>
            <p:nvSpPr>
              <p:cNvPr id="16" name="Free Form 20">
                <a:extLst>
                  <a:ext uri="{FF2B5EF4-FFF2-40B4-BE49-F238E27FC236}">
                    <a16:creationId xmlns:a16="http://schemas.microsoft.com/office/drawing/2014/main" id="{B6FFDDB4-E1AF-5783-C4F4-8C8FDE24D29B}"/>
                  </a:ext>
                </a:extLst>
              </p:cNvPr>
              <p:cNvSpPr/>
              <p:nvPr/>
            </p:nvSpPr>
            <p:spPr>
              <a:xfrm>
                <a:off x="7123921" y="1898139"/>
                <a:ext cx="147282" cy="14726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71F89F"/>
              </a:solidFill>
              <a:ln w="50800" cap="flat" cmpd="sng">
                <a:solidFill>
                  <a:srgbClr val="FFFFFF"/>
                </a:solidFill>
                <a:prstDash val="solid"/>
                <a:miter lim="800000"/>
              </a:ln>
            </p:spPr>
            <p:txBody>
              <a:bodyPr anchor="ctr">
                <a:spAutoFit/>
              </a:bodyPr>
              <a:lstStyle/>
              <a:p>
                <a:pPr algn="ctr"/>
                <a:endParaRPr lang="en-US" noProof="1"/>
              </a:p>
            </p:txBody>
          </p:sp>
          <p:sp>
            <p:nvSpPr>
              <p:cNvPr id="17" name="Free Form 20">
                <a:extLst>
                  <a:ext uri="{FF2B5EF4-FFF2-40B4-BE49-F238E27FC236}">
                    <a16:creationId xmlns:a16="http://schemas.microsoft.com/office/drawing/2014/main" id="{84C6FDD8-6635-98B6-1D59-4E21838900DA}"/>
                  </a:ext>
                </a:extLst>
              </p:cNvPr>
              <p:cNvSpPr/>
              <p:nvPr/>
            </p:nvSpPr>
            <p:spPr>
              <a:xfrm>
                <a:off x="4562750" y="2277716"/>
                <a:ext cx="147282" cy="14726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71F89F"/>
              </a:solidFill>
              <a:ln w="50800" cap="flat" cmpd="sng">
                <a:solidFill>
                  <a:srgbClr val="FFFFFF"/>
                </a:solidFill>
                <a:prstDash val="solid"/>
                <a:miter lim="800000"/>
              </a:ln>
            </p:spPr>
            <p:txBody>
              <a:bodyPr anchor="ctr">
                <a:spAutoFit/>
              </a:bodyPr>
              <a:lstStyle/>
              <a:p>
                <a:pPr algn="ctr"/>
                <a:endParaRPr lang="en-US" noProof="1"/>
              </a:p>
            </p:txBody>
          </p:sp>
          <p:sp>
            <p:nvSpPr>
              <p:cNvPr id="18" name="Free Form 20">
                <a:extLst>
                  <a:ext uri="{FF2B5EF4-FFF2-40B4-BE49-F238E27FC236}">
                    <a16:creationId xmlns:a16="http://schemas.microsoft.com/office/drawing/2014/main" id="{0A289FC3-BE0D-2EEB-0F8D-D6C64C476BA0}"/>
                  </a:ext>
                </a:extLst>
              </p:cNvPr>
              <p:cNvSpPr/>
              <p:nvPr/>
            </p:nvSpPr>
            <p:spPr>
              <a:xfrm>
                <a:off x="4710032" y="4430954"/>
                <a:ext cx="147282" cy="14726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71F89F"/>
              </a:solidFill>
              <a:ln w="50800" cap="flat" cmpd="sng">
                <a:solidFill>
                  <a:srgbClr val="FFFFFF"/>
                </a:solidFill>
                <a:prstDash val="solid"/>
                <a:miter lim="800000"/>
              </a:ln>
            </p:spPr>
            <p:txBody>
              <a:bodyPr anchor="ctr">
                <a:spAutoFit/>
              </a:bodyPr>
              <a:lstStyle/>
              <a:p>
                <a:pPr algn="ctr"/>
                <a:endParaRPr lang="en-US" noProof="1"/>
              </a:p>
            </p:txBody>
          </p:sp>
          <p:sp>
            <p:nvSpPr>
              <p:cNvPr id="19" name="Free Form 20">
                <a:extLst>
                  <a:ext uri="{FF2B5EF4-FFF2-40B4-BE49-F238E27FC236}">
                    <a16:creationId xmlns:a16="http://schemas.microsoft.com/office/drawing/2014/main" id="{457DC305-5E88-FA2E-699D-A6C303012BE4}"/>
                  </a:ext>
                </a:extLst>
              </p:cNvPr>
              <p:cNvSpPr/>
              <p:nvPr/>
            </p:nvSpPr>
            <p:spPr>
              <a:xfrm>
                <a:off x="7394484" y="4328712"/>
                <a:ext cx="147282" cy="14726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71F89F"/>
              </a:solidFill>
              <a:ln w="50800" cap="flat" cmpd="sng">
                <a:solidFill>
                  <a:srgbClr val="FFFFFF"/>
                </a:solidFill>
                <a:prstDash val="solid"/>
                <a:miter lim="800000"/>
              </a:ln>
            </p:spPr>
            <p:txBody>
              <a:bodyPr anchor="ctr">
                <a:spAutoFit/>
              </a:bodyPr>
              <a:lstStyle/>
              <a:p>
                <a:pPr algn="ctr"/>
                <a:endParaRPr lang="en-US" noProof="1"/>
              </a:p>
            </p:txBody>
          </p:sp>
          <p:sp>
            <p:nvSpPr>
              <p:cNvPr id="20" name="TextBox 19">
                <a:extLst>
                  <a:ext uri="{FF2B5EF4-FFF2-40B4-BE49-F238E27FC236}">
                    <a16:creationId xmlns:a16="http://schemas.microsoft.com/office/drawing/2014/main" id="{FA8C8146-9D72-2019-3AA9-126A305395FD}"/>
                  </a:ext>
                </a:extLst>
              </p:cNvPr>
              <p:cNvSpPr txBox="1"/>
              <p:nvPr/>
            </p:nvSpPr>
            <p:spPr>
              <a:xfrm>
                <a:off x="5386141" y="3423685"/>
                <a:ext cx="1462962" cy="324622"/>
              </a:xfrm>
              <a:prstGeom prst="rect">
                <a:avLst/>
              </a:prstGeom>
              <a:noFill/>
            </p:spPr>
            <p:txBody>
              <a:bodyPr wrap="square" lIns="0" tIns="36000" rIns="0" bIns="36000" rtlCol="0">
                <a:spAutoFit/>
              </a:bodyPr>
              <a:lstStyle/>
              <a:p>
                <a:pPr algn="ctr">
                  <a:spcBef>
                    <a:spcPts val="1000"/>
                  </a:spcBef>
                </a:pPr>
                <a:r>
                  <a:rPr lang="en-US" sz="1300" b="1" noProof="1">
                    <a:latin typeface="+mj-lt"/>
                  </a:rPr>
                  <a:t>Uptake</a:t>
                </a:r>
              </a:p>
            </p:txBody>
          </p:sp>
          <p:grpSp>
            <p:nvGrpSpPr>
              <p:cNvPr id="21" name="Group 20">
                <a:extLst>
                  <a:ext uri="{FF2B5EF4-FFF2-40B4-BE49-F238E27FC236}">
                    <a16:creationId xmlns:a16="http://schemas.microsoft.com/office/drawing/2014/main" id="{7315956B-F205-1C0D-F374-A13A134EFE99}"/>
                  </a:ext>
                </a:extLst>
              </p:cNvPr>
              <p:cNvGrpSpPr/>
              <p:nvPr/>
            </p:nvGrpSpPr>
            <p:grpSpPr>
              <a:xfrm>
                <a:off x="5961005" y="3061509"/>
                <a:ext cx="310146" cy="310160"/>
                <a:chOff x="8598521" y="5170907"/>
                <a:chExt cx="310146" cy="310160"/>
              </a:xfrm>
            </p:grpSpPr>
            <p:sp>
              <p:nvSpPr>
                <p:cNvPr id="22" name="Free Form 20">
                  <a:extLst>
                    <a:ext uri="{FF2B5EF4-FFF2-40B4-BE49-F238E27FC236}">
                      <a16:creationId xmlns:a16="http://schemas.microsoft.com/office/drawing/2014/main" id="{82C69626-29BC-F55C-ADF6-6CAD4CE0A46A}"/>
                    </a:ext>
                  </a:extLst>
                </p:cNvPr>
                <p:cNvSpPr/>
                <p:nvPr/>
              </p:nvSpPr>
              <p:spPr>
                <a:xfrm>
                  <a:off x="8598521" y="5170907"/>
                  <a:ext cx="310146" cy="310160"/>
                </a:xfrm>
                <a:custGeom>
                  <a:avLst/>
                  <a:gdLst/>
                  <a:ahLst/>
                  <a:cxnLst/>
                  <a:rect l="0" t="0" r="0" b="0"/>
                  <a:pathLst>
                    <a:path w="310146" h="310159">
                      <a:moveTo>
                        <a:pt x="310146" y="155079"/>
                      </a:moveTo>
                      <a:cubicBezTo>
                        <a:pt x="310146" y="240728"/>
                        <a:pt x="240715" y="310159"/>
                        <a:pt x="155067" y="310159"/>
                      </a:cubicBezTo>
                      <a:cubicBezTo>
                        <a:pt x="69430" y="310159"/>
                        <a:pt x="0" y="240728"/>
                        <a:pt x="0" y="155079"/>
                      </a:cubicBezTo>
                      <a:cubicBezTo>
                        <a:pt x="0" y="69430"/>
                        <a:pt x="69430" y="0"/>
                        <a:pt x="155067" y="0"/>
                      </a:cubicBezTo>
                      <a:cubicBezTo>
                        <a:pt x="240715" y="0"/>
                        <a:pt x="310146" y="69430"/>
                        <a:pt x="310146" y="155079"/>
                      </a:cubicBezTo>
                      <a:close/>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sp>
              <p:nvSpPr>
                <p:cNvPr id="23" name="Free Form 21">
                  <a:extLst>
                    <a:ext uri="{FF2B5EF4-FFF2-40B4-BE49-F238E27FC236}">
                      <a16:creationId xmlns:a16="http://schemas.microsoft.com/office/drawing/2014/main" id="{53F28709-886A-5271-1A2D-C63AFA2A5104}"/>
                    </a:ext>
                  </a:extLst>
                </p:cNvPr>
                <p:cNvSpPr/>
                <p:nvPr/>
              </p:nvSpPr>
              <p:spPr>
                <a:xfrm>
                  <a:off x="8677587" y="5249990"/>
                  <a:ext cx="152006" cy="151994"/>
                </a:xfrm>
                <a:custGeom>
                  <a:avLst/>
                  <a:gdLst/>
                  <a:ahLst/>
                  <a:cxnLst/>
                  <a:rect l="0" t="0" r="0" b="0"/>
                  <a:pathLst>
                    <a:path w="152006" h="151993">
                      <a:moveTo>
                        <a:pt x="152006" y="75996"/>
                      </a:moveTo>
                      <a:cubicBezTo>
                        <a:pt x="152006" y="117970"/>
                        <a:pt x="117983" y="151993"/>
                        <a:pt x="76009" y="151993"/>
                      </a:cubicBezTo>
                      <a:cubicBezTo>
                        <a:pt x="34036" y="151993"/>
                        <a:pt x="0" y="117970"/>
                        <a:pt x="0" y="75996"/>
                      </a:cubicBezTo>
                      <a:cubicBezTo>
                        <a:pt x="0" y="34023"/>
                        <a:pt x="34036" y="0"/>
                        <a:pt x="76009" y="0"/>
                      </a:cubicBezTo>
                      <a:cubicBezTo>
                        <a:pt x="117983" y="0"/>
                        <a:pt x="152006" y="34023"/>
                        <a:pt x="152006" y="75996"/>
                      </a:cubicBezTo>
                      <a:close/>
                    </a:path>
                  </a:pathLst>
                </a:custGeom>
                <a:noFill/>
                <a:ln w="6350" cap="rnd" cmpd="sng">
                  <a:solidFill>
                    <a:srgbClr val="000000">
                      <a:alpha val="100000"/>
                    </a:srgbClr>
                  </a:solidFill>
                  <a:prstDash val="solid"/>
                  <a:miter lim="800000"/>
                </a:ln>
              </p:spPr>
              <p:txBody>
                <a:bodyPr anchor="ctr">
                  <a:spAutoFit/>
                </a:bodyPr>
                <a:lstStyle/>
                <a:p>
                  <a:pPr algn="ctr"/>
                  <a:endParaRPr lang="en-US" noProof="1"/>
                </a:p>
              </p:txBody>
            </p:sp>
          </p:grpSp>
        </p:grpSp>
        <p:sp>
          <p:nvSpPr>
            <p:cNvPr id="24" name="Oval 23">
              <a:extLst>
                <a:ext uri="{FF2B5EF4-FFF2-40B4-BE49-F238E27FC236}">
                  <a16:creationId xmlns:a16="http://schemas.microsoft.com/office/drawing/2014/main" id="{ACA437B2-F461-7624-BC4D-E1009E87383F}"/>
                </a:ext>
              </a:extLst>
            </p:cNvPr>
            <p:cNvSpPr/>
            <p:nvPr/>
          </p:nvSpPr>
          <p:spPr>
            <a:xfrm>
              <a:off x="287918" y="1673052"/>
              <a:ext cx="1608890" cy="1608888"/>
            </a:xfrm>
            <a:prstGeom prst="ellipse">
              <a:avLst/>
            </a:prstGeom>
            <a:solidFill>
              <a:srgbClr val="71F89F">
                <a:alpha val="14000"/>
              </a:srgbClr>
            </a:solidFill>
            <a:ln w="0">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1">
                <a:ln>
                  <a:noFill/>
                </a:ln>
                <a:solidFill>
                  <a:schemeClr val="tx1"/>
                </a:solidFill>
                <a:effectLst/>
                <a:uLnTx/>
                <a:uFillTx/>
                <a:latin typeface="Lato"/>
                <a:ea typeface="+mn-ea"/>
                <a:cs typeface="+mn-cs"/>
              </a:endParaRPr>
            </a:p>
          </p:txBody>
        </p:sp>
        <p:sp>
          <p:nvSpPr>
            <p:cNvPr id="26" name="Oval 25">
              <a:extLst>
                <a:ext uri="{FF2B5EF4-FFF2-40B4-BE49-F238E27FC236}">
                  <a16:creationId xmlns:a16="http://schemas.microsoft.com/office/drawing/2014/main" id="{AE088BA1-7FC5-D671-27EE-3364C25CE3D7}"/>
                </a:ext>
              </a:extLst>
            </p:cNvPr>
            <p:cNvSpPr/>
            <p:nvPr/>
          </p:nvSpPr>
          <p:spPr>
            <a:xfrm>
              <a:off x="3860886" y="808952"/>
              <a:ext cx="1466726" cy="1466722"/>
            </a:xfrm>
            <a:prstGeom prst="ellipse">
              <a:avLst/>
            </a:prstGeom>
            <a:solidFill>
              <a:srgbClr val="71F89F">
                <a:alpha val="14000"/>
              </a:srgbClr>
            </a:solidFill>
            <a:ln w="0">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1">
                <a:ln>
                  <a:noFill/>
                </a:ln>
                <a:solidFill>
                  <a:schemeClr val="tx1"/>
                </a:solidFill>
                <a:effectLst/>
                <a:uLnTx/>
                <a:uFillTx/>
                <a:latin typeface="Lato"/>
                <a:ea typeface="+mn-ea"/>
                <a:cs typeface="+mn-cs"/>
              </a:endParaRPr>
            </a:p>
          </p:txBody>
        </p:sp>
        <p:sp>
          <p:nvSpPr>
            <p:cNvPr id="28" name="Oval 27">
              <a:extLst>
                <a:ext uri="{FF2B5EF4-FFF2-40B4-BE49-F238E27FC236}">
                  <a16:creationId xmlns:a16="http://schemas.microsoft.com/office/drawing/2014/main" id="{13051AC9-B0E4-EC84-7E7C-83E1076A8B2D}"/>
                </a:ext>
              </a:extLst>
            </p:cNvPr>
            <p:cNvSpPr/>
            <p:nvPr/>
          </p:nvSpPr>
          <p:spPr>
            <a:xfrm>
              <a:off x="4060820" y="4127230"/>
              <a:ext cx="1893589" cy="1893588"/>
            </a:xfrm>
            <a:prstGeom prst="ellipse">
              <a:avLst/>
            </a:prstGeom>
            <a:solidFill>
              <a:srgbClr val="71F89F">
                <a:alpha val="14000"/>
              </a:srgbClr>
            </a:solidFill>
            <a:ln w="0">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1">
                <a:ln>
                  <a:noFill/>
                </a:ln>
                <a:solidFill>
                  <a:schemeClr val="tx1"/>
                </a:solidFill>
                <a:effectLst/>
                <a:uLnTx/>
                <a:uFillTx/>
                <a:latin typeface="Lato"/>
                <a:ea typeface="+mn-ea"/>
                <a:cs typeface="+mn-cs"/>
              </a:endParaRPr>
            </a:p>
          </p:txBody>
        </p:sp>
        <p:sp>
          <p:nvSpPr>
            <p:cNvPr id="29" name="Oval 28">
              <a:extLst>
                <a:ext uri="{FF2B5EF4-FFF2-40B4-BE49-F238E27FC236}">
                  <a16:creationId xmlns:a16="http://schemas.microsoft.com/office/drawing/2014/main" id="{BE5D4205-EAB5-2299-AF93-0F4E649FD627}"/>
                </a:ext>
              </a:extLst>
            </p:cNvPr>
            <p:cNvSpPr/>
            <p:nvPr/>
          </p:nvSpPr>
          <p:spPr>
            <a:xfrm>
              <a:off x="391781" y="4211309"/>
              <a:ext cx="1784116" cy="1705614"/>
            </a:xfrm>
            <a:prstGeom prst="ellipse">
              <a:avLst/>
            </a:prstGeom>
            <a:solidFill>
              <a:srgbClr val="71F89F">
                <a:alpha val="14000"/>
              </a:srgbClr>
            </a:solidFill>
            <a:ln w="0">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1">
                <a:ln>
                  <a:noFill/>
                </a:ln>
                <a:solidFill>
                  <a:schemeClr val="tx1"/>
                </a:solidFill>
                <a:effectLst/>
                <a:uLnTx/>
                <a:uFillTx/>
                <a:latin typeface="Lato"/>
                <a:ea typeface="+mn-ea"/>
                <a:cs typeface="+mn-cs"/>
              </a:endParaRPr>
            </a:p>
          </p:txBody>
        </p:sp>
        <p:sp>
          <p:nvSpPr>
            <p:cNvPr id="25" name="TextBox 40">
              <a:extLst>
                <a:ext uri="{FF2B5EF4-FFF2-40B4-BE49-F238E27FC236}">
                  <a16:creationId xmlns:a16="http://schemas.microsoft.com/office/drawing/2014/main" id="{BA7DE696-E24A-221D-417C-EDEBA1F1C8C8}"/>
                </a:ext>
              </a:extLst>
            </p:cNvPr>
            <p:cNvSpPr txBox="1"/>
            <p:nvPr/>
          </p:nvSpPr>
          <p:spPr>
            <a:xfrm>
              <a:off x="205801" y="1601839"/>
              <a:ext cx="1551008" cy="1227636"/>
            </a:xfrm>
            <a:prstGeom prst="rect">
              <a:avLst/>
            </a:prstGeom>
            <a:noFill/>
          </p:spPr>
          <p:txBody>
            <a:bodyPr wrap="square" rtlCol="0">
              <a:spAutoFit/>
            </a:bodyPr>
            <a:lstStyle/>
            <a:p>
              <a:pPr marL="0" marR="0" lvl="0" indent="0" defTabSz="912813" rtl="0" eaLnBrk="0" fontAlgn="base" latinLnBrk="0" hangingPunct="0">
                <a:lnSpc>
                  <a:spcPct val="120000"/>
                </a:lnSpc>
                <a:spcBef>
                  <a:spcPct val="0"/>
                </a:spcBef>
                <a:spcAft>
                  <a:spcPts val="400"/>
                </a:spcAft>
                <a:buClrTx/>
                <a:buSzTx/>
                <a:buFontTx/>
                <a:buNone/>
                <a:tabLst/>
                <a:defRPr/>
              </a:pPr>
              <a:r>
                <a:rPr kumimoji="0" lang="en-US" sz="1100" b="1" i="0" u="none" strike="noStrike" kern="1200" cap="none" spc="0" normalizeH="0" baseline="0" noProof="1">
                  <a:ln>
                    <a:noFill/>
                  </a:ln>
                  <a:effectLst/>
                  <a:uLnTx/>
                  <a:uFillTx/>
                  <a:latin typeface="+mj-lt"/>
                  <a:ea typeface="+mn-ea"/>
                  <a:cs typeface="+mn-cs"/>
                </a:rPr>
                <a:t>1.</a:t>
              </a:r>
              <a:br>
                <a:rPr kumimoji="0" lang="en-US" sz="1100" b="1" i="0" u="none" strike="noStrike" kern="1200" cap="none" spc="0" normalizeH="0" baseline="0" noProof="1">
                  <a:ln>
                    <a:noFill/>
                  </a:ln>
                  <a:effectLst/>
                  <a:uLnTx/>
                  <a:uFillTx/>
                  <a:latin typeface="+mj-lt"/>
                  <a:ea typeface="+mn-ea"/>
                  <a:cs typeface="+mn-cs"/>
                </a:rPr>
              </a:br>
              <a:r>
                <a:rPr kumimoji="0" lang="en-US" sz="1100" b="1" i="0" u="none" strike="noStrike" kern="1200" cap="none" spc="0" normalizeH="0" baseline="0" noProof="1">
                  <a:ln>
                    <a:noFill/>
                  </a:ln>
                  <a:effectLst/>
                  <a:uLnTx/>
                  <a:uFillTx/>
                  <a:latin typeface="+mj-lt"/>
                  <a:ea typeface="+mn-ea"/>
                  <a:cs typeface="+mn-cs"/>
                </a:rPr>
                <a:t>Our problem(s)?</a:t>
              </a:r>
            </a:p>
            <a:p>
              <a:pPr defTabSz="912813" eaLnBrk="0" fontAlgn="base" hangingPunct="0">
                <a:lnSpc>
                  <a:spcPct val="120000"/>
                </a:lnSpc>
                <a:spcBef>
                  <a:spcPct val="0"/>
                </a:spcBef>
                <a:spcAft>
                  <a:spcPts val="400"/>
                </a:spcAft>
                <a:defRPr/>
              </a:pPr>
              <a:r>
                <a:rPr lang="en-US" sz="900" noProof="1">
                  <a:latin typeface="Lato" panose="020F0502020204030203" pitchFamily="34" charset="77"/>
                </a:rPr>
                <a:t>What are the key problem(s) we intend to solve?</a:t>
              </a:r>
              <a:endParaRPr lang="en-US" sz="900" noProof="1"/>
            </a:p>
          </p:txBody>
        </p:sp>
        <p:sp>
          <p:nvSpPr>
            <p:cNvPr id="27" name="TextBox 26">
              <a:extLst>
                <a:ext uri="{FF2B5EF4-FFF2-40B4-BE49-F238E27FC236}">
                  <a16:creationId xmlns:a16="http://schemas.microsoft.com/office/drawing/2014/main" id="{BFE35062-3528-A6FA-7E10-87F7CC0B4642}"/>
                </a:ext>
              </a:extLst>
            </p:cNvPr>
            <p:cNvSpPr txBox="1"/>
            <p:nvPr/>
          </p:nvSpPr>
          <p:spPr>
            <a:xfrm>
              <a:off x="4509079" y="195135"/>
              <a:ext cx="2128015" cy="1865529"/>
            </a:xfrm>
            <a:prstGeom prst="rect">
              <a:avLst/>
            </a:prstGeom>
            <a:noFill/>
          </p:spPr>
          <p:txBody>
            <a:bodyPr wrap="square" rtlCol="0">
              <a:spAutoFit/>
            </a:bodyPr>
            <a:lstStyle/>
            <a:p>
              <a:pPr defTabSz="912813" eaLnBrk="0" fontAlgn="base" hangingPunct="0">
                <a:lnSpc>
                  <a:spcPct val="120000"/>
                </a:lnSpc>
                <a:spcBef>
                  <a:spcPct val="0"/>
                </a:spcBef>
                <a:spcAft>
                  <a:spcPts val="400"/>
                </a:spcAft>
                <a:defRPr/>
              </a:pPr>
              <a:r>
                <a:rPr lang="en-US" sz="1100" b="1" noProof="1">
                  <a:latin typeface="+mj-lt"/>
                </a:rPr>
                <a:t>2.</a:t>
              </a:r>
              <a:br>
                <a:rPr lang="en-US" sz="1100" b="1" noProof="1">
                  <a:latin typeface="+mj-lt"/>
                </a:rPr>
              </a:br>
              <a:r>
                <a:rPr lang="en-US" sz="1100" b="1" noProof="1">
                  <a:latin typeface="+mj-lt"/>
                </a:rPr>
                <a:t>Who experiences a similar problem(s)? </a:t>
              </a:r>
            </a:p>
            <a:p>
              <a:pPr defTabSz="912813" eaLnBrk="0" fontAlgn="base" hangingPunct="0">
                <a:lnSpc>
                  <a:spcPct val="120000"/>
                </a:lnSpc>
                <a:spcBef>
                  <a:spcPct val="0"/>
                </a:spcBef>
                <a:spcAft>
                  <a:spcPts val="400"/>
                </a:spcAft>
                <a:defRPr/>
              </a:pPr>
              <a:r>
                <a:rPr lang="en-US" sz="900" noProof="1"/>
                <a:t>Who experiences the problem across relevant contexts? Out of those, who are committed to addressing it? How widespread and significant is it? </a:t>
              </a:r>
              <a:endParaRPr kumimoji="0" lang="en-US" sz="900" b="1" i="0" u="none" strike="noStrike" kern="1200" cap="none" spc="0" normalizeH="0" baseline="0" noProof="1">
                <a:ln>
                  <a:noFill/>
                </a:ln>
                <a:effectLst/>
                <a:uLnTx/>
                <a:uFillTx/>
                <a:latin typeface="+mj-lt"/>
                <a:ea typeface="+mn-ea"/>
                <a:cs typeface="+mn-cs"/>
              </a:endParaRPr>
            </a:p>
          </p:txBody>
        </p:sp>
        <p:sp>
          <p:nvSpPr>
            <p:cNvPr id="30" name="TextBox 29">
              <a:extLst>
                <a:ext uri="{FF2B5EF4-FFF2-40B4-BE49-F238E27FC236}">
                  <a16:creationId xmlns:a16="http://schemas.microsoft.com/office/drawing/2014/main" id="{CC6421D1-2EFB-8AB6-71AF-75702443A7E9}"/>
                </a:ext>
              </a:extLst>
            </p:cNvPr>
            <p:cNvSpPr txBox="1"/>
            <p:nvPr/>
          </p:nvSpPr>
          <p:spPr>
            <a:xfrm>
              <a:off x="4522420" y="4359707"/>
              <a:ext cx="1985112" cy="2689168"/>
            </a:xfrm>
            <a:prstGeom prst="rect">
              <a:avLst/>
            </a:prstGeom>
            <a:noFill/>
          </p:spPr>
          <p:txBody>
            <a:bodyPr wrap="square" rtlCol="0">
              <a:spAutoFit/>
            </a:bodyPr>
            <a:lstStyle/>
            <a:p>
              <a:pPr defTabSz="912813" eaLnBrk="0" fontAlgn="base" hangingPunct="0">
                <a:lnSpc>
                  <a:spcPct val="120000"/>
                </a:lnSpc>
                <a:spcBef>
                  <a:spcPct val="0"/>
                </a:spcBef>
                <a:spcAft>
                  <a:spcPts val="400"/>
                </a:spcAft>
                <a:defRPr/>
              </a:pPr>
              <a:r>
                <a:rPr lang="en-US" sz="1050" b="1" noProof="1">
                  <a:latin typeface="Century Gothic"/>
                </a:rPr>
                <a:t>3.</a:t>
              </a:r>
              <a:br>
                <a:rPr lang="en-US" sz="1050" b="1" noProof="1">
                  <a:latin typeface="Century Gothic"/>
                </a:rPr>
              </a:br>
              <a:r>
                <a:rPr lang="en-US" sz="1050" b="1" noProof="1">
                  <a:latin typeface="Century Gothic"/>
                </a:rPr>
                <a:t>Who are likely genuinely committed </a:t>
              </a:r>
              <a:r>
                <a:rPr lang="en-US" sz="1050" b="1" noProof="1"/>
                <a:t>&amp;</a:t>
              </a:r>
              <a:r>
                <a:rPr lang="en-US" sz="1050" b="1" noProof="1">
                  <a:latin typeface="Century Gothic"/>
                </a:rPr>
                <a:t> able to solve this problem? </a:t>
              </a:r>
            </a:p>
            <a:p>
              <a:pPr defTabSz="912813" eaLnBrk="0" fontAlgn="base" hangingPunct="0">
                <a:lnSpc>
                  <a:spcPct val="120000"/>
                </a:lnSpc>
                <a:spcBef>
                  <a:spcPct val="0"/>
                </a:spcBef>
                <a:spcAft>
                  <a:spcPts val="400"/>
                </a:spcAft>
                <a:defRPr/>
              </a:pPr>
              <a:r>
                <a:rPr lang="en-US" sz="900" noProof="1">
                  <a:latin typeface="Lato" panose="020F0502020204030203" pitchFamily="34" charset="77"/>
                </a:rPr>
                <a:t>Out of the relevant users or adopters, to what extent are they willing and able to implement, pay for, or actively contribute to solve the problem and implement the solution?</a:t>
              </a:r>
            </a:p>
          </p:txBody>
        </p:sp>
        <p:sp>
          <p:nvSpPr>
            <p:cNvPr id="31" name="TextBox 30">
              <a:extLst>
                <a:ext uri="{FF2B5EF4-FFF2-40B4-BE49-F238E27FC236}">
                  <a16:creationId xmlns:a16="http://schemas.microsoft.com/office/drawing/2014/main" id="{51262916-E87D-8D3F-4033-F659D7FFD18F}"/>
                </a:ext>
              </a:extLst>
            </p:cNvPr>
            <p:cNvSpPr txBox="1"/>
            <p:nvPr/>
          </p:nvSpPr>
          <p:spPr>
            <a:xfrm flipH="1">
              <a:off x="199779" y="4557426"/>
              <a:ext cx="2327200" cy="1864996"/>
            </a:xfrm>
            <a:prstGeom prst="rect">
              <a:avLst/>
            </a:prstGeom>
            <a:noFill/>
          </p:spPr>
          <p:txBody>
            <a:bodyPr wrap="square" rtlCol="0">
              <a:spAutoFit/>
            </a:bodyPr>
            <a:lstStyle/>
            <a:p>
              <a:pPr lvl="0" defTabSz="912813" eaLnBrk="0" fontAlgn="base" hangingPunct="0">
                <a:lnSpc>
                  <a:spcPct val="120000"/>
                </a:lnSpc>
                <a:spcBef>
                  <a:spcPct val="0"/>
                </a:spcBef>
                <a:spcAft>
                  <a:spcPts val="400"/>
                </a:spcAft>
                <a:defRPr/>
              </a:pPr>
              <a:r>
                <a:rPr lang="en-US" sz="1100" b="1" noProof="1">
                  <a:latin typeface="Century Gothic"/>
                </a:rPr>
                <a:t>4.</a:t>
              </a:r>
              <a:br>
                <a:rPr lang="en-US" sz="1100" b="1" noProof="1">
                  <a:latin typeface="Century Gothic"/>
                </a:rPr>
              </a:br>
              <a:r>
                <a:rPr lang="en-US" sz="1100" b="1" noProof="1">
                  <a:latin typeface="Century Gothic"/>
                </a:rPr>
                <a:t>Most relevant target groups </a:t>
              </a:r>
              <a:r>
                <a:rPr lang="en-US" sz="1100" b="1" noProof="1"/>
                <a:t>&amp;</a:t>
              </a:r>
              <a:r>
                <a:rPr lang="en-US" sz="1100" b="1" noProof="1">
                  <a:latin typeface="Century Gothic"/>
                </a:rPr>
                <a:t> contexts for us?</a:t>
              </a:r>
            </a:p>
            <a:p>
              <a:pPr defTabSz="912813" eaLnBrk="0" fontAlgn="base" hangingPunct="0">
                <a:lnSpc>
                  <a:spcPct val="120000"/>
                </a:lnSpc>
                <a:spcBef>
                  <a:spcPct val="0"/>
                </a:spcBef>
                <a:spcAft>
                  <a:spcPts val="400"/>
                </a:spcAft>
                <a:defRPr/>
              </a:pPr>
              <a:r>
                <a:rPr lang="en-GB" sz="900" dirty="0">
                  <a:latin typeface="Lato" panose="020F0502020204030203" pitchFamily="34" charset="77"/>
                </a:rPr>
                <a:t>Which of the potential target groups and contexts are most interesting</a:t>
              </a:r>
              <a:r>
                <a:rPr lang="sv-SE" sz="900" dirty="0">
                  <a:latin typeface="Lato" panose="020F0502020204030203" pitchFamily="34" charset="77"/>
                </a:rPr>
                <a:t> </a:t>
              </a:r>
              <a:r>
                <a:rPr lang="en-US" sz="900" noProof="1">
                  <a:latin typeface="Lato" panose="020F0502020204030203" pitchFamily="34" charset="77"/>
                </a:rPr>
                <a:t>and relevant for us when scaling? Where would we like to aim?</a:t>
              </a:r>
            </a:p>
          </p:txBody>
        </p:sp>
      </p:grpSp>
      <p:grpSp>
        <p:nvGrpSpPr>
          <p:cNvPr id="62" name="Group 61">
            <a:extLst>
              <a:ext uri="{FF2B5EF4-FFF2-40B4-BE49-F238E27FC236}">
                <a16:creationId xmlns:a16="http://schemas.microsoft.com/office/drawing/2014/main" id="{431EF6D8-D834-2C70-E2C5-5D70FB373A0A}"/>
              </a:ext>
            </a:extLst>
          </p:cNvPr>
          <p:cNvGrpSpPr/>
          <p:nvPr/>
        </p:nvGrpSpPr>
        <p:grpSpPr>
          <a:xfrm>
            <a:off x="7269290" y="1486612"/>
            <a:ext cx="3813211" cy="429547"/>
            <a:chOff x="7540501" y="1994348"/>
            <a:chExt cx="3375643" cy="429547"/>
          </a:xfrm>
        </p:grpSpPr>
        <p:cxnSp>
          <p:nvCxnSpPr>
            <p:cNvPr id="42" name="Straight Connector 41">
              <a:extLst>
                <a:ext uri="{FF2B5EF4-FFF2-40B4-BE49-F238E27FC236}">
                  <a16:creationId xmlns:a16="http://schemas.microsoft.com/office/drawing/2014/main" id="{27143224-8FA5-2C02-FE81-7A5A95CBA62A}"/>
                </a:ext>
              </a:extLst>
            </p:cNvPr>
            <p:cNvCxnSpPr/>
            <p:nvPr/>
          </p:nvCxnSpPr>
          <p:spPr>
            <a:xfrm>
              <a:off x="7776270" y="2344940"/>
              <a:ext cx="27084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6812777-3339-5229-610A-0C03BC8DE14E}"/>
                </a:ext>
              </a:extLst>
            </p:cNvPr>
            <p:cNvCxnSpPr>
              <a:cxnSpLocks/>
            </p:cNvCxnSpPr>
            <p:nvPr/>
          </p:nvCxnSpPr>
          <p:spPr>
            <a:xfrm>
              <a:off x="10437677" y="2344940"/>
              <a:ext cx="478467" cy="0"/>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Free Form 20">
              <a:extLst>
                <a:ext uri="{FF2B5EF4-FFF2-40B4-BE49-F238E27FC236}">
                  <a16:creationId xmlns:a16="http://schemas.microsoft.com/office/drawing/2014/main" id="{2B199C42-11F5-8FED-78D1-4A51241CEE6C}"/>
                </a:ext>
              </a:extLst>
            </p:cNvPr>
            <p:cNvSpPr/>
            <p:nvPr/>
          </p:nvSpPr>
          <p:spPr>
            <a:xfrm>
              <a:off x="7701707" y="2263873"/>
              <a:ext cx="144142" cy="16001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chemeClr val="accent1"/>
            </a:solidFill>
            <a:ln w="50800" cap="flat" cmpd="sng">
              <a:noFill/>
              <a:prstDash val="solid"/>
              <a:miter lim="800000"/>
            </a:ln>
          </p:spPr>
          <p:txBody>
            <a:bodyPr wrap="square" anchor="ctr">
              <a:spAutoFit/>
            </a:bodyPr>
            <a:lstStyle/>
            <a:p>
              <a:pPr algn="ctr"/>
              <a:endParaRPr lang="en-US" sz="2000" noProof="1"/>
            </a:p>
          </p:txBody>
        </p:sp>
        <p:sp>
          <p:nvSpPr>
            <p:cNvPr id="39" name="Free Form 20">
              <a:extLst>
                <a:ext uri="{FF2B5EF4-FFF2-40B4-BE49-F238E27FC236}">
                  <a16:creationId xmlns:a16="http://schemas.microsoft.com/office/drawing/2014/main" id="{DB39E4A9-45EF-BDBB-DCED-B10B4C8C4EAD}"/>
                </a:ext>
              </a:extLst>
            </p:cNvPr>
            <p:cNvSpPr/>
            <p:nvPr/>
          </p:nvSpPr>
          <p:spPr>
            <a:xfrm>
              <a:off x="9055945" y="2263876"/>
              <a:ext cx="144142" cy="16001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chemeClr val="accent1"/>
            </a:solidFill>
            <a:ln w="50800" cap="flat" cmpd="sng">
              <a:noFill/>
              <a:prstDash val="solid"/>
              <a:miter lim="800000"/>
            </a:ln>
          </p:spPr>
          <p:txBody>
            <a:bodyPr wrap="square" anchor="ctr">
              <a:spAutoFit/>
            </a:bodyPr>
            <a:lstStyle/>
            <a:p>
              <a:pPr algn="ctr"/>
              <a:endParaRPr lang="en-US" sz="2000" noProof="1"/>
            </a:p>
          </p:txBody>
        </p:sp>
        <p:sp>
          <p:nvSpPr>
            <p:cNvPr id="40" name="Free Form 20">
              <a:extLst>
                <a:ext uri="{FF2B5EF4-FFF2-40B4-BE49-F238E27FC236}">
                  <a16:creationId xmlns:a16="http://schemas.microsoft.com/office/drawing/2014/main" id="{AE5F0210-1DD7-2F59-9B46-138AD4600A39}"/>
                </a:ext>
              </a:extLst>
            </p:cNvPr>
            <p:cNvSpPr/>
            <p:nvPr/>
          </p:nvSpPr>
          <p:spPr>
            <a:xfrm>
              <a:off x="10410184" y="2263876"/>
              <a:ext cx="144142" cy="16001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chemeClr val="accent1"/>
            </a:solidFill>
            <a:ln w="50800" cap="flat" cmpd="sng">
              <a:noFill/>
              <a:prstDash val="solid"/>
              <a:miter lim="800000"/>
            </a:ln>
          </p:spPr>
          <p:txBody>
            <a:bodyPr wrap="square" anchor="ctr">
              <a:spAutoFit/>
            </a:bodyPr>
            <a:lstStyle/>
            <a:p>
              <a:pPr algn="ctr"/>
              <a:endParaRPr lang="en-US" sz="2000" noProof="1"/>
            </a:p>
          </p:txBody>
        </p:sp>
        <p:sp>
          <p:nvSpPr>
            <p:cNvPr id="48" name="TextBox 47">
              <a:extLst>
                <a:ext uri="{FF2B5EF4-FFF2-40B4-BE49-F238E27FC236}">
                  <a16:creationId xmlns:a16="http://schemas.microsoft.com/office/drawing/2014/main" id="{D95042AE-0257-747E-8F05-FCB2C1872699}"/>
                </a:ext>
              </a:extLst>
            </p:cNvPr>
            <p:cNvSpPr txBox="1"/>
            <p:nvPr/>
          </p:nvSpPr>
          <p:spPr>
            <a:xfrm>
              <a:off x="7540501" y="1994349"/>
              <a:ext cx="477222" cy="276999"/>
            </a:xfrm>
            <a:prstGeom prst="rect">
              <a:avLst/>
            </a:prstGeom>
            <a:noFill/>
          </p:spPr>
          <p:txBody>
            <a:bodyPr wrap="square" rtlCol="0">
              <a:spAutoFit/>
            </a:bodyPr>
            <a:lstStyle/>
            <a:p>
              <a:pPr algn="ctr"/>
              <a:r>
                <a:rPr lang="en-US" sz="1200" noProof="1">
                  <a:ea typeface="Anonymous Pro" panose="02060609030202000504" pitchFamily="49" charset="0"/>
                  <a:cs typeface="Rubik Medium" panose="00000600000000000000" pitchFamily="2" charset="-79"/>
                </a:rPr>
                <a:t>1 y</a:t>
              </a:r>
            </a:p>
          </p:txBody>
        </p:sp>
        <p:sp>
          <p:nvSpPr>
            <p:cNvPr id="49" name="TextBox 48">
              <a:extLst>
                <a:ext uri="{FF2B5EF4-FFF2-40B4-BE49-F238E27FC236}">
                  <a16:creationId xmlns:a16="http://schemas.microsoft.com/office/drawing/2014/main" id="{BC85B402-AE77-9F21-6F46-CC320354B2EF}"/>
                </a:ext>
              </a:extLst>
            </p:cNvPr>
            <p:cNvSpPr txBox="1"/>
            <p:nvPr/>
          </p:nvSpPr>
          <p:spPr>
            <a:xfrm>
              <a:off x="8894739" y="1994348"/>
              <a:ext cx="477222" cy="276999"/>
            </a:xfrm>
            <a:prstGeom prst="rect">
              <a:avLst/>
            </a:prstGeom>
            <a:noFill/>
          </p:spPr>
          <p:txBody>
            <a:bodyPr wrap="square" rtlCol="0">
              <a:spAutoFit/>
            </a:bodyPr>
            <a:lstStyle/>
            <a:p>
              <a:pPr algn="ctr"/>
              <a:r>
                <a:rPr lang="en-US" sz="1200" noProof="1">
                  <a:ea typeface="Anonymous Pro" panose="02060609030202000504" pitchFamily="49" charset="0"/>
                  <a:cs typeface="Rubik Medium" panose="00000600000000000000" pitchFamily="2" charset="-79"/>
                </a:rPr>
                <a:t>3 y</a:t>
              </a:r>
            </a:p>
          </p:txBody>
        </p:sp>
        <p:sp>
          <p:nvSpPr>
            <p:cNvPr id="50" name="TextBox 49">
              <a:extLst>
                <a:ext uri="{FF2B5EF4-FFF2-40B4-BE49-F238E27FC236}">
                  <a16:creationId xmlns:a16="http://schemas.microsoft.com/office/drawing/2014/main" id="{90156A0A-D598-43B5-6E00-2A9EBC7027FA}"/>
                </a:ext>
              </a:extLst>
            </p:cNvPr>
            <p:cNvSpPr txBox="1"/>
            <p:nvPr/>
          </p:nvSpPr>
          <p:spPr>
            <a:xfrm>
              <a:off x="10234723" y="1994349"/>
              <a:ext cx="477222" cy="276999"/>
            </a:xfrm>
            <a:prstGeom prst="rect">
              <a:avLst/>
            </a:prstGeom>
            <a:noFill/>
          </p:spPr>
          <p:txBody>
            <a:bodyPr wrap="square" rtlCol="0">
              <a:spAutoFit/>
            </a:bodyPr>
            <a:lstStyle/>
            <a:p>
              <a:pPr algn="ctr"/>
              <a:r>
                <a:rPr lang="en-US" sz="1200" noProof="1">
                  <a:ea typeface="Anonymous Pro" panose="02060609030202000504" pitchFamily="49" charset="0"/>
                  <a:cs typeface="Rubik Medium" panose="00000600000000000000" pitchFamily="2" charset="-79"/>
                </a:rPr>
                <a:t>5 y</a:t>
              </a:r>
            </a:p>
          </p:txBody>
        </p:sp>
      </p:grpSp>
      <p:sp>
        <p:nvSpPr>
          <p:cNvPr id="78" name="Free Form 2">
            <a:extLst>
              <a:ext uri="{FF2B5EF4-FFF2-40B4-BE49-F238E27FC236}">
                <a16:creationId xmlns:a16="http://schemas.microsoft.com/office/drawing/2014/main" id="{C4930B4B-F42E-23A6-27E2-DEC8A4A51055}"/>
              </a:ext>
            </a:extLst>
          </p:cNvPr>
          <p:cNvSpPr/>
          <p:nvPr/>
        </p:nvSpPr>
        <p:spPr>
          <a:xfrm rot="21366862">
            <a:off x="3857850" y="1825993"/>
            <a:ext cx="3352903" cy="1273886"/>
          </a:xfrm>
          <a:custGeom>
            <a:avLst/>
            <a:gdLst/>
            <a:ahLst/>
            <a:cxnLst/>
            <a:rect l="0" t="0" r="0" b="0"/>
            <a:pathLst>
              <a:path w="3718928" h="1412951">
                <a:moveTo>
                  <a:pt x="3610711" y="46621"/>
                </a:moveTo>
                <a:cubicBezTo>
                  <a:pt x="3627437" y="74587"/>
                  <a:pt x="3643503" y="102946"/>
                  <a:pt x="3660025" y="131051"/>
                </a:cubicBezTo>
                <a:cubicBezTo>
                  <a:pt x="3628910" y="126199"/>
                  <a:pt x="3592880" y="123761"/>
                  <a:pt x="3563442" y="120599"/>
                </a:cubicBezTo>
                <a:cubicBezTo>
                  <a:pt x="2440089" y="0"/>
                  <a:pt x="1265808" y="221170"/>
                  <a:pt x="372033" y="942835"/>
                </a:cubicBezTo>
                <a:cubicBezTo>
                  <a:pt x="238734" y="1050467"/>
                  <a:pt x="128092" y="1172248"/>
                  <a:pt x="0" y="1285189"/>
                </a:cubicBezTo>
                <a:cubicBezTo>
                  <a:pt x="45605" y="1328254"/>
                  <a:pt x="89395" y="1370025"/>
                  <a:pt x="134353" y="1412951"/>
                </a:cubicBezTo>
                <a:cubicBezTo>
                  <a:pt x="276885" y="1267587"/>
                  <a:pt x="417182" y="1126578"/>
                  <a:pt x="575691" y="997102"/>
                </a:cubicBezTo>
                <a:cubicBezTo>
                  <a:pt x="1407045" y="318058"/>
                  <a:pt x="2504859" y="87845"/>
                  <a:pt x="3559136" y="155701"/>
                </a:cubicBezTo>
                <a:cubicBezTo>
                  <a:pt x="3591674" y="157797"/>
                  <a:pt x="3624262" y="160870"/>
                  <a:pt x="3657320" y="164160"/>
                </a:cubicBezTo>
                <a:cubicBezTo>
                  <a:pt x="3641445" y="196672"/>
                  <a:pt x="3622776" y="227685"/>
                  <a:pt x="3605771" y="259626"/>
                </a:cubicBezTo>
                <a:cubicBezTo>
                  <a:pt x="3643655" y="225983"/>
                  <a:pt x="3682428" y="193382"/>
                  <a:pt x="3718928" y="158216"/>
                </a:cubicBezTo>
                <a:cubicBezTo>
                  <a:pt x="3683990" y="120230"/>
                  <a:pt x="3650678" y="79438"/>
                  <a:pt x="3610711" y="46621"/>
                </a:cubicBezTo>
                <a:close/>
              </a:path>
            </a:pathLst>
          </a:custGeom>
          <a:gradFill>
            <a:gsLst>
              <a:gs pos="12000">
                <a:srgbClr val="71F89F">
                  <a:alpha val="4373"/>
                </a:srgbClr>
              </a:gs>
              <a:gs pos="100000">
                <a:srgbClr val="71F89F">
                  <a:alpha val="66201"/>
                </a:srgbClr>
              </a:gs>
            </a:gsLst>
            <a:lin ang="21594000" scaled="0"/>
          </a:gradFill>
          <a:ln w="12700" cap="flat" cmpd="sng">
            <a:noFill/>
            <a:prstDash val="solid"/>
            <a:miter lim="800000"/>
          </a:ln>
        </p:spPr>
        <p:txBody>
          <a:bodyPr wrap="square" anchor="ctr">
            <a:spAutoFit/>
          </a:bodyPr>
          <a:lstStyle/>
          <a:p>
            <a:pPr algn="ctr"/>
            <a:endParaRPr lang="en-US" noProof="1"/>
          </a:p>
        </p:txBody>
      </p:sp>
      <p:sp>
        <p:nvSpPr>
          <p:cNvPr id="10" name="TextBox 9">
            <a:extLst>
              <a:ext uri="{FF2B5EF4-FFF2-40B4-BE49-F238E27FC236}">
                <a16:creationId xmlns:a16="http://schemas.microsoft.com/office/drawing/2014/main" id="{0D7DF32E-7B4B-3993-3D0E-FF953E6FA708}"/>
              </a:ext>
            </a:extLst>
          </p:cNvPr>
          <p:cNvSpPr txBox="1"/>
          <p:nvPr/>
        </p:nvSpPr>
        <p:spPr>
          <a:xfrm>
            <a:off x="7664055" y="2708372"/>
            <a:ext cx="3193397" cy="764624"/>
          </a:xfrm>
          <a:prstGeom prst="rect">
            <a:avLst/>
          </a:prstGeom>
          <a:noFill/>
        </p:spPr>
        <p:txBody>
          <a:bodyPr wrap="square" lIns="0" tIns="36000" rIns="91440" bIns="36000" rtlCol="0">
            <a:spAutoFit/>
          </a:bodyPr>
          <a:lstStyle/>
          <a:p>
            <a:pPr marL="228600" indent="-228600">
              <a:lnSpc>
                <a:spcPct val="120000"/>
              </a:lnSpc>
              <a:spcBef>
                <a:spcPts val="400"/>
              </a:spcBef>
              <a:buFont typeface="+mj-lt"/>
              <a:buAutoNum type="arabicPeriod"/>
            </a:pPr>
            <a:r>
              <a:rPr lang="en-US" sz="1100" b="1" noProof="1">
                <a:latin typeface="+mj-lt"/>
              </a:rPr>
              <a:t>What do we want to achieve by scaling?</a:t>
            </a:r>
          </a:p>
          <a:p>
            <a:pPr marL="228600" indent="-228600">
              <a:lnSpc>
                <a:spcPct val="120000"/>
              </a:lnSpc>
              <a:spcBef>
                <a:spcPts val="400"/>
              </a:spcBef>
              <a:buFont typeface="+mj-lt"/>
              <a:buAutoNum type="arabicPeriod"/>
            </a:pPr>
            <a:r>
              <a:rPr lang="en-US" sz="1100" b="1" noProof="1">
                <a:latin typeface="+mj-lt"/>
              </a:rPr>
              <a:t>Prioritised target groups and contexts?</a:t>
            </a:r>
          </a:p>
          <a:p>
            <a:pPr marL="228600" indent="-228600">
              <a:lnSpc>
                <a:spcPct val="120000"/>
              </a:lnSpc>
              <a:spcBef>
                <a:spcPts val="400"/>
              </a:spcBef>
              <a:buFont typeface="+mj-lt"/>
              <a:buAutoNum type="arabicPeriod"/>
            </a:pPr>
            <a:r>
              <a:rPr lang="en-US" sz="1100" b="1" noProof="1">
                <a:latin typeface="+mj-lt"/>
              </a:rPr>
              <a:t>Key uncertainties in our scaling venture?</a:t>
            </a:r>
          </a:p>
        </p:txBody>
      </p:sp>
      <p:sp>
        <p:nvSpPr>
          <p:cNvPr id="3" name="TextBox 2">
            <a:extLst>
              <a:ext uri="{FF2B5EF4-FFF2-40B4-BE49-F238E27FC236}">
                <a16:creationId xmlns:a16="http://schemas.microsoft.com/office/drawing/2014/main" id="{65D720A7-BBA0-1D48-F821-C7E7821BF021}"/>
              </a:ext>
            </a:extLst>
          </p:cNvPr>
          <p:cNvSpPr txBox="1"/>
          <p:nvPr/>
        </p:nvSpPr>
        <p:spPr>
          <a:xfrm>
            <a:off x="7161476" y="4282536"/>
            <a:ext cx="4179313" cy="1050278"/>
          </a:xfrm>
          <a:prstGeom prst="rect">
            <a:avLst/>
          </a:prstGeom>
          <a:noFill/>
        </p:spPr>
        <p:txBody>
          <a:bodyPr wrap="square" lIns="0" tIns="36000" rIns="216000" bIns="36000" rtlCol="0">
            <a:spAutoFit/>
          </a:bodyPr>
          <a:lstStyle/>
          <a:p>
            <a:pPr>
              <a:lnSpc>
                <a:spcPct val="130000"/>
              </a:lnSpc>
              <a:spcBef>
                <a:spcPts val="1000"/>
              </a:spcBef>
            </a:pPr>
            <a:r>
              <a:rPr lang="en-US" sz="1000" i="1" noProof="1"/>
              <a:t>Once you have identified and defined the scaling potential of your solution, you formulate a scaling ambition. It describes the goal of your scaling venture: what you want to achieve, for whom, where, by when, and the biggest uncertainties you need to address. It helps create a clear strategic direction and identify the right scaling interventions and partners. </a:t>
            </a:r>
          </a:p>
        </p:txBody>
      </p:sp>
      <p:sp>
        <p:nvSpPr>
          <p:cNvPr id="2" name="TextBox 1">
            <a:extLst>
              <a:ext uri="{FF2B5EF4-FFF2-40B4-BE49-F238E27FC236}">
                <a16:creationId xmlns:a16="http://schemas.microsoft.com/office/drawing/2014/main" id="{F4548E81-77CE-18D2-25A0-F7D48CAF5B3A}"/>
              </a:ext>
            </a:extLst>
          </p:cNvPr>
          <p:cNvSpPr txBox="1"/>
          <p:nvPr/>
        </p:nvSpPr>
        <p:spPr>
          <a:xfrm>
            <a:off x="652460" y="844591"/>
            <a:ext cx="2725198" cy="461665"/>
          </a:xfrm>
          <a:prstGeom prst="rect">
            <a:avLst/>
          </a:prstGeom>
          <a:noFill/>
        </p:spPr>
        <p:txBody>
          <a:bodyPr wrap="square" rtlCol="0">
            <a:spAutoFit/>
          </a:bodyPr>
          <a:lstStyle/>
          <a:p>
            <a:r>
              <a:rPr lang="en-US" sz="1200" noProof="1">
                <a:latin typeface="Anonymous Pro" panose="02060609030202000504" pitchFamily="49" charset="0"/>
                <a:ea typeface="Anonymous Pro" panose="02060609030202000504" pitchFamily="49" charset="0"/>
                <a:cs typeface="Rubik Medium" panose="00000600000000000000" pitchFamily="2" charset="-79"/>
              </a:rPr>
              <a:t>What </a:t>
            </a:r>
            <a:r>
              <a:rPr lang="en-US" sz="1200" i="1" noProof="1">
                <a:latin typeface="Anonymous Pro" panose="02060609030202000504" pitchFamily="49" charset="0"/>
                <a:ea typeface="Anonymous Pro" panose="02060609030202000504" pitchFamily="49" charset="0"/>
                <a:cs typeface="Rubik Medium" panose="00000600000000000000" pitchFamily="2" charset="-79"/>
              </a:rPr>
              <a:t>could</a:t>
            </a:r>
            <a:r>
              <a:rPr lang="en-US" sz="1200" noProof="1">
                <a:latin typeface="Anonymous Pro" panose="02060609030202000504" pitchFamily="49" charset="0"/>
                <a:ea typeface="Anonymous Pro" panose="02060609030202000504" pitchFamily="49" charset="0"/>
                <a:cs typeface="Rubik Medium" panose="00000600000000000000" pitchFamily="2" charset="-79"/>
              </a:rPr>
              <a:t> we do? Who could be our future adopters and users?</a:t>
            </a:r>
          </a:p>
        </p:txBody>
      </p:sp>
      <p:sp>
        <p:nvSpPr>
          <p:cNvPr id="12" name="TextBox 11">
            <a:extLst>
              <a:ext uri="{FF2B5EF4-FFF2-40B4-BE49-F238E27FC236}">
                <a16:creationId xmlns:a16="http://schemas.microsoft.com/office/drawing/2014/main" id="{1B74635D-E2F2-A7CB-1104-718A402FEBE7}"/>
              </a:ext>
            </a:extLst>
          </p:cNvPr>
          <p:cNvSpPr txBox="1"/>
          <p:nvPr/>
        </p:nvSpPr>
        <p:spPr>
          <a:xfrm>
            <a:off x="8768037" y="859524"/>
            <a:ext cx="2796598" cy="430887"/>
          </a:xfrm>
          <a:prstGeom prst="rect">
            <a:avLst/>
          </a:prstGeom>
          <a:noFill/>
        </p:spPr>
        <p:txBody>
          <a:bodyPr wrap="square" rtlCol="0">
            <a:spAutoFit/>
          </a:bodyPr>
          <a:lstStyle/>
          <a:p>
            <a:pPr algn="r"/>
            <a:r>
              <a:rPr lang="en-US" sz="1050" noProof="1">
                <a:latin typeface="Anonymous Pro" panose="02060609030202000504" pitchFamily="49" charset="0"/>
                <a:ea typeface="Anonymous Pro" panose="02060609030202000504" pitchFamily="49" charset="0"/>
                <a:cs typeface="Rubik Medium" panose="00000600000000000000" pitchFamily="2" charset="-79"/>
              </a:rPr>
              <a:t>What do we </a:t>
            </a:r>
            <a:r>
              <a:rPr lang="en-US" sz="1050" i="1" noProof="1">
                <a:latin typeface="Anonymous Pro" panose="02060609030202000504" pitchFamily="49" charset="0"/>
                <a:ea typeface="Anonymous Pro" panose="02060609030202000504" pitchFamily="49" charset="0"/>
                <a:cs typeface="Rubik Medium" panose="00000600000000000000" pitchFamily="2" charset="-79"/>
              </a:rPr>
              <a:t>want</a:t>
            </a:r>
            <a:r>
              <a:rPr lang="en-US" sz="1050" noProof="1">
                <a:latin typeface="Anonymous Pro" panose="02060609030202000504" pitchFamily="49" charset="0"/>
                <a:ea typeface="Anonymous Pro" panose="02060609030202000504" pitchFamily="49" charset="0"/>
                <a:cs typeface="Rubik Medium" panose="00000600000000000000" pitchFamily="2" charset="-79"/>
              </a:rPr>
              <a:t> to do? Who do we want to solve the problem for?</a:t>
            </a:r>
          </a:p>
        </p:txBody>
      </p:sp>
      <p:sp>
        <p:nvSpPr>
          <p:cNvPr id="13" name="TextBox 12">
            <a:extLst>
              <a:ext uri="{FF2B5EF4-FFF2-40B4-BE49-F238E27FC236}">
                <a16:creationId xmlns:a16="http://schemas.microsoft.com/office/drawing/2014/main" id="{99F65BF7-6FAA-EA25-63CD-DBE05376A9E6}"/>
              </a:ext>
            </a:extLst>
          </p:cNvPr>
          <p:cNvSpPr txBox="1"/>
          <p:nvPr/>
        </p:nvSpPr>
        <p:spPr>
          <a:xfrm>
            <a:off x="627365" y="574029"/>
            <a:ext cx="1880396" cy="338554"/>
          </a:xfrm>
          <a:prstGeom prst="rect">
            <a:avLst/>
          </a:prstGeom>
          <a:noFill/>
        </p:spPr>
        <p:txBody>
          <a:bodyPr wrap="square" rtlCol="0">
            <a:spAutoFit/>
          </a:bodyPr>
          <a:lstStyle/>
          <a:p>
            <a:pPr algn="ctr"/>
            <a:r>
              <a:rPr lang="en-US" sz="1600" b="1" noProof="1">
                <a:latin typeface="+mj-lt"/>
                <a:ea typeface="Anonymous Pro" panose="02060609030202000504" pitchFamily="49" charset="0"/>
                <a:cs typeface="Rubik Medium" panose="00000600000000000000" pitchFamily="2" charset="-79"/>
              </a:rPr>
              <a:t>Scaling potential</a:t>
            </a:r>
          </a:p>
        </p:txBody>
      </p:sp>
      <p:sp>
        <p:nvSpPr>
          <p:cNvPr id="34" name="TextBox 33">
            <a:extLst>
              <a:ext uri="{FF2B5EF4-FFF2-40B4-BE49-F238E27FC236}">
                <a16:creationId xmlns:a16="http://schemas.microsoft.com/office/drawing/2014/main" id="{B1C41843-38B1-5AC1-8BD5-B66AC4F3D641}"/>
              </a:ext>
            </a:extLst>
          </p:cNvPr>
          <p:cNvSpPr txBox="1"/>
          <p:nvPr/>
        </p:nvSpPr>
        <p:spPr>
          <a:xfrm>
            <a:off x="9408163" y="574029"/>
            <a:ext cx="2156472" cy="338554"/>
          </a:xfrm>
          <a:prstGeom prst="rect">
            <a:avLst/>
          </a:prstGeom>
          <a:noFill/>
        </p:spPr>
        <p:txBody>
          <a:bodyPr wrap="square" rtlCol="0">
            <a:spAutoFit/>
          </a:bodyPr>
          <a:lstStyle/>
          <a:p>
            <a:pPr algn="r"/>
            <a:r>
              <a:rPr lang="en-US" sz="1600" b="1" noProof="1">
                <a:latin typeface="+mj-lt"/>
                <a:ea typeface="Anonymous Pro" panose="02060609030202000504" pitchFamily="49" charset="0"/>
                <a:cs typeface="Rubik Medium" panose="00000600000000000000" pitchFamily="2" charset="-79"/>
              </a:rPr>
              <a:t>Scaling ambition</a:t>
            </a:r>
          </a:p>
        </p:txBody>
      </p:sp>
      <p:sp>
        <p:nvSpPr>
          <p:cNvPr id="4" name="TextBox 50">
            <a:extLst>
              <a:ext uri="{FF2B5EF4-FFF2-40B4-BE49-F238E27FC236}">
                <a16:creationId xmlns:a16="http://schemas.microsoft.com/office/drawing/2014/main" id="{63FC902D-02A8-A8BA-200C-81AD6E4FAF78}"/>
              </a:ext>
            </a:extLst>
          </p:cNvPr>
          <p:cNvSpPr txBox="1"/>
          <p:nvPr/>
        </p:nvSpPr>
        <p:spPr>
          <a:xfrm>
            <a:off x="4291235" y="6429436"/>
            <a:ext cx="3300684" cy="232299"/>
          </a:xfrm>
          <a:prstGeom prst="rect">
            <a:avLst/>
          </a:prstGeom>
          <a:noFill/>
        </p:spPr>
        <p:txBody>
          <a:bodyPr wrap="none" lIns="0" tIns="36000" rIns="216000" bIns="36000" rtlCol="0">
            <a:spAutoFit/>
          </a:bodyPr>
          <a:lstStyle/>
          <a:p>
            <a:pPr algn="ctr">
              <a:lnSpc>
                <a:spcPct val="130000"/>
              </a:lnSpc>
              <a:spcBef>
                <a:spcPts val="1000"/>
              </a:spcBef>
            </a:pPr>
            <a:r>
              <a:rPr lang="en-US" sz="900" noProof="1">
                <a:solidFill>
                  <a:srgbClr val="464E8E"/>
                </a:solidFill>
              </a:rPr>
              <a:t>From understanding the potential → to defining the direction</a:t>
            </a:r>
          </a:p>
        </p:txBody>
      </p:sp>
    </p:spTree>
    <p:extLst>
      <p:ext uri="{BB962C8B-B14F-4D97-AF65-F5344CB8AC3E}">
        <p14:creationId xmlns:p14="http://schemas.microsoft.com/office/powerpoint/2010/main" val="621031695"/>
      </p:ext>
    </p:extLst>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645FA-EE6B-AA43-1943-33EBCB105D60}"/>
            </a:ext>
          </a:extLst>
        </p:cNvPr>
        <p:cNvGrpSpPr/>
        <p:nvPr/>
      </p:nvGrpSpPr>
      <p:grpSpPr>
        <a:xfrm>
          <a:off x="0" y="0"/>
          <a:ext cx="0" cy="0"/>
          <a:chOff x="0" y="0"/>
          <a:chExt cx="0" cy="0"/>
        </a:xfrm>
      </p:grpSpPr>
      <p:sp>
        <p:nvSpPr>
          <p:cNvPr id="6" name="Rectangle 4">
            <a:extLst>
              <a:ext uri="{FF2B5EF4-FFF2-40B4-BE49-F238E27FC236}">
                <a16:creationId xmlns:a16="http://schemas.microsoft.com/office/drawing/2014/main" id="{5C21E0CB-4011-A9C0-A55F-259F713BC346}"/>
              </a:ext>
            </a:extLst>
          </p:cNvPr>
          <p:cNvSpPr/>
          <p:nvPr/>
        </p:nvSpPr>
        <p:spPr>
          <a:xfrm>
            <a:off x="5972501" y="6145246"/>
            <a:ext cx="4392312" cy="619874"/>
          </a:xfrm>
          <a:prstGeom prst="rect">
            <a:avLst/>
          </a:prstGeom>
          <a:solidFill>
            <a:schemeClr val="bg2">
              <a:lumMod val="20000"/>
              <a:lumOff val="80000"/>
              <a:alpha val="502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3" name="Title 2">
            <a:extLst>
              <a:ext uri="{FF2B5EF4-FFF2-40B4-BE49-F238E27FC236}">
                <a16:creationId xmlns:a16="http://schemas.microsoft.com/office/drawing/2014/main" id="{8596B34D-570B-0F63-868F-29CB96CE4423}"/>
              </a:ext>
            </a:extLst>
          </p:cNvPr>
          <p:cNvSpPr>
            <a:spLocks noGrp="1"/>
          </p:cNvSpPr>
          <p:nvPr>
            <p:ph type="title"/>
          </p:nvPr>
        </p:nvSpPr>
        <p:spPr>
          <a:xfrm>
            <a:off x="753318" y="244520"/>
            <a:ext cx="9990668" cy="1066462"/>
          </a:xfrm>
        </p:spPr>
        <p:txBody>
          <a:bodyPr>
            <a:normAutofit/>
          </a:bodyPr>
          <a:lstStyle/>
          <a:p>
            <a:pPr lvl="0" defTabSz="914330">
              <a:spcBef>
                <a:spcPts val="0"/>
              </a:spcBef>
              <a:defRPr/>
            </a:pPr>
            <a:r>
              <a:rPr lang="en-US" sz="3600" noProof="1">
                <a:solidFill>
                  <a:srgbClr val="000000"/>
                </a:solidFill>
                <a:latin typeface="Innovation Norway" panose="020B0500030000000000" pitchFamily="34" charset="77"/>
              </a:rPr>
              <a:t>How to use the tool</a:t>
            </a:r>
          </a:p>
        </p:txBody>
      </p:sp>
      <p:cxnSp>
        <p:nvCxnSpPr>
          <p:cNvPr id="11" name="Straight Connector 10">
            <a:extLst>
              <a:ext uri="{FF2B5EF4-FFF2-40B4-BE49-F238E27FC236}">
                <a16:creationId xmlns:a16="http://schemas.microsoft.com/office/drawing/2014/main" id="{B4C6A7E2-6A90-016F-87D7-2C997459FA6D}"/>
              </a:ext>
            </a:extLst>
          </p:cNvPr>
          <p:cNvCxnSpPr/>
          <p:nvPr/>
        </p:nvCxnSpPr>
        <p:spPr>
          <a:xfrm>
            <a:off x="34600" y="1651172"/>
            <a:ext cx="1219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ACDE640-1A0E-CCE1-E9CE-BBA1D9B63CB7}"/>
              </a:ext>
            </a:extLst>
          </p:cNvPr>
          <p:cNvSpPr txBox="1"/>
          <p:nvPr/>
        </p:nvSpPr>
        <p:spPr>
          <a:xfrm>
            <a:off x="616125" y="1006384"/>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1</a:t>
            </a:r>
          </a:p>
        </p:txBody>
      </p:sp>
      <p:sp>
        <p:nvSpPr>
          <p:cNvPr id="13" name="TextBox 12">
            <a:extLst>
              <a:ext uri="{FF2B5EF4-FFF2-40B4-BE49-F238E27FC236}">
                <a16:creationId xmlns:a16="http://schemas.microsoft.com/office/drawing/2014/main" id="{44EC0AAA-26E9-A69C-242C-6793CA5D86EE}"/>
              </a:ext>
            </a:extLst>
          </p:cNvPr>
          <p:cNvSpPr txBox="1"/>
          <p:nvPr/>
        </p:nvSpPr>
        <p:spPr>
          <a:xfrm>
            <a:off x="5465451" y="1006384"/>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2</a:t>
            </a:r>
          </a:p>
        </p:txBody>
      </p:sp>
      <p:sp>
        <p:nvSpPr>
          <p:cNvPr id="17" name="Oval 16">
            <a:extLst>
              <a:ext uri="{FF2B5EF4-FFF2-40B4-BE49-F238E27FC236}">
                <a16:creationId xmlns:a16="http://schemas.microsoft.com/office/drawing/2014/main" id="{914A1153-49FA-010A-AFF6-CF7169281C66}"/>
              </a:ext>
            </a:extLst>
          </p:cNvPr>
          <p:cNvSpPr/>
          <p:nvPr/>
        </p:nvSpPr>
        <p:spPr>
          <a:xfrm>
            <a:off x="1157774" y="1579102"/>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8" name="Oval 17">
            <a:extLst>
              <a:ext uri="{FF2B5EF4-FFF2-40B4-BE49-F238E27FC236}">
                <a16:creationId xmlns:a16="http://schemas.microsoft.com/office/drawing/2014/main" id="{74B7DBB2-95D5-6BAE-E06C-DF0A21234482}"/>
              </a:ext>
            </a:extLst>
          </p:cNvPr>
          <p:cNvSpPr/>
          <p:nvPr/>
        </p:nvSpPr>
        <p:spPr>
          <a:xfrm>
            <a:off x="6007101" y="1579102"/>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2" name="Rectangle 21">
            <a:extLst>
              <a:ext uri="{FF2B5EF4-FFF2-40B4-BE49-F238E27FC236}">
                <a16:creationId xmlns:a16="http://schemas.microsoft.com/office/drawing/2014/main" id="{27E2626E-5607-C687-0F15-9E3C93969836}"/>
              </a:ext>
            </a:extLst>
          </p:cNvPr>
          <p:cNvSpPr/>
          <p:nvPr/>
        </p:nvSpPr>
        <p:spPr>
          <a:xfrm>
            <a:off x="1094983" y="1903217"/>
            <a:ext cx="3513882" cy="735330"/>
          </a:xfrm>
          <a:prstGeom prst="rect">
            <a:avLst/>
          </a:prstGeom>
        </p:spPr>
        <p:txBody>
          <a:bodyPr wrap="square">
            <a:spAutoFit/>
          </a:bodyPr>
          <a:lstStyle/>
          <a:p>
            <a:pPr>
              <a:lnSpc>
                <a:spcPct val="120000"/>
              </a:lnSpc>
            </a:pPr>
            <a:r>
              <a:rPr lang="en-US" sz="1200" b="1" noProof="1">
                <a:solidFill>
                  <a:srgbClr val="000000"/>
                </a:solidFill>
                <a:latin typeface="Century Gothic"/>
                <a:cs typeface="Heebo" panose="00000500000000000000" pitchFamily="2" charset="-79"/>
              </a:rPr>
              <a:t>Step 1: Map the scaling potential</a:t>
            </a:r>
          </a:p>
          <a:p>
            <a:pPr>
              <a:lnSpc>
                <a:spcPct val="120000"/>
              </a:lnSpc>
            </a:pPr>
            <a:endParaRPr lang="en-US" sz="1200" b="1" noProof="1">
              <a:solidFill>
                <a:srgbClr val="000000"/>
              </a:solidFill>
              <a:latin typeface="Century Gothic"/>
              <a:cs typeface="Heebo" panose="00000500000000000000" pitchFamily="2" charset="-79"/>
            </a:endParaRPr>
          </a:p>
          <a:p>
            <a:pPr marL="0" marR="0" lvl="0" indent="0" defTabSz="914330" rtl="0" eaLnBrk="1" fontAlgn="auto" latinLnBrk="0" hangingPunct="1">
              <a:lnSpc>
                <a:spcPct val="120000"/>
              </a:lnSpc>
              <a:spcBef>
                <a:spcPts val="0"/>
              </a:spcBef>
              <a:spcAft>
                <a:spcPts val="0"/>
              </a:spcAft>
              <a:buClrTx/>
              <a:buSzTx/>
              <a:buFontTx/>
              <a:buNone/>
              <a:tabLst/>
              <a:defRPr/>
            </a:pPr>
            <a:endParaRPr kumimoji="0" lang="en-US" sz="1200" b="1" i="0" u="none" strike="noStrike" kern="1200" cap="none" spc="0" normalizeH="0" baseline="0" noProof="1">
              <a:ln>
                <a:noFill/>
              </a:ln>
              <a:solidFill>
                <a:srgbClr val="000000"/>
              </a:solidFill>
              <a:effectLst/>
              <a:uLnTx/>
              <a:uFillTx/>
              <a:latin typeface="Century Gothic"/>
              <a:ea typeface="+mn-ea"/>
              <a:cs typeface="Heebo" panose="00000500000000000000" pitchFamily="2" charset="-79"/>
            </a:endParaRPr>
          </a:p>
        </p:txBody>
      </p:sp>
      <p:sp>
        <p:nvSpPr>
          <p:cNvPr id="23" name="Rectangle 22">
            <a:extLst>
              <a:ext uri="{FF2B5EF4-FFF2-40B4-BE49-F238E27FC236}">
                <a16:creationId xmlns:a16="http://schemas.microsoft.com/office/drawing/2014/main" id="{269FAF1C-98F9-12C2-6B7A-0C89E44D94D2}"/>
              </a:ext>
            </a:extLst>
          </p:cNvPr>
          <p:cNvSpPr/>
          <p:nvPr/>
        </p:nvSpPr>
        <p:spPr>
          <a:xfrm>
            <a:off x="1103463" y="2162529"/>
            <a:ext cx="4468468" cy="3672925"/>
          </a:xfrm>
          <a:prstGeom prst="rect">
            <a:avLst/>
          </a:prstGeom>
          <a:noFill/>
        </p:spPr>
        <p:txBody>
          <a:bodyPr wrap="square">
            <a:noAutofit/>
          </a:bodyPr>
          <a:lstStyle/>
          <a:p>
            <a:pPr lvl="0">
              <a:lnSpc>
                <a:spcPct val="130000"/>
              </a:lnSpc>
              <a:spcAft>
                <a:spcPts val="600"/>
              </a:spcAft>
            </a:pPr>
            <a:r>
              <a:rPr lang="en-US" sz="1000" noProof="1">
                <a:solidFill>
                  <a:schemeClr val="accent1"/>
                </a:solidFill>
              </a:rPr>
              <a:t>Goal: Understand the scope of where your solution could be relevant and who might be able and willing to explore a new solution</a:t>
            </a:r>
          </a:p>
          <a:p>
            <a:pPr marL="228600" lvl="0" indent="-228600">
              <a:lnSpc>
                <a:spcPct val="130000"/>
              </a:lnSpc>
              <a:buFont typeface="+mj-lt"/>
              <a:buAutoNum type="arabicPeriod"/>
            </a:pPr>
            <a:r>
              <a:rPr lang="en-US" sz="1000" b="1" noProof="1">
                <a:solidFill>
                  <a:srgbClr val="000000"/>
                </a:solidFill>
              </a:rPr>
              <a:t>Clarify the problem we intend to solve: </a:t>
            </a:r>
            <a:r>
              <a:rPr lang="en-US" sz="1000" noProof="1">
                <a:solidFill>
                  <a:srgbClr val="000000"/>
                </a:solidFill>
              </a:rPr>
              <a:t>What key problem(s) are we solving? Who is currently affected (directly and indirectly)?</a:t>
            </a:r>
          </a:p>
          <a:p>
            <a:pPr marL="228600" indent="-228600">
              <a:lnSpc>
                <a:spcPct val="130000"/>
              </a:lnSpc>
              <a:buFont typeface="+mj-lt"/>
              <a:buAutoNum type="arabicPeriod"/>
            </a:pPr>
            <a:r>
              <a:rPr lang="en-US" sz="1000" b="1" noProof="1">
                <a:solidFill>
                  <a:srgbClr val="000000"/>
                </a:solidFill>
              </a:rPr>
              <a:t>Identify potential problem owners: </a:t>
            </a:r>
            <a:r>
              <a:rPr lang="en-US" sz="1000" noProof="1">
                <a:solidFill>
                  <a:srgbClr val="000000"/>
                </a:solidFill>
              </a:rPr>
              <a:t>Who else might have the same problem(s)? In which contexts or sectors could this also be relevant? How widespread and significant is it? Think broadly at first to capture potential beyond your usual scope. </a:t>
            </a:r>
            <a:r>
              <a:rPr lang="en-US" sz="1000" noProof="1"/>
              <a:t>Of those, who are committed to addressing it? </a:t>
            </a:r>
          </a:p>
          <a:p>
            <a:pPr marL="228600" indent="-228600">
              <a:lnSpc>
                <a:spcPct val="130000"/>
              </a:lnSpc>
              <a:buFont typeface="+mj-lt"/>
              <a:buAutoNum type="arabicPeriod"/>
            </a:pPr>
            <a:r>
              <a:rPr lang="en-US" sz="1000" b="1" noProof="1">
                <a:solidFill>
                  <a:srgbClr val="000000"/>
                </a:solidFill>
              </a:rPr>
              <a:t>Assess interest, ability and willingness: </a:t>
            </a:r>
            <a:r>
              <a:rPr lang="en-GB" sz="1000" dirty="0"/>
              <a:t>Who owns the problem and sees it as important to solve? Who gains or loses if the problem(s) persist? Among the relevant users or adopters, to what extent are they willing and able to implement, pay for, or actively contribute to solving the problem and implementing the solution?</a:t>
            </a:r>
            <a:r>
              <a:rPr lang="en-US" sz="1000" noProof="1">
                <a:solidFill>
                  <a:srgbClr val="000000"/>
                </a:solidFill>
              </a:rPr>
              <a:t> </a:t>
            </a:r>
          </a:p>
          <a:p>
            <a:pPr marL="228600" indent="-228600">
              <a:lnSpc>
                <a:spcPct val="130000"/>
              </a:lnSpc>
              <a:buFont typeface="+mj-lt"/>
              <a:buAutoNum type="arabicPeriod"/>
            </a:pPr>
            <a:r>
              <a:rPr lang="en-US" sz="1000" b="1" noProof="1">
                <a:solidFill>
                  <a:srgbClr val="000000"/>
                </a:solidFill>
              </a:rPr>
              <a:t>Prioritise the most relevant target groups and contexts: </a:t>
            </a:r>
            <a:r>
              <a:rPr lang="en-US" sz="1000" noProof="1">
                <a:solidFill>
                  <a:srgbClr val="000000"/>
                </a:solidFill>
              </a:rPr>
              <a:t>Which groups are most likely relevant for you to engage with, in what contexts? Where do we see the strongest potential for uptake? Define your short-term focus (where to start) and long-term potential (where to expand).</a:t>
            </a:r>
            <a:endParaRPr kumimoji="0" lang="en-US" sz="1000" b="0" i="0" u="none" strike="noStrike" kern="1200" cap="none" spc="0" normalizeH="0" baseline="0" noProof="1">
              <a:ln>
                <a:noFill/>
              </a:ln>
              <a:solidFill>
                <a:srgbClr val="000000"/>
              </a:solidFill>
              <a:effectLst/>
              <a:uLnTx/>
              <a:uFillTx/>
              <a:latin typeface="Lato"/>
              <a:ea typeface="+mn-ea"/>
              <a:cs typeface="+mn-cs"/>
            </a:endParaRPr>
          </a:p>
        </p:txBody>
      </p:sp>
      <p:sp>
        <p:nvSpPr>
          <p:cNvPr id="24" name="Rectangle 23">
            <a:extLst>
              <a:ext uri="{FF2B5EF4-FFF2-40B4-BE49-F238E27FC236}">
                <a16:creationId xmlns:a16="http://schemas.microsoft.com/office/drawing/2014/main" id="{6AB6E53F-C8BD-15D5-DE0A-04853F10BDF0}"/>
              </a:ext>
            </a:extLst>
          </p:cNvPr>
          <p:cNvSpPr/>
          <p:nvPr/>
        </p:nvSpPr>
        <p:spPr>
          <a:xfrm>
            <a:off x="5972501" y="1903217"/>
            <a:ext cx="3043977" cy="513730"/>
          </a:xfrm>
          <a:prstGeom prst="rect">
            <a:avLst/>
          </a:prstGeom>
        </p:spPr>
        <p:txBody>
          <a:bodyPr wrap="square">
            <a:spAutoFit/>
          </a:bodyPr>
          <a:lstStyle/>
          <a:p>
            <a:pPr>
              <a:lnSpc>
                <a:spcPct val="120000"/>
              </a:lnSpc>
            </a:pPr>
            <a:r>
              <a:rPr lang="en-US" sz="1200" b="1" noProof="1">
                <a:solidFill>
                  <a:srgbClr val="000000"/>
                </a:solidFill>
                <a:latin typeface="Century Gothic"/>
                <a:cs typeface="Heebo" panose="00000500000000000000" pitchFamily="2" charset="-79"/>
              </a:rPr>
              <a:t>Step 2: Draft your scaling ambition</a:t>
            </a:r>
          </a:p>
          <a:p>
            <a:pPr marL="0" marR="0" lvl="0" indent="0" defTabSz="914330" rtl="0" eaLnBrk="1" fontAlgn="auto" latinLnBrk="0" hangingPunct="1">
              <a:lnSpc>
                <a:spcPct val="120000"/>
              </a:lnSpc>
              <a:spcBef>
                <a:spcPts val="0"/>
              </a:spcBef>
              <a:spcAft>
                <a:spcPts val="0"/>
              </a:spcAft>
              <a:buClrTx/>
              <a:buSzTx/>
              <a:buFontTx/>
              <a:buNone/>
              <a:tabLst/>
              <a:defRPr/>
            </a:pPr>
            <a:endParaRPr kumimoji="0" lang="en-US" sz="1200" b="1" i="0" u="none" strike="noStrike" kern="1200" cap="none" spc="0" normalizeH="0" baseline="0" noProof="1">
              <a:ln>
                <a:noFill/>
              </a:ln>
              <a:solidFill>
                <a:srgbClr val="000000"/>
              </a:solidFill>
              <a:effectLst/>
              <a:uLnTx/>
              <a:uFillTx/>
              <a:latin typeface="Century Gothic"/>
              <a:ea typeface="+mn-ea"/>
              <a:cs typeface="Heebo" panose="00000500000000000000" pitchFamily="2" charset="-79"/>
            </a:endParaRPr>
          </a:p>
        </p:txBody>
      </p:sp>
      <p:sp>
        <p:nvSpPr>
          <p:cNvPr id="25" name="Rectangle 24">
            <a:extLst>
              <a:ext uri="{FF2B5EF4-FFF2-40B4-BE49-F238E27FC236}">
                <a16:creationId xmlns:a16="http://schemas.microsoft.com/office/drawing/2014/main" id="{8C18F2F1-C494-9DC1-0D30-16C4D5AAB13E}"/>
              </a:ext>
            </a:extLst>
          </p:cNvPr>
          <p:cNvSpPr/>
          <p:nvPr/>
        </p:nvSpPr>
        <p:spPr>
          <a:xfrm>
            <a:off x="5972501" y="2162530"/>
            <a:ext cx="5980830" cy="4005327"/>
          </a:xfrm>
          <a:prstGeom prst="rect">
            <a:avLst/>
          </a:prstGeom>
          <a:noFill/>
        </p:spPr>
        <p:txBody>
          <a:bodyPr wrap="square">
            <a:spAutoFit/>
          </a:bodyPr>
          <a:lstStyle/>
          <a:p>
            <a:pPr lvl="0">
              <a:lnSpc>
                <a:spcPct val="130000"/>
              </a:lnSpc>
              <a:spcAft>
                <a:spcPts val="600"/>
              </a:spcAft>
            </a:pPr>
            <a:r>
              <a:rPr lang="en-US" sz="1000" noProof="1">
                <a:solidFill>
                  <a:schemeClr val="accent1"/>
                </a:solidFill>
              </a:rPr>
              <a:t>Goal: Define a clear direction for what you want to achieve through scaling</a:t>
            </a:r>
          </a:p>
          <a:p>
            <a:pPr lvl="0">
              <a:lnSpc>
                <a:spcPct val="130000"/>
              </a:lnSpc>
              <a:spcAft>
                <a:spcPts val="600"/>
              </a:spcAft>
            </a:pPr>
            <a:r>
              <a:rPr lang="en-US" sz="1000" noProof="1"/>
              <a:t>Your scaling ambition should describe what you want to scale, for whom, where, </a:t>
            </a:r>
            <a:br>
              <a:rPr lang="en-US" sz="1000" noProof="1"/>
            </a:br>
            <a:r>
              <a:rPr lang="en-US" sz="1000" noProof="1"/>
              <a:t>and over what timeframe. It helps create a strategic direction, identify the right scaling interventions and partners. </a:t>
            </a:r>
            <a:r>
              <a:rPr lang="en-GB" sz="1000" dirty="0"/>
              <a:t>Revisiting and refining these elements</a:t>
            </a:r>
            <a:r>
              <a:rPr lang="en-US" sz="1000" noProof="1"/>
              <a:t> with your partners throughout the project is key to obtaining and maintaining support for what you are trying to achieve. </a:t>
            </a:r>
            <a:r>
              <a:rPr lang="en-US" sz="1000" i="1" noProof="1"/>
              <a:t>For a more comprehensive version of this tool – see the Scaling scan.</a:t>
            </a:r>
            <a:endParaRPr lang="en-US" sz="1000" noProof="1"/>
          </a:p>
          <a:p>
            <a:pPr marL="228600" lvl="0" indent="-228600">
              <a:lnSpc>
                <a:spcPct val="140000"/>
              </a:lnSpc>
              <a:buFont typeface="+mj-lt"/>
              <a:buAutoNum type="arabicPeriod"/>
            </a:pPr>
            <a:r>
              <a:rPr lang="en-US" sz="1000" b="1" noProof="1">
                <a:solidFill>
                  <a:srgbClr val="000000"/>
                </a:solidFill>
              </a:rPr>
              <a:t>Define your time horizon</a:t>
            </a:r>
            <a:r>
              <a:rPr lang="en-US" sz="1000" noProof="1">
                <a:solidFill>
                  <a:srgbClr val="000000"/>
                </a:solidFill>
              </a:rPr>
              <a:t>: What is your timeframe (e.g. 1, 3, or 5 years)? </a:t>
            </a:r>
          </a:p>
          <a:p>
            <a:pPr marL="228600" lvl="0" indent="-228600">
              <a:lnSpc>
                <a:spcPct val="140000"/>
              </a:lnSpc>
              <a:buFont typeface="+mj-lt"/>
              <a:buAutoNum type="arabicPeriod"/>
            </a:pPr>
            <a:r>
              <a:rPr lang="en-US" sz="1000" b="1" noProof="1">
                <a:solidFill>
                  <a:srgbClr val="000000"/>
                </a:solidFill>
              </a:rPr>
              <a:t>Define your overall aim</a:t>
            </a:r>
            <a:r>
              <a:rPr lang="en-US" sz="1000" noProof="1">
                <a:solidFill>
                  <a:srgbClr val="000000"/>
                </a:solidFill>
              </a:rPr>
              <a:t>: What impact or outcomes do you want to achieve through scaling? What change do you want to see? Be as specific and concrete as possible.</a:t>
            </a:r>
          </a:p>
          <a:p>
            <a:pPr marL="228600" lvl="0" indent="-228600">
              <a:lnSpc>
                <a:spcPct val="140000"/>
              </a:lnSpc>
              <a:buFont typeface="+mj-lt"/>
              <a:buAutoNum type="arabicPeriod"/>
            </a:pPr>
            <a:r>
              <a:rPr lang="en-US" sz="1000" b="1" noProof="1">
                <a:solidFill>
                  <a:srgbClr val="000000"/>
                </a:solidFill>
              </a:rPr>
              <a:t>Define what, for whom, and where</a:t>
            </a:r>
            <a:r>
              <a:rPr lang="en-US" sz="1000" noProof="1">
                <a:solidFill>
                  <a:srgbClr val="000000"/>
                </a:solidFill>
              </a:rPr>
              <a:t>: Depending on where you are in the process, define what is possible: What are you scaling (solution, service or model)? Who are your target groups (users, adopters, and intermediaries)? What type of population are you targeting (e.g. households, organisations, specific groups)? In which contexts will you scale (Geography (country, region), sector (health, education, etc.) or new user groups in the same area as the pilot)? Be as concrete as possible at this early stage. </a:t>
            </a:r>
          </a:p>
          <a:p>
            <a:pPr marL="228600" lvl="0" indent="-228600">
              <a:lnSpc>
                <a:spcPct val="140000"/>
              </a:lnSpc>
              <a:buFont typeface="+mj-lt"/>
              <a:buAutoNum type="arabicPeriod"/>
            </a:pPr>
            <a:r>
              <a:rPr lang="en-US" sz="1000" b="1" noProof="1">
                <a:solidFill>
                  <a:srgbClr val="000000"/>
                </a:solidFill>
              </a:rPr>
              <a:t>Identify key uncertainties</a:t>
            </a:r>
            <a:r>
              <a:rPr lang="en-US" sz="1000" noProof="1">
                <a:solidFill>
                  <a:srgbClr val="000000"/>
                </a:solidFill>
              </a:rPr>
              <a:t>: What are we unsure about? What assumptions are we making about demand, feasibility, adoption, context or the existing dynamics? These become hypotheses to test moving forward.</a:t>
            </a:r>
          </a:p>
        </p:txBody>
      </p:sp>
      <p:sp>
        <p:nvSpPr>
          <p:cNvPr id="2" name="Rectangle 4">
            <a:extLst>
              <a:ext uri="{FF2B5EF4-FFF2-40B4-BE49-F238E27FC236}">
                <a16:creationId xmlns:a16="http://schemas.microsoft.com/office/drawing/2014/main" id="{3E5A6DB5-9188-4CFA-9E61-6B5BF4284EE8}"/>
              </a:ext>
            </a:extLst>
          </p:cNvPr>
          <p:cNvSpPr/>
          <p:nvPr/>
        </p:nvSpPr>
        <p:spPr>
          <a:xfrm>
            <a:off x="7819755" y="338019"/>
            <a:ext cx="3920690" cy="1205833"/>
          </a:xfrm>
          <a:prstGeom prst="rect">
            <a:avLst/>
          </a:prstGeom>
          <a:solidFill>
            <a:schemeClr val="bg2">
              <a:lumMod val="20000"/>
              <a:lumOff val="80000"/>
              <a:alpha val="502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4" name="TextBox 1">
            <a:extLst>
              <a:ext uri="{FF2B5EF4-FFF2-40B4-BE49-F238E27FC236}">
                <a16:creationId xmlns:a16="http://schemas.microsoft.com/office/drawing/2014/main" id="{E56BCDA4-1D7A-F39A-7507-925B66FAF986}"/>
              </a:ext>
            </a:extLst>
          </p:cNvPr>
          <p:cNvSpPr txBox="1"/>
          <p:nvPr/>
        </p:nvSpPr>
        <p:spPr>
          <a:xfrm>
            <a:off x="8186162" y="574322"/>
            <a:ext cx="3252520" cy="650169"/>
          </a:xfrm>
          <a:prstGeom prst="rect">
            <a:avLst/>
          </a:prstGeom>
          <a:noFill/>
        </p:spPr>
        <p:txBody>
          <a:bodyPr wrap="square" lIns="0" tIns="36000" rIns="91440" bIns="36000" rtlCol="0">
            <a:spAutoFit/>
          </a:bodyPr>
          <a:lstStyle/>
          <a:p>
            <a:pPr lvl="0">
              <a:lnSpc>
                <a:spcPct val="130000"/>
              </a:lnSpc>
              <a:spcAft>
                <a:spcPts val="600"/>
              </a:spcAft>
            </a:pPr>
            <a:r>
              <a:rPr lang="en-US" sz="1000" b="1" i="1" noProof="1"/>
              <a:t>Advice:</a:t>
            </a:r>
            <a:r>
              <a:rPr lang="en-US" sz="1000" i="1" noProof="1"/>
              <a:t> Start broad, then narrow down. Be as concrete as possible. Focus on realistic and relevant opportunities. Use the tool to guide decisions, not just document ideas.</a:t>
            </a:r>
          </a:p>
        </p:txBody>
      </p:sp>
      <p:sp>
        <p:nvSpPr>
          <p:cNvPr id="5" name="TextBox 4">
            <a:extLst>
              <a:ext uri="{FF2B5EF4-FFF2-40B4-BE49-F238E27FC236}">
                <a16:creationId xmlns:a16="http://schemas.microsoft.com/office/drawing/2014/main" id="{EF15D17A-DBB1-4839-E86C-8FA76DFE4678}"/>
              </a:ext>
            </a:extLst>
          </p:cNvPr>
          <p:cNvSpPr txBox="1"/>
          <p:nvPr/>
        </p:nvSpPr>
        <p:spPr>
          <a:xfrm>
            <a:off x="6418651" y="6224602"/>
            <a:ext cx="3946162" cy="450114"/>
          </a:xfrm>
          <a:prstGeom prst="rect">
            <a:avLst/>
          </a:prstGeom>
          <a:noFill/>
        </p:spPr>
        <p:txBody>
          <a:bodyPr wrap="square" lIns="0" tIns="36000" rIns="216000" bIns="36000" rtlCol="0">
            <a:spAutoFit/>
          </a:bodyPr>
          <a:lstStyle/>
          <a:p>
            <a:pPr>
              <a:lnSpc>
                <a:spcPct val="130000"/>
              </a:lnSpc>
              <a:spcBef>
                <a:spcPts val="1000"/>
              </a:spcBef>
            </a:pPr>
            <a:r>
              <a:rPr lang="en-US" sz="1000" i="1" noProof="1">
                <a:solidFill>
                  <a:srgbClr val="000000"/>
                </a:solidFill>
              </a:rPr>
              <a:t>Note: Your scaling ambition is not final. It is a working hypothesis that should be tested, refined and strengthened over time.</a:t>
            </a:r>
          </a:p>
        </p:txBody>
      </p:sp>
      <p:grpSp>
        <p:nvGrpSpPr>
          <p:cNvPr id="7" name="Group 330">
            <a:extLst>
              <a:ext uri="{FF2B5EF4-FFF2-40B4-BE49-F238E27FC236}">
                <a16:creationId xmlns:a16="http://schemas.microsoft.com/office/drawing/2014/main" id="{01C78C52-609C-B9CE-C327-B84C3FC3D76B}"/>
              </a:ext>
            </a:extLst>
          </p:cNvPr>
          <p:cNvGrpSpPr>
            <a:grpSpLocks noChangeAspect="1"/>
          </p:cNvGrpSpPr>
          <p:nvPr/>
        </p:nvGrpSpPr>
        <p:grpSpPr>
          <a:xfrm>
            <a:off x="6007242" y="6178494"/>
            <a:ext cx="288000" cy="287994"/>
            <a:chOff x="8287453" y="5303710"/>
            <a:chExt cx="446373" cy="446364"/>
          </a:xfrm>
          <a:noFill/>
        </p:grpSpPr>
        <p:sp>
          <p:nvSpPr>
            <p:cNvPr id="8" name="Free Form 331">
              <a:extLst>
                <a:ext uri="{FF2B5EF4-FFF2-40B4-BE49-F238E27FC236}">
                  <a16:creationId xmlns:a16="http://schemas.microsoft.com/office/drawing/2014/main" id="{8451E655-C718-5296-85AB-1626C453FDDD}"/>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9" name="Free Form 332">
              <a:extLst>
                <a:ext uri="{FF2B5EF4-FFF2-40B4-BE49-F238E27FC236}">
                  <a16:creationId xmlns:a16="http://schemas.microsoft.com/office/drawing/2014/main" id="{B4509977-71CF-D774-389E-763C68776D3F}"/>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10" name="Free Form 333">
              <a:extLst>
                <a:ext uri="{FF2B5EF4-FFF2-40B4-BE49-F238E27FC236}">
                  <a16:creationId xmlns:a16="http://schemas.microsoft.com/office/drawing/2014/main" id="{9FC58F27-3E2D-A705-F6D1-A31410B6185B}"/>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14" name="Free Form 334">
              <a:extLst>
                <a:ext uri="{FF2B5EF4-FFF2-40B4-BE49-F238E27FC236}">
                  <a16:creationId xmlns:a16="http://schemas.microsoft.com/office/drawing/2014/main" id="{F92D8B0F-D281-F9E1-AE40-EAED75B79988}"/>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grpSp>
    </p:spTree>
    <p:extLst>
      <p:ext uri="{BB962C8B-B14F-4D97-AF65-F5344CB8AC3E}">
        <p14:creationId xmlns:p14="http://schemas.microsoft.com/office/powerpoint/2010/main" val="4208920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E813C-8957-5389-BD72-3AB75089256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512641A6-8324-49F8-65C5-CDBF96989F99}"/>
              </a:ext>
            </a:extLst>
          </p:cNvPr>
          <p:cNvGrpSpPr/>
          <p:nvPr/>
        </p:nvGrpSpPr>
        <p:grpSpPr>
          <a:xfrm>
            <a:off x="286871" y="265043"/>
            <a:ext cx="4712918" cy="6023496"/>
            <a:chOff x="286871" y="265043"/>
            <a:chExt cx="4712918" cy="6023496"/>
          </a:xfrm>
          <a:effectLst>
            <a:outerShdw blurRad="170817" dist="50800" dir="12102190" algn="ctr" rotWithShape="0">
              <a:schemeClr val="accent3">
                <a:lumMod val="50000"/>
                <a:alpha val="15364"/>
              </a:schemeClr>
            </a:outerShdw>
          </a:effectLst>
        </p:grpSpPr>
        <p:sp>
          <p:nvSpPr>
            <p:cNvPr id="73" name="Rounded Rectangle 72">
              <a:extLst>
                <a:ext uri="{FF2B5EF4-FFF2-40B4-BE49-F238E27FC236}">
                  <a16:creationId xmlns:a16="http://schemas.microsoft.com/office/drawing/2014/main" id="{1204CCD9-8542-1EF0-CB39-4B0989F72F00}"/>
                </a:ext>
              </a:extLst>
            </p:cNvPr>
            <p:cNvSpPr/>
            <p:nvPr/>
          </p:nvSpPr>
          <p:spPr>
            <a:xfrm>
              <a:off x="286871" y="3339280"/>
              <a:ext cx="4712916" cy="2949259"/>
            </a:xfrm>
            <a:prstGeom prst="roundRect">
              <a:avLst>
                <a:gd name="adj" fmla="val 1507"/>
              </a:avLst>
            </a:prstGeom>
            <a:solidFill>
              <a:schemeClr val="bg1"/>
            </a:solid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65" name="Rounded Rectangle 64">
              <a:extLst>
                <a:ext uri="{FF2B5EF4-FFF2-40B4-BE49-F238E27FC236}">
                  <a16:creationId xmlns:a16="http://schemas.microsoft.com/office/drawing/2014/main" id="{5B95E8F0-9FA5-725B-4912-372B05FDE054}"/>
                </a:ext>
              </a:extLst>
            </p:cNvPr>
            <p:cNvSpPr/>
            <p:nvPr/>
          </p:nvSpPr>
          <p:spPr>
            <a:xfrm>
              <a:off x="286871" y="265043"/>
              <a:ext cx="4712918" cy="2949260"/>
            </a:xfrm>
            <a:prstGeom prst="roundRect">
              <a:avLst>
                <a:gd name="adj" fmla="val 1507"/>
              </a:avLst>
            </a:prstGeom>
            <a:solidFill>
              <a:schemeClr val="bg1"/>
            </a:solid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grpSp>
      <p:grpSp>
        <p:nvGrpSpPr>
          <p:cNvPr id="8" name="Group 7">
            <a:extLst>
              <a:ext uri="{FF2B5EF4-FFF2-40B4-BE49-F238E27FC236}">
                <a16:creationId xmlns:a16="http://schemas.microsoft.com/office/drawing/2014/main" id="{2944B91A-61CD-8094-8684-1E2543ADD21D}"/>
              </a:ext>
            </a:extLst>
          </p:cNvPr>
          <p:cNvGrpSpPr/>
          <p:nvPr/>
        </p:nvGrpSpPr>
        <p:grpSpPr>
          <a:xfrm>
            <a:off x="7301909" y="265043"/>
            <a:ext cx="4650244" cy="6023496"/>
            <a:chOff x="7301909" y="265043"/>
            <a:chExt cx="4650244" cy="6023496"/>
          </a:xfrm>
          <a:effectLst>
            <a:outerShdw blurRad="170817" dist="50800" dir="2820000" algn="ctr" rotWithShape="0">
              <a:schemeClr val="accent3">
                <a:lumMod val="50000"/>
                <a:alpha val="15364"/>
              </a:schemeClr>
            </a:outerShdw>
          </a:effectLst>
        </p:grpSpPr>
        <p:sp>
          <p:nvSpPr>
            <p:cNvPr id="74" name="Rounded Rectangle 73">
              <a:extLst>
                <a:ext uri="{FF2B5EF4-FFF2-40B4-BE49-F238E27FC236}">
                  <a16:creationId xmlns:a16="http://schemas.microsoft.com/office/drawing/2014/main" id="{8C4AE5F9-23AF-5713-D1A7-A7F20FD9FEDF}"/>
                </a:ext>
              </a:extLst>
            </p:cNvPr>
            <p:cNvSpPr/>
            <p:nvPr/>
          </p:nvSpPr>
          <p:spPr>
            <a:xfrm>
              <a:off x="7301909" y="3339281"/>
              <a:ext cx="4650244" cy="2949258"/>
            </a:xfrm>
            <a:prstGeom prst="roundRect">
              <a:avLst>
                <a:gd name="adj" fmla="val 1507"/>
              </a:avLst>
            </a:prstGeom>
            <a:solidFill>
              <a:schemeClr val="bg1"/>
            </a:solid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58" name="Rounded Rectangle 57">
              <a:extLst>
                <a:ext uri="{FF2B5EF4-FFF2-40B4-BE49-F238E27FC236}">
                  <a16:creationId xmlns:a16="http://schemas.microsoft.com/office/drawing/2014/main" id="{A60644F7-3452-8A0B-F2B1-A22D03190D57}"/>
                </a:ext>
              </a:extLst>
            </p:cNvPr>
            <p:cNvSpPr/>
            <p:nvPr/>
          </p:nvSpPr>
          <p:spPr>
            <a:xfrm>
              <a:off x="7301909" y="265043"/>
              <a:ext cx="4650244" cy="2949259"/>
            </a:xfrm>
            <a:prstGeom prst="roundRect">
              <a:avLst>
                <a:gd name="adj" fmla="val 1507"/>
              </a:avLst>
            </a:prstGeom>
            <a:solidFill>
              <a:schemeClr val="bg1"/>
            </a:solid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grpSp>
      <p:sp>
        <p:nvSpPr>
          <p:cNvPr id="5" name="Free Form 11">
            <a:extLst>
              <a:ext uri="{FF2B5EF4-FFF2-40B4-BE49-F238E27FC236}">
                <a16:creationId xmlns:a16="http://schemas.microsoft.com/office/drawing/2014/main" id="{36D2A96F-D7C6-0A2A-D095-5076A7692156}"/>
              </a:ext>
            </a:extLst>
          </p:cNvPr>
          <p:cNvSpPr/>
          <p:nvPr/>
        </p:nvSpPr>
        <p:spPr>
          <a:xfrm rot="6956620">
            <a:off x="4722804" y="2041345"/>
            <a:ext cx="2567963" cy="2360557"/>
          </a:xfrm>
          <a:custGeom>
            <a:avLst/>
            <a:gdLst/>
            <a:ahLst/>
            <a:cxnLst/>
            <a:rect l="0" t="0" r="0" b="0"/>
            <a:pathLst>
              <a:path w="3295840" h="3029648">
                <a:moveTo>
                  <a:pt x="5448" y="1246670"/>
                </a:moveTo>
                <a:cubicBezTo>
                  <a:pt x="0" y="2054428"/>
                  <a:pt x="526059" y="2724454"/>
                  <a:pt x="1333093" y="2855429"/>
                </a:cubicBezTo>
                <a:cubicBezTo>
                  <a:pt x="2389238" y="3029648"/>
                  <a:pt x="3295840" y="2117534"/>
                  <a:pt x="2853156" y="1079639"/>
                </a:cubicBezTo>
                <a:cubicBezTo>
                  <a:pt x="2595816" y="468985"/>
                  <a:pt x="1927466" y="73456"/>
                  <a:pt x="1289646" y="17805"/>
                </a:cubicBezTo>
                <a:cubicBezTo>
                  <a:pt x="1096695" y="0"/>
                  <a:pt x="896658" y="15493"/>
                  <a:pt x="715619" y="83502"/>
                </a:cubicBezTo>
                <a:cubicBezTo>
                  <a:pt x="241541" y="254901"/>
                  <a:pt x="761" y="753313"/>
                  <a:pt x="5460" y="1244066"/>
                </a:cubicBezTo>
                <a:close/>
              </a:path>
            </a:pathLst>
          </a:custGeom>
          <a:solidFill>
            <a:srgbClr val="71F89F">
              <a:alpha val="69999"/>
            </a:srgbClr>
          </a:solidFill>
          <a:ln w="12700" cap="flat" cmpd="sng">
            <a:noFill/>
            <a:prstDash val="solid"/>
            <a:miter lim="800000"/>
          </a:ln>
        </p:spPr>
        <p:txBody>
          <a:bodyPr anchor="ctr">
            <a:spAutoFit/>
          </a:bodyPr>
          <a:lstStyle/>
          <a:p>
            <a:pPr algn="ctr"/>
            <a:endParaRPr lang="en-US" noProof="1"/>
          </a:p>
        </p:txBody>
      </p:sp>
      <p:sp>
        <p:nvSpPr>
          <p:cNvPr id="14" name="Free Form 15">
            <a:extLst>
              <a:ext uri="{FF2B5EF4-FFF2-40B4-BE49-F238E27FC236}">
                <a16:creationId xmlns:a16="http://schemas.microsoft.com/office/drawing/2014/main" id="{03DEBCF6-697D-68A9-C440-90332296F76B}"/>
              </a:ext>
            </a:extLst>
          </p:cNvPr>
          <p:cNvSpPr/>
          <p:nvPr/>
        </p:nvSpPr>
        <p:spPr>
          <a:xfrm>
            <a:off x="7324614" y="3688604"/>
            <a:ext cx="15358" cy="15348"/>
          </a:xfrm>
          <a:custGeom>
            <a:avLst/>
            <a:gdLst/>
            <a:ahLst/>
            <a:cxnLst/>
            <a:rect l="0" t="0" r="0" b="0"/>
            <a:pathLst>
              <a:path w="19710" h="19697">
                <a:moveTo>
                  <a:pt x="15100" y="16802"/>
                </a:moveTo>
                <a:cubicBezTo>
                  <a:pt x="18935" y="13906"/>
                  <a:pt x="19710" y="8445"/>
                  <a:pt x="16814" y="4597"/>
                </a:cubicBezTo>
                <a:cubicBezTo>
                  <a:pt x="13906" y="762"/>
                  <a:pt x="8445" y="0"/>
                  <a:pt x="4610" y="2895"/>
                </a:cubicBezTo>
                <a:cubicBezTo>
                  <a:pt x="761" y="5791"/>
                  <a:pt x="0" y="11252"/>
                  <a:pt x="2895" y="15087"/>
                </a:cubicBezTo>
                <a:cubicBezTo>
                  <a:pt x="5803" y="18935"/>
                  <a:pt x="11264" y="19697"/>
                  <a:pt x="15100" y="16802"/>
                </a:cubicBezTo>
                <a:close/>
              </a:path>
            </a:pathLst>
          </a:custGeom>
          <a:solidFill>
            <a:srgbClr val="36D7C0">
              <a:alpha val="39999"/>
            </a:srgbClr>
          </a:solidFill>
          <a:ln w="12700" cap="flat" cmpd="sng">
            <a:noFill/>
            <a:prstDash val="solid"/>
            <a:miter lim="800000"/>
          </a:ln>
        </p:spPr>
        <p:txBody>
          <a:bodyPr anchor="ctr">
            <a:spAutoFit/>
          </a:bodyPr>
          <a:lstStyle/>
          <a:p>
            <a:pPr algn="ctr"/>
            <a:endParaRPr lang="en-US" noProof="1"/>
          </a:p>
        </p:txBody>
      </p:sp>
      <p:sp>
        <p:nvSpPr>
          <p:cNvPr id="15" name="Free Form 4">
            <a:extLst>
              <a:ext uri="{FF2B5EF4-FFF2-40B4-BE49-F238E27FC236}">
                <a16:creationId xmlns:a16="http://schemas.microsoft.com/office/drawing/2014/main" id="{01526945-2AA7-94FF-3160-AA3D5C635C85}"/>
              </a:ext>
            </a:extLst>
          </p:cNvPr>
          <p:cNvSpPr/>
          <p:nvPr/>
        </p:nvSpPr>
        <p:spPr>
          <a:xfrm>
            <a:off x="4782051" y="1782260"/>
            <a:ext cx="2703903" cy="2703913"/>
          </a:xfrm>
          <a:custGeom>
            <a:avLst/>
            <a:gdLst/>
            <a:ahLst/>
            <a:cxnLst/>
            <a:rect l="0" t="0" r="0" b="0"/>
            <a:pathLst>
              <a:path w="3470313" h="3470325">
                <a:moveTo>
                  <a:pt x="3470313" y="1735162"/>
                </a:moveTo>
                <a:cubicBezTo>
                  <a:pt x="3470313" y="776858"/>
                  <a:pt x="2693454" y="0"/>
                  <a:pt x="1735150" y="0"/>
                </a:cubicBezTo>
                <a:cubicBezTo>
                  <a:pt x="776858" y="0"/>
                  <a:pt x="0" y="776858"/>
                  <a:pt x="0" y="1735162"/>
                </a:cubicBezTo>
                <a:cubicBezTo>
                  <a:pt x="0" y="2693466"/>
                  <a:pt x="776858" y="3470325"/>
                  <a:pt x="1735150" y="3470325"/>
                </a:cubicBezTo>
                <a:cubicBezTo>
                  <a:pt x="2693454" y="3470325"/>
                  <a:pt x="3470313" y="2693466"/>
                  <a:pt x="3470313" y="1735162"/>
                </a:cubicBezTo>
                <a:close/>
              </a:path>
            </a:pathLst>
          </a:custGeom>
          <a:noFill/>
          <a:ln w="31750" cap="flat" cmpd="sng">
            <a:solidFill>
              <a:srgbClr val="71F89F"/>
            </a:solidFill>
            <a:prstDash val="solid"/>
            <a:miter lim="800000"/>
          </a:ln>
        </p:spPr>
        <p:txBody>
          <a:bodyPr anchor="ctr">
            <a:spAutoFit/>
          </a:bodyPr>
          <a:lstStyle/>
          <a:p>
            <a:pPr algn="ctr"/>
            <a:endParaRPr lang="en-US" noProof="1"/>
          </a:p>
        </p:txBody>
      </p:sp>
      <p:sp>
        <p:nvSpPr>
          <p:cNvPr id="16" name="Free Form 20">
            <a:extLst>
              <a:ext uri="{FF2B5EF4-FFF2-40B4-BE49-F238E27FC236}">
                <a16:creationId xmlns:a16="http://schemas.microsoft.com/office/drawing/2014/main" id="{CC63A86B-9550-1B61-1D7A-B6BDB293E29F}"/>
              </a:ext>
            </a:extLst>
          </p:cNvPr>
          <p:cNvSpPr/>
          <p:nvPr/>
        </p:nvSpPr>
        <p:spPr>
          <a:xfrm>
            <a:off x="6934909" y="2011512"/>
            <a:ext cx="114755" cy="114745"/>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71F89F"/>
          </a:solidFill>
          <a:ln w="50800" cap="flat" cmpd="sng">
            <a:solidFill>
              <a:srgbClr val="FFFFFF"/>
            </a:solidFill>
            <a:prstDash val="solid"/>
            <a:miter lim="800000"/>
          </a:ln>
        </p:spPr>
        <p:txBody>
          <a:bodyPr anchor="ctr">
            <a:spAutoFit/>
          </a:bodyPr>
          <a:lstStyle/>
          <a:p>
            <a:pPr algn="ctr"/>
            <a:endParaRPr lang="en-US" noProof="1"/>
          </a:p>
        </p:txBody>
      </p:sp>
      <p:sp>
        <p:nvSpPr>
          <p:cNvPr id="17" name="Free Form 20">
            <a:extLst>
              <a:ext uri="{FF2B5EF4-FFF2-40B4-BE49-F238E27FC236}">
                <a16:creationId xmlns:a16="http://schemas.microsoft.com/office/drawing/2014/main" id="{EA419E41-060B-DE8F-9529-FD00BC9FF7F1}"/>
              </a:ext>
            </a:extLst>
          </p:cNvPr>
          <p:cNvSpPr/>
          <p:nvPr/>
        </p:nvSpPr>
        <p:spPr>
          <a:xfrm>
            <a:off x="4939366" y="2307260"/>
            <a:ext cx="114755" cy="114745"/>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71F89F"/>
          </a:solidFill>
          <a:ln w="50800" cap="flat" cmpd="sng">
            <a:solidFill>
              <a:srgbClr val="FFFFFF"/>
            </a:solidFill>
            <a:prstDash val="solid"/>
            <a:miter lim="800000"/>
          </a:ln>
        </p:spPr>
        <p:txBody>
          <a:bodyPr anchor="ctr">
            <a:spAutoFit/>
          </a:bodyPr>
          <a:lstStyle/>
          <a:p>
            <a:pPr algn="ctr"/>
            <a:endParaRPr lang="en-US" noProof="1"/>
          </a:p>
        </p:txBody>
      </p:sp>
      <p:sp>
        <p:nvSpPr>
          <p:cNvPr id="18" name="Free Form 20">
            <a:extLst>
              <a:ext uri="{FF2B5EF4-FFF2-40B4-BE49-F238E27FC236}">
                <a16:creationId xmlns:a16="http://schemas.microsoft.com/office/drawing/2014/main" id="{7DDA9E8D-EA9E-550E-091A-C15F93863A9C}"/>
              </a:ext>
            </a:extLst>
          </p:cNvPr>
          <p:cNvSpPr/>
          <p:nvPr/>
        </p:nvSpPr>
        <p:spPr>
          <a:xfrm>
            <a:off x="5054121" y="3984961"/>
            <a:ext cx="114755" cy="114745"/>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71F89F"/>
          </a:solidFill>
          <a:ln w="50800" cap="flat" cmpd="sng">
            <a:solidFill>
              <a:srgbClr val="FFFFFF"/>
            </a:solidFill>
            <a:prstDash val="solid"/>
            <a:miter lim="800000"/>
          </a:ln>
        </p:spPr>
        <p:txBody>
          <a:bodyPr anchor="ctr">
            <a:spAutoFit/>
          </a:bodyPr>
          <a:lstStyle/>
          <a:p>
            <a:pPr algn="ctr"/>
            <a:endParaRPr lang="en-US" noProof="1"/>
          </a:p>
        </p:txBody>
      </p:sp>
      <p:sp>
        <p:nvSpPr>
          <p:cNvPr id="19" name="Free Form 20">
            <a:extLst>
              <a:ext uri="{FF2B5EF4-FFF2-40B4-BE49-F238E27FC236}">
                <a16:creationId xmlns:a16="http://schemas.microsoft.com/office/drawing/2014/main" id="{EABC4D22-4A3D-1492-2793-3A75165C2A2D}"/>
              </a:ext>
            </a:extLst>
          </p:cNvPr>
          <p:cNvSpPr/>
          <p:nvPr/>
        </p:nvSpPr>
        <p:spPr>
          <a:xfrm>
            <a:off x="7145719" y="3905299"/>
            <a:ext cx="114755" cy="114745"/>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71F89F"/>
          </a:solidFill>
          <a:ln w="50800" cap="flat" cmpd="sng">
            <a:solidFill>
              <a:srgbClr val="FFFFFF"/>
            </a:solidFill>
            <a:prstDash val="solid"/>
            <a:miter lim="800000"/>
          </a:ln>
        </p:spPr>
        <p:txBody>
          <a:bodyPr anchor="ctr">
            <a:spAutoFit/>
          </a:bodyPr>
          <a:lstStyle/>
          <a:p>
            <a:pPr algn="ctr"/>
            <a:endParaRPr lang="en-US" noProof="1"/>
          </a:p>
        </p:txBody>
      </p:sp>
      <p:sp>
        <p:nvSpPr>
          <p:cNvPr id="20" name="TextBox 19">
            <a:extLst>
              <a:ext uri="{FF2B5EF4-FFF2-40B4-BE49-F238E27FC236}">
                <a16:creationId xmlns:a16="http://schemas.microsoft.com/office/drawing/2014/main" id="{81D92459-E66B-46FD-930D-7B79F8606CBE}"/>
              </a:ext>
            </a:extLst>
          </p:cNvPr>
          <p:cNvSpPr txBox="1"/>
          <p:nvPr/>
        </p:nvSpPr>
        <p:spPr>
          <a:xfrm>
            <a:off x="5396245" y="3027768"/>
            <a:ext cx="1384267" cy="770330"/>
          </a:xfrm>
          <a:prstGeom prst="rect">
            <a:avLst/>
          </a:prstGeom>
          <a:noFill/>
        </p:spPr>
        <p:txBody>
          <a:bodyPr wrap="square" lIns="0" tIns="36000" rIns="0" bIns="36000" rtlCol="0">
            <a:spAutoFit/>
          </a:bodyPr>
          <a:lstStyle/>
          <a:p>
            <a:pPr algn="ctr">
              <a:spcBef>
                <a:spcPts val="1000"/>
              </a:spcBef>
            </a:pPr>
            <a:r>
              <a:rPr lang="en-US" sz="1100" noProof="1"/>
              <a:t>Step 1</a:t>
            </a:r>
          </a:p>
          <a:p>
            <a:pPr algn="ctr">
              <a:spcBef>
                <a:spcPts val="1000"/>
              </a:spcBef>
            </a:pPr>
            <a:r>
              <a:rPr lang="en-US" sz="1300" b="1" noProof="1">
                <a:latin typeface="+mj-lt"/>
              </a:rPr>
              <a:t>Map the scaling potential</a:t>
            </a:r>
          </a:p>
        </p:txBody>
      </p:sp>
      <p:grpSp>
        <p:nvGrpSpPr>
          <p:cNvPr id="21" name="Group 20">
            <a:extLst>
              <a:ext uri="{FF2B5EF4-FFF2-40B4-BE49-F238E27FC236}">
                <a16:creationId xmlns:a16="http://schemas.microsoft.com/office/drawing/2014/main" id="{2D7C72D5-2265-6A70-B211-ED361368296B}"/>
              </a:ext>
            </a:extLst>
          </p:cNvPr>
          <p:cNvGrpSpPr/>
          <p:nvPr/>
        </p:nvGrpSpPr>
        <p:grpSpPr>
          <a:xfrm>
            <a:off x="5927407" y="2604589"/>
            <a:ext cx="337186" cy="337201"/>
            <a:chOff x="8598521" y="4993918"/>
            <a:chExt cx="310146" cy="310160"/>
          </a:xfrm>
        </p:grpSpPr>
        <p:sp>
          <p:nvSpPr>
            <p:cNvPr id="22" name="Free Form 20">
              <a:extLst>
                <a:ext uri="{FF2B5EF4-FFF2-40B4-BE49-F238E27FC236}">
                  <a16:creationId xmlns:a16="http://schemas.microsoft.com/office/drawing/2014/main" id="{AA5B8F4D-096D-C475-0C49-1AF7E8F342E1}"/>
                </a:ext>
              </a:extLst>
            </p:cNvPr>
            <p:cNvSpPr/>
            <p:nvPr/>
          </p:nvSpPr>
          <p:spPr>
            <a:xfrm>
              <a:off x="8598521" y="4993918"/>
              <a:ext cx="310146" cy="310160"/>
            </a:xfrm>
            <a:custGeom>
              <a:avLst/>
              <a:gdLst/>
              <a:ahLst/>
              <a:cxnLst/>
              <a:rect l="0" t="0" r="0" b="0"/>
              <a:pathLst>
                <a:path w="310146" h="310159">
                  <a:moveTo>
                    <a:pt x="310146" y="155079"/>
                  </a:moveTo>
                  <a:cubicBezTo>
                    <a:pt x="310146" y="240728"/>
                    <a:pt x="240715" y="310159"/>
                    <a:pt x="155067" y="310159"/>
                  </a:cubicBezTo>
                  <a:cubicBezTo>
                    <a:pt x="69430" y="310159"/>
                    <a:pt x="0" y="240728"/>
                    <a:pt x="0" y="155079"/>
                  </a:cubicBezTo>
                  <a:cubicBezTo>
                    <a:pt x="0" y="69430"/>
                    <a:pt x="69430" y="0"/>
                    <a:pt x="155067" y="0"/>
                  </a:cubicBezTo>
                  <a:cubicBezTo>
                    <a:pt x="240715" y="0"/>
                    <a:pt x="310146" y="69430"/>
                    <a:pt x="310146" y="155079"/>
                  </a:cubicBezTo>
                  <a:close/>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sp>
          <p:nvSpPr>
            <p:cNvPr id="23" name="Free Form 21">
              <a:extLst>
                <a:ext uri="{FF2B5EF4-FFF2-40B4-BE49-F238E27FC236}">
                  <a16:creationId xmlns:a16="http://schemas.microsoft.com/office/drawing/2014/main" id="{634C3E6F-A2B1-95A3-3B71-1A4E9C39C288}"/>
                </a:ext>
              </a:extLst>
            </p:cNvPr>
            <p:cNvSpPr/>
            <p:nvPr/>
          </p:nvSpPr>
          <p:spPr>
            <a:xfrm>
              <a:off x="8677587" y="5073001"/>
              <a:ext cx="152007" cy="151994"/>
            </a:xfrm>
            <a:custGeom>
              <a:avLst/>
              <a:gdLst/>
              <a:ahLst/>
              <a:cxnLst/>
              <a:rect l="0" t="0" r="0" b="0"/>
              <a:pathLst>
                <a:path w="152006" h="151993">
                  <a:moveTo>
                    <a:pt x="152006" y="75996"/>
                  </a:moveTo>
                  <a:cubicBezTo>
                    <a:pt x="152006" y="117970"/>
                    <a:pt x="117983" y="151993"/>
                    <a:pt x="76009" y="151993"/>
                  </a:cubicBezTo>
                  <a:cubicBezTo>
                    <a:pt x="34036" y="151993"/>
                    <a:pt x="0" y="117970"/>
                    <a:pt x="0" y="75996"/>
                  </a:cubicBezTo>
                  <a:cubicBezTo>
                    <a:pt x="0" y="34023"/>
                    <a:pt x="34036" y="0"/>
                    <a:pt x="76009" y="0"/>
                  </a:cubicBezTo>
                  <a:cubicBezTo>
                    <a:pt x="117983" y="0"/>
                    <a:pt x="152006" y="34023"/>
                    <a:pt x="152006" y="75996"/>
                  </a:cubicBezTo>
                  <a:close/>
                </a:path>
              </a:pathLst>
            </a:custGeom>
            <a:noFill/>
            <a:ln w="6350" cap="rnd" cmpd="sng">
              <a:solidFill>
                <a:srgbClr val="000000">
                  <a:alpha val="100000"/>
                </a:srgbClr>
              </a:solidFill>
              <a:prstDash val="solid"/>
              <a:miter lim="800000"/>
            </a:ln>
          </p:spPr>
          <p:txBody>
            <a:bodyPr anchor="ctr">
              <a:spAutoFit/>
            </a:bodyPr>
            <a:lstStyle/>
            <a:p>
              <a:pPr algn="ctr"/>
              <a:endParaRPr lang="en-US" noProof="1"/>
            </a:p>
          </p:txBody>
        </p:sp>
      </p:grpSp>
      <p:sp>
        <p:nvSpPr>
          <p:cNvPr id="24" name="Oval 23">
            <a:extLst>
              <a:ext uri="{FF2B5EF4-FFF2-40B4-BE49-F238E27FC236}">
                <a16:creationId xmlns:a16="http://schemas.microsoft.com/office/drawing/2014/main" id="{80E83A9E-A368-7A5C-0153-35F321C0B013}"/>
              </a:ext>
            </a:extLst>
          </p:cNvPr>
          <p:cNvSpPr/>
          <p:nvPr/>
        </p:nvSpPr>
        <p:spPr>
          <a:xfrm>
            <a:off x="4253611" y="1673875"/>
            <a:ext cx="937972" cy="937969"/>
          </a:xfrm>
          <a:prstGeom prst="ellipse">
            <a:avLst/>
          </a:prstGeom>
          <a:solidFill>
            <a:srgbClr val="71F89F">
              <a:alpha val="14000"/>
            </a:srgbClr>
          </a:solidFill>
          <a:ln w="0">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1">
              <a:ln>
                <a:noFill/>
              </a:ln>
              <a:solidFill>
                <a:srgbClr val="F9F9FB"/>
              </a:solidFill>
              <a:effectLst/>
              <a:uLnTx/>
              <a:uFillTx/>
              <a:latin typeface="Lato"/>
              <a:ea typeface="+mn-ea"/>
              <a:cs typeface="+mn-cs"/>
            </a:endParaRPr>
          </a:p>
        </p:txBody>
      </p:sp>
      <p:sp>
        <p:nvSpPr>
          <p:cNvPr id="26" name="Oval 25">
            <a:extLst>
              <a:ext uri="{FF2B5EF4-FFF2-40B4-BE49-F238E27FC236}">
                <a16:creationId xmlns:a16="http://schemas.microsoft.com/office/drawing/2014/main" id="{1F7A315B-DBA0-0ED2-CD1B-4BBBA1D39714}"/>
              </a:ext>
            </a:extLst>
          </p:cNvPr>
          <p:cNvSpPr/>
          <p:nvPr/>
        </p:nvSpPr>
        <p:spPr>
          <a:xfrm>
            <a:off x="6770608" y="1357396"/>
            <a:ext cx="918693" cy="918691"/>
          </a:xfrm>
          <a:prstGeom prst="ellipse">
            <a:avLst/>
          </a:prstGeom>
          <a:solidFill>
            <a:srgbClr val="71F89F">
              <a:alpha val="14000"/>
            </a:srgbClr>
          </a:solidFill>
          <a:ln w="0">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1">
              <a:ln>
                <a:noFill/>
              </a:ln>
              <a:solidFill>
                <a:srgbClr val="F9F9FB"/>
              </a:solidFill>
              <a:effectLst/>
              <a:uLnTx/>
              <a:uFillTx/>
              <a:latin typeface="Lato"/>
              <a:ea typeface="+mn-ea"/>
              <a:cs typeface="+mn-cs"/>
            </a:endParaRPr>
          </a:p>
        </p:txBody>
      </p:sp>
      <p:sp>
        <p:nvSpPr>
          <p:cNvPr id="28" name="Oval 27">
            <a:extLst>
              <a:ext uri="{FF2B5EF4-FFF2-40B4-BE49-F238E27FC236}">
                <a16:creationId xmlns:a16="http://schemas.microsoft.com/office/drawing/2014/main" id="{56B052F1-1170-A695-4E51-6DA18BBA8B68}"/>
              </a:ext>
            </a:extLst>
          </p:cNvPr>
          <p:cNvSpPr/>
          <p:nvPr/>
        </p:nvSpPr>
        <p:spPr>
          <a:xfrm>
            <a:off x="6780512" y="3778948"/>
            <a:ext cx="1186063" cy="1186061"/>
          </a:xfrm>
          <a:prstGeom prst="ellipse">
            <a:avLst/>
          </a:prstGeom>
          <a:solidFill>
            <a:srgbClr val="71F89F">
              <a:alpha val="14000"/>
            </a:srgbClr>
          </a:solidFill>
          <a:ln w="0">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1">
              <a:ln>
                <a:noFill/>
              </a:ln>
              <a:solidFill>
                <a:srgbClr val="F9F9FB"/>
              </a:solidFill>
              <a:effectLst/>
              <a:uLnTx/>
              <a:uFillTx/>
              <a:latin typeface="Lato"/>
              <a:ea typeface="+mn-ea"/>
              <a:cs typeface="+mn-cs"/>
            </a:endParaRPr>
          </a:p>
        </p:txBody>
      </p:sp>
      <p:sp>
        <p:nvSpPr>
          <p:cNvPr id="29" name="Oval 28">
            <a:extLst>
              <a:ext uri="{FF2B5EF4-FFF2-40B4-BE49-F238E27FC236}">
                <a16:creationId xmlns:a16="http://schemas.microsoft.com/office/drawing/2014/main" id="{BA553730-48EC-828F-A2CD-E2544520D23B}"/>
              </a:ext>
            </a:extLst>
          </p:cNvPr>
          <p:cNvSpPr/>
          <p:nvPr/>
        </p:nvSpPr>
        <p:spPr>
          <a:xfrm>
            <a:off x="4297182" y="3862680"/>
            <a:ext cx="1060259" cy="1013604"/>
          </a:xfrm>
          <a:prstGeom prst="ellipse">
            <a:avLst/>
          </a:prstGeom>
          <a:solidFill>
            <a:srgbClr val="71F89F">
              <a:alpha val="14000"/>
            </a:srgbClr>
          </a:solidFill>
          <a:ln w="0">
            <a:no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1">
              <a:ln>
                <a:noFill/>
              </a:ln>
              <a:solidFill>
                <a:srgbClr val="F9F9FB"/>
              </a:solidFill>
              <a:effectLst/>
              <a:uLnTx/>
              <a:uFillTx/>
              <a:latin typeface="Lato"/>
              <a:ea typeface="+mn-ea"/>
              <a:cs typeface="+mn-cs"/>
            </a:endParaRPr>
          </a:p>
        </p:txBody>
      </p:sp>
      <p:sp>
        <p:nvSpPr>
          <p:cNvPr id="10" name="Process">
            <a:extLst>
              <a:ext uri="{FF2B5EF4-FFF2-40B4-BE49-F238E27FC236}">
                <a16:creationId xmlns:a16="http://schemas.microsoft.com/office/drawing/2014/main" id="{E4D751CD-1D1F-B4F4-62A2-9261FCE6E95F}"/>
              </a:ext>
            </a:extLst>
          </p:cNvPr>
          <p:cNvSpPr txBox="1"/>
          <p:nvPr/>
        </p:nvSpPr>
        <p:spPr>
          <a:xfrm>
            <a:off x="490310" y="518870"/>
            <a:ext cx="3893414" cy="1031767"/>
          </a:xfrm>
          <a:prstGeom prst="rect">
            <a:avLst/>
          </a:prstGeom>
          <a:noFill/>
          <a:ln>
            <a:noFill/>
          </a:ln>
        </p:spPr>
        <p:txBody>
          <a:bodyPr wrap="square" lIns="91440" tIns="0" rIns="91440" bIns="0" anchor="t"/>
          <a:lstStyle/>
          <a:p>
            <a:pPr lvl="0" defTabSz="912813" eaLnBrk="0" fontAlgn="base" hangingPunct="0">
              <a:lnSpc>
                <a:spcPct val="120000"/>
              </a:lnSpc>
              <a:spcBef>
                <a:spcPct val="0"/>
              </a:spcBef>
              <a:spcAft>
                <a:spcPts val="400"/>
              </a:spcAft>
              <a:defRPr/>
            </a:pPr>
            <a:r>
              <a:rPr lang="en-US" sz="1100" b="1" noProof="1">
                <a:latin typeface="+mj-lt"/>
              </a:rPr>
              <a:t>1.</a:t>
            </a:r>
            <a:br>
              <a:rPr lang="en-US" sz="1100" b="1" noProof="1">
                <a:latin typeface="+mj-lt"/>
              </a:rPr>
            </a:br>
            <a:r>
              <a:rPr lang="en-US" sz="1100" b="1" noProof="1">
                <a:latin typeface="+mj-lt"/>
              </a:rPr>
              <a:t>What problem(s) are we intending to solve?</a:t>
            </a:r>
          </a:p>
          <a:p>
            <a:pPr defTabSz="912813" eaLnBrk="0" fontAlgn="base" hangingPunct="0">
              <a:lnSpc>
                <a:spcPct val="120000"/>
              </a:lnSpc>
              <a:spcBef>
                <a:spcPct val="0"/>
              </a:spcBef>
              <a:spcAft>
                <a:spcPts val="1000"/>
              </a:spcAft>
              <a:defRPr/>
            </a:pPr>
            <a:r>
              <a:rPr lang="en-US" sz="1000" noProof="1"/>
              <a:t>What are the key problem(s) we intend to address and solve? </a:t>
            </a:r>
            <a:r>
              <a:rPr lang="en-US" sz="1000" noProof="1">
                <a:solidFill>
                  <a:srgbClr val="000000"/>
                </a:solidFill>
              </a:rPr>
              <a:t>Who is currently affected (directly and indirectly)?</a:t>
            </a:r>
          </a:p>
          <a:p>
            <a:pPr defTabSz="912813" eaLnBrk="0" fontAlgn="base" hangingPunct="0">
              <a:lnSpc>
                <a:spcPct val="120000"/>
              </a:lnSpc>
              <a:spcBef>
                <a:spcPct val="0"/>
              </a:spcBef>
              <a:spcAft>
                <a:spcPts val="400"/>
              </a:spcAft>
              <a:defRPr/>
            </a:pPr>
            <a:r>
              <a:rPr lang="en-US" sz="1000" noProof="1">
                <a:solidFill>
                  <a:srgbClr val="464E8E"/>
                </a:solidFill>
              </a:rPr>
              <a:t>Write here</a:t>
            </a:r>
          </a:p>
          <a:p>
            <a:pPr defTabSz="912813" eaLnBrk="0" fontAlgn="base" hangingPunct="0">
              <a:lnSpc>
                <a:spcPct val="120000"/>
              </a:lnSpc>
              <a:spcBef>
                <a:spcPct val="0"/>
              </a:spcBef>
              <a:spcAft>
                <a:spcPts val="400"/>
              </a:spcAft>
              <a:defRPr/>
            </a:pPr>
            <a:endParaRPr lang="en-US" sz="1000" noProof="1"/>
          </a:p>
        </p:txBody>
      </p:sp>
      <p:sp>
        <p:nvSpPr>
          <p:cNvPr id="69" name="TextBox 68">
            <a:extLst>
              <a:ext uri="{FF2B5EF4-FFF2-40B4-BE49-F238E27FC236}">
                <a16:creationId xmlns:a16="http://schemas.microsoft.com/office/drawing/2014/main" id="{86DA0973-7F1E-87EF-1248-5AC12E4EDC9F}"/>
              </a:ext>
            </a:extLst>
          </p:cNvPr>
          <p:cNvSpPr txBox="1"/>
          <p:nvPr/>
        </p:nvSpPr>
        <p:spPr>
          <a:xfrm>
            <a:off x="7438995" y="415262"/>
            <a:ext cx="3906929" cy="1970411"/>
          </a:xfrm>
          <a:prstGeom prst="rect">
            <a:avLst/>
          </a:prstGeom>
          <a:noFill/>
        </p:spPr>
        <p:txBody>
          <a:bodyPr wrap="square" lIns="91440" rIns="91440" rtlCol="0">
            <a:spAutoFit/>
          </a:bodyPr>
          <a:lstStyle/>
          <a:p>
            <a:pPr lvl="0" defTabSz="912813" eaLnBrk="0" fontAlgn="base" hangingPunct="0">
              <a:lnSpc>
                <a:spcPct val="120000"/>
              </a:lnSpc>
              <a:spcBef>
                <a:spcPct val="0"/>
              </a:spcBef>
              <a:spcAft>
                <a:spcPts val="400"/>
              </a:spcAft>
              <a:defRPr/>
            </a:pPr>
            <a:r>
              <a:rPr lang="en-US" sz="1100" b="1" noProof="1">
                <a:latin typeface="+mj-lt"/>
              </a:rPr>
              <a:t>2.</a:t>
            </a:r>
            <a:br>
              <a:rPr lang="en-US" sz="1100" b="1" noProof="1">
                <a:latin typeface="+mj-lt"/>
              </a:rPr>
            </a:br>
            <a:r>
              <a:rPr lang="en-US" sz="1100" b="1" noProof="1">
                <a:latin typeface="+mj-lt"/>
              </a:rPr>
              <a:t>Who has the same problem(s)? Identify potential problem owners</a:t>
            </a:r>
          </a:p>
          <a:p>
            <a:pPr defTabSz="912813" eaLnBrk="0" fontAlgn="base" hangingPunct="0">
              <a:lnSpc>
                <a:spcPct val="120000"/>
              </a:lnSpc>
              <a:spcBef>
                <a:spcPct val="0"/>
              </a:spcBef>
              <a:spcAft>
                <a:spcPts val="1000"/>
              </a:spcAft>
              <a:defRPr/>
            </a:pPr>
            <a:r>
              <a:rPr lang="en-US" sz="1000" noProof="1"/>
              <a:t>Who experiences the problem across relevant contexts? </a:t>
            </a:r>
            <a:r>
              <a:rPr lang="en-US" sz="1000" noProof="1">
                <a:solidFill>
                  <a:srgbClr val="000000"/>
                </a:solidFill>
              </a:rPr>
              <a:t>Who owns the problem? </a:t>
            </a:r>
            <a:r>
              <a:rPr lang="sv-SE" sz="1000" dirty="0" err="1"/>
              <a:t>Who</a:t>
            </a:r>
            <a:r>
              <a:rPr lang="sv-SE" sz="1000" dirty="0"/>
              <a:t> </a:t>
            </a:r>
            <a:r>
              <a:rPr lang="sv-SE" sz="1000" dirty="0" err="1"/>
              <a:t>gains</a:t>
            </a:r>
            <a:r>
              <a:rPr lang="sv-SE" sz="1000" dirty="0"/>
              <a:t> or </a:t>
            </a:r>
            <a:r>
              <a:rPr lang="sv-SE" sz="1000" dirty="0" err="1"/>
              <a:t>loses</a:t>
            </a:r>
            <a:r>
              <a:rPr lang="sv-SE" sz="1000" dirty="0"/>
              <a:t> </a:t>
            </a:r>
            <a:r>
              <a:rPr lang="sv-SE" sz="1000" dirty="0" err="1"/>
              <a:t>if</a:t>
            </a:r>
            <a:r>
              <a:rPr lang="sv-SE" sz="1000" dirty="0"/>
              <a:t> the problem(s) </a:t>
            </a:r>
            <a:r>
              <a:rPr lang="sv-SE" sz="1000" dirty="0" err="1"/>
              <a:t>persist</a:t>
            </a:r>
            <a:r>
              <a:rPr lang="sv-SE" sz="1000" dirty="0"/>
              <a:t>? </a:t>
            </a:r>
            <a:r>
              <a:rPr lang="en-US" sz="1000" noProof="1"/>
              <a:t>Of those, who are committed to addressing it? How widespread and significant is the problem? </a:t>
            </a:r>
            <a:r>
              <a:rPr lang="en-US" sz="1000" noProof="1">
                <a:solidFill>
                  <a:srgbClr val="000000"/>
                </a:solidFill>
              </a:rPr>
              <a:t>Think broadly at first to capture potential beyond your usual scope. </a:t>
            </a:r>
          </a:p>
          <a:p>
            <a:pPr defTabSz="912813" eaLnBrk="0" fontAlgn="base" hangingPunct="0">
              <a:lnSpc>
                <a:spcPct val="120000"/>
              </a:lnSpc>
              <a:spcBef>
                <a:spcPct val="0"/>
              </a:spcBef>
              <a:spcAft>
                <a:spcPts val="400"/>
              </a:spcAft>
              <a:defRPr/>
            </a:pPr>
            <a:r>
              <a:rPr lang="en-US" sz="1000" noProof="1">
                <a:solidFill>
                  <a:srgbClr val="464E8E"/>
                </a:solidFill>
              </a:rPr>
              <a:t>Write here</a:t>
            </a:r>
          </a:p>
        </p:txBody>
      </p:sp>
      <p:sp>
        <p:nvSpPr>
          <p:cNvPr id="6" name="TextBox 5">
            <a:extLst>
              <a:ext uri="{FF2B5EF4-FFF2-40B4-BE49-F238E27FC236}">
                <a16:creationId xmlns:a16="http://schemas.microsoft.com/office/drawing/2014/main" id="{20138AC2-C404-27A0-A061-1F5952E6C49E}"/>
              </a:ext>
            </a:extLst>
          </p:cNvPr>
          <p:cNvSpPr txBox="1"/>
          <p:nvPr/>
        </p:nvSpPr>
        <p:spPr>
          <a:xfrm>
            <a:off x="7442660" y="3534291"/>
            <a:ext cx="3903264" cy="1785745"/>
          </a:xfrm>
          <a:prstGeom prst="rect">
            <a:avLst/>
          </a:prstGeom>
          <a:noFill/>
        </p:spPr>
        <p:txBody>
          <a:bodyPr wrap="square" lIns="91440" rIns="91440" rtlCol="0">
            <a:spAutoFit/>
          </a:bodyPr>
          <a:lstStyle/>
          <a:p>
            <a:pPr defTabSz="912813" eaLnBrk="0" fontAlgn="base" hangingPunct="0">
              <a:lnSpc>
                <a:spcPct val="120000"/>
              </a:lnSpc>
              <a:spcBef>
                <a:spcPct val="0"/>
              </a:spcBef>
              <a:spcAft>
                <a:spcPts val="400"/>
              </a:spcAft>
              <a:defRPr/>
            </a:pPr>
            <a:r>
              <a:rPr lang="en-US" sz="1100" b="1" noProof="1">
                <a:latin typeface="+mj-lt"/>
              </a:rPr>
              <a:t>3.</a:t>
            </a:r>
            <a:br>
              <a:rPr lang="en-US" sz="1100" b="1" noProof="1">
                <a:latin typeface="+mj-lt"/>
              </a:rPr>
            </a:br>
            <a:r>
              <a:rPr lang="sv-SE" sz="1100" b="1" dirty="0" err="1">
                <a:latin typeface="+mj-lt"/>
              </a:rPr>
              <a:t>Who</a:t>
            </a:r>
            <a:r>
              <a:rPr lang="sv-SE" sz="1100" b="1" dirty="0">
                <a:latin typeface="+mj-lt"/>
              </a:rPr>
              <a:t> is </a:t>
            </a:r>
            <a:r>
              <a:rPr lang="sv-SE" sz="1100" b="1" dirty="0" err="1">
                <a:latin typeface="+mj-lt"/>
              </a:rPr>
              <a:t>likely</a:t>
            </a:r>
            <a:r>
              <a:rPr lang="sv-SE" sz="1100" b="1" dirty="0">
                <a:latin typeface="+mj-lt"/>
              </a:rPr>
              <a:t> </a:t>
            </a:r>
            <a:r>
              <a:rPr lang="sv-SE" sz="1100" b="1" dirty="0" err="1">
                <a:latin typeface="+mj-lt"/>
              </a:rPr>
              <a:t>willing</a:t>
            </a:r>
            <a:r>
              <a:rPr lang="sv-SE" sz="1100" b="1" dirty="0">
                <a:latin typeface="+mj-lt"/>
              </a:rPr>
              <a:t> and </a:t>
            </a:r>
            <a:r>
              <a:rPr lang="sv-SE" sz="1100" b="1" dirty="0" err="1">
                <a:latin typeface="+mj-lt"/>
              </a:rPr>
              <a:t>able</a:t>
            </a:r>
            <a:r>
              <a:rPr lang="sv-SE" sz="1100" b="1" dirty="0">
                <a:latin typeface="+mj-lt"/>
              </a:rPr>
              <a:t> to </a:t>
            </a:r>
            <a:r>
              <a:rPr lang="sv-SE" sz="1100" b="1" dirty="0" err="1">
                <a:latin typeface="+mj-lt"/>
              </a:rPr>
              <a:t>adopt</a:t>
            </a:r>
            <a:r>
              <a:rPr lang="sv-SE" sz="1100" b="1" dirty="0">
                <a:latin typeface="+mj-lt"/>
              </a:rPr>
              <a:t> or </a:t>
            </a:r>
            <a:r>
              <a:rPr lang="sv-SE" sz="1100" b="1" dirty="0" err="1">
                <a:latin typeface="+mj-lt"/>
              </a:rPr>
              <a:t>use</a:t>
            </a:r>
            <a:r>
              <a:rPr lang="sv-SE" sz="1100" b="1" dirty="0">
                <a:latin typeface="+mj-lt"/>
              </a:rPr>
              <a:t> a new solution to </a:t>
            </a:r>
            <a:r>
              <a:rPr lang="sv-SE" sz="1100" b="1" dirty="0" err="1">
                <a:latin typeface="+mj-lt"/>
              </a:rPr>
              <a:t>solve</a:t>
            </a:r>
            <a:r>
              <a:rPr lang="sv-SE" sz="1100" b="1" dirty="0">
                <a:latin typeface="+mj-lt"/>
              </a:rPr>
              <a:t> the problem?</a:t>
            </a:r>
          </a:p>
          <a:p>
            <a:pPr defTabSz="912813" eaLnBrk="0" fontAlgn="base" hangingPunct="0">
              <a:lnSpc>
                <a:spcPct val="120000"/>
              </a:lnSpc>
              <a:spcBef>
                <a:spcPct val="0"/>
              </a:spcBef>
              <a:spcAft>
                <a:spcPts val="1000"/>
              </a:spcAft>
              <a:defRPr/>
            </a:pPr>
            <a:r>
              <a:rPr lang="en-US" sz="1000" noProof="1"/>
              <a:t>Among the relevant users or adopters, to what extent are they willing and able to implement, pay for, or actively contribute to solving the problem and creating/scaling the solution? </a:t>
            </a:r>
            <a:r>
              <a:rPr lang="en-US" sz="1000" noProof="1">
                <a:solidFill>
                  <a:srgbClr val="000000"/>
                </a:solidFill>
              </a:rPr>
              <a:t>Focus on real motivation, and not just theoretical relevance.</a:t>
            </a:r>
            <a:endParaRPr lang="en-US" sz="1000" noProof="1"/>
          </a:p>
          <a:p>
            <a:pPr defTabSz="912813" eaLnBrk="0" fontAlgn="base" hangingPunct="0">
              <a:lnSpc>
                <a:spcPct val="120000"/>
              </a:lnSpc>
              <a:spcBef>
                <a:spcPct val="0"/>
              </a:spcBef>
              <a:spcAft>
                <a:spcPts val="400"/>
              </a:spcAft>
              <a:defRPr/>
            </a:pPr>
            <a:r>
              <a:rPr lang="en-US" sz="1000" noProof="1">
                <a:solidFill>
                  <a:srgbClr val="464E8E"/>
                </a:solidFill>
              </a:rPr>
              <a:t>Write here</a:t>
            </a:r>
          </a:p>
        </p:txBody>
      </p:sp>
      <p:sp>
        <p:nvSpPr>
          <p:cNvPr id="33" name="TextBox 32">
            <a:extLst>
              <a:ext uri="{FF2B5EF4-FFF2-40B4-BE49-F238E27FC236}">
                <a16:creationId xmlns:a16="http://schemas.microsoft.com/office/drawing/2014/main" id="{4DDA78E6-D228-99EE-498F-206057412E8E}"/>
              </a:ext>
            </a:extLst>
          </p:cNvPr>
          <p:cNvSpPr txBox="1"/>
          <p:nvPr/>
        </p:nvSpPr>
        <p:spPr>
          <a:xfrm>
            <a:off x="490310" y="3528667"/>
            <a:ext cx="3806872" cy="1785745"/>
          </a:xfrm>
          <a:prstGeom prst="rect">
            <a:avLst/>
          </a:prstGeom>
          <a:noFill/>
        </p:spPr>
        <p:txBody>
          <a:bodyPr wrap="square" lIns="91440" rIns="91440" rtlCol="0">
            <a:spAutoFit/>
          </a:bodyPr>
          <a:lstStyle/>
          <a:p>
            <a:pPr lvl="0" defTabSz="912813" eaLnBrk="0" fontAlgn="base" hangingPunct="0">
              <a:lnSpc>
                <a:spcPct val="120000"/>
              </a:lnSpc>
              <a:spcBef>
                <a:spcPct val="0"/>
              </a:spcBef>
              <a:spcAft>
                <a:spcPts val="400"/>
              </a:spcAft>
              <a:defRPr/>
            </a:pPr>
            <a:r>
              <a:rPr lang="en-US" sz="1100" b="1" noProof="1">
                <a:latin typeface="+mj-lt"/>
              </a:rPr>
              <a:t>4.</a:t>
            </a:r>
            <a:br>
              <a:rPr lang="en-US" sz="1100" b="1" noProof="1">
                <a:latin typeface="+mj-lt"/>
              </a:rPr>
            </a:br>
            <a:r>
              <a:rPr lang="en-US" sz="1100" b="1" noProof="1">
                <a:latin typeface="+mj-lt"/>
              </a:rPr>
              <a:t>What are the most relevant contexts and target groups to us?</a:t>
            </a:r>
          </a:p>
          <a:p>
            <a:pPr defTabSz="912813" eaLnBrk="0" fontAlgn="base" hangingPunct="0">
              <a:lnSpc>
                <a:spcPct val="120000"/>
              </a:lnSpc>
              <a:spcBef>
                <a:spcPct val="0"/>
              </a:spcBef>
              <a:spcAft>
                <a:spcPts val="1000"/>
              </a:spcAft>
              <a:defRPr/>
            </a:pPr>
            <a:r>
              <a:rPr lang="en-US" sz="1000" noProof="1">
                <a:solidFill>
                  <a:srgbClr val="000000"/>
                </a:solidFill>
              </a:rPr>
              <a:t>Which groups are most relevant for us to engage with, and in which contexts? Where do we see the strongest potential for uptake? Define your short-term focus (where to start) and long-term potential (where to expand).</a:t>
            </a:r>
            <a:endParaRPr lang="en-US" sz="1000" b="1" noProof="1"/>
          </a:p>
          <a:p>
            <a:pPr defTabSz="912813" eaLnBrk="0" fontAlgn="base" hangingPunct="0">
              <a:lnSpc>
                <a:spcPct val="120000"/>
              </a:lnSpc>
              <a:spcBef>
                <a:spcPct val="0"/>
              </a:spcBef>
              <a:spcAft>
                <a:spcPts val="400"/>
              </a:spcAft>
              <a:defRPr/>
            </a:pPr>
            <a:r>
              <a:rPr lang="en-US" sz="1000" noProof="1">
                <a:solidFill>
                  <a:srgbClr val="464E8E"/>
                </a:solidFill>
              </a:rPr>
              <a:t>Write here</a:t>
            </a:r>
          </a:p>
        </p:txBody>
      </p:sp>
      <p:sp>
        <p:nvSpPr>
          <p:cNvPr id="36" name="Footer Placeholder 35">
            <a:extLst>
              <a:ext uri="{FF2B5EF4-FFF2-40B4-BE49-F238E27FC236}">
                <a16:creationId xmlns:a16="http://schemas.microsoft.com/office/drawing/2014/main" id="{9AE8DE96-0D4C-1119-70F9-8217B91F82AB}"/>
              </a:ext>
            </a:extLst>
          </p:cNvPr>
          <p:cNvSpPr>
            <a:spLocks noGrp="1"/>
          </p:cNvSpPr>
          <p:nvPr>
            <p:ph type="ftr" sz="quarter" idx="12"/>
          </p:nvPr>
        </p:nvSpPr>
        <p:spPr/>
        <p:txBody>
          <a:bodyPr/>
          <a:lstStyle/>
          <a:p>
            <a:r>
              <a:rPr lang="en-US" noProof="1"/>
              <a:t>Tool: Scaling potential</a:t>
            </a:r>
          </a:p>
        </p:txBody>
      </p:sp>
    </p:spTree>
    <p:extLst>
      <p:ext uri="{BB962C8B-B14F-4D97-AF65-F5344CB8AC3E}">
        <p14:creationId xmlns:p14="http://schemas.microsoft.com/office/powerpoint/2010/main" val="3242081150"/>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0CAD9-3BA7-C73C-F0DD-052B0C7EC8AF}"/>
            </a:ext>
          </a:extLst>
        </p:cNvPr>
        <p:cNvGrpSpPr/>
        <p:nvPr/>
      </p:nvGrpSpPr>
      <p:grpSpPr>
        <a:xfrm>
          <a:off x="0" y="0"/>
          <a:ext cx="0" cy="0"/>
          <a:chOff x="0" y="0"/>
          <a:chExt cx="0" cy="0"/>
        </a:xfrm>
      </p:grpSpPr>
      <p:sp>
        <p:nvSpPr>
          <p:cNvPr id="20" name="Rounded Rectangle 19">
            <a:extLst>
              <a:ext uri="{FF2B5EF4-FFF2-40B4-BE49-F238E27FC236}">
                <a16:creationId xmlns:a16="http://schemas.microsoft.com/office/drawing/2014/main" id="{C09644FE-FAE8-48A2-F15E-D2919DCF9BBE}"/>
              </a:ext>
            </a:extLst>
          </p:cNvPr>
          <p:cNvSpPr/>
          <p:nvPr/>
        </p:nvSpPr>
        <p:spPr>
          <a:xfrm>
            <a:off x="8686635" y="455584"/>
            <a:ext cx="3161152" cy="632238"/>
          </a:xfrm>
          <a:prstGeom prst="roundRect">
            <a:avLst>
              <a:gd name="adj" fmla="val 970"/>
            </a:avLst>
          </a:prstGeom>
          <a:solidFill>
            <a:schemeClr val="bg2">
              <a:lumMod val="20000"/>
              <a:lumOff val="80000"/>
              <a:alpha val="46007"/>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43" name="Footer Placeholder 42">
            <a:extLst>
              <a:ext uri="{FF2B5EF4-FFF2-40B4-BE49-F238E27FC236}">
                <a16:creationId xmlns:a16="http://schemas.microsoft.com/office/drawing/2014/main" id="{C3E5F001-E804-1EB6-99CF-3859B8A895A8}"/>
              </a:ext>
            </a:extLst>
          </p:cNvPr>
          <p:cNvSpPr>
            <a:spLocks noGrp="1"/>
          </p:cNvSpPr>
          <p:nvPr>
            <p:ph type="ftr" sz="quarter" idx="12"/>
          </p:nvPr>
        </p:nvSpPr>
        <p:spPr/>
        <p:txBody>
          <a:bodyPr/>
          <a:lstStyle/>
          <a:p>
            <a:r>
              <a:rPr lang="en-US" sz="900" noProof="1"/>
              <a:t>Tool: Scaling ambition</a:t>
            </a:r>
          </a:p>
        </p:txBody>
      </p:sp>
      <p:sp>
        <p:nvSpPr>
          <p:cNvPr id="14" name="Text Placeholder 13">
            <a:extLst>
              <a:ext uri="{FF2B5EF4-FFF2-40B4-BE49-F238E27FC236}">
                <a16:creationId xmlns:a16="http://schemas.microsoft.com/office/drawing/2014/main" id="{084C5D51-458C-2CFB-B605-7986EF4F3D5A}"/>
              </a:ext>
            </a:extLst>
          </p:cNvPr>
          <p:cNvSpPr>
            <a:spLocks noGrp="1"/>
          </p:cNvSpPr>
          <p:nvPr>
            <p:ph type="body" sz="quarter" idx="4294967295"/>
          </p:nvPr>
        </p:nvSpPr>
        <p:spPr>
          <a:xfrm>
            <a:off x="236317" y="200292"/>
            <a:ext cx="7657529" cy="234590"/>
          </a:xfrm>
        </p:spPr>
        <p:txBody>
          <a:bodyPr>
            <a:normAutofit/>
          </a:bodyPr>
          <a:lstStyle/>
          <a:p>
            <a:pPr>
              <a:lnSpc>
                <a:spcPct val="120000"/>
              </a:lnSpc>
            </a:pPr>
            <a:r>
              <a:rPr lang="en-US" sz="1000" noProof="1">
                <a:solidFill>
                  <a:srgbClr val="000000"/>
                </a:solidFill>
                <a:cs typeface="Heebo" panose="00000500000000000000" pitchFamily="2" charset="-79"/>
              </a:rPr>
              <a:t>Step 2</a:t>
            </a:r>
            <a:endParaRPr lang="en-US" sz="1050" b="1" noProof="1">
              <a:solidFill>
                <a:srgbClr val="000000"/>
              </a:solidFill>
              <a:latin typeface="Century Gothic"/>
              <a:cs typeface="Heebo" panose="00000500000000000000" pitchFamily="2" charset="-79"/>
            </a:endParaRPr>
          </a:p>
        </p:txBody>
      </p:sp>
      <p:sp>
        <p:nvSpPr>
          <p:cNvPr id="2" name="TextBox 1">
            <a:extLst>
              <a:ext uri="{FF2B5EF4-FFF2-40B4-BE49-F238E27FC236}">
                <a16:creationId xmlns:a16="http://schemas.microsoft.com/office/drawing/2014/main" id="{24426A22-E237-D44B-D6B1-4984BFC47B08}"/>
              </a:ext>
            </a:extLst>
          </p:cNvPr>
          <p:cNvSpPr txBox="1"/>
          <p:nvPr/>
        </p:nvSpPr>
        <p:spPr>
          <a:xfrm>
            <a:off x="8686634" y="207843"/>
            <a:ext cx="1847277" cy="221911"/>
          </a:xfrm>
          <a:prstGeom prst="rect">
            <a:avLst/>
          </a:prstGeom>
          <a:noFill/>
        </p:spPr>
        <p:txBody>
          <a:bodyPr wrap="square" lIns="0" tIns="36000" rIns="91440" bIns="36000" rtlCol="0">
            <a:spAutoFit/>
          </a:bodyPr>
          <a:lstStyle/>
          <a:p>
            <a:pPr>
              <a:lnSpc>
                <a:spcPct val="120000"/>
              </a:lnSpc>
              <a:spcBef>
                <a:spcPts val="1000"/>
              </a:spcBef>
            </a:pPr>
            <a:r>
              <a:rPr lang="en-US" sz="900" noProof="1"/>
              <a:t>Focused scaling timeframe:</a:t>
            </a:r>
            <a:endParaRPr lang="en-US" sz="700" b="1" noProof="1"/>
          </a:p>
        </p:txBody>
      </p:sp>
      <p:grpSp>
        <p:nvGrpSpPr>
          <p:cNvPr id="28" name="Group 27">
            <a:extLst>
              <a:ext uri="{FF2B5EF4-FFF2-40B4-BE49-F238E27FC236}">
                <a16:creationId xmlns:a16="http://schemas.microsoft.com/office/drawing/2014/main" id="{6BDFBC2D-F83D-D545-C0C4-9CFCE788C702}"/>
              </a:ext>
            </a:extLst>
          </p:cNvPr>
          <p:cNvGrpSpPr/>
          <p:nvPr/>
        </p:nvGrpSpPr>
        <p:grpSpPr>
          <a:xfrm>
            <a:off x="8841923" y="693113"/>
            <a:ext cx="2615279" cy="336954"/>
            <a:chOff x="7486299" y="2302573"/>
            <a:chExt cx="3429845" cy="336954"/>
          </a:xfrm>
        </p:grpSpPr>
        <p:cxnSp>
          <p:nvCxnSpPr>
            <p:cNvPr id="29" name="Straight Connector 28">
              <a:extLst>
                <a:ext uri="{FF2B5EF4-FFF2-40B4-BE49-F238E27FC236}">
                  <a16:creationId xmlns:a16="http://schemas.microsoft.com/office/drawing/2014/main" id="{30F376D7-95FA-2A3F-3EFF-B81707CDE5B0}"/>
                </a:ext>
              </a:extLst>
            </p:cNvPr>
            <p:cNvCxnSpPr/>
            <p:nvPr/>
          </p:nvCxnSpPr>
          <p:spPr>
            <a:xfrm>
              <a:off x="7776270" y="2344940"/>
              <a:ext cx="27084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D751197-FAE5-17C3-AD7C-AF7C116E2622}"/>
                </a:ext>
              </a:extLst>
            </p:cNvPr>
            <p:cNvCxnSpPr>
              <a:cxnSpLocks/>
            </p:cNvCxnSpPr>
            <p:nvPr/>
          </p:nvCxnSpPr>
          <p:spPr>
            <a:xfrm>
              <a:off x="10437677" y="2344940"/>
              <a:ext cx="478467" cy="0"/>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0FBDD682-6D0A-1690-0F60-E86024446A68}"/>
                </a:ext>
              </a:extLst>
            </p:cNvPr>
            <p:cNvSpPr txBox="1"/>
            <p:nvPr/>
          </p:nvSpPr>
          <p:spPr>
            <a:xfrm>
              <a:off x="7486299" y="2408695"/>
              <a:ext cx="579943" cy="230832"/>
            </a:xfrm>
            <a:prstGeom prst="rect">
              <a:avLst/>
            </a:prstGeom>
            <a:noFill/>
          </p:spPr>
          <p:txBody>
            <a:bodyPr wrap="square" rtlCol="0">
              <a:spAutoFit/>
            </a:bodyPr>
            <a:lstStyle/>
            <a:p>
              <a:pPr algn="ctr"/>
              <a:r>
                <a:rPr lang="en-US" sz="900" noProof="1">
                  <a:ea typeface="Anonymous Pro" panose="02060609030202000504" pitchFamily="49" charset="0"/>
                  <a:cs typeface="Rubik Medium" panose="00000600000000000000" pitchFamily="2" charset="-79"/>
                </a:rPr>
                <a:t>1 y</a:t>
              </a:r>
            </a:p>
          </p:txBody>
        </p:sp>
        <p:sp>
          <p:nvSpPr>
            <p:cNvPr id="37" name="TextBox 36">
              <a:extLst>
                <a:ext uri="{FF2B5EF4-FFF2-40B4-BE49-F238E27FC236}">
                  <a16:creationId xmlns:a16="http://schemas.microsoft.com/office/drawing/2014/main" id="{2CC38282-B094-F237-4418-8668E2F94861}"/>
                </a:ext>
              </a:extLst>
            </p:cNvPr>
            <p:cNvSpPr txBox="1"/>
            <p:nvPr/>
          </p:nvSpPr>
          <p:spPr>
            <a:xfrm>
              <a:off x="8840538" y="2408690"/>
              <a:ext cx="579943" cy="230832"/>
            </a:xfrm>
            <a:prstGeom prst="rect">
              <a:avLst/>
            </a:prstGeom>
            <a:noFill/>
          </p:spPr>
          <p:txBody>
            <a:bodyPr wrap="square" rtlCol="0">
              <a:spAutoFit/>
            </a:bodyPr>
            <a:lstStyle/>
            <a:p>
              <a:pPr algn="ctr"/>
              <a:r>
                <a:rPr lang="en-US" sz="900" noProof="1">
                  <a:ea typeface="Anonymous Pro" panose="02060609030202000504" pitchFamily="49" charset="0"/>
                  <a:cs typeface="Rubik Medium" panose="00000600000000000000" pitchFamily="2" charset="-79"/>
                </a:rPr>
                <a:t>3 y</a:t>
              </a:r>
            </a:p>
          </p:txBody>
        </p:sp>
        <p:sp>
          <p:nvSpPr>
            <p:cNvPr id="38" name="TextBox 37">
              <a:extLst>
                <a:ext uri="{FF2B5EF4-FFF2-40B4-BE49-F238E27FC236}">
                  <a16:creationId xmlns:a16="http://schemas.microsoft.com/office/drawing/2014/main" id="{C83B0639-3BCC-9D8E-6180-631C13FB776B}"/>
                </a:ext>
              </a:extLst>
            </p:cNvPr>
            <p:cNvSpPr txBox="1"/>
            <p:nvPr/>
          </p:nvSpPr>
          <p:spPr>
            <a:xfrm>
              <a:off x="10204037" y="2408690"/>
              <a:ext cx="579943" cy="230832"/>
            </a:xfrm>
            <a:prstGeom prst="rect">
              <a:avLst/>
            </a:prstGeom>
            <a:noFill/>
          </p:spPr>
          <p:txBody>
            <a:bodyPr wrap="square" rtlCol="0">
              <a:spAutoFit/>
            </a:bodyPr>
            <a:lstStyle/>
            <a:p>
              <a:pPr algn="ctr"/>
              <a:r>
                <a:rPr lang="en-US" sz="900" noProof="1">
                  <a:ea typeface="Anonymous Pro" panose="02060609030202000504" pitchFamily="49" charset="0"/>
                  <a:cs typeface="Rubik Medium" panose="00000600000000000000" pitchFamily="2" charset="-79"/>
                </a:rPr>
                <a:t>5 y</a:t>
              </a:r>
            </a:p>
          </p:txBody>
        </p:sp>
        <p:cxnSp>
          <p:nvCxnSpPr>
            <p:cNvPr id="6" name="Straight Connector 5">
              <a:extLst>
                <a:ext uri="{FF2B5EF4-FFF2-40B4-BE49-F238E27FC236}">
                  <a16:creationId xmlns:a16="http://schemas.microsoft.com/office/drawing/2014/main" id="{2FAA8FD8-59E8-D505-9686-964619E389EA}"/>
                </a:ext>
              </a:extLst>
            </p:cNvPr>
            <p:cNvCxnSpPr>
              <a:cxnSpLocks/>
            </p:cNvCxnSpPr>
            <p:nvPr/>
          </p:nvCxnSpPr>
          <p:spPr>
            <a:xfrm>
              <a:off x="7776270" y="2302573"/>
              <a:ext cx="0" cy="766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342C6F7-C42A-4721-2976-C5F4C07F589A}"/>
                </a:ext>
              </a:extLst>
            </p:cNvPr>
            <p:cNvCxnSpPr>
              <a:cxnSpLocks/>
            </p:cNvCxnSpPr>
            <p:nvPr/>
          </p:nvCxnSpPr>
          <p:spPr>
            <a:xfrm>
              <a:off x="9141882" y="2302573"/>
              <a:ext cx="0" cy="766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696310C-34AD-0118-E873-499F3659F2DB}"/>
                </a:ext>
              </a:extLst>
            </p:cNvPr>
            <p:cNvCxnSpPr>
              <a:cxnSpLocks/>
            </p:cNvCxnSpPr>
            <p:nvPr/>
          </p:nvCxnSpPr>
          <p:spPr>
            <a:xfrm>
              <a:off x="10507494" y="2302573"/>
              <a:ext cx="0" cy="766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2" name="TextBox 51">
            <a:extLst>
              <a:ext uri="{FF2B5EF4-FFF2-40B4-BE49-F238E27FC236}">
                <a16:creationId xmlns:a16="http://schemas.microsoft.com/office/drawing/2014/main" id="{76F86DB5-071F-E063-3487-9A8438119D9E}"/>
              </a:ext>
            </a:extLst>
          </p:cNvPr>
          <p:cNvSpPr txBox="1"/>
          <p:nvPr/>
        </p:nvSpPr>
        <p:spPr>
          <a:xfrm>
            <a:off x="228435" y="590531"/>
            <a:ext cx="7244420" cy="554310"/>
          </a:xfrm>
          <a:prstGeom prst="rect">
            <a:avLst/>
          </a:prstGeom>
          <a:noFill/>
        </p:spPr>
        <p:txBody>
          <a:bodyPr wrap="square" lIns="0" tIns="36000" rIns="216000" bIns="36000" rtlCol="0">
            <a:spAutoFit/>
          </a:bodyPr>
          <a:lstStyle/>
          <a:p>
            <a:pPr>
              <a:lnSpc>
                <a:spcPct val="120000"/>
              </a:lnSpc>
              <a:spcBef>
                <a:spcPts val="1000"/>
              </a:spcBef>
            </a:pPr>
            <a:r>
              <a:rPr lang="en-GB" sz="900" b="1" dirty="0"/>
              <a:t>A scaling ambition describes what you want to scale, for whom, where, over what timeframe, and the key uncertainties.</a:t>
            </a:r>
            <a:r>
              <a:rPr lang="en-GB" sz="900" dirty="0"/>
              <a:t> It can be included in your project plan or other relevant concept documents. Based on your scaling potential, start drafting the first version of your scaling ambition by answering the following four questions. Be as concrete and specific as possible.</a:t>
            </a:r>
            <a:endParaRPr lang="en-US" sz="900" noProof="1"/>
          </a:p>
        </p:txBody>
      </p:sp>
      <p:sp>
        <p:nvSpPr>
          <p:cNvPr id="4" name="Text Placeholder 13">
            <a:extLst>
              <a:ext uri="{FF2B5EF4-FFF2-40B4-BE49-F238E27FC236}">
                <a16:creationId xmlns:a16="http://schemas.microsoft.com/office/drawing/2014/main" id="{4A85B5F4-F393-763E-9170-C25B358B25F0}"/>
              </a:ext>
            </a:extLst>
          </p:cNvPr>
          <p:cNvSpPr txBox="1">
            <a:spLocks/>
          </p:cNvSpPr>
          <p:nvPr/>
        </p:nvSpPr>
        <p:spPr>
          <a:xfrm>
            <a:off x="228435" y="366048"/>
            <a:ext cx="7657529" cy="234590"/>
          </a:xfrm>
          <a:prstGeom prst="rect">
            <a:avLst/>
          </a:prstGeom>
        </p:spPr>
        <p:txBody>
          <a:bodyPr vert="horz" lIns="0" tIns="0" rIns="0" bIns="0" numCol="1" spcCol="360000" rtlCol="0">
            <a:norm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1400" b="1" noProof="1">
                <a:solidFill>
                  <a:srgbClr val="000000"/>
                </a:solidFill>
                <a:latin typeface="Century Gothic"/>
                <a:cs typeface="Heebo" panose="00000500000000000000" pitchFamily="2" charset="-79"/>
              </a:rPr>
              <a:t>Draft your scaling ambition</a:t>
            </a:r>
          </a:p>
        </p:txBody>
      </p:sp>
      <p:sp>
        <p:nvSpPr>
          <p:cNvPr id="5" name="Free Form 20">
            <a:extLst>
              <a:ext uri="{FF2B5EF4-FFF2-40B4-BE49-F238E27FC236}">
                <a16:creationId xmlns:a16="http://schemas.microsoft.com/office/drawing/2014/main" id="{7CF49881-1883-F700-2851-9CD0C3F0B33C}"/>
              </a:ext>
            </a:extLst>
          </p:cNvPr>
          <p:cNvSpPr/>
          <p:nvPr/>
        </p:nvSpPr>
        <p:spPr>
          <a:xfrm>
            <a:off x="10023952" y="669927"/>
            <a:ext cx="143381" cy="143085"/>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chemeClr val="accent1"/>
          </a:solidFill>
          <a:ln w="50800" cap="flat" cmpd="sng">
            <a:noFill/>
            <a:prstDash val="solid"/>
            <a:miter lim="800000"/>
          </a:ln>
        </p:spPr>
        <p:txBody>
          <a:bodyPr wrap="square" anchor="ctr">
            <a:spAutoFit/>
          </a:bodyPr>
          <a:lstStyle/>
          <a:p>
            <a:pPr algn="ctr"/>
            <a:endParaRPr lang="en-US" sz="1200" noProof="1"/>
          </a:p>
        </p:txBody>
      </p:sp>
      <p:graphicFrame>
        <p:nvGraphicFramePr>
          <p:cNvPr id="16" name="Table 15">
            <a:extLst>
              <a:ext uri="{FF2B5EF4-FFF2-40B4-BE49-F238E27FC236}">
                <a16:creationId xmlns:a16="http://schemas.microsoft.com/office/drawing/2014/main" id="{87062AC6-7695-A48A-A0F0-1438E4ED139B}"/>
              </a:ext>
            </a:extLst>
          </p:cNvPr>
          <p:cNvGraphicFramePr>
            <a:graphicFrameLocks noGrp="1"/>
          </p:cNvGraphicFramePr>
          <p:nvPr>
            <p:extLst>
              <p:ext uri="{D42A27DB-BD31-4B8C-83A1-F6EECF244321}">
                <p14:modId xmlns:p14="http://schemas.microsoft.com/office/powerpoint/2010/main" val="1198682730"/>
              </p:ext>
            </p:extLst>
          </p:nvPr>
        </p:nvGraphicFramePr>
        <p:xfrm>
          <a:off x="228435" y="1308372"/>
          <a:ext cx="11619351" cy="5143699"/>
        </p:xfrm>
        <a:graphic>
          <a:graphicData uri="http://schemas.openxmlformats.org/drawingml/2006/table">
            <a:tbl>
              <a:tblPr firstRow="1" bandRow="1">
                <a:tableStyleId>{5C22544A-7EE6-4342-B048-85BDC9FD1C3A}</a:tableStyleId>
              </a:tblPr>
              <a:tblGrid>
                <a:gridCol w="2546296">
                  <a:extLst>
                    <a:ext uri="{9D8B030D-6E8A-4147-A177-3AD203B41FA5}">
                      <a16:colId xmlns:a16="http://schemas.microsoft.com/office/drawing/2014/main" val="1934660592"/>
                    </a:ext>
                  </a:extLst>
                </a:gridCol>
                <a:gridCol w="5919952">
                  <a:extLst>
                    <a:ext uri="{9D8B030D-6E8A-4147-A177-3AD203B41FA5}">
                      <a16:colId xmlns:a16="http://schemas.microsoft.com/office/drawing/2014/main" val="2216121137"/>
                    </a:ext>
                  </a:extLst>
                </a:gridCol>
                <a:gridCol w="3153103">
                  <a:extLst>
                    <a:ext uri="{9D8B030D-6E8A-4147-A177-3AD203B41FA5}">
                      <a16:colId xmlns:a16="http://schemas.microsoft.com/office/drawing/2014/main" val="1768141878"/>
                    </a:ext>
                  </a:extLst>
                </a:gridCol>
              </a:tblGrid>
              <a:tr h="1175626">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200" b="1" kern="1200" noProof="1">
                          <a:solidFill>
                            <a:schemeClr val="tx1"/>
                          </a:solidFill>
                          <a:latin typeface="+mj-lt"/>
                          <a:ea typeface="+mn-ea"/>
                          <a:cs typeface="+mn-cs"/>
                        </a:rPr>
                        <a:t>1.</a:t>
                      </a:r>
                    </a:p>
                    <a:p>
                      <a:pPr marL="0" marR="0" lvl="0" indent="0" algn="l" defTabSz="914318" rtl="0" eaLnBrk="1" fontAlgn="auto" latinLnBrk="0" hangingPunct="1">
                        <a:lnSpc>
                          <a:spcPct val="100000"/>
                        </a:lnSpc>
                        <a:spcBef>
                          <a:spcPts val="0"/>
                        </a:spcBef>
                        <a:spcAft>
                          <a:spcPts val="0"/>
                        </a:spcAft>
                        <a:buClrTx/>
                        <a:buSzTx/>
                        <a:buFontTx/>
                        <a:buNone/>
                        <a:tabLst/>
                        <a:defRPr/>
                      </a:pPr>
                      <a:r>
                        <a:rPr lang="en-US" sz="1200" b="1" noProof="1">
                          <a:solidFill>
                            <a:schemeClr val="tx1"/>
                          </a:solidFill>
                          <a:latin typeface="+mj-lt"/>
                        </a:rPr>
                        <a:t>What do we want to </a:t>
                      </a:r>
                      <a:br>
                        <a:rPr lang="en-US" sz="1200" b="1" noProof="1">
                          <a:solidFill>
                            <a:schemeClr val="tx1"/>
                          </a:solidFill>
                          <a:latin typeface="+mj-lt"/>
                        </a:rPr>
                      </a:br>
                      <a:r>
                        <a:rPr lang="en-US" sz="1200" b="1" noProof="1">
                          <a:solidFill>
                            <a:schemeClr val="tx1"/>
                          </a:solidFill>
                          <a:latin typeface="+mj-lt"/>
                        </a:rPr>
                        <a:t>achieve through scaling?</a:t>
                      </a:r>
                    </a:p>
                  </a:txBody>
                  <a:tcPr marL="209160" marR="209160" marT="209160" marB="209160">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nSpc>
                          <a:spcPct val="120000"/>
                        </a:lnSpc>
                        <a:spcBef>
                          <a:spcPts val="0"/>
                        </a:spcBef>
                        <a:spcAft>
                          <a:spcPts val="0"/>
                        </a:spcAft>
                      </a:pPr>
                      <a:r>
                        <a:rPr lang="en-US" sz="1200" b="1" kern="1200" noProof="1">
                          <a:solidFill>
                            <a:schemeClr val="tx1"/>
                          </a:solidFill>
                          <a:latin typeface="+mj-lt"/>
                          <a:ea typeface="+mn-ea"/>
                          <a:cs typeface="+mn-cs"/>
                        </a:rPr>
                        <a:t>2.</a:t>
                      </a:r>
                    </a:p>
                    <a:p>
                      <a:pPr>
                        <a:lnSpc>
                          <a:spcPct val="120000"/>
                        </a:lnSpc>
                        <a:spcBef>
                          <a:spcPts val="0"/>
                        </a:spcBef>
                        <a:spcAft>
                          <a:spcPts val="0"/>
                        </a:spcAft>
                      </a:pPr>
                      <a:r>
                        <a:rPr lang="en-US" sz="1200" b="1" noProof="1">
                          <a:solidFill>
                            <a:schemeClr val="tx1"/>
                          </a:solidFill>
                          <a:latin typeface="+mj-lt"/>
                        </a:rPr>
                        <a:t>What are our prioritised target groups and contexts for scaling?</a:t>
                      </a:r>
                    </a:p>
                    <a:p>
                      <a:pPr>
                        <a:spcAft>
                          <a:spcPts val="0"/>
                        </a:spcAft>
                      </a:pPr>
                      <a:endParaRPr lang="en-US" sz="1200" dirty="0">
                        <a:solidFill>
                          <a:schemeClr val="tx1"/>
                        </a:solidFill>
                        <a:latin typeface="+mj-lt"/>
                      </a:endParaRPr>
                    </a:p>
                  </a:txBody>
                  <a:tcPr marL="209160" marR="209160" marT="209160" marB="20916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200" b="1" kern="1200" noProof="1">
                          <a:solidFill>
                            <a:schemeClr val="tx1"/>
                          </a:solidFill>
                          <a:latin typeface="+mj-lt"/>
                          <a:ea typeface="+mn-ea"/>
                          <a:cs typeface="+mn-cs"/>
                        </a:rPr>
                        <a:t>3.</a:t>
                      </a:r>
                    </a:p>
                    <a:p>
                      <a:pPr marL="0" marR="0" lvl="0" indent="0" algn="l" defTabSz="914318" rtl="0" eaLnBrk="1" fontAlgn="auto" latinLnBrk="0" hangingPunct="1">
                        <a:lnSpc>
                          <a:spcPct val="100000"/>
                        </a:lnSpc>
                        <a:spcBef>
                          <a:spcPts val="0"/>
                        </a:spcBef>
                        <a:spcAft>
                          <a:spcPts val="0"/>
                        </a:spcAft>
                        <a:buClrTx/>
                        <a:buSzTx/>
                        <a:buFontTx/>
                        <a:buNone/>
                        <a:tabLst/>
                        <a:defRPr/>
                      </a:pPr>
                      <a:r>
                        <a:rPr lang="en-US" sz="1200" b="1" noProof="1">
                          <a:solidFill>
                            <a:schemeClr val="tx1"/>
                          </a:solidFill>
                          <a:latin typeface="+mj-lt"/>
                        </a:rPr>
                        <a:t>Key uncertainties in our scaling venture?</a:t>
                      </a:r>
                    </a:p>
                  </a:txBody>
                  <a:tcPr marL="209160" marR="209160" marT="209160" marB="209160">
                    <a:lnL w="76200" cap="flat" cmpd="sng" algn="ctr">
                      <a:solidFill>
                        <a:schemeClr val="bg1"/>
                      </a:solidFill>
                      <a:prstDash val="solid"/>
                      <a:round/>
                      <a:headEnd type="none" w="med" len="med"/>
                      <a:tailEnd type="none" w="med" len="med"/>
                    </a:lnL>
                    <a:lnB w="762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96410385"/>
                  </a:ext>
                </a:extLst>
              </a:tr>
              <a:tr h="2059163">
                <a:tc>
                  <a:txBody>
                    <a:bodyPr/>
                    <a:lstStyle/>
                    <a:p>
                      <a:pPr>
                        <a:lnSpc>
                          <a:spcPct val="110000"/>
                        </a:lnSpc>
                      </a:pPr>
                      <a:r>
                        <a:rPr lang="en-US" sz="900" i="1" noProof="1">
                          <a:solidFill>
                            <a:schemeClr val="tx2"/>
                          </a:solidFill>
                          <a:latin typeface="+mn-lt"/>
                        </a:rPr>
                        <a:t>What overall goal(s), impact, and or outcome do you aim to achieve by scaling? What change do you want to see? Be as specific and concrete as possible. </a:t>
                      </a:r>
                      <a:endParaRPr lang="en-US" sz="900" i="1" dirty="0">
                        <a:solidFill>
                          <a:schemeClr val="tx2"/>
                        </a:solidFill>
                        <a:latin typeface="+mn-lt"/>
                      </a:endParaRPr>
                    </a:p>
                  </a:txBody>
                  <a:tcPr marL="209160" marR="209160" marT="209160" marB="209160">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67"/>
                      </a:schemeClr>
                    </a:solidFill>
                  </a:tcPr>
                </a:tc>
                <a:tc>
                  <a:txBody>
                    <a:bodyPr/>
                    <a:lstStyle/>
                    <a:p>
                      <a:pPr>
                        <a:lnSpc>
                          <a:spcPct val="110000"/>
                        </a:lnSpc>
                        <a:spcBef>
                          <a:spcPts val="400"/>
                        </a:spcBef>
                      </a:pPr>
                      <a:r>
                        <a:rPr lang="en-US" sz="900" i="1" noProof="1">
                          <a:solidFill>
                            <a:schemeClr val="tx2"/>
                          </a:solidFill>
                          <a:latin typeface="+mn-lt"/>
                        </a:rPr>
                        <a:t>Which of the potential target groups and contexts are most interesting and relevant for us when scaling? Depending on the stage you are in, answer what is relevant and possible:</a:t>
                      </a:r>
                    </a:p>
                    <a:p>
                      <a:pPr marL="115888" indent="-115888">
                        <a:lnSpc>
                          <a:spcPct val="110000"/>
                        </a:lnSpc>
                        <a:spcBef>
                          <a:spcPts val="400"/>
                        </a:spcBef>
                        <a:buFont typeface="Arial" panose="020B0604020202020204" pitchFamily="34" charset="0"/>
                        <a:buChar char="•"/>
                      </a:pPr>
                      <a:r>
                        <a:rPr lang="en-US" sz="900" i="1" noProof="1">
                          <a:solidFill>
                            <a:schemeClr val="tx2"/>
                          </a:solidFill>
                          <a:latin typeface="+mn-lt"/>
                        </a:rPr>
                        <a:t>What solution are you scaling (service, model or approach)?</a:t>
                      </a:r>
                    </a:p>
                    <a:p>
                      <a:pPr marL="115888" indent="-115888">
                        <a:lnSpc>
                          <a:spcPct val="110000"/>
                        </a:lnSpc>
                        <a:spcBef>
                          <a:spcPts val="400"/>
                        </a:spcBef>
                        <a:buFont typeface="Arial" panose="020B0604020202020204" pitchFamily="34" charset="0"/>
                        <a:buChar char="•"/>
                      </a:pPr>
                      <a:r>
                        <a:rPr lang="en-US" sz="900" i="1" noProof="1">
                          <a:solidFill>
                            <a:schemeClr val="tx2"/>
                          </a:solidFill>
                          <a:latin typeface="+mn-lt"/>
                        </a:rPr>
                        <a:t>Are you targeting end users, consumers and/or intermediaries or a combination? </a:t>
                      </a:r>
                    </a:p>
                    <a:p>
                      <a:pPr marL="115888" indent="-115888">
                        <a:lnSpc>
                          <a:spcPct val="110000"/>
                        </a:lnSpc>
                        <a:spcBef>
                          <a:spcPts val="400"/>
                        </a:spcBef>
                        <a:buFont typeface="Arial" panose="020B0604020202020204" pitchFamily="34" charset="0"/>
                        <a:buChar char="•"/>
                      </a:pPr>
                      <a:r>
                        <a:rPr lang="en-US" sz="900" i="1" noProof="1">
                          <a:solidFill>
                            <a:schemeClr val="tx2"/>
                          </a:solidFill>
                          <a:latin typeface="+mn-lt"/>
                        </a:rPr>
                        <a:t>Which specific population group are you targeting for scaling? E.g. households, organisations, individuals, businesses, women, men, specific age groups, or others?</a:t>
                      </a:r>
                    </a:p>
                    <a:p>
                      <a:pPr marL="115888" indent="-115888">
                        <a:lnSpc>
                          <a:spcPct val="110000"/>
                        </a:lnSpc>
                        <a:spcBef>
                          <a:spcPts val="400"/>
                        </a:spcBef>
                        <a:spcAft>
                          <a:spcPts val="600"/>
                        </a:spcAft>
                        <a:buFont typeface="Arial" panose="020B0604020202020204" pitchFamily="34" charset="0"/>
                        <a:buChar char="•"/>
                      </a:pPr>
                      <a:r>
                        <a:rPr lang="en-US" sz="900" i="1" noProof="1">
                          <a:solidFill>
                            <a:schemeClr val="tx2"/>
                          </a:solidFill>
                          <a:latin typeface="+mn-lt"/>
                        </a:rPr>
                        <a:t>Where and how do you want to scale? E.g. geographic expansion, new sectors, or additional user groups in the pilot area? Be as concrete as possible, for example country, region, agroecological zone, water catchment, sector, or user segment.</a:t>
                      </a:r>
                    </a:p>
                  </a:txBody>
                  <a:tcPr marL="209160" marR="209160" marT="209160" marB="20916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67"/>
                      </a:schemeClr>
                    </a:solidFill>
                  </a:tcPr>
                </a:tc>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i="1" noProof="1">
                          <a:solidFill>
                            <a:schemeClr val="tx2"/>
                          </a:solidFill>
                          <a:latin typeface="+mn-lt"/>
                        </a:rPr>
                        <a:t>What are the key uncertainties or hypotheses linked to your scaling venture? What assumptions are we making about demand, feasibility, adoption, context or the existing dynamics? </a:t>
                      </a:r>
                    </a:p>
                  </a:txBody>
                  <a:tcPr marL="209160" marR="209160" marT="209160" marB="209160">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67"/>
                      </a:schemeClr>
                    </a:solidFill>
                  </a:tcPr>
                </a:tc>
                <a:extLst>
                  <a:ext uri="{0D108BD9-81ED-4DB2-BD59-A6C34878D82A}">
                    <a16:rowId xmlns:a16="http://schemas.microsoft.com/office/drawing/2014/main" val="3291330492"/>
                  </a:ext>
                </a:extLst>
              </a:tr>
              <a:tr h="1908910">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a:t> </a:t>
                      </a:r>
                      <a:r>
                        <a:rPr lang="en-US" sz="900" noProof="1">
                          <a:solidFill>
                            <a:srgbClr val="464E8E"/>
                          </a:solidFill>
                        </a:rPr>
                        <a:t>Write here…</a:t>
                      </a:r>
                    </a:p>
                  </a:txBody>
                  <a:tcPr marL="209160" marR="209160" marT="209160" marB="209160">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solidFill>
                      <a:schemeClr val="bg2">
                        <a:lumMod val="20000"/>
                        <a:lumOff val="80000"/>
                        <a:alpha val="49967"/>
                      </a:schemeClr>
                    </a:solidFill>
                  </a:tcPr>
                </a:tc>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noProof="1">
                          <a:solidFill>
                            <a:srgbClr val="464E8E"/>
                          </a:solidFill>
                        </a:rPr>
                        <a:t>Write here…</a:t>
                      </a:r>
                    </a:p>
                  </a:txBody>
                  <a:tcPr marL="209160" marR="209160" marT="209160" marB="20916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solidFill>
                      <a:schemeClr val="bg2">
                        <a:lumMod val="20000"/>
                        <a:lumOff val="80000"/>
                        <a:alpha val="49967"/>
                      </a:schemeClr>
                    </a:solidFill>
                  </a:tcPr>
                </a:tc>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noProof="1">
                          <a:solidFill>
                            <a:srgbClr val="464E8E"/>
                          </a:solidFill>
                        </a:rPr>
                        <a:t>Write here…</a:t>
                      </a:r>
                    </a:p>
                  </a:txBody>
                  <a:tcPr marL="209160" marR="209160" marT="209160" marB="209160">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solidFill>
                      <a:schemeClr val="bg2">
                        <a:lumMod val="20000"/>
                        <a:lumOff val="80000"/>
                        <a:alpha val="49967"/>
                      </a:schemeClr>
                    </a:solidFill>
                  </a:tcPr>
                </a:tc>
                <a:extLst>
                  <a:ext uri="{0D108BD9-81ED-4DB2-BD59-A6C34878D82A}">
                    <a16:rowId xmlns:a16="http://schemas.microsoft.com/office/drawing/2014/main" val="1795638057"/>
                  </a:ext>
                </a:extLst>
              </a:tr>
            </a:tbl>
          </a:graphicData>
        </a:graphic>
      </p:graphicFrame>
      <p:sp>
        <p:nvSpPr>
          <p:cNvPr id="17" name="Rounded Rectangle 16">
            <a:extLst>
              <a:ext uri="{FF2B5EF4-FFF2-40B4-BE49-F238E27FC236}">
                <a16:creationId xmlns:a16="http://schemas.microsoft.com/office/drawing/2014/main" id="{6C66FBE4-B5A4-7D1B-E9CF-1FE52BE22E0F}"/>
              </a:ext>
            </a:extLst>
          </p:cNvPr>
          <p:cNvSpPr/>
          <p:nvPr/>
        </p:nvSpPr>
        <p:spPr>
          <a:xfrm>
            <a:off x="196903" y="1282543"/>
            <a:ext cx="2491117" cy="1066520"/>
          </a:xfrm>
          <a:prstGeom prst="roundRect">
            <a:avLst>
              <a:gd name="adj" fmla="val 283"/>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8" name="Rounded Rectangle 17">
            <a:extLst>
              <a:ext uri="{FF2B5EF4-FFF2-40B4-BE49-F238E27FC236}">
                <a16:creationId xmlns:a16="http://schemas.microsoft.com/office/drawing/2014/main" id="{63DF417A-053B-C61D-70E1-817ADCFF7193}"/>
              </a:ext>
            </a:extLst>
          </p:cNvPr>
          <p:cNvSpPr/>
          <p:nvPr/>
        </p:nvSpPr>
        <p:spPr>
          <a:xfrm>
            <a:off x="2774565" y="1282543"/>
            <a:ext cx="5817642" cy="1066520"/>
          </a:xfrm>
          <a:prstGeom prst="roundRect">
            <a:avLst>
              <a:gd name="adj" fmla="val 283"/>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9" name="Rounded Rectangle 18">
            <a:extLst>
              <a:ext uri="{FF2B5EF4-FFF2-40B4-BE49-F238E27FC236}">
                <a16:creationId xmlns:a16="http://schemas.microsoft.com/office/drawing/2014/main" id="{1FC3C416-6489-9886-379A-097E22E93765}"/>
              </a:ext>
            </a:extLst>
          </p:cNvPr>
          <p:cNvSpPr/>
          <p:nvPr/>
        </p:nvSpPr>
        <p:spPr>
          <a:xfrm>
            <a:off x="8686634" y="1282543"/>
            <a:ext cx="3098090" cy="1066520"/>
          </a:xfrm>
          <a:prstGeom prst="roundRect">
            <a:avLst>
              <a:gd name="adj" fmla="val 283"/>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Tree>
    <p:extLst>
      <p:ext uri="{BB962C8B-B14F-4D97-AF65-F5344CB8AC3E}">
        <p14:creationId xmlns:p14="http://schemas.microsoft.com/office/powerpoint/2010/main" val="1045582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INKR 2026 - Powerpoint Template">
  <a:themeElements>
    <a:clrScheme name="Tinkr brandbook 01">
      <a:dk1>
        <a:srgbClr val="000000"/>
      </a:dk1>
      <a:lt1>
        <a:srgbClr val="FFFFFF"/>
      </a:lt1>
      <a:dk2>
        <a:srgbClr val="3B3D4D"/>
      </a:dk2>
      <a:lt2>
        <a:srgbClr val="B1B9D2"/>
      </a:lt2>
      <a:accent1>
        <a:srgbClr val="9343F8"/>
      </a:accent1>
      <a:accent2>
        <a:srgbClr val="735CF8"/>
      </a:accent2>
      <a:accent3>
        <a:srgbClr val="0181FE"/>
      </a:accent3>
      <a:accent4>
        <a:srgbClr val="00BCFF"/>
      </a:accent4>
      <a:accent5>
        <a:srgbClr val="02DAFF"/>
      </a:accent5>
      <a:accent6>
        <a:srgbClr val="20EDE1"/>
      </a:accent6>
      <a:hlink>
        <a:srgbClr val="9443F9"/>
      </a:hlink>
      <a:folHlink>
        <a:srgbClr val="45AEFF"/>
      </a:folHlink>
    </a:clrScheme>
    <a:fontScheme name="Test">
      <a:majorFont>
        <a:latin typeface="Century Gothic"/>
        <a:ea typeface=""/>
        <a:cs typeface=""/>
      </a:majorFont>
      <a:minorFont>
        <a:latin typeface="La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a:spAutoFit/>
      </a:bodyPr>
      <a:lstStyle>
        <a:defPPr algn="l">
          <a:lnSpc>
            <a:spcPct val="130000"/>
          </a:lnSpc>
          <a:spcAft>
            <a:spcPts val="1200"/>
          </a:spcAft>
          <a:defRPr sz="1400" noProof="1"/>
        </a:defPPr>
      </a:lstStyle>
    </a:txDef>
  </a:objectDefaults>
  <a:extraClrSchemeLst/>
  <a:extLst>
    <a:ext uri="{05A4C25C-085E-4340-85A3-A5531E510DB2}">
      <thm15:themeFamily xmlns:thm15="http://schemas.microsoft.com/office/thememl/2012/main" name="PowerPoint_Template simple_Tinkr_English" id="{8152D956-106D-E34E-913A-38C2180EBFE1}" vid="{2204DE78-5909-954B-B235-FDD672A3E0C3}"/>
    </a:ext>
  </a:extLst>
</a:theme>
</file>

<file path=ppt/theme/theme2.xml><?xml version="1.0" encoding="utf-8"?>
<a:theme xmlns:a="http://schemas.openxmlformats.org/drawingml/2006/main" name="Innovation Norway">
  <a:themeElements>
    <a:clrScheme name="BAHR">
      <a:dk1>
        <a:srgbClr val="000000"/>
      </a:dk1>
      <a:lt1>
        <a:srgbClr val="FFFFFF"/>
      </a:lt1>
      <a:dk2>
        <a:srgbClr val="404040"/>
      </a:dk2>
      <a:lt2>
        <a:srgbClr val="F2F2F2"/>
      </a:lt2>
      <a:accent1>
        <a:srgbClr val="ED0000"/>
      </a:accent1>
      <a:accent2>
        <a:srgbClr val="000000"/>
      </a:accent2>
      <a:accent3>
        <a:srgbClr val="404040"/>
      </a:accent3>
      <a:accent4>
        <a:srgbClr val="808080"/>
      </a:accent4>
      <a:accent5>
        <a:srgbClr val="BFBFBF"/>
      </a:accent5>
      <a:accent6>
        <a:srgbClr val="F2F2F2"/>
      </a:accent6>
      <a:hlink>
        <a:srgbClr val="000000"/>
      </a:hlink>
      <a:folHlink>
        <a:srgbClr val="000000"/>
      </a:folHlink>
    </a:clrScheme>
    <a:fontScheme name="Innovation Norway">
      <a:majorFont>
        <a:latin typeface="Innovation Norway Semibold"/>
        <a:ea typeface=""/>
        <a:cs typeface=""/>
      </a:majorFont>
      <a:minorFont>
        <a:latin typeface="Innovation Norway"/>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ln w="6350">
          <a:noFill/>
        </a:ln>
        <a:effectLst/>
      </a:spPr>
      <a:bodyPr wrap="square" lIns="0" tIns="0" rIns="0" bIns="0" rtlCol="0"/>
      <a:lstStyle/>
      <a:style>
        <a:lnRef idx="0">
          <a:schemeClr val="accent1"/>
        </a:lnRef>
        <a:fillRef idx="0">
          <a:schemeClr val="accent1"/>
        </a:fillRef>
        <a:effectRef idx="0">
          <a:schemeClr val="accent1"/>
        </a:effectRef>
        <a:fontRef idx="minor">
          <a:schemeClr val="dk1"/>
        </a:fontRef>
      </a:style>
    </a:txDef>
  </a:objectDefaults>
  <a:extraClrSchemeLst/>
  <a:extLst>
    <a:ext uri="{05A4C25C-085E-4340-85A3-A5531E510DB2}">
      <thm15:themeFamily xmlns:thm15="http://schemas.microsoft.com/office/thememl/2012/main" name="Innovation_Norway_PPT_2025.pptx" id="{6991BDEA-F3F0-46C1-86D6-492455E937EA}" vid="{02944368-F971-46FE-BC34-4ECC4AC130B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DE150C2-0F63-4B9B-9F67-CE107A26E3AC}">
  <we:reference id="f5f369e5-aa35-49d7-ad7b-638152ddb008" version="1.0.0.1" store="EXCatalog" storeType="EXCatalog"/>
  <we:alternateReferences>
    <we:reference id="WA200010001" version="1.0.0.1" store="nb-NO" storeType="OMEX"/>
  </we:alternateReferences>
  <we:properties>
    <we:property name="claude.fileId" value="&quot;4a446742-fcd6-4464-826e-7341c8c573a4&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592b96c-dd9b-4875-8431-f94748bec243">
      <Terms xmlns="http://schemas.microsoft.com/office/infopath/2007/PartnerControls"/>
    </lcf76f155ced4ddcb4097134ff3c332f>
    <TaxCatchAll xmlns="37c54042-eeeb-4b95-82ef-88efad0edf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09EF64978AC094B9F3347D561FEFBCE" ma:contentTypeVersion="19" ma:contentTypeDescription="Create a new document." ma:contentTypeScope="" ma:versionID="68086896f6aa4f9665aa636e3766bbbb">
  <xsd:schema xmlns:xsd="http://www.w3.org/2001/XMLSchema" xmlns:xs="http://www.w3.org/2001/XMLSchema" xmlns:p="http://schemas.microsoft.com/office/2006/metadata/properties" xmlns:ns2="f592b96c-dd9b-4875-8431-f94748bec243" xmlns:ns3="37c54042-eeeb-4b95-82ef-88efad0edfa8" targetNamespace="http://schemas.microsoft.com/office/2006/metadata/properties" ma:root="true" ma:fieldsID="e7946794c10308b1314550dd258e9356" ns2:_="" ns3:_="">
    <xsd:import namespace="f592b96c-dd9b-4875-8431-f94748bec243"/>
    <xsd:import namespace="37c54042-eeeb-4b95-82ef-88efad0edfa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92b96c-dd9b-4875-8431-f94748bec2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0a5ab57-918a-4f62-bf27-794e62de4e4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c54042-eeeb-4b95-82ef-88efad0edfa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3f00919-39a8-40a2-a789-9295f79ec261}" ma:internalName="TaxCatchAll" ma:showField="CatchAllData" ma:web="37c54042-eeeb-4b95-82ef-88efad0ed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D80B71-0766-4278-91EA-3C6C9FBA5CC7}">
  <ds:schemaRefs>
    <ds:schemaRef ds:uri="http://purl.org/dc/dcmitype/"/>
    <ds:schemaRef ds:uri="http://purl.org/dc/elements/1.1/"/>
    <ds:schemaRef ds:uri="http://purl.org/dc/terms/"/>
    <ds:schemaRef ds:uri="http://schemas.microsoft.com/office/2006/metadata/properties"/>
    <ds:schemaRef ds:uri="f592b96c-dd9b-4875-8431-f94748bec243"/>
    <ds:schemaRef ds:uri="http://schemas.microsoft.com/office/infopath/2007/PartnerControls"/>
    <ds:schemaRef ds:uri="http://schemas.microsoft.com/office/2006/documentManagement/types"/>
    <ds:schemaRef ds:uri="http://schemas.openxmlformats.org/package/2006/metadata/core-properties"/>
    <ds:schemaRef ds:uri="37c54042-eeeb-4b95-82ef-88efad0edfa8"/>
    <ds:schemaRef ds:uri="http://www.w3.org/XML/1998/namespace"/>
  </ds:schemaRefs>
</ds:datastoreItem>
</file>

<file path=customXml/itemProps2.xml><?xml version="1.0" encoding="utf-8"?>
<ds:datastoreItem xmlns:ds="http://schemas.openxmlformats.org/officeDocument/2006/customXml" ds:itemID="{CB4DDCC4-F1D6-4C57-A7B7-AC69E8FD94B8}">
  <ds:schemaRefs>
    <ds:schemaRef ds:uri="http://schemas.microsoft.com/sharepoint/v3/contenttype/forms"/>
  </ds:schemaRefs>
</ds:datastoreItem>
</file>

<file path=customXml/itemProps3.xml><?xml version="1.0" encoding="utf-8"?>
<ds:datastoreItem xmlns:ds="http://schemas.openxmlformats.org/officeDocument/2006/customXml" ds:itemID="{66DBC909-5632-4237-A2CA-4979246FA4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92b96c-dd9b-4875-8431-f94748bec243"/>
    <ds:schemaRef ds:uri="37c54042-eeeb-4b95-82ef-88efad0edf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1850</Words>
  <Application>Microsoft Office PowerPoint</Application>
  <PresentationFormat>Widescreen</PresentationFormat>
  <Paragraphs>105</Paragraphs>
  <Slides>7</Slides>
  <Notes>3</Notes>
  <HiddenSlides>0</HiddenSlides>
  <MMClips>0</MMClips>
  <ScaleCrop>false</ScaleCrop>
  <HeadingPairs>
    <vt:vector size="6" baseType="variant">
      <vt:variant>
        <vt:lpstr>Brukte skrifter</vt:lpstr>
      </vt:variant>
      <vt:variant>
        <vt:i4>9</vt:i4>
      </vt:variant>
      <vt:variant>
        <vt:lpstr>Tema</vt:lpstr>
      </vt:variant>
      <vt:variant>
        <vt:i4>2</vt:i4>
      </vt:variant>
      <vt:variant>
        <vt:lpstr>Lysbildetitler</vt:lpstr>
      </vt:variant>
      <vt:variant>
        <vt:i4>7</vt:i4>
      </vt:variant>
    </vt:vector>
  </HeadingPairs>
  <TitlesOfParts>
    <vt:vector size="18" baseType="lpstr">
      <vt:lpstr>Anonymous Pro</vt:lpstr>
      <vt:lpstr>Arial</vt:lpstr>
      <vt:lpstr>Calibri</vt:lpstr>
      <vt:lpstr>Century Gothic</vt:lpstr>
      <vt:lpstr>Heebo</vt:lpstr>
      <vt:lpstr>Innovation Norway</vt:lpstr>
      <vt:lpstr>Innovation Norway Semibold</vt:lpstr>
      <vt:lpstr>Lato</vt:lpstr>
      <vt:lpstr>Wingdings</vt:lpstr>
      <vt:lpstr>TINKR 2026 - Powerpoint Template</vt:lpstr>
      <vt:lpstr>Innovation Norway</vt:lpstr>
      <vt:lpstr>Scaling potential and ambition</vt:lpstr>
      <vt:lpstr>Scaling potential &amp; ambition</vt:lpstr>
      <vt:lpstr>Scaling potential  &amp; ambition</vt:lpstr>
      <vt:lpstr>PowerPoint-presentasjon</vt:lpstr>
      <vt:lpstr>How to use the tool</vt:lpstr>
      <vt:lpstr>PowerPoint-presentasjon</vt:lpstr>
      <vt:lpstr>PowerPoint-presentasjon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Luisa van Erven</dc:creator>
  <cp:keywords/>
  <dc:description/>
  <cp:lastModifiedBy>Kristian Wengen</cp:lastModifiedBy>
  <cp:revision>1</cp:revision>
  <cp:lastPrinted>1601-01-01T00:00:00Z</cp:lastPrinted>
  <dcterms:created xsi:type="dcterms:W3CDTF">2026-02-06T09:16:51Z</dcterms:created>
  <dcterms:modified xsi:type="dcterms:W3CDTF">2026-08-10T15:08:46Z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0x010100909EF64978AC094B9F3347D561FEFBCE</vt:lpwstr>
  </property>
</Properties>
</file>