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7"/>
  </p:notesMasterIdLst>
  <p:sldIdLst>
    <p:sldId id="256" r:id="rId5"/>
    <p:sldId id="290" r:id="rId6"/>
    <p:sldId id="321" r:id="rId7"/>
    <p:sldId id="305" r:id="rId8"/>
    <p:sldId id="259" r:id="rId9"/>
    <p:sldId id="343" r:id="rId10"/>
    <p:sldId id="291" r:id="rId11"/>
    <p:sldId id="344" r:id="rId12"/>
    <p:sldId id="338" r:id="rId13"/>
    <p:sldId id="345" r:id="rId14"/>
    <p:sldId id="282" r:id="rId15"/>
    <p:sldId id="340" r:id="rId16"/>
    <p:sldId id="346" r:id="rId17"/>
    <p:sldId id="293" r:id="rId18"/>
    <p:sldId id="317" r:id="rId19"/>
    <p:sldId id="347" r:id="rId20"/>
    <p:sldId id="323" r:id="rId21"/>
    <p:sldId id="341" r:id="rId22"/>
    <p:sldId id="342" r:id="rId23"/>
    <p:sldId id="369" r:id="rId24"/>
    <p:sldId id="301" r:id="rId25"/>
    <p:sldId id="353" r:id="rId26"/>
    <p:sldId id="302" r:id="rId27"/>
    <p:sldId id="370" r:id="rId28"/>
    <p:sldId id="354" r:id="rId29"/>
    <p:sldId id="331" r:id="rId30"/>
    <p:sldId id="330" r:id="rId31"/>
    <p:sldId id="359" r:id="rId32"/>
    <p:sldId id="284" r:id="rId33"/>
    <p:sldId id="371" r:id="rId34"/>
    <p:sldId id="351" r:id="rId35"/>
    <p:sldId id="362" r:id="rId36"/>
    <p:sldId id="363" r:id="rId37"/>
    <p:sldId id="365" r:id="rId38"/>
    <p:sldId id="335" r:id="rId39"/>
    <p:sldId id="333" r:id="rId40"/>
    <p:sldId id="336" r:id="rId41"/>
    <p:sldId id="367" r:id="rId42"/>
    <p:sldId id="368" r:id="rId43"/>
    <p:sldId id="355" r:id="rId44"/>
    <p:sldId id="356" r:id="rId45"/>
    <p:sldId id="372" r:id="rId46"/>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FBF"/>
    <a:srgbClr val="ACEDFF"/>
    <a:srgbClr val="F2F2F2"/>
    <a:srgbClr val="7F7F7F"/>
    <a:srgbClr val="D6F6FF"/>
    <a:srgbClr val="ED0000"/>
    <a:srgbClr val="5ADBFF"/>
    <a:srgbClr val="3AFF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754D79-BD57-4BF9-8E3B-23AF2667CD00}" v="1" dt="2025-03-07T14:27:50.018"/>
    <p1510:client id="{B53ECEF5-7132-67A5-652D-758730CEEB97}" v="22" dt="2025-03-09T07:32:38.247"/>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ie Skogvang" userId="c9a5b11d-f75d-4beb-9a0d-3e797918d255" providerId="ADAL" clId="{A7754D79-BD57-4BF9-8E3B-23AF2667CD00}"/>
    <pc:docChg chg="custSel modSld">
      <pc:chgData name="Emilie Skogvang" userId="c9a5b11d-f75d-4beb-9a0d-3e797918d255" providerId="ADAL" clId="{A7754D79-BD57-4BF9-8E3B-23AF2667CD00}" dt="2025-03-07T14:27:50.018" v="0" actId="478"/>
      <pc:docMkLst>
        <pc:docMk/>
      </pc:docMkLst>
      <pc:sldChg chg="delSp mod">
        <pc:chgData name="Emilie Skogvang" userId="c9a5b11d-f75d-4beb-9a0d-3e797918d255" providerId="ADAL" clId="{A7754D79-BD57-4BF9-8E3B-23AF2667CD00}" dt="2025-03-07T14:27:50.018" v="0" actId="478"/>
        <pc:sldMkLst>
          <pc:docMk/>
          <pc:sldMk cId="1071661493" sldId="346"/>
        </pc:sldMkLst>
      </pc:sldChg>
    </pc:docChg>
  </pc:docChgLst>
  <pc:docChgLst>
    <pc:chgData name="Dominica Eva Rosenlund" userId="S::dominica.eva.rosenlund@innovasjonnorge.no::91514f46-be7c-4fcc-b9ee-2470f6f9afd5" providerId="AD" clId="Web-{BEF71551-6093-B111-A0E4-FDAE5362EA0F}"/>
    <pc:docChg chg="modSld">
      <pc:chgData name="Dominica Eva Rosenlund" userId="S::dominica.eva.rosenlund@innovasjonnorge.no::91514f46-be7c-4fcc-b9ee-2470f6f9afd5" providerId="AD" clId="Web-{BEF71551-6093-B111-A0E4-FDAE5362EA0F}" dt="2025-02-13T08:22:02.058" v="20" actId="20577"/>
      <pc:docMkLst>
        <pc:docMk/>
      </pc:docMkLst>
      <pc:sldChg chg="modSp">
        <pc:chgData name="Dominica Eva Rosenlund" userId="S::dominica.eva.rosenlund@innovasjonnorge.no::91514f46-be7c-4fcc-b9ee-2470f6f9afd5" providerId="AD" clId="Web-{BEF71551-6093-B111-A0E4-FDAE5362EA0F}" dt="2025-02-13T08:22:02.058" v="20" actId="20577"/>
        <pc:sldMkLst>
          <pc:docMk/>
          <pc:sldMk cId="2641616139" sldId="342"/>
        </pc:sldMkLst>
        <pc:spChg chg="mod">
          <ac:chgData name="Dominica Eva Rosenlund" userId="S::dominica.eva.rosenlund@innovasjonnorge.no::91514f46-be7c-4fcc-b9ee-2470f6f9afd5" providerId="AD" clId="Web-{BEF71551-6093-B111-A0E4-FDAE5362EA0F}" dt="2025-02-13T08:21:40.964" v="19" actId="1076"/>
          <ac:spMkLst>
            <pc:docMk/>
            <pc:sldMk cId="2641616139" sldId="342"/>
            <ac:spMk id="2" creationId="{13DE478E-C269-F57E-D24B-F976ED24B996}"/>
          </ac:spMkLst>
        </pc:spChg>
        <pc:spChg chg="mod">
          <ac:chgData name="Dominica Eva Rosenlund" userId="S::dominica.eva.rosenlund@innovasjonnorge.no::91514f46-be7c-4fcc-b9ee-2470f6f9afd5" providerId="AD" clId="Web-{BEF71551-6093-B111-A0E4-FDAE5362EA0F}" dt="2025-02-13T08:22:02.058" v="20" actId="20577"/>
          <ac:spMkLst>
            <pc:docMk/>
            <pc:sldMk cId="2641616139" sldId="342"/>
            <ac:spMk id="3" creationId="{E41DA79B-40C0-CDE3-7672-F4E26A66D0C3}"/>
          </ac:spMkLst>
        </pc:spChg>
        <pc:graphicFrameChg chg="mod modGraphic">
          <ac:chgData name="Dominica Eva Rosenlund" userId="S::dominica.eva.rosenlund@innovasjonnorge.no::91514f46-be7c-4fcc-b9ee-2470f6f9afd5" providerId="AD" clId="Web-{BEF71551-6093-B111-A0E4-FDAE5362EA0F}" dt="2025-02-13T08:21:32.776" v="18" actId="1076"/>
          <ac:graphicFrameMkLst>
            <pc:docMk/>
            <pc:sldMk cId="2641616139" sldId="342"/>
            <ac:graphicFrameMk id="4" creationId="{490E234F-6955-7BD3-3308-BDEB460B3CE3}"/>
          </ac:graphicFrameMkLst>
        </pc:graphicFrameChg>
      </pc:sldChg>
    </pc:docChg>
  </pc:docChgLst>
  <pc:docChgLst>
    <pc:chgData name="Dominica Eva Rosenlund" userId="S::dominica.eva.rosenlund@innovasjonnorge.no::91514f46-be7c-4fcc-b9ee-2470f6f9afd5" providerId="AD" clId="Web-{A5F2DBDA-C509-75E7-8298-C78FA5F328EA}"/>
    <pc:docChg chg="addSld delSld modSld">
      <pc:chgData name="Dominica Eva Rosenlund" userId="S::dominica.eva.rosenlund@innovasjonnorge.no::91514f46-be7c-4fcc-b9ee-2470f6f9afd5" providerId="AD" clId="Web-{A5F2DBDA-C509-75E7-8298-C78FA5F328EA}" dt="2025-02-12T13:18:27.598" v="21"/>
      <pc:docMkLst>
        <pc:docMk/>
      </pc:docMkLst>
      <pc:sldChg chg="addSp delSp modSp">
        <pc:chgData name="Dominica Eva Rosenlund" userId="S::dominica.eva.rosenlund@innovasjonnorge.no::91514f46-be7c-4fcc-b9ee-2470f6f9afd5" providerId="AD" clId="Web-{A5F2DBDA-C509-75E7-8298-C78FA5F328EA}" dt="2025-02-12T13:18:19.207" v="20" actId="20577"/>
        <pc:sldMkLst>
          <pc:docMk/>
          <pc:sldMk cId="1738314450" sldId="293"/>
        </pc:sldMkLst>
        <pc:spChg chg="mod">
          <ac:chgData name="Dominica Eva Rosenlund" userId="S::dominica.eva.rosenlund@innovasjonnorge.no::91514f46-be7c-4fcc-b9ee-2470f6f9afd5" providerId="AD" clId="Web-{A5F2DBDA-C509-75E7-8298-C78FA5F328EA}" dt="2025-02-12T13:18:01.394" v="14" actId="20577"/>
          <ac:spMkLst>
            <pc:docMk/>
            <pc:sldMk cId="1738314450" sldId="293"/>
            <ac:spMk id="8" creationId="{103D8576-C906-E31C-137B-9B5F27539284}"/>
          </ac:spMkLst>
        </pc:spChg>
        <pc:spChg chg="mod">
          <ac:chgData name="Dominica Eva Rosenlund" userId="S::dominica.eva.rosenlund@innovasjonnorge.no::91514f46-be7c-4fcc-b9ee-2470f6f9afd5" providerId="AD" clId="Web-{A5F2DBDA-C509-75E7-8298-C78FA5F328EA}" dt="2025-02-12T13:18:19.207" v="20" actId="20577"/>
          <ac:spMkLst>
            <pc:docMk/>
            <pc:sldMk cId="1738314450" sldId="293"/>
            <ac:spMk id="9" creationId="{B46E150B-4D39-E246-31F6-D944345D090C}"/>
          </ac:spMkLst>
        </pc:spChg>
        <pc:spChg chg="mod">
          <ac:chgData name="Dominica Eva Rosenlund" userId="S::dominica.eva.rosenlund@innovasjonnorge.no::91514f46-be7c-4fcc-b9ee-2470f6f9afd5" providerId="AD" clId="Web-{A5F2DBDA-C509-75E7-8298-C78FA5F328EA}" dt="2025-02-12T13:17:42.612" v="12" actId="1076"/>
          <ac:spMkLst>
            <pc:docMk/>
            <pc:sldMk cId="1738314450" sldId="293"/>
            <ac:spMk id="13" creationId="{08A2418D-191A-2D43-B663-2005129ACE8F}"/>
          </ac:spMkLst>
        </pc:spChg>
        <pc:spChg chg="mod">
          <ac:chgData name="Dominica Eva Rosenlund" userId="S::dominica.eva.rosenlund@innovasjonnorge.no::91514f46-be7c-4fcc-b9ee-2470f6f9afd5" providerId="AD" clId="Web-{A5F2DBDA-C509-75E7-8298-C78FA5F328EA}" dt="2025-02-12T13:17:35.924" v="11" actId="1076"/>
          <ac:spMkLst>
            <pc:docMk/>
            <pc:sldMk cId="1738314450" sldId="293"/>
            <ac:spMk id="18" creationId="{97C9DAC0-E896-2CC9-6844-501F64D19141}"/>
          </ac:spMkLst>
        </pc:spChg>
        <pc:grpChg chg="mod">
          <ac:chgData name="Dominica Eva Rosenlund" userId="S::dominica.eva.rosenlund@innovasjonnorge.no::91514f46-be7c-4fcc-b9ee-2470f6f9afd5" providerId="AD" clId="Web-{A5F2DBDA-C509-75E7-8298-C78FA5F328EA}" dt="2025-02-12T13:17:32.518" v="10" actId="1076"/>
          <ac:grpSpMkLst>
            <pc:docMk/>
            <pc:sldMk cId="1738314450" sldId="293"/>
            <ac:grpSpMk id="10" creationId="{3DB57F65-4B2D-8590-D8A6-AE6FC8B7EC8B}"/>
          </ac:grpSpMkLst>
        </pc:grpChg>
      </pc:sldChg>
      <pc:sldChg chg="modSp">
        <pc:chgData name="Dominica Eva Rosenlund" userId="S::dominica.eva.rosenlund@innovasjonnorge.no::91514f46-be7c-4fcc-b9ee-2470f6f9afd5" providerId="AD" clId="Web-{A5F2DBDA-C509-75E7-8298-C78FA5F328EA}" dt="2025-02-12T13:14:43.043" v="0"/>
        <pc:sldMkLst>
          <pc:docMk/>
          <pc:sldMk cId="2641616139" sldId="342"/>
        </pc:sldMkLst>
        <pc:graphicFrameChg chg="mod modGraphic">
          <ac:chgData name="Dominica Eva Rosenlund" userId="S::dominica.eva.rosenlund@innovasjonnorge.no::91514f46-be7c-4fcc-b9ee-2470f6f9afd5" providerId="AD" clId="Web-{A5F2DBDA-C509-75E7-8298-C78FA5F328EA}" dt="2025-02-12T13:14:43.043" v="0"/>
          <ac:graphicFrameMkLst>
            <pc:docMk/>
            <pc:sldMk cId="2641616139" sldId="342"/>
            <ac:graphicFrameMk id="4" creationId="{490E234F-6955-7BD3-3308-BDEB460B3CE3}"/>
          </ac:graphicFrameMkLst>
        </pc:graphicFrameChg>
      </pc:sldChg>
      <pc:sldChg chg="add del">
        <pc:chgData name="Dominica Eva Rosenlund" userId="S::dominica.eva.rosenlund@innovasjonnorge.no::91514f46-be7c-4fcc-b9ee-2470f6f9afd5" providerId="AD" clId="Web-{A5F2DBDA-C509-75E7-8298-C78FA5F328EA}" dt="2025-02-12T13:18:27.598" v="21"/>
        <pc:sldMkLst>
          <pc:docMk/>
          <pc:sldMk cId="3704611316" sldId="348"/>
        </pc:sldMkLst>
      </pc:sldChg>
    </pc:docChg>
  </pc:docChgLst>
  <pc:docChgLst>
    <pc:chgData name="Dominica Eva Rosenlund" userId="91514f46-be7c-4fcc-b9ee-2470f6f9afd5" providerId="ADAL" clId="{8928AB18-172F-4308-A9B6-A3885894F26F}"/>
    <pc:docChg chg="undo redo custSel addSld delSld modSld sldOrd modMainMaster">
      <pc:chgData name="Dominica Eva Rosenlund" userId="91514f46-be7c-4fcc-b9ee-2470f6f9afd5" providerId="ADAL" clId="{8928AB18-172F-4308-A9B6-A3885894F26F}" dt="2025-02-14T11:41:07.003" v="1214" actId="1076"/>
      <pc:docMkLst>
        <pc:docMk/>
      </pc:docMkLst>
      <pc:sldChg chg="addSp delSp modSp mod modMedia setBg modClrScheme delAnim chgLayout">
        <pc:chgData name="Dominica Eva Rosenlund" userId="91514f46-be7c-4fcc-b9ee-2470f6f9afd5" providerId="ADAL" clId="{8928AB18-172F-4308-A9B6-A3885894F26F}" dt="2025-02-14T09:35:42.703" v="1030"/>
        <pc:sldMkLst>
          <pc:docMk/>
          <pc:sldMk cId="2335814757" sldId="256"/>
        </pc:sldMkLst>
        <pc:spChg chg="mod ord">
          <ac:chgData name="Dominica Eva Rosenlund" userId="91514f46-be7c-4fcc-b9ee-2470f6f9afd5" providerId="ADAL" clId="{8928AB18-172F-4308-A9B6-A3885894F26F}" dt="2025-02-14T03:02:12.696" v="444" actId="403"/>
          <ac:spMkLst>
            <pc:docMk/>
            <pc:sldMk cId="2335814757" sldId="256"/>
            <ac:spMk id="5" creationId="{C9C79E47-2C39-DE9D-223F-31D83AB4C3F8}"/>
          </ac:spMkLst>
        </pc:spChg>
        <pc:spChg chg="add mod">
          <ac:chgData name="Dominica Eva Rosenlund" userId="91514f46-be7c-4fcc-b9ee-2470f6f9afd5" providerId="ADAL" clId="{8928AB18-172F-4308-A9B6-A3885894F26F}" dt="2025-02-14T03:07:06.830" v="663" actId="20577"/>
          <ac:spMkLst>
            <pc:docMk/>
            <pc:sldMk cId="2335814757" sldId="256"/>
            <ac:spMk id="35" creationId="{316D5D21-E271-0EBA-AE44-87C29F4F4CEF}"/>
          </ac:spMkLst>
        </pc:spChg>
        <pc:spChg chg="add mod">
          <ac:chgData name="Dominica Eva Rosenlund" userId="91514f46-be7c-4fcc-b9ee-2470f6f9afd5" providerId="ADAL" clId="{8928AB18-172F-4308-A9B6-A3885894F26F}" dt="2025-02-14T03:01:47.025" v="436" actId="26606"/>
          <ac:spMkLst>
            <pc:docMk/>
            <pc:sldMk cId="2335814757" sldId="256"/>
            <ac:spMk id="37" creationId="{21674C84-81C9-03FD-CFB0-3C54FB6FC07C}"/>
          </ac:spMkLst>
        </pc:spChg>
        <pc:picChg chg="add mod">
          <ac:chgData name="Dominica Eva Rosenlund" userId="91514f46-be7c-4fcc-b9ee-2470f6f9afd5" providerId="ADAL" clId="{8928AB18-172F-4308-A9B6-A3885894F26F}" dt="2025-02-14T03:01:27.930" v="435" actId="26606"/>
          <ac:picMkLst>
            <pc:docMk/>
            <pc:sldMk cId="2335814757" sldId="256"/>
            <ac:picMk id="3" creationId="{A4C36F93-C841-ACDB-B4D7-8746010FC528}"/>
          </ac:picMkLst>
        </pc:picChg>
      </pc:sldChg>
      <pc:sldChg chg="del">
        <pc:chgData name="Dominica Eva Rosenlund" userId="91514f46-be7c-4fcc-b9ee-2470f6f9afd5" providerId="ADAL" clId="{8928AB18-172F-4308-A9B6-A3885894F26F}" dt="2025-02-13T09:52:26.989" v="390" actId="47"/>
        <pc:sldMkLst>
          <pc:docMk/>
          <pc:sldMk cId="1383462534" sldId="258"/>
        </pc:sldMkLst>
      </pc:sldChg>
      <pc:sldChg chg="addSp delSp modSp add del mod modClrScheme chgLayout">
        <pc:chgData name="Dominica Eva Rosenlund" userId="91514f46-be7c-4fcc-b9ee-2470f6f9afd5" providerId="ADAL" clId="{8928AB18-172F-4308-A9B6-A3885894F26F}" dt="2025-02-14T09:42:35.796" v="1073" actId="1076"/>
        <pc:sldMkLst>
          <pc:docMk/>
          <pc:sldMk cId="3252942762" sldId="259"/>
        </pc:sldMkLst>
        <pc:spChg chg="add mod">
          <ac:chgData name="Dominica Eva Rosenlund" userId="91514f46-be7c-4fcc-b9ee-2470f6f9afd5" providerId="ADAL" clId="{8928AB18-172F-4308-A9B6-A3885894F26F}" dt="2025-02-14T09:42:29.469" v="1071" actId="1076"/>
          <ac:spMkLst>
            <pc:docMk/>
            <pc:sldMk cId="3252942762" sldId="259"/>
            <ac:spMk id="6" creationId="{153C9AF8-E3D1-3D89-F310-D56F49C587B8}"/>
          </ac:spMkLst>
        </pc:spChg>
        <pc:spChg chg="add mod">
          <ac:chgData name="Dominica Eva Rosenlund" userId="91514f46-be7c-4fcc-b9ee-2470f6f9afd5" providerId="ADAL" clId="{8928AB18-172F-4308-A9B6-A3885894F26F}" dt="2025-02-14T09:40:41.110" v="1054" actId="27636"/>
          <ac:spMkLst>
            <pc:docMk/>
            <pc:sldMk cId="3252942762" sldId="259"/>
            <ac:spMk id="8" creationId="{EB36463E-8866-7974-922B-771CEA033AF8}"/>
          </ac:spMkLst>
        </pc:spChg>
        <pc:spChg chg="add mod">
          <ac:chgData name="Dominica Eva Rosenlund" userId="91514f46-be7c-4fcc-b9ee-2470f6f9afd5" providerId="ADAL" clId="{8928AB18-172F-4308-A9B6-A3885894F26F}" dt="2025-02-14T09:42:33.116" v="1072" actId="1076"/>
          <ac:spMkLst>
            <pc:docMk/>
            <pc:sldMk cId="3252942762" sldId="259"/>
            <ac:spMk id="10" creationId="{CAC8C9F5-508A-F786-2460-443F762AC1C1}"/>
          </ac:spMkLst>
        </pc:spChg>
        <pc:spChg chg="add mod">
          <ac:chgData name="Dominica Eva Rosenlund" userId="91514f46-be7c-4fcc-b9ee-2470f6f9afd5" providerId="ADAL" clId="{8928AB18-172F-4308-A9B6-A3885894F26F}" dt="2025-02-14T09:42:35.796" v="1073" actId="1076"/>
          <ac:spMkLst>
            <pc:docMk/>
            <pc:sldMk cId="3252942762" sldId="259"/>
            <ac:spMk id="11" creationId="{E2B5A159-5E4C-DB23-F54E-846AEF904895}"/>
          </ac:spMkLst>
        </pc:spChg>
        <pc:picChg chg="add mod ord">
          <ac:chgData name="Dominica Eva Rosenlund" userId="91514f46-be7c-4fcc-b9ee-2470f6f9afd5" providerId="ADAL" clId="{8928AB18-172F-4308-A9B6-A3885894F26F}" dt="2025-02-14T09:40:41.083" v="1053" actId="26606"/>
          <ac:picMkLst>
            <pc:docMk/>
            <pc:sldMk cId="3252942762" sldId="259"/>
            <ac:picMk id="9" creationId="{2ADC1433-401E-F200-F348-9D9A2AF73005}"/>
          </ac:picMkLst>
        </pc:picChg>
      </pc:sldChg>
      <pc:sldChg chg="del">
        <pc:chgData name="Dominica Eva Rosenlund" userId="91514f46-be7c-4fcc-b9ee-2470f6f9afd5" providerId="ADAL" clId="{8928AB18-172F-4308-A9B6-A3885894F26F}" dt="2025-02-14T03:41:08.759" v="928" actId="2696"/>
        <pc:sldMkLst>
          <pc:docMk/>
          <pc:sldMk cId="1688968873" sldId="260"/>
        </pc:sldMkLst>
      </pc:sldChg>
      <pc:sldChg chg="del">
        <pc:chgData name="Dominica Eva Rosenlund" userId="91514f46-be7c-4fcc-b9ee-2470f6f9afd5" providerId="ADAL" clId="{8928AB18-172F-4308-A9B6-A3885894F26F}" dt="2025-02-13T09:52:31.811" v="393" actId="47"/>
        <pc:sldMkLst>
          <pc:docMk/>
          <pc:sldMk cId="396976825" sldId="261"/>
        </pc:sldMkLst>
      </pc:sldChg>
      <pc:sldChg chg="del">
        <pc:chgData name="Dominica Eva Rosenlund" userId="91514f46-be7c-4fcc-b9ee-2470f6f9afd5" providerId="ADAL" clId="{8928AB18-172F-4308-A9B6-A3885894F26F}" dt="2025-02-13T09:52:37.730" v="395" actId="47"/>
        <pc:sldMkLst>
          <pc:docMk/>
          <pc:sldMk cId="248269211" sldId="262"/>
        </pc:sldMkLst>
      </pc:sldChg>
      <pc:sldChg chg="del">
        <pc:chgData name="Dominica Eva Rosenlund" userId="91514f46-be7c-4fcc-b9ee-2470f6f9afd5" providerId="ADAL" clId="{8928AB18-172F-4308-A9B6-A3885894F26F}" dt="2025-02-13T09:52:33.836" v="394" actId="47"/>
        <pc:sldMkLst>
          <pc:docMk/>
          <pc:sldMk cId="3699085068" sldId="263"/>
        </pc:sldMkLst>
      </pc:sldChg>
      <pc:sldChg chg="addSp delSp modSp del mod">
        <pc:chgData name="Dominica Eva Rosenlund" userId="91514f46-be7c-4fcc-b9ee-2470f6f9afd5" providerId="ADAL" clId="{8928AB18-172F-4308-A9B6-A3885894F26F}" dt="2025-02-14T09:42:40.788" v="1074" actId="47"/>
        <pc:sldMkLst>
          <pc:docMk/>
          <pc:sldMk cId="3311012460" sldId="264"/>
        </pc:sldMkLst>
      </pc:sldChg>
      <pc:sldChg chg="del">
        <pc:chgData name="Dominica Eva Rosenlund" userId="91514f46-be7c-4fcc-b9ee-2470f6f9afd5" providerId="ADAL" clId="{8928AB18-172F-4308-A9B6-A3885894F26F}" dt="2025-02-13T08:23:21.907" v="128" actId="47"/>
        <pc:sldMkLst>
          <pc:docMk/>
          <pc:sldMk cId="2075219323" sldId="265"/>
        </pc:sldMkLst>
      </pc:sldChg>
      <pc:sldChg chg="addSp delSp modSp add del mod modClrScheme chgLayout">
        <pc:chgData name="Dominica Eva Rosenlund" userId="91514f46-be7c-4fcc-b9ee-2470f6f9afd5" providerId="ADAL" clId="{8928AB18-172F-4308-A9B6-A3885894F26F}" dt="2025-02-14T09:44:32.396" v="1092" actId="47"/>
        <pc:sldMkLst>
          <pc:docMk/>
          <pc:sldMk cId="37338425" sldId="266"/>
        </pc:sldMkLst>
      </pc:sldChg>
      <pc:sldChg chg="del">
        <pc:chgData name="Dominica Eva Rosenlund" userId="91514f46-be7c-4fcc-b9ee-2470f6f9afd5" providerId="ADAL" clId="{8928AB18-172F-4308-A9B6-A3885894F26F}" dt="2025-02-13T09:52:30.265" v="392" actId="47"/>
        <pc:sldMkLst>
          <pc:docMk/>
          <pc:sldMk cId="2228848007" sldId="268"/>
        </pc:sldMkLst>
      </pc:sldChg>
      <pc:sldChg chg="modSp">
        <pc:chgData name="Dominica Eva Rosenlund" userId="91514f46-be7c-4fcc-b9ee-2470f6f9afd5" providerId="ADAL" clId="{8928AB18-172F-4308-A9B6-A3885894F26F}" dt="2025-02-14T02:57:28.505" v="416"/>
        <pc:sldMkLst>
          <pc:docMk/>
          <pc:sldMk cId="3647012342" sldId="282"/>
        </pc:sldMkLst>
        <pc:picChg chg="mod">
          <ac:chgData name="Dominica Eva Rosenlund" userId="91514f46-be7c-4fcc-b9ee-2470f6f9afd5" providerId="ADAL" clId="{8928AB18-172F-4308-A9B6-A3885894F26F}" dt="2025-02-14T02:57:28.505" v="416"/>
          <ac:picMkLst>
            <pc:docMk/>
            <pc:sldMk cId="3647012342" sldId="282"/>
            <ac:picMk id="5" creationId="{D400CEE0-0AEA-B7C6-2E8C-BCE1FC460EFD}"/>
          </ac:picMkLst>
        </pc:picChg>
      </pc:sldChg>
      <pc:sldChg chg="add">
        <pc:chgData name="Dominica Eva Rosenlund" userId="91514f46-be7c-4fcc-b9ee-2470f6f9afd5" providerId="ADAL" clId="{8928AB18-172F-4308-A9B6-A3885894F26F}" dt="2025-02-13T09:07:16.110" v="243"/>
        <pc:sldMkLst>
          <pc:docMk/>
          <pc:sldMk cId="880696378" sldId="284"/>
        </pc:sldMkLst>
      </pc:sldChg>
      <pc:sldChg chg="modSp mod">
        <pc:chgData name="Dominica Eva Rosenlund" userId="91514f46-be7c-4fcc-b9ee-2470f6f9afd5" providerId="ADAL" clId="{8928AB18-172F-4308-A9B6-A3885894F26F}" dt="2025-02-14T09:18:02.947" v="957" actId="12100"/>
        <pc:sldMkLst>
          <pc:docMk/>
          <pc:sldMk cId="3882916850" sldId="290"/>
        </pc:sldMkLst>
        <pc:graphicFrameChg chg="mod modGraphic">
          <ac:chgData name="Dominica Eva Rosenlund" userId="91514f46-be7c-4fcc-b9ee-2470f6f9afd5" providerId="ADAL" clId="{8928AB18-172F-4308-A9B6-A3885894F26F}" dt="2025-02-14T09:18:02.947" v="957" actId="12100"/>
          <ac:graphicFrameMkLst>
            <pc:docMk/>
            <pc:sldMk cId="3882916850" sldId="290"/>
            <ac:graphicFrameMk id="5" creationId="{60A6F1B5-D5A6-B073-D989-2B4E5AA5EFDB}"/>
          </ac:graphicFrameMkLst>
        </pc:graphicFrameChg>
      </pc:sldChg>
      <pc:sldChg chg="modSp mod">
        <pc:chgData name="Dominica Eva Rosenlund" userId="91514f46-be7c-4fcc-b9ee-2470f6f9afd5" providerId="ADAL" clId="{8928AB18-172F-4308-A9B6-A3885894F26F}" dt="2025-02-14T03:17:02.417" v="787" actId="207"/>
        <pc:sldMkLst>
          <pc:docMk/>
          <pc:sldMk cId="4268663925" sldId="291"/>
        </pc:sldMkLst>
        <pc:picChg chg="mod">
          <ac:chgData name="Dominica Eva Rosenlund" userId="91514f46-be7c-4fcc-b9ee-2470f6f9afd5" providerId="ADAL" clId="{8928AB18-172F-4308-A9B6-A3885894F26F}" dt="2025-02-14T03:17:02.417" v="787" actId="207"/>
          <ac:picMkLst>
            <pc:docMk/>
            <pc:sldMk cId="4268663925" sldId="291"/>
            <ac:picMk id="3" creationId="{E7082707-FF64-5586-AD31-D091233F1F52}"/>
          </ac:picMkLst>
        </pc:picChg>
      </pc:sldChg>
      <pc:sldChg chg="modSp mod">
        <pc:chgData name="Dominica Eva Rosenlund" userId="91514f46-be7c-4fcc-b9ee-2470f6f9afd5" providerId="ADAL" clId="{8928AB18-172F-4308-A9B6-A3885894F26F}" dt="2025-02-14T09:45:14.439" v="1094" actId="1076"/>
        <pc:sldMkLst>
          <pc:docMk/>
          <pc:sldMk cId="1738314450" sldId="293"/>
        </pc:sldMkLst>
        <pc:spChg chg="mod">
          <ac:chgData name="Dominica Eva Rosenlund" userId="91514f46-be7c-4fcc-b9ee-2470f6f9afd5" providerId="ADAL" clId="{8928AB18-172F-4308-A9B6-A3885894F26F}" dt="2025-02-14T09:20:51.507" v="974" actId="12"/>
          <ac:spMkLst>
            <pc:docMk/>
            <pc:sldMk cId="1738314450" sldId="293"/>
            <ac:spMk id="8" creationId="{103D8576-C906-E31C-137B-9B5F27539284}"/>
          </ac:spMkLst>
        </pc:spChg>
        <pc:spChg chg="mod">
          <ac:chgData name="Dominica Eva Rosenlund" userId="91514f46-be7c-4fcc-b9ee-2470f6f9afd5" providerId="ADAL" clId="{8928AB18-172F-4308-A9B6-A3885894F26F}" dt="2025-02-14T09:45:14.439" v="1094" actId="1076"/>
          <ac:spMkLst>
            <pc:docMk/>
            <pc:sldMk cId="1738314450" sldId="293"/>
            <ac:spMk id="9" creationId="{B46E150B-4D39-E246-31F6-D944345D090C}"/>
          </ac:spMkLst>
        </pc:spChg>
        <pc:spChg chg="mod">
          <ac:chgData name="Dominica Eva Rosenlund" userId="91514f46-be7c-4fcc-b9ee-2470f6f9afd5" providerId="ADAL" clId="{8928AB18-172F-4308-A9B6-A3885894F26F}" dt="2025-02-14T03:19:07.671" v="792" actId="207"/>
          <ac:spMkLst>
            <pc:docMk/>
            <pc:sldMk cId="1738314450" sldId="293"/>
            <ac:spMk id="11" creationId="{065FAE98-1A76-879F-7297-94B594DC3A5A}"/>
          </ac:spMkLst>
        </pc:spChg>
        <pc:spChg chg="mod">
          <ac:chgData name="Dominica Eva Rosenlund" userId="91514f46-be7c-4fcc-b9ee-2470f6f9afd5" providerId="ADAL" clId="{8928AB18-172F-4308-A9B6-A3885894F26F}" dt="2025-02-14T03:19:07.671" v="792" actId="207"/>
          <ac:spMkLst>
            <pc:docMk/>
            <pc:sldMk cId="1738314450" sldId="293"/>
            <ac:spMk id="12" creationId="{2B080D64-4DC0-2949-47BC-88F239480558}"/>
          </ac:spMkLst>
        </pc:spChg>
        <pc:spChg chg="mod">
          <ac:chgData name="Dominica Eva Rosenlund" userId="91514f46-be7c-4fcc-b9ee-2470f6f9afd5" providerId="ADAL" clId="{8928AB18-172F-4308-A9B6-A3885894F26F}" dt="2025-02-14T09:19:45.219" v="962" actId="207"/>
          <ac:spMkLst>
            <pc:docMk/>
            <pc:sldMk cId="1738314450" sldId="293"/>
            <ac:spMk id="13" creationId="{08A2418D-191A-2D43-B663-2005129ACE8F}"/>
          </ac:spMkLst>
        </pc:spChg>
        <pc:spChg chg="mod">
          <ac:chgData name="Dominica Eva Rosenlund" userId="91514f46-be7c-4fcc-b9ee-2470f6f9afd5" providerId="ADAL" clId="{8928AB18-172F-4308-A9B6-A3885894F26F}" dt="2025-02-14T03:19:11.313" v="793" actId="207"/>
          <ac:spMkLst>
            <pc:docMk/>
            <pc:sldMk cId="1738314450" sldId="293"/>
            <ac:spMk id="17" creationId="{78AD4963-D092-D73D-E2F3-610919993E9C}"/>
          </ac:spMkLst>
        </pc:spChg>
        <pc:spChg chg="mod">
          <ac:chgData name="Dominica Eva Rosenlund" userId="91514f46-be7c-4fcc-b9ee-2470f6f9afd5" providerId="ADAL" clId="{8928AB18-172F-4308-A9B6-A3885894F26F}" dt="2025-02-14T03:19:11.313" v="793" actId="207"/>
          <ac:spMkLst>
            <pc:docMk/>
            <pc:sldMk cId="1738314450" sldId="293"/>
            <ac:spMk id="18" creationId="{97C9DAC0-E896-2CC9-6844-501F64D19141}"/>
          </ac:spMkLst>
        </pc:spChg>
        <pc:grpChg chg="mod">
          <ac:chgData name="Dominica Eva Rosenlund" userId="91514f46-be7c-4fcc-b9ee-2470f6f9afd5" providerId="ADAL" clId="{8928AB18-172F-4308-A9B6-A3885894F26F}" dt="2025-02-14T09:20:23.331" v="968" actId="1076"/>
          <ac:grpSpMkLst>
            <pc:docMk/>
            <pc:sldMk cId="1738314450" sldId="293"/>
            <ac:grpSpMk id="10" creationId="{3DB57F65-4B2D-8590-D8A6-AE6FC8B7EC8B}"/>
          </ac:grpSpMkLst>
        </pc:grpChg>
        <pc:grpChg chg="mod">
          <ac:chgData name="Dominica Eva Rosenlund" userId="91514f46-be7c-4fcc-b9ee-2470f6f9afd5" providerId="ADAL" clId="{8928AB18-172F-4308-A9B6-A3885894F26F}" dt="2025-02-14T09:21:25.064" v="979" actId="1076"/>
          <ac:grpSpMkLst>
            <pc:docMk/>
            <pc:sldMk cId="1738314450" sldId="293"/>
            <ac:grpSpMk id="16" creationId="{ACB78BFD-6CB6-1D42-5025-4B1D99B162F1}"/>
          </ac:grpSpMkLst>
        </pc:grpChg>
      </pc:sldChg>
      <pc:sldChg chg="modSp add mod">
        <pc:chgData name="Dominica Eva Rosenlund" userId="91514f46-be7c-4fcc-b9ee-2470f6f9afd5" providerId="ADAL" clId="{8928AB18-172F-4308-A9B6-A3885894F26F}" dt="2025-02-14T03:27:03.896" v="848" actId="113"/>
        <pc:sldMkLst>
          <pc:docMk/>
          <pc:sldMk cId="1540343789" sldId="301"/>
        </pc:sldMkLst>
        <pc:spChg chg="mod">
          <ac:chgData name="Dominica Eva Rosenlund" userId="91514f46-be7c-4fcc-b9ee-2470f6f9afd5" providerId="ADAL" clId="{8928AB18-172F-4308-A9B6-A3885894F26F}" dt="2025-02-14T03:27:03.896" v="848" actId="113"/>
          <ac:spMkLst>
            <pc:docMk/>
            <pc:sldMk cId="1540343789" sldId="301"/>
            <ac:spMk id="2" creationId="{F6059783-EF39-F257-36B3-C2B073F3D443}"/>
          </ac:spMkLst>
        </pc:spChg>
      </pc:sldChg>
      <pc:sldChg chg="modSp add mod">
        <pc:chgData name="Dominica Eva Rosenlund" userId="91514f46-be7c-4fcc-b9ee-2470f6f9afd5" providerId="ADAL" clId="{8928AB18-172F-4308-A9B6-A3885894F26F}" dt="2025-02-14T03:27:34.996" v="852" actId="12100"/>
        <pc:sldMkLst>
          <pc:docMk/>
          <pc:sldMk cId="146448993" sldId="302"/>
        </pc:sldMkLst>
        <pc:spChg chg="mod">
          <ac:chgData name="Dominica Eva Rosenlund" userId="91514f46-be7c-4fcc-b9ee-2470f6f9afd5" providerId="ADAL" clId="{8928AB18-172F-4308-A9B6-A3885894F26F}" dt="2025-02-14T03:27:22.777" v="851" actId="113"/>
          <ac:spMkLst>
            <pc:docMk/>
            <pc:sldMk cId="146448993" sldId="302"/>
            <ac:spMk id="6" creationId="{CE08397F-787E-FA79-48A0-55174B18CE8B}"/>
          </ac:spMkLst>
        </pc:spChg>
        <pc:graphicFrameChg chg="mod">
          <ac:chgData name="Dominica Eva Rosenlund" userId="91514f46-be7c-4fcc-b9ee-2470f6f9afd5" providerId="ADAL" clId="{8928AB18-172F-4308-A9B6-A3885894F26F}" dt="2025-02-14T03:27:34.996" v="852" actId="12100"/>
          <ac:graphicFrameMkLst>
            <pc:docMk/>
            <pc:sldMk cId="146448993" sldId="302"/>
            <ac:graphicFrameMk id="4" creationId="{BC6FEFA0-4FC8-047A-8498-5A229E57DD0E}"/>
          </ac:graphicFrameMkLst>
        </pc:graphicFrameChg>
      </pc:sldChg>
      <pc:sldChg chg="addSp delSp modSp mod setBg modClrScheme chgLayout">
        <pc:chgData name="Dominica Eva Rosenlund" userId="91514f46-be7c-4fcc-b9ee-2470f6f9afd5" providerId="ADAL" clId="{8928AB18-172F-4308-A9B6-A3885894F26F}" dt="2025-02-14T09:35:42.703" v="1030"/>
        <pc:sldMkLst>
          <pc:docMk/>
          <pc:sldMk cId="3160862201" sldId="305"/>
        </pc:sldMkLst>
        <pc:spChg chg="mod ord">
          <ac:chgData name="Dominica Eva Rosenlund" userId="91514f46-be7c-4fcc-b9ee-2470f6f9afd5" providerId="ADAL" clId="{8928AB18-172F-4308-A9B6-A3885894F26F}" dt="2025-02-14T03:46:45.579" v="949" actId="1076"/>
          <ac:spMkLst>
            <pc:docMk/>
            <pc:sldMk cId="3160862201" sldId="305"/>
            <ac:spMk id="2" creationId="{42DE0410-4622-D92A-2770-060AF141CCB2}"/>
          </ac:spMkLst>
        </pc:spChg>
        <pc:spChg chg="add mod">
          <ac:chgData name="Dominica Eva Rosenlund" userId="91514f46-be7c-4fcc-b9ee-2470f6f9afd5" providerId="ADAL" clId="{8928AB18-172F-4308-A9B6-A3885894F26F}" dt="2025-02-14T03:46:32.644" v="947" actId="1076"/>
          <ac:spMkLst>
            <pc:docMk/>
            <pc:sldMk cId="3160862201" sldId="305"/>
            <ac:spMk id="6" creationId="{A088F7EA-0F20-26AD-44D8-C60387671AB9}"/>
          </ac:spMkLst>
        </pc:spChg>
        <pc:spChg chg="add mod">
          <ac:chgData name="Dominica Eva Rosenlund" userId="91514f46-be7c-4fcc-b9ee-2470f6f9afd5" providerId="ADAL" clId="{8928AB18-172F-4308-A9B6-A3885894F26F}" dt="2025-02-14T03:13:44.376" v="774" actId="26606"/>
          <ac:spMkLst>
            <pc:docMk/>
            <pc:sldMk cId="3160862201" sldId="305"/>
            <ac:spMk id="18" creationId="{9B2D092E-40B1-02B4-B978-CB2BCC454113}"/>
          </ac:spMkLst>
        </pc:spChg>
        <pc:spChg chg="add mod">
          <ac:chgData name="Dominica Eva Rosenlund" userId="91514f46-be7c-4fcc-b9ee-2470f6f9afd5" providerId="ADAL" clId="{8928AB18-172F-4308-A9B6-A3885894F26F}" dt="2025-02-14T03:13:44.376" v="774" actId="26606"/>
          <ac:spMkLst>
            <pc:docMk/>
            <pc:sldMk cId="3160862201" sldId="305"/>
            <ac:spMk id="20" creationId="{721B7F42-1CCF-DFA0-AD5C-6E105C515722}"/>
          </ac:spMkLst>
        </pc:spChg>
        <pc:picChg chg="add mod">
          <ac:chgData name="Dominica Eva Rosenlund" userId="91514f46-be7c-4fcc-b9ee-2470f6f9afd5" providerId="ADAL" clId="{8928AB18-172F-4308-A9B6-A3885894F26F}" dt="2025-02-14T03:14:35.941" v="784" actId="27614"/>
          <ac:picMkLst>
            <pc:docMk/>
            <pc:sldMk cId="3160862201" sldId="305"/>
            <ac:picMk id="5" creationId="{767EFA2D-CDB4-BC42-F34F-B730FAA77D47}"/>
          </ac:picMkLst>
        </pc:picChg>
      </pc:sldChg>
      <pc:sldChg chg="add del">
        <pc:chgData name="Dominica Eva Rosenlund" userId="91514f46-be7c-4fcc-b9ee-2470f6f9afd5" providerId="ADAL" clId="{8928AB18-172F-4308-A9B6-A3885894F26F}" dt="2025-02-12T13:23:16.833" v="7" actId="47"/>
        <pc:sldMkLst>
          <pc:docMk/>
          <pc:sldMk cId="4071157418" sldId="307"/>
        </pc:sldMkLst>
      </pc:sldChg>
      <pc:sldChg chg="modSp mod">
        <pc:chgData name="Dominica Eva Rosenlund" userId="91514f46-be7c-4fcc-b9ee-2470f6f9afd5" providerId="ADAL" clId="{8928AB18-172F-4308-A9B6-A3885894F26F}" dt="2025-02-14T09:20:00.274" v="966" actId="208"/>
        <pc:sldMkLst>
          <pc:docMk/>
          <pc:sldMk cId="3484448269" sldId="317"/>
        </pc:sldMkLst>
        <pc:spChg chg="mod">
          <ac:chgData name="Dominica Eva Rosenlund" userId="91514f46-be7c-4fcc-b9ee-2470f6f9afd5" providerId="ADAL" clId="{8928AB18-172F-4308-A9B6-A3885894F26F}" dt="2025-02-14T03:19:49.317" v="795" actId="207"/>
          <ac:spMkLst>
            <pc:docMk/>
            <pc:sldMk cId="3484448269" sldId="317"/>
            <ac:spMk id="10" creationId="{41452F3F-54F3-BE6F-F55E-970A7E017FAB}"/>
          </ac:spMkLst>
        </pc:spChg>
        <pc:spChg chg="mod">
          <ac:chgData name="Dominica Eva Rosenlund" userId="91514f46-be7c-4fcc-b9ee-2470f6f9afd5" providerId="ADAL" clId="{8928AB18-172F-4308-A9B6-A3885894F26F}" dt="2025-02-14T09:19:57.280" v="965" actId="208"/>
          <ac:spMkLst>
            <pc:docMk/>
            <pc:sldMk cId="3484448269" sldId="317"/>
            <ac:spMk id="12" creationId="{864830FC-885D-1BC5-5B39-7E6E72F64970}"/>
          </ac:spMkLst>
        </pc:spChg>
        <pc:spChg chg="mod">
          <ac:chgData name="Dominica Eva Rosenlund" userId="91514f46-be7c-4fcc-b9ee-2470f6f9afd5" providerId="ADAL" clId="{8928AB18-172F-4308-A9B6-A3885894F26F}" dt="2025-02-14T09:20:00.274" v="966" actId="208"/>
          <ac:spMkLst>
            <pc:docMk/>
            <pc:sldMk cId="3484448269" sldId="317"/>
            <ac:spMk id="18" creationId="{27E55398-C788-A4D8-92EB-166CBCF7A76F}"/>
          </ac:spMkLst>
        </pc:spChg>
        <pc:spChg chg="mod">
          <ac:chgData name="Dominica Eva Rosenlund" userId="91514f46-be7c-4fcc-b9ee-2470f6f9afd5" providerId="ADAL" clId="{8928AB18-172F-4308-A9B6-A3885894F26F}" dt="2025-02-14T03:19:57.342" v="796" actId="207"/>
          <ac:spMkLst>
            <pc:docMk/>
            <pc:sldMk cId="3484448269" sldId="317"/>
            <ac:spMk id="22" creationId="{53CD760D-3238-C065-626D-1A0BEA3BF058}"/>
          </ac:spMkLst>
        </pc:spChg>
      </pc:sldChg>
      <pc:sldChg chg="modSp">
        <pc:chgData name="Dominica Eva Rosenlund" userId="91514f46-be7c-4fcc-b9ee-2470f6f9afd5" providerId="ADAL" clId="{8928AB18-172F-4308-A9B6-A3885894F26F}" dt="2025-02-14T09:18:11.696" v="958" actId="12100"/>
        <pc:sldMkLst>
          <pc:docMk/>
          <pc:sldMk cId="2101970393" sldId="321"/>
        </pc:sldMkLst>
        <pc:graphicFrameChg chg="mod">
          <ac:chgData name="Dominica Eva Rosenlund" userId="91514f46-be7c-4fcc-b9ee-2470f6f9afd5" providerId="ADAL" clId="{8928AB18-172F-4308-A9B6-A3885894F26F}" dt="2025-02-14T09:18:11.696" v="958" actId="12100"/>
          <ac:graphicFrameMkLst>
            <pc:docMk/>
            <pc:sldMk cId="2101970393" sldId="321"/>
            <ac:graphicFrameMk id="4" creationId="{16CAA9FC-6A37-4B50-8834-F6951A241010}"/>
          </ac:graphicFrameMkLst>
        </pc:graphicFrameChg>
      </pc:sldChg>
      <pc:sldChg chg="modSp">
        <pc:chgData name="Dominica Eva Rosenlund" userId="91514f46-be7c-4fcc-b9ee-2470f6f9afd5" providerId="ADAL" clId="{8928AB18-172F-4308-A9B6-A3885894F26F}" dt="2025-02-14T03:20:55.092" v="802"/>
        <pc:sldMkLst>
          <pc:docMk/>
          <pc:sldMk cId="0" sldId="323"/>
        </pc:sldMkLst>
        <pc:picChg chg="mod">
          <ac:chgData name="Dominica Eva Rosenlund" userId="91514f46-be7c-4fcc-b9ee-2470f6f9afd5" providerId="ADAL" clId="{8928AB18-172F-4308-A9B6-A3885894F26F}" dt="2025-02-14T03:20:55.092" v="802"/>
          <ac:picMkLst>
            <pc:docMk/>
            <pc:sldMk cId="0" sldId="323"/>
            <ac:picMk id="3" creationId="{3631D68E-79B7-B2BC-1397-D3DA02BC32A2}"/>
          </ac:picMkLst>
        </pc:picChg>
      </pc:sldChg>
      <pc:sldChg chg="delSp modSp add del mod modClrScheme chgLayout">
        <pc:chgData name="Dominica Eva Rosenlund" userId="91514f46-be7c-4fcc-b9ee-2470f6f9afd5" providerId="ADAL" clId="{8928AB18-172F-4308-A9B6-A3885894F26F}" dt="2025-02-14T03:26:28.651" v="845" actId="47"/>
        <pc:sldMkLst>
          <pc:docMk/>
          <pc:sldMk cId="117458560" sldId="324"/>
        </pc:sldMkLst>
      </pc:sldChg>
      <pc:sldChg chg="delSp modSp add del mod modClrScheme chgLayout">
        <pc:chgData name="Dominica Eva Rosenlund" userId="91514f46-be7c-4fcc-b9ee-2470f6f9afd5" providerId="ADAL" clId="{8928AB18-172F-4308-A9B6-A3885894F26F}" dt="2025-02-14T03:28:31.957" v="860" actId="47"/>
        <pc:sldMkLst>
          <pc:docMk/>
          <pc:sldMk cId="2131203239" sldId="326"/>
        </pc:sldMkLst>
      </pc:sldChg>
      <pc:sldChg chg="modSp add mod">
        <pc:chgData name="Dominica Eva Rosenlund" userId="91514f46-be7c-4fcc-b9ee-2470f6f9afd5" providerId="ADAL" clId="{8928AB18-172F-4308-A9B6-A3885894F26F}" dt="2025-02-14T09:25:17.043" v="1004" actId="1076"/>
        <pc:sldMkLst>
          <pc:docMk/>
          <pc:sldMk cId="3025973338" sldId="330"/>
        </pc:sldMkLst>
        <pc:graphicFrameChg chg="mod modGraphic">
          <ac:chgData name="Dominica Eva Rosenlund" userId="91514f46-be7c-4fcc-b9ee-2470f6f9afd5" providerId="ADAL" clId="{8928AB18-172F-4308-A9B6-A3885894F26F}" dt="2025-02-14T09:25:17.043" v="1004" actId="1076"/>
          <ac:graphicFrameMkLst>
            <pc:docMk/>
            <pc:sldMk cId="3025973338" sldId="330"/>
            <ac:graphicFrameMk id="4" creationId="{E7469D1D-556F-6391-2281-B4D308B5CFF1}"/>
          </ac:graphicFrameMkLst>
        </pc:graphicFrameChg>
      </pc:sldChg>
      <pc:sldChg chg="addSp delSp modSp add mod modClrScheme chgLayout">
        <pc:chgData name="Dominica Eva Rosenlund" userId="91514f46-be7c-4fcc-b9ee-2470f6f9afd5" providerId="ADAL" clId="{8928AB18-172F-4308-A9B6-A3885894F26F}" dt="2025-02-14T09:30:01.983" v="1029" actId="18131"/>
        <pc:sldMkLst>
          <pc:docMk/>
          <pc:sldMk cId="4123773854" sldId="331"/>
        </pc:sldMkLst>
        <pc:spChg chg="mod ord">
          <ac:chgData name="Dominica Eva Rosenlund" userId="91514f46-be7c-4fcc-b9ee-2470f6f9afd5" providerId="ADAL" clId="{8928AB18-172F-4308-A9B6-A3885894F26F}" dt="2025-02-13T09:03:37.477" v="210" actId="26606"/>
          <ac:spMkLst>
            <pc:docMk/>
            <pc:sldMk cId="4123773854" sldId="331"/>
            <ac:spMk id="2" creationId="{ABF2C168-956A-09FC-5B45-874465E7BE7E}"/>
          </ac:spMkLst>
        </pc:spChg>
        <pc:spChg chg="mod ord">
          <ac:chgData name="Dominica Eva Rosenlund" userId="91514f46-be7c-4fcc-b9ee-2470f6f9afd5" providerId="ADAL" clId="{8928AB18-172F-4308-A9B6-A3885894F26F}" dt="2025-02-14T03:30:48.526" v="872" actId="13822"/>
          <ac:spMkLst>
            <pc:docMk/>
            <pc:sldMk cId="4123773854" sldId="331"/>
            <ac:spMk id="6" creationId="{65091F26-195A-7A51-77E1-DD2EFE7FC1D8}"/>
          </ac:spMkLst>
        </pc:spChg>
        <pc:spChg chg="mod ord">
          <ac:chgData name="Dominica Eva Rosenlund" userId="91514f46-be7c-4fcc-b9ee-2470f6f9afd5" providerId="ADAL" clId="{8928AB18-172F-4308-A9B6-A3885894F26F}" dt="2025-02-13T09:03:37.477" v="210" actId="26606"/>
          <ac:spMkLst>
            <pc:docMk/>
            <pc:sldMk cId="4123773854" sldId="331"/>
            <ac:spMk id="7" creationId="{66D0F5FF-DF38-4A93-9BB7-9FBDC62FADF6}"/>
          </ac:spMkLst>
        </pc:spChg>
        <pc:picChg chg="add mod modCrop">
          <ac:chgData name="Dominica Eva Rosenlund" userId="91514f46-be7c-4fcc-b9ee-2470f6f9afd5" providerId="ADAL" clId="{8928AB18-172F-4308-A9B6-A3885894F26F}" dt="2025-02-14T09:30:01.983" v="1029" actId="18131"/>
          <ac:picMkLst>
            <pc:docMk/>
            <pc:sldMk cId="4123773854" sldId="331"/>
            <ac:picMk id="4" creationId="{3F7D7024-FE2F-6632-E18C-E23159F7E96D}"/>
          </ac:picMkLst>
        </pc:picChg>
      </pc:sldChg>
      <pc:sldChg chg="modSp add mod">
        <pc:chgData name="Dominica Eva Rosenlund" userId="91514f46-be7c-4fcc-b9ee-2470f6f9afd5" providerId="ADAL" clId="{8928AB18-172F-4308-A9B6-A3885894F26F}" dt="2025-02-14T11:35:24.180" v="1119" actId="207"/>
        <pc:sldMkLst>
          <pc:docMk/>
          <pc:sldMk cId="2829864305" sldId="333"/>
        </pc:sldMkLst>
        <pc:spChg chg="mod">
          <ac:chgData name="Dominica Eva Rosenlund" userId="91514f46-be7c-4fcc-b9ee-2470f6f9afd5" providerId="ADAL" clId="{8928AB18-172F-4308-A9B6-A3885894F26F}" dt="2025-02-14T11:35:24.180" v="1119" actId="207"/>
          <ac:spMkLst>
            <pc:docMk/>
            <pc:sldMk cId="2829864305" sldId="333"/>
            <ac:spMk id="5" creationId="{6B5F7B1A-1F43-60DE-14A1-A0B67EC84F63}"/>
          </ac:spMkLst>
        </pc:spChg>
        <pc:spChg chg="mod">
          <ac:chgData name="Dominica Eva Rosenlund" userId="91514f46-be7c-4fcc-b9ee-2470f6f9afd5" providerId="ADAL" clId="{8928AB18-172F-4308-A9B6-A3885894F26F}" dt="2025-02-14T09:36:54.816" v="1033" actId="207"/>
          <ac:spMkLst>
            <pc:docMk/>
            <pc:sldMk cId="2829864305" sldId="333"/>
            <ac:spMk id="6" creationId="{2545104E-47FB-71A7-5C12-A069A0869AC7}"/>
          </ac:spMkLst>
        </pc:spChg>
        <pc:spChg chg="mod">
          <ac:chgData name="Dominica Eva Rosenlund" userId="91514f46-be7c-4fcc-b9ee-2470f6f9afd5" providerId="ADAL" clId="{8928AB18-172F-4308-A9B6-A3885894F26F}" dt="2025-02-14T09:36:58.199" v="1034" actId="207"/>
          <ac:spMkLst>
            <pc:docMk/>
            <pc:sldMk cId="2829864305" sldId="333"/>
            <ac:spMk id="7" creationId="{E888C6E5-5903-AEA2-FDAF-F691B8CB6F46}"/>
          </ac:spMkLst>
        </pc:spChg>
      </pc:sldChg>
      <pc:sldChg chg="addSp delSp modSp add mod modClrScheme chgLayout">
        <pc:chgData name="Dominica Eva Rosenlund" userId="91514f46-be7c-4fcc-b9ee-2470f6f9afd5" providerId="ADAL" clId="{8928AB18-172F-4308-A9B6-A3885894F26F}" dt="2025-02-14T09:47:13.160" v="1106" actId="403"/>
        <pc:sldMkLst>
          <pc:docMk/>
          <pc:sldMk cId="3619640672" sldId="335"/>
        </pc:sldMkLst>
        <pc:spChg chg="mod ord">
          <ac:chgData name="Dominica Eva Rosenlund" userId="91514f46-be7c-4fcc-b9ee-2470f6f9afd5" providerId="ADAL" clId="{8928AB18-172F-4308-A9B6-A3885894F26F}" dt="2025-02-14T09:47:13.160" v="1106" actId="403"/>
          <ac:spMkLst>
            <pc:docMk/>
            <pc:sldMk cId="3619640672" sldId="335"/>
            <ac:spMk id="2" creationId="{5B9EA11F-C644-0743-FFF8-FE6C831A64B1}"/>
          </ac:spMkLst>
        </pc:spChg>
        <pc:spChg chg="mod ord">
          <ac:chgData name="Dominica Eva Rosenlund" userId="91514f46-be7c-4fcc-b9ee-2470f6f9afd5" providerId="ADAL" clId="{8928AB18-172F-4308-A9B6-A3885894F26F}" dt="2025-02-14T09:47:05.488" v="1104" actId="403"/>
          <ac:spMkLst>
            <pc:docMk/>
            <pc:sldMk cId="3619640672" sldId="335"/>
            <ac:spMk id="5" creationId="{2F636FC0-0AE1-3115-16BD-CEE5F24B3934}"/>
          </ac:spMkLst>
        </pc:spChg>
        <pc:spChg chg="add mod">
          <ac:chgData name="Dominica Eva Rosenlund" userId="91514f46-be7c-4fcc-b9ee-2470f6f9afd5" providerId="ADAL" clId="{8928AB18-172F-4308-A9B6-A3885894F26F}" dt="2025-02-14T09:46:47.112" v="1099" actId="26606"/>
          <ac:spMkLst>
            <pc:docMk/>
            <pc:sldMk cId="3619640672" sldId="335"/>
            <ac:spMk id="10" creationId="{2175C70C-9E63-D561-03CB-538B4D166E21}"/>
          </ac:spMkLst>
        </pc:spChg>
        <pc:picChg chg="add mod">
          <ac:chgData name="Dominica Eva Rosenlund" userId="91514f46-be7c-4fcc-b9ee-2470f6f9afd5" providerId="ADAL" clId="{8928AB18-172F-4308-A9B6-A3885894F26F}" dt="2025-02-14T09:46:47.112" v="1099" actId="26606"/>
          <ac:picMkLst>
            <pc:docMk/>
            <pc:sldMk cId="3619640672" sldId="335"/>
            <ac:picMk id="4" creationId="{F2036782-516D-35B2-5091-B2D1BD0E1BF7}"/>
          </ac:picMkLst>
        </pc:picChg>
      </pc:sldChg>
      <pc:sldChg chg="delSp modSp add del mod">
        <pc:chgData name="Dominica Eva Rosenlund" userId="91514f46-be7c-4fcc-b9ee-2470f6f9afd5" providerId="ADAL" clId="{8928AB18-172F-4308-A9B6-A3885894F26F}" dt="2025-02-14T11:41:07.003" v="1214" actId="1076"/>
        <pc:sldMkLst>
          <pc:docMk/>
          <pc:sldMk cId="3654232682" sldId="336"/>
        </pc:sldMkLst>
        <pc:spChg chg="mod">
          <ac:chgData name="Dominica Eva Rosenlund" userId="91514f46-be7c-4fcc-b9ee-2470f6f9afd5" providerId="ADAL" clId="{8928AB18-172F-4308-A9B6-A3885894F26F}" dt="2025-02-13T09:25:06.938" v="310" actId="26606"/>
          <ac:spMkLst>
            <pc:docMk/>
            <pc:sldMk cId="3654232682" sldId="336"/>
            <ac:spMk id="2" creationId="{A8C59D18-B780-EB6F-39C1-26942D62A50B}"/>
          </ac:spMkLst>
        </pc:spChg>
        <pc:spChg chg="mod">
          <ac:chgData name="Dominica Eva Rosenlund" userId="91514f46-be7c-4fcc-b9ee-2470f6f9afd5" providerId="ADAL" clId="{8928AB18-172F-4308-A9B6-A3885894F26F}" dt="2025-02-14T11:39:23.294" v="1193" actId="404"/>
          <ac:spMkLst>
            <pc:docMk/>
            <pc:sldMk cId="3654232682" sldId="336"/>
            <ac:spMk id="5" creationId="{2E2C5EC9-0EAD-CFA2-7AAC-96B1D1DF07F1}"/>
          </ac:spMkLst>
        </pc:spChg>
        <pc:spChg chg="mod">
          <ac:chgData name="Dominica Eva Rosenlund" userId="91514f46-be7c-4fcc-b9ee-2470f6f9afd5" providerId="ADAL" clId="{8928AB18-172F-4308-A9B6-A3885894F26F}" dt="2025-02-14T11:40:33.992" v="1208" actId="122"/>
          <ac:spMkLst>
            <pc:docMk/>
            <pc:sldMk cId="3654232682" sldId="336"/>
            <ac:spMk id="6" creationId="{F4CF64AB-67D7-7C87-134B-C9D192BF3E55}"/>
          </ac:spMkLst>
        </pc:spChg>
        <pc:spChg chg="mod">
          <ac:chgData name="Dominica Eva Rosenlund" userId="91514f46-be7c-4fcc-b9ee-2470f6f9afd5" providerId="ADAL" clId="{8928AB18-172F-4308-A9B6-A3885894F26F}" dt="2025-02-14T11:39:20.102" v="1192" actId="404"/>
          <ac:spMkLst>
            <pc:docMk/>
            <pc:sldMk cId="3654232682" sldId="336"/>
            <ac:spMk id="7" creationId="{8DE62CC2-06F0-2BAC-3227-CACF54CF3971}"/>
          </ac:spMkLst>
        </pc:spChg>
        <pc:spChg chg="mod">
          <ac:chgData name="Dominica Eva Rosenlund" userId="91514f46-be7c-4fcc-b9ee-2470f6f9afd5" providerId="ADAL" clId="{8928AB18-172F-4308-A9B6-A3885894F26F}" dt="2025-02-14T11:40:30.418" v="1207" actId="122"/>
          <ac:spMkLst>
            <pc:docMk/>
            <pc:sldMk cId="3654232682" sldId="336"/>
            <ac:spMk id="8" creationId="{BD0365DE-2098-EECB-8D80-A592731381BC}"/>
          </ac:spMkLst>
        </pc:spChg>
        <pc:spChg chg="mod">
          <ac:chgData name="Dominica Eva Rosenlund" userId="91514f46-be7c-4fcc-b9ee-2470f6f9afd5" providerId="ADAL" clId="{8928AB18-172F-4308-A9B6-A3885894F26F}" dt="2025-02-14T11:39:41.543" v="1197" actId="1076"/>
          <ac:spMkLst>
            <pc:docMk/>
            <pc:sldMk cId="3654232682" sldId="336"/>
            <ac:spMk id="9" creationId="{3733BB83-648E-93A4-A3D6-F522247CC259}"/>
          </ac:spMkLst>
        </pc:spChg>
        <pc:spChg chg="mod">
          <ac:chgData name="Dominica Eva Rosenlund" userId="91514f46-be7c-4fcc-b9ee-2470f6f9afd5" providerId="ADAL" clId="{8928AB18-172F-4308-A9B6-A3885894F26F}" dt="2025-02-14T11:40:41.790" v="1210" actId="122"/>
          <ac:spMkLst>
            <pc:docMk/>
            <pc:sldMk cId="3654232682" sldId="336"/>
            <ac:spMk id="10" creationId="{089EA39A-6190-D926-FEDF-6F82FB36DF80}"/>
          </ac:spMkLst>
        </pc:spChg>
        <pc:spChg chg="mod">
          <ac:chgData name="Dominica Eva Rosenlund" userId="91514f46-be7c-4fcc-b9ee-2470f6f9afd5" providerId="ADAL" clId="{8928AB18-172F-4308-A9B6-A3885894F26F}" dt="2025-02-14T11:39:30.595" v="1195" actId="404"/>
          <ac:spMkLst>
            <pc:docMk/>
            <pc:sldMk cId="3654232682" sldId="336"/>
            <ac:spMk id="11" creationId="{C43FAE29-0CEC-F79C-D7A0-81F34F6EDE22}"/>
          </ac:spMkLst>
        </pc:spChg>
        <pc:spChg chg="mod">
          <ac:chgData name="Dominica Eva Rosenlund" userId="91514f46-be7c-4fcc-b9ee-2470f6f9afd5" providerId="ADAL" clId="{8928AB18-172F-4308-A9B6-A3885894F26F}" dt="2025-02-14T11:40:55.137" v="1212" actId="1076"/>
          <ac:spMkLst>
            <pc:docMk/>
            <pc:sldMk cId="3654232682" sldId="336"/>
            <ac:spMk id="12" creationId="{D7C6365D-F2AE-C78B-48FF-25EB4DEAC987}"/>
          </ac:spMkLst>
        </pc:spChg>
        <pc:grpChg chg="mod">
          <ac:chgData name="Dominica Eva Rosenlund" userId="91514f46-be7c-4fcc-b9ee-2470f6f9afd5" providerId="ADAL" clId="{8928AB18-172F-4308-A9B6-A3885894F26F}" dt="2025-02-14T11:41:07.003" v="1214" actId="1076"/>
          <ac:grpSpMkLst>
            <pc:docMk/>
            <pc:sldMk cId="3654232682" sldId="336"/>
            <ac:grpSpMk id="3" creationId="{C7A6C7A7-8A97-0ADA-D66E-5F9E8F5DAFBC}"/>
          </ac:grpSpMkLst>
        </pc:grpChg>
      </pc:sldChg>
      <pc:sldChg chg="modSp mod">
        <pc:chgData name="Dominica Eva Rosenlund" userId="91514f46-be7c-4fcc-b9ee-2470f6f9afd5" providerId="ADAL" clId="{8928AB18-172F-4308-A9B6-A3885894F26F}" dt="2025-02-14T09:37:29.215" v="1035" actId="207"/>
        <pc:sldMkLst>
          <pc:docMk/>
          <pc:sldMk cId="2393396833" sldId="338"/>
        </pc:sldMkLst>
        <pc:spChg chg="mod">
          <ac:chgData name="Dominica Eva Rosenlund" userId="91514f46-be7c-4fcc-b9ee-2470f6f9afd5" providerId="ADAL" clId="{8928AB18-172F-4308-A9B6-A3885894F26F}" dt="2025-02-14T09:37:29.215" v="1035" actId="207"/>
          <ac:spMkLst>
            <pc:docMk/>
            <pc:sldMk cId="2393396833" sldId="338"/>
            <ac:spMk id="3" creationId="{512AFD02-FAEB-7CCF-F0A9-7FF5ADC8C59C}"/>
          </ac:spMkLst>
        </pc:spChg>
      </pc:sldChg>
      <pc:sldChg chg="modSp mod">
        <pc:chgData name="Dominica Eva Rosenlund" userId="91514f46-be7c-4fcc-b9ee-2470f6f9afd5" providerId="ADAL" clId="{8928AB18-172F-4308-A9B6-A3885894F26F}" dt="2025-02-14T02:57:14.540" v="415" actId="1076"/>
        <pc:sldMkLst>
          <pc:docMk/>
          <pc:sldMk cId="2753396994" sldId="340"/>
        </pc:sldMkLst>
        <pc:picChg chg="mod">
          <ac:chgData name="Dominica Eva Rosenlund" userId="91514f46-be7c-4fcc-b9ee-2470f6f9afd5" providerId="ADAL" clId="{8928AB18-172F-4308-A9B6-A3885894F26F}" dt="2025-02-14T02:57:14.540" v="415" actId="1076"/>
          <ac:picMkLst>
            <pc:docMk/>
            <pc:sldMk cId="2753396994" sldId="340"/>
            <ac:picMk id="4" creationId="{4A24E9B7-AD10-2A8B-AD9C-0C4B3A4A8B67}"/>
          </ac:picMkLst>
        </pc:picChg>
      </pc:sldChg>
      <pc:sldChg chg="modSp">
        <pc:chgData name="Dominica Eva Rosenlund" userId="91514f46-be7c-4fcc-b9ee-2470f6f9afd5" providerId="ADAL" clId="{8928AB18-172F-4308-A9B6-A3885894F26F}" dt="2025-02-14T03:21:05.451" v="803"/>
        <pc:sldMkLst>
          <pc:docMk/>
          <pc:sldMk cId="1480256136" sldId="341"/>
        </pc:sldMkLst>
        <pc:picChg chg="mod">
          <ac:chgData name="Dominica Eva Rosenlund" userId="91514f46-be7c-4fcc-b9ee-2470f6f9afd5" providerId="ADAL" clId="{8928AB18-172F-4308-A9B6-A3885894F26F}" dt="2025-02-14T03:21:05.451" v="803"/>
          <ac:picMkLst>
            <pc:docMk/>
            <pc:sldMk cId="1480256136" sldId="341"/>
            <ac:picMk id="2" creationId="{DC215FA0-1DD6-44FE-E8EB-EAD87CFD338D}"/>
          </ac:picMkLst>
        </pc:picChg>
      </pc:sldChg>
      <pc:sldChg chg="addSp delSp modSp mod">
        <pc:chgData name="Dominica Eva Rosenlund" userId="91514f46-be7c-4fcc-b9ee-2470f6f9afd5" providerId="ADAL" clId="{8928AB18-172F-4308-A9B6-A3885894F26F}" dt="2025-02-14T09:21:38.246" v="980" actId="12385"/>
        <pc:sldMkLst>
          <pc:docMk/>
          <pc:sldMk cId="2641616139" sldId="342"/>
        </pc:sldMkLst>
        <pc:graphicFrameChg chg="mod modGraphic">
          <ac:chgData name="Dominica Eva Rosenlund" userId="91514f46-be7c-4fcc-b9ee-2470f6f9afd5" providerId="ADAL" clId="{8928AB18-172F-4308-A9B6-A3885894F26F}" dt="2025-02-14T09:21:38.246" v="980" actId="12385"/>
          <ac:graphicFrameMkLst>
            <pc:docMk/>
            <pc:sldMk cId="2641616139" sldId="342"/>
            <ac:graphicFrameMk id="4" creationId="{490E234F-6955-7BD3-3308-BDEB460B3CE3}"/>
          </ac:graphicFrameMkLst>
        </pc:graphicFrameChg>
      </pc:sldChg>
      <pc:sldChg chg="modSp">
        <pc:chgData name="Dominica Eva Rosenlund" userId="91514f46-be7c-4fcc-b9ee-2470f6f9afd5" providerId="ADAL" clId="{8928AB18-172F-4308-A9B6-A3885894F26F}" dt="2025-02-14T09:18:42.545" v="959" actId="12100"/>
        <pc:sldMkLst>
          <pc:docMk/>
          <pc:sldMk cId="267839167" sldId="343"/>
        </pc:sldMkLst>
        <pc:graphicFrameChg chg="mod">
          <ac:chgData name="Dominica Eva Rosenlund" userId="91514f46-be7c-4fcc-b9ee-2470f6f9afd5" providerId="ADAL" clId="{8928AB18-172F-4308-A9B6-A3885894F26F}" dt="2025-02-14T09:18:42.545" v="959" actId="12100"/>
          <ac:graphicFrameMkLst>
            <pc:docMk/>
            <pc:sldMk cId="267839167" sldId="343"/>
            <ac:graphicFrameMk id="6" creationId="{3A668732-8B13-A629-017F-5CBC818D8ED1}"/>
          </ac:graphicFrameMkLst>
        </pc:graphicFrameChg>
      </pc:sldChg>
      <pc:sldChg chg="addSp delSp modSp mod modClrScheme chgLayout">
        <pc:chgData name="Dominica Eva Rosenlund" userId="91514f46-be7c-4fcc-b9ee-2470f6f9afd5" providerId="ADAL" clId="{8928AB18-172F-4308-A9B6-A3885894F26F}" dt="2025-02-12T13:24:33.325" v="70" actId="1076"/>
        <pc:sldMkLst>
          <pc:docMk/>
          <pc:sldMk cId="3875591217" sldId="344"/>
        </pc:sldMkLst>
        <pc:spChg chg="mod">
          <ac:chgData name="Dominica Eva Rosenlund" userId="91514f46-be7c-4fcc-b9ee-2470f6f9afd5" providerId="ADAL" clId="{8928AB18-172F-4308-A9B6-A3885894F26F}" dt="2025-02-12T13:24:33.325" v="70" actId="1076"/>
          <ac:spMkLst>
            <pc:docMk/>
            <pc:sldMk cId="3875591217" sldId="344"/>
            <ac:spMk id="4" creationId="{EC09C90E-EBE5-ECB7-B138-22798126E187}"/>
          </ac:spMkLst>
        </pc:spChg>
        <pc:spChg chg="add del">
          <ac:chgData name="Dominica Eva Rosenlund" userId="91514f46-be7c-4fcc-b9ee-2470f6f9afd5" providerId="ADAL" clId="{8928AB18-172F-4308-A9B6-A3885894F26F}" dt="2025-02-12T13:23:10.550" v="6"/>
          <ac:spMkLst>
            <pc:docMk/>
            <pc:sldMk cId="3875591217" sldId="344"/>
            <ac:spMk id="18" creationId="{2EC17600-9B6A-77BB-41B3-C4D6D8BE12E2}"/>
          </ac:spMkLst>
        </pc:spChg>
        <pc:picChg chg="mod ord">
          <ac:chgData name="Dominica Eva Rosenlund" userId="91514f46-be7c-4fcc-b9ee-2470f6f9afd5" providerId="ADAL" clId="{8928AB18-172F-4308-A9B6-A3885894F26F}" dt="2025-02-12T13:23:10.550" v="6"/>
          <ac:picMkLst>
            <pc:docMk/>
            <pc:sldMk cId="3875591217" sldId="344"/>
            <ac:picMk id="7" creationId="{CA599246-AF32-183C-FD85-7181044315C3}"/>
          </ac:picMkLst>
        </pc:picChg>
      </pc:sldChg>
      <pc:sldChg chg="modSp">
        <pc:chgData name="Dominica Eva Rosenlund" userId="91514f46-be7c-4fcc-b9ee-2470f6f9afd5" providerId="ADAL" clId="{8928AB18-172F-4308-A9B6-A3885894F26F}" dt="2025-02-14T09:18:59.138" v="960" actId="12100"/>
        <pc:sldMkLst>
          <pc:docMk/>
          <pc:sldMk cId="3665475361" sldId="345"/>
        </pc:sldMkLst>
        <pc:graphicFrameChg chg="mod">
          <ac:chgData name="Dominica Eva Rosenlund" userId="91514f46-be7c-4fcc-b9ee-2470f6f9afd5" providerId="ADAL" clId="{8928AB18-172F-4308-A9B6-A3885894F26F}" dt="2025-02-14T09:18:59.138" v="960" actId="12100"/>
          <ac:graphicFrameMkLst>
            <pc:docMk/>
            <pc:sldMk cId="3665475361" sldId="345"/>
            <ac:graphicFrameMk id="6" creationId="{BE6C85F3-3020-2D50-21BF-2615A89C29B6}"/>
          </ac:graphicFrameMkLst>
        </pc:graphicFrameChg>
      </pc:sldChg>
      <pc:sldChg chg="modSp">
        <pc:chgData name="Dominica Eva Rosenlund" userId="91514f46-be7c-4fcc-b9ee-2470f6f9afd5" providerId="ADAL" clId="{8928AB18-172F-4308-A9B6-A3885894F26F}" dt="2025-02-14T09:36:12.713" v="1031" actId="12100"/>
        <pc:sldMkLst>
          <pc:docMk/>
          <pc:sldMk cId="1071661493" sldId="346"/>
        </pc:sldMkLst>
        <pc:graphicFrameChg chg="mod">
          <ac:chgData name="Dominica Eva Rosenlund" userId="91514f46-be7c-4fcc-b9ee-2470f6f9afd5" providerId="ADAL" clId="{8928AB18-172F-4308-A9B6-A3885894F26F}" dt="2025-02-14T09:36:12.713" v="1031" actId="12100"/>
          <ac:graphicFrameMkLst>
            <pc:docMk/>
            <pc:sldMk cId="1071661493" sldId="346"/>
            <ac:graphicFrameMk id="6" creationId="{887FE577-73DB-9268-82C7-ACF74A3C4DB4}"/>
          </ac:graphicFrameMkLst>
        </pc:graphicFrameChg>
      </pc:sldChg>
      <pc:sldChg chg="modSp">
        <pc:chgData name="Dominica Eva Rosenlund" userId="91514f46-be7c-4fcc-b9ee-2470f6f9afd5" providerId="ADAL" clId="{8928AB18-172F-4308-A9B6-A3885894F26F}" dt="2025-02-14T09:20:10.791" v="967" actId="12100"/>
        <pc:sldMkLst>
          <pc:docMk/>
          <pc:sldMk cId="767317434" sldId="347"/>
        </pc:sldMkLst>
        <pc:graphicFrameChg chg="mod">
          <ac:chgData name="Dominica Eva Rosenlund" userId="91514f46-be7c-4fcc-b9ee-2470f6f9afd5" providerId="ADAL" clId="{8928AB18-172F-4308-A9B6-A3885894F26F}" dt="2025-02-14T09:20:10.791" v="967" actId="12100"/>
          <ac:graphicFrameMkLst>
            <pc:docMk/>
            <pc:sldMk cId="767317434" sldId="347"/>
            <ac:graphicFrameMk id="6" creationId="{B6032A4B-4B90-05C6-F1B3-4801D8162D32}"/>
          </ac:graphicFrameMkLst>
        </pc:graphicFrameChg>
      </pc:sldChg>
      <pc:sldChg chg="add del">
        <pc:chgData name="Dominica Eva Rosenlund" userId="91514f46-be7c-4fcc-b9ee-2470f6f9afd5" providerId="ADAL" clId="{8928AB18-172F-4308-A9B6-A3885894F26F}" dt="2025-02-13T08:23:19.722" v="127" actId="47"/>
        <pc:sldMkLst>
          <pc:docMk/>
          <pc:sldMk cId="3268279187" sldId="348"/>
        </pc:sldMkLst>
      </pc:sldChg>
      <pc:sldChg chg="addSp delSp modSp add mod">
        <pc:chgData name="Dominica Eva Rosenlund" userId="91514f46-be7c-4fcc-b9ee-2470f6f9afd5" providerId="ADAL" clId="{8928AB18-172F-4308-A9B6-A3885894F26F}" dt="2025-02-14T03:33:38.168" v="885" actId="962"/>
        <pc:sldMkLst>
          <pc:docMk/>
          <pc:sldMk cId="1255262390" sldId="351"/>
        </pc:sldMkLst>
        <pc:spChg chg="add mod">
          <ac:chgData name="Dominica Eva Rosenlund" userId="91514f46-be7c-4fcc-b9ee-2470f6f9afd5" providerId="ADAL" clId="{8928AB18-172F-4308-A9B6-A3885894F26F}" dt="2025-02-13T09:09:56.652" v="258" actId="1076"/>
          <ac:spMkLst>
            <pc:docMk/>
            <pc:sldMk cId="1255262390" sldId="351"/>
            <ac:spMk id="3" creationId="{DC24AD04-293D-2865-D863-1B00C4E2B0AE}"/>
          </ac:spMkLst>
        </pc:spChg>
        <pc:picChg chg="add mod">
          <ac:chgData name="Dominica Eva Rosenlund" userId="91514f46-be7c-4fcc-b9ee-2470f6f9afd5" providerId="ADAL" clId="{8928AB18-172F-4308-A9B6-A3885894F26F}" dt="2025-02-14T03:33:38.168" v="885" actId="962"/>
          <ac:picMkLst>
            <pc:docMk/>
            <pc:sldMk cId="1255262390" sldId="351"/>
            <ac:picMk id="8" creationId="{E2AF60B7-17B4-EE59-3690-47A0C47DDD40}"/>
          </ac:picMkLst>
        </pc:picChg>
      </pc:sldChg>
      <pc:sldChg chg="add del">
        <pc:chgData name="Dominica Eva Rosenlund" userId="91514f46-be7c-4fcc-b9ee-2470f6f9afd5" providerId="ADAL" clId="{8928AB18-172F-4308-A9B6-A3885894F26F}" dt="2025-02-13T09:04:27.571" v="218" actId="47"/>
        <pc:sldMkLst>
          <pc:docMk/>
          <pc:sldMk cId="3959825075" sldId="352"/>
        </pc:sldMkLst>
      </pc:sldChg>
      <pc:sldChg chg="modSp add mod ord">
        <pc:chgData name="Dominica Eva Rosenlund" userId="91514f46-be7c-4fcc-b9ee-2470f6f9afd5" providerId="ADAL" clId="{8928AB18-172F-4308-A9B6-A3885894F26F}" dt="2025-02-14T09:26:39.149" v="1014" actId="20577"/>
        <pc:sldMkLst>
          <pc:docMk/>
          <pc:sldMk cId="3725025736" sldId="353"/>
        </pc:sldMkLst>
        <pc:spChg chg="mod">
          <ac:chgData name="Dominica Eva Rosenlund" userId="91514f46-be7c-4fcc-b9ee-2470f6f9afd5" providerId="ADAL" clId="{8928AB18-172F-4308-A9B6-A3885894F26F}" dt="2025-02-14T09:26:39.149" v="1014" actId="20577"/>
          <ac:spMkLst>
            <pc:docMk/>
            <pc:sldMk cId="3725025736" sldId="353"/>
            <ac:spMk id="3" creationId="{169656C9-77B4-303C-8B80-497C4D4C4D45}"/>
          </ac:spMkLst>
        </pc:spChg>
        <pc:graphicFrameChg chg="mod">
          <ac:chgData name="Dominica Eva Rosenlund" userId="91514f46-be7c-4fcc-b9ee-2470f6f9afd5" providerId="ADAL" clId="{8928AB18-172F-4308-A9B6-A3885894F26F}" dt="2025-02-14T09:21:58.594" v="981" actId="12100"/>
          <ac:graphicFrameMkLst>
            <pc:docMk/>
            <pc:sldMk cId="3725025736" sldId="353"/>
            <ac:graphicFrameMk id="6" creationId="{96CC7CBE-5860-0F2A-799E-07C3FF7346A9}"/>
          </ac:graphicFrameMkLst>
        </pc:graphicFrameChg>
      </pc:sldChg>
      <pc:sldChg chg="addSp delSp modSp add mod">
        <pc:chgData name="Dominica Eva Rosenlund" userId="91514f46-be7c-4fcc-b9ee-2470f6f9afd5" providerId="ADAL" clId="{8928AB18-172F-4308-A9B6-A3885894F26F}" dt="2025-02-14T09:26:44.328" v="1016" actId="20577"/>
        <pc:sldMkLst>
          <pc:docMk/>
          <pc:sldMk cId="1418631953" sldId="354"/>
        </pc:sldMkLst>
        <pc:spChg chg="mod">
          <ac:chgData name="Dominica Eva Rosenlund" userId="91514f46-be7c-4fcc-b9ee-2470f6f9afd5" providerId="ADAL" clId="{8928AB18-172F-4308-A9B6-A3885894F26F}" dt="2025-02-14T09:26:44.328" v="1016" actId="20577"/>
          <ac:spMkLst>
            <pc:docMk/>
            <pc:sldMk cId="1418631953" sldId="354"/>
            <ac:spMk id="3" creationId="{D383455C-C0BB-C436-3482-70804196C4DA}"/>
          </ac:spMkLst>
        </pc:spChg>
        <pc:graphicFrameChg chg="mod">
          <ac:chgData name="Dominica Eva Rosenlund" userId="91514f46-be7c-4fcc-b9ee-2470f6f9afd5" providerId="ADAL" clId="{8928AB18-172F-4308-A9B6-A3885894F26F}" dt="2025-02-14T09:22:12.829" v="982" actId="12100"/>
          <ac:graphicFrameMkLst>
            <pc:docMk/>
            <pc:sldMk cId="1418631953" sldId="354"/>
            <ac:graphicFrameMk id="6" creationId="{339EF122-CEEC-68AE-AAD2-E8FD2272ADFD}"/>
          </ac:graphicFrameMkLst>
        </pc:graphicFrameChg>
      </pc:sldChg>
      <pc:sldChg chg="modSp add mod">
        <pc:chgData name="Dominica Eva Rosenlund" userId="91514f46-be7c-4fcc-b9ee-2470f6f9afd5" providerId="ADAL" clId="{8928AB18-172F-4308-A9B6-A3885894F26F}" dt="2025-02-14T09:29:42.516" v="1028" actId="207"/>
        <pc:sldMkLst>
          <pc:docMk/>
          <pc:sldMk cId="2971167651" sldId="355"/>
        </pc:sldMkLst>
        <pc:spChg chg="mod">
          <ac:chgData name="Dominica Eva Rosenlund" userId="91514f46-be7c-4fcc-b9ee-2470f6f9afd5" providerId="ADAL" clId="{8928AB18-172F-4308-A9B6-A3885894F26F}" dt="2025-02-14T09:29:40.080" v="1027" actId="208"/>
          <ac:spMkLst>
            <pc:docMk/>
            <pc:sldMk cId="2971167651" sldId="355"/>
            <ac:spMk id="3" creationId="{B73CF252-F6E9-9079-7E67-4FA661F6AAF9}"/>
          </ac:spMkLst>
        </pc:spChg>
        <pc:spChg chg="mod">
          <ac:chgData name="Dominica Eva Rosenlund" userId="91514f46-be7c-4fcc-b9ee-2470f6f9afd5" providerId="ADAL" clId="{8928AB18-172F-4308-A9B6-A3885894F26F}" dt="2025-02-14T09:29:42.516" v="1028" actId="207"/>
          <ac:spMkLst>
            <pc:docMk/>
            <pc:sldMk cId="2971167651" sldId="355"/>
            <ac:spMk id="4" creationId="{5476A70F-109D-76FC-DF49-4E27E8B80721}"/>
          </ac:spMkLst>
        </pc:spChg>
        <pc:spChg chg="mod">
          <ac:chgData name="Dominica Eva Rosenlund" userId="91514f46-be7c-4fcc-b9ee-2470f6f9afd5" providerId="ADAL" clId="{8928AB18-172F-4308-A9B6-A3885894F26F}" dt="2025-02-13T09:46:45.709" v="344" actId="404"/>
          <ac:spMkLst>
            <pc:docMk/>
            <pc:sldMk cId="2971167651" sldId="355"/>
            <ac:spMk id="5" creationId="{93101283-722E-E2F0-7796-5FBC28EA4987}"/>
          </ac:spMkLst>
        </pc:spChg>
        <pc:spChg chg="mod">
          <ac:chgData name="Dominica Eva Rosenlund" userId="91514f46-be7c-4fcc-b9ee-2470f6f9afd5" providerId="ADAL" clId="{8928AB18-172F-4308-A9B6-A3885894F26F}" dt="2025-02-14T09:29:36.641" v="1025" actId="207"/>
          <ac:spMkLst>
            <pc:docMk/>
            <pc:sldMk cId="2971167651" sldId="355"/>
            <ac:spMk id="6" creationId="{8F4DD1F4-F2FA-E43F-7145-7A2BB405C57F}"/>
          </ac:spMkLst>
        </pc:spChg>
      </pc:sldChg>
      <pc:sldChg chg="add">
        <pc:chgData name="Dominica Eva Rosenlund" userId="91514f46-be7c-4fcc-b9ee-2470f6f9afd5" providerId="ADAL" clId="{8928AB18-172F-4308-A9B6-A3885894F26F}" dt="2025-02-13T09:47:48.007" v="350"/>
        <pc:sldMkLst>
          <pc:docMk/>
          <pc:sldMk cId="2924197941" sldId="356"/>
        </pc:sldMkLst>
      </pc:sldChg>
      <pc:sldChg chg="add del">
        <pc:chgData name="Dominica Eva Rosenlund" userId="91514f46-be7c-4fcc-b9ee-2470f6f9afd5" providerId="ADAL" clId="{8928AB18-172F-4308-A9B6-A3885894F26F}" dt="2025-02-13T09:07:03.408" v="242" actId="47"/>
        <pc:sldMkLst>
          <pc:docMk/>
          <pc:sldMk cId="3064437870" sldId="358"/>
        </pc:sldMkLst>
      </pc:sldChg>
      <pc:sldChg chg="modSp add mod">
        <pc:chgData name="Dominica Eva Rosenlund" userId="91514f46-be7c-4fcc-b9ee-2470f6f9afd5" providerId="ADAL" clId="{8928AB18-172F-4308-A9B6-A3885894F26F}" dt="2025-02-14T09:22:28.121" v="984" actId="12100"/>
        <pc:sldMkLst>
          <pc:docMk/>
          <pc:sldMk cId="820886002" sldId="359"/>
        </pc:sldMkLst>
        <pc:spChg chg="mod">
          <ac:chgData name="Dominica Eva Rosenlund" userId="91514f46-be7c-4fcc-b9ee-2470f6f9afd5" providerId="ADAL" clId="{8928AB18-172F-4308-A9B6-A3885894F26F}" dt="2025-02-13T09:06:18.617" v="231"/>
          <ac:spMkLst>
            <pc:docMk/>
            <pc:sldMk cId="820886002" sldId="359"/>
            <ac:spMk id="3" creationId="{4C5E4FC4-33F7-560A-2B0B-FE38493D869A}"/>
          </ac:spMkLst>
        </pc:spChg>
        <pc:graphicFrameChg chg="mod modGraphic">
          <ac:chgData name="Dominica Eva Rosenlund" userId="91514f46-be7c-4fcc-b9ee-2470f6f9afd5" providerId="ADAL" clId="{8928AB18-172F-4308-A9B6-A3885894F26F}" dt="2025-02-14T09:22:28.121" v="984" actId="12100"/>
          <ac:graphicFrameMkLst>
            <pc:docMk/>
            <pc:sldMk cId="820886002" sldId="359"/>
            <ac:graphicFrameMk id="6" creationId="{A46550E3-2189-327C-F62A-13A6A8DDAD2D}"/>
          </ac:graphicFrameMkLst>
        </pc:graphicFrameChg>
      </pc:sldChg>
      <pc:sldChg chg="modSp add del mod">
        <pc:chgData name="Dominica Eva Rosenlund" userId="91514f46-be7c-4fcc-b9ee-2470f6f9afd5" providerId="ADAL" clId="{8928AB18-172F-4308-A9B6-A3885894F26F}" dt="2025-02-14T03:31:45.883" v="879" actId="47"/>
        <pc:sldMkLst>
          <pc:docMk/>
          <pc:sldMk cId="3219214650" sldId="360"/>
        </pc:sldMkLst>
      </pc:sldChg>
      <pc:sldChg chg="add del">
        <pc:chgData name="Dominica Eva Rosenlund" userId="91514f46-be7c-4fcc-b9ee-2470f6f9afd5" providerId="ADAL" clId="{8928AB18-172F-4308-A9B6-A3885894F26F}" dt="2025-02-13T09:11:26.628" v="270" actId="47"/>
        <pc:sldMkLst>
          <pc:docMk/>
          <pc:sldMk cId="1670780201" sldId="361"/>
        </pc:sldMkLst>
      </pc:sldChg>
      <pc:sldChg chg="modSp add mod">
        <pc:chgData name="Dominica Eva Rosenlund" userId="91514f46-be7c-4fcc-b9ee-2470f6f9afd5" providerId="ADAL" clId="{8928AB18-172F-4308-A9B6-A3885894F26F}" dt="2025-02-14T09:22:39.356" v="985" actId="12100"/>
        <pc:sldMkLst>
          <pc:docMk/>
          <pc:sldMk cId="3625202280" sldId="362"/>
        </pc:sldMkLst>
        <pc:spChg chg="mod">
          <ac:chgData name="Dominica Eva Rosenlund" userId="91514f46-be7c-4fcc-b9ee-2470f6f9afd5" providerId="ADAL" clId="{8928AB18-172F-4308-A9B6-A3885894F26F}" dt="2025-02-13T09:11:04.539" v="267" actId="20577"/>
          <ac:spMkLst>
            <pc:docMk/>
            <pc:sldMk cId="3625202280" sldId="362"/>
            <ac:spMk id="3" creationId="{877FD59A-C99A-E587-9E1D-D09B0EE4C58E}"/>
          </ac:spMkLst>
        </pc:spChg>
        <pc:graphicFrameChg chg="mod">
          <ac:chgData name="Dominica Eva Rosenlund" userId="91514f46-be7c-4fcc-b9ee-2470f6f9afd5" providerId="ADAL" clId="{8928AB18-172F-4308-A9B6-A3885894F26F}" dt="2025-02-14T09:22:39.356" v="985" actId="12100"/>
          <ac:graphicFrameMkLst>
            <pc:docMk/>
            <pc:sldMk cId="3625202280" sldId="362"/>
            <ac:graphicFrameMk id="6" creationId="{51F8B331-703E-47E2-37D8-3D725153B5E2}"/>
          </ac:graphicFrameMkLst>
        </pc:graphicFrameChg>
      </pc:sldChg>
      <pc:sldChg chg="modSp add mod">
        <pc:chgData name="Dominica Eva Rosenlund" userId="91514f46-be7c-4fcc-b9ee-2470f6f9afd5" providerId="ADAL" clId="{8928AB18-172F-4308-A9B6-A3885894F26F}" dt="2025-02-14T09:22:46.384" v="986" actId="12385"/>
        <pc:sldMkLst>
          <pc:docMk/>
          <pc:sldMk cId="746216673" sldId="363"/>
        </pc:sldMkLst>
        <pc:spChg chg="mod">
          <ac:chgData name="Dominica Eva Rosenlund" userId="91514f46-be7c-4fcc-b9ee-2470f6f9afd5" providerId="ADAL" clId="{8928AB18-172F-4308-A9B6-A3885894F26F}" dt="2025-02-13T09:12:03.978" v="274" actId="20577"/>
          <ac:spMkLst>
            <pc:docMk/>
            <pc:sldMk cId="746216673" sldId="363"/>
            <ac:spMk id="5" creationId="{A5F87DD0-4880-C972-A445-830F89F85B2B}"/>
          </ac:spMkLst>
        </pc:spChg>
        <pc:graphicFrameChg chg="mod modGraphic">
          <ac:chgData name="Dominica Eva Rosenlund" userId="91514f46-be7c-4fcc-b9ee-2470f6f9afd5" providerId="ADAL" clId="{8928AB18-172F-4308-A9B6-A3885894F26F}" dt="2025-02-14T09:22:46.384" v="986" actId="12385"/>
          <ac:graphicFrameMkLst>
            <pc:docMk/>
            <pc:sldMk cId="746216673" sldId="363"/>
            <ac:graphicFrameMk id="4" creationId="{0463A38E-7928-D52E-31D6-565F0E3E0465}"/>
          </ac:graphicFrameMkLst>
        </pc:graphicFrameChg>
      </pc:sldChg>
      <pc:sldChg chg="add del">
        <pc:chgData name="Dominica Eva Rosenlund" userId="91514f46-be7c-4fcc-b9ee-2470f6f9afd5" providerId="ADAL" clId="{8928AB18-172F-4308-A9B6-A3885894F26F}" dt="2025-02-13T09:13:57.188" v="284" actId="47"/>
        <pc:sldMkLst>
          <pc:docMk/>
          <pc:sldMk cId="4169692631" sldId="364"/>
        </pc:sldMkLst>
      </pc:sldChg>
      <pc:sldChg chg="modSp add">
        <pc:chgData name="Dominica Eva Rosenlund" userId="91514f46-be7c-4fcc-b9ee-2470f6f9afd5" providerId="ADAL" clId="{8928AB18-172F-4308-A9B6-A3885894F26F}" dt="2025-02-14T09:22:54.504" v="987" actId="12100"/>
        <pc:sldMkLst>
          <pc:docMk/>
          <pc:sldMk cId="2283047515" sldId="365"/>
        </pc:sldMkLst>
        <pc:graphicFrameChg chg="mod">
          <ac:chgData name="Dominica Eva Rosenlund" userId="91514f46-be7c-4fcc-b9ee-2470f6f9afd5" providerId="ADAL" clId="{8928AB18-172F-4308-A9B6-A3885894F26F}" dt="2025-02-14T09:22:54.504" v="987" actId="12100"/>
          <ac:graphicFrameMkLst>
            <pc:docMk/>
            <pc:sldMk cId="2283047515" sldId="365"/>
            <ac:graphicFrameMk id="6" creationId="{16047D98-53A6-4154-1D19-AEC61956186B}"/>
          </ac:graphicFrameMkLst>
        </pc:graphicFrameChg>
      </pc:sldChg>
      <pc:sldChg chg="add del">
        <pc:chgData name="Dominica Eva Rosenlund" userId="91514f46-be7c-4fcc-b9ee-2470f6f9afd5" providerId="ADAL" clId="{8928AB18-172F-4308-A9B6-A3885894F26F}" dt="2025-02-13T09:40:15.877" v="318" actId="47"/>
        <pc:sldMkLst>
          <pc:docMk/>
          <pc:sldMk cId="1667983120" sldId="366"/>
        </pc:sldMkLst>
      </pc:sldChg>
      <pc:sldChg chg="modSp add mod">
        <pc:chgData name="Dominica Eva Rosenlund" userId="91514f46-be7c-4fcc-b9ee-2470f6f9afd5" providerId="ADAL" clId="{8928AB18-172F-4308-A9B6-A3885894F26F}" dt="2025-02-14T09:28:56.583" v="1022" actId="12100"/>
        <pc:sldMkLst>
          <pc:docMk/>
          <pc:sldMk cId="3817178395" sldId="367"/>
        </pc:sldMkLst>
        <pc:spChg chg="mod">
          <ac:chgData name="Dominica Eva Rosenlund" userId="91514f46-be7c-4fcc-b9ee-2470f6f9afd5" providerId="ADAL" clId="{8928AB18-172F-4308-A9B6-A3885894F26F}" dt="2025-02-13T09:39:46.437" v="315"/>
          <ac:spMkLst>
            <pc:docMk/>
            <pc:sldMk cId="3817178395" sldId="367"/>
            <ac:spMk id="3" creationId="{AA6851E3-77DD-2CE8-3BCA-AD4CFED6C240}"/>
          </ac:spMkLst>
        </pc:spChg>
        <pc:graphicFrameChg chg="mod">
          <ac:chgData name="Dominica Eva Rosenlund" userId="91514f46-be7c-4fcc-b9ee-2470f6f9afd5" providerId="ADAL" clId="{8928AB18-172F-4308-A9B6-A3885894F26F}" dt="2025-02-14T09:28:56.583" v="1022" actId="12100"/>
          <ac:graphicFrameMkLst>
            <pc:docMk/>
            <pc:sldMk cId="3817178395" sldId="367"/>
            <ac:graphicFrameMk id="6" creationId="{8FA61F82-7EA4-AF81-1DFF-59C1DDE5690B}"/>
          </ac:graphicFrameMkLst>
        </pc:graphicFrameChg>
      </pc:sldChg>
      <pc:sldChg chg="modSp add mod">
        <pc:chgData name="Dominica Eva Rosenlund" userId="91514f46-be7c-4fcc-b9ee-2470f6f9afd5" providerId="ADAL" clId="{8928AB18-172F-4308-A9B6-A3885894F26F}" dt="2025-02-14T09:29:30.723" v="1024" actId="207"/>
        <pc:sldMkLst>
          <pc:docMk/>
          <pc:sldMk cId="1170335119" sldId="368"/>
        </pc:sldMkLst>
        <pc:spChg chg="mod">
          <ac:chgData name="Dominica Eva Rosenlund" userId="91514f46-be7c-4fcc-b9ee-2470f6f9afd5" providerId="ADAL" clId="{8928AB18-172F-4308-A9B6-A3885894F26F}" dt="2025-02-13T09:43:03.899" v="332"/>
          <ac:spMkLst>
            <pc:docMk/>
            <pc:sldMk cId="1170335119" sldId="368"/>
            <ac:spMk id="2" creationId="{3B860DDD-D673-C422-6321-420A1EC0A1A8}"/>
          </ac:spMkLst>
        </pc:spChg>
        <pc:spChg chg="mod">
          <ac:chgData name="Dominica Eva Rosenlund" userId="91514f46-be7c-4fcc-b9ee-2470f6f9afd5" providerId="ADAL" clId="{8928AB18-172F-4308-A9B6-A3885894F26F}" dt="2025-02-14T03:39:05.539" v="918" actId="207"/>
          <ac:spMkLst>
            <pc:docMk/>
            <pc:sldMk cId="1170335119" sldId="368"/>
            <ac:spMk id="3" creationId="{4D642FDE-BEC6-C36D-1CF3-187515043284}"/>
          </ac:spMkLst>
        </pc:spChg>
        <pc:spChg chg="mod">
          <ac:chgData name="Dominica Eva Rosenlund" userId="91514f46-be7c-4fcc-b9ee-2470f6f9afd5" providerId="ADAL" clId="{8928AB18-172F-4308-A9B6-A3885894F26F}" dt="2025-02-14T09:29:28.097" v="1023" actId="207"/>
          <ac:spMkLst>
            <pc:docMk/>
            <pc:sldMk cId="1170335119" sldId="368"/>
            <ac:spMk id="4" creationId="{E8A27AD4-EC42-17C8-4CD7-4B468210296D}"/>
          </ac:spMkLst>
        </pc:spChg>
        <pc:spChg chg="mod">
          <ac:chgData name="Dominica Eva Rosenlund" userId="91514f46-be7c-4fcc-b9ee-2470f6f9afd5" providerId="ADAL" clId="{8928AB18-172F-4308-A9B6-A3885894F26F}" dt="2025-02-13T09:45:20.828" v="339" actId="2711"/>
          <ac:spMkLst>
            <pc:docMk/>
            <pc:sldMk cId="1170335119" sldId="368"/>
            <ac:spMk id="5" creationId="{FFA63C1C-C257-FE80-FE32-122CF6944B9C}"/>
          </ac:spMkLst>
        </pc:spChg>
        <pc:spChg chg="mod">
          <ac:chgData name="Dominica Eva Rosenlund" userId="91514f46-be7c-4fcc-b9ee-2470f6f9afd5" providerId="ADAL" clId="{8928AB18-172F-4308-A9B6-A3885894F26F}" dt="2025-02-14T09:29:30.723" v="1024" actId="207"/>
          <ac:spMkLst>
            <pc:docMk/>
            <pc:sldMk cId="1170335119" sldId="368"/>
            <ac:spMk id="7" creationId="{09410244-7817-9280-CED9-D76C36168580}"/>
          </ac:spMkLst>
        </pc:spChg>
      </pc:sldChg>
      <pc:sldChg chg="addSp delSp modSp add mod setBg">
        <pc:chgData name="Dominica Eva Rosenlund" userId="91514f46-be7c-4fcc-b9ee-2470f6f9afd5" providerId="ADAL" clId="{8928AB18-172F-4308-A9B6-A3885894F26F}" dt="2025-02-14T09:35:42.703" v="1030"/>
        <pc:sldMkLst>
          <pc:docMk/>
          <pc:sldMk cId="3063713832" sldId="369"/>
        </pc:sldMkLst>
        <pc:spChg chg="mod">
          <ac:chgData name="Dominica Eva Rosenlund" userId="91514f46-be7c-4fcc-b9ee-2470f6f9afd5" providerId="ADAL" clId="{8928AB18-172F-4308-A9B6-A3885894F26F}" dt="2025-02-14T03:46:59.743" v="951" actId="1076"/>
          <ac:spMkLst>
            <pc:docMk/>
            <pc:sldMk cId="3063713832" sldId="369"/>
            <ac:spMk id="2" creationId="{4E10A5EF-65A8-A111-42E6-6179216DF9B0}"/>
          </ac:spMkLst>
        </pc:spChg>
        <pc:spChg chg="add mod">
          <ac:chgData name="Dominica Eva Rosenlund" userId="91514f46-be7c-4fcc-b9ee-2470f6f9afd5" providerId="ADAL" clId="{8928AB18-172F-4308-A9B6-A3885894F26F}" dt="2025-02-14T03:46:55.255" v="950" actId="1076"/>
          <ac:spMkLst>
            <pc:docMk/>
            <pc:sldMk cId="3063713832" sldId="369"/>
            <ac:spMk id="3" creationId="{51039E4C-9D00-0D5A-7F9A-7AD39198EF07}"/>
          </ac:spMkLst>
        </pc:spChg>
        <pc:picChg chg="add mod">
          <ac:chgData name="Dominica Eva Rosenlund" userId="91514f46-be7c-4fcc-b9ee-2470f6f9afd5" providerId="ADAL" clId="{8928AB18-172F-4308-A9B6-A3885894F26F}" dt="2025-02-14T03:26:07.205" v="844" actId="27614"/>
          <ac:picMkLst>
            <pc:docMk/>
            <pc:sldMk cId="3063713832" sldId="369"/>
            <ac:picMk id="10" creationId="{2AABDA85-8EAC-66BB-995F-F2DC6F71C824}"/>
          </ac:picMkLst>
        </pc:picChg>
      </pc:sldChg>
      <pc:sldChg chg="addSp delSp modSp add mod setBg">
        <pc:chgData name="Dominica Eva Rosenlund" userId="91514f46-be7c-4fcc-b9ee-2470f6f9afd5" providerId="ADAL" clId="{8928AB18-172F-4308-A9B6-A3885894F26F}" dt="2025-02-14T09:35:42.703" v="1030"/>
        <pc:sldMkLst>
          <pc:docMk/>
          <pc:sldMk cId="1674048198" sldId="370"/>
        </pc:sldMkLst>
        <pc:spChg chg="mod">
          <ac:chgData name="Dominica Eva Rosenlund" userId="91514f46-be7c-4fcc-b9ee-2470f6f9afd5" providerId="ADAL" clId="{8928AB18-172F-4308-A9B6-A3885894F26F}" dt="2025-02-14T03:47:12.705" v="953" actId="1076"/>
          <ac:spMkLst>
            <pc:docMk/>
            <pc:sldMk cId="1674048198" sldId="370"/>
            <ac:spMk id="2" creationId="{DA2E00C0-189B-0914-B1B8-48CC3E5216D2}"/>
          </ac:spMkLst>
        </pc:spChg>
        <pc:spChg chg="mod">
          <ac:chgData name="Dominica Eva Rosenlund" userId="91514f46-be7c-4fcc-b9ee-2470f6f9afd5" providerId="ADAL" clId="{8928AB18-172F-4308-A9B6-A3885894F26F}" dt="2025-02-14T03:47:07.978" v="952" actId="1076"/>
          <ac:spMkLst>
            <pc:docMk/>
            <pc:sldMk cId="1674048198" sldId="370"/>
            <ac:spMk id="3" creationId="{DB6B9CDB-94D4-30B4-26AA-D08FA5A417D4}"/>
          </ac:spMkLst>
        </pc:spChg>
        <pc:picChg chg="add mod">
          <ac:chgData name="Dominica Eva Rosenlund" userId="91514f46-be7c-4fcc-b9ee-2470f6f9afd5" providerId="ADAL" clId="{8928AB18-172F-4308-A9B6-A3885894F26F}" dt="2025-02-14T03:28:17.981" v="858" actId="962"/>
          <ac:picMkLst>
            <pc:docMk/>
            <pc:sldMk cId="1674048198" sldId="370"/>
            <ac:picMk id="7" creationId="{4AF27C95-0EEF-418A-EA66-917397DFC46A}"/>
          </ac:picMkLst>
        </pc:picChg>
      </pc:sldChg>
      <pc:sldChg chg="addSp delSp modSp add mod setBg">
        <pc:chgData name="Dominica Eva Rosenlund" userId="91514f46-be7c-4fcc-b9ee-2470f6f9afd5" providerId="ADAL" clId="{8928AB18-172F-4308-A9B6-A3885894F26F}" dt="2025-02-14T09:35:42.703" v="1030"/>
        <pc:sldMkLst>
          <pc:docMk/>
          <pc:sldMk cId="1945100104" sldId="371"/>
        </pc:sldMkLst>
        <pc:spChg chg="mod">
          <ac:chgData name="Dominica Eva Rosenlund" userId="91514f46-be7c-4fcc-b9ee-2470f6f9afd5" providerId="ADAL" clId="{8928AB18-172F-4308-A9B6-A3885894F26F}" dt="2025-02-14T03:31:40.443" v="876"/>
          <ac:spMkLst>
            <pc:docMk/>
            <pc:sldMk cId="1945100104" sldId="371"/>
            <ac:spMk id="2" creationId="{40016D1A-8CFF-1F24-C71B-3D38EC923104}"/>
          </ac:spMkLst>
        </pc:spChg>
        <pc:spChg chg="mod">
          <ac:chgData name="Dominica Eva Rosenlund" userId="91514f46-be7c-4fcc-b9ee-2470f6f9afd5" providerId="ADAL" clId="{8928AB18-172F-4308-A9B6-A3885894F26F}" dt="2025-02-14T03:31:43.779" v="878" actId="20577"/>
          <ac:spMkLst>
            <pc:docMk/>
            <pc:sldMk cId="1945100104" sldId="371"/>
            <ac:spMk id="3" creationId="{34E310E1-1DD6-4732-E5A9-A9AA36F6260A}"/>
          </ac:spMkLst>
        </pc:spChg>
        <pc:picChg chg="add mod">
          <ac:chgData name="Dominica Eva Rosenlund" userId="91514f46-be7c-4fcc-b9ee-2470f6f9afd5" providerId="ADAL" clId="{8928AB18-172F-4308-A9B6-A3885894F26F}" dt="2025-02-14T03:32:05.671" v="882" actId="27614"/>
          <ac:picMkLst>
            <pc:docMk/>
            <pc:sldMk cId="1945100104" sldId="371"/>
            <ac:picMk id="8" creationId="{5952826F-54EC-99ED-C71A-4D73D7519D3C}"/>
          </ac:picMkLst>
        </pc:picChg>
      </pc:sldChg>
      <pc:sldChg chg="addSp delSp modSp add mod">
        <pc:chgData name="Dominica Eva Rosenlund" userId="91514f46-be7c-4fcc-b9ee-2470f6f9afd5" providerId="ADAL" clId="{8928AB18-172F-4308-A9B6-A3885894F26F}" dt="2025-02-14T09:44:27.248" v="1089" actId="26606"/>
        <pc:sldMkLst>
          <pc:docMk/>
          <pc:sldMk cId="683384050" sldId="372"/>
        </pc:sldMkLst>
        <pc:spChg chg="mod">
          <ac:chgData name="Dominica Eva Rosenlund" userId="91514f46-be7c-4fcc-b9ee-2470f6f9afd5" providerId="ADAL" clId="{8928AB18-172F-4308-A9B6-A3885894F26F}" dt="2025-02-14T09:44:27.248" v="1089" actId="26606"/>
          <ac:spMkLst>
            <pc:docMk/>
            <pc:sldMk cId="683384050" sldId="372"/>
            <ac:spMk id="3" creationId="{EBE1B248-3028-016C-C42C-5530C5FF3D25}"/>
          </ac:spMkLst>
        </pc:spChg>
        <pc:spChg chg="add del">
          <ac:chgData name="Dominica Eva Rosenlund" userId="91514f46-be7c-4fcc-b9ee-2470f6f9afd5" providerId="ADAL" clId="{8928AB18-172F-4308-A9B6-A3885894F26F}" dt="2025-02-14T09:44:27.248" v="1089" actId="26606"/>
          <ac:spMkLst>
            <pc:docMk/>
            <pc:sldMk cId="683384050" sldId="372"/>
            <ac:spMk id="4" creationId="{96C54ED0-A399-3F78-0EB4-B1F2162BA7D0}"/>
          </ac:spMkLst>
        </pc:spChg>
        <pc:spChg chg="add del">
          <ac:chgData name="Dominica Eva Rosenlund" userId="91514f46-be7c-4fcc-b9ee-2470f6f9afd5" providerId="ADAL" clId="{8928AB18-172F-4308-A9B6-A3885894F26F}" dt="2025-02-14T09:44:27.248" v="1089" actId="26606"/>
          <ac:spMkLst>
            <pc:docMk/>
            <pc:sldMk cId="683384050" sldId="372"/>
            <ac:spMk id="5" creationId="{F26A5B19-14C5-0B96-2182-E8FF7C653129}"/>
          </ac:spMkLst>
        </pc:spChg>
        <pc:spChg chg="add mod">
          <ac:chgData name="Dominica Eva Rosenlund" userId="91514f46-be7c-4fcc-b9ee-2470f6f9afd5" providerId="ADAL" clId="{8928AB18-172F-4308-A9B6-A3885894F26F}" dt="2025-02-14T09:44:27.248" v="1089" actId="26606"/>
          <ac:spMkLst>
            <pc:docMk/>
            <pc:sldMk cId="683384050" sldId="372"/>
            <ac:spMk id="6" creationId="{1ACFFD2F-25F6-4195-B574-E76921E72C56}"/>
          </ac:spMkLst>
        </pc:spChg>
        <pc:picChg chg="add mod ord modCrop">
          <ac:chgData name="Dominica Eva Rosenlund" userId="91514f46-be7c-4fcc-b9ee-2470f6f9afd5" providerId="ADAL" clId="{8928AB18-172F-4308-A9B6-A3885894F26F}" dt="2025-02-14T09:44:27.248" v="1089" actId="26606"/>
          <ac:picMkLst>
            <pc:docMk/>
            <pc:sldMk cId="683384050" sldId="372"/>
            <ac:picMk id="7" creationId="{0B5B8F5D-66A7-0DC7-21D2-77E0EE6D9763}"/>
          </ac:picMkLst>
        </pc:picChg>
      </pc:sldChg>
      <pc:sldChg chg="new del">
        <pc:chgData name="Dominica Eva Rosenlund" userId="91514f46-be7c-4fcc-b9ee-2470f6f9afd5" providerId="ADAL" clId="{8928AB18-172F-4308-A9B6-A3885894F26F}" dt="2025-02-14T09:44:31.752" v="1091" actId="47"/>
        <pc:sldMkLst>
          <pc:docMk/>
          <pc:sldMk cId="1676980693" sldId="373"/>
        </pc:sldMkLst>
      </pc:sldChg>
      <pc:sldMasterChg chg="setBg modSldLayout">
        <pc:chgData name="Dominica Eva Rosenlund" userId="91514f46-be7c-4fcc-b9ee-2470f6f9afd5" providerId="ADAL" clId="{8928AB18-172F-4308-A9B6-A3885894F26F}" dt="2025-02-14T09:35:42.703" v="1030"/>
        <pc:sldMasterMkLst>
          <pc:docMk/>
          <pc:sldMasterMk cId="3699824411" sldId="2147483660"/>
        </pc:sldMasterMkLst>
        <pc:sldLayoutChg chg="setBg">
          <pc:chgData name="Dominica Eva Rosenlund" userId="91514f46-be7c-4fcc-b9ee-2470f6f9afd5" providerId="ADAL" clId="{8928AB18-172F-4308-A9B6-A3885894F26F}" dt="2025-02-14T09:35:42.703" v="1030"/>
          <pc:sldLayoutMkLst>
            <pc:docMk/>
            <pc:sldMasterMk cId="3699824411" sldId="2147483660"/>
            <pc:sldLayoutMk cId="3958249486" sldId="2147483661"/>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3178059736" sldId="2147483662"/>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1742674017" sldId="2147483675"/>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1895760321" sldId="2147483678"/>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3188800270" sldId="2147483679"/>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2966086446" sldId="2147483680"/>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639066975" sldId="2147483681"/>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3582718577" sldId="2147483687"/>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2037275781" sldId="2147483693"/>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1588939766" sldId="2147483694"/>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3720953845" sldId="2147483696"/>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3265334638" sldId="2147483697"/>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3867288481" sldId="2147483699"/>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4132338559" sldId="2147483703"/>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2517284839" sldId="2147483705"/>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815663292" sldId="2147483711"/>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2479397653" sldId="2147483718"/>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2021503337" sldId="2147483719"/>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634589078" sldId="2147483720"/>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3658856268" sldId="2147483721"/>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2581474862" sldId="2147483722"/>
          </pc:sldLayoutMkLst>
        </pc:sldLayoutChg>
        <pc:sldLayoutChg chg="setBg">
          <pc:chgData name="Dominica Eva Rosenlund" userId="91514f46-be7c-4fcc-b9ee-2470f6f9afd5" providerId="ADAL" clId="{8928AB18-172F-4308-A9B6-A3885894F26F}" dt="2025-02-14T09:35:42.703" v="1030"/>
          <pc:sldLayoutMkLst>
            <pc:docMk/>
            <pc:sldMasterMk cId="3699824411" sldId="2147483660"/>
            <pc:sldLayoutMk cId="657209673" sldId="2147483723"/>
          </pc:sldLayoutMkLst>
        </pc:sldLayoutChg>
      </pc:sldMasterChg>
    </pc:docChg>
  </pc:docChgLst>
  <pc:docChgLst>
    <pc:chgData name="Dominica Eva Rosenlund" userId="S::dominica.eva.rosenlund@innovasjonnorge.no::91514f46-be7c-4fcc-b9ee-2470f6f9afd5" providerId="AD" clId="Web-{B53ECEF5-7132-67A5-652D-758730CEEB97}"/>
    <pc:docChg chg="modSld">
      <pc:chgData name="Dominica Eva Rosenlund" userId="S::dominica.eva.rosenlund@innovasjonnorge.no::91514f46-be7c-4fcc-b9ee-2470f6f9afd5" providerId="AD" clId="Web-{B53ECEF5-7132-67A5-652D-758730CEEB97}" dt="2025-03-09T07:32:38.247" v="19"/>
      <pc:docMkLst>
        <pc:docMk/>
      </pc:docMkLst>
      <pc:sldChg chg="addSp delSp modSp">
        <pc:chgData name="Dominica Eva Rosenlund" userId="S::dominica.eva.rosenlund@innovasjonnorge.no::91514f46-be7c-4fcc-b9ee-2470f6f9afd5" providerId="AD" clId="Web-{B53ECEF5-7132-67A5-652D-758730CEEB97}" dt="2025-03-09T07:32:38.247" v="19"/>
        <pc:sldMkLst>
          <pc:docMk/>
          <pc:sldMk cId="3647012342" sldId="282"/>
        </pc:sldMkLst>
        <pc:picChg chg="add del mod">
          <ac:chgData name="Dominica Eva Rosenlund" userId="S::dominica.eva.rosenlund@innovasjonnorge.no::91514f46-be7c-4fcc-b9ee-2470f6f9afd5" providerId="AD" clId="Web-{B53ECEF5-7132-67A5-652D-758730CEEB97}" dt="2025-03-09T07:32:38.247" v="19"/>
          <ac:picMkLst>
            <pc:docMk/>
            <pc:sldMk cId="3647012342" sldId="282"/>
            <ac:picMk id="4" creationId="{288AFDDA-10AF-5DD5-6295-3B7E356AE966}"/>
          </ac:picMkLst>
        </pc:picChg>
        <pc:picChg chg="add del">
          <ac:chgData name="Dominica Eva Rosenlund" userId="S::dominica.eva.rosenlund@innovasjonnorge.no::91514f46-be7c-4fcc-b9ee-2470f6f9afd5" providerId="AD" clId="Web-{B53ECEF5-7132-67A5-652D-758730CEEB97}" dt="2025-03-09T07:32:33.919" v="17"/>
          <ac:picMkLst>
            <pc:docMk/>
            <pc:sldMk cId="3647012342" sldId="282"/>
            <ac:picMk id="5" creationId="{D400CEE0-0AEA-B7C6-2E8C-BCE1FC460EFD}"/>
          </ac:picMkLst>
        </pc:picChg>
      </pc:sldChg>
      <pc:sldChg chg="addSp delSp modSp">
        <pc:chgData name="Dominica Eva Rosenlund" userId="S::dominica.eva.rosenlund@innovasjonnorge.no::91514f46-be7c-4fcc-b9ee-2470f6f9afd5" providerId="AD" clId="Web-{B53ECEF5-7132-67A5-652D-758730CEEB97}" dt="2025-03-09T07:32:21.356" v="13"/>
        <pc:sldMkLst>
          <pc:docMk/>
          <pc:sldMk cId="2753396994" sldId="340"/>
        </pc:sldMkLst>
        <pc:picChg chg="add del">
          <ac:chgData name="Dominica Eva Rosenlund" userId="S::dominica.eva.rosenlund@innovasjonnorge.no::91514f46-be7c-4fcc-b9ee-2470f6f9afd5" providerId="AD" clId="Web-{B53ECEF5-7132-67A5-652D-758730CEEB97}" dt="2025-03-09T07:32:21.356" v="13"/>
          <ac:picMkLst>
            <pc:docMk/>
            <pc:sldMk cId="2753396994" sldId="340"/>
            <ac:picMk id="4" creationId="{4A24E9B7-AD10-2A8B-AD9C-0C4B3A4A8B67}"/>
          </ac:picMkLst>
        </pc:picChg>
        <pc:picChg chg="add del mod">
          <ac:chgData name="Dominica Eva Rosenlund" userId="S::dominica.eva.rosenlund@innovasjonnorge.no::91514f46-be7c-4fcc-b9ee-2470f6f9afd5" providerId="AD" clId="Web-{B53ECEF5-7132-67A5-652D-758730CEEB97}" dt="2025-03-09T07:32:19.699" v="12"/>
          <ac:picMkLst>
            <pc:docMk/>
            <pc:sldMk cId="2753396994" sldId="340"/>
            <ac:picMk id="5" creationId="{290B1A77-FB21-3CA3-3A43-247FA34C5F26}"/>
          </ac:picMkLst>
        </pc:picChg>
      </pc:sldChg>
    </pc:docChg>
  </pc:docChgLst>
  <pc:docChgLst>
    <pc:chgData name="Dominica Eva Rosenlund" userId="S::dominica.eva.rosenlund@innovasjonnorge.no::91514f46-be7c-4fcc-b9ee-2470f6f9afd5" providerId="AD" clId="Web-{73EA55C3-BCA9-130F-7E69-AE35DA20C157}"/>
    <pc:docChg chg="modSld">
      <pc:chgData name="Dominica Eva Rosenlund" userId="S::dominica.eva.rosenlund@innovasjonnorge.no::91514f46-be7c-4fcc-b9ee-2470f6f9afd5" providerId="AD" clId="Web-{73EA55C3-BCA9-130F-7E69-AE35DA20C157}" dt="2025-02-14T07:59:37.177" v="10" actId="20577"/>
      <pc:docMkLst>
        <pc:docMk/>
      </pc:docMkLst>
      <pc:sldChg chg="modSp">
        <pc:chgData name="Dominica Eva Rosenlund" userId="S::dominica.eva.rosenlund@innovasjonnorge.no::91514f46-be7c-4fcc-b9ee-2470f6f9afd5" providerId="AD" clId="Web-{73EA55C3-BCA9-130F-7E69-AE35DA20C157}" dt="2025-02-14T07:56:22.123" v="2" actId="1076"/>
        <pc:sldMkLst>
          <pc:docMk/>
          <pc:sldMk cId="3160862201" sldId="305"/>
        </pc:sldMkLst>
        <pc:spChg chg="mod">
          <ac:chgData name="Dominica Eva Rosenlund" userId="S::dominica.eva.rosenlund@innovasjonnorge.no::91514f46-be7c-4fcc-b9ee-2470f6f9afd5" providerId="AD" clId="Web-{73EA55C3-BCA9-130F-7E69-AE35DA20C157}" dt="2025-02-14T07:56:22.123" v="2" actId="1076"/>
          <ac:spMkLst>
            <pc:docMk/>
            <pc:sldMk cId="3160862201" sldId="305"/>
            <ac:spMk id="6" creationId="{A088F7EA-0F20-26AD-44D8-C60387671AB9}"/>
          </ac:spMkLst>
        </pc:spChg>
      </pc:sldChg>
      <pc:sldChg chg="modSp">
        <pc:chgData name="Dominica Eva Rosenlund" userId="S::dominica.eva.rosenlund@innovasjonnorge.no::91514f46-be7c-4fcc-b9ee-2470f6f9afd5" providerId="AD" clId="Web-{73EA55C3-BCA9-130F-7E69-AE35DA20C157}" dt="2025-02-14T07:59:37.177" v="10" actId="20577"/>
        <pc:sldMkLst>
          <pc:docMk/>
          <pc:sldMk cId="2393396833" sldId="338"/>
        </pc:sldMkLst>
        <pc:spChg chg="mod">
          <ac:chgData name="Dominica Eva Rosenlund" userId="S::dominica.eva.rosenlund@innovasjonnorge.no::91514f46-be7c-4fcc-b9ee-2470f6f9afd5" providerId="AD" clId="Web-{73EA55C3-BCA9-130F-7E69-AE35DA20C157}" dt="2025-02-14T07:59:37.177" v="10" actId="20577"/>
          <ac:spMkLst>
            <pc:docMk/>
            <pc:sldMk cId="2393396833" sldId="338"/>
            <ac:spMk id="3" creationId="{512AFD02-FAEB-7CCF-F0A9-7FF5ADC8C59C}"/>
          </ac:spMkLst>
        </pc:spChg>
      </pc:sldChg>
      <pc:sldChg chg="modSp">
        <pc:chgData name="Dominica Eva Rosenlund" userId="S::dominica.eva.rosenlund@innovasjonnorge.no::91514f46-be7c-4fcc-b9ee-2470f6f9afd5" providerId="AD" clId="Web-{73EA55C3-BCA9-130F-7E69-AE35DA20C157}" dt="2025-02-14T07:56:11.247" v="0" actId="1076"/>
        <pc:sldMkLst>
          <pc:docMk/>
          <pc:sldMk cId="3063713832" sldId="369"/>
        </pc:sldMkLst>
        <pc:spChg chg="mod">
          <ac:chgData name="Dominica Eva Rosenlund" userId="S::dominica.eva.rosenlund@innovasjonnorge.no::91514f46-be7c-4fcc-b9ee-2470f6f9afd5" providerId="AD" clId="Web-{73EA55C3-BCA9-130F-7E69-AE35DA20C157}" dt="2025-02-14T07:56:11.247" v="0" actId="1076"/>
          <ac:spMkLst>
            <pc:docMk/>
            <pc:sldMk cId="3063713832" sldId="369"/>
            <ac:spMk id="3" creationId="{51039E4C-9D00-0D5A-7F9A-7AD39198EF07}"/>
          </ac:spMkLst>
        </pc:spChg>
      </pc:sldChg>
    </pc:docChg>
  </pc:docChgLst>
  <pc:docChgLst>
    <pc:chgData name="Dominica Eva Rosenlund" userId="S::dominica.eva.rosenlund@innovasjonnorge.no::91514f46-be7c-4fcc-b9ee-2470f6f9afd5" providerId="AD" clId="Web-{40923B3B-0AD9-C9BD-DC06-9704784897A1}"/>
    <pc:docChg chg="modSld">
      <pc:chgData name="Dominica Eva Rosenlund" userId="S::dominica.eva.rosenlund@innovasjonnorge.no::91514f46-be7c-4fcc-b9ee-2470f6f9afd5" providerId="AD" clId="Web-{40923B3B-0AD9-C9BD-DC06-9704784897A1}" dt="2025-02-20T13:07:59.715" v="6" actId="20577"/>
      <pc:docMkLst>
        <pc:docMk/>
      </pc:docMkLst>
      <pc:sldChg chg="modSp">
        <pc:chgData name="Dominica Eva Rosenlund" userId="S::dominica.eva.rosenlund@innovasjonnorge.no::91514f46-be7c-4fcc-b9ee-2470f6f9afd5" providerId="AD" clId="Web-{40923B3B-0AD9-C9BD-DC06-9704784897A1}" dt="2025-02-20T13:07:59.715" v="6" actId="20577"/>
        <pc:sldMkLst>
          <pc:docMk/>
          <pc:sldMk cId="2829864305" sldId="333"/>
        </pc:sldMkLst>
        <pc:spChg chg="mod">
          <ac:chgData name="Dominica Eva Rosenlund" userId="S::dominica.eva.rosenlund@innovasjonnorge.no::91514f46-be7c-4fcc-b9ee-2470f6f9afd5" providerId="AD" clId="Web-{40923B3B-0AD9-C9BD-DC06-9704784897A1}" dt="2025-02-20T13:07:53.027" v="2" actId="20577"/>
          <ac:spMkLst>
            <pc:docMk/>
            <pc:sldMk cId="2829864305" sldId="333"/>
            <ac:spMk id="5" creationId="{6B5F7B1A-1F43-60DE-14A1-A0B67EC84F63}"/>
          </ac:spMkLst>
        </pc:spChg>
        <pc:spChg chg="mod">
          <ac:chgData name="Dominica Eva Rosenlund" userId="S::dominica.eva.rosenlund@innovasjonnorge.no::91514f46-be7c-4fcc-b9ee-2470f6f9afd5" providerId="AD" clId="Web-{40923B3B-0AD9-C9BD-DC06-9704784897A1}" dt="2025-02-20T13:07:56.386" v="4" actId="20577"/>
          <ac:spMkLst>
            <pc:docMk/>
            <pc:sldMk cId="2829864305" sldId="333"/>
            <ac:spMk id="6" creationId="{2545104E-47FB-71A7-5C12-A069A0869AC7}"/>
          </ac:spMkLst>
        </pc:spChg>
        <pc:spChg chg="mod">
          <ac:chgData name="Dominica Eva Rosenlund" userId="S::dominica.eva.rosenlund@innovasjonnorge.no::91514f46-be7c-4fcc-b9ee-2470f6f9afd5" providerId="AD" clId="Web-{40923B3B-0AD9-C9BD-DC06-9704784897A1}" dt="2025-02-20T13:07:59.715" v="6" actId="20577"/>
          <ac:spMkLst>
            <pc:docMk/>
            <pc:sldMk cId="2829864305" sldId="333"/>
            <ac:spMk id="7" creationId="{E888C6E5-5903-AEA2-FDAF-F691B8CB6F46}"/>
          </ac:spMkLst>
        </pc:spChg>
      </pc:sldChg>
    </pc:docChg>
  </pc:docChgLst>
  <pc:docChgLst>
    <pc:chgData name="Dominica Eva Rosenlund" userId="S::dominica.eva.rosenlund@innovasjonnorge.no::91514f46-be7c-4fcc-b9ee-2470f6f9afd5" providerId="AD" clId="Web-{BD90D440-8734-7FD8-E984-C90C09C93E12}"/>
    <pc:docChg chg="modSld">
      <pc:chgData name="Dominica Eva Rosenlund" userId="S::dominica.eva.rosenlund@innovasjonnorge.no::91514f46-be7c-4fcc-b9ee-2470f6f9afd5" providerId="AD" clId="Web-{BD90D440-8734-7FD8-E984-C90C09C93E12}" dt="2025-02-14T08:06:34.498" v="23"/>
      <pc:docMkLst>
        <pc:docMk/>
      </pc:docMkLst>
      <pc:sldChg chg="modSp">
        <pc:chgData name="Dominica Eva Rosenlund" userId="S::dominica.eva.rosenlund@innovasjonnorge.no::91514f46-be7c-4fcc-b9ee-2470f6f9afd5" providerId="AD" clId="Web-{BD90D440-8734-7FD8-E984-C90C09C93E12}" dt="2025-02-14T08:06:34.498" v="23"/>
        <pc:sldMkLst>
          <pc:docMk/>
          <pc:sldMk cId="746216673" sldId="363"/>
        </pc:sldMkLst>
        <pc:spChg chg="mod">
          <ac:chgData name="Dominica Eva Rosenlund" userId="S::dominica.eva.rosenlund@innovasjonnorge.no::91514f46-be7c-4fcc-b9ee-2470f6f9afd5" providerId="AD" clId="Web-{BD90D440-8734-7FD8-E984-C90C09C93E12}" dt="2025-02-14T08:06:14.528" v="0" actId="20577"/>
          <ac:spMkLst>
            <pc:docMk/>
            <pc:sldMk cId="746216673" sldId="363"/>
            <ac:spMk id="5" creationId="{A5F87DD0-4880-C972-A445-830F89F85B2B}"/>
          </ac:spMkLst>
        </pc:spChg>
        <pc:graphicFrameChg chg="mod modGraphic">
          <ac:chgData name="Dominica Eva Rosenlund" userId="S::dominica.eva.rosenlund@innovasjonnorge.no::91514f46-be7c-4fcc-b9ee-2470f6f9afd5" providerId="AD" clId="Web-{BD90D440-8734-7FD8-E984-C90C09C93E12}" dt="2025-02-14T08:06:34.498" v="23"/>
          <ac:graphicFrameMkLst>
            <pc:docMk/>
            <pc:sldMk cId="746216673" sldId="363"/>
            <ac:graphicFrameMk id="4" creationId="{0463A38E-7928-D52E-31D6-565F0E3E0465}"/>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7F7D1-3A97-4F91-9D59-7880581BAFB4}" type="doc">
      <dgm:prSet loTypeId="urn:microsoft.com/office/officeart/2008/layout/LinedList" loCatId="list" qsTypeId="urn:microsoft.com/office/officeart/2005/8/quickstyle/simple4" qsCatId="simple" csTypeId="urn:microsoft.com/office/officeart/2005/8/colors/accent1_2" csCatId="accent1"/>
      <dgm:spPr/>
      <dgm:t>
        <a:bodyPr/>
        <a:lstStyle/>
        <a:p>
          <a:endParaRPr lang="en-US"/>
        </a:p>
      </dgm:t>
    </dgm:pt>
    <dgm:pt modelId="{BC1695F3-D24C-4DFE-A3FC-BE97F296744B}">
      <dgm:prSet custT="1"/>
      <dgm:spPr/>
      <dgm:t>
        <a:bodyPr/>
        <a:lstStyle/>
        <a:p>
          <a:r>
            <a:rPr lang="en-US" sz="1600"/>
            <a:t>This guidance and the supporting tools are an accompaniment to the Innovation Norway report </a:t>
          </a:r>
          <a:r>
            <a:rPr lang="en-US" sz="1600" i="1"/>
            <a:t>‘Making Circular Economy Business Models Work in Humanitarian Action’.</a:t>
          </a:r>
          <a:endParaRPr lang="en-US" sz="1600"/>
        </a:p>
      </dgm:t>
    </dgm:pt>
    <dgm:pt modelId="{EBF679CC-3FB4-460F-8162-761C7648FE52}" type="parTrans" cxnId="{47F5FCE2-B5EB-4205-9723-CC37D0C1A02F}">
      <dgm:prSet/>
      <dgm:spPr/>
      <dgm:t>
        <a:bodyPr/>
        <a:lstStyle/>
        <a:p>
          <a:endParaRPr lang="en-US" sz="2400"/>
        </a:p>
      </dgm:t>
    </dgm:pt>
    <dgm:pt modelId="{A09CA1A0-9051-461B-B947-7799603EF31A}" type="sibTrans" cxnId="{47F5FCE2-B5EB-4205-9723-CC37D0C1A02F}">
      <dgm:prSet/>
      <dgm:spPr/>
      <dgm:t>
        <a:bodyPr/>
        <a:lstStyle/>
        <a:p>
          <a:endParaRPr lang="en-US" sz="2400"/>
        </a:p>
      </dgm:t>
    </dgm:pt>
    <dgm:pt modelId="{A9E72FF1-C9DA-475F-95C2-E5E8813093BE}">
      <dgm:prSet custT="1"/>
      <dgm:spPr/>
      <dgm:t>
        <a:bodyPr/>
        <a:lstStyle/>
        <a:p>
          <a:r>
            <a:rPr lang="en-US" sz="1600"/>
            <a:t>This guidance is not intended to be read from start to finish.  There are likely to be sections with specific content that you may find relevant. They are designed to be used as standalone content as required.  Wherever you start, this guidance will hep you to create better, more effective action in humanitarian context – and critically, with the concept of circularity.</a:t>
          </a:r>
        </a:p>
      </dgm:t>
    </dgm:pt>
    <dgm:pt modelId="{F915F9A6-95FC-4E5C-B224-6C957BE3B1DE}" type="parTrans" cxnId="{8161D25B-BEA1-47DF-B0B0-1CFE07C0860D}">
      <dgm:prSet/>
      <dgm:spPr/>
      <dgm:t>
        <a:bodyPr/>
        <a:lstStyle/>
        <a:p>
          <a:endParaRPr lang="en-US" sz="2400"/>
        </a:p>
      </dgm:t>
    </dgm:pt>
    <dgm:pt modelId="{AFF4684B-ED38-42DA-AC1C-72CE05265424}" type="sibTrans" cxnId="{8161D25B-BEA1-47DF-B0B0-1CFE07C0860D}">
      <dgm:prSet/>
      <dgm:spPr/>
      <dgm:t>
        <a:bodyPr/>
        <a:lstStyle/>
        <a:p>
          <a:endParaRPr lang="en-US" sz="2400"/>
        </a:p>
      </dgm:t>
    </dgm:pt>
    <dgm:pt modelId="{4D4E8D77-5363-493B-88B6-5B3FD170249C}">
      <dgm:prSet custT="1"/>
      <dgm:spPr/>
      <dgm:t>
        <a:bodyPr/>
        <a:lstStyle/>
        <a:p>
          <a:r>
            <a:rPr lang="en-US" sz="1600"/>
            <a:t>The guidance is designed to be extensible.  This means it can be added to and is not considered to be complete.  This is a growing knowledge domain, with new case studies emerging every year.</a:t>
          </a:r>
        </a:p>
      </dgm:t>
    </dgm:pt>
    <dgm:pt modelId="{D4C21239-B7F3-401E-A396-FB7E1B5AF1CA}" type="parTrans" cxnId="{89D1EA53-53B3-4EDB-AF3E-102106540FA6}">
      <dgm:prSet/>
      <dgm:spPr/>
      <dgm:t>
        <a:bodyPr/>
        <a:lstStyle/>
        <a:p>
          <a:endParaRPr lang="en-US" sz="2400"/>
        </a:p>
      </dgm:t>
    </dgm:pt>
    <dgm:pt modelId="{0AB07E1E-6B6A-448A-8CC5-487C6A068FBE}" type="sibTrans" cxnId="{89D1EA53-53B3-4EDB-AF3E-102106540FA6}">
      <dgm:prSet/>
      <dgm:spPr/>
      <dgm:t>
        <a:bodyPr/>
        <a:lstStyle/>
        <a:p>
          <a:endParaRPr lang="en-US" sz="2400"/>
        </a:p>
      </dgm:t>
    </dgm:pt>
    <dgm:pt modelId="{6FD20D98-676B-4F53-85FB-A4C40915D255}">
      <dgm:prSet custT="1"/>
      <dgm:spPr/>
      <dgm:t>
        <a:bodyPr/>
        <a:lstStyle/>
        <a:p>
          <a:r>
            <a:rPr lang="en-US" sz="1600"/>
            <a:t>There are four key parts, with sub-sections of content within them.  Within each of these, you will find an introductory slide which sets out what you will get from the section and any practical resources included. </a:t>
          </a:r>
        </a:p>
      </dgm:t>
    </dgm:pt>
    <dgm:pt modelId="{338B8F3E-242B-4DB3-8DB9-67C7DB6FB158}" type="parTrans" cxnId="{604F4FE1-3365-4317-9352-C74046C1F6C7}">
      <dgm:prSet/>
      <dgm:spPr/>
      <dgm:t>
        <a:bodyPr/>
        <a:lstStyle/>
        <a:p>
          <a:endParaRPr lang="en-US" sz="2400"/>
        </a:p>
      </dgm:t>
    </dgm:pt>
    <dgm:pt modelId="{61DE6C1A-C4CE-4955-A67F-5A06E08ADE52}" type="sibTrans" cxnId="{604F4FE1-3365-4317-9352-C74046C1F6C7}">
      <dgm:prSet/>
      <dgm:spPr/>
      <dgm:t>
        <a:bodyPr/>
        <a:lstStyle/>
        <a:p>
          <a:endParaRPr lang="en-US" sz="2400"/>
        </a:p>
      </dgm:t>
    </dgm:pt>
    <dgm:pt modelId="{43028B92-E532-41F6-85DB-DBE3D7B3CB7F}" type="pres">
      <dgm:prSet presAssocID="{0387F7D1-3A97-4F91-9D59-7880581BAFB4}" presName="vert0" presStyleCnt="0">
        <dgm:presLayoutVars>
          <dgm:dir/>
          <dgm:animOne val="branch"/>
          <dgm:animLvl val="lvl"/>
        </dgm:presLayoutVars>
      </dgm:prSet>
      <dgm:spPr/>
    </dgm:pt>
    <dgm:pt modelId="{3BDA695C-6537-409C-925F-2B77330197C5}" type="pres">
      <dgm:prSet presAssocID="{BC1695F3-D24C-4DFE-A3FC-BE97F296744B}" presName="thickLine" presStyleLbl="alignNode1" presStyleIdx="0" presStyleCnt="4"/>
      <dgm:spPr/>
    </dgm:pt>
    <dgm:pt modelId="{CCE92162-FF13-4262-9C21-470305CC10B4}" type="pres">
      <dgm:prSet presAssocID="{BC1695F3-D24C-4DFE-A3FC-BE97F296744B}" presName="horz1" presStyleCnt="0"/>
      <dgm:spPr/>
    </dgm:pt>
    <dgm:pt modelId="{E4E2CA69-7839-4AAB-A83A-CCC7B5BF9126}" type="pres">
      <dgm:prSet presAssocID="{BC1695F3-D24C-4DFE-A3FC-BE97F296744B}" presName="tx1" presStyleLbl="revTx" presStyleIdx="0" presStyleCnt="4"/>
      <dgm:spPr/>
    </dgm:pt>
    <dgm:pt modelId="{9CCC326B-46DD-47A9-8792-E3CE80BA0287}" type="pres">
      <dgm:prSet presAssocID="{BC1695F3-D24C-4DFE-A3FC-BE97F296744B}" presName="vert1" presStyleCnt="0"/>
      <dgm:spPr/>
    </dgm:pt>
    <dgm:pt modelId="{8AF06275-B0A1-42F2-BCC8-9EF3A401A234}" type="pres">
      <dgm:prSet presAssocID="{A9E72FF1-C9DA-475F-95C2-E5E8813093BE}" presName="thickLine" presStyleLbl="alignNode1" presStyleIdx="1" presStyleCnt="4"/>
      <dgm:spPr/>
    </dgm:pt>
    <dgm:pt modelId="{C292C567-AB2A-476A-B113-496290AF5D0A}" type="pres">
      <dgm:prSet presAssocID="{A9E72FF1-C9DA-475F-95C2-E5E8813093BE}" presName="horz1" presStyleCnt="0"/>
      <dgm:spPr/>
    </dgm:pt>
    <dgm:pt modelId="{1F862B30-CC82-4BAA-8794-430D48FBC2ED}" type="pres">
      <dgm:prSet presAssocID="{A9E72FF1-C9DA-475F-95C2-E5E8813093BE}" presName="tx1" presStyleLbl="revTx" presStyleIdx="1" presStyleCnt="4"/>
      <dgm:spPr/>
    </dgm:pt>
    <dgm:pt modelId="{31CB0EFF-82CB-4A86-A520-FB02F7F19F29}" type="pres">
      <dgm:prSet presAssocID="{A9E72FF1-C9DA-475F-95C2-E5E8813093BE}" presName="vert1" presStyleCnt="0"/>
      <dgm:spPr/>
    </dgm:pt>
    <dgm:pt modelId="{D75138CA-6E42-4A35-AFBC-8C655D718705}" type="pres">
      <dgm:prSet presAssocID="{4D4E8D77-5363-493B-88B6-5B3FD170249C}" presName="thickLine" presStyleLbl="alignNode1" presStyleIdx="2" presStyleCnt="4"/>
      <dgm:spPr/>
    </dgm:pt>
    <dgm:pt modelId="{84FA89B3-24D5-46FD-8CA0-1E24ED1BB963}" type="pres">
      <dgm:prSet presAssocID="{4D4E8D77-5363-493B-88B6-5B3FD170249C}" presName="horz1" presStyleCnt="0"/>
      <dgm:spPr/>
    </dgm:pt>
    <dgm:pt modelId="{D2DDFBE9-0248-4DE6-B993-7EA6FDCA3BCF}" type="pres">
      <dgm:prSet presAssocID="{4D4E8D77-5363-493B-88B6-5B3FD170249C}" presName="tx1" presStyleLbl="revTx" presStyleIdx="2" presStyleCnt="4"/>
      <dgm:spPr/>
    </dgm:pt>
    <dgm:pt modelId="{D2D0ECBB-6116-4E8A-965E-DA76D93F73B1}" type="pres">
      <dgm:prSet presAssocID="{4D4E8D77-5363-493B-88B6-5B3FD170249C}" presName="vert1" presStyleCnt="0"/>
      <dgm:spPr/>
    </dgm:pt>
    <dgm:pt modelId="{6862AB15-FF30-45D5-8E45-F708064D3FAB}" type="pres">
      <dgm:prSet presAssocID="{6FD20D98-676B-4F53-85FB-A4C40915D255}" presName="thickLine" presStyleLbl="alignNode1" presStyleIdx="3" presStyleCnt="4"/>
      <dgm:spPr/>
    </dgm:pt>
    <dgm:pt modelId="{C83F7543-C03B-4715-B2AF-3C356E2499F2}" type="pres">
      <dgm:prSet presAssocID="{6FD20D98-676B-4F53-85FB-A4C40915D255}" presName="horz1" presStyleCnt="0"/>
      <dgm:spPr/>
    </dgm:pt>
    <dgm:pt modelId="{8CB4075A-AA00-4933-BA61-DC0706EC3A15}" type="pres">
      <dgm:prSet presAssocID="{6FD20D98-676B-4F53-85FB-A4C40915D255}" presName="tx1" presStyleLbl="revTx" presStyleIdx="3" presStyleCnt="4"/>
      <dgm:spPr/>
    </dgm:pt>
    <dgm:pt modelId="{21CDF023-6478-474F-B33C-72226F2310BF}" type="pres">
      <dgm:prSet presAssocID="{6FD20D98-676B-4F53-85FB-A4C40915D255}" presName="vert1" presStyleCnt="0"/>
      <dgm:spPr/>
    </dgm:pt>
  </dgm:ptLst>
  <dgm:cxnLst>
    <dgm:cxn modelId="{998C652B-948B-41B1-9258-9811EA715B99}" type="presOf" srcId="{4D4E8D77-5363-493B-88B6-5B3FD170249C}" destId="{D2DDFBE9-0248-4DE6-B993-7EA6FDCA3BCF}" srcOrd="0" destOrd="0" presId="urn:microsoft.com/office/officeart/2008/layout/LinedList"/>
    <dgm:cxn modelId="{8161D25B-BEA1-47DF-B0B0-1CFE07C0860D}" srcId="{0387F7D1-3A97-4F91-9D59-7880581BAFB4}" destId="{A9E72FF1-C9DA-475F-95C2-E5E8813093BE}" srcOrd="1" destOrd="0" parTransId="{F915F9A6-95FC-4E5C-B224-6C957BE3B1DE}" sibTransId="{AFF4684B-ED38-42DA-AC1C-72CE05265424}"/>
    <dgm:cxn modelId="{642BA76C-E6C2-479E-9CBD-325CE8DD20A6}" type="presOf" srcId="{A9E72FF1-C9DA-475F-95C2-E5E8813093BE}" destId="{1F862B30-CC82-4BAA-8794-430D48FBC2ED}" srcOrd="0" destOrd="0" presId="urn:microsoft.com/office/officeart/2008/layout/LinedList"/>
    <dgm:cxn modelId="{89D1EA53-53B3-4EDB-AF3E-102106540FA6}" srcId="{0387F7D1-3A97-4F91-9D59-7880581BAFB4}" destId="{4D4E8D77-5363-493B-88B6-5B3FD170249C}" srcOrd="2" destOrd="0" parTransId="{D4C21239-B7F3-401E-A396-FB7E1B5AF1CA}" sibTransId="{0AB07E1E-6B6A-448A-8CC5-487C6A068FBE}"/>
    <dgm:cxn modelId="{3807CA82-439B-45D0-82D2-9AADAF20792B}" type="presOf" srcId="{BC1695F3-D24C-4DFE-A3FC-BE97F296744B}" destId="{E4E2CA69-7839-4AAB-A83A-CCC7B5BF9126}" srcOrd="0" destOrd="0" presId="urn:microsoft.com/office/officeart/2008/layout/LinedList"/>
    <dgm:cxn modelId="{D6CFCDA2-C55D-42D3-9410-95270F79C29A}" type="presOf" srcId="{0387F7D1-3A97-4F91-9D59-7880581BAFB4}" destId="{43028B92-E532-41F6-85DB-DBE3D7B3CB7F}" srcOrd="0" destOrd="0" presId="urn:microsoft.com/office/officeart/2008/layout/LinedList"/>
    <dgm:cxn modelId="{4EFF60CA-52F7-4FB9-9998-2A2FCD77C77A}" type="presOf" srcId="{6FD20D98-676B-4F53-85FB-A4C40915D255}" destId="{8CB4075A-AA00-4933-BA61-DC0706EC3A15}" srcOrd="0" destOrd="0" presId="urn:microsoft.com/office/officeart/2008/layout/LinedList"/>
    <dgm:cxn modelId="{604F4FE1-3365-4317-9352-C74046C1F6C7}" srcId="{0387F7D1-3A97-4F91-9D59-7880581BAFB4}" destId="{6FD20D98-676B-4F53-85FB-A4C40915D255}" srcOrd="3" destOrd="0" parTransId="{338B8F3E-242B-4DB3-8DB9-67C7DB6FB158}" sibTransId="{61DE6C1A-C4CE-4955-A67F-5A06E08ADE52}"/>
    <dgm:cxn modelId="{47F5FCE2-B5EB-4205-9723-CC37D0C1A02F}" srcId="{0387F7D1-3A97-4F91-9D59-7880581BAFB4}" destId="{BC1695F3-D24C-4DFE-A3FC-BE97F296744B}" srcOrd="0" destOrd="0" parTransId="{EBF679CC-3FB4-460F-8162-761C7648FE52}" sibTransId="{A09CA1A0-9051-461B-B947-7799603EF31A}"/>
    <dgm:cxn modelId="{C0528491-7EEA-4F04-A0EF-46E3A838F742}" type="presParOf" srcId="{43028B92-E532-41F6-85DB-DBE3D7B3CB7F}" destId="{3BDA695C-6537-409C-925F-2B77330197C5}" srcOrd="0" destOrd="0" presId="urn:microsoft.com/office/officeart/2008/layout/LinedList"/>
    <dgm:cxn modelId="{154982CA-4131-4089-976F-20A178DDBDC7}" type="presParOf" srcId="{43028B92-E532-41F6-85DB-DBE3D7B3CB7F}" destId="{CCE92162-FF13-4262-9C21-470305CC10B4}" srcOrd="1" destOrd="0" presId="urn:microsoft.com/office/officeart/2008/layout/LinedList"/>
    <dgm:cxn modelId="{0AD1AB6E-08D8-46A6-B397-20E3D8F2C9BC}" type="presParOf" srcId="{CCE92162-FF13-4262-9C21-470305CC10B4}" destId="{E4E2CA69-7839-4AAB-A83A-CCC7B5BF9126}" srcOrd="0" destOrd="0" presId="urn:microsoft.com/office/officeart/2008/layout/LinedList"/>
    <dgm:cxn modelId="{14C8CEA8-D4B0-42C5-9F33-9B7679A62CA7}" type="presParOf" srcId="{CCE92162-FF13-4262-9C21-470305CC10B4}" destId="{9CCC326B-46DD-47A9-8792-E3CE80BA0287}" srcOrd="1" destOrd="0" presId="urn:microsoft.com/office/officeart/2008/layout/LinedList"/>
    <dgm:cxn modelId="{8E315679-4824-46D6-97E1-842EAF88CFE0}" type="presParOf" srcId="{43028B92-E532-41F6-85DB-DBE3D7B3CB7F}" destId="{8AF06275-B0A1-42F2-BCC8-9EF3A401A234}" srcOrd="2" destOrd="0" presId="urn:microsoft.com/office/officeart/2008/layout/LinedList"/>
    <dgm:cxn modelId="{4463DB7E-DADC-49D4-9041-1D192F9C3181}" type="presParOf" srcId="{43028B92-E532-41F6-85DB-DBE3D7B3CB7F}" destId="{C292C567-AB2A-476A-B113-496290AF5D0A}" srcOrd="3" destOrd="0" presId="urn:microsoft.com/office/officeart/2008/layout/LinedList"/>
    <dgm:cxn modelId="{02FFFDD3-B2AC-4D21-8765-64E9391FB131}" type="presParOf" srcId="{C292C567-AB2A-476A-B113-496290AF5D0A}" destId="{1F862B30-CC82-4BAA-8794-430D48FBC2ED}" srcOrd="0" destOrd="0" presId="urn:microsoft.com/office/officeart/2008/layout/LinedList"/>
    <dgm:cxn modelId="{976AC75A-D78E-4484-A769-4EA09F83515F}" type="presParOf" srcId="{C292C567-AB2A-476A-B113-496290AF5D0A}" destId="{31CB0EFF-82CB-4A86-A520-FB02F7F19F29}" srcOrd="1" destOrd="0" presId="urn:microsoft.com/office/officeart/2008/layout/LinedList"/>
    <dgm:cxn modelId="{34647EF2-97F0-476A-B126-AE2C48DA2062}" type="presParOf" srcId="{43028B92-E532-41F6-85DB-DBE3D7B3CB7F}" destId="{D75138CA-6E42-4A35-AFBC-8C655D718705}" srcOrd="4" destOrd="0" presId="urn:microsoft.com/office/officeart/2008/layout/LinedList"/>
    <dgm:cxn modelId="{58D53E57-E2AF-4B1D-A6A6-566EA37CB45E}" type="presParOf" srcId="{43028B92-E532-41F6-85DB-DBE3D7B3CB7F}" destId="{84FA89B3-24D5-46FD-8CA0-1E24ED1BB963}" srcOrd="5" destOrd="0" presId="urn:microsoft.com/office/officeart/2008/layout/LinedList"/>
    <dgm:cxn modelId="{24AA4684-2693-4297-9808-547E9986478D}" type="presParOf" srcId="{84FA89B3-24D5-46FD-8CA0-1E24ED1BB963}" destId="{D2DDFBE9-0248-4DE6-B993-7EA6FDCA3BCF}" srcOrd="0" destOrd="0" presId="urn:microsoft.com/office/officeart/2008/layout/LinedList"/>
    <dgm:cxn modelId="{19DAF5E3-084F-4A3F-B722-18D919166025}" type="presParOf" srcId="{84FA89B3-24D5-46FD-8CA0-1E24ED1BB963}" destId="{D2D0ECBB-6116-4E8A-965E-DA76D93F73B1}" srcOrd="1" destOrd="0" presId="urn:microsoft.com/office/officeart/2008/layout/LinedList"/>
    <dgm:cxn modelId="{6568BDD8-1D52-47F7-A46F-899A33F65A6E}" type="presParOf" srcId="{43028B92-E532-41F6-85DB-DBE3D7B3CB7F}" destId="{6862AB15-FF30-45D5-8E45-F708064D3FAB}" srcOrd="6" destOrd="0" presId="urn:microsoft.com/office/officeart/2008/layout/LinedList"/>
    <dgm:cxn modelId="{8C2CC8DB-BB5C-4A73-9DE0-69347B70C63B}" type="presParOf" srcId="{43028B92-E532-41F6-85DB-DBE3D7B3CB7F}" destId="{C83F7543-C03B-4715-B2AF-3C356E2499F2}" srcOrd="7" destOrd="0" presId="urn:microsoft.com/office/officeart/2008/layout/LinedList"/>
    <dgm:cxn modelId="{94BF7FF7-AB89-4F3B-9F60-6BD7C4165B44}" type="presParOf" srcId="{C83F7543-C03B-4715-B2AF-3C356E2499F2}" destId="{8CB4075A-AA00-4933-BA61-DC0706EC3A15}" srcOrd="0" destOrd="0" presId="urn:microsoft.com/office/officeart/2008/layout/LinedList"/>
    <dgm:cxn modelId="{1A2DAF84-A41A-4CB3-B207-8A41AB47F6C0}" type="presParOf" srcId="{C83F7543-C03B-4715-B2AF-3C356E2499F2}" destId="{21CDF023-6478-474F-B33C-72226F2310B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5494FDB-18F7-431D-9775-354A5599500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0F2138A-2C9A-4A86-88D3-645BB7F59917}">
      <dgm:prSet/>
      <dgm:spPr/>
      <dgm:t>
        <a:bodyPr/>
        <a:lstStyle/>
        <a:p>
          <a:r>
            <a:rPr lang="en-US"/>
            <a:t>In this section:</a:t>
          </a:r>
        </a:p>
      </dgm:t>
    </dgm:pt>
    <dgm:pt modelId="{89AB4DB9-01A1-4DBC-83CC-87352D112848}" type="parTrans" cxnId="{FEA3A030-27EE-4290-8FFF-67B626055CA1}">
      <dgm:prSet/>
      <dgm:spPr/>
      <dgm:t>
        <a:bodyPr/>
        <a:lstStyle/>
        <a:p>
          <a:endParaRPr lang="en-US"/>
        </a:p>
      </dgm:t>
    </dgm:pt>
    <dgm:pt modelId="{7AABE807-F98A-4851-AE16-534886F4AD58}" type="sibTrans" cxnId="{FEA3A030-27EE-4290-8FFF-67B626055CA1}">
      <dgm:prSet/>
      <dgm:spPr/>
      <dgm:t>
        <a:bodyPr/>
        <a:lstStyle/>
        <a:p>
          <a:endParaRPr lang="en-US"/>
        </a:p>
      </dgm:t>
    </dgm:pt>
    <dgm:pt modelId="{C22FDE29-0EB3-4EC9-A37F-734DEC69EA66}">
      <dgm:prSet custT="1"/>
      <dgm:spPr/>
      <dgm:t>
        <a:bodyPr/>
        <a:lstStyle/>
        <a:p>
          <a:br>
            <a:rPr lang="en-US" sz="2400"/>
          </a:br>
          <a:r>
            <a:rPr lang="en-US" sz="2400"/>
            <a:t>You’ll learn how to understand CE business model diagrams – all the component elements and their connections.</a:t>
          </a:r>
        </a:p>
      </dgm:t>
    </dgm:pt>
    <dgm:pt modelId="{C87ADF7E-61BD-495B-8A1A-F88774C4F128}" type="parTrans" cxnId="{0D3FDB35-6A1E-4CEF-AF46-DD7C780DF805}">
      <dgm:prSet/>
      <dgm:spPr/>
      <dgm:t>
        <a:bodyPr/>
        <a:lstStyle/>
        <a:p>
          <a:endParaRPr lang="en-US"/>
        </a:p>
      </dgm:t>
    </dgm:pt>
    <dgm:pt modelId="{064225CE-EE88-4F26-B818-99964429092A}" type="sibTrans" cxnId="{0D3FDB35-6A1E-4CEF-AF46-DD7C780DF805}">
      <dgm:prSet/>
      <dgm:spPr/>
      <dgm:t>
        <a:bodyPr/>
        <a:lstStyle/>
        <a:p>
          <a:endParaRPr lang="en-US"/>
        </a:p>
      </dgm:t>
    </dgm:pt>
    <dgm:pt modelId="{8DF0A359-E205-47E6-B9FA-5C08041107E6}" type="pres">
      <dgm:prSet presAssocID="{95494FDB-18F7-431D-9775-354A55995007}" presName="vert0" presStyleCnt="0">
        <dgm:presLayoutVars>
          <dgm:dir/>
          <dgm:animOne val="branch"/>
          <dgm:animLvl val="lvl"/>
        </dgm:presLayoutVars>
      </dgm:prSet>
      <dgm:spPr/>
    </dgm:pt>
    <dgm:pt modelId="{B360794B-2777-4004-84EC-1A06FF7C27C8}" type="pres">
      <dgm:prSet presAssocID="{F0F2138A-2C9A-4A86-88D3-645BB7F59917}" presName="thickLine" presStyleLbl="alignNode1" presStyleIdx="0" presStyleCnt="1" custLinFactNeighborX="8249" custLinFactNeighborY="-4093"/>
      <dgm:spPr/>
    </dgm:pt>
    <dgm:pt modelId="{5EA17FA4-8622-46F4-BB4C-328397E835DD}" type="pres">
      <dgm:prSet presAssocID="{F0F2138A-2C9A-4A86-88D3-645BB7F59917}" presName="horz1" presStyleCnt="0"/>
      <dgm:spPr/>
    </dgm:pt>
    <dgm:pt modelId="{7C87EF1D-50D2-494D-8322-6682E643736E}" type="pres">
      <dgm:prSet presAssocID="{F0F2138A-2C9A-4A86-88D3-645BB7F59917}" presName="tx1" presStyleLbl="revTx" presStyleIdx="0" presStyleCnt="2"/>
      <dgm:spPr/>
    </dgm:pt>
    <dgm:pt modelId="{F1E5623C-F397-4EC8-ABE0-9D970696A037}" type="pres">
      <dgm:prSet presAssocID="{F0F2138A-2C9A-4A86-88D3-645BB7F59917}" presName="vert1" presStyleCnt="0"/>
      <dgm:spPr/>
    </dgm:pt>
    <dgm:pt modelId="{59364FB5-822B-4845-992B-4F957A6C85CA}" type="pres">
      <dgm:prSet presAssocID="{C22FDE29-0EB3-4EC9-A37F-734DEC69EA66}" presName="vertSpace2a" presStyleCnt="0"/>
      <dgm:spPr/>
    </dgm:pt>
    <dgm:pt modelId="{D2A0C4BB-BD89-4B31-B411-E55A0F3F7E49}" type="pres">
      <dgm:prSet presAssocID="{C22FDE29-0EB3-4EC9-A37F-734DEC69EA66}" presName="horz2" presStyleCnt="0"/>
      <dgm:spPr/>
    </dgm:pt>
    <dgm:pt modelId="{C67DEC3D-788D-44EB-B914-D4668A577A49}" type="pres">
      <dgm:prSet presAssocID="{C22FDE29-0EB3-4EC9-A37F-734DEC69EA66}" presName="horzSpace2" presStyleCnt="0"/>
      <dgm:spPr/>
    </dgm:pt>
    <dgm:pt modelId="{67C527ED-2DFE-41B5-9966-ADCFEE1B0D23}" type="pres">
      <dgm:prSet presAssocID="{C22FDE29-0EB3-4EC9-A37F-734DEC69EA66}" presName="tx2" presStyleLbl="revTx" presStyleIdx="1" presStyleCnt="2"/>
      <dgm:spPr/>
    </dgm:pt>
    <dgm:pt modelId="{BF6DEC9B-612C-489D-8B27-FB09FE24E85B}" type="pres">
      <dgm:prSet presAssocID="{C22FDE29-0EB3-4EC9-A37F-734DEC69EA66}" presName="vert2" presStyleCnt="0"/>
      <dgm:spPr/>
    </dgm:pt>
    <dgm:pt modelId="{722BBD1B-E985-4319-9754-E34DC97C3FEF}" type="pres">
      <dgm:prSet presAssocID="{C22FDE29-0EB3-4EC9-A37F-734DEC69EA66}" presName="thinLine2b" presStyleLbl="callout" presStyleIdx="0" presStyleCnt="1"/>
      <dgm:spPr/>
    </dgm:pt>
    <dgm:pt modelId="{3B594595-1797-4E86-9443-45A0E1686348}" type="pres">
      <dgm:prSet presAssocID="{C22FDE29-0EB3-4EC9-A37F-734DEC69EA66}" presName="vertSpace2b" presStyleCnt="0"/>
      <dgm:spPr/>
    </dgm:pt>
  </dgm:ptLst>
  <dgm:cxnLst>
    <dgm:cxn modelId="{FEA3A030-27EE-4290-8FFF-67B626055CA1}" srcId="{95494FDB-18F7-431D-9775-354A55995007}" destId="{F0F2138A-2C9A-4A86-88D3-645BB7F59917}" srcOrd="0" destOrd="0" parTransId="{89AB4DB9-01A1-4DBC-83CC-87352D112848}" sibTransId="{7AABE807-F98A-4851-AE16-534886F4AD58}"/>
    <dgm:cxn modelId="{0D3FDB35-6A1E-4CEF-AF46-DD7C780DF805}" srcId="{F0F2138A-2C9A-4A86-88D3-645BB7F59917}" destId="{C22FDE29-0EB3-4EC9-A37F-734DEC69EA66}" srcOrd="0" destOrd="0" parTransId="{C87ADF7E-61BD-495B-8A1A-F88774C4F128}" sibTransId="{064225CE-EE88-4F26-B818-99964429092A}"/>
    <dgm:cxn modelId="{8C471038-2C95-4739-B298-D19D61EF5202}" type="presOf" srcId="{C22FDE29-0EB3-4EC9-A37F-734DEC69EA66}" destId="{67C527ED-2DFE-41B5-9966-ADCFEE1B0D23}" srcOrd="0" destOrd="0" presId="urn:microsoft.com/office/officeart/2008/layout/LinedList"/>
    <dgm:cxn modelId="{98E49145-9ADF-4B72-91A3-B59DD5304A84}" type="presOf" srcId="{95494FDB-18F7-431D-9775-354A55995007}" destId="{8DF0A359-E205-47E6-B9FA-5C08041107E6}" srcOrd="0" destOrd="0" presId="urn:microsoft.com/office/officeart/2008/layout/LinedList"/>
    <dgm:cxn modelId="{B8758AC9-595B-4222-AFE2-F841EA90355D}" type="presOf" srcId="{F0F2138A-2C9A-4A86-88D3-645BB7F59917}" destId="{7C87EF1D-50D2-494D-8322-6682E643736E}" srcOrd="0" destOrd="0" presId="urn:microsoft.com/office/officeart/2008/layout/LinedList"/>
    <dgm:cxn modelId="{A50E7AE7-231A-4B37-8455-E8E4BE39409C}" type="presParOf" srcId="{8DF0A359-E205-47E6-B9FA-5C08041107E6}" destId="{B360794B-2777-4004-84EC-1A06FF7C27C8}" srcOrd="0" destOrd="0" presId="urn:microsoft.com/office/officeart/2008/layout/LinedList"/>
    <dgm:cxn modelId="{B6C915BB-9A74-4AD4-BE2F-45C53E77269D}" type="presParOf" srcId="{8DF0A359-E205-47E6-B9FA-5C08041107E6}" destId="{5EA17FA4-8622-46F4-BB4C-328397E835DD}" srcOrd="1" destOrd="0" presId="urn:microsoft.com/office/officeart/2008/layout/LinedList"/>
    <dgm:cxn modelId="{8BBF9996-0760-4FB8-8830-94AB0415C478}" type="presParOf" srcId="{5EA17FA4-8622-46F4-BB4C-328397E835DD}" destId="{7C87EF1D-50D2-494D-8322-6682E643736E}" srcOrd="0" destOrd="0" presId="urn:microsoft.com/office/officeart/2008/layout/LinedList"/>
    <dgm:cxn modelId="{F8F1B612-8094-48B9-A7E9-959CB4F7A821}" type="presParOf" srcId="{5EA17FA4-8622-46F4-BB4C-328397E835DD}" destId="{F1E5623C-F397-4EC8-ABE0-9D970696A037}" srcOrd="1" destOrd="0" presId="urn:microsoft.com/office/officeart/2008/layout/LinedList"/>
    <dgm:cxn modelId="{37B95A8C-45A3-4D25-8FAD-5005D451877D}" type="presParOf" srcId="{F1E5623C-F397-4EC8-ABE0-9D970696A037}" destId="{59364FB5-822B-4845-992B-4F957A6C85CA}" srcOrd="0" destOrd="0" presId="urn:microsoft.com/office/officeart/2008/layout/LinedList"/>
    <dgm:cxn modelId="{DDC6D25E-1971-4E7C-AE32-9475E5A8E8F4}" type="presParOf" srcId="{F1E5623C-F397-4EC8-ABE0-9D970696A037}" destId="{D2A0C4BB-BD89-4B31-B411-E55A0F3F7E49}" srcOrd="1" destOrd="0" presId="urn:microsoft.com/office/officeart/2008/layout/LinedList"/>
    <dgm:cxn modelId="{A0688958-9343-41A9-B040-9CDBE3E3257E}" type="presParOf" srcId="{D2A0C4BB-BD89-4B31-B411-E55A0F3F7E49}" destId="{C67DEC3D-788D-44EB-B914-D4668A577A49}" srcOrd="0" destOrd="0" presId="urn:microsoft.com/office/officeart/2008/layout/LinedList"/>
    <dgm:cxn modelId="{8C0CA220-A565-48CA-B49B-E3E14F660060}" type="presParOf" srcId="{D2A0C4BB-BD89-4B31-B411-E55A0F3F7E49}" destId="{67C527ED-2DFE-41B5-9966-ADCFEE1B0D23}" srcOrd="1" destOrd="0" presId="urn:microsoft.com/office/officeart/2008/layout/LinedList"/>
    <dgm:cxn modelId="{C69FA6A5-7159-4D12-8282-D3247145ED72}" type="presParOf" srcId="{D2A0C4BB-BD89-4B31-B411-E55A0F3F7E49}" destId="{BF6DEC9B-612C-489D-8B27-FB09FE24E85B}" srcOrd="2" destOrd="0" presId="urn:microsoft.com/office/officeart/2008/layout/LinedList"/>
    <dgm:cxn modelId="{92CA4C25-D516-4D41-B117-6E2D86EFBED2}" type="presParOf" srcId="{F1E5623C-F397-4EC8-ABE0-9D970696A037}" destId="{722BBD1B-E985-4319-9754-E34DC97C3FEF}" srcOrd="2" destOrd="0" presId="urn:microsoft.com/office/officeart/2008/layout/LinedList"/>
    <dgm:cxn modelId="{6D19FB7F-E687-495B-B73D-ACD79EA724D4}" type="presParOf" srcId="{F1E5623C-F397-4EC8-ABE0-9D970696A037}" destId="{3B594595-1797-4E86-9443-45A0E1686348}"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5494FDB-18F7-431D-9775-354A5599500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0F2138A-2C9A-4A86-88D3-645BB7F59917}">
      <dgm:prSet/>
      <dgm:spPr/>
      <dgm:t>
        <a:bodyPr/>
        <a:lstStyle/>
        <a:p>
          <a:r>
            <a:rPr lang="en-US"/>
            <a:t>In this section:</a:t>
          </a:r>
        </a:p>
      </dgm:t>
    </dgm:pt>
    <dgm:pt modelId="{89AB4DB9-01A1-4DBC-83CC-87352D112848}" type="parTrans" cxnId="{FEA3A030-27EE-4290-8FFF-67B626055CA1}">
      <dgm:prSet/>
      <dgm:spPr/>
      <dgm:t>
        <a:bodyPr/>
        <a:lstStyle/>
        <a:p>
          <a:endParaRPr lang="en-US"/>
        </a:p>
      </dgm:t>
    </dgm:pt>
    <dgm:pt modelId="{7AABE807-F98A-4851-AE16-534886F4AD58}" type="sibTrans" cxnId="{FEA3A030-27EE-4290-8FFF-67B626055CA1}">
      <dgm:prSet/>
      <dgm:spPr/>
      <dgm:t>
        <a:bodyPr/>
        <a:lstStyle/>
        <a:p>
          <a:endParaRPr lang="en-US"/>
        </a:p>
      </dgm:t>
    </dgm:pt>
    <dgm:pt modelId="{C22FDE29-0EB3-4EC9-A37F-734DEC69EA66}">
      <dgm:prSet/>
      <dgm:spPr/>
      <dgm:t>
        <a:bodyPr/>
        <a:lstStyle/>
        <a:p>
          <a:r>
            <a:rPr lang="en-US"/>
            <a:t>You will learn about the importance of collaboration and broad participation in CE business models. </a:t>
          </a:r>
        </a:p>
      </dgm:t>
    </dgm:pt>
    <dgm:pt modelId="{C87ADF7E-61BD-495B-8A1A-F88774C4F128}" type="parTrans" cxnId="{0D3FDB35-6A1E-4CEF-AF46-DD7C780DF805}">
      <dgm:prSet/>
      <dgm:spPr/>
      <dgm:t>
        <a:bodyPr/>
        <a:lstStyle/>
        <a:p>
          <a:endParaRPr lang="en-US"/>
        </a:p>
      </dgm:t>
    </dgm:pt>
    <dgm:pt modelId="{064225CE-EE88-4F26-B818-99964429092A}" type="sibTrans" cxnId="{0D3FDB35-6A1E-4CEF-AF46-DD7C780DF805}">
      <dgm:prSet/>
      <dgm:spPr/>
      <dgm:t>
        <a:bodyPr/>
        <a:lstStyle/>
        <a:p>
          <a:endParaRPr lang="en-US"/>
        </a:p>
      </dgm:t>
    </dgm:pt>
    <dgm:pt modelId="{B34B170B-6FC6-4A79-8737-76429BE620A0}">
      <dgm:prSet/>
      <dgm:spPr/>
      <dgm:t>
        <a:bodyPr/>
        <a:lstStyle/>
        <a:p>
          <a:r>
            <a:rPr lang="en-US"/>
            <a:t>You’ll identify the needs and motivations that will enable you to engage your key participants. </a:t>
          </a:r>
        </a:p>
      </dgm:t>
    </dgm:pt>
    <dgm:pt modelId="{B308CE13-A86D-4B34-9BB1-0403A664E500}" type="parTrans" cxnId="{5BCEF7F9-FB86-4940-8424-67965BCD6DB5}">
      <dgm:prSet/>
      <dgm:spPr/>
      <dgm:t>
        <a:bodyPr/>
        <a:lstStyle/>
        <a:p>
          <a:endParaRPr lang="en-US"/>
        </a:p>
      </dgm:t>
    </dgm:pt>
    <dgm:pt modelId="{8DEEF108-31CE-481B-A2D3-9145FA2D5A9F}" type="sibTrans" cxnId="{5BCEF7F9-FB86-4940-8424-67965BCD6DB5}">
      <dgm:prSet/>
      <dgm:spPr/>
      <dgm:t>
        <a:bodyPr/>
        <a:lstStyle/>
        <a:p>
          <a:endParaRPr lang="en-US"/>
        </a:p>
      </dgm:t>
    </dgm:pt>
    <dgm:pt modelId="{8DF0A359-E205-47E6-B9FA-5C08041107E6}" type="pres">
      <dgm:prSet presAssocID="{95494FDB-18F7-431D-9775-354A55995007}" presName="vert0" presStyleCnt="0">
        <dgm:presLayoutVars>
          <dgm:dir/>
          <dgm:animOne val="branch"/>
          <dgm:animLvl val="lvl"/>
        </dgm:presLayoutVars>
      </dgm:prSet>
      <dgm:spPr/>
    </dgm:pt>
    <dgm:pt modelId="{B360794B-2777-4004-84EC-1A06FF7C27C8}" type="pres">
      <dgm:prSet presAssocID="{F0F2138A-2C9A-4A86-88D3-645BB7F59917}" presName="thickLine" presStyleLbl="alignNode1" presStyleIdx="0" presStyleCnt="1" custLinFactNeighborX="8249" custLinFactNeighborY="-4093"/>
      <dgm:spPr/>
    </dgm:pt>
    <dgm:pt modelId="{5EA17FA4-8622-46F4-BB4C-328397E835DD}" type="pres">
      <dgm:prSet presAssocID="{F0F2138A-2C9A-4A86-88D3-645BB7F59917}" presName="horz1" presStyleCnt="0"/>
      <dgm:spPr/>
    </dgm:pt>
    <dgm:pt modelId="{7C87EF1D-50D2-494D-8322-6682E643736E}" type="pres">
      <dgm:prSet presAssocID="{F0F2138A-2C9A-4A86-88D3-645BB7F59917}" presName="tx1" presStyleLbl="revTx" presStyleIdx="0" presStyleCnt="3"/>
      <dgm:spPr/>
    </dgm:pt>
    <dgm:pt modelId="{F1E5623C-F397-4EC8-ABE0-9D970696A037}" type="pres">
      <dgm:prSet presAssocID="{F0F2138A-2C9A-4A86-88D3-645BB7F59917}" presName="vert1" presStyleCnt="0"/>
      <dgm:spPr/>
    </dgm:pt>
    <dgm:pt modelId="{59364FB5-822B-4845-992B-4F957A6C85CA}" type="pres">
      <dgm:prSet presAssocID="{C22FDE29-0EB3-4EC9-A37F-734DEC69EA66}" presName="vertSpace2a" presStyleCnt="0"/>
      <dgm:spPr/>
    </dgm:pt>
    <dgm:pt modelId="{D2A0C4BB-BD89-4B31-B411-E55A0F3F7E49}" type="pres">
      <dgm:prSet presAssocID="{C22FDE29-0EB3-4EC9-A37F-734DEC69EA66}" presName="horz2" presStyleCnt="0"/>
      <dgm:spPr/>
    </dgm:pt>
    <dgm:pt modelId="{C67DEC3D-788D-44EB-B914-D4668A577A49}" type="pres">
      <dgm:prSet presAssocID="{C22FDE29-0EB3-4EC9-A37F-734DEC69EA66}" presName="horzSpace2" presStyleCnt="0"/>
      <dgm:spPr/>
    </dgm:pt>
    <dgm:pt modelId="{67C527ED-2DFE-41B5-9966-ADCFEE1B0D23}" type="pres">
      <dgm:prSet presAssocID="{C22FDE29-0EB3-4EC9-A37F-734DEC69EA66}" presName="tx2" presStyleLbl="revTx" presStyleIdx="1" presStyleCnt="3"/>
      <dgm:spPr/>
    </dgm:pt>
    <dgm:pt modelId="{BF6DEC9B-612C-489D-8B27-FB09FE24E85B}" type="pres">
      <dgm:prSet presAssocID="{C22FDE29-0EB3-4EC9-A37F-734DEC69EA66}" presName="vert2" presStyleCnt="0"/>
      <dgm:spPr/>
    </dgm:pt>
    <dgm:pt modelId="{722BBD1B-E985-4319-9754-E34DC97C3FEF}" type="pres">
      <dgm:prSet presAssocID="{C22FDE29-0EB3-4EC9-A37F-734DEC69EA66}" presName="thinLine2b" presStyleLbl="callout" presStyleIdx="0" presStyleCnt="2"/>
      <dgm:spPr/>
    </dgm:pt>
    <dgm:pt modelId="{3B594595-1797-4E86-9443-45A0E1686348}" type="pres">
      <dgm:prSet presAssocID="{C22FDE29-0EB3-4EC9-A37F-734DEC69EA66}" presName="vertSpace2b" presStyleCnt="0"/>
      <dgm:spPr/>
    </dgm:pt>
    <dgm:pt modelId="{9C73D9A0-8C88-4B4D-A126-D0EF9B9BF3DC}" type="pres">
      <dgm:prSet presAssocID="{B34B170B-6FC6-4A79-8737-76429BE620A0}" presName="horz2" presStyleCnt="0"/>
      <dgm:spPr/>
    </dgm:pt>
    <dgm:pt modelId="{536544C7-FBFB-4DAE-938D-2CE76B9B534F}" type="pres">
      <dgm:prSet presAssocID="{B34B170B-6FC6-4A79-8737-76429BE620A0}" presName="horzSpace2" presStyleCnt="0"/>
      <dgm:spPr/>
    </dgm:pt>
    <dgm:pt modelId="{64B68B05-83E6-42A5-AA57-4220EA2BF1F7}" type="pres">
      <dgm:prSet presAssocID="{B34B170B-6FC6-4A79-8737-76429BE620A0}" presName="tx2" presStyleLbl="revTx" presStyleIdx="2" presStyleCnt="3"/>
      <dgm:spPr/>
    </dgm:pt>
    <dgm:pt modelId="{44D08CE2-5650-4C40-B82B-CCAEDFB305BF}" type="pres">
      <dgm:prSet presAssocID="{B34B170B-6FC6-4A79-8737-76429BE620A0}" presName="vert2" presStyleCnt="0"/>
      <dgm:spPr/>
    </dgm:pt>
    <dgm:pt modelId="{A3313FEB-B722-414F-9AAD-94A8EBAFF437}" type="pres">
      <dgm:prSet presAssocID="{B34B170B-6FC6-4A79-8737-76429BE620A0}" presName="thinLine2b" presStyleLbl="callout" presStyleIdx="1" presStyleCnt="2"/>
      <dgm:spPr/>
    </dgm:pt>
    <dgm:pt modelId="{07B1C0CF-5FD8-440B-B898-73CC161E5EAC}" type="pres">
      <dgm:prSet presAssocID="{B34B170B-6FC6-4A79-8737-76429BE620A0}" presName="vertSpace2b" presStyleCnt="0"/>
      <dgm:spPr/>
    </dgm:pt>
  </dgm:ptLst>
  <dgm:cxnLst>
    <dgm:cxn modelId="{FEA3A030-27EE-4290-8FFF-67B626055CA1}" srcId="{95494FDB-18F7-431D-9775-354A55995007}" destId="{F0F2138A-2C9A-4A86-88D3-645BB7F59917}" srcOrd="0" destOrd="0" parTransId="{89AB4DB9-01A1-4DBC-83CC-87352D112848}" sibTransId="{7AABE807-F98A-4851-AE16-534886F4AD58}"/>
    <dgm:cxn modelId="{0D3FDB35-6A1E-4CEF-AF46-DD7C780DF805}" srcId="{F0F2138A-2C9A-4A86-88D3-645BB7F59917}" destId="{C22FDE29-0EB3-4EC9-A37F-734DEC69EA66}" srcOrd="0" destOrd="0" parTransId="{C87ADF7E-61BD-495B-8A1A-F88774C4F128}" sibTransId="{064225CE-EE88-4F26-B818-99964429092A}"/>
    <dgm:cxn modelId="{8C471038-2C95-4739-B298-D19D61EF5202}" type="presOf" srcId="{C22FDE29-0EB3-4EC9-A37F-734DEC69EA66}" destId="{67C527ED-2DFE-41B5-9966-ADCFEE1B0D23}" srcOrd="0" destOrd="0" presId="urn:microsoft.com/office/officeart/2008/layout/LinedList"/>
    <dgm:cxn modelId="{98E49145-9ADF-4B72-91A3-B59DD5304A84}" type="presOf" srcId="{95494FDB-18F7-431D-9775-354A55995007}" destId="{8DF0A359-E205-47E6-B9FA-5C08041107E6}" srcOrd="0" destOrd="0" presId="urn:microsoft.com/office/officeart/2008/layout/LinedList"/>
    <dgm:cxn modelId="{EAC54CBA-6961-4472-AE78-9CC240039477}" type="presOf" srcId="{B34B170B-6FC6-4A79-8737-76429BE620A0}" destId="{64B68B05-83E6-42A5-AA57-4220EA2BF1F7}" srcOrd="0" destOrd="0" presId="urn:microsoft.com/office/officeart/2008/layout/LinedList"/>
    <dgm:cxn modelId="{B8758AC9-595B-4222-AFE2-F841EA90355D}" type="presOf" srcId="{F0F2138A-2C9A-4A86-88D3-645BB7F59917}" destId="{7C87EF1D-50D2-494D-8322-6682E643736E}" srcOrd="0" destOrd="0" presId="urn:microsoft.com/office/officeart/2008/layout/LinedList"/>
    <dgm:cxn modelId="{5BCEF7F9-FB86-4940-8424-67965BCD6DB5}" srcId="{F0F2138A-2C9A-4A86-88D3-645BB7F59917}" destId="{B34B170B-6FC6-4A79-8737-76429BE620A0}" srcOrd="1" destOrd="0" parTransId="{B308CE13-A86D-4B34-9BB1-0403A664E500}" sibTransId="{8DEEF108-31CE-481B-A2D3-9145FA2D5A9F}"/>
    <dgm:cxn modelId="{A50E7AE7-231A-4B37-8455-E8E4BE39409C}" type="presParOf" srcId="{8DF0A359-E205-47E6-B9FA-5C08041107E6}" destId="{B360794B-2777-4004-84EC-1A06FF7C27C8}" srcOrd="0" destOrd="0" presId="urn:microsoft.com/office/officeart/2008/layout/LinedList"/>
    <dgm:cxn modelId="{B6C915BB-9A74-4AD4-BE2F-45C53E77269D}" type="presParOf" srcId="{8DF0A359-E205-47E6-B9FA-5C08041107E6}" destId="{5EA17FA4-8622-46F4-BB4C-328397E835DD}" srcOrd="1" destOrd="0" presId="urn:microsoft.com/office/officeart/2008/layout/LinedList"/>
    <dgm:cxn modelId="{8BBF9996-0760-4FB8-8830-94AB0415C478}" type="presParOf" srcId="{5EA17FA4-8622-46F4-BB4C-328397E835DD}" destId="{7C87EF1D-50D2-494D-8322-6682E643736E}" srcOrd="0" destOrd="0" presId="urn:microsoft.com/office/officeart/2008/layout/LinedList"/>
    <dgm:cxn modelId="{F8F1B612-8094-48B9-A7E9-959CB4F7A821}" type="presParOf" srcId="{5EA17FA4-8622-46F4-BB4C-328397E835DD}" destId="{F1E5623C-F397-4EC8-ABE0-9D970696A037}" srcOrd="1" destOrd="0" presId="urn:microsoft.com/office/officeart/2008/layout/LinedList"/>
    <dgm:cxn modelId="{37B95A8C-45A3-4D25-8FAD-5005D451877D}" type="presParOf" srcId="{F1E5623C-F397-4EC8-ABE0-9D970696A037}" destId="{59364FB5-822B-4845-992B-4F957A6C85CA}" srcOrd="0" destOrd="0" presId="urn:microsoft.com/office/officeart/2008/layout/LinedList"/>
    <dgm:cxn modelId="{DDC6D25E-1971-4E7C-AE32-9475E5A8E8F4}" type="presParOf" srcId="{F1E5623C-F397-4EC8-ABE0-9D970696A037}" destId="{D2A0C4BB-BD89-4B31-B411-E55A0F3F7E49}" srcOrd="1" destOrd="0" presId="urn:microsoft.com/office/officeart/2008/layout/LinedList"/>
    <dgm:cxn modelId="{A0688958-9343-41A9-B040-9CDBE3E3257E}" type="presParOf" srcId="{D2A0C4BB-BD89-4B31-B411-E55A0F3F7E49}" destId="{C67DEC3D-788D-44EB-B914-D4668A577A49}" srcOrd="0" destOrd="0" presId="urn:microsoft.com/office/officeart/2008/layout/LinedList"/>
    <dgm:cxn modelId="{8C0CA220-A565-48CA-B49B-E3E14F660060}" type="presParOf" srcId="{D2A0C4BB-BD89-4B31-B411-E55A0F3F7E49}" destId="{67C527ED-2DFE-41B5-9966-ADCFEE1B0D23}" srcOrd="1" destOrd="0" presId="urn:microsoft.com/office/officeart/2008/layout/LinedList"/>
    <dgm:cxn modelId="{C69FA6A5-7159-4D12-8282-D3247145ED72}" type="presParOf" srcId="{D2A0C4BB-BD89-4B31-B411-E55A0F3F7E49}" destId="{BF6DEC9B-612C-489D-8B27-FB09FE24E85B}" srcOrd="2" destOrd="0" presId="urn:microsoft.com/office/officeart/2008/layout/LinedList"/>
    <dgm:cxn modelId="{92CA4C25-D516-4D41-B117-6E2D86EFBED2}" type="presParOf" srcId="{F1E5623C-F397-4EC8-ABE0-9D970696A037}" destId="{722BBD1B-E985-4319-9754-E34DC97C3FEF}" srcOrd="2" destOrd="0" presId="urn:microsoft.com/office/officeart/2008/layout/LinedList"/>
    <dgm:cxn modelId="{6D19FB7F-E687-495B-B73D-ACD79EA724D4}" type="presParOf" srcId="{F1E5623C-F397-4EC8-ABE0-9D970696A037}" destId="{3B594595-1797-4E86-9443-45A0E1686348}" srcOrd="3" destOrd="0" presId="urn:microsoft.com/office/officeart/2008/layout/LinedList"/>
    <dgm:cxn modelId="{9E2096DA-66E6-4A09-A622-ED348A2FA755}" type="presParOf" srcId="{F1E5623C-F397-4EC8-ABE0-9D970696A037}" destId="{9C73D9A0-8C88-4B4D-A126-D0EF9B9BF3DC}" srcOrd="4" destOrd="0" presId="urn:microsoft.com/office/officeart/2008/layout/LinedList"/>
    <dgm:cxn modelId="{F0861F9E-43B9-48BD-8F41-DAF3A96FFCE1}" type="presParOf" srcId="{9C73D9A0-8C88-4B4D-A126-D0EF9B9BF3DC}" destId="{536544C7-FBFB-4DAE-938D-2CE76B9B534F}" srcOrd="0" destOrd="0" presId="urn:microsoft.com/office/officeart/2008/layout/LinedList"/>
    <dgm:cxn modelId="{47482474-7F7A-41F2-8590-3E1637A40028}" type="presParOf" srcId="{9C73D9A0-8C88-4B4D-A126-D0EF9B9BF3DC}" destId="{64B68B05-83E6-42A5-AA57-4220EA2BF1F7}" srcOrd="1" destOrd="0" presId="urn:microsoft.com/office/officeart/2008/layout/LinedList"/>
    <dgm:cxn modelId="{D7C0A878-2B4D-4EF7-B100-28F477080A21}" type="presParOf" srcId="{9C73D9A0-8C88-4B4D-A126-D0EF9B9BF3DC}" destId="{44D08CE2-5650-4C40-B82B-CCAEDFB305BF}" srcOrd="2" destOrd="0" presId="urn:microsoft.com/office/officeart/2008/layout/LinedList"/>
    <dgm:cxn modelId="{FC0AB46C-0E24-4486-AE0B-544A277B4B00}" type="presParOf" srcId="{F1E5623C-F397-4EC8-ABE0-9D970696A037}" destId="{A3313FEB-B722-414F-9AAD-94A8EBAFF437}" srcOrd="5" destOrd="0" presId="urn:microsoft.com/office/officeart/2008/layout/LinedList"/>
    <dgm:cxn modelId="{25EC0629-AEEB-4805-B21F-770E4D841080}" type="presParOf" srcId="{F1E5623C-F397-4EC8-ABE0-9D970696A037}" destId="{07B1C0CF-5FD8-440B-B898-73CC161E5EAC}"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5494FDB-18F7-431D-9775-354A5599500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0F2138A-2C9A-4A86-88D3-645BB7F59917}">
      <dgm:prSet/>
      <dgm:spPr/>
      <dgm:t>
        <a:bodyPr/>
        <a:lstStyle/>
        <a:p>
          <a:r>
            <a:rPr lang="en-US"/>
            <a:t>In this section:</a:t>
          </a:r>
        </a:p>
      </dgm:t>
    </dgm:pt>
    <dgm:pt modelId="{89AB4DB9-01A1-4DBC-83CC-87352D112848}" type="parTrans" cxnId="{FEA3A030-27EE-4290-8FFF-67B626055CA1}">
      <dgm:prSet/>
      <dgm:spPr/>
      <dgm:t>
        <a:bodyPr/>
        <a:lstStyle/>
        <a:p>
          <a:endParaRPr lang="en-US"/>
        </a:p>
      </dgm:t>
    </dgm:pt>
    <dgm:pt modelId="{7AABE807-F98A-4851-AE16-534886F4AD58}" type="sibTrans" cxnId="{FEA3A030-27EE-4290-8FFF-67B626055CA1}">
      <dgm:prSet/>
      <dgm:spPr/>
      <dgm:t>
        <a:bodyPr/>
        <a:lstStyle/>
        <a:p>
          <a:endParaRPr lang="en-US"/>
        </a:p>
      </dgm:t>
    </dgm:pt>
    <dgm:pt modelId="{C22FDE29-0EB3-4EC9-A37F-734DEC69EA66}">
      <dgm:prSet/>
      <dgm:spPr/>
      <dgm:t>
        <a:bodyPr/>
        <a:lstStyle/>
        <a:p>
          <a:r>
            <a:rPr lang="en-US"/>
            <a:t>You will explore different types of funding requirements and types of funding sources.</a:t>
          </a:r>
        </a:p>
      </dgm:t>
    </dgm:pt>
    <dgm:pt modelId="{C87ADF7E-61BD-495B-8A1A-F88774C4F128}" type="parTrans" cxnId="{0D3FDB35-6A1E-4CEF-AF46-DD7C780DF805}">
      <dgm:prSet/>
      <dgm:spPr/>
      <dgm:t>
        <a:bodyPr/>
        <a:lstStyle/>
        <a:p>
          <a:endParaRPr lang="en-US"/>
        </a:p>
      </dgm:t>
    </dgm:pt>
    <dgm:pt modelId="{064225CE-EE88-4F26-B818-99964429092A}" type="sibTrans" cxnId="{0D3FDB35-6A1E-4CEF-AF46-DD7C780DF805}">
      <dgm:prSet/>
      <dgm:spPr/>
      <dgm:t>
        <a:bodyPr/>
        <a:lstStyle/>
        <a:p>
          <a:endParaRPr lang="en-US"/>
        </a:p>
      </dgm:t>
    </dgm:pt>
    <dgm:pt modelId="{B34B170B-6FC6-4A79-8737-76429BE620A0}">
      <dgm:prSet/>
      <dgm:spPr/>
      <dgm:t>
        <a:bodyPr/>
        <a:lstStyle/>
        <a:p>
          <a:r>
            <a:rPr lang="en-US"/>
            <a:t>You will develop a high-level view of the costs and revenue sources associated with your program.</a:t>
          </a:r>
        </a:p>
      </dgm:t>
    </dgm:pt>
    <dgm:pt modelId="{B308CE13-A86D-4B34-9BB1-0403A664E500}" type="parTrans" cxnId="{5BCEF7F9-FB86-4940-8424-67965BCD6DB5}">
      <dgm:prSet/>
      <dgm:spPr/>
      <dgm:t>
        <a:bodyPr/>
        <a:lstStyle/>
        <a:p>
          <a:endParaRPr lang="en-US"/>
        </a:p>
      </dgm:t>
    </dgm:pt>
    <dgm:pt modelId="{8DEEF108-31CE-481B-A2D3-9145FA2D5A9F}" type="sibTrans" cxnId="{5BCEF7F9-FB86-4940-8424-67965BCD6DB5}">
      <dgm:prSet/>
      <dgm:spPr/>
      <dgm:t>
        <a:bodyPr/>
        <a:lstStyle/>
        <a:p>
          <a:endParaRPr lang="en-US"/>
        </a:p>
      </dgm:t>
    </dgm:pt>
    <dgm:pt modelId="{8DF0A359-E205-47E6-B9FA-5C08041107E6}" type="pres">
      <dgm:prSet presAssocID="{95494FDB-18F7-431D-9775-354A55995007}" presName="vert0" presStyleCnt="0">
        <dgm:presLayoutVars>
          <dgm:dir/>
          <dgm:animOne val="branch"/>
          <dgm:animLvl val="lvl"/>
        </dgm:presLayoutVars>
      </dgm:prSet>
      <dgm:spPr/>
    </dgm:pt>
    <dgm:pt modelId="{B360794B-2777-4004-84EC-1A06FF7C27C8}" type="pres">
      <dgm:prSet presAssocID="{F0F2138A-2C9A-4A86-88D3-645BB7F59917}" presName="thickLine" presStyleLbl="alignNode1" presStyleIdx="0" presStyleCnt="1" custLinFactNeighborX="8249" custLinFactNeighborY="-4093"/>
      <dgm:spPr/>
    </dgm:pt>
    <dgm:pt modelId="{5EA17FA4-8622-46F4-BB4C-328397E835DD}" type="pres">
      <dgm:prSet presAssocID="{F0F2138A-2C9A-4A86-88D3-645BB7F59917}" presName="horz1" presStyleCnt="0"/>
      <dgm:spPr/>
    </dgm:pt>
    <dgm:pt modelId="{7C87EF1D-50D2-494D-8322-6682E643736E}" type="pres">
      <dgm:prSet presAssocID="{F0F2138A-2C9A-4A86-88D3-645BB7F59917}" presName="tx1" presStyleLbl="revTx" presStyleIdx="0" presStyleCnt="3"/>
      <dgm:spPr/>
    </dgm:pt>
    <dgm:pt modelId="{F1E5623C-F397-4EC8-ABE0-9D970696A037}" type="pres">
      <dgm:prSet presAssocID="{F0F2138A-2C9A-4A86-88D3-645BB7F59917}" presName="vert1" presStyleCnt="0"/>
      <dgm:spPr/>
    </dgm:pt>
    <dgm:pt modelId="{59364FB5-822B-4845-992B-4F957A6C85CA}" type="pres">
      <dgm:prSet presAssocID="{C22FDE29-0EB3-4EC9-A37F-734DEC69EA66}" presName="vertSpace2a" presStyleCnt="0"/>
      <dgm:spPr/>
    </dgm:pt>
    <dgm:pt modelId="{D2A0C4BB-BD89-4B31-B411-E55A0F3F7E49}" type="pres">
      <dgm:prSet presAssocID="{C22FDE29-0EB3-4EC9-A37F-734DEC69EA66}" presName="horz2" presStyleCnt="0"/>
      <dgm:spPr/>
    </dgm:pt>
    <dgm:pt modelId="{C67DEC3D-788D-44EB-B914-D4668A577A49}" type="pres">
      <dgm:prSet presAssocID="{C22FDE29-0EB3-4EC9-A37F-734DEC69EA66}" presName="horzSpace2" presStyleCnt="0"/>
      <dgm:spPr/>
    </dgm:pt>
    <dgm:pt modelId="{67C527ED-2DFE-41B5-9966-ADCFEE1B0D23}" type="pres">
      <dgm:prSet presAssocID="{C22FDE29-0EB3-4EC9-A37F-734DEC69EA66}" presName="tx2" presStyleLbl="revTx" presStyleIdx="1" presStyleCnt="3"/>
      <dgm:spPr/>
    </dgm:pt>
    <dgm:pt modelId="{BF6DEC9B-612C-489D-8B27-FB09FE24E85B}" type="pres">
      <dgm:prSet presAssocID="{C22FDE29-0EB3-4EC9-A37F-734DEC69EA66}" presName="vert2" presStyleCnt="0"/>
      <dgm:spPr/>
    </dgm:pt>
    <dgm:pt modelId="{722BBD1B-E985-4319-9754-E34DC97C3FEF}" type="pres">
      <dgm:prSet presAssocID="{C22FDE29-0EB3-4EC9-A37F-734DEC69EA66}" presName="thinLine2b" presStyleLbl="callout" presStyleIdx="0" presStyleCnt="2"/>
      <dgm:spPr/>
    </dgm:pt>
    <dgm:pt modelId="{3B594595-1797-4E86-9443-45A0E1686348}" type="pres">
      <dgm:prSet presAssocID="{C22FDE29-0EB3-4EC9-A37F-734DEC69EA66}" presName="vertSpace2b" presStyleCnt="0"/>
      <dgm:spPr/>
    </dgm:pt>
    <dgm:pt modelId="{9C73D9A0-8C88-4B4D-A126-D0EF9B9BF3DC}" type="pres">
      <dgm:prSet presAssocID="{B34B170B-6FC6-4A79-8737-76429BE620A0}" presName="horz2" presStyleCnt="0"/>
      <dgm:spPr/>
    </dgm:pt>
    <dgm:pt modelId="{536544C7-FBFB-4DAE-938D-2CE76B9B534F}" type="pres">
      <dgm:prSet presAssocID="{B34B170B-6FC6-4A79-8737-76429BE620A0}" presName="horzSpace2" presStyleCnt="0"/>
      <dgm:spPr/>
    </dgm:pt>
    <dgm:pt modelId="{64B68B05-83E6-42A5-AA57-4220EA2BF1F7}" type="pres">
      <dgm:prSet presAssocID="{B34B170B-6FC6-4A79-8737-76429BE620A0}" presName="tx2" presStyleLbl="revTx" presStyleIdx="2" presStyleCnt="3"/>
      <dgm:spPr/>
    </dgm:pt>
    <dgm:pt modelId="{44D08CE2-5650-4C40-B82B-CCAEDFB305BF}" type="pres">
      <dgm:prSet presAssocID="{B34B170B-6FC6-4A79-8737-76429BE620A0}" presName="vert2" presStyleCnt="0"/>
      <dgm:spPr/>
    </dgm:pt>
    <dgm:pt modelId="{A3313FEB-B722-414F-9AAD-94A8EBAFF437}" type="pres">
      <dgm:prSet presAssocID="{B34B170B-6FC6-4A79-8737-76429BE620A0}" presName="thinLine2b" presStyleLbl="callout" presStyleIdx="1" presStyleCnt="2"/>
      <dgm:spPr/>
    </dgm:pt>
    <dgm:pt modelId="{07B1C0CF-5FD8-440B-B898-73CC161E5EAC}" type="pres">
      <dgm:prSet presAssocID="{B34B170B-6FC6-4A79-8737-76429BE620A0}" presName="vertSpace2b" presStyleCnt="0"/>
      <dgm:spPr/>
    </dgm:pt>
  </dgm:ptLst>
  <dgm:cxnLst>
    <dgm:cxn modelId="{FEA3A030-27EE-4290-8FFF-67B626055CA1}" srcId="{95494FDB-18F7-431D-9775-354A55995007}" destId="{F0F2138A-2C9A-4A86-88D3-645BB7F59917}" srcOrd="0" destOrd="0" parTransId="{89AB4DB9-01A1-4DBC-83CC-87352D112848}" sibTransId="{7AABE807-F98A-4851-AE16-534886F4AD58}"/>
    <dgm:cxn modelId="{0D3FDB35-6A1E-4CEF-AF46-DD7C780DF805}" srcId="{F0F2138A-2C9A-4A86-88D3-645BB7F59917}" destId="{C22FDE29-0EB3-4EC9-A37F-734DEC69EA66}" srcOrd="0" destOrd="0" parTransId="{C87ADF7E-61BD-495B-8A1A-F88774C4F128}" sibTransId="{064225CE-EE88-4F26-B818-99964429092A}"/>
    <dgm:cxn modelId="{8C471038-2C95-4739-B298-D19D61EF5202}" type="presOf" srcId="{C22FDE29-0EB3-4EC9-A37F-734DEC69EA66}" destId="{67C527ED-2DFE-41B5-9966-ADCFEE1B0D23}" srcOrd="0" destOrd="0" presId="urn:microsoft.com/office/officeart/2008/layout/LinedList"/>
    <dgm:cxn modelId="{98E49145-9ADF-4B72-91A3-B59DD5304A84}" type="presOf" srcId="{95494FDB-18F7-431D-9775-354A55995007}" destId="{8DF0A359-E205-47E6-B9FA-5C08041107E6}" srcOrd="0" destOrd="0" presId="urn:microsoft.com/office/officeart/2008/layout/LinedList"/>
    <dgm:cxn modelId="{EAC54CBA-6961-4472-AE78-9CC240039477}" type="presOf" srcId="{B34B170B-6FC6-4A79-8737-76429BE620A0}" destId="{64B68B05-83E6-42A5-AA57-4220EA2BF1F7}" srcOrd="0" destOrd="0" presId="urn:microsoft.com/office/officeart/2008/layout/LinedList"/>
    <dgm:cxn modelId="{B8758AC9-595B-4222-AFE2-F841EA90355D}" type="presOf" srcId="{F0F2138A-2C9A-4A86-88D3-645BB7F59917}" destId="{7C87EF1D-50D2-494D-8322-6682E643736E}" srcOrd="0" destOrd="0" presId="urn:microsoft.com/office/officeart/2008/layout/LinedList"/>
    <dgm:cxn modelId="{5BCEF7F9-FB86-4940-8424-67965BCD6DB5}" srcId="{F0F2138A-2C9A-4A86-88D3-645BB7F59917}" destId="{B34B170B-6FC6-4A79-8737-76429BE620A0}" srcOrd="1" destOrd="0" parTransId="{B308CE13-A86D-4B34-9BB1-0403A664E500}" sibTransId="{8DEEF108-31CE-481B-A2D3-9145FA2D5A9F}"/>
    <dgm:cxn modelId="{A50E7AE7-231A-4B37-8455-E8E4BE39409C}" type="presParOf" srcId="{8DF0A359-E205-47E6-B9FA-5C08041107E6}" destId="{B360794B-2777-4004-84EC-1A06FF7C27C8}" srcOrd="0" destOrd="0" presId="urn:microsoft.com/office/officeart/2008/layout/LinedList"/>
    <dgm:cxn modelId="{B6C915BB-9A74-4AD4-BE2F-45C53E77269D}" type="presParOf" srcId="{8DF0A359-E205-47E6-B9FA-5C08041107E6}" destId="{5EA17FA4-8622-46F4-BB4C-328397E835DD}" srcOrd="1" destOrd="0" presId="urn:microsoft.com/office/officeart/2008/layout/LinedList"/>
    <dgm:cxn modelId="{8BBF9996-0760-4FB8-8830-94AB0415C478}" type="presParOf" srcId="{5EA17FA4-8622-46F4-BB4C-328397E835DD}" destId="{7C87EF1D-50D2-494D-8322-6682E643736E}" srcOrd="0" destOrd="0" presId="urn:microsoft.com/office/officeart/2008/layout/LinedList"/>
    <dgm:cxn modelId="{F8F1B612-8094-48B9-A7E9-959CB4F7A821}" type="presParOf" srcId="{5EA17FA4-8622-46F4-BB4C-328397E835DD}" destId="{F1E5623C-F397-4EC8-ABE0-9D970696A037}" srcOrd="1" destOrd="0" presId="urn:microsoft.com/office/officeart/2008/layout/LinedList"/>
    <dgm:cxn modelId="{37B95A8C-45A3-4D25-8FAD-5005D451877D}" type="presParOf" srcId="{F1E5623C-F397-4EC8-ABE0-9D970696A037}" destId="{59364FB5-822B-4845-992B-4F957A6C85CA}" srcOrd="0" destOrd="0" presId="urn:microsoft.com/office/officeart/2008/layout/LinedList"/>
    <dgm:cxn modelId="{DDC6D25E-1971-4E7C-AE32-9475E5A8E8F4}" type="presParOf" srcId="{F1E5623C-F397-4EC8-ABE0-9D970696A037}" destId="{D2A0C4BB-BD89-4B31-B411-E55A0F3F7E49}" srcOrd="1" destOrd="0" presId="urn:microsoft.com/office/officeart/2008/layout/LinedList"/>
    <dgm:cxn modelId="{A0688958-9343-41A9-B040-9CDBE3E3257E}" type="presParOf" srcId="{D2A0C4BB-BD89-4B31-B411-E55A0F3F7E49}" destId="{C67DEC3D-788D-44EB-B914-D4668A577A49}" srcOrd="0" destOrd="0" presId="urn:microsoft.com/office/officeart/2008/layout/LinedList"/>
    <dgm:cxn modelId="{8C0CA220-A565-48CA-B49B-E3E14F660060}" type="presParOf" srcId="{D2A0C4BB-BD89-4B31-B411-E55A0F3F7E49}" destId="{67C527ED-2DFE-41B5-9966-ADCFEE1B0D23}" srcOrd="1" destOrd="0" presId="urn:microsoft.com/office/officeart/2008/layout/LinedList"/>
    <dgm:cxn modelId="{C69FA6A5-7159-4D12-8282-D3247145ED72}" type="presParOf" srcId="{D2A0C4BB-BD89-4B31-B411-E55A0F3F7E49}" destId="{BF6DEC9B-612C-489D-8B27-FB09FE24E85B}" srcOrd="2" destOrd="0" presId="urn:microsoft.com/office/officeart/2008/layout/LinedList"/>
    <dgm:cxn modelId="{92CA4C25-D516-4D41-B117-6E2D86EFBED2}" type="presParOf" srcId="{F1E5623C-F397-4EC8-ABE0-9D970696A037}" destId="{722BBD1B-E985-4319-9754-E34DC97C3FEF}" srcOrd="2" destOrd="0" presId="urn:microsoft.com/office/officeart/2008/layout/LinedList"/>
    <dgm:cxn modelId="{6D19FB7F-E687-495B-B73D-ACD79EA724D4}" type="presParOf" srcId="{F1E5623C-F397-4EC8-ABE0-9D970696A037}" destId="{3B594595-1797-4E86-9443-45A0E1686348}" srcOrd="3" destOrd="0" presId="urn:microsoft.com/office/officeart/2008/layout/LinedList"/>
    <dgm:cxn modelId="{9E2096DA-66E6-4A09-A622-ED348A2FA755}" type="presParOf" srcId="{F1E5623C-F397-4EC8-ABE0-9D970696A037}" destId="{9C73D9A0-8C88-4B4D-A126-D0EF9B9BF3DC}" srcOrd="4" destOrd="0" presId="urn:microsoft.com/office/officeart/2008/layout/LinedList"/>
    <dgm:cxn modelId="{F0861F9E-43B9-48BD-8F41-DAF3A96FFCE1}" type="presParOf" srcId="{9C73D9A0-8C88-4B4D-A126-D0EF9B9BF3DC}" destId="{536544C7-FBFB-4DAE-938D-2CE76B9B534F}" srcOrd="0" destOrd="0" presId="urn:microsoft.com/office/officeart/2008/layout/LinedList"/>
    <dgm:cxn modelId="{47482474-7F7A-41F2-8590-3E1637A40028}" type="presParOf" srcId="{9C73D9A0-8C88-4B4D-A126-D0EF9B9BF3DC}" destId="{64B68B05-83E6-42A5-AA57-4220EA2BF1F7}" srcOrd="1" destOrd="0" presId="urn:microsoft.com/office/officeart/2008/layout/LinedList"/>
    <dgm:cxn modelId="{D7C0A878-2B4D-4EF7-B100-28F477080A21}" type="presParOf" srcId="{9C73D9A0-8C88-4B4D-A126-D0EF9B9BF3DC}" destId="{44D08CE2-5650-4C40-B82B-CCAEDFB305BF}" srcOrd="2" destOrd="0" presId="urn:microsoft.com/office/officeart/2008/layout/LinedList"/>
    <dgm:cxn modelId="{FC0AB46C-0E24-4486-AE0B-544A277B4B00}" type="presParOf" srcId="{F1E5623C-F397-4EC8-ABE0-9D970696A037}" destId="{A3313FEB-B722-414F-9AAD-94A8EBAFF437}" srcOrd="5" destOrd="0" presId="urn:microsoft.com/office/officeart/2008/layout/LinedList"/>
    <dgm:cxn modelId="{25EC0629-AEEB-4805-B21F-770E4D841080}" type="presParOf" srcId="{F1E5623C-F397-4EC8-ABE0-9D970696A037}" destId="{07B1C0CF-5FD8-440B-B898-73CC161E5EAC}"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5494FDB-18F7-431D-9775-354A5599500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0F2138A-2C9A-4A86-88D3-645BB7F59917}">
      <dgm:prSet/>
      <dgm:spPr/>
      <dgm:t>
        <a:bodyPr/>
        <a:lstStyle/>
        <a:p>
          <a:r>
            <a:rPr lang="en-US"/>
            <a:t>In this section:</a:t>
          </a:r>
        </a:p>
      </dgm:t>
    </dgm:pt>
    <dgm:pt modelId="{89AB4DB9-01A1-4DBC-83CC-87352D112848}" type="parTrans" cxnId="{FEA3A030-27EE-4290-8FFF-67B626055CA1}">
      <dgm:prSet/>
      <dgm:spPr/>
      <dgm:t>
        <a:bodyPr/>
        <a:lstStyle/>
        <a:p>
          <a:endParaRPr lang="en-US"/>
        </a:p>
      </dgm:t>
    </dgm:pt>
    <dgm:pt modelId="{7AABE807-F98A-4851-AE16-534886F4AD58}" type="sibTrans" cxnId="{FEA3A030-27EE-4290-8FFF-67B626055CA1}">
      <dgm:prSet/>
      <dgm:spPr/>
      <dgm:t>
        <a:bodyPr/>
        <a:lstStyle/>
        <a:p>
          <a:endParaRPr lang="en-US"/>
        </a:p>
      </dgm:t>
    </dgm:pt>
    <dgm:pt modelId="{C22FDE29-0EB3-4EC9-A37F-734DEC69EA66}">
      <dgm:prSet/>
      <dgm:spPr/>
      <dgm:t>
        <a:bodyPr/>
        <a:lstStyle/>
        <a:p>
          <a:r>
            <a:rPr lang="en-US"/>
            <a:t>You will create a ‘big picture’ diagram of your business model system that shows all the parts and participants.</a:t>
          </a:r>
        </a:p>
      </dgm:t>
    </dgm:pt>
    <dgm:pt modelId="{C87ADF7E-61BD-495B-8A1A-F88774C4F128}" type="parTrans" cxnId="{0D3FDB35-6A1E-4CEF-AF46-DD7C780DF805}">
      <dgm:prSet/>
      <dgm:spPr/>
      <dgm:t>
        <a:bodyPr/>
        <a:lstStyle/>
        <a:p>
          <a:endParaRPr lang="en-US"/>
        </a:p>
      </dgm:t>
    </dgm:pt>
    <dgm:pt modelId="{064225CE-EE88-4F26-B818-99964429092A}" type="sibTrans" cxnId="{0D3FDB35-6A1E-4CEF-AF46-DD7C780DF805}">
      <dgm:prSet/>
      <dgm:spPr/>
      <dgm:t>
        <a:bodyPr/>
        <a:lstStyle/>
        <a:p>
          <a:endParaRPr lang="en-US"/>
        </a:p>
      </dgm:t>
    </dgm:pt>
    <dgm:pt modelId="{B34B170B-6FC6-4A79-8737-76429BE620A0}">
      <dgm:prSet/>
      <dgm:spPr/>
      <dgm:t>
        <a:bodyPr/>
        <a:lstStyle/>
        <a:p>
          <a:r>
            <a:rPr lang="en-US"/>
            <a:t>You will consider ways to use the business model diagram to help design and implement your program</a:t>
          </a:r>
        </a:p>
      </dgm:t>
    </dgm:pt>
    <dgm:pt modelId="{B308CE13-A86D-4B34-9BB1-0403A664E500}" type="parTrans" cxnId="{5BCEF7F9-FB86-4940-8424-67965BCD6DB5}">
      <dgm:prSet/>
      <dgm:spPr/>
      <dgm:t>
        <a:bodyPr/>
        <a:lstStyle/>
        <a:p>
          <a:endParaRPr lang="en-US"/>
        </a:p>
      </dgm:t>
    </dgm:pt>
    <dgm:pt modelId="{8DEEF108-31CE-481B-A2D3-9145FA2D5A9F}" type="sibTrans" cxnId="{5BCEF7F9-FB86-4940-8424-67965BCD6DB5}">
      <dgm:prSet/>
      <dgm:spPr/>
      <dgm:t>
        <a:bodyPr/>
        <a:lstStyle/>
        <a:p>
          <a:endParaRPr lang="en-US"/>
        </a:p>
      </dgm:t>
    </dgm:pt>
    <dgm:pt modelId="{8DF0A359-E205-47E6-B9FA-5C08041107E6}" type="pres">
      <dgm:prSet presAssocID="{95494FDB-18F7-431D-9775-354A55995007}" presName="vert0" presStyleCnt="0">
        <dgm:presLayoutVars>
          <dgm:dir/>
          <dgm:animOne val="branch"/>
          <dgm:animLvl val="lvl"/>
        </dgm:presLayoutVars>
      </dgm:prSet>
      <dgm:spPr/>
    </dgm:pt>
    <dgm:pt modelId="{B360794B-2777-4004-84EC-1A06FF7C27C8}" type="pres">
      <dgm:prSet presAssocID="{F0F2138A-2C9A-4A86-88D3-645BB7F59917}" presName="thickLine" presStyleLbl="alignNode1" presStyleIdx="0" presStyleCnt="1" custLinFactNeighborX="8249" custLinFactNeighborY="-4093"/>
      <dgm:spPr/>
    </dgm:pt>
    <dgm:pt modelId="{5EA17FA4-8622-46F4-BB4C-328397E835DD}" type="pres">
      <dgm:prSet presAssocID="{F0F2138A-2C9A-4A86-88D3-645BB7F59917}" presName="horz1" presStyleCnt="0"/>
      <dgm:spPr/>
    </dgm:pt>
    <dgm:pt modelId="{7C87EF1D-50D2-494D-8322-6682E643736E}" type="pres">
      <dgm:prSet presAssocID="{F0F2138A-2C9A-4A86-88D3-645BB7F59917}" presName="tx1" presStyleLbl="revTx" presStyleIdx="0" presStyleCnt="3"/>
      <dgm:spPr/>
    </dgm:pt>
    <dgm:pt modelId="{F1E5623C-F397-4EC8-ABE0-9D970696A037}" type="pres">
      <dgm:prSet presAssocID="{F0F2138A-2C9A-4A86-88D3-645BB7F59917}" presName="vert1" presStyleCnt="0"/>
      <dgm:spPr/>
    </dgm:pt>
    <dgm:pt modelId="{59364FB5-822B-4845-992B-4F957A6C85CA}" type="pres">
      <dgm:prSet presAssocID="{C22FDE29-0EB3-4EC9-A37F-734DEC69EA66}" presName="vertSpace2a" presStyleCnt="0"/>
      <dgm:spPr/>
    </dgm:pt>
    <dgm:pt modelId="{D2A0C4BB-BD89-4B31-B411-E55A0F3F7E49}" type="pres">
      <dgm:prSet presAssocID="{C22FDE29-0EB3-4EC9-A37F-734DEC69EA66}" presName="horz2" presStyleCnt="0"/>
      <dgm:spPr/>
    </dgm:pt>
    <dgm:pt modelId="{C67DEC3D-788D-44EB-B914-D4668A577A49}" type="pres">
      <dgm:prSet presAssocID="{C22FDE29-0EB3-4EC9-A37F-734DEC69EA66}" presName="horzSpace2" presStyleCnt="0"/>
      <dgm:spPr/>
    </dgm:pt>
    <dgm:pt modelId="{67C527ED-2DFE-41B5-9966-ADCFEE1B0D23}" type="pres">
      <dgm:prSet presAssocID="{C22FDE29-0EB3-4EC9-A37F-734DEC69EA66}" presName="tx2" presStyleLbl="revTx" presStyleIdx="1" presStyleCnt="3"/>
      <dgm:spPr/>
    </dgm:pt>
    <dgm:pt modelId="{BF6DEC9B-612C-489D-8B27-FB09FE24E85B}" type="pres">
      <dgm:prSet presAssocID="{C22FDE29-0EB3-4EC9-A37F-734DEC69EA66}" presName="vert2" presStyleCnt="0"/>
      <dgm:spPr/>
    </dgm:pt>
    <dgm:pt modelId="{722BBD1B-E985-4319-9754-E34DC97C3FEF}" type="pres">
      <dgm:prSet presAssocID="{C22FDE29-0EB3-4EC9-A37F-734DEC69EA66}" presName="thinLine2b" presStyleLbl="callout" presStyleIdx="0" presStyleCnt="2"/>
      <dgm:spPr/>
    </dgm:pt>
    <dgm:pt modelId="{3B594595-1797-4E86-9443-45A0E1686348}" type="pres">
      <dgm:prSet presAssocID="{C22FDE29-0EB3-4EC9-A37F-734DEC69EA66}" presName="vertSpace2b" presStyleCnt="0"/>
      <dgm:spPr/>
    </dgm:pt>
    <dgm:pt modelId="{9C73D9A0-8C88-4B4D-A126-D0EF9B9BF3DC}" type="pres">
      <dgm:prSet presAssocID="{B34B170B-6FC6-4A79-8737-76429BE620A0}" presName="horz2" presStyleCnt="0"/>
      <dgm:spPr/>
    </dgm:pt>
    <dgm:pt modelId="{536544C7-FBFB-4DAE-938D-2CE76B9B534F}" type="pres">
      <dgm:prSet presAssocID="{B34B170B-6FC6-4A79-8737-76429BE620A0}" presName="horzSpace2" presStyleCnt="0"/>
      <dgm:spPr/>
    </dgm:pt>
    <dgm:pt modelId="{64B68B05-83E6-42A5-AA57-4220EA2BF1F7}" type="pres">
      <dgm:prSet presAssocID="{B34B170B-6FC6-4A79-8737-76429BE620A0}" presName="tx2" presStyleLbl="revTx" presStyleIdx="2" presStyleCnt="3"/>
      <dgm:spPr/>
    </dgm:pt>
    <dgm:pt modelId="{44D08CE2-5650-4C40-B82B-CCAEDFB305BF}" type="pres">
      <dgm:prSet presAssocID="{B34B170B-6FC6-4A79-8737-76429BE620A0}" presName="vert2" presStyleCnt="0"/>
      <dgm:spPr/>
    </dgm:pt>
    <dgm:pt modelId="{A3313FEB-B722-414F-9AAD-94A8EBAFF437}" type="pres">
      <dgm:prSet presAssocID="{B34B170B-6FC6-4A79-8737-76429BE620A0}" presName="thinLine2b" presStyleLbl="callout" presStyleIdx="1" presStyleCnt="2"/>
      <dgm:spPr/>
    </dgm:pt>
    <dgm:pt modelId="{07B1C0CF-5FD8-440B-B898-73CC161E5EAC}" type="pres">
      <dgm:prSet presAssocID="{B34B170B-6FC6-4A79-8737-76429BE620A0}" presName="vertSpace2b" presStyleCnt="0"/>
      <dgm:spPr/>
    </dgm:pt>
  </dgm:ptLst>
  <dgm:cxnLst>
    <dgm:cxn modelId="{FEA3A030-27EE-4290-8FFF-67B626055CA1}" srcId="{95494FDB-18F7-431D-9775-354A55995007}" destId="{F0F2138A-2C9A-4A86-88D3-645BB7F59917}" srcOrd="0" destOrd="0" parTransId="{89AB4DB9-01A1-4DBC-83CC-87352D112848}" sibTransId="{7AABE807-F98A-4851-AE16-534886F4AD58}"/>
    <dgm:cxn modelId="{0D3FDB35-6A1E-4CEF-AF46-DD7C780DF805}" srcId="{F0F2138A-2C9A-4A86-88D3-645BB7F59917}" destId="{C22FDE29-0EB3-4EC9-A37F-734DEC69EA66}" srcOrd="0" destOrd="0" parTransId="{C87ADF7E-61BD-495B-8A1A-F88774C4F128}" sibTransId="{064225CE-EE88-4F26-B818-99964429092A}"/>
    <dgm:cxn modelId="{8C471038-2C95-4739-B298-D19D61EF5202}" type="presOf" srcId="{C22FDE29-0EB3-4EC9-A37F-734DEC69EA66}" destId="{67C527ED-2DFE-41B5-9966-ADCFEE1B0D23}" srcOrd="0" destOrd="0" presId="urn:microsoft.com/office/officeart/2008/layout/LinedList"/>
    <dgm:cxn modelId="{98E49145-9ADF-4B72-91A3-B59DD5304A84}" type="presOf" srcId="{95494FDB-18F7-431D-9775-354A55995007}" destId="{8DF0A359-E205-47E6-B9FA-5C08041107E6}" srcOrd="0" destOrd="0" presId="urn:microsoft.com/office/officeart/2008/layout/LinedList"/>
    <dgm:cxn modelId="{EAC54CBA-6961-4472-AE78-9CC240039477}" type="presOf" srcId="{B34B170B-6FC6-4A79-8737-76429BE620A0}" destId="{64B68B05-83E6-42A5-AA57-4220EA2BF1F7}" srcOrd="0" destOrd="0" presId="urn:microsoft.com/office/officeart/2008/layout/LinedList"/>
    <dgm:cxn modelId="{B8758AC9-595B-4222-AFE2-F841EA90355D}" type="presOf" srcId="{F0F2138A-2C9A-4A86-88D3-645BB7F59917}" destId="{7C87EF1D-50D2-494D-8322-6682E643736E}" srcOrd="0" destOrd="0" presId="urn:microsoft.com/office/officeart/2008/layout/LinedList"/>
    <dgm:cxn modelId="{5BCEF7F9-FB86-4940-8424-67965BCD6DB5}" srcId="{F0F2138A-2C9A-4A86-88D3-645BB7F59917}" destId="{B34B170B-6FC6-4A79-8737-76429BE620A0}" srcOrd="1" destOrd="0" parTransId="{B308CE13-A86D-4B34-9BB1-0403A664E500}" sibTransId="{8DEEF108-31CE-481B-A2D3-9145FA2D5A9F}"/>
    <dgm:cxn modelId="{A50E7AE7-231A-4B37-8455-E8E4BE39409C}" type="presParOf" srcId="{8DF0A359-E205-47E6-B9FA-5C08041107E6}" destId="{B360794B-2777-4004-84EC-1A06FF7C27C8}" srcOrd="0" destOrd="0" presId="urn:microsoft.com/office/officeart/2008/layout/LinedList"/>
    <dgm:cxn modelId="{B6C915BB-9A74-4AD4-BE2F-45C53E77269D}" type="presParOf" srcId="{8DF0A359-E205-47E6-B9FA-5C08041107E6}" destId="{5EA17FA4-8622-46F4-BB4C-328397E835DD}" srcOrd="1" destOrd="0" presId="urn:microsoft.com/office/officeart/2008/layout/LinedList"/>
    <dgm:cxn modelId="{8BBF9996-0760-4FB8-8830-94AB0415C478}" type="presParOf" srcId="{5EA17FA4-8622-46F4-BB4C-328397E835DD}" destId="{7C87EF1D-50D2-494D-8322-6682E643736E}" srcOrd="0" destOrd="0" presId="urn:microsoft.com/office/officeart/2008/layout/LinedList"/>
    <dgm:cxn modelId="{F8F1B612-8094-48B9-A7E9-959CB4F7A821}" type="presParOf" srcId="{5EA17FA4-8622-46F4-BB4C-328397E835DD}" destId="{F1E5623C-F397-4EC8-ABE0-9D970696A037}" srcOrd="1" destOrd="0" presId="urn:microsoft.com/office/officeart/2008/layout/LinedList"/>
    <dgm:cxn modelId="{37B95A8C-45A3-4D25-8FAD-5005D451877D}" type="presParOf" srcId="{F1E5623C-F397-4EC8-ABE0-9D970696A037}" destId="{59364FB5-822B-4845-992B-4F957A6C85CA}" srcOrd="0" destOrd="0" presId="urn:microsoft.com/office/officeart/2008/layout/LinedList"/>
    <dgm:cxn modelId="{DDC6D25E-1971-4E7C-AE32-9475E5A8E8F4}" type="presParOf" srcId="{F1E5623C-F397-4EC8-ABE0-9D970696A037}" destId="{D2A0C4BB-BD89-4B31-B411-E55A0F3F7E49}" srcOrd="1" destOrd="0" presId="urn:microsoft.com/office/officeart/2008/layout/LinedList"/>
    <dgm:cxn modelId="{A0688958-9343-41A9-B040-9CDBE3E3257E}" type="presParOf" srcId="{D2A0C4BB-BD89-4B31-B411-E55A0F3F7E49}" destId="{C67DEC3D-788D-44EB-B914-D4668A577A49}" srcOrd="0" destOrd="0" presId="urn:microsoft.com/office/officeart/2008/layout/LinedList"/>
    <dgm:cxn modelId="{8C0CA220-A565-48CA-B49B-E3E14F660060}" type="presParOf" srcId="{D2A0C4BB-BD89-4B31-B411-E55A0F3F7E49}" destId="{67C527ED-2DFE-41B5-9966-ADCFEE1B0D23}" srcOrd="1" destOrd="0" presId="urn:microsoft.com/office/officeart/2008/layout/LinedList"/>
    <dgm:cxn modelId="{C69FA6A5-7159-4D12-8282-D3247145ED72}" type="presParOf" srcId="{D2A0C4BB-BD89-4B31-B411-E55A0F3F7E49}" destId="{BF6DEC9B-612C-489D-8B27-FB09FE24E85B}" srcOrd="2" destOrd="0" presId="urn:microsoft.com/office/officeart/2008/layout/LinedList"/>
    <dgm:cxn modelId="{92CA4C25-D516-4D41-B117-6E2D86EFBED2}" type="presParOf" srcId="{F1E5623C-F397-4EC8-ABE0-9D970696A037}" destId="{722BBD1B-E985-4319-9754-E34DC97C3FEF}" srcOrd="2" destOrd="0" presId="urn:microsoft.com/office/officeart/2008/layout/LinedList"/>
    <dgm:cxn modelId="{6D19FB7F-E687-495B-B73D-ACD79EA724D4}" type="presParOf" srcId="{F1E5623C-F397-4EC8-ABE0-9D970696A037}" destId="{3B594595-1797-4E86-9443-45A0E1686348}" srcOrd="3" destOrd="0" presId="urn:microsoft.com/office/officeart/2008/layout/LinedList"/>
    <dgm:cxn modelId="{9E2096DA-66E6-4A09-A622-ED348A2FA755}" type="presParOf" srcId="{F1E5623C-F397-4EC8-ABE0-9D970696A037}" destId="{9C73D9A0-8C88-4B4D-A126-D0EF9B9BF3DC}" srcOrd="4" destOrd="0" presId="urn:microsoft.com/office/officeart/2008/layout/LinedList"/>
    <dgm:cxn modelId="{F0861F9E-43B9-48BD-8F41-DAF3A96FFCE1}" type="presParOf" srcId="{9C73D9A0-8C88-4B4D-A126-D0EF9B9BF3DC}" destId="{536544C7-FBFB-4DAE-938D-2CE76B9B534F}" srcOrd="0" destOrd="0" presId="urn:microsoft.com/office/officeart/2008/layout/LinedList"/>
    <dgm:cxn modelId="{47482474-7F7A-41F2-8590-3E1637A40028}" type="presParOf" srcId="{9C73D9A0-8C88-4B4D-A126-D0EF9B9BF3DC}" destId="{64B68B05-83E6-42A5-AA57-4220EA2BF1F7}" srcOrd="1" destOrd="0" presId="urn:microsoft.com/office/officeart/2008/layout/LinedList"/>
    <dgm:cxn modelId="{D7C0A878-2B4D-4EF7-B100-28F477080A21}" type="presParOf" srcId="{9C73D9A0-8C88-4B4D-A126-D0EF9B9BF3DC}" destId="{44D08CE2-5650-4C40-B82B-CCAEDFB305BF}" srcOrd="2" destOrd="0" presId="urn:microsoft.com/office/officeart/2008/layout/LinedList"/>
    <dgm:cxn modelId="{FC0AB46C-0E24-4486-AE0B-544A277B4B00}" type="presParOf" srcId="{F1E5623C-F397-4EC8-ABE0-9D970696A037}" destId="{A3313FEB-B722-414F-9AAD-94A8EBAFF437}" srcOrd="5" destOrd="0" presId="urn:microsoft.com/office/officeart/2008/layout/LinedList"/>
    <dgm:cxn modelId="{25EC0629-AEEB-4805-B21F-770E4D841080}" type="presParOf" srcId="{F1E5623C-F397-4EC8-ABE0-9D970696A037}" destId="{07B1C0CF-5FD8-440B-B898-73CC161E5EAC}"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609DBF-8B06-6C42-8A5E-15E83F251204}"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GB"/>
        </a:p>
      </dgm:t>
    </dgm:pt>
    <dgm:pt modelId="{4207CF21-80DE-ED4A-8E50-6588BF4EF37A}">
      <dgm:prSet phldrT="[Text]"/>
      <dgm:spPr/>
      <dgm:t>
        <a:bodyPr/>
        <a:lstStyle/>
        <a:p>
          <a:r>
            <a:rPr lang="en-GB" b="1"/>
            <a:t>1: </a:t>
          </a:r>
          <a:r>
            <a:rPr lang="en-US" b="1" u="none"/>
            <a:t>Circular Economies</a:t>
          </a:r>
          <a:r>
            <a:rPr lang="en-US" b="1"/>
            <a:t>: The Basics &amp; Why They Matter</a:t>
          </a:r>
          <a:endParaRPr lang="en-GB" b="1"/>
        </a:p>
      </dgm:t>
    </dgm:pt>
    <dgm:pt modelId="{A7C906D2-4217-CA49-8780-673D0738A654}" type="parTrans" cxnId="{2B496100-5DA4-394B-9CF4-CDA2B80090D1}">
      <dgm:prSet/>
      <dgm:spPr/>
      <dgm:t>
        <a:bodyPr/>
        <a:lstStyle/>
        <a:p>
          <a:endParaRPr lang="en-GB"/>
        </a:p>
      </dgm:t>
    </dgm:pt>
    <dgm:pt modelId="{29D60E24-FC36-D84A-9926-69A8480296FA}" type="sibTrans" cxnId="{2B496100-5DA4-394B-9CF4-CDA2B80090D1}">
      <dgm:prSet/>
      <dgm:spPr/>
      <dgm:t>
        <a:bodyPr/>
        <a:lstStyle/>
        <a:p>
          <a:endParaRPr lang="en-GB"/>
        </a:p>
      </dgm:t>
    </dgm:pt>
    <dgm:pt modelId="{C1EEE253-4DD0-9448-A21E-C6E8BAFFF655}">
      <dgm:prSet phldrT="[Text]"/>
      <dgm:spPr/>
      <dgm:t>
        <a:bodyPr/>
        <a:lstStyle/>
        <a:p>
          <a:pPr algn="ctr"/>
          <a:r>
            <a:rPr lang="en-GB" b="1"/>
            <a:t>2: O</a:t>
          </a:r>
          <a:r>
            <a:rPr lang="en-GB" b="1" i="0" u="none"/>
            <a:t>pportunities and Challenges in Humanitarian Contexts</a:t>
          </a:r>
          <a:endParaRPr lang="en-GB" b="1"/>
        </a:p>
      </dgm:t>
    </dgm:pt>
    <dgm:pt modelId="{C80A2699-F6EB-2D4E-BDEE-49BBB97E82E8}" type="parTrans" cxnId="{81098275-D70A-DB4A-ABC2-58C1B8D57D1A}">
      <dgm:prSet/>
      <dgm:spPr/>
      <dgm:t>
        <a:bodyPr/>
        <a:lstStyle/>
        <a:p>
          <a:endParaRPr lang="en-GB"/>
        </a:p>
      </dgm:t>
    </dgm:pt>
    <dgm:pt modelId="{194DC21A-A33D-1445-ABCE-B5F8211BB59A}" type="sibTrans" cxnId="{81098275-D70A-DB4A-ABC2-58C1B8D57D1A}">
      <dgm:prSet/>
      <dgm:spPr/>
      <dgm:t>
        <a:bodyPr/>
        <a:lstStyle/>
        <a:p>
          <a:endParaRPr lang="en-GB"/>
        </a:p>
      </dgm:t>
    </dgm:pt>
    <dgm:pt modelId="{FB2662D0-43B9-8D45-B63B-EC0C55C35856}">
      <dgm:prSet phldrT="[Text]"/>
      <dgm:spPr/>
      <dgm:t>
        <a:bodyPr/>
        <a:lstStyle/>
        <a:p>
          <a:r>
            <a:rPr lang="en-GB" b="1"/>
            <a:t>4: Putting Circular Economies into Action </a:t>
          </a:r>
        </a:p>
      </dgm:t>
    </dgm:pt>
    <dgm:pt modelId="{B1681310-6D2D-DA4F-8489-88A353CD6327}" type="parTrans" cxnId="{8693CCD1-E9AD-764B-917E-02ADD2E71EE7}">
      <dgm:prSet/>
      <dgm:spPr/>
      <dgm:t>
        <a:bodyPr/>
        <a:lstStyle/>
        <a:p>
          <a:endParaRPr lang="en-GB"/>
        </a:p>
      </dgm:t>
    </dgm:pt>
    <dgm:pt modelId="{109EB629-B77C-9840-B926-A39076D186B3}" type="sibTrans" cxnId="{8693CCD1-E9AD-764B-917E-02ADD2E71EE7}">
      <dgm:prSet/>
      <dgm:spPr/>
      <dgm:t>
        <a:bodyPr/>
        <a:lstStyle/>
        <a:p>
          <a:endParaRPr lang="en-GB"/>
        </a:p>
      </dgm:t>
    </dgm:pt>
    <dgm:pt modelId="{D0919C08-7DE5-A241-9FC6-314A81FA497C}">
      <dgm:prSet phldrT="[Text]" custT="1"/>
      <dgm:spPr/>
      <dgm:t>
        <a:bodyPr/>
        <a:lstStyle/>
        <a:p>
          <a:pPr indent="0">
            <a:buNone/>
          </a:pPr>
          <a:r>
            <a:rPr lang="en-GB" sz="1000" b="1"/>
            <a:t>1.1: What is a Circular Economy Business Model? </a:t>
          </a:r>
        </a:p>
      </dgm:t>
    </dgm:pt>
    <dgm:pt modelId="{81C46951-6C6C-4A4D-87BC-9F39DB7F65B7}" type="parTrans" cxnId="{06654391-9A13-844C-AB0F-94730C03F385}">
      <dgm:prSet/>
      <dgm:spPr/>
      <dgm:t>
        <a:bodyPr/>
        <a:lstStyle/>
        <a:p>
          <a:endParaRPr lang="en-GB"/>
        </a:p>
      </dgm:t>
    </dgm:pt>
    <dgm:pt modelId="{717DC365-E5AB-474F-A731-C935510B152A}" type="sibTrans" cxnId="{06654391-9A13-844C-AB0F-94730C03F385}">
      <dgm:prSet/>
      <dgm:spPr/>
      <dgm:t>
        <a:bodyPr/>
        <a:lstStyle/>
        <a:p>
          <a:endParaRPr lang="en-GB"/>
        </a:p>
      </dgm:t>
    </dgm:pt>
    <dgm:pt modelId="{7C13BAC0-7AAC-DC49-956C-5E924E4519E1}">
      <dgm:prSet phldrT="[Text]"/>
      <dgm:spPr/>
      <dgm:t>
        <a:bodyPr/>
        <a:lstStyle/>
        <a:p>
          <a:r>
            <a:rPr lang="en-GB" b="1"/>
            <a:t>3: Circular Economy Business Model Strategies</a:t>
          </a:r>
        </a:p>
      </dgm:t>
    </dgm:pt>
    <dgm:pt modelId="{7A28DAE2-0DA6-6B4B-8804-C9885FBAEFA4}" type="parTrans" cxnId="{1E613AD9-A811-384E-B46C-CB1D5547342F}">
      <dgm:prSet/>
      <dgm:spPr/>
      <dgm:t>
        <a:bodyPr/>
        <a:lstStyle/>
        <a:p>
          <a:endParaRPr lang="en-GB"/>
        </a:p>
      </dgm:t>
    </dgm:pt>
    <dgm:pt modelId="{F962156E-E615-C94D-9435-10DE18A63464}" type="sibTrans" cxnId="{1E613AD9-A811-384E-B46C-CB1D5547342F}">
      <dgm:prSet/>
      <dgm:spPr/>
      <dgm:t>
        <a:bodyPr/>
        <a:lstStyle/>
        <a:p>
          <a:endParaRPr lang="en-GB"/>
        </a:p>
      </dgm:t>
    </dgm:pt>
    <dgm:pt modelId="{3B945D19-7AF8-1848-B62D-E69F23AC141A}">
      <dgm:prSet phldrT="[Text]" custT="1"/>
      <dgm:spPr/>
      <dgm:t>
        <a:bodyPr/>
        <a:lstStyle/>
        <a:p>
          <a:pPr indent="0">
            <a:buNone/>
          </a:pPr>
          <a:r>
            <a:rPr lang="en-US" sz="1000" b="1"/>
            <a:t>3.1: A range of CE business model strategies</a:t>
          </a:r>
          <a:endParaRPr lang="en-GB" sz="1000" b="1"/>
        </a:p>
      </dgm:t>
    </dgm:pt>
    <dgm:pt modelId="{404A01A8-7C7A-AC45-9FAB-DF5303496ADD}" type="parTrans" cxnId="{5DF64056-F9CB-9F47-9126-07A2D2D1A55C}">
      <dgm:prSet/>
      <dgm:spPr/>
      <dgm:t>
        <a:bodyPr/>
        <a:lstStyle/>
        <a:p>
          <a:endParaRPr lang="en-GB"/>
        </a:p>
      </dgm:t>
    </dgm:pt>
    <dgm:pt modelId="{3CFFB629-B4CF-DE4D-9FBF-1F0F6B97732C}" type="sibTrans" cxnId="{5DF64056-F9CB-9F47-9126-07A2D2D1A55C}">
      <dgm:prSet/>
      <dgm:spPr/>
      <dgm:t>
        <a:bodyPr/>
        <a:lstStyle/>
        <a:p>
          <a:endParaRPr lang="en-GB"/>
        </a:p>
      </dgm:t>
    </dgm:pt>
    <dgm:pt modelId="{52065392-38E0-9242-B6F2-25045BA93FB6}">
      <dgm:prSet phldrT="[Text]" custT="1"/>
      <dgm:spPr/>
      <dgm:t>
        <a:bodyPr/>
        <a:lstStyle/>
        <a:p>
          <a:pPr indent="0">
            <a:buFont typeface="+mj-lt"/>
            <a:buNone/>
          </a:pPr>
          <a:r>
            <a:rPr lang="en-GB" sz="1000" b="1"/>
            <a:t>4.2: Design for Sustainably Funded CE Programs</a:t>
          </a:r>
          <a:endParaRPr lang="en-GB" sz="1000"/>
        </a:p>
      </dgm:t>
    </dgm:pt>
    <dgm:pt modelId="{2DE4916D-4CC4-4A43-A84B-201AC6AEE178}" type="parTrans" cxnId="{61901054-FB2F-1C4A-9F51-734549B47E7D}">
      <dgm:prSet/>
      <dgm:spPr/>
      <dgm:t>
        <a:bodyPr/>
        <a:lstStyle/>
        <a:p>
          <a:endParaRPr lang="en-GB"/>
        </a:p>
      </dgm:t>
    </dgm:pt>
    <dgm:pt modelId="{F62F7206-F78A-104A-BF92-2036FC0FAD97}" type="sibTrans" cxnId="{61901054-FB2F-1C4A-9F51-734549B47E7D}">
      <dgm:prSet/>
      <dgm:spPr/>
      <dgm:t>
        <a:bodyPr/>
        <a:lstStyle/>
        <a:p>
          <a:endParaRPr lang="en-GB"/>
        </a:p>
      </dgm:t>
    </dgm:pt>
    <dgm:pt modelId="{30C326A1-7FA6-B242-AE49-AAC5AC0DB1A2}">
      <dgm:prSet phldrT="[Text]" custT="1"/>
      <dgm:spPr/>
      <dgm:t>
        <a:bodyPr/>
        <a:lstStyle/>
        <a:p>
          <a:pPr indent="0">
            <a:buNone/>
          </a:pPr>
          <a:r>
            <a:rPr lang="en-GB" sz="1000" b="1"/>
            <a:t>1.4: Revenue Generation and a Summary of Terms </a:t>
          </a:r>
        </a:p>
      </dgm:t>
    </dgm:pt>
    <dgm:pt modelId="{0CB4322D-8B6A-A540-9F9D-5FD07D0C2CD1}" type="parTrans" cxnId="{A41E34E6-2B49-444D-BF07-A8B0BF3D5AB3}">
      <dgm:prSet/>
      <dgm:spPr/>
      <dgm:t>
        <a:bodyPr/>
        <a:lstStyle/>
        <a:p>
          <a:endParaRPr lang="en-GB"/>
        </a:p>
      </dgm:t>
    </dgm:pt>
    <dgm:pt modelId="{37310B1C-5711-104D-9ADB-E4C326268BB4}" type="sibTrans" cxnId="{A41E34E6-2B49-444D-BF07-A8B0BF3D5AB3}">
      <dgm:prSet/>
      <dgm:spPr/>
      <dgm:t>
        <a:bodyPr/>
        <a:lstStyle/>
        <a:p>
          <a:endParaRPr lang="en-GB"/>
        </a:p>
      </dgm:t>
    </dgm:pt>
    <dgm:pt modelId="{5D805B28-6C9D-6A4B-8996-8455B84A60FB}">
      <dgm:prSet phldrT="[Text]" custT="1"/>
      <dgm:spPr/>
      <dgm:t>
        <a:bodyPr/>
        <a:lstStyle/>
        <a:p>
          <a:pPr indent="0">
            <a:buNone/>
          </a:pPr>
          <a:r>
            <a:rPr lang="en-GB" sz="1000" b="1"/>
            <a:t>1.3: Value of Circular Economy in Humanitarian Contexts</a:t>
          </a:r>
        </a:p>
      </dgm:t>
    </dgm:pt>
    <dgm:pt modelId="{441CEF8E-5B6E-4F49-8ADC-830AF5B8A66C}" type="parTrans" cxnId="{2BEB1681-8550-3B4A-9864-9D0184DC055F}">
      <dgm:prSet/>
      <dgm:spPr/>
      <dgm:t>
        <a:bodyPr/>
        <a:lstStyle/>
        <a:p>
          <a:endParaRPr lang="en-GB"/>
        </a:p>
      </dgm:t>
    </dgm:pt>
    <dgm:pt modelId="{AED07933-753D-EE44-AFC1-287489E979DD}" type="sibTrans" cxnId="{2BEB1681-8550-3B4A-9864-9D0184DC055F}">
      <dgm:prSet/>
      <dgm:spPr/>
      <dgm:t>
        <a:bodyPr/>
        <a:lstStyle/>
        <a:p>
          <a:endParaRPr lang="en-GB"/>
        </a:p>
      </dgm:t>
    </dgm:pt>
    <dgm:pt modelId="{BB44083F-D70F-ED42-AF0D-BAA25103FFFE}">
      <dgm:prSet phldrT="[Text]" custT="1"/>
      <dgm:spPr/>
      <dgm:t>
        <a:bodyPr/>
        <a:lstStyle/>
        <a:p>
          <a:pPr indent="0">
            <a:buNone/>
          </a:pPr>
          <a:r>
            <a:rPr lang="en-GB" sz="1000" b="1"/>
            <a:t>1.2: A Complete System of Working Parts</a:t>
          </a:r>
        </a:p>
      </dgm:t>
    </dgm:pt>
    <dgm:pt modelId="{80965553-238A-7F4A-B7BF-1D55E1BFB0E4}" type="parTrans" cxnId="{14DEFB47-B2C3-C449-ACAE-90F7E15B9B2F}">
      <dgm:prSet/>
      <dgm:spPr/>
      <dgm:t>
        <a:bodyPr/>
        <a:lstStyle/>
        <a:p>
          <a:endParaRPr lang="en-GB"/>
        </a:p>
      </dgm:t>
    </dgm:pt>
    <dgm:pt modelId="{CF293019-ADED-574C-BB6F-B0C2038A5BC0}" type="sibTrans" cxnId="{14DEFB47-B2C3-C449-ACAE-90F7E15B9B2F}">
      <dgm:prSet/>
      <dgm:spPr/>
      <dgm:t>
        <a:bodyPr/>
        <a:lstStyle/>
        <a:p>
          <a:endParaRPr lang="en-GB"/>
        </a:p>
      </dgm:t>
    </dgm:pt>
    <dgm:pt modelId="{E690D9E0-3407-B042-8E4B-B6E525AB81FB}">
      <dgm:prSet phldrT="[Text]" custT="1"/>
      <dgm:spPr/>
      <dgm:t>
        <a:bodyPr/>
        <a:lstStyle/>
        <a:p>
          <a:pPr indent="0">
            <a:buNone/>
          </a:pPr>
          <a:r>
            <a:rPr lang="en-GB" sz="1000" b="1"/>
            <a:t>2.1: CE Opportunities &amp; Challenges in Humanitarian Contexts</a:t>
          </a:r>
        </a:p>
      </dgm:t>
    </dgm:pt>
    <dgm:pt modelId="{EC20BA9D-89F3-B149-BCC0-50F32EC2E5D1}" type="parTrans" cxnId="{C94E08FB-05F8-6A48-A8CA-022F46C656A7}">
      <dgm:prSet/>
      <dgm:spPr/>
      <dgm:t>
        <a:bodyPr/>
        <a:lstStyle/>
        <a:p>
          <a:endParaRPr lang="en-GB"/>
        </a:p>
      </dgm:t>
    </dgm:pt>
    <dgm:pt modelId="{A379D982-1CDF-0748-8E1C-E0D05D4EC2F0}" type="sibTrans" cxnId="{C94E08FB-05F8-6A48-A8CA-022F46C656A7}">
      <dgm:prSet/>
      <dgm:spPr/>
      <dgm:t>
        <a:bodyPr/>
        <a:lstStyle/>
        <a:p>
          <a:endParaRPr lang="en-GB"/>
        </a:p>
      </dgm:t>
    </dgm:pt>
    <dgm:pt modelId="{3AC46DF0-BE9B-D04A-95FA-6395305470E0}">
      <dgm:prSet phldrT="[Text]" custT="1"/>
      <dgm:spPr/>
      <dgm:t>
        <a:bodyPr/>
        <a:lstStyle/>
        <a:p>
          <a:pPr indent="0">
            <a:buNone/>
          </a:pPr>
          <a:r>
            <a:rPr lang="en-GB" sz="1000" b="1"/>
            <a:t>2.2: Assess Circular Economy Needs and Opportunities</a:t>
          </a:r>
          <a:br>
            <a:rPr lang="en-GB" sz="1000" b="1"/>
          </a:br>
          <a:r>
            <a:rPr lang="en-GB" sz="1000" b="1"/>
            <a:t>in Humanitarian Contexts</a:t>
          </a:r>
        </a:p>
      </dgm:t>
    </dgm:pt>
    <dgm:pt modelId="{41C2154F-A3D7-8741-A9EA-3FA327FABB62}" type="parTrans" cxnId="{F43F4632-85B1-6846-B810-AF37E8232150}">
      <dgm:prSet/>
      <dgm:spPr/>
      <dgm:t>
        <a:bodyPr/>
        <a:lstStyle/>
        <a:p>
          <a:endParaRPr lang="en-GB"/>
        </a:p>
      </dgm:t>
    </dgm:pt>
    <dgm:pt modelId="{B44113E0-385E-724E-81FF-5CB5F9E74115}" type="sibTrans" cxnId="{F43F4632-85B1-6846-B810-AF37E8232150}">
      <dgm:prSet/>
      <dgm:spPr/>
      <dgm:t>
        <a:bodyPr/>
        <a:lstStyle/>
        <a:p>
          <a:endParaRPr lang="en-GB"/>
        </a:p>
      </dgm:t>
    </dgm:pt>
    <dgm:pt modelId="{1B75570F-FDF9-0B4E-AEC5-5B08CAC26E89}">
      <dgm:prSet phldrT="[Text]" custT="1"/>
      <dgm:spPr/>
      <dgm:t>
        <a:bodyPr/>
        <a:lstStyle/>
        <a:p>
          <a:pPr indent="0">
            <a:buNone/>
          </a:pPr>
          <a:r>
            <a:rPr lang="en-US" sz="1000" b="1"/>
            <a:t>3.2: Understanding the CE Business Model Diagrams</a:t>
          </a:r>
          <a:endParaRPr lang="en-GB" sz="1000" b="1"/>
        </a:p>
      </dgm:t>
    </dgm:pt>
    <dgm:pt modelId="{4418A110-EC3E-9E42-B01B-ED6E63062D05}" type="parTrans" cxnId="{38798E2F-F0FA-3E41-A765-6A01A5538759}">
      <dgm:prSet/>
      <dgm:spPr/>
      <dgm:t>
        <a:bodyPr/>
        <a:lstStyle/>
        <a:p>
          <a:endParaRPr lang="en-GB"/>
        </a:p>
      </dgm:t>
    </dgm:pt>
    <dgm:pt modelId="{FE2C21C5-5E8D-734E-A00D-FA0FBB22CA9E}" type="sibTrans" cxnId="{38798E2F-F0FA-3E41-A765-6A01A5538759}">
      <dgm:prSet/>
      <dgm:spPr/>
      <dgm:t>
        <a:bodyPr/>
        <a:lstStyle/>
        <a:p>
          <a:endParaRPr lang="en-GB"/>
        </a:p>
      </dgm:t>
    </dgm:pt>
    <dgm:pt modelId="{150BAD45-05D3-5640-85C4-7F78DBA4C53E}">
      <dgm:prSet phldrT="[Text]" custT="1"/>
      <dgm:spPr/>
      <dgm:t>
        <a:bodyPr/>
        <a:lstStyle/>
        <a:p>
          <a:pPr indent="0">
            <a:buNone/>
          </a:pPr>
          <a:r>
            <a:rPr lang="en-GB" sz="1000" b="1"/>
            <a:t>4.1: Identify and Motivate Collaborative Participants</a:t>
          </a:r>
          <a:endParaRPr lang="en-GB" sz="1000"/>
        </a:p>
      </dgm:t>
    </dgm:pt>
    <dgm:pt modelId="{87FA6A6C-6D60-ED4A-BC78-C37ECDACF4A5}" type="parTrans" cxnId="{E3B6F10B-67C1-3849-BD04-3C88A0D13FC3}">
      <dgm:prSet/>
      <dgm:spPr/>
      <dgm:t>
        <a:bodyPr/>
        <a:lstStyle/>
        <a:p>
          <a:endParaRPr lang="en-GB"/>
        </a:p>
      </dgm:t>
    </dgm:pt>
    <dgm:pt modelId="{49E2EC13-62C2-2A48-9601-F9DF350B317D}" type="sibTrans" cxnId="{E3B6F10B-67C1-3849-BD04-3C88A0D13FC3}">
      <dgm:prSet/>
      <dgm:spPr/>
      <dgm:t>
        <a:bodyPr/>
        <a:lstStyle/>
        <a:p>
          <a:endParaRPr lang="en-GB"/>
        </a:p>
      </dgm:t>
    </dgm:pt>
    <dgm:pt modelId="{26E49B38-0F47-E14C-8FEA-58A11C85A241}">
      <dgm:prSet phldrT="[Text]" custT="1"/>
      <dgm:spPr/>
      <dgm:t>
        <a:bodyPr/>
        <a:lstStyle/>
        <a:p>
          <a:pPr indent="0">
            <a:buFont typeface="+mj-lt"/>
            <a:buNone/>
          </a:pPr>
          <a:r>
            <a:rPr lang="en-GB" sz="1000" b="1"/>
            <a:t>4.3: Create a Big Picture View of a CE Business Model</a:t>
          </a:r>
          <a:endParaRPr lang="en-GB" sz="1000"/>
        </a:p>
      </dgm:t>
    </dgm:pt>
    <dgm:pt modelId="{30F6B796-DDB0-A441-92C7-29DBD54CA83F}" type="parTrans" cxnId="{FBA4C381-AE3E-C247-8C73-C09F01D24487}">
      <dgm:prSet/>
      <dgm:spPr/>
      <dgm:t>
        <a:bodyPr/>
        <a:lstStyle/>
        <a:p>
          <a:endParaRPr lang="en-GB"/>
        </a:p>
      </dgm:t>
    </dgm:pt>
    <dgm:pt modelId="{BB5B9A60-403A-D844-8D0B-C13127E51CAA}" type="sibTrans" cxnId="{FBA4C381-AE3E-C247-8C73-C09F01D24487}">
      <dgm:prSet/>
      <dgm:spPr/>
      <dgm:t>
        <a:bodyPr/>
        <a:lstStyle/>
        <a:p>
          <a:endParaRPr lang="en-GB"/>
        </a:p>
      </dgm:t>
    </dgm:pt>
    <dgm:pt modelId="{D8123EF9-20E0-4D2A-8958-EA8D4417934F}" type="pres">
      <dgm:prSet presAssocID="{72609DBF-8B06-6C42-8A5E-15E83F251204}" presName="Name0" presStyleCnt="0">
        <dgm:presLayoutVars>
          <dgm:dir/>
          <dgm:animLvl val="lvl"/>
          <dgm:resizeHandles val="exact"/>
        </dgm:presLayoutVars>
      </dgm:prSet>
      <dgm:spPr/>
    </dgm:pt>
    <dgm:pt modelId="{D0C6862F-5A97-49F8-B10F-67AD52B7823D}" type="pres">
      <dgm:prSet presAssocID="{4207CF21-80DE-ED4A-8E50-6588BF4EF37A}" presName="linNode" presStyleCnt="0"/>
      <dgm:spPr/>
    </dgm:pt>
    <dgm:pt modelId="{C24A4D80-18B7-49AE-816A-033A209BDE6D}" type="pres">
      <dgm:prSet presAssocID="{4207CF21-80DE-ED4A-8E50-6588BF4EF37A}" presName="parentText" presStyleLbl="node1" presStyleIdx="0" presStyleCnt="4">
        <dgm:presLayoutVars>
          <dgm:chMax val="1"/>
          <dgm:bulletEnabled val="1"/>
        </dgm:presLayoutVars>
      </dgm:prSet>
      <dgm:spPr/>
    </dgm:pt>
    <dgm:pt modelId="{E0FA3D38-713F-4308-97A1-1755079EDECC}" type="pres">
      <dgm:prSet presAssocID="{4207CF21-80DE-ED4A-8E50-6588BF4EF37A}" presName="descendantText" presStyleLbl="alignAccFollowNode1" presStyleIdx="0" presStyleCnt="4">
        <dgm:presLayoutVars>
          <dgm:bulletEnabled val="1"/>
        </dgm:presLayoutVars>
      </dgm:prSet>
      <dgm:spPr/>
    </dgm:pt>
    <dgm:pt modelId="{1A1FB3BD-1C4A-4972-B630-6E3346C9605C}" type="pres">
      <dgm:prSet presAssocID="{29D60E24-FC36-D84A-9926-69A8480296FA}" presName="sp" presStyleCnt="0"/>
      <dgm:spPr/>
    </dgm:pt>
    <dgm:pt modelId="{8ED38C1A-F7D8-47C6-A4E4-01DC97984AE7}" type="pres">
      <dgm:prSet presAssocID="{C1EEE253-4DD0-9448-A21E-C6E8BAFFF655}" presName="linNode" presStyleCnt="0"/>
      <dgm:spPr/>
    </dgm:pt>
    <dgm:pt modelId="{F06418F3-314E-4AB2-B3B7-D8238EAF8A52}" type="pres">
      <dgm:prSet presAssocID="{C1EEE253-4DD0-9448-A21E-C6E8BAFFF655}" presName="parentText" presStyleLbl="node1" presStyleIdx="1" presStyleCnt="4">
        <dgm:presLayoutVars>
          <dgm:chMax val="1"/>
          <dgm:bulletEnabled val="1"/>
        </dgm:presLayoutVars>
      </dgm:prSet>
      <dgm:spPr/>
    </dgm:pt>
    <dgm:pt modelId="{FCA56C6E-C367-4B58-AE12-A8E889E254BD}" type="pres">
      <dgm:prSet presAssocID="{C1EEE253-4DD0-9448-A21E-C6E8BAFFF655}" presName="descendantText" presStyleLbl="alignAccFollowNode1" presStyleIdx="1" presStyleCnt="4">
        <dgm:presLayoutVars>
          <dgm:bulletEnabled val="1"/>
        </dgm:presLayoutVars>
      </dgm:prSet>
      <dgm:spPr/>
    </dgm:pt>
    <dgm:pt modelId="{4115877A-0CE9-4E2A-A8C4-DF8544ED7EEF}" type="pres">
      <dgm:prSet presAssocID="{194DC21A-A33D-1445-ABCE-B5F8211BB59A}" presName="sp" presStyleCnt="0"/>
      <dgm:spPr/>
    </dgm:pt>
    <dgm:pt modelId="{33A23FE3-89E2-4EF8-8D71-78A5E187C9D6}" type="pres">
      <dgm:prSet presAssocID="{7C13BAC0-7AAC-DC49-956C-5E924E4519E1}" presName="linNode" presStyleCnt="0"/>
      <dgm:spPr/>
    </dgm:pt>
    <dgm:pt modelId="{57AEE30A-02E7-410A-A4E3-9A72CE3A587D}" type="pres">
      <dgm:prSet presAssocID="{7C13BAC0-7AAC-DC49-956C-5E924E4519E1}" presName="parentText" presStyleLbl="node1" presStyleIdx="2" presStyleCnt="4">
        <dgm:presLayoutVars>
          <dgm:chMax val="1"/>
          <dgm:bulletEnabled val="1"/>
        </dgm:presLayoutVars>
      </dgm:prSet>
      <dgm:spPr/>
    </dgm:pt>
    <dgm:pt modelId="{73DF9DC7-E878-48A8-BDF6-5BD52BB8BC1E}" type="pres">
      <dgm:prSet presAssocID="{7C13BAC0-7AAC-DC49-956C-5E924E4519E1}" presName="descendantText" presStyleLbl="alignAccFollowNode1" presStyleIdx="2" presStyleCnt="4">
        <dgm:presLayoutVars>
          <dgm:bulletEnabled val="1"/>
        </dgm:presLayoutVars>
      </dgm:prSet>
      <dgm:spPr/>
    </dgm:pt>
    <dgm:pt modelId="{71382533-F00E-4600-A941-1452CFCC9D2A}" type="pres">
      <dgm:prSet presAssocID="{F962156E-E615-C94D-9435-10DE18A63464}" presName="sp" presStyleCnt="0"/>
      <dgm:spPr/>
    </dgm:pt>
    <dgm:pt modelId="{455ED844-DF64-4B55-B350-7F39E2D4512E}" type="pres">
      <dgm:prSet presAssocID="{FB2662D0-43B9-8D45-B63B-EC0C55C35856}" presName="linNode" presStyleCnt="0"/>
      <dgm:spPr/>
    </dgm:pt>
    <dgm:pt modelId="{C4A8723C-5128-4E89-8916-EBFB1ED2871B}" type="pres">
      <dgm:prSet presAssocID="{FB2662D0-43B9-8D45-B63B-EC0C55C35856}" presName="parentText" presStyleLbl="node1" presStyleIdx="3" presStyleCnt="4">
        <dgm:presLayoutVars>
          <dgm:chMax val="1"/>
          <dgm:bulletEnabled val="1"/>
        </dgm:presLayoutVars>
      </dgm:prSet>
      <dgm:spPr/>
    </dgm:pt>
    <dgm:pt modelId="{86766CDA-83EC-4528-959D-3C93EFB032D0}" type="pres">
      <dgm:prSet presAssocID="{FB2662D0-43B9-8D45-B63B-EC0C55C35856}" presName="descendantText" presStyleLbl="alignAccFollowNode1" presStyleIdx="3" presStyleCnt="4">
        <dgm:presLayoutVars>
          <dgm:bulletEnabled val="1"/>
        </dgm:presLayoutVars>
      </dgm:prSet>
      <dgm:spPr/>
    </dgm:pt>
  </dgm:ptLst>
  <dgm:cxnLst>
    <dgm:cxn modelId="{2B496100-5DA4-394B-9CF4-CDA2B80090D1}" srcId="{72609DBF-8B06-6C42-8A5E-15E83F251204}" destId="{4207CF21-80DE-ED4A-8E50-6588BF4EF37A}" srcOrd="0" destOrd="0" parTransId="{A7C906D2-4217-CA49-8780-673D0738A654}" sibTransId="{29D60E24-FC36-D84A-9926-69A8480296FA}"/>
    <dgm:cxn modelId="{E3B6F10B-67C1-3849-BD04-3C88A0D13FC3}" srcId="{FB2662D0-43B9-8D45-B63B-EC0C55C35856}" destId="{150BAD45-05D3-5640-85C4-7F78DBA4C53E}" srcOrd="0" destOrd="0" parTransId="{87FA6A6C-6D60-ED4A-BC78-C37ECDACF4A5}" sibTransId="{49E2EC13-62C2-2A48-9601-F9DF350B317D}"/>
    <dgm:cxn modelId="{F9D7AC0F-24A6-4796-9786-E1BA7905AE9C}" type="presOf" srcId="{1B75570F-FDF9-0B4E-AEC5-5B08CAC26E89}" destId="{73DF9DC7-E878-48A8-BDF6-5BD52BB8BC1E}" srcOrd="0" destOrd="1" presId="urn:microsoft.com/office/officeart/2005/8/layout/vList5"/>
    <dgm:cxn modelId="{5204C31B-1A92-455A-A139-B0AB46BB3C97}" type="presOf" srcId="{D0919C08-7DE5-A241-9FC6-314A81FA497C}" destId="{E0FA3D38-713F-4308-97A1-1755079EDECC}" srcOrd="0" destOrd="0" presId="urn:microsoft.com/office/officeart/2005/8/layout/vList5"/>
    <dgm:cxn modelId="{38798E2F-F0FA-3E41-A765-6A01A5538759}" srcId="{7C13BAC0-7AAC-DC49-956C-5E924E4519E1}" destId="{1B75570F-FDF9-0B4E-AEC5-5B08CAC26E89}" srcOrd="1" destOrd="0" parTransId="{4418A110-EC3E-9E42-B01B-ED6E63062D05}" sibTransId="{FE2C21C5-5E8D-734E-A00D-FA0FBB22CA9E}"/>
    <dgm:cxn modelId="{F43F4632-85B1-6846-B810-AF37E8232150}" srcId="{C1EEE253-4DD0-9448-A21E-C6E8BAFFF655}" destId="{3AC46DF0-BE9B-D04A-95FA-6395305470E0}" srcOrd="1" destOrd="0" parTransId="{41C2154F-A3D7-8741-A9EA-3FA327FABB62}" sibTransId="{B44113E0-385E-724E-81FF-5CB5F9E74115}"/>
    <dgm:cxn modelId="{CD82425F-4AD6-428D-B1F8-DCA0E0E76F61}" type="presOf" srcId="{150BAD45-05D3-5640-85C4-7F78DBA4C53E}" destId="{86766CDA-83EC-4528-959D-3C93EFB032D0}" srcOrd="0" destOrd="0" presId="urn:microsoft.com/office/officeart/2005/8/layout/vList5"/>
    <dgm:cxn modelId="{A65E7D60-1684-4A3C-A555-96DF28E62780}" type="presOf" srcId="{30C326A1-7FA6-B242-AE49-AAC5AC0DB1A2}" destId="{E0FA3D38-713F-4308-97A1-1755079EDECC}" srcOrd="0" destOrd="3" presId="urn:microsoft.com/office/officeart/2005/8/layout/vList5"/>
    <dgm:cxn modelId="{B11F1E47-CA19-4DE4-93DC-06D3C2E2C3F1}" type="presOf" srcId="{72609DBF-8B06-6C42-8A5E-15E83F251204}" destId="{D8123EF9-20E0-4D2A-8958-EA8D4417934F}" srcOrd="0" destOrd="0" presId="urn:microsoft.com/office/officeart/2005/8/layout/vList5"/>
    <dgm:cxn modelId="{14DEFB47-B2C3-C449-ACAE-90F7E15B9B2F}" srcId="{4207CF21-80DE-ED4A-8E50-6588BF4EF37A}" destId="{BB44083F-D70F-ED42-AF0D-BAA25103FFFE}" srcOrd="1" destOrd="0" parTransId="{80965553-238A-7F4A-B7BF-1D55E1BFB0E4}" sibTransId="{CF293019-ADED-574C-BB6F-B0C2038A5BC0}"/>
    <dgm:cxn modelId="{7D3EB64A-7528-4B23-ADDB-84037E23A458}" type="presOf" srcId="{BB44083F-D70F-ED42-AF0D-BAA25103FFFE}" destId="{E0FA3D38-713F-4308-97A1-1755079EDECC}" srcOrd="0" destOrd="1" presId="urn:microsoft.com/office/officeart/2005/8/layout/vList5"/>
    <dgm:cxn modelId="{B24F436D-0E72-4845-96EC-DF994F2058F7}" type="presOf" srcId="{3AC46DF0-BE9B-D04A-95FA-6395305470E0}" destId="{FCA56C6E-C367-4B58-AE12-A8E889E254BD}" srcOrd="0" destOrd="1" presId="urn:microsoft.com/office/officeart/2005/8/layout/vList5"/>
    <dgm:cxn modelId="{61901054-FB2F-1C4A-9F51-734549B47E7D}" srcId="{FB2662D0-43B9-8D45-B63B-EC0C55C35856}" destId="{52065392-38E0-9242-B6F2-25045BA93FB6}" srcOrd="1" destOrd="0" parTransId="{2DE4916D-4CC4-4A43-A84B-201AC6AEE178}" sibTransId="{F62F7206-F78A-104A-BF92-2036FC0FAD97}"/>
    <dgm:cxn modelId="{81098275-D70A-DB4A-ABC2-58C1B8D57D1A}" srcId="{72609DBF-8B06-6C42-8A5E-15E83F251204}" destId="{C1EEE253-4DD0-9448-A21E-C6E8BAFFF655}" srcOrd="1" destOrd="0" parTransId="{C80A2699-F6EB-2D4E-BDEE-49BBB97E82E8}" sibTransId="{194DC21A-A33D-1445-ABCE-B5F8211BB59A}"/>
    <dgm:cxn modelId="{5DF64056-F9CB-9F47-9126-07A2D2D1A55C}" srcId="{7C13BAC0-7AAC-DC49-956C-5E924E4519E1}" destId="{3B945D19-7AF8-1848-B62D-E69F23AC141A}" srcOrd="0" destOrd="0" parTransId="{404A01A8-7C7A-AC45-9FAB-DF5303496ADD}" sibTransId="{3CFFB629-B4CF-DE4D-9FBF-1F0F6B97732C}"/>
    <dgm:cxn modelId="{2BEB1681-8550-3B4A-9864-9D0184DC055F}" srcId="{4207CF21-80DE-ED4A-8E50-6588BF4EF37A}" destId="{5D805B28-6C9D-6A4B-8996-8455B84A60FB}" srcOrd="2" destOrd="0" parTransId="{441CEF8E-5B6E-4F49-8ADC-830AF5B8A66C}" sibTransId="{AED07933-753D-EE44-AFC1-287489E979DD}"/>
    <dgm:cxn modelId="{FBA4C381-AE3E-C247-8C73-C09F01D24487}" srcId="{FB2662D0-43B9-8D45-B63B-EC0C55C35856}" destId="{26E49B38-0F47-E14C-8FEA-58A11C85A241}" srcOrd="2" destOrd="0" parTransId="{30F6B796-DDB0-A441-92C7-29DBD54CA83F}" sibTransId="{BB5B9A60-403A-D844-8D0B-C13127E51CAA}"/>
    <dgm:cxn modelId="{06654391-9A13-844C-AB0F-94730C03F385}" srcId="{4207CF21-80DE-ED4A-8E50-6588BF4EF37A}" destId="{D0919C08-7DE5-A241-9FC6-314A81FA497C}" srcOrd="0" destOrd="0" parTransId="{81C46951-6C6C-4A4D-87BC-9F39DB7F65B7}" sibTransId="{717DC365-E5AB-474F-A731-C935510B152A}"/>
    <dgm:cxn modelId="{A028B591-6F61-42C4-B94D-E1ABFCE59A92}" type="presOf" srcId="{7C13BAC0-7AAC-DC49-956C-5E924E4519E1}" destId="{57AEE30A-02E7-410A-A4E3-9A72CE3A587D}" srcOrd="0" destOrd="0" presId="urn:microsoft.com/office/officeart/2005/8/layout/vList5"/>
    <dgm:cxn modelId="{BDB05596-5FAA-4DB8-8E5F-5D4D6A5E736E}" type="presOf" srcId="{4207CF21-80DE-ED4A-8E50-6588BF4EF37A}" destId="{C24A4D80-18B7-49AE-816A-033A209BDE6D}" srcOrd="0" destOrd="0" presId="urn:microsoft.com/office/officeart/2005/8/layout/vList5"/>
    <dgm:cxn modelId="{BC498499-F848-4F16-AECB-D7891B5F7145}" type="presOf" srcId="{26E49B38-0F47-E14C-8FEA-58A11C85A241}" destId="{86766CDA-83EC-4528-959D-3C93EFB032D0}" srcOrd="0" destOrd="2" presId="urn:microsoft.com/office/officeart/2005/8/layout/vList5"/>
    <dgm:cxn modelId="{E621349F-3D46-4679-B104-1C1DFBB07828}" type="presOf" srcId="{52065392-38E0-9242-B6F2-25045BA93FB6}" destId="{86766CDA-83EC-4528-959D-3C93EFB032D0}" srcOrd="0" destOrd="1" presId="urn:microsoft.com/office/officeart/2005/8/layout/vList5"/>
    <dgm:cxn modelId="{A0B41CB2-E6B2-41BC-87F6-2C75BB3AB5AB}" type="presOf" srcId="{3B945D19-7AF8-1848-B62D-E69F23AC141A}" destId="{73DF9DC7-E878-48A8-BDF6-5BD52BB8BC1E}" srcOrd="0" destOrd="0" presId="urn:microsoft.com/office/officeart/2005/8/layout/vList5"/>
    <dgm:cxn modelId="{7C2EB6B2-9B9F-4267-A5A9-6562BC7420C4}" type="presOf" srcId="{E690D9E0-3407-B042-8E4B-B6E525AB81FB}" destId="{FCA56C6E-C367-4B58-AE12-A8E889E254BD}" srcOrd="0" destOrd="0" presId="urn:microsoft.com/office/officeart/2005/8/layout/vList5"/>
    <dgm:cxn modelId="{8693CCD1-E9AD-764B-917E-02ADD2E71EE7}" srcId="{72609DBF-8B06-6C42-8A5E-15E83F251204}" destId="{FB2662D0-43B9-8D45-B63B-EC0C55C35856}" srcOrd="3" destOrd="0" parTransId="{B1681310-6D2D-DA4F-8489-88A353CD6327}" sibTransId="{109EB629-B77C-9840-B926-A39076D186B3}"/>
    <dgm:cxn modelId="{1E613AD9-A811-384E-B46C-CB1D5547342F}" srcId="{72609DBF-8B06-6C42-8A5E-15E83F251204}" destId="{7C13BAC0-7AAC-DC49-956C-5E924E4519E1}" srcOrd="2" destOrd="0" parTransId="{7A28DAE2-0DA6-6B4B-8804-C9885FBAEFA4}" sibTransId="{F962156E-E615-C94D-9435-10DE18A63464}"/>
    <dgm:cxn modelId="{780951DC-9F15-417E-9AFA-EF086BB0A90F}" type="presOf" srcId="{5D805B28-6C9D-6A4B-8996-8455B84A60FB}" destId="{E0FA3D38-713F-4308-97A1-1755079EDECC}" srcOrd="0" destOrd="2" presId="urn:microsoft.com/office/officeart/2005/8/layout/vList5"/>
    <dgm:cxn modelId="{13030CE0-A272-4DFA-8DA5-6CF06CB67AB7}" type="presOf" srcId="{FB2662D0-43B9-8D45-B63B-EC0C55C35856}" destId="{C4A8723C-5128-4E89-8916-EBFB1ED2871B}" srcOrd="0" destOrd="0" presId="urn:microsoft.com/office/officeart/2005/8/layout/vList5"/>
    <dgm:cxn modelId="{A41E34E6-2B49-444D-BF07-A8B0BF3D5AB3}" srcId="{4207CF21-80DE-ED4A-8E50-6588BF4EF37A}" destId="{30C326A1-7FA6-B242-AE49-AAC5AC0DB1A2}" srcOrd="3" destOrd="0" parTransId="{0CB4322D-8B6A-A540-9F9D-5FD07D0C2CD1}" sibTransId="{37310B1C-5711-104D-9ADB-E4C326268BB4}"/>
    <dgm:cxn modelId="{1CC1ECF4-AE3D-4FA4-BA53-0B75AE562F03}" type="presOf" srcId="{C1EEE253-4DD0-9448-A21E-C6E8BAFFF655}" destId="{F06418F3-314E-4AB2-B3B7-D8238EAF8A52}" srcOrd="0" destOrd="0" presId="urn:microsoft.com/office/officeart/2005/8/layout/vList5"/>
    <dgm:cxn modelId="{C94E08FB-05F8-6A48-A8CA-022F46C656A7}" srcId="{C1EEE253-4DD0-9448-A21E-C6E8BAFFF655}" destId="{E690D9E0-3407-B042-8E4B-B6E525AB81FB}" srcOrd="0" destOrd="0" parTransId="{EC20BA9D-89F3-B149-BCC0-50F32EC2E5D1}" sibTransId="{A379D982-1CDF-0748-8E1C-E0D05D4EC2F0}"/>
    <dgm:cxn modelId="{D3B2DEF5-9F36-4C56-95E8-6453C8F2B343}" type="presParOf" srcId="{D8123EF9-20E0-4D2A-8958-EA8D4417934F}" destId="{D0C6862F-5A97-49F8-B10F-67AD52B7823D}" srcOrd="0" destOrd="0" presId="urn:microsoft.com/office/officeart/2005/8/layout/vList5"/>
    <dgm:cxn modelId="{79AAB278-75DF-4B9A-B44F-A1D66E6ED512}" type="presParOf" srcId="{D0C6862F-5A97-49F8-B10F-67AD52B7823D}" destId="{C24A4D80-18B7-49AE-816A-033A209BDE6D}" srcOrd="0" destOrd="0" presId="urn:microsoft.com/office/officeart/2005/8/layout/vList5"/>
    <dgm:cxn modelId="{2B195455-7E01-4D99-A31D-DA06E4D8A8AE}" type="presParOf" srcId="{D0C6862F-5A97-49F8-B10F-67AD52B7823D}" destId="{E0FA3D38-713F-4308-97A1-1755079EDECC}" srcOrd="1" destOrd="0" presId="urn:microsoft.com/office/officeart/2005/8/layout/vList5"/>
    <dgm:cxn modelId="{EFC692C9-63CE-4F74-AACA-2DEAA7375650}" type="presParOf" srcId="{D8123EF9-20E0-4D2A-8958-EA8D4417934F}" destId="{1A1FB3BD-1C4A-4972-B630-6E3346C9605C}" srcOrd="1" destOrd="0" presId="urn:microsoft.com/office/officeart/2005/8/layout/vList5"/>
    <dgm:cxn modelId="{E2E9BFDA-DF1E-4778-9D38-C0A28EA9A7FF}" type="presParOf" srcId="{D8123EF9-20E0-4D2A-8958-EA8D4417934F}" destId="{8ED38C1A-F7D8-47C6-A4E4-01DC97984AE7}" srcOrd="2" destOrd="0" presId="urn:microsoft.com/office/officeart/2005/8/layout/vList5"/>
    <dgm:cxn modelId="{23A23D82-2D26-41A2-BAD4-AD9175D7F230}" type="presParOf" srcId="{8ED38C1A-F7D8-47C6-A4E4-01DC97984AE7}" destId="{F06418F3-314E-4AB2-B3B7-D8238EAF8A52}" srcOrd="0" destOrd="0" presId="urn:microsoft.com/office/officeart/2005/8/layout/vList5"/>
    <dgm:cxn modelId="{1391A284-20D3-4647-AEF6-7752D113BD23}" type="presParOf" srcId="{8ED38C1A-F7D8-47C6-A4E4-01DC97984AE7}" destId="{FCA56C6E-C367-4B58-AE12-A8E889E254BD}" srcOrd="1" destOrd="0" presId="urn:microsoft.com/office/officeart/2005/8/layout/vList5"/>
    <dgm:cxn modelId="{33DED4B5-1DC8-4B15-80F4-DA85ABE3CD3E}" type="presParOf" srcId="{D8123EF9-20E0-4D2A-8958-EA8D4417934F}" destId="{4115877A-0CE9-4E2A-A8C4-DF8544ED7EEF}" srcOrd="3" destOrd="0" presId="urn:microsoft.com/office/officeart/2005/8/layout/vList5"/>
    <dgm:cxn modelId="{924E67DA-FC57-48A9-9C6A-A97E762493F0}" type="presParOf" srcId="{D8123EF9-20E0-4D2A-8958-EA8D4417934F}" destId="{33A23FE3-89E2-4EF8-8D71-78A5E187C9D6}" srcOrd="4" destOrd="0" presId="urn:microsoft.com/office/officeart/2005/8/layout/vList5"/>
    <dgm:cxn modelId="{24CD476C-40B5-4616-B6C6-C12B322C63DB}" type="presParOf" srcId="{33A23FE3-89E2-4EF8-8D71-78A5E187C9D6}" destId="{57AEE30A-02E7-410A-A4E3-9A72CE3A587D}" srcOrd="0" destOrd="0" presId="urn:microsoft.com/office/officeart/2005/8/layout/vList5"/>
    <dgm:cxn modelId="{A5A858D1-3B63-4A26-B78B-A115BD4253EC}" type="presParOf" srcId="{33A23FE3-89E2-4EF8-8D71-78A5E187C9D6}" destId="{73DF9DC7-E878-48A8-BDF6-5BD52BB8BC1E}" srcOrd="1" destOrd="0" presId="urn:microsoft.com/office/officeart/2005/8/layout/vList5"/>
    <dgm:cxn modelId="{800A45D2-1B22-40EA-9583-140FA9FC72CC}" type="presParOf" srcId="{D8123EF9-20E0-4D2A-8958-EA8D4417934F}" destId="{71382533-F00E-4600-A941-1452CFCC9D2A}" srcOrd="5" destOrd="0" presId="urn:microsoft.com/office/officeart/2005/8/layout/vList5"/>
    <dgm:cxn modelId="{471A5CA1-6060-4682-8E5F-2B063695F2AD}" type="presParOf" srcId="{D8123EF9-20E0-4D2A-8958-EA8D4417934F}" destId="{455ED844-DF64-4B55-B350-7F39E2D4512E}" srcOrd="6" destOrd="0" presId="urn:microsoft.com/office/officeart/2005/8/layout/vList5"/>
    <dgm:cxn modelId="{9A513A0F-8299-4B63-A391-7BD633DAE837}" type="presParOf" srcId="{455ED844-DF64-4B55-B350-7F39E2D4512E}" destId="{C4A8723C-5128-4E89-8916-EBFB1ED2871B}" srcOrd="0" destOrd="0" presId="urn:microsoft.com/office/officeart/2005/8/layout/vList5"/>
    <dgm:cxn modelId="{90BE7199-F044-4330-B014-1387C0FD9F9B}" type="presParOf" srcId="{455ED844-DF64-4B55-B350-7F39E2D4512E}" destId="{86766CDA-83EC-4528-959D-3C93EFB032D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494FDB-18F7-431D-9775-354A5599500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0F2138A-2C9A-4A86-88D3-645BB7F59917}">
      <dgm:prSet/>
      <dgm:spPr/>
      <dgm:t>
        <a:bodyPr/>
        <a:lstStyle/>
        <a:p>
          <a:r>
            <a:rPr lang="en-US"/>
            <a:t>In this section:</a:t>
          </a:r>
        </a:p>
      </dgm:t>
    </dgm:pt>
    <dgm:pt modelId="{89AB4DB9-01A1-4DBC-83CC-87352D112848}" type="parTrans" cxnId="{FEA3A030-27EE-4290-8FFF-67B626055CA1}">
      <dgm:prSet/>
      <dgm:spPr/>
      <dgm:t>
        <a:bodyPr/>
        <a:lstStyle/>
        <a:p>
          <a:endParaRPr lang="en-US"/>
        </a:p>
      </dgm:t>
    </dgm:pt>
    <dgm:pt modelId="{7AABE807-F98A-4851-AE16-534886F4AD58}" type="sibTrans" cxnId="{FEA3A030-27EE-4290-8FFF-67B626055CA1}">
      <dgm:prSet/>
      <dgm:spPr/>
      <dgm:t>
        <a:bodyPr/>
        <a:lstStyle/>
        <a:p>
          <a:endParaRPr lang="en-US"/>
        </a:p>
      </dgm:t>
    </dgm:pt>
    <dgm:pt modelId="{C22FDE29-0EB3-4EC9-A37F-734DEC69EA66}">
      <dgm:prSet/>
      <dgm:spPr/>
      <dgm:t>
        <a:bodyPr/>
        <a:lstStyle/>
        <a:p>
          <a:r>
            <a:rPr lang="en-US"/>
            <a:t>You’ll understand the definition of a Circular Economy Business Model</a:t>
          </a:r>
        </a:p>
      </dgm:t>
    </dgm:pt>
    <dgm:pt modelId="{C87ADF7E-61BD-495B-8A1A-F88774C4F128}" type="parTrans" cxnId="{0D3FDB35-6A1E-4CEF-AF46-DD7C780DF805}">
      <dgm:prSet/>
      <dgm:spPr/>
      <dgm:t>
        <a:bodyPr/>
        <a:lstStyle/>
        <a:p>
          <a:endParaRPr lang="en-US"/>
        </a:p>
      </dgm:t>
    </dgm:pt>
    <dgm:pt modelId="{064225CE-EE88-4F26-B818-99964429092A}" type="sibTrans" cxnId="{0D3FDB35-6A1E-4CEF-AF46-DD7C780DF805}">
      <dgm:prSet/>
      <dgm:spPr/>
      <dgm:t>
        <a:bodyPr/>
        <a:lstStyle/>
        <a:p>
          <a:endParaRPr lang="en-US"/>
        </a:p>
      </dgm:t>
    </dgm:pt>
    <dgm:pt modelId="{B34B170B-6FC6-4A79-8737-76429BE620A0}">
      <dgm:prSet/>
      <dgm:spPr/>
      <dgm:t>
        <a:bodyPr/>
        <a:lstStyle/>
        <a:p>
          <a:r>
            <a:rPr lang="en-US"/>
            <a:t>The key elements that make up a CE Business Model will be laid out, providing a framework for the rest of this section</a:t>
          </a:r>
        </a:p>
      </dgm:t>
    </dgm:pt>
    <dgm:pt modelId="{B308CE13-A86D-4B34-9BB1-0403A664E500}" type="parTrans" cxnId="{5BCEF7F9-FB86-4940-8424-67965BCD6DB5}">
      <dgm:prSet/>
      <dgm:spPr/>
      <dgm:t>
        <a:bodyPr/>
        <a:lstStyle/>
        <a:p>
          <a:endParaRPr lang="en-US"/>
        </a:p>
      </dgm:t>
    </dgm:pt>
    <dgm:pt modelId="{8DEEF108-31CE-481B-A2D3-9145FA2D5A9F}" type="sibTrans" cxnId="{5BCEF7F9-FB86-4940-8424-67965BCD6DB5}">
      <dgm:prSet/>
      <dgm:spPr/>
      <dgm:t>
        <a:bodyPr/>
        <a:lstStyle/>
        <a:p>
          <a:endParaRPr lang="en-US"/>
        </a:p>
      </dgm:t>
    </dgm:pt>
    <dgm:pt modelId="{8DF0A359-E205-47E6-B9FA-5C08041107E6}" type="pres">
      <dgm:prSet presAssocID="{95494FDB-18F7-431D-9775-354A55995007}" presName="vert0" presStyleCnt="0">
        <dgm:presLayoutVars>
          <dgm:dir/>
          <dgm:animOne val="branch"/>
          <dgm:animLvl val="lvl"/>
        </dgm:presLayoutVars>
      </dgm:prSet>
      <dgm:spPr/>
    </dgm:pt>
    <dgm:pt modelId="{B360794B-2777-4004-84EC-1A06FF7C27C8}" type="pres">
      <dgm:prSet presAssocID="{F0F2138A-2C9A-4A86-88D3-645BB7F59917}" presName="thickLine" presStyleLbl="alignNode1" presStyleIdx="0" presStyleCnt="1"/>
      <dgm:spPr/>
    </dgm:pt>
    <dgm:pt modelId="{5EA17FA4-8622-46F4-BB4C-328397E835DD}" type="pres">
      <dgm:prSet presAssocID="{F0F2138A-2C9A-4A86-88D3-645BB7F59917}" presName="horz1" presStyleCnt="0"/>
      <dgm:spPr/>
    </dgm:pt>
    <dgm:pt modelId="{7C87EF1D-50D2-494D-8322-6682E643736E}" type="pres">
      <dgm:prSet presAssocID="{F0F2138A-2C9A-4A86-88D3-645BB7F59917}" presName="tx1" presStyleLbl="revTx" presStyleIdx="0" presStyleCnt="3"/>
      <dgm:spPr/>
    </dgm:pt>
    <dgm:pt modelId="{F1E5623C-F397-4EC8-ABE0-9D970696A037}" type="pres">
      <dgm:prSet presAssocID="{F0F2138A-2C9A-4A86-88D3-645BB7F59917}" presName="vert1" presStyleCnt="0"/>
      <dgm:spPr/>
    </dgm:pt>
    <dgm:pt modelId="{59364FB5-822B-4845-992B-4F957A6C85CA}" type="pres">
      <dgm:prSet presAssocID="{C22FDE29-0EB3-4EC9-A37F-734DEC69EA66}" presName="vertSpace2a" presStyleCnt="0"/>
      <dgm:spPr/>
    </dgm:pt>
    <dgm:pt modelId="{D2A0C4BB-BD89-4B31-B411-E55A0F3F7E49}" type="pres">
      <dgm:prSet presAssocID="{C22FDE29-0EB3-4EC9-A37F-734DEC69EA66}" presName="horz2" presStyleCnt="0"/>
      <dgm:spPr/>
    </dgm:pt>
    <dgm:pt modelId="{C67DEC3D-788D-44EB-B914-D4668A577A49}" type="pres">
      <dgm:prSet presAssocID="{C22FDE29-0EB3-4EC9-A37F-734DEC69EA66}" presName="horzSpace2" presStyleCnt="0"/>
      <dgm:spPr/>
    </dgm:pt>
    <dgm:pt modelId="{67C527ED-2DFE-41B5-9966-ADCFEE1B0D23}" type="pres">
      <dgm:prSet presAssocID="{C22FDE29-0EB3-4EC9-A37F-734DEC69EA66}" presName="tx2" presStyleLbl="revTx" presStyleIdx="1" presStyleCnt="3"/>
      <dgm:spPr/>
    </dgm:pt>
    <dgm:pt modelId="{BF6DEC9B-612C-489D-8B27-FB09FE24E85B}" type="pres">
      <dgm:prSet presAssocID="{C22FDE29-0EB3-4EC9-A37F-734DEC69EA66}" presName="vert2" presStyleCnt="0"/>
      <dgm:spPr/>
    </dgm:pt>
    <dgm:pt modelId="{722BBD1B-E985-4319-9754-E34DC97C3FEF}" type="pres">
      <dgm:prSet presAssocID="{C22FDE29-0EB3-4EC9-A37F-734DEC69EA66}" presName="thinLine2b" presStyleLbl="callout" presStyleIdx="0" presStyleCnt="2"/>
      <dgm:spPr/>
    </dgm:pt>
    <dgm:pt modelId="{3B594595-1797-4E86-9443-45A0E1686348}" type="pres">
      <dgm:prSet presAssocID="{C22FDE29-0EB3-4EC9-A37F-734DEC69EA66}" presName="vertSpace2b" presStyleCnt="0"/>
      <dgm:spPr/>
    </dgm:pt>
    <dgm:pt modelId="{9C73D9A0-8C88-4B4D-A126-D0EF9B9BF3DC}" type="pres">
      <dgm:prSet presAssocID="{B34B170B-6FC6-4A79-8737-76429BE620A0}" presName="horz2" presStyleCnt="0"/>
      <dgm:spPr/>
    </dgm:pt>
    <dgm:pt modelId="{536544C7-FBFB-4DAE-938D-2CE76B9B534F}" type="pres">
      <dgm:prSet presAssocID="{B34B170B-6FC6-4A79-8737-76429BE620A0}" presName="horzSpace2" presStyleCnt="0"/>
      <dgm:spPr/>
    </dgm:pt>
    <dgm:pt modelId="{64B68B05-83E6-42A5-AA57-4220EA2BF1F7}" type="pres">
      <dgm:prSet presAssocID="{B34B170B-6FC6-4A79-8737-76429BE620A0}" presName="tx2" presStyleLbl="revTx" presStyleIdx="2" presStyleCnt="3"/>
      <dgm:spPr/>
    </dgm:pt>
    <dgm:pt modelId="{44D08CE2-5650-4C40-B82B-CCAEDFB305BF}" type="pres">
      <dgm:prSet presAssocID="{B34B170B-6FC6-4A79-8737-76429BE620A0}" presName="vert2" presStyleCnt="0"/>
      <dgm:spPr/>
    </dgm:pt>
    <dgm:pt modelId="{A3313FEB-B722-414F-9AAD-94A8EBAFF437}" type="pres">
      <dgm:prSet presAssocID="{B34B170B-6FC6-4A79-8737-76429BE620A0}" presName="thinLine2b" presStyleLbl="callout" presStyleIdx="1" presStyleCnt="2"/>
      <dgm:spPr/>
    </dgm:pt>
    <dgm:pt modelId="{07B1C0CF-5FD8-440B-B898-73CC161E5EAC}" type="pres">
      <dgm:prSet presAssocID="{B34B170B-6FC6-4A79-8737-76429BE620A0}" presName="vertSpace2b" presStyleCnt="0"/>
      <dgm:spPr/>
    </dgm:pt>
  </dgm:ptLst>
  <dgm:cxnLst>
    <dgm:cxn modelId="{FEA3A030-27EE-4290-8FFF-67B626055CA1}" srcId="{95494FDB-18F7-431D-9775-354A55995007}" destId="{F0F2138A-2C9A-4A86-88D3-645BB7F59917}" srcOrd="0" destOrd="0" parTransId="{89AB4DB9-01A1-4DBC-83CC-87352D112848}" sibTransId="{7AABE807-F98A-4851-AE16-534886F4AD58}"/>
    <dgm:cxn modelId="{0D3FDB35-6A1E-4CEF-AF46-DD7C780DF805}" srcId="{F0F2138A-2C9A-4A86-88D3-645BB7F59917}" destId="{C22FDE29-0EB3-4EC9-A37F-734DEC69EA66}" srcOrd="0" destOrd="0" parTransId="{C87ADF7E-61BD-495B-8A1A-F88774C4F128}" sibTransId="{064225CE-EE88-4F26-B818-99964429092A}"/>
    <dgm:cxn modelId="{8C471038-2C95-4739-B298-D19D61EF5202}" type="presOf" srcId="{C22FDE29-0EB3-4EC9-A37F-734DEC69EA66}" destId="{67C527ED-2DFE-41B5-9966-ADCFEE1B0D23}" srcOrd="0" destOrd="0" presId="urn:microsoft.com/office/officeart/2008/layout/LinedList"/>
    <dgm:cxn modelId="{98E49145-9ADF-4B72-91A3-B59DD5304A84}" type="presOf" srcId="{95494FDB-18F7-431D-9775-354A55995007}" destId="{8DF0A359-E205-47E6-B9FA-5C08041107E6}" srcOrd="0" destOrd="0" presId="urn:microsoft.com/office/officeart/2008/layout/LinedList"/>
    <dgm:cxn modelId="{EAC54CBA-6961-4472-AE78-9CC240039477}" type="presOf" srcId="{B34B170B-6FC6-4A79-8737-76429BE620A0}" destId="{64B68B05-83E6-42A5-AA57-4220EA2BF1F7}" srcOrd="0" destOrd="0" presId="urn:microsoft.com/office/officeart/2008/layout/LinedList"/>
    <dgm:cxn modelId="{B8758AC9-595B-4222-AFE2-F841EA90355D}" type="presOf" srcId="{F0F2138A-2C9A-4A86-88D3-645BB7F59917}" destId="{7C87EF1D-50D2-494D-8322-6682E643736E}" srcOrd="0" destOrd="0" presId="urn:microsoft.com/office/officeart/2008/layout/LinedList"/>
    <dgm:cxn modelId="{5BCEF7F9-FB86-4940-8424-67965BCD6DB5}" srcId="{F0F2138A-2C9A-4A86-88D3-645BB7F59917}" destId="{B34B170B-6FC6-4A79-8737-76429BE620A0}" srcOrd="1" destOrd="0" parTransId="{B308CE13-A86D-4B34-9BB1-0403A664E500}" sibTransId="{8DEEF108-31CE-481B-A2D3-9145FA2D5A9F}"/>
    <dgm:cxn modelId="{A50E7AE7-231A-4B37-8455-E8E4BE39409C}" type="presParOf" srcId="{8DF0A359-E205-47E6-B9FA-5C08041107E6}" destId="{B360794B-2777-4004-84EC-1A06FF7C27C8}" srcOrd="0" destOrd="0" presId="urn:microsoft.com/office/officeart/2008/layout/LinedList"/>
    <dgm:cxn modelId="{B6C915BB-9A74-4AD4-BE2F-45C53E77269D}" type="presParOf" srcId="{8DF0A359-E205-47E6-B9FA-5C08041107E6}" destId="{5EA17FA4-8622-46F4-BB4C-328397E835DD}" srcOrd="1" destOrd="0" presId="urn:microsoft.com/office/officeart/2008/layout/LinedList"/>
    <dgm:cxn modelId="{8BBF9996-0760-4FB8-8830-94AB0415C478}" type="presParOf" srcId="{5EA17FA4-8622-46F4-BB4C-328397E835DD}" destId="{7C87EF1D-50D2-494D-8322-6682E643736E}" srcOrd="0" destOrd="0" presId="urn:microsoft.com/office/officeart/2008/layout/LinedList"/>
    <dgm:cxn modelId="{F8F1B612-8094-48B9-A7E9-959CB4F7A821}" type="presParOf" srcId="{5EA17FA4-8622-46F4-BB4C-328397E835DD}" destId="{F1E5623C-F397-4EC8-ABE0-9D970696A037}" srcOrd="1" destOrd="0" presId="urn:microsoft.com/office/officeart/2008/layout/LinedList"/>
    <dgm:cxn modelId="{37B95A8C-45A3-4D25-8FAD-5005D451877D}" type="presParOf" srcId="{F1E5623C-F397-4EC8-ABE0-9D970696A037}" destId="{59364FB5-822B-4845-992B-4F957A6C85CA}" srcOrd="0" destOrd="0" presId="urn:microsoft.com/office/officeart/2008/layout/LinedList"/>
    <dgm:cxn modelId="{DDC6D25E-1971-4E7C-AE32-9475E5A8E8F4}" type="presParOf" srcId="{F1E5623C-F397-4EC8-ABE0-9D970696A037}" destId="{D2A0C4BB-BD89-4B31-B411-E55A0F3F7E49}" srcOrd="1" destOrd="0" presId="urn:microsoft.com/office/officeart/2008/layout/LinedList"/>
    <dgm:cxn modelId="{A0688958-9343-41A9-B040-9CDBE3E3257E}" type="presParOf" srcId="{D2A0C4BB-BD89-4B31-B411-E55A0F3F7E49}" destId="{C67DEC3D-788D-44EB-B914-D4668A577A49}" srcOrd="0" destOrd="0" presId="urn:microsoft.com/office/officeart/2008/layout/LinedList"/>
    <dgm:cxn modelId="{8C0CA220-A565-48CA-B49B-E3E14F660060}" type="presParOf" srcId="{D2A0C4BB-BD89-4B31-B411-E55A0F3F7E49}" destId="{67C527ED-2DFE-41B5-9966-ADCFEE1B0D23}" srcOrd="1" destOrd="0" presId="urn:microsoft.com/office/officeart/2008/layout/LinedList"/>
    <dgm:cxn modelId="{C69FA6A5-7159-4D12-8282-D3247145ED72}" type="presParOf" srcId="{D2A0C4BB-BD89-4B31-B411-E55A0F3F7E49}" destId="{BF6DEC9B-612C-489D-8B27-FB09FE24E85B}" srcOrd="2" destOrd="0" presId="urn:microsoft.com/office/officeart/2008/layout/LinedList"/>
    <dgm:cxn modelId="{92CA4C25-D516-4D41-B117-6E2D86EFBED2}" type="presParOf" srcId="{F1E5623C-F397-4EC8-ABE0-9D970696A037}" destId="{722BBD1B-E985-4319-9754-E34DC97C3FEF}" srcOrd="2" destOrd="0" presId="urn:microsoft.com/office/officeart/2008/layout/LinedList"/>
    <dgm:cxn modelId="{6D19FB7F-E687-495B-B73D-ACD79EA724D4}" type="presParOf" srcId="{F1E5623C-F397-4EC8-ABE0-9D970696A037}" destId="{3B594595-1797-4E86-9443-45A0E1686348}" srcOrd="3" destOrd="0" presId="urn:microsoft.com/office/officeart/2008/layout/LinedList"/>
    <dgm:cxn modelId="{9E2096DA-66E6-4A09-A622-ED348A2FA755}" type="presParOf" srcId="{F1E5623C-F397-4EC8-ABE0-9D970696A037}" destId="{9C73D9A0-8C88-4B4D-A126-D0EF9B9BF3DC}" srcOrd="4" destOrd="0" presId="urn:microsoft.com/office/officeart/2008/layout/LinedList"/>
    <dgm:cxn modelId="{F0861F9E-43B9-48BD-8F41-DAF3A96FFCE1}" type="presParOf" srcId="{9C73D9A0-8C88-4B4D-A126-D0EF9B9BF3DC}" destId="{536544C7-FBFB-4DAE-938D-2CE76B9B534F}" srcOrd="0" destOrd="0" presId="urn:microsoft.com/office/officeart/2008/layout/LinedList"/>
    <dgm:cxn modelId="{47482474-7F7A-41F2-8590-3E1637A40028}" type="presParOf" srcId="{9C73D9A0-8C88-4B4D-A126-D0EF9B9BF3DC}" destId="{64B68B05-83E6-42A5-AA57-4220EA2BF1F7}" srcOrd="1" destOrd="0" presId="urn:microsoft.com/office/officeart/2008/layout/LinedList"/>
    <dgm:cxn modelId="{D7C0A878-2B4D-4EF7-B100-28F477080A21}" type="presParOf" srcId="{9C73D9A0-8C88-4B4D-A126-D0EF9B9BF3DC}" destId="{44D08CE2-5650-4C40-B82B-CCAEDFB305BF}" srcOrd="2" destOrd="0" presId="urn:microsoft.com/office/officeart/2008/layout/LinedList"/>
    <dgm:cxn modelId="{FC0AB46C-0E24-4486-AE0B-544A277B4B00}" type="presParOf" srcId="{F1E5623C-F397-4EC8-ABE0-9D970696A037}" destId="{A3313FEB-B722-414F-9AAD-94A8EBAFF437}" srcOrd="5" destOrd="0" presId="urn:microsoft.com/office/officeart/2008/layout/LinedList"/>
    <dgm:cxn modelId="{25EC0629-AEEB-4805-B21F-770E4D841080}" type="presParOf" srcId="{F1E5623C-F397-4EC8-ABE0-9D970696A037}" destId="{07B1C0CF-5FD8-440B-B898-73CC161E5EAC}"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494FDB-18F7-431D-9775-354A5599500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0F2138A-2C9A-4A86-88D3-645BB7F59917}">
      <dgm:prSet/>
      <dgm:spPr/>
      <dgm:t>
        <a:bodyPr/>
        <a:lstStyle/>
        <a:p>
          <a:r>
            <a:rPr lang="en-US"/>
            <a:t>In this section:</a:t>
          </a:r>
        </a:p>
      </dgm:t>
    </dgm:pt>
    <dgm:pt modelId="{89AB4DB9-01A1-4DBC-83CC-87352D112848}" type="parTrans" cxnId="{FEA3A030-27EE-4290-8FFF-67B626055CA1}">
      <dgm:prSet/>
      <dgm:spPr/>
      <dgm:t>
        <a:bodyPr/>
        <a:lstStyle/>
        <a:p>
          <a:endParaRPr lang="en-US"/>
        </a:p>
      </dgm:t>
    </dgm:pt>
    <dgm:pt modelId="{7AABE807-F98A-4851-AE16-534886F4AD58}" type="sibTrans" cxnId="{FEA3A030-27EE-4290-8FFF-67B626055CA1}">
      <dgm:prSet/>
      <dgm:spPr/>
      <dgm:t>
        <a:bodyPr/>
        <a:lstStyle/>
        <a:p>
          <a:endParaRPr lang="en-US"/>
        </a:p>
      </dgm:t>
    </dgm:pt>
    <dgm:pt modelId="{C22FDE29-0EB3-4EC9-A37F-734DEC69EA66}">
      <dgm:prSet/>
      <dgm:spPr/>
      <dgm:t>
        <a:bodyPr/>
        <a:lstStyle/>
        <a:p>
          <a:r>
            <a:rPr lang="en-US"/>
            <a:t>You’ll see how working Circular Economy programs are ‘systems’ with many interconnected parts</a:t>
          </a:r>
        </a:p>
      </dgm:t>
    </dgm:pt>
    <dgm:pt modelId="{C87ADF7E-61BD-495B-8A1A-F88774C4F128}" type="parTrans" cxnId="{0D3FDB35-6A1E-4CEF-AF46-DD7C780DF805}">
      <dgm:prSet/>
      <dgm:spPr/>
      <dgm:t>
        <a:bodyPr/>
        <a:lstStyle/>
        <a:p>
          <a:endParaRPr lang="en-US"/>
        </a:p>
      </dgm:t>
    </dgm:pt>
    <dgm:pt modelId="{064225CE-EE88-4F26-B818-99964429092A}" type="sibTrans" cxnId="{0D3FDB35-6A1E-4CEF-AF46-DD7C780DF805}">
      <dgm:prSet/>
      <dgm:spPr/>
      <dgm:t>
        <a:bodyPr/>
        <a:lstStyle/>
        <a:p>
          <a:endParaRPr lang="en-US"/>
        </a:p>
      </dgm:t>
    </dgm:pt>
    <dgm:pt modelId="{B34B170B-6FC6-4A79-8737-76429BE620A0}">
      <dgm:prSet/>
      <dgm:spPr/>
      <dgm:t>
        <a:bodyPr/>
        <a:lstStyle/>
        <a:p>
          <a:r>
            <a:rPr lang="en-US"/>
            <a:t>This illustrates the kind of complete system you will need to create when setting up a CE business model</a:t>
          </a:r>
        </a:p>
      </dgm:t>
    </dgm:pt>
    <dgm:pt modelId="{B308CE13-A86D-4B34-9BB1-0403A664E500}" type="parTrans" cxnId="{5BCEF7F9-FB86-4940-8424-67965BCD6DB5}">
      <dgm:prSet/>
      <dgm:spPr/>
      <dgm:t>
        <a:bodyPr/>
        <a:lstStyle/>
        <a:p>
          <a:endParaRPr lang="en-US"/>
        </a:p>
      </dgm:t>
    </dgm:pt>
    <dgm:pt modelId="{8DEEF108-31CE-481B-A2D3-9145FA2D5A9F}" type="sibTrans" cxnId="{5BCEF7F9-FB86-4940-8424-67965BCD6DB5}">
      <dgm:prSet/>
      <dgm:spPr/>
      <dgm:t>
        <a:bodyPr/>
        <a:lstStyle/>
        <a:p>
          <a:endParaRPr lang="en-US"/>
        </a:p>
      </dgm:t>
    </dgm:pt>
    <dgm:pt modelId="{8DF0A359-E205-47E6-B9FA-5C08041107E6}" type="pres">
      <dgm:prSet presAssocID="{95494FDB-18F7-431D-9775-354A55995007}" presName="vert0" presStyleCnt="0">
        <dgm:presLayoutVars>
          <dgm:dir/>
          <dgm:animOne val="branch"/>
          <dgm:animLvl val="lvl"/>
        </dgm:presLayoutVars>
      </dgm:prSet>
      <dgm:spPr/>
    </dgm:pt>
    <dgm:pt modelId="{B360794B-2777-4004-84EC-1A06FF7C27C8}" type="pres">
      <dgm:prSet presAssocID="{F0F2138A-2C9A-4A86-88D3-645BB7F59917}" presName="thickLine" presStyleLbl="alignNode1" presStyleIdx="0" presStyleCnt="1"/>
      <dgm:spPr/>
    </dgm:pt>
    <dgm:pt modelId="{5EA17FA4-8622-46F4-BB4C-328397E835DD}" type="pres">
      <dgm:prSet presAssocID="{F0F2138A-2C9A-4A86-88D3-645BB7F59917}" presName="horz1" presStyleCnt="0"/>
      <dgm:spPr/>
    </dgm:pt>
    <dgm:pt modelId="{7C87EF1D-50D2-494D-8322-6682E643736E}" type="pres">
      <dgm:prSet presAssocID="{F0F2138A-2C9A-4A86-88D3-645BB7F59917}" presName="tx1" presStyleLbl="revTx" presStyleIdx="0" presStyleCnt="3"/>
      <dgm:spPr/>
    </dgm:pt>
    <dgm:pt modelId="{F1E5623C-F397-4EC8-ABE0-9D970696A037}" type="pres">
      <dgm:prSet presAssocID="{F0F2138A-2C9A-4A86-88D3-645BB7F59917}" presName="vert1" presStyleCnt="0"/>
      <dgm:spPr/>
    </dgm:pt>
    <dgm:pt modelId="{59364FB5-822B-4845-992B-4F957A6C85CA}" type="pres">
      <dgm:prSet presAssocID="{C22FDE29-0EB3-4EC9-A37F-734DEC69EA66}" presName="vertSpace2a" presStyleCnt="0"/>
      <dgm:spPr/>
    </dgm:pt>
    <dgm:pt modelId="{D2A0C4BB-BD89-4B31-B411-E55A0F3F7E49}" type="pres">
      <dgm:prSet presAssocID="{C22FDE29-0EB3-4EC9-A37F-734DEC69EA66}" presName="horz2" presStyleCnt="0"/>
      <dgm:spPr/>
    </dgm:pt>
    <dgm:pt modelId="{C67DEC3D-788D-44EB-B914-D4668A577A49}" type="pres">
      <dgm:prSet presAssocID="{C22FDE29-0EB3-4EC9-A37F-734DEC69EA66}" presName="horzSpace2" presStyleCnt="0"/>
      <dgm:spPr/>
    </dgm:pt>
    <dgm:pt modelId="{67C527ED-2DFE-41B5-9966-ADCFEE1B0D23}" type="pres">
      <dgm:prSet presAssocID="{C22FDE29-0EB3-4EC9-A37F-734DEC69EA66}" presName="tx2" presStyleLbl="revTx" presStyleIdx="1" presStyleCnt="3"/>
      <dgm:spPr/>
    </dgm:pt>
    <dgm:pt modelId="{BF6DEC9B-612C-489D-8B27-FB09FE24E85B}" type="pres">
      <dgm:prSet presAssocID="{C22FDE29-0EB3-4EC9-A37F-734DEC69EA66}" presName="vert2" presStyleCnt="0"/>
      <dgm:spPr/>
    </dgm:pt>
    <dgm:pt modelId="{722BBD1B-E985-4319-9754-E34DC97C3FEF}" type="pres">
      <dgm:prSet presAssocID="{C22FDE29-0EB3-4EC9-A37F-734DEC69EA66}" presName="thinLine2b" presStyleLbl="callout" presStyleIdx="0" presStyleCnt="2"/>
      <dgm:spPr/>
    </dgm:pt>
    <dgm:pt modelId="{3B594595-1797-4E86-9443-45A0E1686348}" type="pres">
      <dgm:prSet presAssocID="{C22FDE29-0EB3-4EC9-A37F-734DEC69EA66}" presName="vertSpace2b" presStyleCnt="0"/>
      <dgm:spPr/>
    </dgm:pt>
    <dgm:pt modelId="{9C73D9A0-8C88-4B4D-A126-D0EF9B9BF3DC}" type="pres">
      <dgm:prSet presAssocID="{B34B170B-6FC6-4A79-8737-76429BE620A0}" presName="horz2" presStyleCnt="0"/>
      <dgm:spPr/>
    </dgm:pt>
    <dgm:pt modelId="{536544C7-FBFB-4DAE-938D-2CE76B9B534F}" type="pres">
      <dgm:prSet presAssocID="{B34B170B-6FC6-4A79-8737-76429BE620A0}" presName="horzSpace2" presStyleCnt="0"/>
      <dgm:spPr/>
    </dgm:pt>
    <dgm:pt modelId="{64B68B05-83E6-42A5-AA57-4220EA2BF1F7}" type="pres">
      <dgm:prSet presAssocID="{B34B170B-6FC6-4A79-8737-76429BE620A0}" presName="tx2" presStyleLbl="revTx" presStyleIdx="2" presStyleCnt="3"/>
      <dgm:spPr/>
    </dgm:pt>
    <dgm:pt modelId="{44D08CE2-5650-4C40-B82B-CCAEDFB305BF}" type="pres">
      <dgm:prSet presAssocID="{B34B170B-6FC6-4A79-8737-76429BE620A0}" presName="vert2" presStyleCnt="0"/>
      <dgm:spPr/>
    </dgm:pt>
    <dgm:pt modelId="{A3313FEB-B722-414F-9AAD-94A8EBAFF437}" type="pres">
      <dgm:prSet presAssocID="{B34B170B-6FC6-4A79-8737-76429BE620A0}" presName="thinLine2b" presStyleLbl="callout" presStyleIdx="1" presStyleCnt="2"/>
      <dgm:spPr/>
    </dgm:pt>
    <dgm:pt modelId="{07B1C0CF-5FD8-440B-B898-73CC161E5EAC}" type="pres">
      <dgm:prSet presAssocID="{B34B170B-6FC6-4A79-8737-76429BE620A0}" presName="vertSpace2b" presStyleCnt="0"/>
      <dgm:spPr/>
    </dgm:pt>
  </dgm:ptLst>
  <dgm:cxnLst>
    <dgm:cxn modelId="{FEA3A030-27EE-4290-8FFF-67B626055CA1}" srcId="{95494FDB-18F7-431D-9775-354A55995007}" destId="{F0F2138A-2C9A-4A86-88D3-645BB7F59917}" srcOrd="0" destOrd="0" parTransId="{89AB4DB9-01A1-4DBC-83CC-87352D112848}" sibTransId="{7AABE807-F98A-4851-AE16-534886F4AD58}"/>
    <dgm:cxn modelId="{0D3FDB35-6A1E-4CEF-AF46-DD7C780DF805}" srcId="{F0F2138A-2C9A-4A86-88D3-645BB7F59917}" destId="{C22FDE29-0EB3-4EC9-A37F-734DEC69EA66}" srcOrd="0" destOrd="0" parTransId="{C87ADF7E-61BD-495B-8A1A-F88774C4F128}" sibTransId="{064225CE-EE88-4F26-B818-99964429092A}"/>
    <dgm:cxn modelId="{8C471038-2C95-4739-B298-D19D61EF5202}" type="presOf" srcId="{C22FDE29-0EB3-4EC9-A37F-734DEC69EA66}" destId="{67C527ED-2DFE-41B5-9966-ADCFEE1B0D23}" srcOrd="0" destOrd="0" presId="urn:microsoft.com/office/officeart/2008/layout/LinedList"/>
    <dgm:cxn modelId="{98E49145-9ADF-4B72-91A3-B59DD5304A84}" type="presOf" srcId="{95494FDB-18F7-431D-9775-354A55995007}" destId="{8DF0A359-E205-47E6-B9FA-5C08041107E6}" srcOrd="0" destOrd="0" presId="urn:microsoft.com/office/officeart/2008/layout/LinedList"/>
    <dgm:cxn modelId="{EAC54CBA-6961-4472-AE78-9CC240039477}" type="presOf" srcId="{B34B170B-6FC6-4A79-8737-76429BE620A0}" destId="{64B68B05-83E6-42A5-AA57-4220EA2BF1F7}" srcOrd="0" destOrd="0" presId="urn:microsoft.com/office/officeart/2008/layout/LinedList"/>
    <dgm:cxn modelId="{B8758AC9-595B-4222-AFE2-F841EA90355D}" type="presOf" srcId="{F0F2138A-2C9A-4A86-88D3-645BB7F59917}" destId="{7C87EF1D-50D2-494D-8322-6682E643736E}" srcOrd="0" destOrd="0" presId="urn:microsoft.com/office/officeart/2008/layout/LinedList"/>
    <dgm:cxn modelId="{5BCEF7F9-FB86-4940-8424-67965BCD6DB5}" srcId="{F0F2138A-2C9A-4A86-88D3-645BB7F59917}" destId="{B34B170B-6FC6-4A79-8737-76429BE620A0}" srcOrd="1" destOrd="0" parTransId="{B308CE13-A86D-4B34-9BB1-0403A664E500}" sibTransId="{8DEEF108-31CE-481B-A2D3-9145FA2D5A9F}"/>
    <dgm:cxn modelId="{A50E7AE7-231A-4B37-8455-E8E4BE39409C}" type="presParOf" srcId="{8DF0A359-E205-47E6-B9FA-5C08041107E6}" destId="{B360794B-2777-4004-84EC-1A06FF7C27C8}" srcOrd="0" destOrd="0" presId="urn:microsoft.com/office/officeart/2008/layout/LinedList"/>
    <dgm:cxn modelId="{B6C915BB-9A74-4AD4-BE2F-45C53E77269D}" type="presParOf" srcId="{8DF0A359-E205-47E6-B9FA-5C08041107E6}" destId="{5EA17FA4-8622-46F4-BB4C-328397E835DD}" srcOrd="1" destOrd="0" presId="urn:microsoft.com/office/officeart/2008/layout/LinedList"/>
    <dgm:cxn modelId="{8BBF9996-0760-4FB8-8830-94AB0415C478}" type="presParOf" srcId="{5EA17FA4-8622-46F4-BB4C-328397E835DD}" destId="{7C87EF1D-50D2-494D-8322-6682E643736E}" srcOrd="0" destOrd="0" presId="urn:microsoft.com/office/officeart/2008/layout/LinedList"/>
    <dgm:cxn modelId="{F8F1B612-8094-48B9-A7E9-959CB4F7A821}" type="presParOf" srcId="{5EA17FA4-8622-46F4-BB4C-328397E835DD}" destId="{F1E5623C-F397-4EC8-ABE0-9D970696A037}" srcOrd="1" destOrd="0" presId="urn:microsoft.com/office/officeart/2008/layout/LinedList"/>
    <dgm:cxn modelId="{37B95A8C-45A3-4D25-8FAD-5005D451877D}" type="presParOf" srcId="{F1E5623C-F397-4EC8-ABE0-9D970696A037}" destId="{59364FB5-822B-4845-992B-4F957A6C85CA}" srcOrd="0" destOrd="0" presId="urn:microsoft.com/office/officeart/2008/layout/LinedList"/>
    <dgm:cxn modelId="{DDC6D25E-1971-4E7C-AE32-9475E5A8E8F4}" type="presParOf" srcId="{F1E5623C-F397-4EC8-ABE0-9D970696A037}" destId="{D2A0C4BB-BD89-4B31-B411-E55A0F3F7E49}" srcOrd="1" destOrd="0" presId="urn:microsoft.com/office/officeart/2008/layout/LinedList"/>
    <dgm:cxn modelId="{A0688958-9343-41A9-B040-9CDBE3E3257E}" type="presParOf" srcId="{D2A0C4BB-BD89-4B31-B411-E55A0F3F7E49}" destId="{C67DEC3D-788D-44EB-B914-D4668A577A49}" srcOrd="0" destOrd="0" presId="urn:microsoft.com/office/officeart/2008/layout/LinedList"/>
    <dgm:cxn modelId="{8C0CA220-A565-48CA-B49B-E3E14F660060}" type="presParOf" srcId="{D2A0C4BB-BD89-4B31-B411-E55A0F3F7E49}" destId="{67C527ED-2DFE-41B5-9966-ADCFEE1B0D23}" srcOrd="1" destOrd="0" presId="urn:microsoft.com/office/officeart/2008/layout/LinedList"/>
    <dgm:cxn modelId="{C69FA6A5-7159-4D12-8282-D3247145ED72}" type="presParOf" srcId="{D2A0C4BB-BD89-4B31-B411-E55A0F3F7E49}" destId="{BF6DEC9B-612C-489D-8B27-FB09FE24E85B}" srcOrd="2" destOrd="0" presId="urn:microsoft.com/office/officeart/2008/layout/LinedList"/>
    <dgm:cxn modelId="{92CA4C25-D516-4D41-B117-6E2D86EFBED2}" type="presParOf" srcId="{F1E5623C-F397-4EC8-ABE0-9D970696A037}" destId="{722BBD1B-E985-4319-9754-E34DC97C3FEF}" srcOrd="2" destOrd="0" presId="urn:microsoft.com/office/officeart/2008/layout/LinedList"/>
    <dgm:cxn modelId="{6D19FB7F-E687-495B-B73D-ACD79EA724D4}" type="presParOf" srcId="{F1E5623C-F397-4EC8-ABE0-9D970696A037}" destId="{3B594595-1797-4E86-9443-45A0E1686348}" srcOrd="3" destOrd="0" presId="urn:microsoft.com/office/officeart/2008/layout/LinedList"/>
    <dgm:cxn modelId="{9E2096DA-66E6-4A09-A622-ED348A2FA755}" type="presParOf" srcId="{F1E5623C-F397-4EC8-ABE0-9D970696A037}" destId="{9C73D9A0-8C88-4B4D-A126-D0EF9B9BF3DC}" srcOrd="4" destOrd="0" presId="urn:microsoft.com/office/officeart/2008/layout/LinedList"/>
    <dgm:cxn modelId="{F0861F9E-43B9-48BD-8F41-DAF3A96FFCE1}" type="presParOf" srcId="{9C73D9A0-8C88-4B4D-A126-D0EF9B9BF3DC}" destId="{536544C7-FBFB-4DAE-938D-2CE76B9B534F}" srcOrd="0" destOrd="0" presId="urn:microsoft.com/office/officeart/2008/layout/LinedList"/>
    <dgm:cxn modelId="{47482474-7F7A-41F2-8590-3E1637A40028}" type="presParOf" srcId="{9C73D9A0-8C88-4B4D-A126-D0EF9B9BF3DC}" destId="{64B68B05-83E6-42A5-AA57-4220EA2BF1F7}" srcOrd="1" destOrd="0" presId="urn:microsoft.com/office/officeart/2008/layout/LinedList"/>
    <dgm:cxn modelId="{D7C0A878-2B4D-4EF7-B100-28F477080A21}" type="presParOf" srcId="{9C73D9A0-8C88-4B4D-A126-D0EF9B9BF3DC}" destId="{44D08CE2-5650-4C40-B82B-CCAEDFB305BF}" srcOrd="2" destOrd="0" presId="urn:microsoft.com/office/officeart/2008/layout/LinedList"/>
    <dgm:cxn modelId="{FC0AB46C-0E24-4486-AE0B-544A277B4B00}" type="presParOf" srcId="{F1E5623C-F397-4EC8-ABE0-9D970696A037}" destId="{A3313FEB-B722-414F-9AAD-94A8EBAFF437}" srcOrd="5" destOrd="0" presId="urn:microsoft.com/office/officeart/2008/layout/LinedList"/>
    <dgm:cxn modelId="{25EC0629-AEEB-4805-B21F-770E4D841080}" type="presParOf" srcId="{F1E5623C-F397-4EC8-ABE0-9D970696A037}" destId="{07B1C0CF-5FD8-440B-B898-73CC161E5EAC}"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494FDB-18F7-431D-9775-354A5599500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0F2138A-2C9A-4A86-88D3-645BB7F59917}">
      <dgm:prSet/>
      <dgm:spPr/>
      <dgm:t>
        <a:bodyPr/>
        <a:lstStyle/>
        <a:p>
          <a:r>
            <a:rPr lang="en-US"/>
            <a:t>In this section:</a:t>
          </a:r>
        </a:p>
      </dgm:t>
    </dgm:pt>
    <dgm:pt modelId="{89AB4DB9-01A1-4DBC-83CC-87352D112848}" type="parTrans" cxnId="{FEA3A030-27EE-4290-8FFF-67B626055CA1}">
      <dgm:prSet/>
      <dgm:spPr/>
      <dgm:t>
        <a:bodyPr/>
        <a:lstStyle/>
        <a:p>
          <a:endParaRPr lang="en-US"/>
        </a:p>
      </dgm:t>
    </dgm:pt>
    <dgm:pt modelId="{7AABE807-F98A-4851-AE16-534886F4AD58}" type="sibTrans" cxnId="{FEA3A030-27EE-4290-8FFF-67B626055CA1}">
      <dgm:prSet/>
      <dgm:spPr/>
      <dgm:t>
        <a:bodyPr/>
        <a:lstStyle/>
        <a:p>
          <a:endParaRPr lang="en-US"/>
        </a:p>
      </dgm:t>
    </dgm:pt>
    <dgm:pt modelId="{C22FDE29-0EB3-4EC9-A37F-734DEC69EA66}">
      <dgm:prSet/>
      <dgm:spPr/>
      <dgm:t>
        <a:bodyPr/>
        <a:lstStyle/>
        <a:p>
          <a:r>
            <a:rPr lang="en-US"/>
            <a:t>You’ll see ways to make the case for why circular economies are particularly relevant to humanitarian contexts.</a:t>
          </a:r>
        </a:p>
      </dgm:t>
    </dgm:pt>
    <dgm:pt modelId="{C87ADF7E-61BD-495B-8A1A-F88774C4F128}" type="parTrans" cxnId="{0D3FDB35-6A1E-4CEF-AF46-DD7C780DF805}">
      <dgm:prSet/>
      <dgm:spPr/>
      <dgm:t>
        <a:bodyPr/>
        <a:lstStyle/>
        <a:p>
          <a:endParaRPr lang="en-US"/>
        </a:p>
      </dgm:t>
    </dgm:pt>
    <dgm:pt modelId="{064225CE-EE88-4F26-B818-99964429092A}" type="sibTrans" cxnId="{0D3FDB35-6A1E-4CEF-AF46-DD7C780DF805}">
      <dgm:prSet/>
      <dgm:spPr/>
      <dgm:t>
        <a:bodyPr/>
        <a:lstStyle/>
        <a:p>
          <a:endParaRPr lang="en-US"/>
        </a:p>
      </dgm:t>
    </dgm:pt>
    <dgm:pt modelId="{B34B170B-6FC6-4A79-8737-76429BE620A0}">
      <dgm:prSet/>
      <dgm:spPr/>
      <dgm:t>
        <a:bodyPr/>
        <a:lstStyle/>
        <a:p>
          <a:r>
            <a:rPr lang="en-US"/>
            <a:t>You can use these sources of value to convince others to support and participate in a circular economy program*</a:t>
          </a:r>
        </a:p>
      </dgm:t>
    </dgm:pt>
    <dgm:pt modelId="{B308CE13-A86D-4B34-9BB1-0403A664E500}" type="parTrans" cxnId="{5BCEF7F9-FB86-4940-8424-67965BCD6DB5}">
      <dgm:prSet/>
      <dgm:spPr/>
      <dgm:t>
        <a:bodyPr/>
        <a:lstStyle/>
        <a:p>
          <a:endParaRPr lang="en-US"/>
        </a:p>
      </dgm:t>
    </dgm:pt>
    <dgm:pt modelId="{8DEEF108-31CE-481B-A2D3-9145FA2D5A9F}" type="sibTrans" cxnId="{5BCEF7F9-FB86-4940-8424-67965BCD6DB5}">
      <dgm:prSet/>
      <dgm:spPr/>
      <dgm:t>
        <a:bodyPr/>
        <a:lstStyle/>
        <a:p>
          <a:endParaRPr lang="en-US"/>
        </a:p>
      </dgm:t>
    </dgm:pt>
    <dgm:pt modelId="{8DF0A359-E205-47E6-B9FA-5C08041107E6}" type="pres">
      <dgm:prSet presAssocID="{95494FDB-18F7-431D-9775-354A55995007}" presName="vert0" presStyleCnt="0">
        <dgm:presLayoutVars>
          <dgm:dir/>
          <dgm:animOne val="branch"/>
          <dgm:animLvl val="lvl"/>
        </dgm:presLayoutVars>
      </dgm:prSet>
      <dgm:spPr/>
    </dgm:pt>
    <dgm:pt modelId="{B360794B-2777-4004-84EC-1A06FF7C27C8}" type="pres">
      <dgm:prSet presAssocID="{F0F2138A-2C9A-4A86-88D3-645BB7F59917}" presName="thickLine" presStyleLbl="alignNode1" presStyleIdx="0" presStyleCnt="1" custLinFactNeighborX="8249" custLinFactNeighborY="-4093"/>
      <dgm:spPr/>
    </dgm:pt>
    <dgm:pt modelId="{5EA17FA4-8622-46F4-BB4C-328397E835DD}" type="pres">
      <dgm:prSet presAssocID="{F0F2138A-2C9A-4A86-88D3-645BB7F59917}" presName="horz1" presStyleCnt="0"/>
      <dgm:spPr/>
    </dgm:pt>
    <dgm:pt modelId="{7C87EF1D-50D2-494D-8322-6682E643736E}" type="pres">
      <dgm:prSet presAssocID="{F0F2138A-2C9A-4A86-88D3-645BB7F59917}" presName="tx1" presStyleLbl="revTx" presStyleIdx="0" presStyleCnt="3"/>
      <dgm:spPr/>
    </dgm:pt>
    <dgm:pt modelId="{F1E5623C-F397-4EC8-ABE0-9D970696A037}" type="pres">
      <dgm:prSet presAssocID="{F0F2138A-2C9A-4A86-88D3-645BB7F59917}" presName="vert1" presStyleCnt="0"/>
      <dgm:spPr/>
    </dgm:pt>
    <dgm:pt modelId="{59364FB5-822B-4845-992B-4F957A6C85CA}" type="pres">
      <dgm:prSet presAssocID="{C22FDE29-0EB3-4EC9-A37F-734DEC69EA66}" presName="vertSpace2a" presStyleCnt="0"/>
      <dgm:spPr/>
    </dgm:pt>
    <dgm:pt modelId="{D2A0C4BB-BD89-4B31-B411-E55A0F3F7E49}" type="pres">
      <dgm:prSet presAssocID="{C22FDE29-0EB3-4EC9-A37F-734DEC69EA66}" presName="horz2" presStyleCnt="0"/>
      <dgm:spPr/>
    </dgm:pt>
    <dgm:pt modelId="{C67DEC3D-788D-44EB-B914-D4668A577A49}" type="pres">
      <dgm:prSet presAssocID="{C22FDE29-0EB3-4EC9-A37F-734DEC69EA66}" presName="horzSpace2" presStyleCnt="0"/>
      <dgm:spPr/>
    </dgm:pt>
    <dgm:pt modelId="{67C527ED-2DFE-41B5-9966-ADCFEE1B0D23}" type="pres">
      <dgm:prSet presAssocID="{C22FDE29-0EB3-4EC9-A37F-734DEC69EA66}" presName="tx2" presStyleLbl="revTx" presStyleIdx="1" presStyleCnt="3"/>
      <dgm:spPr/>
    </dgm:pt>
    <dgm:pt modelId="{BF6DEC9B-612C-489D-8B27-FB09FE24E85B}" type="pres">
      <dgm:prSet presAssocID="{C22FDE29-0EB3-4EC9-A37F-734DEC69EA66}" presName="vert2" presStyleCnt="0"/>
      <dgm:spPr/>
    </dgm:pt>
    <dgm:pt modelId="{722BBD1B-E985-4319-9754-E34DC97C3FEF}" type="pres">
      <dgm:prSet presAssocID="{C22FDE29-0EB3-4EC9-A37F-734DEC69EA66}" presName="thinLine2b" presStyleLbl="callout" presStyleIdx="0" presStyleCnt="2"/>
      <dgm:spPr/>
    </dgm:pt>
    <dgm:pt modelId="{3B594595-1797-4E86-9443-45A0E1686348}" type="pres">
      <dgm:prSet presAssocID="{C22FDE29-0EB3-4EC9-A37F-734DEC69EA66}" presName="vertSpace2b" presStyleCnt="0"/>
      <dgm:spPr/>
    </dgm:pt>
    <dgm:pt modelId="{9C73D9A0-8C88-4B4D-A126-D0EF9B9BF3DC}" type="pres">
      <dgm:prSet presAssocID="{B34B170B-6FC6-4A79-8737-76429BE620A0}" presName="horz2" presStyleCnt="0"/>
      <dgm:spPr/>
    </dgm:pt>
    <dgm:pt modelId="{536544C7-FBFB-4DAE-938D-2CE76B9B534F}" type="pres">
      <dgm:prSet presAssocID="{B34B170B-6FC6-4A79-8737-76429BE620A0}" presName="horzSpace2" presStyleCnt="0"/>
      <dgm:spPr/>
    </dgm:pt>
    <dgm:pt modelId="{64B68B05-83E6-42A5-AA57-4220EA2BF1F7}" type="pres">
      <dgm:prSet presAssocID="{B34B170B-6FC6-4A79-8737-76429BE620A0}" presName="tx2" presStyleLbl="revTx" presStyleIdx="2" presStyleCnt="3"/>
      <dgm:spPr/>
    </dgm:pt>
    <dgm:pt modelId="{44D08CE2-5650-4C40-B82B-CCAEDFB305BF}" type="pres">
      <dgm:prSet presAssocID="{B34B170B-6FC6-4A79-8737-76429BE620A0}" presName="vert2" presStyleCnt="0"/>
      <dgm:spPr/>
    </dgm:pt>
    <dgm:pt modelId="{A3313FEB-B722-414F-9AAD-94A8EBAFF437}" type="pres">
      <dgm:prSet presAssocID="{B34B170B-6FC6-4A79-8737-76429BE620A0}" presName="thinLine2b" presStyleLbl="callout" presStyleIdx="1" presStyleCnt="2"/>
      <dgm:spPr/>
    </dgm:pt>
    <dgm:pt modelId="{07B1C0CF-5FD8-440B-B898-73CC161E5EAC}" type="pres">
      <dgm:prSet presAssocID="{B34B170B-6FC6-4A79-8737-76429BE620A0}" presName="vertSpace2b" presStyleCnt="0"/>
      <dgm:spPr/>
    </dgm:pt>
  </dgm:ptLst>
  <dgm:cxnLst>
    <dgm:cxn modelId="{FEA3A030-27EE-4290-8FFF-67B626055CA1}" srcId="{95494FDB-18F7-431D-9775-354A55995007}" destId="{F0F2138A-2C9A-4A86-88D3-645BB7F59917}" srcOrd="0" destOrd="0" parTransId="{89AB4DB9-01A1-4DBC-83CC-87352D112848}" sibTransId="{7AABE807-F98A-4851-AE16-534886F4AD58}"/>
    <dgm:cxn modelId="{0D3FDB35-6A1E-4CEF-AF46-DD7C780DF805}" srcId="{F0F2138A-2C9A-4A86-88D3-645BB7F59917}" destId="{C22FDE29-0EB3-4EC9-A37F-734DEC69EA66}" srcOrd="0" destOrd="0" parTransId="{C87ADF7E-61BD-495B-8A1A-F88774C4F128}" sibTransId="{064225CE-EE88-4F26-B818-99964429092A}"/>
    <dgm:cxn modelId="{8C471038-2C95-4739-B298-D19D61EF5202}" type="presOf" srcId="{C22FDE29-0EB3-4EC9-A37F-734DEC69EA66}" destId="{67C527ED-2DFE-41B5-9966-ADCFEE1B0D23}" srcOrd="0" destOrd="0" presId="urn:microsoft.com/office/officeart/2008/layout/LinedList"/>
    <dgm:cxn modelId="{98E49145-9ADF-4B72-91A3-B59DD5304A84}" type="presOf" srcId="{95494FDB-18F7-431D-9775-354A55995007}" destId="{8DF0A359-E205-47E6-B9FA-5C08041107E6}" srcOrd="0" destOrd="0" presId="urn:microsoft.com/office/officeart/2008/layout/LinedList"/>
    <dgm:cxn modelId="{EAC54CBA-6961-4472-AE78-9CC240039477}" type="presOf" srcId="{B34B170B-6FC6-4A79-8737-76429BE620A0}" destId="{64B68B05-83E6-42A5-AA57-4220EA2BF1F7}" srcOrd="0" destOrd="0" presId="urn:microsoft.com/office/officeart/2008/layout/LinedList"/>
    <dgm:cxn modelId="{B8758AC9-595B-4222-AFE2-F841EA90355D}" type="presOf" srcId="{F0F2138A-2C9A-4A86-88D3-645BB7F59917}" destId="{7C87EF1D-50D2-494D-8322-6682E643736E}" srcOrd="0" destOrd="0" presId="urn:microsoft.com/office/officeart/2008/layout/LinedList"/>
    <dgm:cxn modelId="{5BCEF7F9-FB86-4940-8424-67965BCD6DB5}" srcId="{F0F2138A-2C9A-4A86-88D3-645BB7F59917}" destId="{B34B170B-6FC6-4A79-8737-76429BE620A0}" srcOrd="1" destOrd="0" parTransId="{B308CE13-A86D-4B34-9BB1-0403A664E500}" sibTransId="{8DEEF108-31CE-481B-A2D3-9145FA2D5A9F}"/>
    <dgm:cxn modelId="{A50E7AE7-231A-4B37-8455-E8E4BE39409C}" type="presParOf" srcId="{8DF0A359-E205-47E6-B9FA-5C08041107E6}" destId="{B360794B-2777-4004-84EC-1A06FF7C27C8}" srcOrd="0" destOrd="0" presId="urn:microsoft.com/office/officeart/2008/layout/LinedList"/>
    <dgm:cxn modelId="{B6C915BB-9A74-4AD4-BE2F-45C53E77269D}" type="presParOf" srcId="{8DF0A359-E205-47E6-B9FA-5C08041107E6}" destId="{5EA17FA4-8622-46F4-BB4C-328397E835DD}" srcOrd="1" destOrd="0" presId="urn:microsoft.com/office/officeart/2008/layout/LinedList"/>
    <dgm:cxn modelId="{8BBF9996-0760-4FB8-8830-94AB0415C478}" type="presParOf" srcId="{5EA17FA4-8622-46F4-BB4C-328397E835DD}" destId="{7C87EF1D-50D2-494D-8322-6682E643736E}" srcOrd="0" destOrd="0" presId="urn:microsoft.com/office/officeart/2008/layout/LinedList"/>
    <dgm:cxn modelId="{F8F1B612-8094-48B9-A7E9-959CB4F7A821}" type="presParOf" srcId="{5EA17FA4-8622-46F4-BB4C-328397E835DD}" destId="{F1E5623C-F397-4EC8-ABE0-9D970696A037}" srcOrd="1" destOrd="0" presId="urn:microsoft.com/office/officeart/2008/layout/LinedList"/>
    <dgm:cxn modelId="{37B95A8C-45A3-4D25-8FAD-5005D451877D}" type="presParOf" srcId="{F1E5623C-F397-4EC8-ABE0-9D970696A037}" destId="{59364FB5-822B-4845-992B-4F957A6C85CA}" srcOrd="0" destOrd="0" presId="urn:microsoft.com/office/officeart/2008/layout/LinedList"/>
    <dgm:cxn modelId="{DDC6D25E-1971-4E7C-AE32-9475E5A8E8F4}" type="presParOf" srcId="{F1E5623C-F397-4EC8-ABE0-9D970696A037}" destId="{D2A0C4BB-BD89-4B31-B411-E55A0F3F7E49}" srcOrd="1" destOrd="0" presId="urn:microsoft.com/office/officeart/2008/layout/LinedList"/>
    <dgm:cxn modelId="{A0688958-9343-41A9-B040-9CDBE3E3257E}" type="presParOf" srcId="{D2A0C4BB-BD89-4B31-B411-E55A0F3F7E49}" destId="{C67DEC3D-788D-44EB-B914-D4668A577A49}" srcOrd="0" destOrd="0" presId="urn:microsoft.com/office/officeart/2008/layout/LinedList"/>
    <dgm:cxn modelId="{8C0CA220-A565-48CA-B49B-E3E14F660060}" type="presParOf" srcId="{D2A0C4BB-BD89-4B31-B411-E55A0F3F7E49}" destId="{67C527ED-2DFE-41B5-9966-ADCFEE1B0D23}" srcOrd="1" destOrd="0" presId="urn:microsoft.com/office/officeart/2008/layout/LinedList"/>
    <dgm:cxn modelId="{C69FA6A5-7159-4D12-8282-D3247145ED72}" type="presParOf" srcId="{D2A0C4BB-BD89-4B31-B411-E55A0F3F7E49}" destId="{BF6DEC9B-612C-489D-8B27-FB09FE24E85B}" srcOrd="2" destOrd="0" presId="urn:microsoft.com/office/officeart/2008/layout/LinedList"/>
    <dgm:cxn modelId="{92CA4C25-D516-4D41-B117-6E2D86EFBED2}" type="presParOf" srcId="{F1E5623C-F397-4EC8-ABE0-9D970696A037}" destId="{722BBD1B-E985-4319-9754-E34DC97C3FEF}" srcOrd="2" destOrd="0" presId="urn:microsoft.com/office/officeart/2008/layout/LinedList"/>
    <dgm:cxn modelId="{6D19FB7F-E687-495B-B73D-ACD79EA724D4}" type="presParOf" srcId="{F1E5623C-F397-4EC8-ABE0-9D970696A037}" destId="{3B594595-1797-4E86-9443-45A0E1686348}" srcOrd="3" destOrd="0" presId="urn:microsoft.com/office/officeart/2008/layout/LinedList"/>
    <dgm:cxn modelId="{9E2096DA-66E6-4A09-A622-ED348A2FA755}" type="presParOf" srcId="{F1E5623C-F397-4EC8-ABE0-9D970696A037}" destId="{9C73D9A0-8C88-4B4D-A126-D0EF9B9BF3DC}" srcOrd="4" destOrd="0" presId="urn:microsoft.com/office/officeart/2008/layout/LinedList"/>
    <dgm:cxn modelId="{F0861F9E-43B9-48BD-8F41-DAF3A96FFCE1}" type="presParOf" srcId="{9C73D9A0-8C88-4B4D-A126-D0EF9B9BF3DC}" destId="{536544C7-FBFB-4DAE-938D-2CE76B9B534F}" srcOrd="0" destOrd="0" presId="urn:microsoft.com/office/officeart/2008/layout/LinedList"/>
    <dgm:cxn modelId="{47482474-7F7A-41F2-8590-3E1637A40028}" type="presParOf" srcId="{9C73D9A0-8C88-4B4D-A126-D0EF9B9BF3DC}" destId="{64B68B05-83E6-42A5-AA57-4220EA2BF1F7}" srcOrd="1" destOrd="0" presId="urn:microsoft.com/office/officeart/2008/layout/LinedList"/>
    <dgm:cxn modelId="{D7C0A878-2B4D-4EF7-B100-28F477080A21}" type="presParOf" srcId="{9C73D9A0-8C88-4B4D-A126-D0EF9B9BF3DC}" destId="{44D08CE2-5650-4C40-B82B-CCAEDFB305BF}" srcOrd="2" destOrd="0" presId="urn:microsoft.com/office/officeart/2008/layout/LinedList"/>
    <dgm:cxn modelId="{FC0AB46C-0E24-4486-AE0B-544A277B4B00}" type="presParOf" srcId="{F1E5623C-F397-4EC8-ABE0-9D970696A037}" destId="{A3313FEB-B722-414F-9AAD-94A8EBAFF437}" srcOrd="5" destOrd="0" presId="urn:microsoft.com/office/officeart/2008/layout/LinedList"/>
    <dgm:cxn modelId="{25EC0629-AEEB-4805-B21F-770E4D841080}" type="presParOf" srcId="{F1E5623C-F397-4EC8-ABE0-9D970696A037}" destId="{07B1C0CF-5FD8-440B-B898-73CC161E5EAC}"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494FDB-18F7-431D-9775-354A5599500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0F2138A-2C9A-4A86-88D3-645BB7F59917}">
      <dgm:prSet/>
      <dgm:spPr/>
      <dgm:t>
        <a:bodyPr/>
        <a:lstStyle/>
        <a:p>
          <a:r>
            <a:rPr lang="en-US"/>
            <a:t>In this section:</a:t>
          </a:r>
        </a:p>
      </dgm:t>
    </dgm:pt>
    <dgm:pt modelId="{89AB4DB9-01A1-4DBC-83CC-87352D112848}" type="parTrans" cxnId="{FEA3A030-27EE-4290-8FFF-67B626055CA1}">
      <dgm:prSet/>
      <dgm:spPr/>
      <dgm:t>
        <a:bodyPr/>
        <a:lstStyle/>
        <a:p>
          <a:endParaRPr lang="en-US"/>
        </a:p>
      </dgm:t>
    </dgm:pt>
    <dgm:pt modelId="{7AABE807-F98A-4851-AE16-534886F4AD58}" type="sibTrans" cxnId="{FEA3A030-27EE-4290-8FFF-67B626055CA1}">
      <dgm:prSet/>
      <dgm:spPr/>
      <dgm:t>
        <a:bodyPr/>
        <a:lstStyle/>
        <a:p>
          <a:endParaRPr lang="en-US"/>
        </a:p>
      </dgm:t>
    </dgm:pt>
    <dgm:pt modelId="{C22FDE29-0EB3-4EC9-A37F-734DEC69EA66}">
      <dgm:prSet/>
      <dgm:spPr/>
      <dgm:t>
        <a:bodyPr/>
        <a:lstStyle/>
        <a:p>
          <a:r>
            <a:rPr lang="en-US"/>
            <a:t>You’ll see the need for revenue generation and the range of options.</a:t>
          </a:r>
        </a:p>
      </dgm:t>
    </dgm:pt>
    <dgm:pt modelId="{C87ADF7E-61BD-495B-8A1A-F88774C4F128}" type="parTrans" cxnId="{0D3FDB35-6A1E-4CEF-AF46-DD7C780DF805}">
      <dgm:prSet/>
      <dgm:spPr/>
      <dgm:t>
        <a:bodyPr/>
        <a:lstStyle/>
        <a:p>
          <a:endParaRPr lang="en-US"/>
        </a:p>
      </dgm:t>
    </dgm:pt>
    <dgm:pt modelId="{064225CE-EE88-4F26-B818-99964429092A}" type="sibTrans" cxnId="{0D3FDB35-6A1E-4CEF-AF46-DD7C780DF805}">
      <dgm:prSet/>
      <dgm:spPr/>
      <dgm:t>
        <a:bodyPr/>
        <a:lstStyle/>
        <a:p>
          <a:endParaRPr lang="en-US"/>
        </a:p>
      </dgm:t>
    </dgm:pt>
    <dgm:pt modelId="{B34B170B-6FC6-4A79-8737-76429BE620A0}">
      <dgm:prSet/>
      <dgm:spPr/>
      <dgm:t>
        <a:bodyPr/>
        <a:lstStyle/>
        <a:p>
          <a:r>
            <a:rPr lang="en-US"/>
            <a:t>We summarize the key terms related to business models.</a:t>
          </a:r>
        </a:p>
      </dgm:t>
    </dgm:pt>
    <dgm:pt modelId="{B308CE13-A86D-4B34-9BB1-0403A664E500}" type="parTrans" cxnId="{5BCEF7F9-FB86-4940-8424-67965BCD6DB5}">
      <dgm:prSet/>
      <dgm:spPr/>
      <dgm:t>
        <a:bodyPr/>
        <a:lstStyle/>
        <a:p>
          <a:endParaRPr lang="en-US"/>
        </a:p>
      </dgm:t>
    </dgm:pt>
    <dgm:pt modelId="{8DEEF108-31CE-481B-A2D3-9145FA2D5A9F}" type="sibTrans" cxnId="{5BCEF7F9-FB86-4940-8424-67965BCD6DB5}">
      <dgm:prSet/>
      <dgm:spPr/>
      <dgm:t>
        <a:bodyPr/>
        <a:lstStyle/>
        <a:p>
          <a:endParaRPr lang="en-US"/>
        </a:p>
      </dgm:t>
    </dgm:pt>
    <dgm:pt modelId="{8DF0A359-E205-47E6-B9FA-5C08041107E6}" type="pres">
      <dgm:prSet presAssocID="{95494FDB-18F7-431D-9775-354A55995007}" presName="vert0" presStyleCnt="0">
        <dgm:presLayoutVars>
          <dgm:dir/>
          <dgm:animOne val="branch"/>
          <dgm:animLvl val="lvl"/>
        </dgm:presLayoutVars>
      </dgm:prSet>
      <dgm:spPr/>
    </dgm:pt>
    <dgm:pt modelId="{B360794B-2777-4004-84EC-1A06FF7C27C8}" type="pres">
      <dgm:prSet presAssocID="{F0F2138A-2C9A-4A86-88D3-645BB7F59917}" presName="thickLine" presStyleLbl="alignNode1" presStyleIdx="0" presStyleCnt="1" custLinFactNeighborX="8249" custLinFactNeighborY="-4093"/>
      <dgm:spPr/>
    </dgm:pt>
    <dgm:pt modelId="{5EA17FA4-8622-46F4-BB4C-328397E835DD}" type="pres">
      <dgm:prSet presAssocID="{F0F2138A-2C9A-4A86-88D3-645BB7F59917}" presName="horz1" presStyleCnt="0"/>
      <dgm:spPr/>
    </dgm:pt>
    <dgm:pt modelId="{7C87EF1D-50D2-494D-8322-6682E643736E}" type="pres">
      <dgm:prSet presAssocID="{F0F2138A-2C9A-4A86-88D3-645BB7F59917}" presName="tx1" presStyleLbl="revTx" presStyleIdx="0" presStyleCnt="3"/>
      <dgm:spPr/>
    </dgm:pt>
    <dgm:pt modelId="{F1E5623C-F397-4EC8-ABE0-9D970696A037}" type="pres">
      <dgm:prSet presAssocID="{F0F2138A-2C9A-4A86-88D3-645BB7F59917}" presName="vert1" presStyleCnt="0"/>
      <dgm:spPr/>
    </dgm:pt>
    <dgm:pt modelId="{59364FB5-822B-4845-992B-4F957A6C85CA}" type="pres">
      <dgm:prSet presAssocID="{C22FDE29-0EB3-4EC9-A37F-734DEC69EA66}" presName="vertSpace2a" presStyleCnt="0"/>
      <dgm:spPr/>
    </dgm:pt>
    <dgm:pt modelId="{D2A0C4BB-BD89-4B31-B411-E55A0F3F7E49}" type="pres">
      <dgm:prSet presAssocID="{C22FDE29-0EB3-4EC9-A37F-734DEC69EA66}" presName="horz2" presStyleCnt="0"/>
      <dgm:spPr/>
    </dgm:pt>
    <dgm:pt modelId="{C67DEC3D-788D-44EB-B914-D4668A577A49}" type="pres">
      <dgm:prSet presAssocID="{C22FDE29-0EB3-4EC9-A37F-734DEC69EA66}" presName="horzSpace2" presStyleCnt="0"/>
      <dgm:spPr/>
    </dgm:pt>
    <dgm:pt modelId="{67C527ED-2DFE-41B5-9966-ADCFEE1B0D23}" type="pres">
      <dgm:prSet presAssocID="{C22FDE29-0EB3-4EC9-A37F-734DEC69EA66}" presName="tx2" presStyleLbl="revTx" presStyleIdx="1" presStyleCnt="3"/>
      <dgm:spPr/>
    </dgm:pt>
    <dgm:pt modelId="{BF6DEC9B-612C-489D-8B27-FB09FE24E85B}" type="pres">
      <dgm:prSet presAssocID="{C22FDE29-0EB3-4EC9-A37F-734DEC69EA66}" presName="vert2" presStyleCnt="0"/>
      <dgm:spPr/>
    </dgm:pt>
    <dgm:pt modelId="{722BBD1B-E985-4319-9754-E34DC97C3FEF}" type="pres">
      <dgm:prSet presAssocID="{C22FDE29-0EB3-4EC9-A37F-734DEC69EA66}" presName="thinLine2b" presStyleLbl="callout" presStyleIdx="0" presStyleCnt="2"/>
      <dgm:spPr/>
    </dgm:pt>
    <dgm:pt modelId="{3B594595-1797-4E86-9443-45A0E1686348}" type="pres">
      <dgm:prSet presAssocID="{C22FDE29-0EB3-4EC9-A37F-734DEC69EA66}" presName="vertSpace2b" presStyleCnt="0"/>
      <dgm:spPr/>
    </dgm:pt>
    <dgm:pt modelId="{9C73D9A0-8C88-4B4D-A126-D0EF9B9BF3DC}" type="pres">
      <dgm:prSet presAssocID="{B34B170B-6FC6-4A79-8737-76429BE620A0}" presName="horz2" presStyleCnt="0"/>
      <dgm:spPr/>
    </dgm:pt>
    <dgm:pt modelId="{536544C7-FBFB-4DAE-938D-2CE76B9B534F}" type="pres">
      <dgm:prSet presAssocID="{B34B170B-6FC6-4A79-8737-76429BE620A0}" presName="horzSpace2" presStyleCnt="0"/>
      <dgm:spPr/>
    </dgm:pt>
    <dgm:pt modelId="{64B68B05-83E6-42A5-AA57-4220EA2BF1F7}" type="pres">
      <dgm:prSet presAssocID="{B34B170B-6FC6-4A79-8737-76429BE620A0}" presName="tx2" presStyleLbl="revTx" presStyleIdx="2" presStyleCnt="3"/>
      <dgm:spPr/>
    </dgm:pt>
    <dgm:pt modelId="{44D08CE2-5650-4C40-B82B-CCAEDFB305BF}" type="pres">
      <dgm:prSet presAssocID="{B34B170B-6FC6-4A79-8737-76429BE620A0}" presName="vert2" presStyleCnt="0"/>
      <dgm:spPr/>
    </dgm:pt>
    <dgm:pt modelId="{A3313FEB-B722-414F-9AAD-94A8EBAFF437}" type="pres">
      <dgm:prSet presAssocID="{B34B170B-6FC6-4A79-8737-76429BE620A0}" presName="thinLine2b" presStyleLbl="callout" presStyleIdx="1" presStyleCnt="2"/>
      <dgm:spPr/>
    </dgm:pt>
    <dgm:pt modelId="{07B1C0CF-5FD8-440B-B898-73CC161E5EAC}" type="pres">
      <dgm:prSet presAssocID="{B34B170B-6FC6-4A79-8737-76429BE620A0}" presName="vertSpace2b" presStyleCnt="0"/>
      <dgm:spPr/>
    </dgm:pt>
  </dgm:ptLst>
  <dgm:cxnLst>
    <dgm:cxn modelId="{FEA3A030-27EE-4290-8FFF-67B626055CA1}" srcId="{95494FDB-18F7-431D-9775-354A55995007}" destId="{F0F2138A-2C9A-4A86-88D3-645BB7F59917}" srcOrd="0" destOrd="0" parTransId="{89AB4DB9-01A1-4DBC-83CC-87352D112848}" sibTransId="{7AABE807-F98A-4851-AE16-534886F4AD58}"/>
    <dgm:cxn modelId="{0D3FDB35-6A1E-4CEF-AF46-DD7C780DF805}" srcId="{F0F2138A-2C9A-4A86-88D3-645BB7F59917}" destId="{C22FDE29-0EB3-4EC9-A37F-734DEC69EA66}" srcOrd="0" destOrd="0" parTransId="{C87ADF7E-61BD-495B-8A1A-F88774C4F128}" sibTransId="{064225CE-EE88-4F26-B818-99964429092A}"/>
    <dgm:cxn modelId="{8C471038-2C95-4739-B298-D19D61EF5202}" type="presOf" srcId="{C22FDE29-0EB3-4EC9-A37F-734DEC69EA66}" destId="{67C527ED-2DFE-41B5-9966-ADCFEE1B0D23}" srcOrd="0" destOrd="0" presId="urn:microsoft.com/office/officeart/2008/layout/LinedList"/>
    <dgm:cxn modelId="{98E49145-9ADF-4B72-91A3-B59DD5304A84}" type="presOf" srcId="{95494FDB-18F7-431D-9775-354A55995007}" destId="{8DF0A359-E205-47E6-B9FA-5C08041107E6}" srcOrd="0" destOrd="0" presId="urn:microsoft.com/office/officeart/2008/layout/LinedList"/>
    <dgm:cxn modelId="{EAC54CBA-6961-4472-AE78-9CC240039477}" type="presOf" srcId="{B34B170B-6FC6-4A79-8737-76429BE620A0}" destId="{64B68B05-83E6-42A5-AA57-4220EA2BF1F7}" srcOrd="0" destOrd="0" presId="urn:microsoft.com/office/officeart/2008/layout/LinedList"/>
    <dgm:cxn modelId="{B8758AC9-595B-4222-AFE2-F841EA90355D}" type="presOf" srcId="{F0F2138A-2C9A-4A86-88D3-645BB7F59917}" destId="{7C87EF1D-50D2-494D-8322-6682E643736E}" srcOrd="0" destOrd="0" presId="urn:microsoft.com/office/officeart/2008/layout/LinedList"/>
    <dgm:cxn modelId="{5BCEF7F9-FB86-4940-8424-67965BCD6DB5}" srcId="{F0F2138A-2C9A-4A86-88D3-645BB7F59917}" destId="{B34B170B-6FC6-4A79-8737-76429BE620A0}" srcOrd="1" destOrd="0" parTransId="{B308CE13-A86D-4B34-9BB1-0403A664E500}" sibTransId="{8DEEF108-31CE-481B-A2D3-9145FA2D5A9F}"/>
    <dgm:cxn modelId="{A50E7AE7-231A-4B37-8455-E8E4BE39409C}" type="presParOf" srcId="{8DF0A359-E205-47E6-B9FA-5C08041107E6}" destId="{B360794B-2777-4004-84EC-1A06FF7C27C8}" srcOrd="0" destOrd="0" presId="urn:microsoft.com/office/officeart/2008/layout/LinedList"/>
    <dgm:cxn modelId="{B6C915BB-9A74-4AD4-BE2F-45C53E77269D}" type="presParOf" srcId="{8DF0A359-E205-47E6-B9FA-5C08041107E6}" destId="{5EA17FA4-8622-46F4-BB4C-328397E835DD}" srcOrd="1" destOrd="0" presId="urn:microsoft.com/office/officeart/2008/layout/LinedList"/>
    <dgm:cxn modelId="{8BBF9996-0760-4FB8-8830-94AB0415C478}" type="presParOf" srcId="{5EA17FA4-8622-46F4-BB4C-328397E835DD}" destId="{7C87EF1D-50D2-494D-8322-6682E643736E}" srcOrd="0" destOrd="0" presId="urn:microsoft.com/office/officeart/2008/layout/LinedList"/>
    <dgm:cxn modelId="{F8F1B612-8094-48B9-A7E9-959CB4F7A821}" type="presParOf" srcId="{5EA17FA4-8622-46F4-BB4C-328397E835DD}" destId="{F1E5623C-F397-4EC8-ABE0-9D970696A037}" srcOrd="1" destOrd="0" presId="urn:microsoft.com/office/officeart/2008/layout/LinedList"/>
    <dgm:cxn modelId="{37B95A8C-45A3-4D25-8FAD-5005D451877D}" type="presParOf" srcId="{F1E5623C-F397-4EC8-ABE0-9D970696A037}" destId="{59364FB5-822B-4845-992B-4F957A6C85CA}" srcOrd="0" destOrd="0" presId="urn:microsoft.com/office/officeart/2008/layout/LinedList"/>
    <dgm:cxn modelId="{DDC6D25E-1971-4E7C-AE32-9475E5A8E8F4}" type="presParOf" srcId="{F1E5623C-F397-4EC8-ABE0-9D970696A037}" destId="{D2A0C4BB-BD89-4B31-B411-E55A0F3F7E49}" srcOrd="1" destOrd="0" presId="urn:microsoft.com/office/officeart/2008/layout/LinedList"/>
    <dgm:cxn modelId="{A0688958-9343-41A9-B040-9CDBE3E3257E}" type="presParOf" srcId="{D2A0C4BB-BD89-4B31-B411-E55A0F3F7E49}" destId="{C67DEC3D-788D-44EB-B914-D4668A577A49}" srcOrd="0" destOrd="0" presId="urn:microsoft.com/office/officeart/2008/layout/LinedList"/>
    <dgm:cxn modelId="{8C0CA220-A565-48CA-B49B-E3E14F660060}" type="presParOf" srcId="{D2A0C4BB-BD89-4B31-B411-E55A0F3F7E49}" destId="{67C527ED-2DFE-41B5-9966-ADCFEE1B0D23}" srcOrd="1" destOrd="0" presId="urn:microsoft.com/office/officeart/2008/layout/LinedList"/>
    <dgm:cxn modelId="{C69FA6A5-7159-4D12-8282-D3247145ED72}" type="presParOf" srcId="{D2A0C4BB-BD89-4B31-B411-E55A0F3F7E49}" destId="{BF6DEC9B-612C-489D-8B27-FB09FE24E85B}" srcOrd="2" destOrd="0" presId="urn:microsoft.com/office/officeart/2008/layout/LinedList"/>
    <dgm:cxn modelId="{92CA4C25-D516-4D41-B117-6E2D86EFBED2}" type="presParOf" srcId="{F1E5623C-F397-4EC8-ABE0-9D970696A037}" destId="{722BBD1B-E985-4319-9754-E34DC97C3FEF}" srcOrd="2" destOrd="0" presId="urn:microsoft.com/office/officeart/2008/layout/LinedList"/>
    <dgm:cxn modelId="{6D19FB7F-E687-495B-B73D-ACD79EA724D4}" type="presParOf" srcId="{F1E5623C-F397-4EC8-ABE0-9D970696A037}" destId="{3B594595-1797-4E86-9443-45A0E1686348}" srcOrd="3" destOrd="0" presId="urn:microsoft.com/office/officeart/2008/layout/LinedList"/>
    <dgm:cxn modelId="{9E2096DA-66E6-4A09-A622-ED348A2FA755}" type="presParOf" srcId="{F1E5623C-F397-4EC8-ABE0-9D970696A037}" destId="{9C73D9A0-8C88-4B4D-A126-D0EF9B9BF3DC}" srcOrd="4" destOrd="0" presId="urn:microsoft.com/office/officeart/2008/layout/LinedList"/>
    <dgm:cxn modelId="{F0861F9E-43B9-48BD-8F41-DAF3A96FFCE1}" type="presParOf" srcId="{9C73D9A0-8C88-4B4D-A126-D0EF9B9BF3DC}" destId="{536544C7-FBFB-4DAE-938D-2CE76B9B534F}" srcOrd="0" destOrd="0" presId="urn:microsoft.com/office/officeart/2008/layout/LinedList"/>
    <dgm:cxn modelId="{47482474-7F7A-41F2-8590-3E1637A40028}" type="presParOf" srcId="{9C73D9A0-8C88-4B4D-A126-D0EF9B9BF3DC}" destId="{64B68B05-83E6-42A5-AA57-4220EA2BF1F7}" srcOrd="1" destOrd="0" presId="urn:microsoft.com/office/officeart/2008/layout/LinedList"/>
    <dgm:cxn modelId="{D7C0A878-2B4D-4EF7-B100-28F477080A21}" type="presParOf" srcId="{9C73D9A0-8C88-4B4D-A126-D0EF9B9BF3DC}" destId="{44D08CE2-5650-4C40-B82B-CCAEDFB305BF}" srcOrd="2" destOrd="0" presId="urn:microsoft.com/office/officeart/2008/layout/LinedList"/>
    <dgm:cxn modelId="{FC0AB46C-0E24-4486-AE0B-544A277B4B00}" type="presParOf" srcId="{F1E5623C-F397-4EC8-ABE0-9D970696A037}" destId="{A3313FEB-B722-414F-9AAD-94A8EBAFF437}" srcOrd="5" destOrd="0" presId="urn:microsoft.com/office/officeart/2008/layout/LinedList"/>
    <dgm:cxn modelId="{25EC0629-AEEB-4805-B21F-770E4D841080}" type="presParOf" srcId="{F1E5623C-F397-4EC8-ABE0-9D970696A037}" destId="{07B1C0CF-5FD8-440B-B898-73CC161E5EAC}"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494FDB-18F7-431D-9775-354A5599500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0F2138A-2C9A-4A86-88D3-645BB7F59917}">
      <dgm:prSet/>
      <dgm:spPr/>
      <dgm:t>
        <a:bodyPr/>
        <a:lstStyle/>
        <a:p>
          <a:r>
            <a:rPr lang="en-US"/>
            <a:t>In this section:</a:t>
          </a:r>
        </a:p>
      </dgm:t>
    </dgm:pt>
    <dgm:pt modelId="{89AB4DB9-01A1-4DBC-83CC-87352D112848}" type="parTrans" cxnId="{FEA3A030-27EE-4290-8FFF-67B626055CA1}">
      <dgm:prSet/>
      <dgm:spPr/>
      <dgm:t>
        <a:bodyPr/>
        <a:lstStyle/>
        <a:p>
          <a:endParaRPr lang="en-US"/>
        </a:p>
      </dgm:t>
    </dgm:pt>
    <dgm:pt modelId="{7AABE807-F98A-4851-AE16-534886F4AD58}" type="sibTrans" cxnId="{FEA3A030-27EE-4290-8FFF-67B626055CA1}">
      <dgm:prSet/>
      <dgm:spPr/>
      <dgm:t>
        <a:bodyPr/>
        <a:lstStyle/>
        <a:p>
          <a:endParaRPr lang="en-US"/>
        </a:p>
      </dgm:t>
    </dgm:pt>
    <dgm:pt modelId="{C22FDE29-0EB3-4EC9-A37F-734DEC69EA66}">
      <dgm:prSet/>
      <dgm:spPr/>
      <dgm:t>
        <a:bodyPr/>
        <a:lstStyle/>
        <a:p>
          <a:r>
            <a:rPr lang="en-US"/>
            <a:t>You’ll use the Humanitarian Project Cycle to breakdown ways to think about applying circular economy strategies</a:t>
          </a:r>
        </a:p>
      </dgm:t>
    </dgm:pt>
    <dgm:pt modelId="{C87ADF7E-61BD-495B-8A1A-F88774C4F128}" type="parTrans" cxnId="{0D3FDB35-6A1E-4CEF-AF46-DD7C780DF805}">
      <dgm:prSet/>
      <dgm:spPr/>
      <dgm:t>
        <a:bodyPr/>
        <a:lstStyle/>
        <a:p>
          <a:endParaRPr lang="en-US"/>
        </a:p>
      </dgm:t>
    </dgm:pt>
    <dgm:pt modelId="{064225CE-EE88-4F26-B818-99964429092A}" type="sibTrans" cxnId="{0D3FDB35-6A1E-4CEF-AF46-DD7C780DF805}">
      <dgm:prSet/>
      <dgm:spPr/>
      <dgm:t>
        <a:bodyPr/>
        <a:lstStyle/>
        <a:p>
          <a:endParaRPr lang="en-US"/>
        </a:p>
      </dgm:t>
    </dgm:pt>
    <dgm:pt modelId="{B34B170B-6FC6-4A79-8737-76429BE620A0}">
      <dgm:prSet/>
      <dgm:spPr/>
      <dgm:t>
        <a:bodyPr/>
        <a:lstStyle/>
        <a:p>
          <a:r>
            <a:rPr lang="en-US"/>
            <a:t>You’ll access a tool to uses the Humanitarian Project Cycle to think stage by stage about how to integrate CE possibilities into an existing program. </a:t>
          </a:r>
        </a:p>
      </dgm:t>
    </dgm:pt>
    <dgm:pt modelId="{B308CE13-A86D-4B34-9BB1-0403A664E500}" type="parTrans" cxnId="{5BCEF7F9-FB86-4940-8424-67965BCD6DB5}">
      <dgm:prSet/>
      <dgm:spPr/>
      <dgm:t>
        <a:bodyPr/>
        <a:lstStyle/>
        <a:p>
          <a:endParaRPr lang="en-US"/>
        </a:p>
      </dgm:t>
    </dgm:pt>
    <dgm:pt modelId="{8DEEF108-31CE-481B-A2D3-9145FA2D5A9F}" type="sibTrans" cxnId="{5BCEF7F9-FB86-4940-8424-67965BCD6DB5}">
      <dgm:prSet/>
      <dgm:spPr/>
      <dgm:t>
        <a:bodyPr/>
        <a:lstStyle/>
        <a:p>
          <a:endParaRPr lang="en-US"/>
        </a:p>
      </dgm:t>
    </dgm:pt>
    <dgm:pt modelId="{8DF0A359-E205-47E6-B9FA-5C08041107E6}" type="pres">
      <dgm:prSet presAssocID="{95494FDB-18F7-431D-9775-354A55995007}" presName="vert0" presStyleCnt="0">
        <dgm:presLayoutVars>
          <dgm:dir/>
          <dgm:animOne val="branch"/>
          <dgm:animLvl val="lvl"/>
        </dgm:presLayoutVars>
      </dgm:prSet>
      <dgm:spPr/>
    </dgm:pt>
    <dgm:pt modelId="{B360794B-2777-4004-84EC-1A06FF7C27C8}" type="pres">
      <dgm:prSet presAssocID="{F0F2138A-2C9A-4A86-88D3-645BB7F59917}" presName="thickLine" presStyleLbl="alignNode1" presStyleIdx="0" presStyleCnt="1" custLinFactNeighborX="8249" custLinFactNeighborY="-4093"/>
      <dgm:spPr/>
    </dgm:pt>
    <dgm:pt modelId="{5EA17FA4-8622-46F4-BB4C-328397E835DD}" type="pres">
      <dgm:prSet presAssocID="{F0F2138A-2C9A-4A86-88D3-645BB7F59917}" presName="horz1" presStyleCnt="0"/>
      <dgm:spPr/>
    </dgm:pt>
    <dgm:pt modelId="{7C87EF1D-50D2-494D-8322-6682E643736E}" type="pres">
      <dgm:prSet presAssocID="{F0F2138A-2C9A-4A86-88D3-645BB7F59917}" presName="tx1" presStyleLbl="revTx" presStyleIdx="0" presStyleCnt="3"/>
      <dgm:spPr/>
    </dgm:pt>
    <dgm:pt modelId="{F1E5623C-F397-4EC8-ABE0-9D970696A037}" type="pres">
      <dgm:prSet presAssocID="{F0F2138A-2C9A-4A86-88D3-645BB7F59917}" presName="vert1" presStyleCnt="0"/>
      <dgm:spPr/>
    </dgm:pt>
    <dgm:pt modelId="{59364FB5-822B-4845-992B-4F957A6C85CA}" type="pres">
      <dgm:prSet presAssocID="{C22FDE29-0EB3-4EC9-A37F-734DEC69EA66}" presName="vertSpace2a" presStyleCnt="0"/>
      <dgm:spPr/>
    </dgm:pt>
    <dgm:pt modelId="{D2A0C4BB-BD89-4B31-B411-E55A0F3F7E49}" type="pres">
      <dgm:prSet presAssocID="{C22FDE29-0EB3-4EC9-A37F-734DEC69EA66}" presName="horz2" presStyleCnt="0"/>
      <dgm:spPr/>
    </dgm:pt>
    <dgm:pt modelId="{C67DEC3D-788D-44EB-B914-D4668A577A49}" type="pres">
      <dgm:prSet presAssocID="{C22FDE29-0EB3-4EC9-A37F-734DEC69EA66}" presName="horzSpace2" presStyleCnt="0"/>
      <dgm:spPr/>
    </dgm:pt>
    <dgm:pt modelId="{67C527ED-2DFE-41B5-9966-ADCFEE1B0D23}" type="pres">
      <dgm:prSet presAssocID="{C22FDE29-0EB3-4EC9-A37F-734DEC69EA66}" presName="tx2" presStyleLbl="revTx" presStyleIdx="1" presStyleCnt="3"/>
      <dgm:spPr/>
    </dgm:pt>
    <dgm:pt modelId="{BF6DEC9B-612C-489D-8B27-FB09FE24E85B}" type="pres">
      <dgm:prSet presAssocID="{C22FDE29-0EB3-4EC9-A37F-734DEC69EA66}" presName="vert2" presStyleCnt="0"/>
      <dgm:spPr/>
    </dgm:pt>
    <dgm:pt modelId="{722BBD1B-E985-4319-9754-E34DC97C3FEF}" type="pres">
      <dgm:prSet presAssocID="{C22FDE29-0EB3-4EC9-A37F-734DEC69EA66}" presName="thinLine2b" presStyleLbl="callout" presStyleIdx="0" presStyleCnt="2"/>
      <dgm:spPr/>
    </dgm:pt>
    <dgm:pt modelId="{3B594595-1797-4E86-9443-45A0E1686348}" type="pres">
      <dgm:prSet presAssocID="{C22FDE29-0EB3-4EC9-A37F-734DEC69EA66}" presName="vertSpace2b" presStyleCnt="0"/>
      <dgm:spPr/>
    </dgm:pt>
    <dgm:pt modelId="{9C73D9A0-8C88-4B4D-A126-D0EF9B9BF3DC}" type="pres">
      <dgm:prSet presAssocID="{B34B170B-6FC6-4A79-8737-76429BE620A0}" presName="horz2" presStyleCnt="0"/>
      <dgm:spPr/>
    </dgm:pt>
    <dgm:pt modelId="{536544C7-FBFB-4DAE-938D-2CE76B9B534F}" type="pres">
      <dgm:prSet presAssocID="{B34B170B-6FC6-4A79-8737-76429BE620A0}" presName="horzSpace2" presStyleCnt="0"/>
      <dgm:spPr/>
    </dgm:pt>
    <dgm:pt modelId="{64B68B05-83E6-42A5-AA57-4220EA2BF1F7}" type="pres">
      <dgm:prSet presAssocID="{B34B170B-6FC6-4A79-8737-76429BE620A0}" presName="tx2" presStyleLbl="revTx" presStyleIdx="2" presStyleCnt="3"/>
      <dgm:spPr/>
    </dgm:pt>
    <dgm:pt modelId="{44D08CE2-5650-4C40-B82B-CCAEDFB305BF}" type="pres">
      <dgm:prSet presAssocID="{B34B170B-6FC6-4A79-8737-76429BE620A0}" presName="vert2" presStyleCnt="0"/>
      <dgm:spPr/>
    </dgm:pt>
    <dgm:pt modelId="{A3313FEB-B722-414F-9AAD-94A8EBAFF437}" type="pres">
      <dgm:prSet presAssocID="{B34B170B-6FC6-4A79-8737-76429BE620A0}" presName="thinLine2b" presStyleLbl="callout" presStyleIdx="1" presStyleCnt="2"/>
      <dgm:spPr/>
    </dgm:pt>
    <dgm:pt modelId="{07B1C0CF-5FD8-440B-B898-73CC161E5EAC}" type="pres">
      <dgm:prSet presAssocID="{B34B170B-6FC6-4A79-8737-76429BE620A0}" presName="vertSpace2b" presStyleCnt="0"/>
      <dgm:spPr/>
    </dgm:pt>
  </dgm:ptLst>
  <dgm:cxnLst>
    <dgm:cxn modelId="{FEA3A030-27EE-4290-8FFF-67B626055CA1}" srcId="{95494FDB-18F7-431D-9775-354A55995007}" destId="{F0F2138A-2C9A-4A86-88D3-645BB7F59917}" srcOrd="0" destOrd="0" parTransId="{89AB4DB9-01A1-4DBC-83CC-87352D112848}" sibTransId="{7AABE807-F98A-4851-AE16-534886F4AD58}"/>
    <dgm:cxn modelId="{0D3FDB35-6A1E-4CEF-AF46-DD7C780DF805}" srcId="{F0F2138A-2C9A-4A86-88D3-645BB7F59917}" destId="{C22FDE29-0EB3-4EC9-A37F-734DEC69EA66}" srcOrd="0" destOrd="0" parTransId="{C87ADF7E-61BD-495B-8A1A-F88774C4F128}" sibTransId="{064225CE-EE88-4F26-B818-99964429092A}"/>
    <dgm:cxn modelId="{8C471038-2C95-4739-B298-D19D61EF5202}" type="presOf" srcId="{C22FDE29-0EB3-4EC9-A37F-734DEC69EA66}" destId="{67C527ED-2DFE-41B5-9966-ADCFEE1B0D23}" srcOrd="0" destOrd="0" presId="urn:microsoft.com/office/officeart/2008/layout/LinedList"/>
    <dgm:cxn modelId="{98E49145-9ADF-4B72-91A3-B59DD5304A84}" type="presOf" srcId="{95494FDB-18F7-431D-9775-354A55995007}" destId="{8DF0A359-E205-47E6-B9FA-5C08041107E6}" srcOrd="0" destOrd="0" presId="urn:microsoft.com/office/officeart/2008/layout/LinedList"/>
    <dgm:cxn modelId="{EAC54CBA-6961-4472-AE78-9CC240039477}" type="presOf" srcId="{B34B170B-6FC6-4A79-8737-76429BE620A0}" destId="{64B68B05-83E6-42A5-AA57-4220EA2BF1F7}" srcOrd="0" destOrd="0" presId="urn:microsoft.com/office/officeart/2008/layout/LinedList"/>
    <dgm:cxn modelId="{B8758AC9-595B-4222-AFE2-F841EA90355D}" type="presOf" srcId="{F0F2138A-2C9A-4A86-88D3-645BB7F59917}" destId="{7C87EF1D-50D2-494D-8322-6682E643736E}" srcOrd="0" destOrd="0" presId="urn:microsoft.com/office/officeart/2008/layout/LinedList"/>
    <dgm:cxn modelId="{5BCEF7F9-FB86-4940-8424-67965BCD6DB5}" srcId="{F0F2138A-2C9A-4A86-88D3-645BB7F59917}" destId="{B34B170B-6FC6-4A79-8737-76429BE620A0}" srcOrd="1" destOrd="0" parTransId="{B308CE13-A86D-4B34-9BB1-0403A664E500}" sibTransId="{8DEEF108-31CE-481B-A2D3-9145FA2D5A9F}"/>
    <dgm:cxn modelId="{A50E7AE7-231A-4B37-8455-E8E4BE39409C}" type="presParOf" srcId="{8DF0A359-E205-47E6-B9FA-5C08041107E6}" destId="{B360794B-2777-4004-84EC-1A06FF7C27C8}" srcOrd="0" destOrd="0" presId="urn:microsoft.com/office/officeart/2008/layout/LinedList"/>
    <dgm:cxn modelId="{B6C915BB-9A74-4AD4-BE2F-45C53E77269D}" type="presParOf" srcId="{8DF0A359-E205-47E6-B9FA-5C08041107E6}" destId="{5EA17FA4-8622-46F4-BB4C-328397E835DD}" srcOrd="1" destOrd="0" presId="urn:microsoft.com/office/officeart/2008/layout/LinedList"/>
    <dgm:cxn modelId="{8BBF9996-0760-4FB8-8830-94AB0415C478}" type="presParOf" srcId="{5EA17FA4-8622-46F4-BB4C-328397E835DD}" destId="{7C87EF1D-50D2-494D-8322-6682E643736E}" srcOrd="0" destOrd="0" presId="urn:microsoft.com/office/officeart/2008/layout/LinedList"/>
    <dgm:cxn modelId="{F8F1B612-8094-48B9-A7E9-959CB4F7A821}" type="presParOf" srcId="{5EA17FA4-8622-46F4-BB4C-328397E835DD}" destId="{F1E5623C-F397-4EC8-ABE0-9D970696A037}" srcOrd="1" destOrd="0" presId="urn:microsoft.com/office/officeart/2008/layout/LinedList"/>
    <dgm:cxn modelId="{37B95A8C-45A3-4D25-8FAD-5005D451877D}" type="presParOf" srcId="{F1E5623C-F397-4EC8-ABE0-9D970696A037}" destId="{59364FB5-822B-4845-992B-4F957A6C85CA}" srcOrd="0" destOrd="0" presId="urn:microsoft.com/office/officeart/2008/layout/LinedList"/>
    <dgm:cxn modelId="{DDC6D25E-1971-4E7C-AE32-9475E5A8E8F4}" type="presParOf" srcId="{F1E5623C-F397-4EC8-ABE0-9D970696A037}" destId="{D2A0C4BB-BD89-4B31-B411-E55A0F3F7E49}" srcOrd="1" destOrd="0" presId="urn:microsoft.com/office/officeart/2008/layout/LinedList"/>
    <dgm:cxn modelId="{A0688958-9343-41A9-B040-9CDBE3E3257E}" type="presParOf" srcId="{D2A0C4BB-BD89-4B31-B411-E55A0F3F7E49}" destId="{C67DEC3D-788D-44EB-B914-D4668A577A49}" srcOrd="0" destOrd="0" presId="urn:microsoft.com/office/officeart/2008/layout/LinedList"/>
    <dgm:cxn modelId="{8C0CA220-A565-48CA-B49B-E3E14F660060}" type="presParOf" srcId="{D2A0C4BB-BD89-4B31-B411-E55A0F3F7E49}" destId="{67C527ED-2DFE-41B5-9966-ADCFEE1B0D23}" srcOrd="1" destOrd="0" presId="urn:microsoft.com/office/officeart/2008/layout/LinedList"/>
    <dgm:cxn modelId="{C69FA6A5-7159-4D12-8282-D3247145ED72}" type="presParOf" srcId="{D2A0C4BB-BD89-4B31-B411-E55A0F3F7E49}" destId="{BF6DEC9B-612C-489D-8B27-FB09FE24E85B}" srcOrd="2" destOrd="0" presId="urn:microsoft.com/office/officeart/2008/layout/LinedList"/>
    <dgm:cxn modelId="{92CA4C25-D516-4D41-B117-6E2D86EFBED2}" type="presParOf" srcId="{F1E5623C-F397-4EC8-ABE0-9D970696A037}" destId="{722BBD1B-E985-4319-9754-E34DC97C3FEF}" srcOrd="2" destOrd="0" presId="urn:microsoft.com/office/officeart/2008/layout/LinedList"/>
    <dgm:cxn modelId="{6D19FB7F-E687-495B-B73D-ACD79EA724D4}" type="presParOf" srcId="{F1E5623C-F397-4EC8-ABE0-9D970696A037}" destId="{3B594595-1797-4E86-9443-45A0E1686348}" srcOrd="3" destOrd="0" presId="urn:microsoft.com/office/officeart/2008/layout/LinedList"/>
    <dgm:cxn modelId="{9E2096DA-66E6-4A09-A622-ED348A2FA755}" type="presParOf" srcId="{F1E5623C-F397-4EC8-ABE0-9D970696A037}" destId="{9C73D9A0-8C88-4B4D-A126-D0EF9B9BF3DC}" srcOrd="4" destOrd="0" presId="urn:microsoft.com/office/officeart/2008/layout/LinedList"/>
    <dgm:cxn modelId="{F0861F9E-43B9-48BD-8F41-DAF3A96FFCE1}" type="presParOf" srcId="{9C73D9A0-8C88-4B4D-A126-D0EF9B9BF3DC}" destId="{536544C7-FBFB-4DAE-938D-2CE76B9B534F}" srcOrd="0" destOrd="0" presId="urn:microsoft.com/office/officeart/2008/layout/LinedList"/>
    <dgm:cxn modelId="{47482474-7F7A-41F2-8590-3E1637A40028}" type="presParOf" srcId="{9C73D9A0-8C88-4B4D-A126-D0EF9B9BF3DC}" destId="{64B68B05-83E6-42A5-AA57-4220EA2BF1F7}" srcOrd="1" destOrd="0" presId="urn:microsoft.com/office/officeart/2008/layout/LinedList"/>
    <dgm:cxn modelId="{D7C0A878-2B4D-4EF7-B100-28F477080A21}" type="presParOf" srcId="{9C73D9A0-8C88-4B4D-A126-D0EF9B9BF3DC}" destId="{44D08CE2-5650-4C40-B82B-CCAEDFB305BF}" srcOrd="2" destOrd="0" presId="urn:microsoft.com/office/officeart/2008/layout/LinedList"/>
    <dgm:cxn modelId="{FC0AB46C-0E24-4486-AE0B-544A277B4B00}" type="presParOf" srcId="{F1E5623C-F397-4EC8-ABE0-9D970696A037}" destId="{A3313FEB-B722-414F-9AAD-94A8EBAFF437}" srcOrd="5" destOrd="0" presId="urn:microsoft.com/office/officeart/2008/layout/LinedList"/>
    <dgm:cxn modelId="{25EC0629-AEEB-4805-B21F-770E4D841080}" type="presParOf" srcId="{F1E5623C-F397-4EC8-ABE0-9D970696A037}" destId="{07B1C0CF-5FD8-440B-B898-73CC161E5EAC}"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D0D631-B2B5-9745-BDCB-6228434BB964}" type="doc">
      <dgm:prSet loTypeId="urn:microsoft.com/office/officeart/2005/8/layout/cycle1" loCatId="" qsTypeId="urn:microsoft.com/office/officeart/2005/8/quickstyle/simple2" qsCatId="simple" csTypeId="urn:microsoft.com/office/officeart/2005/8/colors/colorful5" csCatId="colorful" phldr="1"/>
      <dgm:spPr/>
      <dgm:t>
        <a:bodyPr/>
        <a:lstStyle/>
        <a:p>
          <a:endParaRPr lang="en-GB"/>
        </a:p>
      </dgm:t>
    </dgm:pt>
    <dgm:pt modelId="{C0578AE2-0116-5B47-B6D3-3B2B0A0040D6}">
      <dgm:prSet phldrT="[Text]"/>
      <dgm:spPr/>
      <dgm:t>
        <a:bodyPr/>
        <a:lstStyle/>
        <a:p>
          <a:r>
            <a:rPr lang="en-GB"/>
            <a:t>Needs assessment &amp; analysis</a:t>
          </a:r>
        </a:p>
      </dgm:t>
    </dgm:pt>
    <dgm:pt modelId="{E30BA19B-40FF-B94D-9506-F3AA8698A1EA}" type="parTrans" cxnId="{DF6CFAB2-8690-6146-A725-B612FAE7CB28}">
      <dgm:prSet/>
      <dgm:spPr/>
      <dgm:t>
        <a:bodyPr/>
        <a:lstStyle/>
        <a:p>
          <a:endParaRPr lang="en-GB"/>
        </a:p>
      </dgm:t>
    </dgm:pt>
    <dgm:pt modelId="{F49D0A6F-7F90-DF4F-BA38-4781A06039EE}" type="sibTrans" cxnId="{DF6CFAB2-8690-6146-A725-B612FAE7CB28}">
      <dgm:prSet/>
      <dgm:spPr/>
      <dgm:t>
        <a:bodyPr/>
        <a:lstStyle/>
        <a:p>
          <a:endParaRPr lang="en-GB"/>
        </a:p>
      </dgm:t>
    </dgm:pt>
    <dgm:pt modelId="{1889BC17-CEB8-4048-B397-42A361F64FC4}">
      <dgm:prSet phldrT="[Text]"/>
      <dgm:spPr/>
      <dgm:t>
        <a:bodyPr/>
        <a:lstStyle/>
        <a:p>
          <a:r>
            <a:rPr lang="en-GB"/>
            <a:t>Strategic planning</a:t>
          </a:r>
        </a:p>
      </dgm:t>
    </dgm:pt>
    <dgm:pt modelId="{2C9A75DF-99B8-D048-95AE-FC1B3F421B60}" type="parTrans" cxnId="{759FF102-060C-354D-A3CE-50D22AD86330}">
      <dgm:prSet/>
      <dgm:spPr/>
      <dgm:t>
        <a:bodyPr/>
        <a:lstStyle/>
        <a:p>
          <a:endParaRPr lang="en-GB"/>
        </a:p>
      </dgm:t>
    </dgm:pt>
    <dgm:pt modelId="{6E2AC179-1C91-9B4D-ADC3-99F579741D0D}" type="sibTrans" cxnId="{759FF102-060C-354D-A3CE-50D22AD86330}">
      <dgm:prSet/>
      <dgm:spPr/>
      <dgm:t>
        <a:bodyPr/>
        <a:lstStyle/>
        <a:p>
          <a:endParaRPr lang="en-GB"/>
        </a:p>
      </dgm:t>
    </dgm:pt>
    <dgm:pt modelId="{21D7F8C2-3F60-A34C-81CD-7EE2CA78F4D4}">
      <dgm:prSet phldrT="[Text]"/>
      <dgm:spPr/>
      <dgm:t>
        <a:bodyPr/>
        <a:lstStyle/>
        <a:p>
          <a:r>
            <a:rPr lang="en-GB"/>
            <a:t>Resource mobilisation</a:t>
          </a:r>
        </a:p>
      </dgm:t>
    </dgm:pt>
    <dgm:pt modelId="{CEC89E0E-B0B2-D948-9CDD-A2D4D48A173E}" type="parTrans" cxnId="{3E6E495E-8F66-2C4E-B1CD-B5C848359F18}">
      <dgm:prSet/>
      <dgm:spPr/>
      <dgm:t>
        <a:bodyPr/>
        <a:lstStyle/>
        <a:p>
          <a:endParaRPr lang="en-GB"/>
        </a:p>
      </dgm:t>
    </dgm:pt>
    <dgm:pt modelId="{CD58F955-6614-6047-9C68-601F47EA4E51}" type="sibTrans" cxnId="{3E6E495E-8F66-2C4E-B1CD-B5C848359F18}">
      <dgm:prSet/>
      <dgm:spPr/>
      <dgm:t>
        <a:bodyPr/>
        <a:lstStyle/>
        <a:p>
          <a:endParaRPr lang="en-GB"/>
        </a:p>
      </dgm:t>
    </dgm:pt>
    <dgm:pt modelId="{1118F478-4731-9842-B1C0-479132FB3EDE}">
      <dgm:prSet phldrT="[Text]"/>
      <dgm:spPr/>
      <dgm:t>
        <a:bodyPr/>
        <a:lstStyle/>
        <a:p>
          <a:r>
            <a:rPr lang="en-GB"/>
            <a:t>Implementation &amp; monitoring</a:t>
          </a:r>
        </a:p>
      </dgm:t>
    </dgm:pt>
    <dgm:pt modelId="{E3B34AC1-8841-E44D-901B-B7471D1DF746}" type="parTrans" cxnId="{CEA5FE5D-AF67-6D44-8018-91F5E117A6A6}">
      <dgm:prSet/>
      <dgm:spPr/>
      <dgm:t>
        <a:bodyPr/>
        <a:lstStyle/>
        <a:p>
          <a:endParaRPr lang="en-GB"/>
        </a:p>
      </dgm:t>
    </dgm:pt>
    <dgm:pt modelId="{C4CF96A7-AA3D-C349-8D18-86535FD1E261}" type="sibTrans" cxnId="{CEA5FE5D-AF67-6D44-8018-91F5E117A6A6}">
      <dgm:prSet/>
      <dgm:spPr/>
      <dgm:t>
        <a:bodyPr/>
        <a:lstStyle/>
        <a:p>
          <a:endParaRPr lang="en-GB"/>
        </a:p>
      </dgm:t>
    </dgm:pt>
    <dgm:pt modelId="{9090543B-7A2B-4F47-821D-60D9CB26F764}">
      <dgm:prSet phldrT="[Text]"/>
      <dgm:spPr/>
      <dgm:t>
        <a:bodyPr/>
        <a:lstStyle/>
        <a:p>
          <a:r>
            <a:rPr lang="en-GB"/>
            <a:t>Review and evaluation</a:t>
          </a:r>
        </a:p>
      </dgm:t>
    </dgm:pt>
    <dgm:pt modelId="{7C45E12E-B169-A04B-9439-57D21A338606}" type="parTrans" cxnId="{2320CE8A-97F6-024A-80AB-5F6653165814}">
      <dgm:prSet/>
      <dgm:spPr/>
      <dgm:t>
        <a:bodyPr/>
        <a:lstStyle/>
        <a:p>
          <a:endParaRPr lang="en-GB"/>
        </a:p>
      </dgm:t>
    </dgm:pt>
    <dgm:pt modelId="{91026E10-C5F8-2D45-A059-22080142E6A9}" type="sibTrans" cxnId="{2320CE8A-97F6-024A-80AB-5F6653165814}">
      <dgm:prSet/>
      <dgm:spPr/>
      <dgm:t>
        <a:bodyPr/>
        <a:lstStyle/>
        <a:p>
          <a:endParaRPr lang="en-GB"/>
        </a:p>
      </dgm:t>
    </dgm:pt>
    <dgm:pt modelId="{58037210-96FD-BF43-8E12-049B9CDD76D2}" type="pres">
      <dgm:prSet presAssocID="{E5D0D631-B2B5-9745-BDCB-6228434BB964}" presName="cycle" presStyleCnt="0">
        <dgm:presLayoutVars>
          <dgm:dir/>
          <dgm:resizeHandles val="exact"/>
        </dgm:presLayoutVars>
      </dgm:prSet>
      <dgm:spPr/>
    </dgm:pt>
    <dgm:pt modelId="{E8010754-B9C7-A84C-B380-7BAC62D0FCD1}" type="pres">
      <dgm:prSet presAssocID="{C0578AE2-0116-5B47-B6D3-3B2B0A0040D6}" presName="dummy" presStyleCnt="0"/>
      <dgm:spPr/>
    </dgm:pt>
    <dgm:pt modelId="{42FE4784-D3C4-1740-9F1D-71F02D1033FC}" type="pres">
      <dgm:prSet presAssocID="{C0578AE2-0116-5B47-B6D3-3B2B0A0040D6}" presName="node" presStyleLbl="revTx" presStyleIdx="0" presStyleCnt="5">
        <dgm:presLayoutVars>
          <dgm:bulletEnabled val="1"/>
        </dgm:presLayoutVars>
      </dgm:prSet>
      <dgm:spPr/>
    </dgm:pt>
    <dgm:pt modelId="{832A19AF-F3CC-A641-BCE7-DD45F734A255}" type="pres">
      <dgm:prSet presAssocID="{F49D0A6F-7F90-DF4F-BA38-4781A06039EE}" presName="sibTrans" presStyleLbl="node1" presStyleIdx="0" presStyleCnt="5"/>
      <dgm:spPr/>
    </dgm:pt>
    <dgm:pt modelId="{FE476C6D-5EDC-1B4E-9EF1-1D265F0179D4}" type="pres">
      <dgm:prSet presAssocID="{1889BC17-CEB8-4048-B397-42A361F64FC4}" presName="dummy" presStyleCnt="0"/>
      <dgm:spPr/>
    </dgm:pt>
    <dgm:pt modelId="{54120380-98A2-CE47-8416-E6D3F8E7A8DB}" type="pres">
      <dgm:prSet presAssocID="{1889BC17-CEB8-4048-B397-42A361F64FC4}" presName="node" presStyleLbl="revTx" presStyleIdx="1" presStyleCnt="5">
        <dgm:presLayoutVars>
          <dgm:bulletEnabled val="1"/>
        </dgm:presLayoutVars>
      </dgm:prSet>
      <dgm:spPr/>
    </dgm:pt>
    <dgm:pt modelId="{4985D95B-733A-1649-B709-1E3F8AB8404B}" type="pres">
      <dgm:prSet presAssocID="{6E2AC179-1C91-9B4D-ADC3-99F579741D0D}" presName="sibTrans" presStyleLbl="node1" presStyleIdx="1" presStyleCnt="5"/>
      <dgm:spPr/>
    </dgm:pt>
    <dgm:pt modelId="{B7618188-D499-814A-9006-72496DB87405}" type="pres">
      <dgm:prSet presAssocID="{21D7F8C2-3F60-A34C-81CD-7EE2CA78F4D4}" presName="dummy" presStyleCnt="0"/>
      <dgm:spPr/>
    </dgm:pt>
    <dgm:pt modelId="{A7B031FC-41E2-7D47-97BB-FA42A49554E1}" type="pres">
      <dgm:prSet presAssocID="{21D7F8C2-3F60-A34C-81CD-7EE2CA78F4D4}" presName="node" presStyleLbl="revTx" presStyleIdx="2" presStyleCnt="5">
        <dgm:presLayoutVars>
          <dgm:bulletEnabled val="1"/>
        </dgm:presLayoutVars>
      </dgm:prSet>
      <dgm:spPr/>
    </dgm:pt>
    <dgm:pt modelId="{8B22E847-74C6-F949-82AA-669F993B878D}" type="pres">
      <dgm:prSet presAssocID="{CD58F955-6614-6047-9C68-601F47EA4E51}" presName="sibTrans" presStyleLbl="node1" presStyleIdx="2" presStyleCnt="5"/>
      <dgm:spPr/>
    </dgm:pt>
    <dgm:pt modelId="{1604BDF8-2CF0-0A4D-931F-A67F0AC59C13}" type="pres">
      <dgm:prSet presAssocID="{1118F478-4731-9842-B1C0-479132FB3EDE}" presName="dummy" presStyleCnt="0"/>
      <dgm:spPr/>
    </dgm:pt>
    <dgm:pt modelId="{5531E478-E50A-624D-A3EB-AE196A88DA2A}" type="pres">
      <dgm:prSet presAssocID="{1118F478-4731-9842-B1C0-479132FB3EDE}" presName="node" presStyleLbl="revTx" presStyleIdx="3" presStyleCnt="5">
        <dgm:presLayoutVars>
          <dgm:bulletEnabled val="1"/>
        </dgm:presLayoutVars>
      </dgm:prSet>
      <dgm:spPr/>
    </dgm:pt>
    <dgm:pt modelId="{6FF3CCF7-7845-9441-A26B-D0F2397507B4}" type="pres">
      <dgm:prSet presAssocID="{C4CF96A7-AA3D-C349-8D18-86535FD1E261}" presName="sibTrans" presStyleLbl="node1" presStyleIdx="3" presStyleCnt="5"/>
      <dgm:spPr/>
    </dgm:pt>
    <dgm:pt modelId="{AD344691-D588-9149-842B-A85295B29BF1}" type="pres">
      <dgm:prSet presAssocID="{9090543B-7A2B-4F47-821D-60D9CB26F764}" presName="dummy" presStyleCnt="0"/>
      <dgm:spPr/>
    </dgm:pt>
    <dgm:pt modelId="{BA42DF74-45F3-B44E-98C4-B9F1DE8ADF30}" type="pres">
      <dgm:prSet presAssocID="{9090543B-7A2B-4F47-821D-60D9CB26F764}" presName="node" presStyleLbl="revTx" presStyleIdx="4" presStyleCnt="5">
        <dgm:presLayoutVars>
          <dgm:bulletEnabled val="1"/>
        </dgm:presLayoutVars>
      </dgm:prSet>
      <dgm:spPr/>
    </dgm:pt>
    <dgm:pt modelId="{AFC33DDA-B22C-9547-9ABF-9A5D4254A1EE}" type="pres">
      <dgm:prSet presAssocID="{91026E10-C5F8-2D45-A059-22080142E6A9}" presName="sibTrans" presStyleLbl="node1" presStyleIdx="4" presStyleCnt="5"/>
      <dgm:spPr/>
    </dgm:pt>
  </dgm:ptLst>
  <dgm:cxnLst>
    <dgm:cxn modelId="{759FF102-060C-354D-A3CE-50D22AD86330}" srcId="{E5D0D631-B2B5-9745-BDCB-6228434BB964}" destId="{1889BC17-CEB8-4048-B397-42A361F64FC4}" srcOrd="1" destOrd="0" parTransId="{2C9A75DF-99B8-D048-95AE-FC1B3F421B60}" sibTransId="{6E2AC179-1C91-9B4D-ADC3-99F579741D0D}"/>
    <dgm:cxn modelId="{4AB9250F-59CE-1845-AB77-162CF54958D6}" type="presOf" srcId="{E5D0D631-B2B5-9745-BDCB-6228434BB964}" destId="{58037210-96FD-BF43-8E12-049B9CDD76D2}" srcOrd="0" destOrd="0" presId="urn:microsoft.com/office/officeart/2005/8/layout/cycle1"/>
    <dgm:cxn modelId="{1C3ABC15-6E5F-204D-B377-9F59815A8E21}" type="presOf" srcId="{1889BC17-CEB8-4048-B397-42A361F64FC4}" destId="{54120380-98A2-CE47-8416-E6D3F8E7A8DB}" srcOrd="0" destOrd="0" presId="urn:microsoft.com/office/officeart/2005/8/layout/cycle1"/>
    <dgm:cxn modelId="{35E4731F-D9A4-F94B-BC11-1AF8AD061723}" type="presOf" srcId="{C4CF96A7-AA3D-C349-8D18-86535FD1E261}" destId="{6FF3CCF7-7845-9441-A26B-D0F2397507B4}" srcOrd="0" destOrd="0" presId="urn:microsoft.com/office/officeart/2005/8/layout/cycle1"/>
    <dgm:cxn modelId="{B6E11227-A89F-2E40-9616-4E164C1E94E8}" type="presOf" srcId="{9090543B-7A2B-4F47-821D-60D9CB26F764}" destId="{BA42DF74-45F3-B44E-98C4-B9F1DE8ADF30}" srcOrd="0" destOrd="0" presId="urn:microsoft.com/office/officeart/2005/8/layout/cycle1"/>
    <dgm:cxn modelId="{4B99162D-E38F-484A-812C-CEDE7CAB0178}" type="presOf" srcId="{21D7F8C2-3F60-A34C-81CD-7EE2CA78F4D4}" destId="{A7B031FC-41E2-7D47-97BB-FA42A49554E1}" srcOrd="0" destOrd="0" presId="urn:microsoft.com/office/officeart/2005/8/layout/cycle1"/>
    <dgm:cxn modelId="{CEA5FE5D-AF67-6D44-8018-91F5E117A6A6}" srcId="{E5D0D631-B2B5-9745-BDCB-6228434BB964}" destId="{1118F478-4731-9842-B1C0-479132FB3EDE}" srcOrd="3" destOrd="0" parTransId="{E3B34AC1-8841-E44D-901B-B7471D1DF746}" sibTransId="{C4CF96A7-AA3D-C349-8D18-86535FD1E261}"/>
    <dgm:cxn modelId="{3E6E495E-8F66-2C4E-B1CD-B5C848359F18}" srcId="{E5D0D631-B2B5-9745-BDCB-6228434BB964}" destId="{21D7F8C2-3F60-A34C-81CD-7EE2CA78F4D4}" srcOrd="2" destOrd="0" parTransId="{CEC89E0E-B0B2-D948-9CDD-A2D4D48A173E}" sibTransId="{CD58F955-6614-6047-9C68-601F47EA4E51}"/>
    <dgm:cxn modelId="{6D152161-8A6B-884F-8264-8BBE1A90D110}" type="presOf" srcId="{91026E10-C5F8-2D45-A059-22080142E6A9}" destId="{AFC33DDA-B22C-9547-9ABF-9A5D4254A1EE}" srcOrd="0" destOrd="0" presId="urn:microsoft.com/office/officeart/2005/8/layout/cycle1"/>
    <dgm:cxn modelId="{1D2EC249-A938-FA4D-9EBA-8019FA44B510}" type="presOf" srcId="{1118F478-4731-9842-B1C0-479132FB3EDE}" destId="{5531E478-E50A-624D-A3EB-AE196A88DA2A}" srcOrd="0" destOrd="0" presId="urn:microsoft.com/office/officeart/2005/8/layout/cycle1"/>
    <dgm:cxn modelId="{AE6F0481-DB10-9B47-927E-EC52F28189FD}" type="presOf" srcId="{F49D0A6F-7F90-DF4F-BA38-4781A06039EE}" destId="{832A19AF-F3CC-A641-BCE7-DD45F734A255}" srcOrd="0" destOrd="0" presId="urn:microsoft.com/office/officeart/2005/8/layout/cycle1"/>
    <dgm:cxn modelId="{2320CE8A-97F6-024A-80AB-5F6653165814}" srcId="{E5D0D631-B2B5-9745-BDCB-6228434BB964}" destId="{9090543B-7A2B-4F47-821D-60D9CB26F764}" srcOrd="4" destOrd="0" parTransId="{7C45E12E-B169-A04B-9439-57D21A338606}" sibTransId="{91026E10-C5F8-2D45-A059-22080142E6A9}"/>
    <dgm:cxn modelId="{DF26478C-C9DC-9C49-9EF7-C163733FC9CB}" type="presOf" srcId="{6E2AC179-1C91-9B4D-ADC3-99F579741D0D}" destId="{4985D95B-733A-1649-B709-1E3F8AB8404B}" srcOrd="0" destOrd="0" presId="urn:microsoft.com/office/officeart/2005/8/layout/cycle1"/>
    <dgm:cxn modelId="{DF6CFAB2-8690-6146-A725-B612FAE7CB28}" srcId="{E5D0D631-B2B5-9745-BDCB-6228434BB964}" destId="{C0578AE2-0116-5B47-B6D3-3B2B0A0040D6}" srcOrd="0" destOrd="0" parTransId="{E30BA19B-40FF-B94D-9506-F3AA8698A1EA}" sibTransId="{F49D0A6F-7F90-DF4F-BA38-4781A06039EE}"/>
    <dgm:cxn modelId="{51E304CC-6123-354D-AC08-764752AC1537}" type="presOf" srcId="{C0578AE2-0116-5B47-B6D3-3B2B0A0040D6}" destId="{42FE4784-D3C4-1740-9F1D-71F02D1033FC}" srcOrd="0" destOrd="0" presId="urn:microsoft.com/office/officeart/2005/8/layout/cycle1"/>
    <dgm:cxn modelId="{2CADA4E9-875D-784B-A283-145B7B5E82E6}" type="presOf" srcId="{CD58F955-6614-6047-9C68-601F47EA4E51}" destId="{8B22E847-74C6-F949-82AA-669F993B878D}" srcOrd="0" destOrd="0" presId="urn:microsoft.com/office/officeart/2005/8/layout/cycle1"/>
    <dgm:cxn modelId="{00C38F57-99D9-4C43-A853-D66051137EC8}" type="presParOf" srcId="{58037210-96FD-BF43-8E12-049B9CDD76D2}" destId="{E8010754-B9C7-A84C-B380-7BAC62D0FCD1}" srcOrd="0" destOrd="0" presId="urn:microsoft.com/office/officeart/2005/8/layout/cycle1"/>
    <dgm:cxn modelId="{0D9DCF62-53F4-D147-B797-DBFD16EC8A12}" type="presParOf" srcId="{58037210-96FD-BF43-8E12-049B9CDD76D2}" destId="{42FE4784-D3C4-1740-9F1D-71F02D1033FC}" srcOrd="1" destOrd="0" presId="urn:microsoft.com/office/officeart/2005/8/layout/cycle1"/>
    <dgm:cxn modelId="{2280C290-EA05-6147-9DC1-777CB0FF969F}" type="presParOf" srcId="{58037210-96FD-BF43-8E12-049B9CDD76D2}" destId="{832A19AF-F3CC-A641-BCE7-DD45F734A255}" srcOrd="2" destOrd="0" presId="urn:microsoft.com/office/officeart/2005/8/layout/cycle1"/>
    <dgm:cxn modelId="{3CE79250-8CB1-7D4A-9C08-AA938456BB16}" type="presParOf" srcId="{58037210-96FD-BF43-8E12-049B9CDD76D2}" destId="{FE476C6D-5EDC-1B4E-9EF1-1D265F0179D4}" srcOrd="3" destOrd="0" presId="urn:microsoft.com/office/officeart/2005/8/layout/cycle1"/>
    <dgm:cxn modelId="{A9DDE1D2-4350-A743-9112-3E994049A041}" type="presParOf" srcId="{58037210-96FD-BF43-8E12-049B9CDD76D2}" destId="{54120380-98A2-CE47-8416-E6D3F8E7A8DB}" srcOrd="4" destOrd="0" presId="urn:microsoft.com/office/officeart/2005/8/layout/cycle1"/>
    <dgm:cxn modelId="{E4946455-16F5-5947-B801-EFE2E569B655}" type="presParOf" srcId="{58037210-96FD-BF43-8E12-049B9CDD76D2}" destId="{4985D95B-733A-1649-B709-1E3F8AB8404B}" srcOrd="5" destOrd="0" presId="urn:microsoft.com/office/officeart/2005/8/layout/cycle1"/>
    <dgm:cxn modelId="{FE050D05-8817-5645-BDB9-E5AE92BEA1E3}" type="presParOf" srcId="{58037210-96FD-BF43-8E12-049B9CDD76D2}" destId="{B7618188-D499-814A-9006-72496DB87405}" srcOrd="6" destOrd="0" presId="urn:microsoft.com/office/officeart/2005/8/layout/cycle1"/>
    <dgm:cxn modelId="{E34D7C60-8A6D-2C4D-80A2-C69A460F324C}" type="presParOf" srcId="{58037210-96FD-BF43-8E12-049B9CDD76D2}" destId="{A7B031FC-41E2-7D47-97BB-FA42A49554E1}" srcOrd="7" destOrd="0" presId="urn:microsoft.com/office/officeart/2005/8/layout/cycle1"/>
    <dgm:cxn modelId="{87CCE68D-E4BB-4540-BEDC-1B0F8510BB63}" type="presParOf" srcId="{58037210-96FD-BF43-8E12-049B9CDD76D2}" destId="{8B22E847-74C6-F949-82AA-669F993B878D}" srcOrd="8" destOrd="0" presId="urn:microsoft.com/office/officeart/2005/8/layout/cycle1"/>
    <dgm:cxn modelId="{1082DC28-0570-7144-A097-2E1A8DBB44E6}" type="presParOf" srcId="{58037210-96FD-BF43-8E12-049B9CDD76D2}" destId="{1604BDF8-2CF0-0A4D-931F-A67F0AC59C13}" srcOrd="9" destOrd="0" presId="urn:microsoft.com/office/officeart/2005/8/layout/cycle1"/>
    <dgm:cxn modelId="{7C9409BD-C1D1-B349-B089-19D497706718}" type="presParOf" srcId="{58037210-96FD-BF43-8E12-049B9CDD76D2}" destId="{5531E478-E50A-624D-A3EB-AE196A88DA2A}" srcOrd="10" destOrd="0" presId="urn:microsoft.com/office/officeart/2005/8/layout/cycle1"/>
    <dgm:cxn modelId="{E874318A-E8AA-294E-AD30-F253E03D041B}" type="presParOf" srcId="{58037210-96FD-BF43-8E12-049B9CDD76D2}" destId="{6FF3CCF7-7845-9441-A26B-D0F2397507B4}" srcOrd="11" destOrd="0" presId="urn:microsoft.com/office/officeart/2005/8/layout/cycle1"/>
    <dgm:cxn modelId="{5FAFA642-85EC-9E43-BFBE-C6D48749E1A9}" type="presParOf" srcId="{58037210-96FD-BF43-8E12-049B9CDD76D2}" destId="{AD344691-D588-9149-842B-A85295B29BF1}" srcOrd="12" destOrd="0" presId="urn:microsoft.com/office/officeart/2005/8/layout/cycle1"/>
    <dgm:cxn modelId="{438AF39D-104B-CE48-B71E-F72E5845BEE8}" type="presParOf" srcId="{58037210-96FD-BF43-8E12-049B9CDD76D2}" destId="{BA42DF74-45F3-B44E-98C4-B9F1DE8ADF30}" srcOrd="13" destOrd="0" presId="urn:microsoft.com/office/officeart/2005/8/layout/cycle1"/>
    <dgm:cxn modelId="{EB0B313B-C2D1-794D-9E99-DBED45426E0C}" type="presParOf" srcId="{58037210-96FD-BF43-8E12-049B9CDD76D2}" destId="{AFC33DDA-B22C-9547-9ABF-9A5D4254A1EE}"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494FDB-18F7-431D-9775-354A5599500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0F2138A-2C9A-4A86-88D3-645BB7F59917}">
      <dgm:prSet/>
      <dgm:spPr/>
      <dgm:t>
        <a:bodyPr/>
        <a:lstStyle/>
        <a:p>
          <a:r>
            <a:rPr lang="en-US"/>
            <a:t>In this section:</a:t>
          </a:r>
        </a:p>
      </dgm:t>
    </dgm:pt>
    <dgm:pt modelId="{89AB4DB9-01A1-4DBC-83CC-87352D112848}" type="parTrans" cxnId="{FEA3A030-27EE-4290-8FFF-67B626055CA1}">
      <dgm:prSet/>
      <dgm:spPr/>
      <dgm:t>
        <a:bodyPr/>
        <a:lstStyle/>
        <a:p>
          <a:endParaRPr lang="en-US"/>
        </a:p>
      </dgm:t>
    </dgm:pt>
    <dgm:pt modelId="{7AABE807-F98A-4851-AE16-534886F4AD58}" type="sibTrans" cxnId="{FEA3A030-27EE-4290-8FFF-67B626055CA1}">
      <dgm:prSet/>
      <dgm:spPr/>
      <dgm:t>
        <a:bodyPr/>
        <a:lstStyle/>
        <a:p>
          <a:endParaRPr lang="en-US"/>
        </a:p>
      </dgm:t>
    </dgm:pt>
    <dgm:pt modelId="{C22FDE29-0EB3-4EC9-A37F-734DEC69EA66}">
      <dgm:prSet/>
      <dgm:spPr/>
      <dgm:t>
        <a:bodyPr/>
        <a:lstStyle/>
        <a:p>
          <a:r>
            <a:rPr lang="en-US"/>
            <a:t>You’ll learn about five major types of CE business models.</a:t>
          </a:r>
        </a:p>
      </dgm:t>
    </dgm:pt>
    <dgm:pt modelId="{C87ADF7E-61BD-495B-8A1A-F88774C4F128}" type="parTrans" cxnId="{0D3FDB35-6A1E-4CEF-AF46-DD7C780DF805}">
      <dgm:prSet/>
      <dgm:spPr/>
      <dgm:t>
        <a:bodyPr/>
        <a:lstStyle/>
        <a:p>
          <a:endParaRPr lang="en-US"/>
        </a:p>
      </dgm:t>
    </dgm:pt>
    <dgm:pt modelId="{064225CE-EE88-4F26-B818-99964429092A}" type="sibTrans" cxnId="{0D3FDB35-6A1E-4CEF-AF46-DD7C780DF805}">
      <dgm:prSet/>
      <dgm:spPr/>
      <dgm:t>
        <a:bodyPr/>
        <a:lstStyle/>
        <a:p>
          <a:endParaRPr lang="en-US"/>
        </a:p>
      </dgm:t>
    </dgm:pt>
    <dgm:pt modelId="{B34B170B-6FC6-4A79-8737-76429BE620A0}">
      <dgm:prSet/>
      <dgm:spPr/>
      <dgm:t>
        <a:bodyPr/>
        <a:lstStyle/>
        <a:p>
          <a:r>
            <a:rPr lang="en-GB">
              <a:effectLst/>
              <a:ea typeface="Aptos" panose="020B0004020202020204" pitchFamily="34" charset="0"/>
              <a:cs typeface="Times New Roman" panose="02020603050405020304" pitchFamily="18" charset="0"/>
            </a:rPr>
            <a:t>You’ll </a:t>
          </a:r>
          <a:r>
            <a:rPr lang="en-GB">
              <a:ea typeface="Aptos" panose="020B0004020202020204" pitchFamily="34" charset="0"/>
              <a:cs typeface="Times New Roman" panose="02020603050405020304" pitchFamily="18" charset="0"/>
            </a:rPr>
            <a:t>see a big picture view of how each of these systems works.</a:t>
          </a:r>
        </a:p>
      </dgm:t>
    </dgm:pt>
    <dgm:pt modelId="{B308CE13-A86D-4B34-9BB1-0403A664E500}" type="parTrans" cxnId="{5BCEF7F9-FB86-4940-8424-67965BCD6DB5}">
      <dgm:prSet/>
      <dgm:spPr/>
      <dgm:t>
        <a:bodyPr/>
        <a:lstStyle/>
        <a:p>
          <a:endParaRPr lang="en-US"/>
        </a:p>
      </dgm:t>
    </dgm:pt>
    <dgm:pt modelId="{8DEEF108-31CE-481B-A2D3-9145FA2D5A9F}" type="sibTrans" cxnId="{5BCEF7F9-FB86-4940-8424-67965BCD6DB5}">
      <dgm:prSet/>
      <dgm:spPr/>
      <dgm:t>
        <a:bodyPr/>
        <a:lstStyle/>
        <a:p>
          <a:endParaRPr lang="en-US"/>
        </a:p>
      </dgm:t>
    </dgm:pt>
    <dgm:pt modelId="{8F1B80CE-FE2D-4831-985E-4DD0868E9281}">
      <dgm:prSet/>
      <dgm:spPr/>
      <dgm:t>
        <a:bodyPr/>
        <a:lstStyle/>
        <a:p>
          <a:endParaRPr lang="en-US"/>
        </a:p>
      </dgm:t>
    </dgm:pt>
    <dgm:pt modelId="{CB738083-64E2-4EF4-84FC-51E364E64049}" type="parTrans" cxnId="{750289E3-D189-492D-9EB8-C806590A8143}">
      <dgm:prSet/>
      <dgm:spPr/>
      <dgm:t>
        <a:bodyPr/>
        <a:lstStyle/>
        <a:p>
          <a:endParaRPr lang="en-US"/>
        </a:p>
      </dgm:t>
    </dgm:pt>
    <dgm:pt modelId="{32489180-4F5B-406C-A35F-0F677733053B}" type="sibTrans" cxnId="{750289E3-D189-492D-9EB8-C806590A8143}">
      <dgm:prSet/>
      <dgm:spPr/>
      <dgm:t>
        <a:bodyPr/>
        <a:lstStyle/>
        <a:p>
          <a:endParaRPr lang="en-US"/>
        </a:p>
      </dgm:t>
    </dgm:pt>
    <dgm:pt modelId="{485E7652-19AF-41A5-A6C1-D45A1BB41C5E}">
      <dgm:prSet/>
      <dgm:spPr/>
      <dgm:t>
        <a:bodyPr/>
        <a:lstStyle/>
        <a:p>
          <a:r>
            <a:rPr lang="en-GB">
              <a:effectLst/>
              <a:ea typeface="Aptos" panose="020B0004020202020204" pitchFamily="34" charset="0"/>
              <a:cs typeface="Times New Roman" panose="02020603050405020304" pitchFamily="18" charset="0"/>
            </a:rPr>
            <a:t>You will get additional information on each</a:t>
          </a:r>
          <a:r>
            <a:rPr lang="en-GB">
              <a:ea typeface="Aptos" panose="020B0004020202020204" pitchFamily="34" charset="0"/>
              <a:cs typeface="Times New Roman" panose="02020603050405020304" pitchFamily="18" charset="0"/>
            </a:rPr>
            <a:t> business model strategy that can help guide your choice.</a:t>
          </a:r>
          <a:endParaRPr lang="en-US"/>
        </a:p>
      </dgm:t>
    </dgm:pt>
    <dgm:pt modelId="{3E3A2270-F848-4CE2-A07A-55F8DABEEB1E}" type="parTrans" cxnId="{C7A80FAA-A1ED-4B8F-8058-61BC3959EAF4}">
      <dgm:prSet/>
      <dgm:spPr/>
      <dgm:t>
        <a:bodyPr/>
        <a:lstStyle/>
        <a:p>
          <a:endParaRPr lang="en-US"/>
        </a:p>
      </dgm:t>
    </dgm:pt>
    <dgm:pt modelId="{5768B80E-99BC-4CE6-BA2D-C3DC5B4D0641}" type="sibTrans" cxnId="{C7A80FAA-A1ED-4B8F-8058-61BC3959EAF4}">
      <dgm:prSet/>
      <dgm:spPr/>
      <dgm:t>
        <a:bodyPr/>
        <a:lstStyle/>
        <a:p>
          <a:endParaRPr lang="en-US"/>
        </a:p>
      </dgm:t>
    </dgm:pt>
    <dgm:pt modelId="{8DF0A359-E205-47E6-B9FA-5C08041107E6}" type="pres">
      <dgm:prSet presAssocID="{95494FDB-18F7-431D-9775-354A55995007}" presName="vert0" presStyleCnt="0">
        <dgm:presLayoutVars>
          <dgm:dir/>
          <dgm:animOne val="branch"/>
          <dgm:animLvl val="lvl"/>
        </dgm:presLayoutVars>
      </dgm:prSet>
      <dgm:spPr/>
    </dgm:pt>
    <dgm:pt modelId="{B360794B-2777-4004-84EC-1A06FF7C27C8}" type="pres">
      <dgm:prSet presAssocID="{F0F2138A-2C9A-4A86-88D3-645BB7F59917}" presName="thickLine" presStyleLbl="alignNode1" presStyleIdx="0" presStyleCnt="1" custLinFactNeighborX="8249" custLinFactNeighborY="-4093"/>
      <dgm:spPr/>
    </dgm:pt>
    <dgm:pt modelId="{5EA17FA4-8622-46F4-BB4C-328397E835DD}" type="pres">
      <dgm:prSet presAssocID="{F0F2138A-2C9A-4A86-88D3-645BB7F59917}" presName="horz1" presStyleCnt="0"/>
      <dgm:spPr/>
    </dgm:pt>
    <dgm:pt modelId="{7C87EF1D-50D2-494D-8322-6682E643736E}" type="pres">
      <dgm:prSet presAssocID="{F0F2138A-2C9A-4A86-88D3-645BB7F59917}" presName="tx1" presStyleLbl="revTx" presStyleIdx="0" presStyleCnt="5"/>
      <dgm:spPr/>
    </dgm:pt>
    <dgm:pt modelId="{F1E5623C-F397-4EC8-ABE0-9D970696A037}" type="pres">
      <dgm:prSet presAssocID="{F0F2138A-2C9A-4A86-88D3-645BB7F59917}" presName="vert1" presStyleCnt="0"/>
      <dgm:spPr/>
    </dgm:pt>
    <dgm:pt modelId="{59364FB5-822B-4845-992B-4F957A6C85CA}" type="pres">
      <dgm:prSet presAssocID="{C22FDE29-0EB3-4EC9-A37F-734DEC69EA66}" presName="vertSpace2a" presStyleCnt="0"/>
      <dgm:spPr/>
    </dgm:pt>
    <dgm:pt modelId="{D2A0C4BB-BD89-4B31-B411-E55A0F3F7E49}" type="pres">
      <dgm:prSet presAssocID="{C22FDE29-0EB3-4EC9-A37F-734DEC69EA66}" presName="horz2" presStyleCnt="0"/>
      <dgm:spPr/>
    </dgm:pt>
    <dgm:pt modelId="{C67DEC3D-788D-44EB-B914-D4668A577A49}" type="pres">
      <dgm:prSet presAssocID="{C22FDE29-0EB3-4EC9-A37F-734DEC69EA66}" presName="horzSpace2" presStyleCnt="0"/>
      <dgm:spPr/>
    </dgm:pt>
    <dgm:pt modelId="{67C527ED-2DFE-41B5-9966-ADCFEE1B0D23}" type="pres">
      <dgm:prSet presAssocID="{C22FDE29-0EB3-4EC9-A37F-734DEC69EA66}" presName="tx2" presStyleLbl="revTx" presStyleIdx="1" presStyleCnt="5"/>
      <dgm:spPr/>
    </dgm:pt>
    <dgm:pt modelId="{BF6DEC9B-612C-489D-8B27-FB09FE24E85B}" type="pres">
      <dgm:prSet presAssocID="{C22FDE29-0EB3-4EC9-A37F-734DEC69EA66}" presName="vert2" presStyleCnt="0"/>
      <dgm:spPr/>
    </dgm:pt>
    <dgm:pt modelId="{722BBD1B-E985-4319-9754-E34DC97C3FEF}" type="pres">
      <dgm:prSet presAssocID="{C22FDE29-0EB3-4EC9-A37F-734DEC69EA66}" presName="thinLine2b" presStyleLbl="callout" presStyleIdx="0" presStyleCnt="4"/>
      <dgm:spPr/>
    </dgm:pt>
    <dgm:pt modelId="{3B594595-1797-4E86-9443-45A0E1686348}" type="pres">
      <dgm:prSet presAssocID="{C22FDE29-0EB3-4EC9-A37F-734DEC69EA66}" presName="vertSpace2b" presStyleCnt="0"/>
      <dgm:spPr/>
    </dgm:pt>
    <dgm:pt modelId="{9C73D9A0-8C88-4B4D-A126-D0EF9B9BF3DC}" type="pres">
      <dgm:prSet presAssocID="{B34B170B-6FC6-4A79-8737-76429BE620A0}" presName="horz2" presStyleCnt="0"/>
      <dgm:spPr/>
    </dgm:pt>
    <dgm:pt modelId="{536544C7-FBFB-4DAE-938D-2CE76B9B534F}" type="pres">
      <dgm:prSet presAssocID="{B34B170B-6FC6-4A79-8737-76429BE620A0}" presName="horzSpace2" presStyleCnt="0"/>
      <dgm:spPr/>
    </dgm:pt>
    <dgm:pt modelId="{64B68B05-83E6-42A5-AA57-4220EA2BF1F7}" type="pres">
      <dgm:prSet presAssocID="{B34B170B-6FC6-4A79-8737-76429BE620A0}" presName="tx2" presStyleLbl="revTx" presStyleIdx="2" presStyleCnt="5"/>
      <dgm:spPr/>
    </dgm:pt>
    <dgm:pt modelId="{44D08CE2-5650-4C40-B82B-CCAEDFB305BF}" type="pres">
      <dgm:prSet presAssocID="{B34B170B-6FC6-4A79-8737-76429BE620A0}" presName="vert2" presStyleCnt="0"/>
      <dgm:spPr/>
    </dgm:pt>
    <dgm:pt modelId="{A3313FEB-B722-414F-9AAD-94A8EBAFF437}" type="pres">
      <dgm:prSet presAssocID="{B34B170B-6FC6-4A79-8737-76429BE620A0}" presName="thinLine2b" presStyleLbl="callout" presStyleIdx="1" presStyleCnt="4"/>
      <dgm:spPr/>
    </dgm:pt>
    <dgm:pt modelId="{07B1C0CF-5FD8-440B-B898-73CC161E5EAC}" type="pres">
      <dgm:prSet presAssocID="{B34B170B-6FC6-4A79-8737-76429BE620A0}" presName="vertSpace2b" presStyleCnt="0"/>
      <dgm:spPr/>
    </dgm:pt>
    <dgm:pt modelId="{B081D6C3-A1DE-45A7-B913-3DC83EBFD237}" type="pres">
      <dgm:prSet presAssocID="{8F1B80CE-FE2D-4831-985E-4DD0868E9281}" presName="horz2" presStyleCnt="0"/>
      <dgm:spPr/>
    </dgm:pt>
    <dgm:pt modelId="{D0803F56-A7D4-422A-8AF3-F39C8AA8E97B}" type="pres">
      <dgm:prSet presAssocID="{8F1B80CE-FE2D-4831-985E-4DD0868E9281}" presName="horzSpace2" presStyleCnt="0"/>
      <dgm:spPr/>
    </dgm:pt>
    <dgm:pt modelId="{1D9E9981-9376-4E0A-8555-613D4C6A6D23}" type="pres">
      <dgm:prSet presAssocID="{8F1B80CE-FE2D-4831-985E-4DD0868E9281}" presName="tx2" presStyleLbl="revTx" presStyleIdx="3" presStyleCnt="5"/>
      <dgm:spPr/>
    </dgm:pt>
    <dgm:pt modelId="{DDED30AE-B191-41D2-AF42-67D2A1797CC9}" type="pres">
      <dgm:prSet presAssocID="{8F1B80CE-FE2D-4831-985E-4DD0868E9281}" presName="vert2" presStyleCnt="0"/>
      <dgm:spPr/>
    </dgm:pt>
    <dgm:pt modelId="{6A96986F-EC3C-44B3-A4CD-10FFA5A66769}" type="pres">
      <dgm:prSet presAssocID="{8F1B80CE-FE2D-4831-985E-4DD0868E9281}" presName="thinLine2b" presStyleLbl="callout" presStyleIdx="2" presStyleCnt="4"/>
      <dgm:spPr/>
    </dgm:pt>
    <dgm:pt modelId="{2C9ADD91-1EE5-44B4-B2AD-6F9345DB9F06}" type="pres">
      <dgm:prSet presAssocID="{8F1B80CE-FE2D-4831-985E-4DD0868E9281}" presName="vertSpace2b" presStyleCnt="0"/>
      <dgm:spPr/>
    </dgm:pt>
    <dgm:pt modelId="{1ABB0C7C-255E-438E-9396-9261729A8DC3}" type="pres">
      <dgm:prSet presAssocID="{485E7652-19AF-41A5-A6C1-D45A1BB41C5E}" presName="horz2" presStyleCnt="0"/>
      <dgm:spPr/>
    </dgm:pt>
    <dgm:pt modelId="{9BB216FF-D4C8-4E31-93B7-7E657D749E92}" type="pres">
      <dgm:prSet presAssocID="{485E7652-19AF-41A5-A6C1-D45A1BB41C5E}" presName="horzSpace2" presStyleCnt="0"/>
      <dgm:spPr/>
    </dgm:pt>
    <dgm:pt modelId="{F8E7BCC4-703E-4D5F-BFDE-B6C6D2419D9C}" type="pres">
      <dgm:prSet presAssocID="{485E7652-19AF-41A5-A6C1-D45A1BB41C5E}" presName="tx2" presStyleLbl="revTx" presStyleIdx="4" presStyleCnt="5" custLinFactNeighborX="-1732" custLinFactNeighborY="-93896"/>
      <dgm:spPr/>
    </dgm:pt>
    <dgm:pt modelId="{DAAC9E8C-ABC5-498A-9766-B9A5795B4DDD}" type="pres">
      <dgm:prSet presAssocID="{485E7652-19AF-41A5-A6C1-D45A1BB41C5E}" presName="vert2" presStyleCnt="0"/>
      <dgm:spPr/>
    </dgm:pt>
    <dgm:pt modelId="{8BD3B8EE-547A-4DDC-A0A2-F247BE20F0DE}" type="pres">
      <dgm:prSet presAssocID="{485E7652-19AF-41A5-A6C1-D45A1BB41C5E}" presName="thinLine2b" presStyleLbl="callout" presStyleIdx="3" presStyleCnt="4"/>
      <dgm:spPr/>
    </dgm:pt>
    <dgm:pt modelId="{5A108D81-8547-4238-9DAE-3CB3819FA002}" type="pres">
      <dgm:prSet presAssocID="{485E7652-19AF-41A5-A6C1-D45A1BB41C5E}" presName="vertSpace2b" presStyleCnt="0"/>
      <dgm:spPr/>
    </dgm:pt>
  </dgm:ptLst>
  <dgm:cxnLst>
    <dgm:cxn modelId="{FEA3A030-27EE-4290-8FFF-67B626055CA1}" srcId="{95494FDB-18F7-431D-9775-354A55995007}" destId="{F0F2138A-2C9A-4A86-88D3-645BB7F59917}" srcOrd="0" destOrd="0" parTransId="{89AB4DB9-01A1-4DBC-83CC-87352D112848}" sibTransId="{7AABE807-F98A-4851-AE16-534886F4AD58}"/>
    <dgm:cxn modelId="{0D3FDB35-6A1E-4CEF-AF46-DD7C780DF805}" srcId="{F0F2138A-2C9A-4A86-88D3-645BB7F59917}" destId="{C22FDE29-0EB3-4EC9-A37F-734DEC69EA66}" srcOrd="0" destOrd="0" parTransId="{C87ADF7E-61BD-495B-8A1A-F88774C4F128}" sibTransId="{064225CE-EE88-4F26-B818-99964429092A}"/>
    <dgm:cxn modelId="{8C471038-2C95-4739-B298-D19D61EF5202}" type="presOf" srcId="{C22FDE29-0EB3-4EC9-A37F-734DEC69EA66}" destId="{67C527ED-2DFE-41B5-9966-ADCFEE1B0D23}" srcOrd="0" destOrd="0" presId="urn:microsoft.com/office/officeart/2008/layout/LinedList"/>
    <dgm:cxn modelId="{98E49145-9ADF-4B72-91A3-B59DD5304A84}" type="presOf" srcId="{95494FDB-18F7-431D-9775-354A55995007}" destId="{8DF0A359-E205-47E6-B9FA-5C08041107E6}" srcOrd="0" destOrd="0" presId="urn:microsoft.com/office/officeart/2008/layout/LinedList"/>
    <dgm:cxn modelId="{483B3494-3F23-4D6E-8893-0A9DC53EC328}" type="presOf" srcId="{8F1B80CE-FE2D-4831-985E-4DD0868E9281}" destId="{1D9E9981-9376-4E0A-8555-613D4C6A6D23}" srcOrd="0" destOrd="0" presId="urn:microsoft.com/office/officeart/2008/layout/LinedList"/>
    <dgm:cxn modelId="{C7A80FAA-A1ED-4B8F-8058-61BC3959EAF4}" srcId="{F0F2138A-2C9A-4A86-88D3-645BB7F59917}" destId="{485E7652-19AF-41A5-A6C1-D45A1BB41C5E}" srcOrd="3" destOrd="0" parTransId="{3E3A2270-F848-4CE2-A07A-55F8DABEEB1E}" sibTransId="{5768B80E-99BC-4CE6-BA2D-C3DC5B4D0641}"/>
    <dgm:cxn modelId="{EAC54CBA-6961-4472-AE78-9CC240039477}" type="presOf" srcId="{B34B170B-6FC6-4A79-8737-76429BE620A0}" destId="{64B68B05-83E6-42A5-AA57-4220EA2BF1F7}" srcOrd="0" destOrd="0" presId="urn:microsoft.com/office/officeart/2008/layout/LinedList"/>
    <dgm:cxn modelId="{342327C2-939F-4F45-9490-D0C7F4C66335}" type="presOf" srcId="{485E7652-19AF-41A5-A6C1-D45A1BB41C5E}" destId="{F8E7BCC4-703E-4D5F-BFDE-B6C6D2419D9C}" srcOrd="0" destOrd="0" presId="urn:microsoft.com/office/officeart/2008/layout/LinedList"/>
    <dgm:cxn modelId="{B8758AC9-595B-4222-AFE2-F841EA90355D}" type="presOf" srcId="{F0F2138A-2C9A-4A86-88D3-645BB7F59917}" destId="{7C87EF1D-50D2-494D-8322-6682E643736E}" srcOrd="0" destOrd="0" presId="urn:microsoft.com/office/officeart/2008/layout/LinedList"/>
    <dgm:cxn modelId="{750289E3-D189-492D-9EB8-C806590A8143}" srcId="{F0F2138A-2C9A-4A86-88D3-645BB7F59917}" destId="{8F1B80CE-FE2D-4831-985E-4DD0868E9281}" srcOrd="2" destOrd="0" parTransId="{CB738083-64E2-4EF4-84FC-51E364E64049}" sibTransId="{32489180-4F5B-406C-A35F-0F677733053B}"/>
    <dgm:cxn modelId="{5BCEF7F9-FB86-4940-8424-67965BCD6DB5}" srcId="{F0F2138A-2C9A-4A86-88D3-645BB7F59917}" destId="{B34B170B-6FC6-4A79-8737-76429BE620A0}" srcOrd="1" destOrd="0" parTransId="{B308CE13-A86D-4B34-9BB1-0403A664E500}" sibTransId="{8DEEF108-31CE-481B-A2D3-9145FA2D5A9F}"/>
    <dgm:cxn modelId="{A50E7AE7-231A-4B37-8455-E8E4BE39409C}" type="presParOf" srcId="{8DF0A359-E205-47E6-B9FA-5C08041107E6}" destId="{B360794B-2777-4004-84EC-1A06FF7C27C8}" srcOrd="0" destOrd="0" presId="urn:microsoft.com/office/officeart/2008/layout/LinedList"/>
    <dgm:cxn modelId="{B6C915BB-9A74-4AD4-BE2F-45C53E77269D}" type="presParOf" srcId="{8DF0A359-E205-47E6-B9FA-5C08041107E6}" destId="{5EA17FA4-8622-46F4-BB4C-328397E835DD}" srcOrd="1" destOrd="0" presId="urn:microsoft.com/office/officeart/2008/layout/LinedList"/>
    <dgm:cxn modelId="{8BBF9996-0760-4FB8-8830-94AB0415C478}" type="presParOf" srcId="{5EA17FA4-8622-46F4-BB4C-328397E835DD}" destId="{7C87EF1D-50D2-494D-8322-6682E643736E}" srcOrd="0" destOrd="0" presId="urn:microsoft.com/office/officeart/2008/layout/LinedList"/>
    <dgm:cxn modelId="{F8F1B612-8094-48B9-A7E9-959CB4F7A821}" type="presParOf" srcId="{5EA17FA4-8622-46F4-BB4C-328397E835DD}" destId="{F1E5623C-F397-4EC8-ABE0-9D970696A037}" srcOrd="1" destOrd="0" presId="urn:microsoft.com/office/officeart/2008/layout/LinedList"/>
    <dgm:cxn modelId="{37B95A8C-45A3-4D25-8FAD-5005D451877D}" type="presParOf" srcId="{F1E5623C-F397-4EC8-ABE0-9D970696A037}" destId="{59364FB5-822B-4845-992B-4F957A6C85CA}" srcOrd="0" destOrd="0" presId="urn:microsoft.com/office/officeart/2008/layout/LinedList"/>
    <dgm:cxn modelId="{DDC6D25E-1971-4E7C-AE32-9475E5A8E8F4}" type="presParOf" srcId="{F1E5623C-F397-4EC8-ABE0-9D970696A037}" destId="{D2A0C4BB-BD89-4B31-B411-E55A0F3F7E49}" srcOrd="1" destOrd="0" presId="urn:microsoft.com/office/officeart/2008/layout/LinedList"/>
    <dgm:cxn modelId="{A0688958-9343-41A9-B040-9CDBE3E3257E}" type="presParOf" srcId="{D2A0C4BB-BD89-4B31-B411-E55A0F3F7E49}" destId="{C67DEC3D-788D-44EB-B914-D4668A577A49}" srcOrd="0" destOrd="0" presId="urn:microsoft.com/office/officeart/2008/layout/LinedList"/>
    <dgm:cxn modelId="{8C0CA220-A565-48CA-B49B-E3E14F660060}" type="presParOf" srcId="{D2A0C4BB-BD89-4B31-B411-E55A0F3F7E49}" destId="{67C527ED-2DFE-41B5-9966-ADCFEE1B0D23}" srcOrd="1" destOrd="0" presId="urn:microsoft.com/office/officeart/2008/layout/LinedList"/>
    <dgm:cxn modelId="{C69FA6A5-7159-4D12-8282-D3247145ED72}" type="presParOf" srcId="{D2A0C4BB-BD89-4B31-B411-E55A0F3F7E49}" destId="{BF6DEC9B-612C-489D-8B27-FB09FE24E85B}" srcOrd="2" destOrd="0" presId="urn:microsoft.com/office/officeart/2008/layout/LinedList"/>
    <dgm:cxn modelId="{92CA4C25-D516-4D41-B117-6E2D86EFBED2}" type="presParOf" srcId="{F1E5623C-F397-4EC8-ABE0-9D970696A037}" destId="{722BBD1B-E985-4319-9754-E34DC97C3FEF}" srcOrd="2" destOrd="0" presId="urn:microsoft.com/office/officeart/2008/layout/LinedList"/>
    <dgm:cxn modelId="{6D19FB7F-E687-495B-B73D-ACD79EA724D4}" type="presParOf" srcId="{F1E5623C-F397-4EC8-ABE0-9D970696A037}" destId="{3B594595-1797-4E86-9443-45A0E1686348}" srcOrd="3" destOrd="0" presId="urn:microsoft.com/office/officeart/2008/layout/LinedList"/>
    <dgm:cxn modelId="{9E2096DA-66E6-4A09-A622-ED348A2FA755}" type="presParOf" srcId="{F1E5623C-F397-4EC8-ABE0-9D970696A037}" destId="{9C73D9A0-8C88-4B4D-A126-D0EF9B9BF3DC}" srcOrd="4" destOrd="0" presId="urn:microsoft.com/office/officeart/2008/layout/LinedList"/>
    <dgm:cxn modelId="{F0861F9E-43B9-48BD-8F41-DAF3A96FFCE1}" type="presParOf" srcId="{9C73D9A0-8C88-4B4D-A126-D0EF9B9BF3DC}" destId="{536544C7-FBFB-4DAE-938D-2CE76B9B534F}" srcOrd="0" destOrd="0" presId="urn:microsoft.com/office/officeart/2008/layout/LinedList"/>
    <dgm:cxn modelId="{47482474-7F7A-41F2-8590-3E1637A40028}" type="presParOf" srcId="{9C73D9A0-8C88-4B4D-A126-D0EF9B9BF3DC}" destId="{64B68B05-83E6-42A5-AA57-4220EA2BF1F7}" srcOrd="1" destOrd="0" presId="urn:microsoft.com/office/officeart/2008/layout/LinedList"/>
    <dgm:cxn modelId="{D7C0A878-2B4D-4EF7-B100-28F477080A21}" type="presParOf" srcId="{9C73D9A0-8C88-4B4D-A126-D0EF9B9BF3DC}" destId="{44D08CE2-5650-4C40-B82B-CCAEDFB305BF}" srcOrd="2" destOrd="0" presId="urn:microsoft.com/office/officeart/2008/layout/LinedList"/>
    <dgm:cxn modelId="{FC0AB46C-0E24-4486-AE0B-544A277B4B00}" type="presParOf" srcId="{F1E5623C-F397-4EC8-ABE0-9D970696A037}" destId="{A3313FEB-B722-414F-9AAD-94A8EBAFF437}" srcOrd="5" destOrd="0" presId="urn:microsoft.com/office/officeart/2008/layout/LinedList"/>
    <dgm:cxn modelId="{25EC0629-AEEB-4805-B21F-770E4D841080}" type="presParOf" srcId="{F1E5623C-F397-4EC8-ABE0-9D970696A037}" destId="{07B1C0CF-5FD8-440B-B898-73CC161E5EAC}" srcOrd="6" destOrd="0" presId="urn:microsoft.com/office/officeart/2008/layout/LinedList"/>
    <dgm:cxn modelId="{3A5137C8-5A7E-4EC7-9316-78F6978DB9F0}" type="presParOf" srcId="{F1E5623C-F397-4EC8-ABE0-9D970696A037}" destId="{B081D6C3-A1DE-45A7-B913-3DC83EBFD237}" srcOrd="7" destOrd="0" presId="urn:microsoft.com/office/officeart/2008/layout/LinedList"/>
    <dgm:cxn modelId="{EA74C6FB-BEE1-4F5E-B9ED-1CDE43477595}" type="presParOf" srcId="{B081D6C3-A1DE-45A7-B913-3DC83EBFD237}" destId="{D0803F56-A7D4-422A-8AF3-F39C8AA8E97B}" srcOrd="0" destOrd="0" presId="urn:microsoft.com/office/officeart/2008/layout/LinedList"/>
    <dgm:cxn modelId="{30A354F9-0FE4-4A74-B355-E5E707EB2249}" type="presParOf" srcId="{B081D6C3-A1DE-45A7-B913-3DC83EBFD237}" destId="{1D9E9981-9376-4E0A-8555-613D4C6A6D23}" srcOrd="1" destOrd="0" presId="urn:microsoft.com/office/officeart/2008/layout/LinedList"/>
    <dgm:cxn modelId="{C3FE6DAB-96E5-4176-A7B3-A50449E05F6C}" type="presParOf" srcId="{B081D6C3-A1DE-45A7-B913-3DC83EBFD237}" destId="{DDED30AE-B191-41D2-AF42-67D2A1797CC9}" srcOrd="2" destOrd="0" presId="urn:microsoft.com/office/officeart/2008/layout/LinedList"/>
    <dgm:cxn modelId="{7A1DA4A0-197B-4D3A-88A8-37165F49A318}" type="presParOf" srcId="{F1E5623C-F397-4EC8-ABE0-9D970696A037}" destId="{6A96986F-EC3C-44B3-A4CD-10FFA5A66769}" srcOrd="8" destOrd="0" presId="urn:microsoft.com/office/officeart/2008/layout/LinedList"/>
    <dgm:cxn modelId="{16E3618F-27A7-4B1E-B14D-7BDBBAE67444}" type="presParOf" srcId="{F1E5623C-F397-4EC8-ABE0-9D970696A037}" destId="{2C9ADD91-1EE5-44B4-B2AD-6F9345DB9F06}" srcOrd="9" destOrd="0" presId="urn:microsoft.com/office/officeart/2008/layout/LinedList"/>
    <dgm:cxn modelId="{E178095A-AF8B-4772-9E73-4F03E149A78D}" type="presParOf" srcId="{F1E5623C-F397-4EC8-ABE0-9D970696A037}" destId="{1ABB0C7C-255E-438E-9396-9261729A8DC3}" srcOrd="10" destOrd="0" presId="urn:microsoft.com/office/officeart/2008/layout/LinedList"/>
    <dgm:cxn modelId="{A4CF3DDA-DC7B-4E01-AA16-481BFBA611A6}" type="presParOf" srcId="{1ABB0C7C-255E-438E-9396-9261729A8DC3}" destId="{9BB216FF-D4C8-4E31-93B7-7E657D749E92}" srcOrd="0" destOrd="0" presId="urn:microsoft.com/office/officeart/2008/layout/LinedList"/>
    <dgm:cxn modelId="{DAFFE037-E070-49BA-A123-17111A969D59}" type="presParOf" srcId="{1ABB0C7C-255E-438E-9396-9261729A8DC3}" destId="{F8E7BCC4-703E-4D5F-BFDE-B6C6D2419D9C}" srcOrd="1" destOrd="0" presId="urn:microsoft.com/office/officeart/2008/layout/LinedList"/>
    <dgm:cxn modelId="{D8BB965C-FAE6-4F8A-BEFE-65E8D87D9AC0}" type="presParOf" srcId="{1ABB0C7C-255E-438E-9396-9261729A8DC3}" destId="{DAAC9E8C-ABC5-498A-9766-B9A5795B4DDD}" srcOrd="2" destOrd="0" presId="urn:microsoft.com/office/officeart/2008/layout/LinedList"/>
    <dgm:cxn modelId="{CCDFD543-DC94-4B3B-A864-93C572638A0C}" type="presParOf" srcId="{F1E5623C-F397-4EC8-ABE0-9D970696A037}" destId="{8BD3B8EE-547A-4DDC-A0A2-F247BE20F0DE}" srcOrd="11" destOrd="0" presId="urn:microsoft.com/office/officeart/2008/layout/LinedList"/>
    <dgm:cxn modelId="{F9E29B2A-6E08-4194-92D4-750D8B722703}" type="presParOf" srcId="{F1E5623C-F397-4EC8-ABE0-9D970696A037}" destId="{5A108D81-8547-4238-9DAE-3CB3819FA002}"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A695C-6537-409C-925F-2B77330197C5}">
      <dsp:nvSpPr>
        <dsp:cNvPr id="0" name=""/>
        <dsp:cNvSpPr/>
      </dsp:nvSpPr>
      <dsp:spPr>
        <a:xfrm>
          <a:off x="0" y="0"/>
          <a:ext cx="1123164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4E2CA69-7839-4AAB-A83A-CCC7B5BF9126}">
      <dsp:nvSpPr>
        <dsp:cNvPr id="0" name=""/>
        <dsp:cNvSpPr/>
      </dsp:nvSpPr>
      <dsp:spPr>
        <a:xfrm>
          <a:off x="0" y="0"/>
          <a:ext cx="11231646" cy="825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This guidance and the supporting tools are an accompaniment to the Innovation Norway report </a:t>
          </a:r>
          <a:r>
            <a:rPr lang="en-US" sz="1600" i="1" kern="1200"/>
            <a:t>‘Making Circular Economy Business Models Work in Humanitarian Action’.</a:t>
          </a:r>
          <a:endParaRPr lang="en-US" sz="1600" kern="1200"/>
        </a:p>
      </dsp:txBody>
      <dsp:txXfrm>
        <a:off x="0" y="0"/>
        <a:ext cx="11231646" cy="825893"/>
      </dsp:txXfrm>
    </dsp:sp>
    <dsp:sp modelId="{8AF06275-B0A1-42F2-BCC8-9EF3A401A234}">
      <dsp:nvSpPr>
        <dsp:cNvPr id="0" name=""/>
        <dsp:cNvSpPr/>
      </dsp:nvSpPr>
      <dsp:spPr>
        <a:xfrm>
          <a:off x="0" y="825893"/>
          <a:ext cx="1123164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F862B30-CC82-4BAA-8794-430D48FBC2ED}">
      <dsp:nvSpPr>
        <dsp:cNvPr id="0" name=""/>
        <dsp:cNvSpPr/>
      </dsp:nvSpPr>
      <dsp:spPr>
        <a:xfrm>
          <a:off x="0" y="825893"/>
          <a:ext cx="11231646" cy="825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This guidance is not intended to be read from start to finish.  There are likely to be sections with specific content that you may find relevant. They are designed to be used as standalone content as required.  Wherever you start, this guidance will hep you to create better, more effective action in humanitarian context – and critically, with the concept of circularity.</a:t>
          </a:r>
        </a:p>
      </dsp:txBody>
      <dsp:txXfrm>
        <a:off x="0" y="825893"/>
        <a:ext cx="11231646" cy="825893"/>
      </dsp:txXfrm>
    </dsp:sp>
    <dsp:sp modelId="{D75138CA-6E42-4A35-AFBC-8C655D718705}">
      <dsp:nvSpPr>
        <dsp:cNvPr id="0" name=""/>
        <dsp:cNvSpPr/>
      </dsp:nvSpPr>
      <dsp:spPr>
        <a:xfrm>
          <a:off x="0" y="1651786"/>
          <a:ext cx="1123164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2DDFBE9-0248-4DE6-B993-7EA6FDCA3BCF}">
      <dsp:nvSpPr>
        <dsp:cNvPr id="0" name=""/>
        <dsp:cNvSpPr/>
      </dsp:nvSpPr>
      <dsp:spPr>
        <a:xfrm>
          <a:off x="0" y="1651786"/>
          <a:ext cx="11231646" cy="825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The guidance is designed to be extensible.  This means it can be added to and is not considered to be complete.  This is a growing knowledge domain, with new case studies emerging every year.</a:t>
          </a:r>
        </a:p>
      </dsp:txBody>
      <dsp:txXfrm>
        <a:off x="0" y="1651786"/>
        <a:ext cx="11231646" cy="825893"/>
      </dsp:txXfrm>
    </dsp:sp>
    <dsp:sp modelId="{6862AB15-FF30-45D5-8E45-F708064D3FAB}">
      <dsp:nvSpPr>
        <dsp:cNvPr id="0" name=""/>
        <dsp:cNvSpPr/>
      </dsp:nvSpPr>
      <dsp:spPr>
        <a:xfrm>
          <a:off x="0" y="2477679"/>
          <a:ext cx="1123164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CB4075A-AA00-4933-BA61-DC0706EC3A15}">
      <dsp:nvSpPr>
        <dsp:cNvPr id="0" name=""/>
        <dsp:cNvSpPr/>
      </dsp:nvSpPr>
      <dsp:spPr>
        <a:xfrm>
          <a:off x="0" y="2477679"/>
          <a:ext cx="11231646" cy="825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There are four key parts, with sub-sections of content within them.  Within each of these, you will find an introductory slide which sets out what you will get from the section and any practical resources included. </a:t>
          </a:r>
        </a:p>
      </dsp:txBody>
      <dsp:txXfrm>
        <a:off x="0" y="2477679"/>
        <a:ext cx="11231646" cy="82589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0794B-2777-4004-84EC-1A06FF7C27C8}">
      <dsp:nvSpPr>
        <dsp:cNvPr id="0" name=""/>
        <dsp:cNvSpPr/>
      </dsp:nvSpPr>
      <dsp:spPr>
        <a:xfrm>
          <a:off x="0" y="0"/>
          <a:ext cx="831415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7EF1D-50D2-494D-8322-6682E643736E}">
      <dsp:nvSpPr>
        <dsp:cNvPr id="0" name=""/>
        <dsp:cNvSpPr/>
      </dsp:nvSpPr>
      <dsp:spPr>
        <a:xfrm>
          <a:off x="0" y="0"/>
          <a:ext cx="1662831" cy="279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In this section:</a:t>
          </a:r>
        </a:p>
      </dsp:txBody>
      <dsp:txXfrm>
        <a:off x="0" y="0"/>
        <a:ext cx="1662831" cy="2792413"/>
      </dsp:txXfrm>
    </dsp:sp>
    <dsp:sp modelId="{67C527ED-2DFE-41B5-9966-ADCFEE1B0D23}">
      <dsp:nvSpPr>
        <dsp:cNvPr id="0" name=""/>
        <dsp:cNvSpPr/>
      </dsp:nvSpPr>
      <dsp:spPr>
        <a:xfrm>
          <a:off x="1787543" y="126803"/>
          <a:ext cx="6526611" cy="2536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br>
            <a:rPr lang="en-US" sz="2400" kern="1200"/>
          </a:br>
          <a:r>
            <a:rPr lang="en-US" sz="2400" kern="1200"/>
            <a:t>You’ll learn how to understand CE business model diagrams – all the component elements and their connections.</a:t>
          </a:r>
        </a:p>
      </dsp:txBody>
      <dsp:txXfrm>
        <a:off x="1787543" y="126803"/>
        <a:ext cx="6526611" cy="2536078"/>
      </dsp:txXfrm>
    </dsp:sp>
    <dsp:sp modelId="{722BBD1B-E985-4319-9754-E34DC97C3FEF}">
      <dsp:nvSpPr>
        <dsp:cNvPr id="0" name=""/>
        <dsp:cNvSpPr/>
      </dsp:nvSpPr>
      <dsp:spPr>
        <a:xfrm>
          <a:off x="1662831" y="2662882"/>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0794B-2777-4004-84EC-1A06FF7C27C8}">
      <dsp:nvSpPr>
        <dsp:cNvPr id="0" name=""/>
        <dsp:cNvSpPr/>
      </dsp:nvSpPr>
      <dsp:spPr>
        <a:xfrm>
          <a:off x="0" y="0"/>
          <a:ext cx="831415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7EF1D-50D2-494D-8322-6682E643736E}">
      <dsp:nvSpPr>
        <dsp:cNvPr id="0" name=""/>
        <dsp:cNvSpPr/>
      </dsp:nvSpPr>
      <dsp:spPr>
        <a:xfrm>
          <a:off x="0" y="0"/>
          <a:ext cx="1662831" cy="279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In this section:</a:t>
          </a:r>
        </a:p>
      </dsp:txBody>
      <dsp:txXfrm>
        <a:off x="0" y="0"/>
        <a:ext cx="1662831" cy="2792413"/>
      </dsp:txXfrm>
    </dsp:sp>
    <dsp:sp modelId="{67C527ED-2DFE-41B5-9966-ADCFEE1B0D23}">
      <dsp:nvSpPr>
        <dsp:cNvPr id="0" name=""/>
        <dsp:cNvSpPr/>
      </dsp:nvSpPr>
      <dsp:spPr>
        <a:xfrm>
          <a:off x="1787543" y="64901"/>
          <a:ext cx="6526611" cy="129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You will learn about the importance of collaboration and broad participation in CE business models. </a:t>
          </a:r>
        </a:p>
      </dsp:txBody>
      <dsp:txXfrm>
        <a:off x="1787543" y="64901"/>
        <a:ext cx="6526611" cy="1298035"/>
      </dsp:txXfrm>
    </dsp:sp>
    <dsp:sp modelId="{722BBD1B-E985-4319-9754-E34DC97C3FEF}">
      <dsp:nvSpPr>
        <dsp:cNvPr id="0" name=""/>
        <dsp:cNvSpPr/>
      </dsp:nvSpPr>
      <dsp:spPr>
        <a:xfrm>
          <a:off x="1662831" y="1362937"/>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68B05-83E6-42A5-AA57-4220EA2BF1F7}">
      <dsp:nvSpPr>
        <dsp:cNvPr id="0" name=""/>
        <dsp:cNvSpPr/>
      </dsp:nvSpPr>
      <dsp:spPr>
        <a:xfrm>
          <a:off x="1787543" y="1427839"/>
          <a:ext cx="6526611" cy="129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You’ll identify the needs and motivations that will enable you to engage your key participants. </a:t>
          </a:r>
        </a:p>
      </dsp:txBody>
      <dsp:txXfrm>
        <a:off x="1787543" y="1427839"/>
        <a:ext cx="6526611" cy="1298035"/>
      </dsp:txXfrm>
    </dsp:sp>
    <dsp:sp modelId="{A3313FEB-B722-414F-9AAD-94A8EBAFF437}">
      <dsp:nvSpPr>
        <dsp:cNvPr id="0" name=""/>
        <dsp:cNvSpPr/>
      </dsp:nvSpPr>
      <dsp:spPr>
        <a:xfrm>
          <a:off x="1662831" y="2725875"/>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0794B-2777-4004-84EC-1A06FF7C27C8}">
      <dsp:nvSpPr>
        <dsp:cNvPr id="0" name=""/>
        <dsp:cNvSpPr/>
      </dsp:nvSpPr>
      <dsp:spPr>
        <a:xfrm>
          <a:off x="0" y="0"/>
          <a:ext cx="831415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7EF1D-50D2-494D-8322-6682E643736E}">
      <dsp:nvSpPr>
        <dsp:cNvPr id="0" name=""/>
        <dsp:cNvSpPr/>
      </dsp:nvSpPr>
      <dsp:spPr>
        <a:xfrm>
          <a:off x="0" y="0"/>
          <a:ext cx="1662831" cy="279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In this section:</a:t>
          </a:r>
        </a:p>
      </dsp:txBody>
      <dsp:txXfrm>
        <a:off x="0" y="0"/>
        <a:ext cx="1662831" cy="2792413"/>
      </dsp:txXfrm>
    </dsp:sp>
    <dsp:sp modelId="{67C527ED-2DFE-41B5-9966-ADCFEE1B0D23}">
      <dsp:nvSpPr>
        <dsp:cNvPr id="0" name=""/>
        <dsp:cNvSpPr/>
      </dsp:nvSpPr>
      <dsp:spPr>
        <a:xfrm>
          <a:off x="1787543" y="64901"/>
          <a:ext cx="6526611" cy="129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You will explore different types of funding requirements and types of funding sources.</a:t>
          </a:r>
        </a:p>
      </dsp:txBody>
      <dsp:txXfrm>
        <a:off x="1787543" y="64901"/>
        <a:ext cx="6526611" cy="1298035"/>
      </dsp:txXfrm>
    </dsp:sp>
    <dsp:sp modelId="{722BBD1B-E985-4319-9754-E34DC97C3FEF}">
      <dsp:nvSpPr>
        <dsp:cNvPr id="0" name=""/>
        <dsp:cNvSpPr/>
      </dsp:nvSpPr>
      <dsp:spPr>
        <a:xfrm>
          <a:off x="1662831" y="1362937"/>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68B05-83E6-42A5-AA57-4220EA2BF1F7}">
      <dsp:nvSpPr>
        <dsp:cNvPr id="0" name=""/>
        <dsp:cNvSpPr/>
      </dsp:nvSpPr>
      <dsp:spPr>
        <a:xfrm>
          <a:off x="1787543" y="1427839"/>
          <a:ext cx="6526611" cy="129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You will develop a high-level view of the costs and revenue sources associated with your program.</a:t>
          </a:r>
        </a:p>
      </dsp:txBody>
      <dsp:txXfrm>
        <a:off x="1787543" y="1427839"/>
        <a:ext cx="6526611" cy="1298035"/>
      </dsp:txXfrm>
    </dsp:sp>
    <dsp:sp modelId="{A3313FEB-B722-414F-9AAD-94A8EBAFF437}">
      <dsp:nvSpPr>
        <dsp:cNvPr id="0" name=""/>
        <dsp:cNvSpPr/>
      </dsp:nvSpPr>
      <dsp:spPr>
        <a:xfrm>
          <a:off x="1662831" y="2725875"/>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0794B-2777-4004-84EC-1A06FF7C27C8}">
      <dsp:nvSpPr>
        <dsp:cNvPr id="0" name=""/>
        <dsp:cNvSpPr/>
      </dsp:nvSpPr>
      <dsp:spPr>
        <a:xfrm>
          <a:off x="0" y="0"/>
          <a:ext cx="831415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7EF1D-50D2-494D-8322-6682E643736E}">
      <dsp:nvSpPr>
        <dsp:cNvPr id="0" name=""/>
        <dsp:cNvSpPr/>
      </dsp:nvSpPr>
      <dsp:spPr>
        <a:xfrm>
          <a:off x="0" y="0"/>
          <a:ext cx="1662831" cy="279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In this section:</a:t>
          </a:r>
        </a:p>
      </dsp:txBody>
      <dsp:txXfrm>
        <a:off x="0" y="0"/>
        <a:ext cx="1662831" cy="2792413"/>
      </dsp:txXfrm>
    </dsp:sp>
    <dsp:sp modelId="{67C527ED-2DFE-41B5-9966-ADCFEE1B0D23}">
      <dsp:nvSpPr>
        <dsp:cNvPr id="0" name=""/>
        <dsp:cNvSpPr/>
      </dsp:nvSpPr>
      <dsp:spPr>
        <a:xfrm>
          <a:off x="1787543" y="64901"/>
          <a:ext cx="6526611" cy="129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You will create a ‘big picture’ diagram of your business model system that shows all the parts and participants.</a:t>
          </a:r>
        </a:p>
      </dsp:txBody>
      <dsp:txXfrm>
        <a:off x="1787543" y="64901"/>
        <a:ext cx="6526611" cy="1298035"/>
      </dsp:txXfrm>
    </dsp:sp>
    <dsp:sp modelId="{722BBD1B-E985-4319-9754-E34DC97C3FEF}">
      <dsp:nvSpPr>
        <dsp:cNvPr id="0" name=""/>
        <dsp:cNvSpPr/>
      </dsp:nvSpPr>
      <dsp:spPr>
        <a:xfrm>
          <a:off x="1662831" y="1362937"/>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68B05-83E6-42A5-AA57-4220EA2BF1F7}">
      <dsp:nvSpPr>
        <dsp:cNvPr id="0" name=""/>
        <dsp:cNvSpPr/>
      </dsp:nvSpPr>
      <dsp:spPr>
        <a:xfrm>
          <a:off x="1787543" y="1427839"/>
          <a:ext cx="6526611" cy="129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You will consider ways to use the business model diagram to help design and implement your program</a:t>
          </a:r>
        </a:p>
      </dsp:txBody>
      <dsp:txXfrm>
        <a:off x="1787543" y="1427839"/>
        <a:ext cx="6526611" cy="1298035"/>
      </dsp:txXfrm>
    </dsp:sp>
    <dsp:sp modelId="{A3313FEB-B722-414F-9AAD-94A8EBAFF437}">
      <dsp:nvSpPr>
        <dsp:cNvPr id="0" name=""/>
        <dsp:cNvSpPr/>
      </dsp:nvSpPr>
      <dsp:spPr>
        <a:xfrm>
          <a:off x="1662831" y="2725875"/>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A3D38-713F-4308-97A1-1755079EDECC}">
      <dsp:nvSpPr>
        <dsp:cNvPr id="0" name=""/>
        <dsp:cNvSpPr/>
      </dsp:nvSpPr>
      <dsp:spPr>
        <a:xfrm rot="5400000">
          <a:off x="6140156" y="-2576835"/>
          <a:ext cx="796955" cy="615400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0" algn="l" defTabSz="444500">
            <a:lnSpc>
              <a:spcPct val="90000"/>
            </a:lnSpc>
            <a:spcBef>
              <a:spcPct val="0"/>
            </a:spcBef>
            <a:spcAft>
              <a:spcPct val="15000"/>
            </a:spcAft>
            <a:buNone/>
          </a:pPr>
          <a:r>
            <a:rPr lang="en-GB" sz="1000" b="1" kern="1200"/>
            <a:t>1.1: What is a Circular Economy Business Model? </a:t>
          </a:r>
        </a:p>
        <a:p>
          <a:pPr marL="57150" lvl="1" indent="0" algn="l" defTabSz="444500">
            <a:lnSpc>
              <a:spcPct val="90000"/>
            </a:lnSpc>
            <a:spcBef>
              <a:spcPct val="0"/>
            </a:spcBef>
            <a:spcAft>
              <a:spcPct val="15000"/>
            </a:spcAft>
            <a:buNone/>
          </a:pPr>
          <a:r>
            <a:rPr lang="en-GB" sz="1000" b="1" kern="1200"/>
            <a:t>1.2: A Complete System of Working Parts</a:t>
          </a:r>
        </a:p>
        <a:p>
          <a:pPr marL="57150" lvl="1" indent="0" algn="l" defTabSz="444500">
            <a:lnSpc>
              <a:spcPct val="90000"/>
            </a:lnSpc>
            <a:spcBef>
              <a:spcPct val="0"/>
            </a:spcBef>
            <a:spcAft>
              <a:spcPct val="15000"/>
            </a:spcAft>
            <a:buNone/>
          </a:pPr>
          <a:r>
            <a:rPr lang="en-GB" sz="1000" b="1" kern="1200"/>
            <a:t>1.3: Value of Circular Economy in Humanitarian Contexts</a:t>
          </a:r>
        </a:p>
        <a:p>
          <a:pPr marL="57150" lvl="1" indent="0" algn="l" defTabSz="444500">
            <a:lnSpc>
              <a:spcPct val="90000"/>
            </a:lnSpc>
            <a:spcBef>
              <a:spcPct val="0"/>
            </a:spcBef>
            <a:spcAft>
              <a:spcPct val="15000"/>
            </a:spcAft>
            <a:buNone/>
          </a:pPr>
          <a:r>
            <a:rPr lang="en-GB" sz="1000" b="1" kern="1200"/>
            <a:t>1.4: Revenue Generation and a Summary of Terms </a:t>
          </a:r>
        </a:p>
      </dsp:txBody>
      <dsp:txXfrm rot="-5400000">
        <a:off x="3461630" y="140595"/>
        <a:ext cx="6115104" cy="719147"/>
      </dsp:txXfrm>
    </dsp:sp>
    <dsp:sp modelId="{C24A4D80-18B7-49AE-816A-033A209BDE6D}">
      <dsp:nvSpPr>
        <dsp:cNvPr id="0" name=""/>
        <dsp:cNvSpPr/>
      </dsp:nvSpPr>
      <dsp:spPr>
        <a:xfrm>
          <a:off x="0" y="2071"/>
          <a:ext cx="3461629" cy="9961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GB" sz="1900" b="1" kern="1200"/>
            <a:t>1: </a:t>
          </a:r>
          <a:r>
            <a:rPr lang="en-US" sz="1900" b="1" u="none" kern="1200"/>
            <a:t>Circular Economies</a:t>
          </a:r>
          <a:r>
            <a:rPr lang="en-US" sz="1900" b="1" kern="1200"/>
            <a:t>: The Basics &amp; Why They Matter</a:t>
          </a:r>
          <a:endParaRPr lang="en-GB" sz="1900" b="1" kern="1200"/>
        </a:p>
      </dsp:txBody>
      <dsp:txXfrm>
        <a:off x="48630" y="50701"/>
        <a:ext cx="3364369" cy="898934"/>
      </dsp:txXfrm>
    </dsp:sp>
    <dsp:sp modelId="{FCA56C6E-C367-4B58-AE12-A8E889E254BD}">
      <dsp:nvSpPr>
        <dsp:cNvPr id="0" name=""/>
        <dsp:cNvSpPr/>
      </dsp:nvSpPr>
      <dsp:spPr>
        <a:xfrm rot="5400000">
          <a:off x="6140156" y="-1530832"/>
          <a:ext cx="796955" cy="615400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0" algn="l" defTabSz="444500">
            <a:lnSpc>
              <a:spcPct val="90000"/>
            </a:lnSpc>
            <a:spcBef>
              <a:spcPct val="0"/>
            </a:spcBef>
            <a:spcAft>
              <a:spcPct val="15000"/>
            </a:spcAft>
            <a:buNone/>
          </a:pPr>
          <a:r>
            <a:rPr lang="en-GB" sz="1000" b="1" kern="1200"/>
            <a:t>2.1: CE Opportunities &amp; Challenges in Humanitarian Contexts</a:t>
          </a:r>
        </a:p>
        <a:p>
          <a:pPr marL="57150" lvl="1" indent="0" algn="l" defTabSz="444500">
            <a:lnSpc>
              <a:spcPct val="90000"/>
            </a:lnSpc>
            <a:spcBef>
              <a:spcPct val="0"/>
            </a:spcBef>
            <a:spcAft>
              <a:spcPct val="15000"/>
            </a:spcAft>
            <a:buNone/>
          </a:pPr>
          <a:r>
            <a:rPr lang="en-GB" sz="1000" b="1" kern="1200"/>
            <a:t>2.2: Assess Circular Economy Needs and Opportunities</a:t>
          </a:r>
          <a:br>
            <a:rPr lang="en-GB" sz="1000" b="1" kern="1200"/>
          </a:br>
          <a:r>
            <a:rPr lang="en-GB" sz="1000" b="1" kern="1200"/>
            <a:t>in Humanitarian Contexts</a:t>
          </a:r>
        </a:p>
      </dsp:txBody>
      <dsp:txXfrm rot="-5400000">
        <a:off x="3461630" y="1186598"/>
        <a:ext cx="6115104" cy="719147"/>
      </dsp:txXfrm>
    </dsp:sp>
    <dsp:sp modelId="{F06418F3-314E-4AB2-B3B7-D8238EAF8A52}">
      <dsp:nvSpPr>
        <dsp:cNvPr id="0" name=""/>
        <dsp:cNvSpPr/>
      </dsp:nvSpPr>
      <dsp:spPr>
        <a:xfrm>
          <a:off x="0" y="1048075"/>
          <a:ext cx="3461629" cy="9961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GB" sz="1900" b="1" kern="1200"/>
            <a:t>2: O</a:t>
          </a:r>
          <a:r>
            <a:rPr lang="en-GB" sz="1900" b="1" i="0" u="none" kern="1200"/>
            <a:t>pportunities and Challenges in Humanitarian Contexts</a:t>
          </a:r>
          <a:endParaRPr lang="en-GB" sz="1900" b="1" kern="1200"/>
        </a:p>
      </dsp:txBody>
      <dsp:txXfrm>
        <a:off x="48630" y="1096705"/>
        <a:ext cx="3364369" cy="898934"/>
      </dsp:txXfrm>
    </dsp:sp>
    <dsp:sp modelId="{73DF9DC7-E878-48A8-BDF6-5BD52BB8BC1E}">
      <dsp:nvSpPr>
        <dsp:cNvPr id="0" name=""/>
        <dsp:cNvSpPr/>
      </dsp:nvSpPr>
      <dsp:spPr>
        <a:xfrm rot="5400000">
          <a:off x="6140156" y="-484828"/>
          <a:ext cx="796955" cy="615400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0" algn="l" defTabSz="444500">
            <a:lnSpc>
              <a:spcPct val="90000"/>
            </a:lnSpc>
            <a:spcBef>
              <a:spcPct val="0"/>
            </a:spcBef>
            <a:spcAft>
              <a:spcPct val="15000"/>
            </a:spcAft>
            <a:buNone/>
          </a:pPr>
          <a:r>
            <a:rPr lang="en-US" sz="1000" b="1" kern="1200"/>
            <a:t>3.1: A range of CE business model strategies</a:t>
          </a:r>
          <a:endParaRPr lang="en-GB" sz="1000" b="1" kern="1200"/>
        </a:p>
        <a:p>
          <a:pPr marL="57150" lvl="1" indent="0" algn="l" defTabSz="444500">
            <a:lnSpc>
              <a:spcPct val="90000"/>
            </a:lnSpc>
            <a:spcBef>
              <a:spcPct val="0"/>
            </a:spcBef>
            <a:spcAft>
              <a:spcPct val="15000"/>
            </a:spcAft>
            <a:buNone/>
          </a:pPr>
          <a:r>
            <a:rPr lang="en-US" sz="1000" b="1" kern="1200"/>
            <a:t>3.2: Understanding the CE Business Model Diagrams</a:t>
          </a:r>
          <a:endParaRPr lang="en-GB" sz="1000" b="1" kern="1200"/>
        </a:p>
      </dsp:txBody>
      <dsp:txXfrm rot="-5400000">
        <a:off x="3461630" y="2232602"/>
        <a:ext cx="6115104" cy="719147"/>
      </dsp:txXfrm>
    </dsp:sp>
    <dsp:sp modelId="{57AEE30A-02E7-410A-A4E3-9A72CE3A587D}">
      <dsp:nvSpPr>
        <dsp:cNvPr id="0" name=""/>
        <dsp:cNvSpPr/>
      </dsp:nvSpPr>
      <dsp:spPr>
        <a:xfrm>
          <a:off x="0" y="2094078"/>
          <a:ext cx="3461629" cy="9961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GB" sz="1900" b="1" kern="1200"/>
            <a:t>3: Circular Economy Business Model Strategies</a:t>
          </a:r>
        </a:p>
      </dsp:txBody>
      <dsp:txXfrm>
        <a:off x="48630" y="2142708"/>
        <a:ext cx="3364369" cy="898934"/>
      </dsp:txXfrm>
    </dsp:sp>
    <dsp:sp modelId="{86766CDA-83EC-4528-959D-3C93EFB032D0}">
      <dsp:nvSpPr>
        <dsp:cNvPr id="0" name=""/>
        <dsp:cNvSpPr/>
      </dsp:nvSpPr>
      <dsp:spPr>
        <a:xfrm rot="5400000">
          <a:off x="6140156" y="561175"/>
          <a:ext cx="796955" cy="615400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0" algn="l" defTabSz="444500">
            <a:lnSpc>
              <a:spcPct val="90000"/>
            </a:lnSpc>
            <a:spcBef>
              <a:spcPct val="0"/>
            </a:spcBef>
            <a:spcAft>
              <a:spcPct val="15000"/>
            </a:spcAft>
            <a:buNone/>
          </a:pPr>
          <a:r>
            <a:rPr lang="en-GB" sz="1000" b="1" kern="1200"/>
            <a:t>4.1: Identify and Motivate Collaborative Participants</a:t>
          </a:r>
          <a:endParaRPr lang="en-GB" sz="1000" kern="1200"/>
        </a:p>
        <a:p>
          <a:pPr marL="57150" lvl="1" indent="0" algn="l" defTabSz="444500">
            <a:lnSpc>
              <a:spcPct val="90000"/>
            </a:lnSpc>
            <a:spcBef>
              <a:spcPct val="0"/>
            </a:spcBef>
            <a:spcAft>
              <a:spcPct val="15000"/>
            </a:spcAft>
            <a:buFont typeface="+mj-lt"/>
            <a:buNone/>
          </a:pPr>
          <a:r>
            <a:rPr lang="en-GB" sz="1000" b="1" kern="1200"/>
            <a:t>4.2: Design for Sustainably Funded CE Programs</a:t>
          </a:r>
          <a:endParaRPr lang="en-GB" sz="1000" kern="1200"/>
        </a:p>
        <a:p>
          <a:pPr marL="57150" lvl="1" indent="0" algn="l" defTabSz="444500">
            <a:lnSpc>
              <a:spcPct val="90000"/>
            </a:lnSpc>
            <a:spcBef>
              <a:spcPct val="0"/>
            </a:spcBef>
            <a:spcAft>
              <a:spcPct val="15000"/>
            </a:spcAft>
            <a:buFont typeface="+mj-lt"/>
            <a:buNone/>
          </a:pPr>
          <a:r>
            <a:rPr lang="en-GB" sz="1000" b="1" kern="1200"/>
            <a:t>4.3: Create a Big Picture View of a CE Business Model</a:t>
          </a:r>
          <a:endParaRPr lang="en-GB" sz="1000" kern="1200"/>
        </a:p>
      </dsp:txBody>
      <dsp:txXfrm rot="-5400000">
        <a:off x="3461630" y="3278605"/>
        <a:ext cx="6115104" cy="719147"/>
      </dsp:txXfrm>
    </dsp:sp>
    <dsp:sp modelId="{C4A8723C-5128-4E89-8916-EBFB1ED2871B}">
      <dsp:nvSpPr>
        <dsp:cNvPr id="0" name=""/>
        <dsp:cNvSpPr/>
      </dsp:nvSpPr>
      <dsp:spPr>
        <a:xfrm>
          <a:off x="0" y="3140082"/>
          <a:ext cx="3461629" cy="9961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GB" sz="1900" b="1" kern="1200"/>
            <a:t>4: Putting Circular Economies into Action </a:t>
          </a:r>
        </a:p>
      </dsp:txBody>
      <dsp:txXfrm>
        <a:off x="48630" y="3188712"/>
        <a:ext cx="3364369" cy="8989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0794B-2777-4004-84EC-1A06FF7C27C8}">
      <dsp:nvSpPr>
        <dsp:cNvPr id="0" name=""/>
        <dsp:cNvSpPr/>
      </dsp:nvSpPr>
      <dsp:spPr>
        <a:xfrm>
          <a:off x="0" y="0"/>
          <a:ext cx="831415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7EF1D-50D2-494D-8322-6682E643736E}">
      <dsp:nvSpPr>
        <dsp:cNvPr id="0" name=""/>
        <dsp:cNvSpPr/>
      </dsp:nvSpPr>
      <dsp:spPr>
        <a:xfrm>
          <a:off x="0" y="0"/>
          <a:ext cx="1662831" cy="279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In this section:</a:t>
          </a:r>
        </a:p>
      </dsp:txBody>
      <dsp:txXfrm>
        <a:off x="0" y="0"/>
        <a:ext cx="1662831" cy="2792413"/>
      </dsp:txXfrm>
    </dsp:sp>
    <dsp:sp modelId="{67C527ED-2DFE-41B5-9966-ADCFEE1B0D23}">
      <dsp:nvSpPr>
        <dsp:cNvPr id="0" name=""/>
        <dsp:cNvSpPr/>
      </dsp:nvSpPr>
      <dsp:spPr>
        <a:xfrm>
          <a:off x="1787543" y="64901"/>
          <a:ext cx="6526611" cy="129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You’ll understand the definition of a Circular Economy Business Model</a:t>
          </a:r>
        </a:p>
      </dsp:txBody>
      <dsp:txXfrm>
        <a:off x="1787543" y="64901"/>
        <a:ext cx="6526611" cy="1298035"/>
      </dsp:txXfrm>
    </dsp:sp>
    <dsp:sp modelId="{722BBD1B-E985-4319-9754-E34DC97C3FEF}">
      <dsp:nvSpPr>
        <dsp:cNvPr id="0" name=""/>
        <dsp:cNvSpPr/>
      </dsp:nvSpPr>
      <dsp:spPr>
        <a:xfrm>
          <a:off x="1662831" y="1362937"/>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68B05-83E6-42A5-AA57-4220EA2BF1F7}">
      <dsp:nvSpPr>
        <dsp:cNvPr id="0" name=""/>
        <dsp:cNvSpPr/>
      </dsp:nvSpPr>
      <dsp:spPr>
        <a:xfrm>
          <a:off x="1787543" y="1427839"/>
          <a:ext cx="6526611" cy="129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The key elements that make up a CE Business Model will be laid out, providing a framework for the rest of this section</a:t>
          </a:r>
        </a:p>
      </dsp:txBody>
      <dsp:txXfrm>
        <a:off x="1787543" y="1427839"/>
        <a:ext cx="6526611" cy="1298035"/>
      </dsp:txXfrm>
    </dsp:sp>
    <dsp:sp modelId="{A3313FEB-B722-414F-9AAD-94A8EBAFF437}">
      <dsp:nvSpPr>
        <dsp:cNvPr id="0" name=""/>
        <dsp:cNvSpPr/>
      </dsp:nvSpPr>
      <dsp:spPr>
        <a:xfrm>
          <a:off x="1662831" y="2725875"/>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0794B-2777-4004-84EC-1A06FF7C27C8}">
      <dsp:nvSpPr>
        <dsp:cNvPr id="0" name=""/>
        <dsp:cNvSpPr/>
      </dsp:nvSpPr>
      <dsp:spPr>
        <a:xfrm>
          <a:off x="0" y="0"/>
          <a:ext cx="831415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7EF1D-50D2-494D-8322-6682E643736E}">
      <dsp:nvSpPr>
        <dsp:cNvPr id="0" name=""/>
        <dsp:cNvSpPr/>
      </dsp:nvSpPr>
      <dsp:spPr>
        <a:xfrm>
          <a:off x="0" y="0"/>
          <a:ext cx="1662831" cy="279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In this section:</a:t>
          </a:r>
        </a:p>
      </dsp:txBody>
      <dsp:txXfrm>
        <a:off x="0" y="0"/>
        <a:ext cx="1662831" cy="2792413"/>
      </dsp:txXfrm>
    </dsp:sp>
    <dsp:sp modelId="{67C527ED-2DFE-41B5-9966-ADCFEE1B0D23}">
      <dsp:nvSpPr>
        <dsp:cNvPr id="0" name=""/>
        <dsp:cNvSpPr/>
      </dsp:nvSpPr>
      <dsp:spPr>
        <a:xfrm>
          <a:off x="1787543" y="64901"/>
          <a:ext cx="6526611" cy="129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You’ll see how working Circular Economy programs are ‘systems’ with many interconnected parts</a:t>
          </a:r>
        </a:p>
      </dsp:txBody>
      <dsp:txXfrm>
        <a:off x="1787543" y="64901"/>
        <a:ext cx="6526611" cy="1298035"/>
      </dsp:txXfrm>
    </dsp:sp>
    <dsp:sp modelId="{722BBD1B-E985-4319-9754-E34DC97C3FEF}">
      <dsp:nvSpPr>
        <dsp:cNvPr id="0" name=""/>
        <dsp:cNvSpPr/>
      </dsp:nvSpPr>
      <dsp:spPr>
        <a:xfrm>
          <a:off x="1662831" y="1362937"/>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68B05-83E6-42A5-AA57-4220EA2BF1F7}">
      <dsp:nvSpPr>
        <dsp:cNvPr id="0" name=""/>
        <dsp:cNvSpPr/>
      </dsp:nvSpPr>
      <dsp:spPr>
        <a:xfrm>
          <a:off x="1787543" y="1427839"/>
          <a:ext cx="6526611" cy="129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This illustrates the kind of complete system you will need to create when setting up a CE business model</a:t>
          </a:r>
        </a:p>
      </dsp:txBody>
      <dsp:txXfrm>
        <a:off x="1787543" y="1427839"/>
        <a:ext cx="6526611" cy="1298035"/>
      </dsp:txXfrm>
    </dsp:sp>
    <dsp:sp modelId="{A3313FEB-B722-414F-9AAD-94A8EBAFF437}">
      <dsp:nvSpPr>
        <dsp:cNvPr id="0" name=""/>
        <dsp:cNvSpPr/>
      </dsp:nvSpPr>
      <dsp:spPr>
        <a:xfrm>
          <a:off x="1662831" y="2725875"/>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0794B-2777-4004-84EC-1A06FF7C27C8}">
      <dsp:nvSpPr>
        <dsp:cNvPr id="0" name=""/>
        <dsp:cNvSpPr/>
      </dsp:nvSpPr>
      <dsp:spPr>
        <a:xfrm>
          <a:off x="0" y="0"/>
          <a:ext cx="831415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7EF1D-50D2-494D-8322-6682E643736E}">
      <dsp:nvSpPr>
        <dsp:cNvPr id="0" name=""/>
        <dsp:cNvSpPr/>
      </dsp:nvSpPr>
      <dsp:spPr>
        <a:xfrm>
          <a:off x="0" y="0"/>
          <a:ext cx="1662831" cy="279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In this section:</a:t>
          </a:r>
        </a:p>
      </dsp:txBody>
      <dsp:txXfrm>
        <a:off x="0" y="0"/>
        <a:ext cx="1662831" cy="2792413"/>
      </dsp:txXfrm>
    </dsp:sp>
    <dsp:sp modelId="{67C527ED-2DFE-41B5-9966-ADCFEE1B0D23}">
      <dsp:nvSpPr>
        <dsp:cNvPr id="0" name=""/>
        <dsp:cNvSpPr/>
      </dsp:nvSpPr>
      <dsp:spPr>
        <a:xfrm>
          <a:off x="1787543" y="64901"/>
          <a:ext cx="6526611" cy="129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You’ll see ways to make the case for why circular economies are particularly relevant to humanitarian contexts.</a:t>
          </a:r>
        </a:p>
      </dsp:txBody>
      <dsp:txXfrm>
        <a:off x="1787543" y="64901"/>
        <a:ext cx="6526611" cy="1298035"/>
      </dsp:txXfrm>
    </dsp:sp>
    <dsp:sp modelId="{722BBD1B-E985-4319-9754-E34DC97C3FEF}">
      <dsp:nvSpPr>
        <dsp:cNvPr id="0" name=""/>
        <dsp:cNvSpPr/>
      </dsp:nvSpPr>
      <dsp:spPr>
        <a:xfrm>
          <a:off x="1662831" y="1362937"/>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68B05-83E6-42A5-AA57-4220EA2BF1F7}">
      <dsp:nvSpPr>
        <dsp:cNvPr id="0" name=""/>
        <dsp:cNvSpPr/>
      </dsp:nvSpPr>
      <dsp:spPr>
        <a:xfrm>
          <a:off x="1787543" y="1427839"/>
          <a:ext cx="6526611" cy="129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You can use these sources of value to convince others to support and participate in a circular economy program*</a:t>
          </a:r>
        </a:p>
      </dsp:txBody>
      <dsp:txXfrm>
        <a:off x="1787543" y="1427839"/>
        <a:ext cx="6526611" cy="1298035"/>
      </dsp:txXfrm>
    </dsp:sp>
    <dsp:sp modelId="{A3313FEB-B722-414F-9AAD-94A8EBAFF437}">
      <dsp:nvSpPr>
        <dsp:cNvPr id="0" name=""/>
        <dsp:cNvSpPr/>
      </dsp:nvSpPr>
      <dsp:spPr>
        <a:xfrm>
          <a:off x="1662831" y="2725875"/>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0794B-2777-4004-84EC-1A06FF7C27C8}">
      <dsp:nvSpPr>
        <dsp:cNvPr id="0" name=""/>
        <dsp:cNvSpPr/>
      </dsp:nvSpPr>
      <dsp:spPr>
        <a:xfrm>
          <a:off x="0" y="0"/>
          <a:ext cx="831415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7EF1D-50D2-494D-8322-6682E643736E}">
      <dsp:nvSpPr>
        <dsp:cNvPr id="0" name=""/>
        <dsp:cNvSpPr/>
      </dsp:nvSpPr>
      <dsp:spPr>
        <a:xfrm>
          <a:off x="0" y="0"/>
          <a:ext cx="1662831" cy="279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In this section:</a:t>
          </a:r>
        </a:p>
      </dsp:txBody>
      <dsp:txXfrm>
        <a:off x="0" y="0"/>
        <a:ext cx="1662831" cy="2792413"/>
      </dsp:txXfrm>
    </dsp:sp>
    <dsp:sp modelId="{67C527ED-2DFE-41B5-9966-ADCFEE1B0D23}">
      <dsp:nvSpPr>
        <dsp:cNvPr id="0" name=""/>
        <dsp:cNvSpPr/>
      </dsp:nvSpPr>
      <dsp:spPr>
        <a:xfrm>
          <a:off x="1787543" y="64901"/>
          <a:ext cx="6526611" cy="129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You’ll see the need for revenue generation and the range of options.</a:t>
          </a:r>
        </a:p>
      </dsp:txBody>
      <dsp:txXfrm>
        <a:off x="1787543" y="64901"/>
        <a:ext cx="6526611" cy="1298035"/>
      </dsp:txXfrm>
    </dsp:sp>
    <dsp:sp modelId="{722BBD1B-E985-4319-9754-E34DC97C3FEF}">
      <dsp:nvSpPr>
        <dsp:cNvPr id="0" name=""/>
        <dsp:cNvSpPr/>
      </dsp:nvSpPr>
      <dsp:spPr>
        <a:xfrm>
          <a:off x="1662831" y="1362937"/>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68B05-83E6-42A5-AA57-4220EA2BF1F7}">
      <dsp:nvSpPr>
        <dsp:cNvPr id="0" name=""/>
        <dsp:cNvSpPr/>
      </dsp:nvSpPr>
      <dsp:spPr>
        <a:xfrm>
          <a:off x="1787543" y="1427839"/>
          <a:ext cx="6526611" cy="129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We summarize the key terms related to business models.</a:t>
          </a:r>
        </a:p>
      </dsp:txBody>
      <dsp:txXfrm>
        <a:off x="1787543" y="1427839"/>
        <a:ext cx="6526611" cy="1298035"/>
      </dsp:txXfrm>
    </dsp:sp>
    <dsp:sp modelId="{A3313FEB-B722-414F-9AAD-94A8EBAFF437}">
      <dsp:nvSpPr>
        <dsp:cNvPr id="0" name=""/>
        <dsp:cNvSpPr/>
      </dsp:nvSpPr>
      <dsp:spPr>
        <a:xfrm>
          <a:off x="1662831" y="2725875"/>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0794B-2777-4004-84EC-1A06FF7C27C8}">
      <dsp:nvSpPr>
        <dsp:cNvPr id="0" name=""/>
        <dsp:cNvSpPr/>
      </dsp:nvSpPr>
      <dsp:spPr>
        <a:xfrm>
          <a:off x="0" y="0"/>
          <a:ext cx="831415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7EF1D-50D2-494D-8322-6682E643736E}">
      <dsp:nvSpPr>
        <dsp:cNvPr id="0" name=""/>
        <dsp:cNvSpPr/>
      </dsp:nvSpPr>
      <dsp:spPr>
        <a:xfrm>
          <a:off x="0" y="0"/>
          <a:ext cx="1662831" cy="279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In this section:</a:t>
          </a:r>
        </a:p>
      </dsp:txBody>
      <dsp:txXfrm>
        <a:off x="0" y="0"/>
        <a:ext cx="1662831" cy="2792413"/>
      </dsp:txXfrm>
    </dsp:sp>
    <dsp:sp modelId="{67C527ED-2DFE-41B5-9966-ADCFEE1B0D23}">
      <dsp:nvSpPr>
        <dsp:cNvPr id="0" name=""/>
        <dsp:cNvSpPr/>
      </dsp:nvSpPr>
      <dsp:spPr>
        <a:xfrm>
          <a:off x="1787543" y="64901"/>
          <a:ext cx="6526611" cy="129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You’ll use the Humanitarian Project Cycle to breakdown ways to think about applying circular economy strategies</a:t>
          </a:r>
        </a:p>
      </dsp:txBody>
      <dsp:txXfrm>
        <a:off x="1787543" y="64901"/>
        <a:ext cx="6526611" cy="1298035"/>
      </dsp:txXfrm>
    </dsp:sp>
    <dsp:sp modelId="{722BBD1B-E985-4319-9754-E34DC97C3FEF}">
      <dsp:nvSpPr>
        <dsp:cNvPr id="0" name=""/>
        <dsp:cNvSpPr/>
      </dsp:nvSpPr>
      <dsp:spPr>
        <a:xfrm>
          <a:off x="1662831" y="1362937"/>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68B05-83E6-42A5-AA57-4220EA2BF1F7}">
      <dsp:nvSpPr>
        <dsp:cNvPr id="0" name=""/>
        <dsp:cNvSpPr/>
      </dsp:nvSpPr>
      <dsp:spPr>
        <a:xfrm>
          <a:off x="1787543" y="1427839"/>
          <a:ext cx="6526611" cy="1298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You’ll access a tool to uses the Humanitarian Project Cycle to think stage by stage about how to integrate CE possibilities into an existing program. </a:t>
          </a:r>
        </a:p>
      </dsp:txBody>
      <dsp:txXfrm>
        <a:off x="1787543" y="1427839"/>
        <a:ext cx="6526611" cy="1298035"/>
      </dsp:txXfrm>
    </dsp:sp>
    <dsp:sp modelId="{A3313FEB-B722-414F-9AAD-94A8EBAFF437}">
      <dsp:nvSpPr>
        <dsp:cNvPr id="0" name=""/>
        <dsp:cNvSpPr/>
      </dsp:nvSpPr>
      <dsp:spPr>
        <a:xfrm>
          <a:off x="1662831" y="2725875"/>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E4784-D3C4-1740-9F1D-71F02D1033FC}">
      <dsp:nvSpPr>
        <dsp:cNvPr id="0" name=""/>
        <dsp:cNvSpPr/>
      </dsp:nvSpPr>
      <dsp:spPr>
        <a:xfrm>
          <a:off x="3602131" y="40094"/>
          <a:ext cx="1342945" cy="1342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Needs assessment &amp; analysis</a:t>
          </a:r>
        </a:p>
      </dsp:txBody>
      <dsp:txXfrm>
        <a:off x="3602131" y="40094"/>
        <a:ext cx="1342945" cy="1342945"/>
      </dsp:txXfrm>
    </dsp:sp>
    <dsp:sp modelId="{832A19AF-F3CC-A641-BCE7-DD45F734A255}">
      <dsp:nvSpPr>
        <dsp:cNvPr id="0" name=""/>
        <dsp:cNvSpPr/>
      </dsp:nvSpPr>
      <dsp:spPr>
        <a:xfrm>
          <a:off x="442954" y="1233"/>
          <a:ext cx="5035193" cy="5035193"/>
        </a:xfrm>
        <a:prstGeom prst="circularArrow">
          <a:avLst>
            <a:gd name="adj1" fmla="val 5201"/>
            <a:gd name="adj2" fmla="val 335966"/>
            <a:gd name="adj3" fmla="val 21293028"/>
            <a:gd name="adj4" fmla="val 19766426"/>
            <a:gd name="adj5" fmla="val 6068"/>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4120380-98A2-CE47-8416-E6D3F8E7A8DB}">
      <dsp:nvSpPr>
        <dsp:cNvPr id="0" name=""/>
        <dsp:cNvSpPr/>
      </dsp:nvSpPr>
      <dsp:spPr>
        <a:xfrm>
          <a:off x="4413643" y="2537670"/>
          <a:ext cx="1342945" cy="1342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Strategic planning</a:t>
          </a:r>
        </a:p>
      </dsp:txBody>
      <dsp:txXfrm>
        <a:off x="4413643" y="2537670"/>
        <a:ext cx="1342945" cy="1342945"/>
      </dsp:txXfrm>
    </dsp:sp>
    <dsp:sp modelId="{4985D95B-733A-1649-B709-1E3F8AB8404B}">
      <dsp:nvSpPr>
        <dsp:cNvPr id="0" name=""/>
        <dsp:cNvSpPr/>
      </dsp:nvSpPr>
      <dsp:spPr>
        <a:xfrm>
          <a:off x="442954" y="1233"/>
          <a:ext cx="5035193" cy="5035193"/>
        </a:xfrm>
        <a:prstGeom prst="circularArrow">
          <a:avLst>
            <a:gd name="adj1" fmla="val 5201"/>
            <a:gd name="adj2" fmla="val 335966"/>
            <a:gd name="adj3" fmla="val 4014477"/>
            <a:gd name="adj4" fmla="val 2253636"/>
            <a:gd name="adj5" fmla="val 6068"/>
          </a:avLst>
        </a:prstGeom>
        <a:solidFill>
          <a:schemeClr val="accent5">
            <a:hueOff val="-1689636"/>
            <a:satOff val="-4355"/>
            <a:lumOff val="-294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7B031FC-41E2-7D47-97BB-FA42A49554E1}">
      <dsp:nvSpPr>
        <dsp:cNvPr id="0" name=""/>
        <dsp:cNvSpPr/>
      </dsp:nvSpPr>
      <dsp:spPr>
        <a:xfrm>
          <a:off x="2289078" y="4081257"/>
          <a:ext cx="1342945" cy="1342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Resource mobilisation</a:t>
          </a:r>
        </a:p>
      </dsp:txBody>
      <dsp:txXfrm>
        <a:off x="2289078" y="4081257"/>
        <a:ext cx="1342945" cy="1342945"/>
      </dsp:txXfrm>
    </dsp:sp>
    <dsp:sp modelId="{8B22E847-74C6-F949-82AA-669F993B878D}">
      <dsp:nvSpPr>
        <dsp:cNvPr id="0" name=""/>
        <dsp:cNvSpPr/>
      </dsp:nvSpPr>
      <dsp:spPr>
        <a:xfrm>
          <a:off x="442954" y="1233"/>
          <a:ext cx="5035193" cy="5035193"/>
        </a:xfrm>
        <a:prstGeom prst="circularArrow">
          <a:avLst>
            <a:gd name="adj1" fmla="val 5201"/>
            <a:gd name="adj2" fmla="val 335966"/>
            <a:gd name="adj3" fmla="val 8210399"/>
            <a:gd name="adj4" fmla="val 6449558"/>
            <a:gd name="adj5" fmla="val 6068"/>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531E478-E50A-624D-A3EB-AE196A88DA2A}">
      <dsp:nvSpPr>
        <dsp:cNvPr id="0" name=""/>
        <dsp:cNvSpPr/>
      </dsp:nvSpPr>
      <dsp:spPr>
        <a:xfrm>
          <a:off x="164513" y="2537670"/>
          <a:ext cx="1342945" cy="1342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Implementation &amp; monitoring</a:t>
          </a:r>
        </a:p>
      </dsp:txBody>
      <dsp:txXfrm>
        <a:off x="164513" y="2537670"/>
        <a:ext cx="1342945" cy="1342945"/>
      </dsp:txXfrm>
    </dsp:sp>
    <dsp:sp modelId="{6FF3CCF7-7845-9441-A26B-D0F2397507B4}">
      <dsp:nvSpPr>
        <dsp:cNvPr id="0" name=""/>
        <dsp:cNvSpPr/>
      </dsp:nvSpPr>
      <dsp:spPr>
        <a:xfrm>
          <a:off x="442954" y="1233"/>
          <a:ext cx="5035193" cy="5035193"/>
        </a:xfrm>
        <a:prstGeom prst="circularArrow">
          <a:avLst>
            <a:gd name="adj1" fmla="val 5201"/>
            <a:gd name="adj2" fmla="val 335966"/>
            <a:gd name="adj3" fmla="val 12297608"/>
            <a:gd name="adj4" fmla="val 10771006"/>
            <a:gd name="adj5" fmla="val 6068"/>
          </a:avLst>
        </a:prstGeom>
        <a:solidFill>
          <a:schemeClr val="accent5">
            <a:hueOff val="-5068907"/>
            <a:satOff val="-13064"/>
            <a:lumOff val="-882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A42DF74-45F3-B44E-98C4-B9F1DE8ADF30}">
      <dsp:nvSpPr>
        <dsp:cNvPr id="0" name=""/>
        <dsp:cNvSpPr/>
      </dsp:nvSpPr>
      <dsp:spPr>
        <a:xfrm>
          <a:off x="976025" y="40094"/>
          <a:ext cx="1342945" cy="1342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a:t>Review and evaluation</a:t>
          </a:r>
        </a:p>
      </dsp:txBody>
      <dsp:txXfrm>
        <a:off x="976025" y="40094"/>
        <a:ext cx="1342945" cy="1342945"/>
      </dsp:txXfrm>
    </dsp:sp>
    <dsp:sp modelId="{AFC33DDA-B22C-9547-9ABF-9A5D4254A1EE}">
      <dsp:nvSpPr>
        <dsp:cNvPr id="0" name=""/>
        <dsp:cNvSpPr/>
      </dsp:nvSpPr>
      <dsp:spPr>
        <a:xfrm>
          <a:off x="442954" y="1233"/>
          <a:ext cx="5035193" cy="5035193"/>
        </a:xfrm>
        <a:prstGeom prst="circularArrow">
          <a:avLst>
            <a:gd name="adj1" fmla="val 5201"/>
            <a:gd name="adj2" fmla="val 335966"/>
            <a:gd name="adj3" fmla="val 16865466"/>
            <a:gd name="adj4" fmla="val 15198569"/>
            <a:gd name="adj5" fmla="val 6068"/>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0794B-2777-4004-84EC-1A06FF7C27C8}">
      <dsp:nvSpPr>
        <dsp:cNvPr id="0" name=""/>
        <dsp:cNvSpPr/>
      </dsp:nvSpPr>
      <dsp:spPr>
        <a:xfrm>
          <a:off x="0" y="0"/>
          <a:ext cx="831415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7EF1D-50D2-494D-8322-6682E643736E}">
      <dsp:nvSpPr>
        <dsp:cNvPr id="0" name=""/>
        <dsp:cNvSpPr/>
      </dsp:nvSpPr>
      <dsp:spPr>
        <a:xfrm>
          <a:off x="0" y="0"/>
          <a:ext cx="1662831" cy="3147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In this section:</a:t>
          </a:r>
        </a:p>
      </dsp:txBody>
      <dsp:txXfrm>
        <a:off x="0" y="0"/>
        <a:ext cx="1662831" cy="3147161"/>
      </dsp:txXfrm>
    </dsp:sp>
    <dsp:sp modelId="{67C527ED-2DFE-41B5-9966-ADCFEE1B0D23}">
      <dsp:nvSpPr>
        <dsp:cNvPr id="0" name=""/>
        <dsp:cNvSpPr/>
      </dsp:nvSpPr>
      <dsp:spPr>
        <a:xfrm>
          <a:off x="1787543" y="36996"/>
          <a:ext cx="6526611" cy="73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You’ll learn about five major types of CE business models.</a:t>
          </a:r>
        </a:p>
      </dsp:txBody>
      <dsp:txXfrm>
        <a:off x="1787543" y="36996"/>
        <a:ext cx="6526611" cy="739920"/>
      </dsp:txXfrm>
    </dsp:sp>
    <dsp:sp modelId="{722BBD1B-E985-4319-9754-E34DC97C3FEF}">
      <dsp:nvSpPr>
        <dsp:cNvPr id="0" name=""/>
        <dsp:cNvSpPr/>
      </dsp:nvSpPr>
      <dsp:spPr>
        <a:xfrm>
          <a:off x="1662831" y="776916"/>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68B05-83E6-42A5-AA57-4220EA2BF1F7}">
      <dsp:nvSpPr>
        <dsp:cNvPr id="0" name=""/>
        <dsp:cNvSpPr/>
      </dsp:nvSpPr>
      <dsp:spPr>
        <a:xfrm>
          <a:off x="1787543" y="813912"/>
          <a:ext cx="6526611" cy="73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effectLst/>
              <a:ea typeface="Aptos" panose="020B0004020202020204" pitchFamily="34" charset="0"/>
              <a:cs typeface="Times New Roman" panose="02020603050405020304" pitchFamily="18" charset="0"/>
            </a:rPr>
            <a:t>You’ll </a:t>
          </a:r>
          <a:r>
            <a:rPr lang="en-GB" sz="2000" kern="1200">
              <a:ea typeface="Aptos" panose="020B0004020202020204" pitchFamily="34" charset="0"/>
              <a:cs typeface="Times New Roman" panose="02020603050405020304" pitchFamily="18" charset="0"/>
            </a:rPr>
            <a:t>see a big picture view of how each of these systems works.</a:t>
          </a:r>
        </a:p>
      </dsp:txBody>
      <dsp:txXfrm>
        <a:off x="1787543" y="813912"/>
        <a:ext cx="6526611" cy="739920"/>
      </dsp:txXfrm>
    </dsp:sp>
    <dsp:sp modelId="{A3313FEB-B722-414F-9AAD-94A8EBAFF437}">
      <dsp:nvSpPr>
        <dsp:cNvPr id="0" name=""/>
        <dsp:cNvSpPr/>
      </dsp:nvSpPr>
      <dsp:spPr>
        <a:xfrm>
          <a:off x="1662831" y="1553833"/>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9E9981-9376-4E0A-8555-613D4C6A6D23}">
      <dsp:nvSpPr>
        <dsp:cNvPr id="0" name=""/>
        <dsp:cNvSpPr/>
      </dsp:nvSpPr>
      <dsp:spPr>
        <a:xfrm>
          <a:off x="1787543" y="1590829"/>
          <a:ext cx="6526611" cy="73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a:p>
      </dsp:txBody>
      <dsp:txXfrm>
        <a:off x="1787543" y="1590829"/>
        <a:ext cx="6526611" cy="739920"/>
      </dsp:txXfrm>
    </dsp:sp>
    <dsp:sp modelId="{6A96986F-EC3C-44B3-A4CD-10FFA5A66769}">
      <dsp:nvSpPr>
        <dsp:cNvPr id="0" name=""/>
        <dsp:cNvSpPr/>
      </dsp:nvSpPr>
      <dsp:spPr>
        <a:xfrm>
          <a:off x="1662831" y="2330750"/>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E7BCC4-703E-4D5F-BFDE-B6C6D2419D9C}">
      <dsp:nvSpPr>
        <dsp:cNvPr id="0" name=""/>
        <dsp:cNvSpPr/>
      </dsp:nvSpPr>
      <dsp:spPr>
        <a:xfrm>
          <a:off x="1674502" y="1672990"/>
          <a:ext cx="6526611" cy="73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effectLst/>
              <a:ea typeface="Aptos" panose="020B0004020202020204" pitchFamily="34" charset="0"/>
              <a:cs typeface="Times New Roman" panose="02020603050405020304" pitchFamily="18" charset="0"/>
            </a:rPr>
            <a:t>You will get additional information on each</a:t>
          </a:r>
          <a:r>
            <a:rPr lang="en-GB" sz="2000" kern="1200">
              <a:ea typeface="Aptos" panose="020B0004020202020204" pitchFamily="34" charset="0"/>
              <a:cs typeface="Times New Roman" panose="02020603050405020304" pitchFamily="18" charset="0"/>
            </a:rPr>
            <a:t> business model strategy that can help guide your choice.</a:t>
          </a:r>
          <a:endParaRPr lang="en-US" sz="2000" kern="1200"/>
        </a:p>
      </dsp:txBody>
      <dsp:txXfrm>
        <a:off x="1674502" y="1672990"/>
        <a:ext cx="6526611" cy="739920"/>
      </dsp:txXfrm>
    </dsp:sp>
    <dsp:sp modelId="{8BD3B8EE-547A-4DDC-A0A2-F247BE20F0DE}">
      <dsp:nvSpPr>
        <dsp:cNvPr id="0" name=""/>
        <dsp:cNvSpPr/>
      </dsp:nvSpPr>
      <dsp:spPr>
        <a:xfrm>
          <a:off x="1662831" y="3107667"/>
          <a:ext cx="665132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2747E-10FF-AC4B-88E1-C739C26D9D63}" type="datetimeFigureOut">
              <a:rPr lang="en-NO" smtClean="0"/>
              <a:t>03/08/2025</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26E27-A735-9A41-ABB0-AB89FE53E662}" type="slidenum">
              <a:rPr lang="en-NO" smtClean="0"/>
              <a:t>‹#›</a:t>
            </a:fld>
            <a:endParaRPr lang="en-NO"/>
          </a:p>
        </p:txBody>
      </p:sp>
    </p:spTree>
    <p:extLst>
      <p:ext uri="{BB962C8B-B14F-4D97-AF65-F5344CB8AC3E}">
        <p14:creationId xmlns:p14="http://schemas.microsoft.com/office/powerpoint/2010/main" val="1835219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E0C581-D493-CF4C-869A-BAF4AE9C7935}" type="slidenum">
              <a:rPr lang="en-US" smtClean="0"/>
              <a:t>11</a:t>
            </a:fld>
            <a:endParaRPr lang="en-US"/>
          </a:p>
        </p:txBody>
      </p:sp>
    </p:spTree>
    <p:extLst>
      <p:ext uri="{BB962C8B-B14F-4D97-AF65-F5344CB8AC3E}">
        <p14:creationId xmlns:p14="http://schemas.microsoft.com/office/powerpoint/2010/main" val="2557166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a:extLst>
            <a:ext uri="{FF2B5EF4-FFF2-40B4-BE49-F238E27FC236}">
              <a16:creationId xmlns:a16="http://schemas.microsoft.com/office/drawing/2014/main" id="{81F14781-B85A-0CF9-DC1D-8A8AA1D6EA33}"/>
            </a:ext>
          </a:extLst>
        </p:cNvPr>
        <p:cNvGrpSpPr/>
        <p:nvPr/>
      </p:nvGrpSpPr>
      <p:grpSpPr>
        <a:xfrm>
          <a:off x="0" y="0"/>
          <a:ext cx="0" cy="0"/>
          <a:chOff x="0" y="0"/>
          <a:chExt cx="0" cy="0"/>
        </a:xfrm>
      </p:grpSpPr>
      <p:sp>
        <p:nvSpPr>
          <p:cNvPr id="133" name="Google Shape;133;p8:notes">
            <a:extLst>
              <a:ext uri="{FF2B5EF4-FFF2-40B4-BE49-F238E27FC236}">
                <a16:creationId xmlns:a16="http://schemas.microsoft.com/office/drawing/2014/main" id="{CEAB60CA-4FBF-BB30-4D07-BB40EF44C7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8:notes">
            <a:extLst>
              <a:ext uri="{FF2B5EF4-FFF2-40B4-BE49-F238E27FC236}">
                <a16:creationId xmlns:a16="http://schemas.microsoft.com/office/drawing/2014/main" id="{C3D9D529-564E-B5C5-7512-BF7282AE66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64269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A81B719-5E57-78FE-10C1-0ADE3D19E58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51498" y="498475"/>
            <a:ext cx="5853198" cy="5853113"/>
          </a:xfrm>
          <a:prstGeom prst="rect">
            <a:avLst/>
          </a:prstGeom>
        </p:spPr>
      </p:pic>
      <p:sp>
        <p:nvSpPr>
          <p:cNvPr id="3" name="Subtitle 2"/>
          <p:cNvSpPr>
            <a:spLocks noGrp="1"/>
          </p:cNvSpPr>
          <p:nvPr>
            <p:ph type="subTitle" idx="1"/>
          </p:nvPr>
        </p:nvSpPr>
        <p:spPr>
          <a:xfrm>
            <a:off x="511175" y="2844425"/>
            <a:ext cx="4500563" cy="1719637"/>
          </a:xfrm>
        </p:spPr>
        <p:txBody>
          <a:bodyPr/>
          <a:lstStyle>
            <a:lvl1pPr marL="0" indent="0" algn="l">
              <a:buNone/>
              <a:defRPr sz="2000" b="0" i="0">
                <a:latin typeface="Innovation Norway" panose="020B0500030000000000" pitchFamily="34" charset="77"/>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17" name="TextBox 16">
            <a:extLst>
              <a:ext uri="{FF2B5EF4-FFF2-40B4-BE49-F238E27FC236}">
                <a16:creationId xmlns:a16="http://schemas.microsoft.com/office/drawing/2014/main" id="{C5915E70-FA14-8944-3803-312654DEC03F}"/>
              </a:ext>
            </a:extLst>
          </p:cNvPr>
          <p:cNvSpPr txBox="1"/>
          <p:nvPr userDrawn="1"/>
        </p:nvSpPr>
        <p:spPr>
          <a:xfrm>
            <a:off x="520140" y="6170451"/>
            <a:ext cx="1877170" cy="230832"/>
          </a:xfrm>
          <a:prstGeom prst="rect">
            <a:avLst/>
          </a:prstGeom>
          <a:noFill/>
        </p:spPr>
        <p:txBody>
          <a:bodyPr wrap="square" lIns="0" tIns="0" rIns="0" bIns="0" rtlCol="0" anchor="b">
            <a:spAutoFit/>
          </a:bodyPr>
          <a:lstStyle/>
          <a:p>
            <a:r>
              <a:rPr lang="nb-NO" sz="1500" noProof="0" err="1">
                <a:solidFill>
                  <a:schemeClr val="accent1"/>
                </a:solidFill>
              </a:rPr>
              <a:t>Innovation</a:t>
            </a:r>
            <a:r>
              <a:rPr lang="nb-NO" sz="1500" noProof="0">
                <a:solidFill>
                  <a:schemeClr val="accent1"/>
                </a:solidFill>
              </a:rPr>
              <a:t> Norway</a:t>
            </a:r>
          </a:p>
        </p:txBody>
      </p:sp>
      <p:sp>
        <p:nvSpPr>
          <p:cNvPr id="12" name="Title 1">
            <a:extLst>
              <a:ext uri="{FF2B5EF4-FFF2-40B4-BE49-F238E27FC236}">
                <a16:creationId xmlns:a16="http://schemas.microsoft.com/office/drawing/2014/main" id="{8E18EE7D-DF84-6F78-5DED-07D9E3AFB30A}"/>
              </a:ext>
            </a:extLst>
          </p:cNvPr>
          <p:cNvSpPr>
            <a:spLocks noGrp="1"/>
          </p:cNvSpPr>
          <p:nvPr>
            <p:ph type="ctrTitle"/>
          </p:nvPr>
        </p:nvSpPr>
        <p:spPr>
          <a:xfrm>
            <a:off x="511176" y="498474"/>
            <a:ext cx="5449888" cy="1374775"/>
          </a:xfrm>
        </p:spPr>
        <p:txBody>
          <a:bodyPr anchor="t"/>
          <a:lstStyle>
            <a:lvl1pPr algn="l">
              <a:lnSpc>
                <a:spcPct val="101000"/>
              </a:lnSpc>
              <a:defRPr sz="5001"/>
            </a:lvl1pPr>
          </a:lstStyle>
          <a:p>
            <a:r>
              <a:rPr lang="en-US"/>
              <a:t>Click to edit Master title style</a:t>
            </a:r>
          </a:p>
        </p:txBody>
      </p:sp>
    </p:spTree>
    <p:extLst>
      <p:ext uri="{BB962C8B-B14F-4D97-AF65-F5344CB8AC3E}">
        <p14:creationId xmlns:p14="http://schemas.microsoft.com/office/powerpoint/2010/main" val="3958249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443406B-9B45-6DE4-E7A7-B14D9F7D3D64}"/>
              </a:ext>
            </a:extLst>
          </p:cNvPr>
          <p:cNvSpPr>
            <a:spLocks noGrp="1"/>
          </p:cNvSpPr>
          <p:nvPr>
            <p:ph type="ctrTitle"/>
          </p:nvPr>
        </p:nvSpPr>
        <p:spPr>
          <a:xfrm>
            <a:off x="516564" y="498475"/>
            <a:ext cx="11164261" cy="1022350"/>
          </a:xfrm>
        </p:spPr>
        <p:txBody>
          <a:bodyPr tIns="0" anchor="t"/>
          <a:lstStyle>
            <a:lvl1pPr algn="l">
              <a:lnSpc>
                <a:spcPct val="101000"/>
              </a:lnSpc>
              <a:defRPr sz="2400"/>
            </a:lvl1pPr>
          </a:lstStyle>
          <a:p>
            <a:r>
              <a:rPr lang="en-US"/>
              <a:t>Click to edit Master title style</a:t>
            </a:r>
          </a:p>
        </p:txBody>
      </p:sp>
      <p:sp>
        <p:nvSpPr>
          <p:cNvPr id="2" name="Text Placeholder 9">
            <a:extLst>
              <a:ext uri="{FF2B5EF4-FFF2-40B4-BE49-F238E27FC236}">
                <a16:creationId xmlns:a16="http://schemas.microsoft.com/office/drawing/2014/main" id="{C0520AFB-7D6B-456F-4007-47BBB34D3184}"/>
              </a:ext>
            </a:extLst>
          </p:cNvPr>
          <p:cNvSpPr>
            <a:spLocks noGrp="1"/>
          </p:cNvSpPr>
          <p:nvPr>
            <p:ph type="body" sz="quarter" idx="11" hasCustomPrompt="1"/>
          </p:nvPr>
        </p:nvSpPr>
        <p:spPr>
          <a:xfrm>
            <a:off x="9735543" y="6121483"/>
            <a:ext cx="1945282" cy="230105"/>
          </a:xfrm>
        </p:spPr>
        <p:txBody>
          <a:bodyPr anchor="b"/>
          <a:lstStyle>
            <a:lvl1pPr marL="0" indent="0" algn="r">
              <a:buNone/>
              <a:defRPr sz="800">
                <a:solidFill>
                  <a:schemeClr val="bg1"/>
                </a:solidFill>
              </a:defRPr>
            </a:lvl1pPr>
          </a:lstStyle>
          <a:p>
            <a:pPr lvl="0"/>
            <a:r>
              <a:rPr lang="en-US"/>
              <a:t>Photo: Name </a:t>
            </a:r>
            <a:r>
              <a:rPr lang="en-US" err="1"/>
              <a:t>Nameson</a:t>
            </a:r>
            <a:endParaRPr lang="nb-NO"/>
          </a:p>
        </p:txBody>
      </p:sp>
    </p:spTree>
    <p:extLst>
      <p:ext uri="{BB962C8B-B14F-4D97-AF65-F5344CB8AC3E}">
        <p14:creationId xmlns:p14="http://schemas.microsoft.com/office/powerpoint/2010/main" val="4132338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3EBE15-06CB-E28A-287E-C8835C9F7D44}"/>
              </a:ext>
            </a:extLst>
          </p:cNvPr>
          <p:cNvSpPr>
            <a:spLocks noGrp="1"/>
          </p:cNvSpPr>
          <p:nvPr>
            <p:ph type="body" sz="quarter" idx="13"/>
          </p:nvPr>
        </p:nvSpPr>
        <p:spPr>
          <a:xfrm>
            <a:off x="511174" y="2535239"/>
            <a:ext cx="11169651" cy="3300412"/>
          </a:xfrm>
        </p:spPr>
        <p:txBody>
          <a:bodyPr lIns="21600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Text Placeholder 5">
            <a:extLst>
              <a:ext uri="{FF2B5EF4-FFF2-40B4-BE49-F238E27FC236}">
                <a16:creationId xmlns:a16="http://schemas.microsoft.com/office/drawing/2014/main" id="{896FAE1A-7DCC-D6D8-D5B5-F294FD2F83D2}"/>
              </a:ext>
            </a:extLst>
          </p:cNvPr>
          <p:cNvSpPr>
            <a:spLocks noGrp="1"/>
          </p:cNvSpPr>
          <p:nvPr>
            <p:ph type="body" sz="quarter" idx="14"/>
          </p:nvPr>
        </p:nvSpPr>
        <p:spPr>
          <a:xfrm>
            <a:off x="511175" y="1795290"/>
            <a:ext cx="11169650" cy="490709"/>
          </a:xfrm>
        </p:spPr>
        <p:txBody>
          <a:bodyPr anchor="t"/>
          <a:lstStyle>
            <a:lvl1pPr marL="0" indent="0">
              <a:buNone/>
              <a:defRPr sz="2000">
                <a:latin typeface="+mj-lt"/>
              </a:defRPr>
            </a:lvl1pPr>
          </a:lstStyle>
          <a:p>
            <a:pPr lvl="0"/>
            <a:r>
              <a:rPr lang="en-US"/>
              <a:t>Click to edit Master text styles</a:t>
            </a:r>
          </a:p>
        </p:txBody>
      </p:sp>
      <p:sp>
        <p:nvSpPr>
          <p:cNvPr id="11" name="Title 1">
            <a:extLst>
              <a:ext uri="{FF2B5EF4-FFF2-40B4-BE49-F238E27FC236}">
                <a16:creationId xmlns:a16="http://schemas.microsoft.com/office/drawing/2014/main" id="{1443406B-9B45-6DE4-E7A7-B14D9F7D3D64}"/>
              </a:ext>
            </a:extLst>
          </p:cNvPr>
          <p:cNvSpPr>
            <a:spLocks noGrp="1"/>
          </p:cNvSpPr>
          <p:nvPr>
            <p:ph type="ctrTitle"/>
          </p:nvPr>
        </p:nvSpPr>
        <p:spPr>
          <a:xfrm>
            <a:off x="511174" y="498475"/>
            <a:ext cx="11169651" cy="1022350"/>
          </a:xfrm>
        </p:spPr>
        <p:txBody>
          <a:bodyPr tIns="0" anchor="t"/>
          <a:lstStyle>
            <a:lvl1pPr algn="l">
              <a:lnSpc>
                <a:spcPct val="101000"/>
              </a:lnSpc>
              <a:defRPr sz="2400"/>
            </a:lvl1pPr>
          </a:lstStyle>
          <a:p>
            <a:r>
              <a:rPr lang="en-US"/>
              <a:t>Click to edit Master title style</a:t>
            </a:r>
          </a:p>
        </p:txBody>
      </p:sp>
    </p:spTree>
    <p:extLst>
      <p:ext uri="{BB962C8B-B14F-4D97-AF65-F5344CB8AC3E}">
        <p14:creationId xmlns:p14="http://schemas.microsoft.com/office/powerpoint/2010/main" val="3188800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to kolonner">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A39B0A9-F216-323A-083C-054D65A197C8}"/>
              </a:ext>
            </a:extLst>
          </p:cNvPr>
          <p:cNvSpPr>
            <a:spLocks noGrp="1"/>
          </p:cNvSpPr>
          <p:nvPr>
            <p:ph type="body" sz="quarter" idx="15"/>
          </p:nvPr>
        </p:nvSpPr>
        <p:spPr>
          <a:xfrm>
            <a:off x="510107" y="1779589"/>
            <a:ext cx="5450956" cy="4056062"/>
          </a:xfrm>
          <a:prstGeom prst="rect">
            <a:avLst/>
          </a:prstGeom>
        </p:spPr>
        <p:txBody>
          <a:bodyPr lIns="0" tIns="0" rIns="0" bIns="0" numCol="1" spcCol="133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2" name="Title 1">
            <a:extLst>
              <a:ext uri="{FF2B5EF4-FFF2-40B4-BE49-F238E27FC236}">
                <a16:creationId xmlns:a16="http://schemas.microsoft.com/office/drawing/2014/main" id="{10C23297-7BE7-12E8-6228-5E152B0B38D2}"/>
              </a:ext>
            </a:extLst>
          </p:cNvPr>
          <p:cNvSpPr>
            <a:spLocks noGrp="1"/>
          </p:cNvSpPr>
          <p:nvPr>
            <p:ph type="ctrTitle"/>
          </p:nvPr>
        </p:nvSpPr>
        <p:spPr>
          <a:xfrm>
            <a:off x="510107" y="498475"/>
            <a:ext cx="11681893" cy="1022350"/>
          </a:xfrm>
        </p:spPr>
        <p:txBody>
          <a:bodyPr tIns="0" anchor="t"/>
          <a:lstStyle>
            <a:lvl1pPr algn="l">
              <a:lnSpc>
                <a:spcPct val="101000"/>
              </a:lnSpc>
              <a:defRPr sz="2400"/>
            </a:lvl1pPr>
          </a:lstStyle>
          <a:p>
            <a:r>
              <a:rPr lang="en-US"/>
              <a:t>Click to edit Master title style</a:t>
            </a:r>
          </a:p>
        </p:txBody>
      </p:sp>
      <p:sp>
        <p:nvSpPr>
          <p:cNvPr id="4" name="Text Placeholder 10">
            <a:extLst>
              <a:ext uri="{FF2B5EF4-FFF2-40B4-BE49-F238E27FC236}">
                <a16:creationId xmlns:a16="http://schemas.microsoft.com/office/drawing/2014/main" id="{F60BD7FE-342A-B1C5-51BF-6ED3EF40EA4A}"/>
              </a:ext>
            </a:extLst>
          </p:cNvPr>
          <p:cNvSpPr>
            <a:spLocks noGrp="1"/>
          </p:cNvSpPr>
          <p:nvPr>
            <p:ph type="body" sz="quarter" idx="16"/>
          </p:nvPr>
        </p:nvSpPr>
        <p:spPr>
          <a:xfrm>
            <a:off x="6221413" y="1779589"/>
            <a:ext cx="5459412" cy="4056062"/>
          </a:xfrm>
          <a:prstGeom prst="rect">
            <a:avLst/>
          </a:prstGeom>
        </p:spPr>
        <p:txBody>
          <a:bodyPr lIns="0" tIns="0" rIns="0" bIns="0" numCol="1" spcCol="133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966086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og tre kolonner">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34B20F27-7D10-69F1-11B9-B53B819CED28}"/>
              </a:ext>
            </a:extLst>
          </p:cNvPr>
          <p:cNvSpPr>
            <a:spLocks noGrp="1"/>
          </p:cNvSpPr>
          <p:nvPr>
            <p:ph type="body" sz="quarter" idx="15"/>
          </p:nvPr>
        </p:nvSpPr>
        <p:spPr>
          <a:xfrm>
            <a:off x="504826" y="2028825"/>
            <a:ext cx="3559175" cy="3549650"/>
          </a:xfrm>
          <a:prstGeom prst="rect">
            <a:avLst/>
          </a:prstGeom>
        </p:spPr>
        <p:txBody>
          <a:bodyPr lIns="0" tIns="0" rIns="0" bIns="0" numCol="1" spcCol="133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0" name="Title 1">
            <a:extLst>
              <a:ext uri="{FF2B5EF4-FFF2-40B4-BE49-F238E27FC236}">
                <a16:creationId xmlns:a16="http://schemas.microsoft.com/office/drawing/2014/main" id="{A8876232-7155-3060-3B53-8C716D385275}"/>
              </a:ext>
            </a:extLst>
          </p:cNvPr>
          <p:cNvSpPr>
            <a:spLocks noGrp="1"/>
          </p:cNvSpPr>
          <p:nvPr>
            <p:ph type="ctrTitle"/>
          </p:nvPr>
        </p:nvSpPr>
        <p:spPr>
          <a:xfrm>
            <a:off x="504826" y="498475"/>
            <a:ext cx="11681785" cy="1022350"/>
          </a:xfrm>
        </p:spPr>
        <p:txBody>
          <a:bodyPr tIns="0" bIns="0" anchor="t"/>
          <a:lstStyle>
            <a:lvl1pPr algn="l">
              <a:lnSpc>
                <a:spcPct val="101000"/>
              </a:lnSpc>
              <a:defRPr sz="2400"/>
            </a:lvl1pPr>
          </a:lstStyle>
          <a:p>
            <a:r>
              <a:rPr lang="en-US"/>
              <a:t>Click to edit Master title style</a:t>
            </a:r>
          </a:p>
        </p:txBody>
      </p:sp>
      <p:sp>
        <p:nvSpPr>
          <p:cNvPr id="4" name="Text Placeholder 10">
            <a:extLst>
              <a:ext uri="{FF2B5EF4-FFF2-40B4-BE49-F238E27FC236}">
                <a16:creationId xmlns:a16="http://schemas.microsoft.com/office/drawing/2014/main" id="{42059FEF-52B8-5715-21BB-64C5551EDFD2}"/>
              </a:ext>
            </a:extLst>
          </p:cNvPr>
          <p:cNvSpPr>
            <a:spLocks noGrp="1"/>
          </p:cNvSpPr>
          <p:nvPr>
            <p:ph type="body" sz="quarter" idx="16"/>
          </p:nvPr>
        </p:nvSpPr>
        <p:spPr>
          <a:xfrm>
            <a:off x="4311650" y="2028826"/>
            <a:ext cx="3559175" cy="3549650"/>
          </a:xfrm>
          <a:prstGeom prst="rect">
            <a:avLst/>
          </a:prstGeom>
        </p:spPr>
        <p:txBody>
          <a:bodyPr lIns="0" tIns="0" rIns="0" bIns="0" numCol="1" spcCol="133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10">
            <a:extLst>
              <a:ext uri="{FF2B5EF4-FFF2-40B4-BE49-F238E27FC236}">
                <a16:creationId xmlns:a16="http://schemas.microsoft.com/office/drawing/2014/main" id="{20C2CF5C-3326-ADF8-C19F-E11306D12ED8}"/>
              </a:ext>
            </a:extLst>
          </p:cNvPr>
          <p:cNvSpPr>
            <a:spLocks noGrp="1"/>
          </p:cNvSpPr>
          <p:nvPr>
            <p:ph type="body" sz="quarter" idx="17"/>
          </p:nvPr>
        </p:nvSpPr>
        <p:spPr>
          <a:xfrm>
            <a:off x="8124642" y="2028825"/>
            <a:ext cx="3556183" cy="3549650"/>
          </a:xfrm>
          <a:prstGeom prst="rect">
            <a:avLst/>
          </a:prstGeom>
        </p:spPr>
        <p:txBody>
          <a:bodyPr lIns="0" tIns="0" rIns="0" bIns="0" numCol="1" spcCol="133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63906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17A32F4-3C39-4899-421D-D7B920CCAFE6}"/>
              </a:ext>
            </a:extLst>
          </p:cNvPr>
          <p:cNvSpPr>
            <a:spLocks noGrp="1"/>
          </p:cNvSpPr>
          <p:nvPr>
            <p:ph type="pic" sz="quarter" idx="15"/>
          </p:nvPr>
        </p:nvSpPr>
        <p:spPr>
          <a:xfrm>
            <a:off x="0" y="0"/>
            <a:ext cx="12192000" cy="6858000"/>
          </a:xfrm>
          <a:solidFill>
            <a:schemeClr val="bg1">
              <a:lumMod val="75000"/>
            </a:schemeClr>
          </a:solidFill>
        </p:spPr>
        <p:txBody>
          <a:bodyPr/>
          <a:lstStyle>
            <a:lvl1pPr marL="0" indent="0">
              <a:buNone/>
              <a:defRPr/>
            </a:lvl1pPr>
          </a:lstStyle>
          <a:p>
            <a:r>
              <a:rPr lang="en-US"/>
              <a:t>Click icon to add picture</a:t>
            </a:r>
            <a:endParaRPr lang="nb-NO"/>
          </a:p>
        </p:txBody>
      </p:sp>
      <p:sp>
        <p:nvSpPr>
          <p:cNvPr id="9" name="Text Placeholder 9">
            <a:extLst>
              <a:ext uri="{FF2B5EF4-FFF2-40B4-BE49-F238E27FC236}">
                <a16:creationId xmlns:a16="http://schemas.microsoft.com/office/drawing/2014/main" id="{15688D38-C5FF-0765-1457-714B0380CABA}"/>
              </a:ext>
            </a:extLst>
          </p:cNvPr>
          <p:cNvSpPr>
            <a:spLocks noGrp="1"/>
          </p:cNvSpPr>
          <p:nvPr>
            <p:ph type="body" sz="quarter" idx="12" hasCustomPrompt="1"/>
          </p:nvPr>
        </p:nvSpPr>
        <p:spPr>
          <a:xfrm>
            <a:off x="9735543" y="6121483"/>
            <a:ext cx="1945282" cy="230105"/>
          </a:xfrm>
        </p:spPr>
        <p:txBody>
          <a:bodyPr anchor="b"/>
          <a:lstStyle>
            <a:lvl1pPr marL="0" indent="0" algn="r">
              <a:buNone/>
              <a:defRPr sz="800">
                <a:solidFill>
                  <a:schemeClr val="bg1"/>
                </a:solidFill>
              </a:defRPr>
            </a:lvl1pPr>
          </a:lstStyle>
          <a:p>
            <a:pPr lvl="0"/>
            <a:r>
              <a:rPr lang="en-US"/>
              <a:t>Photo: Name </a:t>
            </a:r>
            <a:r>
              <a:rPr lang="en-US" err="1"/>
              <a:t>Nameson</a:t>
            </a:r>
            <a:endParaRPr lang="nb-NO"/>
          </a:p>
        </p:txBody>
      </p:sp>
      <p:sp>
        <p:nvSpPr>
          <p:cNvPr id="2" name="Text Placeholder 5">
            <a:extLst>
              <a:ext uri="{FF2B5EF4-FFF2-40B4-BE49-F238E27FC236}">
                <a16:creationId xmlns:a16="http://schemas.microsoft.com/office/drawing/2014/main" id="{6AEC1ADC-AE59-9664-C71D-1081ABAF653D}"/>
              </a:ext>
            </a:extLst>
          </p:cNvPr>
          <p:cNvSpPr>
            <a:spLocks noGrp="1" noChangeAspect="1"/>
          </p:cNvSpPr>
          <p:nvPr>
            <p:ph type="body" sz="quarter" idx="14" hasCustomPrompt="1"/>
          </p:nvPr>
        </p:nvSpPr>
        <p:spPr>
          <a:xfrm>
            <a:off x="511428" y="6092825"/>
            <a:ext cx="777677" cy="2844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a:t> </a:t>
            </a:r>
            <a:endParaRPr lang="nb-NO"/>
          </a:p>
        </p:txBody>
      </p:sp>
      <p:sp>
        <p:nvSpPr>
          <p:cNvPr id="3" name="Title 1">
            <a:extLst>
              <a:ext uri="{FF2B5EF4-FFF2-40B4-BE49-F238E27FC236}">
                <a16:creationId xmlns:a16="http://schemas.microsoft.com/office/drawing/2014/main" id="{FA82D3F3-3D20-CD95-2F67-DA474DECDCC4}"/>
              </a:ext>
            </a:extLst>
          </p:cNvPr>
          <p:cNvSpPr>
            <a:spLocks noGrp="1"/>
          </p:cNvSpPr>
          <p:nvPr>
            <p:ph type="ctrTitle"/>
          </p:nvPr>
        </p:nvSpPr>
        <p:spPr>
          <a:xfrm>
            <a:off x="1460499" y="2033588"/>
            <a:ext cx="9261475" cy="2530475"/>
          </a:xfrm>
        </p:spPr>
        <p:txBody>
          <a:bodyPr anchor="ctr" anchorCtr="0"/>
          <a:lstStyle>
            <a:lvl1pPr algn="ctr">
              <a:lnSpc>
                <a:spcPct val="101000"/>
              </a:lnSpc>
              <a:defRPr sz="4000" b="1" i="0">
                <a:solidFill>
                  <a:schemeClr val="bg1"/>
                </a:solidFill>
                <a:latin typeface="Innovation Norway Semibold" panose="020B0500030000000000" pitchFamily="34" charset="77"/>
              </a:defRPr>
            </a:lvl1pPr>
          </a:lstStyle>
          <a:p>
            <a:r>
              <a:rPr lang="en-US"/>
              <a:t>Click to edit Master title style</a:t>
            </a:r>
          </a:p>
        </p:txBody>
      </p:sp>
    </p:spTree>
    <p:extLst>
      <p:ext uri="{BB962C8B-B14F-4D97-AF65-F5344CB8AC3E}">
        <p14:creationId xmlns:p14="http://schemas.microsoft.com/office/powerpoint/2010/main" val="3582718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tekst og fire tall">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3A72AAE6-966E-E9B0-C78F-F791A460FB1C}"/>
              </a:ext>
            </a:extLst>
          </p:cNvPr>
          <p:cNvSpPr>
            <a:spLocks noGrp="1"/>
          </p:cNvSpPr>
          <p:nvPr>
            <p:ph type="body" sz="quarter" idx="33"/>
          </p:nvPr>
        </p:nvSpPr>
        <p:spPr>
          <a:xfrm>
            <a:off x="511175" y="2028825"/>
            <a:ext cx="4500563" cy="2535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1" name="Text Placeholder 30">
            <a:extLst>
              <a:ext uri="{FF2B5EF4-FFF2-40B4-BE49-F238E27FC236}">
                <a16:creationId xmlns:a16="http://schemas.microsoft.com/office/drawing/2014/main" id="{19E4251C-7A4C-ADEF-232B-120129BE61CF}"/>
              </a:ext>
            </a:extLst>
          </p:cNvPr>
          <p:cNvSpPr>
            <a:spLocks noGrp="1"/>
          </p:cNvSpPr>
          <p:nvPr>
            <p:ph type="body" sz="quarter" idx="34"/>
          </p:nvPr>
        </p:nvSpPr>
        <p:spPr>
          <a:xfrm>
            <a:off x="6221413" y="498474"/>
            <a:ext cx="5459412" cy="1281113"/>
          </a:xfrm>
          <a:prstGeom prst="roundRect">
            <a:avLst>
              <a:gd name="adj" fmla="val 4426"/>
            </a:avLst>
          </a:prstGeom>
          <a:solidFill>
            <a:srgbClr val="F2F2F2"/>
          </a:solidFill>
        </p:spPr>
        <p:txBody>
          <a:bodyPr lIns="1908000" tIns="0" rIns="324000" anchor="ctr"/>
          <a:lstStyle>
            <a:lvl1pPr marL="0" indent="0">
              <a:buNone/>
              <a:defRPr>
                <a:latin typeface="+mj-lt"/>
              </a:defRPr>
            </a:lvl1pPr>
          </a:lstStyle>
          <a:p>
            <a:pPr lvl="0"/>
            <a:r>
              <a:rPr lang="en-US"/>
              <a:t>Click to edit Master text styles</a:t>
            </a:r>
          </a:p>
        </p:txBody>
      </p:sp>
      <p:sp>
        <p:nvSpPr>
          <p:cNvPr id="33" name="Text Placeholder 32">
            <a:extLst>
              <a:ext uri="{FF2B5EF4-FFF2-40B4-BE49-F238E27FC236}">
                <a16:creationId xmlns:a16="http://schemas.microsoft.com/office/drawing/2014/main" id="{B39F9205-F12D-8FA9-A375-98E989EDDAE1}"/>
              </a:ext>
            </a:extLst>
          </p:cNvPr>
          <p:cNvSpPr>
            <a:spLocks noGrp="1"/>
          </p:cNvSpPr>
          <p:nvPr>
            <p:ph type="body" sz="quarter" idx="35" hasCustomPrompt="1"/>
          </p:nvPr>
        </p:nvSpPr>
        <p:spPr>
          <a:xfrm>
            <a:off x="6491942" y="677725"/>
            <a:ext cx="1028834" cy="915735"/>
          </a:xfrm>
        </p:spPr>
        <p:txBody>
          <a:bodyPr anchor="ctr"/>
          <a:lstStyle>
            <a:lvl1pPr marL="0" indent="0" algn="ctr">
              <a:buNone/>
              <a:defRPr sz="4500" b="1"/>
            </a:lvl1pPr>
          </a:lstStyle>
          <a:p>
            <a:pPr lvl="0"/>
            <a:r>
              <a:rPr lang="en-US"/>
              <a:t>000</a:t>
            </a:r>
            <a:endParaRPr lang="nb-NO"/>
          </a:p>
        </p:txBody>
      </p:sp>
      <p:sp>
        <p:nvSpPr>
          <p:cNvPr id="6" name="Title 1">
            <a:extLst>
              <a:ext uri="{FF2B5EF4-FFF2-40B4-BE49-F238E27FC236}">
                <a16:creationId xmlns:a16="http://schemas.microsoft.com/office/drawing/2014/main" id="{CE851DCA-9416-DE9D-D6ED-8B508BD8933B}"/>
              </a:ext>
            </a:extLst>
          </p:cNvPr>
          <p:cNvSpPr>
            <a:spLocks noGrp="1"/>
          </p:cNvSpPr>
          <p:nvPr>
            <p:ph type="ctrTitle"/>
          </p:nvPr>
        </p:nvSpPr>
        <p:spPr>
          <a:xfrm>
            <a:off x="511175" y="498474"/>
            <a:ext cx="5449888" cy="1313243"/>
          </a:xfrm>
        </p:spPr>
        <p:txBody>
          <a:bodyPr tIns="0" anchor="t"/>
          <a:lstStyle>
            <a:lvl1pPr algn="l">
              <a:lnSpc>
                <a:spcPct val="101000"/>
              </a:lnSpc>
              <a:defRPr sz="2400"/>
            </a:lvl1pPr>
          </a:lstStyle>
          <a:p>
            <a:r>
              <a:rPr lang="en-US"/>
              <a:t>Click to edit Master title style</a:t>
            </a:r>
          </a:p>
        </p:txBody>
      </p:sp>
      <p:sp>
        <p:nvSpPr>
          <p:cNvPr id="2" name="Text Placeholder 30">
            <a:extLst>
              <a:ext uri="{FF2B5EF4-FFF2-40B4-BE49-F238E27FC236}">
                <a16:creationId xmlns:a16="http://schemas.microsoft.com/office/drawing/2014/main" id="{B4E02604-E4D2-43D7-CAE7-17E30ADE9B3C}"/>
              </a:ext>
            </a:extLst>
          </p:cNvPr>
          <p:cNvSpPr>
            <a:spLocks noGrp="1"/>
          </p:cNvSpPr>
          <p:nvPr>
            <p:ph type="body" sz="quarter" idx="36"/>
          </p:nvPr>
        </p:nvSpPr>
        <p:spPr>
          <a:xfrm>
            <a:off x="6221413" y="2028825"/>
            <a:ext cx="5459412" cy="1281113"/>
          </a:xfrm>
          <a:prstGeom prst="roundRect">
            <a:avLst>
              <a:gd name="adj" fmla="val 4426"/>
            </a:avLst>
          </a:prstGeom>
          <a:solidFill>
            <a:srgbClr val="F2F2F2"/>
          </a:solidFill>
        </p:spPr>
        <p:txBody>
          <a:bodyPr lIns="1908000" tIns="0" rIns="324000" anchor="ctr"/>
          <a:lstStyle>
            <a:lvl1pPr marL="0" indent="0">
              <a:buNone/>
              <a:defRPr>
                <a:latin typeface="+mj-lt"/>
              </a:defRPr>
            </a:lvl1pPr>
          </a:lstStyle>
          <a:p>
            <a:pPr lvl="0"/>
            <a:r>
              <a:rPr lang="en-US"/>
              <a:t>Click to edit Master text styles</a:t>
            </a:r>
          </a:p>
        </p:txBody>
      </p:sp>
      <p:sp>
        <p:nvSpPr>
          <p:cNvPr id="3" name="Text Placeholder 32">
            <a:extLst>
              <a:ext uri="{FF2B5EF4-FFF2-40B4-BE49-F238E27FC236}">
                <a16:creationId xmlns:a16="http://schemas.microsoft.com/office/drawing/2014/main" id="{E40A343A-766E-B7F4-9BA8-BA908D012239}"/>
              </a:ext>
            </a:extLst>
          </p:cNvPr>
          <p:cNvSpPr>
            <a:spLocks noGrp="1"/>
          </p:cNvSpPr>
          <p:nvPr>
            <p:ph type="body" sz="quarter" idx="37" hasCustomPrompt="1"/>
          </p:nvPr>
        </p:nvSpPr>
        <p:spPr>
          <a:xfrm>
            <a:off x="6491942" y="2208076"/>
            <a:ext cx="1028834" cy="915735"/>
          </a:xfrm>
        </p:spPr>
        <p:txBody>
          <a:bodyPr anchor="ctr"/>
          <a:lstStyle>
            <a:lvl1pPr marL="0" indent="0" algn="ctr">
              <a:buNone/>
              <a:defRPr sz="4500" b="1"/>
            </a:lvl1pPr>
          </a:lstStyle>
          <a:p>
            <a:pPr lvl="0"/>
            <a:r>
              <a:rPr lang="en-US"/>
              <a:t>000</a:t>
            </a:r>
            <a:endParaRPr lang="nb-NO"/>
          </a:p>
        </p:txBody>
      </p:sp>
      <p:sp>
        <p:nvSpPr>
          <p:cNvPr id="12" name="Text Placeholder 30">
            <a:extLst>
              <a:ext uri="{FF2B5EF4-FFF2-40B4-BE49-F238E27FC236}">
                <a16:creationId xmlns:a16="http://schemas.microsoft.com/office/drawing/2014/main" id="{2EB0E233-4DAC-B01E-AD1E-5DAF733BB75B}"/>
              </a:ext>
            </a:extLst>
          </p:cNvPr>
          <p:cNvSpPr>
            <a:spLocks noGrp="1"/>
          </p:cNvSpPr>
          <p:nvPr>
            <p:ph type="body" sz="quarter" idx="38"/>
          </p:nvPr>
        </p:nvSpPr>
        <p:spPr>
          <a:xfrm>
            <a:off x="6221413" y="3549650"/>
            <a:ext cx="5459412" cy="1281113"/>
          </a:xfrm>
          <a:prstGeom prst="roundRect">
            <a:avLst>
              <a:gd name="adj" fmla="val 4426"/>
            </a:avLst>
          </a:prstGeom>
          <a:solidFill>
            <a:srgbClr val="F2F2F2"/>
          </a:solidFill>
        </p:spPr>
        <p:txBody>
          <a:bodyPr lIns="1908000" tIns="0" rIns="324000" anchor="ctr"/>
          <a:lstStyle>
            <a:lvl1pPr marL="0" indent="0">
              <a:buNone/>
              <a:defRPr>
                <a:latin typeface="+mj-lt"/>
              </a:defRPr>
            </a:lvl1pPr>
          </a:lstStyle>
          <a:p>
            <a:pPr lvl="0"/>
            <a:r>
              <a:rPr lang="en-US"/>
              <a:t>Click to edit Master text styles</a:t>
            </a:r>
          </a:p>
        </p:txBody>
      </p:sp>
      <p:sp>
        <p:nvSpPr>
          <p:cNvPr id="13" name="Text Placeholder 32">
            <a:extLst>
              <a:ext uri="{FF2B5EF4-FFF2-40B4-BE49-F238E27FC236}">
                <a16:creationId xmlns:a16="http://schemas.microsoft.com/office/drawing/2014/main" id="{1D4249A7-B1AD-D495-407B-1A86DB7C6D45}"/>
              </a:ext>
            </a:extLst>
          </p:cNvPr>
          <p:cNvSpPr>
            <a:spLocks noGrp="1"/>
          </p:cNvSpPr>
          <p:nvPr>
            <p:ph type="body" sz="quarter" idx="39" hasCustomPrompt="1"/>
          </p:nvPr>
        </p:nvSpPr>
        <p:spPr>
          <a:xfrm>
            <a:off x="6491942" y="3728901"/>
            <a:ext cx="1028834" cy="915735"/>
          </a:xfrm>
        </p:spPr>
        <p:txBody>
          <a:bodyPr anchor="ctr"/>
          <a:lstStyle>
            <a:lvl1pPr marL="0" indent="0" algn="ctr">
              <a:buNone/>
              <a:defRPr sz="4500" b="1"/>
            </a:lvl1pPr>
          </a:lstStyle>
          <a:p>
            <a:pPr lvl="0"/>
            <a:r>
              <a:rPr lang="en-US"/>
              <a:t>000</a:t>
            </a:r>
            <a:endParaRPr lang="nb-NO"/>
          </a:p>
        </p:txBody>
      </p:sp>
      <p:sp>
        <p:nvSpPr>
          <p:cNvPr id="14" name="Text Placeholder 30">
            <a:extLst>
              <a:ext uri="{FF2B5EF4-FFF2-40B4-BE49-F238E27FC236}">
                <a16:creationId xmlns:a16="http://schemas.microsoft.com/office/drawing/2014/main" id="{4943D281-5A44-691B-EBDD-D08AA4CE7011}"/>
              </a:ext>
            </a:extLst>
          </p:cNvPr>
          <p:cNvSpPr>
            <a:spLocks noGrp="1"/>
          </p:cNvSpPr>
          <p:nvPr>
            <p:ph type="body" sz="quarter" idx="40"/>
          </p:nvPr>
        </p:nvSpPr>
        <p:spPr>
          <a:xfrm>
            <a:off x="6221413" y="5084763"/>
            <a:ext cx="5459412" cy="1281113"/>
          </a:xfrm>
          <a:prstGeom prst="roundRect">
            <a:avLst>
              <a:gd name="adj" fmla="val 4426"/>
            </a:avLst>
          </a:prstGeom>
          <a:solidFill>
            <a:srgbClr val="F2F2F2"/>
          </a:solidFill>
        </p:spPr>
        <p:txBody>
          <a:bodyPr lIns="1908000" tIns="0" rIns="324000" anchor="ctr"/>
          <a:lstStyle>
            <a:lvl1pPr marL="0" indent="0">
              <a:buNone/>
              <a:defRPr>
                <a:latin typeface="+mj-lt"/>
              </a:defRPr>
            </a:lvl1pPr>
          </a:lstStyle>
          <a:p>
            <a:pPr lvl="0"/>
            <a:r>
              <a:rPr lang="en-US"/>
              <a:t>Click to edit Master text styles</a:t>
            </a:r>
          </a:p>
        </p:txBody>
      </p:sp>
      <p:sp>
        <p:nvSpPr>
          <p:cNvPr id="15" name="Text Placeholder 32">
            <a:extLst>
              <a:ext uri="{FF2B5EF4-FFF2-40B4-BE49-F238E27FC236}">
                <a16:creationId xmlns:a16="http://schemas.microsoft.com/office/drawing/2014/main" id="{E3E73278-4CE4-CA27-E5F3-9303C9C64BD5}"/>
              </a:ext>
            </a:extLst>
          </p:cNvPr>
          <p:cNvSpPr>
            <a:spLocks noGrp="1"/>
          </p:cNvSpPr>
          <p:nvPr>
            <p:ph type="body" sz="quarter" idx="41" hasCustomPrompt="1"/>
          </p:nvPr>
        </p:nvSpPr>
        <p:spPr>
          <a:xfrm>
            <a:off x="6491942" y="5264014"/>
            <a:ext cx="1028834" cy="915735"/>
          </a:xfrm>
        </p:spPr>
        <p:txBody>
          <a:bodyPr anchor="ctr"/>
          <a:lstStyle>
            <a:lvl1pPr marL="0" indent="0" algn="ctr">
              <a:buNone/>
              <a:defRPr sz="4500" b="1"/>
            </a:lvl1pPr>
          </a:lstStyle>
          <a:p>
            <a:pPr lvl="0"/>
            <a:r>
              <a:rPr lang="en-US"/>
              <a:t>000</a:t>
            </a:r>
            <a:endParaRPr lang="nb-NO"/>
          </a:p>
        </p:txBody>
      </p:sp>
    </p:spTree>
    <p:extLst>
      <p:ext uri="{BB962C8B-B14F-4D97-AF65-F5344CB8AC3E}">
        <p14:creationId xmlns:p14="http://schemas.microsoft.com/office/powerpoint/2010/main" val="2037275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og seks tall">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E80A22C-827E-26DE-7A45-17154C62868B}"/>
              </a:ext>
            </a:extLst>
          </p:cNvPr>
          <p:cNvSpPr>
            <a:spLocks noGrp="1"/>
          </p:cNvSpPr>
          <p:nvPr>
            <p:ph type="ctrTitle"/>
          </p:nvPr>
        </p:nvSpPr>
        <p:spPr>
          <a:xfrm>
            <a:off x="511175" y="498476"/>
            <a:ext cx="11681893" cy="1029842"/>
          </a:xfrm>
        </p:spPr>
        <p:txBody>
          <a:bodyPr tIns="0" anchor="t"/>
          <a:lstStyle>
            <a:lvl1pPr algn="l">
              <a:lnSpc>
                <a:spcPct val="101000"/>
              </a:lnSpc>
              <a:defRPr sz="2400"/>
            </a:lvl1pPr>
          </a:lstStyle>
          <a:p>
            <a:r>
              <a:rPr lang="en-US"/>
              <a:t>Click to edit Master title style</a:t>
            </a:r>
          </a:p>
        </p:txBody>
      </p:sp>
      <p:sp>
        <p:nvSpPr>
          <p:cNvPr id="2" name="Text Placeholder 30">
            <a:extLst>
              <a:ext uri="{FF2B5EF4-FFF2-40B4-BE49-F238E27FC236}">
                <a16:creationId xmlns:a16="http://schemas.microsoft.com/office/drawing/2014/main" id="{F8B8F535-8017-A60D-5BD8-F3FD807D962E}"/>
              </a:ext>
            </a:extLst>
          </p:cNvPr>
          <p:cNvSpPr>
            <a:spLocks noGrp="1"/>
          </p:cNvSpPr>
          <p:nvPr>
            <p:ph type="body" sz="quarter" idx="46"/>
          </p:nvPr>
        </p:nvSpPr>
        <p:spPr>
          <a:xfrm>
            <a:off x="6221413" y="2028825"/>
            <a:ext cx="5459412" cy="1281113"/>
          </a:xfrm>
          <a:prstGeom prst="roundRect">
            <a:avLst>
              <a:gd name="adj" fmla="val 4426"/>
            </a:avLst>
          </a:prstGeom>
          <a:solidFill>
            <a:srgbClr val="F2F2F2"/>
          </a:solidFill>
        </p:spPr>
        <p:txBody>
          <a:bodyPr lIns="1908000" tIns="0" rIns="324000" anchor="ctr"/>
          <a:lstStyle>
            <a:lvl1pPr marL="0" indent="0">
              <a:buNone/>
              <a:defRPr>
                <a:latin typeface="+mj-lt"/>
              </a:defRPr>
            </a:lvl1pPr>
          </a:lstStyle>
          <a:p>
            <a:pPr lvl="0"/>
            <a:r>
              <a:rPr lang="en-US"/>
              <a:t>Click to edit Master text styles</a:t>
            </a:r>
          </a:p>
        </p:txBody>
      </p:sp>
      <p:sp>
        <p:nvSpPr>
          <p:cNvPr id="3" name="Text Placeholder 32">
            <a:extLst>
              <a:ext uri="{FF2B5EF4-FFF2-40B4-BE49-F238E27FC236}">
                <a16:creationId xmlns:a16="http://schemas.microsoft.com/office/drawing/2014/main" id="{9DB70709-CF70-8D1A-E1D8-4BB6539DA3AD}"/>
              </a:ext>
            </a:extLst>
          </p:cNvPr>
          <p:cNvSpPr>
            <a:spLocks noGrp="1"/>
          </p:cNvSpPr>
          <p:nvPr>
            <p:ph type="body" sz="quarter" idx="47" hasCustomPrompt="1"/>
          </p:nvPr>
        </p:nvSpPr>
        <p:spPr>
          <a:xfrm>
            <a:off x="6491942" y="2208076"/>
            <a:ext cx="1028834" cy="915735"/>
          </a:xfrm>
        </p:spPr>
        <p:txBody>
          <a:bodyPr anchor="ctr"/>
          <a:lstStyle>
            <a:lvl1pPr marL="0" indent="0" algn="ctr">
              <a:buNone/>
              <a:defRPr sz="4500" b="1"/>
            </a:lvl1pPr>
          </a:lstStyle>
          <a:p>
            <a:pPr lvl="0"/>
            <a:r>
              <a:rPr lang="en-US"/>
              <a:t>000</a:t>
            </a:r>
            <a:endParaRPr lang="nb-NO"/>
          </a:p>
        </p:txBody>
      </p:sp>
      <p:sp>
        <p:nvSpPr>
          <p:cNvPr id="4" name="Text Placeholder 30">
            <a:extLst>
              <a:ext uri="{FF2B5EF4-FFF2-40B4-BE49-F238E27FC236}">
                <a16:creationId xmlns:a16="http://schemas.microsoft.com/office/drawing/2014/main" id="{5461A5B4-C1F3-4931-C89E-B4F7DDE5DD50}"/>
              </a:ext>
            </a:extLst>
          </p:cNvPr>
          <p:cNvSpPr>
            <a:spLocks noGrp="1"/>
          </p:cNvSpPr>
          <p:nvPr>
            <p:ph type="body" sz="quarter" idx="48"/>
          </p:nvPr>
        </p:nvSpPr>
        <p:spPr>
          <a:xfrm>
            <a:off x="6221413" y="3549650"/>
            <a:ext cx="5459412" cy="1281113"/>
          </a:xfrm>
          <a:prstGeom prst="roundRect">
            <a:avLst>
              <a:gd name="adj" fmla="val 4426"/>
            </a:avLst>
          </a:prstGeom>
          <a:solidFill>
            <a:srgbClr val="F2F2F2"/>
          </a:solidFill>
        </p:spPr>
        <p:txBody>
          <a:bodyPr lIns="1908000" tIns="0" rIns="324000" anchor="ctr"/>
          <a:lstStyle>
            <a:lvl1pPr marL="0" indent="0">
              <a:buNone/>
              <a:defRPr>
                <a:latin typeface="+mj-lt"/>
              </a:defRPr>
            </a:lvl1pPr>
          </a:lstStyle>
          <a:p>
            <a:pPr lvl="0"/>
            <a:r>
              <a:rPr lang="en-US"/>
              <a:t>Click to edit Master text styles</a:t>
            </a:r>
          </a:p>
        </p:txBody>
      </p:sp>
      <p:sp>
        <p:nvSpPr>
          <p:cNvPr id="9" name="Text Placeholder 32">
            <a:extLst>
              <a:ext uri="{FF2B5EF4-FFF2-40B4-BE49-F238E27FC236}">
                <a16:creationId xmlns:a16="http://schemas.microsoft.com/office/drawing/2014/main" id="{42E8DF23-9F5F-7426-8476-BCC80937D0EB}"/>
              </a:ext>
            </a:extLst>
          </p:cNvPr>
          <p:cNvSpPr>
            <a:spLocks noGrp="1"/>
          </p:cNvSpPr>
          <p:nvPr>
            <p:ph type="body" sz="quarter" idx="49" hasCustomPrompt="1"/>
          </p:nvPr>
        </p:nvSpPr>
        <p:spPr>
          <a:xfrm>
            <a:off x="6491942" y="3728901"/>
            <a:ext cx="1028834" cy="915735"/>
          </a:xfrm>
        </p:spPr>
        <p:txBody>
          <a:bodyPr anchor="ctr"/>
          <a:lstStyle>
            <a:lvl1pPr marL="0" indent="0" algn="ctr">
              <a:buNone/>
              <a:defRPr sz="4500" b="1"/>
            </a:lvl1pPr>
          </a:lstStyle>
          <a:p>
            <a:pPr lvl="0"/>
            <a:r>
              <a:rPr lang="en-US"/>
              <a:t>000</a:t>
            </a:r>
            <a:endParaRPr lang="nb-NO"/>
          </a:p>
        </p:txBody>
      </p:sp>
      <p:sp>
        <p:nvSpPr>
          <p:cNvPr id="10" name="Text Placeholder 30">
            <a:extLst>
              <a:ext uri="{FF2B5EF4-FFF2-40B4-BE49-F238E27FC236}">
                <a16:creationId xmlns:a16="http://schemas.microsoft.com/office/drawing/2014/main" id="{F8A82940-635A-FFF0-F233-ABF7FEE3836A}"/>
              </a:ext>
            </a:extLst>
          </p:cNvPr>
          <p:cNvSpPr>
            <a:spLocks noGrp="1"/>
          </p:cNvSpPr>
          <p:nvPr>
            <p:ph type="body" sz="quarter" idx="50"/>
          </p:nvPr>
        </p:nvSpPr>
        <p:spPr>
          <a:xfrm>
            <a:off x="6221413" y="5084763"/>
            <a:ext cx="5459412" cy="1281113"/>
          </a:xfrm>
          <a:prstGeom prst="roundRect">
            <a:avLst>
              <a:gd name="adj" fmla="val 4426"/>
            </a:avLst>
          </a:prstGeom>
          <a:solidFill>
            <a:srgbClr val="F2F2F2"/>
          </a:solidFill>
        </p:spPr>
        <p:txBody>
          <a:bodyPr lIns="1908000" tIns="0" rIns="324000" anchor="ctr"/>
          <a:lstStyle>
            <a:lvl1pPr marL="0" indent="0">
              <a:buNone/>
              <a:defRPr>
                <a:latin typeface="+mj-lt"/>
              </a:defRPr>
            </a:lvl1pPr>
          </a:lstStyle>
          <a:p>
            <a:pPr lvl="0"/>
            <a:r>
              <a:rPr lang="en-US"/>
              <a:t>Click to edit Master text styles</a:t>
            </a:r>
          </a:p>
        </p:txBody>
      </p:sp>
      <p:sp>
        <p:nvSpPr>
          <p:cNvPr id="11" name="Text Placeholder 32">
            <a:extLst>
              <a:ext uri="{FF2B5EF4-FFF2-40B4-BE49-F238E27FC236}">
                <a16:creationId xmlns:a16="http://schemas.microsoft.com/office/drawing/2014/main" id="{2D5A3C4C-675B-C4C2-9487-8C6EE8276962}"/>
              </a:ext>
            </a:extLst>
          </p:cNvPr>
          <p:cNvSpPr>
            <a:spLocks noGrp="1"/>
          </p:cNvSpPr>
          <p:nvPr>
            <p:ph type="body" sz="quarter" idx="51" hasCustomPrompt="1"/>
          </p:nvPr>
        </p:nvSpPr>
        <p:spPr>
          <a:xfrm>
            <a:off x="6491942" y="5264014"/>
            <a:ext cx="1028834" cy="915735"/>
          </a:xfrm>
        </p:spPr>
        <p:txBody>
          <a:bodyPr anchor="ctr"/>
          <a:lstStyle>
            <a:lvl1pPr marL="0" indent="0" algn="ctr">
              <a:buNone/>
              <a:defRPr sz="4500" b="1"/>
            </a:lvl1pPr>
          </a:lstStyle>
          <a:p>
            <a:pPr lvl="0"/>
            <a:r>
              <a:rPr lang="en-US"/>
              <a:t>000</a:t>
            </a:r>
            <a:endParaRPr lang="nb-NO"/>
          </a:p>
        </p:txBody>
      </p:sp>
      <p:sp>
        <p:nvSpPr>
          <p:cNvPr id="12" name="Text Placeholder 30">
            <a:extLst>
              <a:ext uri="{FF2B5EF4-FFF2-40B4-BE49-F238E27FC236}">
                <a16:creationId xmlns:a16="http://schemas.microsoft.com/office/drawing/2014/main" id="{4E508A24-CBE0-F413-EE88-EA9CF620B838}"/>
              </a:ext>
            </a:extLst>
          </p:cNvPr>
          <p:cNvSpPr>
            <a:spLocks noGrp="1"/>
          </p:cNvSpPr>
          <p:nvPr>
            <p:ph type="body" sz="quarter" idx="52"/>
          </p:nvPr>
        </p:nvSpPr>
        <p:spPr>
          <a:xfrm>
            <a:off x="511175" y="2028825"/>
            <a:ext cx="5459412" cy="1281113"/>
          </a:xfrm>
          <a:prstGeom prst="roundRect">
            <a:avLst>
              <a:gd name="adj" fmla="val 4426"/>
            </a:avLst>
          </a:prstGeom>
          <a:solidFill>
            <a:srgbClr val="F2F2F2"/>
          </a:solidFill>
        </p:spPr>
        <p:txBody>
          <a:bodyPr lIns="1908000" tIns="0" rIns="324000" anchor="ctr"/>
          <a:lstStyle>
            <a:lvl1pPr marL="0" indent="0">
              <a:buNone/>
              <a:defRPr>
                <a:latin typeface="+mj-lt"/>
              </a:defRPr>
            </a:lvl1pPr>
          </a:lstStyle>
          <a:p>
            <a:pPr lvl="0"/>
            <a:r>
              <a:rPr lang="en-US"/>
              <a:t>Click to edit Master text styles</a:t>
            </a:r>
          </a:p>
        </p:txBody>
      </p:sp>
      <p:sp>
        <p:nvSpPr>
          <p:cNvPr id="14" name="Text Placeholder 32">
            <a:extLst>
              <a:ext uri="{FF2B5EF4-FFF2-40B4-BE49-F238E27FC236}">
                <a16:creationId xmlns:a16="http://schemas.microsoft.com/office/drawing/2014/main" id="{1F073CBE-62E5-9B58-8921-66F3E1ECD0FB}"/>
              </a:ext>
            </a:extLst>
          </p:cNvPr>
          <p:cNvSpPr>
            <a:spLocks noGrp="1"/>
          </p:cNvSpPr>
          <p:nvPr>
            <p:ph type="body" sz="quarter" idx="53" hasCustomPrompt="1"/>
          </p:nvPr>
        </p:nvSpPr>
        <p:spPr>
          <a:xfrm>
            <a:off x="781704" y="2208076"/>
            <a:ext cx="1028834" cy="915735"/>
          </a:xfrm>
        </p:spPr>
        <p:txBody>
          <a:bodyPr anchor="ctr"/>
          <a:lstStyle>
            <a:lvl1pPr marL="0" indent="0" algn="ctr">
              <a:buNone/>
              <a:defRPr sz="4500" b="1"/>
            </a:lvl1pPr>
          </a:lstStyle>
          <a:p>
            <a:pPr lvl="0"/>
            <a:r>
              <a:rPr lang="en-US"/>
              <a:t>000</a:t>
            </a:r>
            <a:endParaRPr lang="nb-NO"/>
          </a:p>
        </p:txBody>
      </p:sp>
      <p:sp>
        <p:nvSpPr>
          <p:cNvPr id="15" name="Text Placeholder 30">
            <a:extLst>
              <a:ext uri="{FF2B5EF4-FFF2-40B4-BE49-F238E27FC236}">
                <a16:creationId xmlns:a16="http://schemas.microsoft.com/office/drawing/2014/main" id="{5B69558B-B103-62F7-0C9F-35C2CD5B5B78}"/>
              </a:ext>
            </a:extLst>
          </p:cNvPr>
          <p:cNvSpPr>
            <a:spLocks noGrp="1"/>
          </p:cNvSpPr>
          <p:nvPr>
            <p:ph type="body" sz="quarter" idx="54"/>
          </p:nvPr>
        </p:nvSpPr>
        <p:spPr>
          <a:xfrm>
            <a:off x="511175" y="3549650"/>
            <a:ext cx="5459412" cy="1281113"/>
          </a:xfrm>
          <a:prstGeom prst="roundRect">
            <a:avLst>
              <a:gd name="adj" fmla="val 4426"/>
            </a:avLst>
          </a:prstGeom>
          <a:solidFill>
            <a:srgbClr val="F2F2F2"/>
          </a:solidFill>
        </p:spPr>
        <p:txBody>
          <a:bodyPr lIns="1908000" tIns="0" rIns="324000" anchor="ctr"/>
          <a:lstStyle>
            <a:lvl1pPr marL="0" indent="0">
              <a:buNone/>
              <a:defRPr>
                <a:latin typeface="+mj-lt"/>
              </a:defRPr>
            </a:lvl1pPr>
          </a:lstStyle>
          <a:p>
            <a:pPr lvl="0"/>
            <a:r>
              <a:rPr lang="en-US"/>
              <a:t>Click to edit Master text styles</a:t>
            </a:r>
          </a:p>
        </p:txBody>
      </p:sp>
      <p:sp>
        <p:nvSpPr>
          <p:cNvPr id="16" name="Text Placeholder 32">
            <a:extLst>
              <a:ext uri="{FF2B5EF4-FFF2-40B4-BE49-F238E27FC236}">
                <a16:creationId xmlns:a16="http://schemas.microsoft.com/office/drawing/2014/main" id="{32573DEC-FA06-967E-282E-EF884000ABDA}"/>
              </a:ext>
            </a:extLst>
          </p:cNvPr>
          <p:cNvSpPr>
            <a:spLocks noGrp="1"/>
          </p:cNvSpPr>
          <p:nvPr>
            <p:ph type="body" sz="quarter" idx="55" hasCustomPrompt="1"/>
          </p:nvPr>
        </p:nvSpPr>
        <p:spPr>
          <a:xfrm>
            <a:off x="781704" y="3728901"/>
            <a:ext cx="1028834" cy="915735"/>
          </a:xfrm>
        </p:spPr>
        <p:txBody>
          <a:bodyPr anchor="ctr"/>
          <a:lstStyle>
            <a:lvl1pPr marL="0" indent="0" algn="ctr">
              <a:buNone/>
              <a:defRPr sz="4500" b="1"/>
            </a:lvl1pPr>
          </a:lstStyle>
          <a:p>
            <a:pPr lvl="0"/>
            <a:r>
              <a:rPr lang="en-US"/>
              <a:t>000</a:t>
            </a:r>
            <a:endParaRPr lang="nb-NO"/>
          </a:p>
        </p:txBody>
      </p:sp>
      <p:sp>
        <p:nvSpPr>
          <p:cNvPr id="17" name="Text Placeholder 30">
            <a:extLst>
              <a:ext uri="{FF2B5EF4-FFF2-40B4-BE49-F238E27FC236}">
                <a16:creationId xmlns:a16="http://schemas.microsoft.com/office/drawing/2014/main" id="{5548219A-B594-572A-4DCF-19F9AF2586EC}"/>
              </a:ext>
            </a:extLst>
          </p:cNvPr>
          <p:cNvSpPr>
            <a:spLocks noGrp="1"/>
          </p:cNvSpPr>
          <p:nvPr>
            <p:ph type="body" sz="quarter" idx="56"/>
          </p:nvPr>
        </p:nvSpPr>
        <p:spPr>
          <a:xfrm>
            <a:off x="511175" y="5084763"/>
            <a:ext cx="5459412" cy="1281113"/>
          </a:xfrm>
          <a:prstGeom prst="roundRect">
            <a:avLst>
              <a:gd name="adj" fmla="val 4426"/>
            </a:avLst>
          </a:prstGeom>
          <a:solidFill>
            <a:srgbClr val="F2F2F2"/>
          </a:solidFill>
        </p:spPr>
        <p:txBody>
          <a:bodyPr lIns="1908000" tIns="0" rIns="324000" anchor="ctr"/>
          <a:lstStyle>
            <a:lvl1pPr marL="0" indent="0">
              <a:buNone/>
              <a:defRPr>
                <a:latin typeface="+mj-lt"/>
              </a:defRPr>
            </a:lvl1pPr>
          </a:lstStyle>
          <a:p>
            <a:pPr lvl="0"/>
            <a:r>
              <a:rPr lang="en-US"/>
              <a:t>Click to edit Master text styles</a:t>
            </a:r>
          </a:p>
        </p:txBody>
      </p:sp>
      <p:sp>
        <p:nvSpPr>
          <p:cNvPr id="18" name="Text Placeholder 32">
            <a:extLst>
              <a:ext uri="{FF2B5EF4-FFF2-40B4-BE49-F238E27FC236}">
                <a16:creationId xmlns:a16="http://schemas.microsoft.com/office/drawing/2014/main" id="{A61FAFC6-0B19-10B6-6ADE-757EA891A92D}"/>
              </a:ext>
            </a:extLst>
          </p:cNvPr>
          <p:cNvSpPr>
            <a:spLocks noGrp="1"/>
          </p:cNvSpPr>
          <p:nvPr>
            <p:ph type="body" sz="quarter" idx="57" hasCustomPrompt="1"/>
          </p:nvPr>
        </p:nvSpPr>
        <p:spPr>
          <a:xfrm>
            <a:off x="781704" y="5264014"/>
            <a:ext cx="1028834" cy="915735"/>
          </a:xfrm>
        </p:spPr>
        <p:txBody>
          <a:bodyPr anchor="ctr"/>
          <a:lstStyle>
            <a:lvl1pPr marL="0" indent="0" algn="ctr">
              <a:buNone/>
              <a:defRPr sz="4500" b="1"/>
            </a:lvl1pPr>
          </a:lstStyle>
          <a:p>
            <a:pPr lvl="0"/>
            <a:r>
              <a:rPr lang="en-US"/>
              <a:t>000</a:t>
            </a:r>
            <a:endParaRPr lang="nb-NO"/>
          </a:p>
        </p:txBody>
      </p:sp>
    </p:spTree>
    <p:extLst>
      <p:ext uri="{BB962C8B-B14F-4D97-AF65-F5344CB8AC3E}">
        <p14:creationId xmlns:p14="http://schemas.microsoft.com/office/powerpoint/2010/main" val="1588939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og stort tall">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AF6255C-FEAA-D8A4-A63B-2774C074BC78}"/>
              </a:ext>
            </a:extLst>
          </p:cNvPr>
          <p:cNvSpPr>
            <a:spLocks noGrp="1"/>
          </p:cNvSpPr>
          <p:nvPr>
            <p:ph type="body" sz="quarter" idx="10" hasCustomPrompt="1"/>
          </p:nvPr>
        </p:nvSpPr>
        <p:spPr>
          <a:xfrm>
            <a:off x="3362325" y="3806825"/>
            <a:ext cx="8318500" cy="3189899"/>
          </a:xfrm>
        </p:spPr>
        <p:txBody>
          <a:bodyPr wrap="none" tIns="0" bIns="0" anchor="b"/>
          <a:lstStyle>
            <a:lvl1pPr marL="0" indent="0" algn="r">
              <a:lnSpc>
                <a:spcPct val="98000"/>
              </a:lnSpc>
              <a:spcBef>
                <a:spcPts val="0"/>
              </a:spcBef>
              <a:buNone/>
              <a:defRPr sz="20004" b="1"/>
            </a:lvl1pPr>
          </a:lstStyle>
          <a:p>
            <a:pPr lvl="0"/>
            <a:r>
              <a:rPr lang="en-US"/>
              <a:t>00</a:t>
            </a:r>
            <a:endParaRPr lang="nb-NO"/>
          </a:p>
        </p:txBody>
      </p:sp>
      <p:sp>
        <p:nvSpPr>
          <p:cNvPr id="7" name="Title 1">
            <a:extLst>
              <a:ext uri="{FF2B5EF4-FFF2-40B4-BE49-F238E27FC236}">
                <a16:creationId xmlns:a16="http://schemas.microsoft.com/office/drawing/2014/main" id="{51C7DF56-384D-D2AD-34E9-57924CD7A81A}"/>
              </a:ext>
            </a:extLst>
          </p:cNvPr>
          <p:cNvSpPr>
            <a:spLocks noGrp="1"/>
          </p:cNvSpPr>
          <p:nvPr>
            <p:ph type="ctrTitle"/>
          </p:nvPr>
        </p:nvSpPr>
        <p:spPr>
          <a:xfrm>
            <a:off x="511175" y="512875"/>
            <a:ext cx="8707420" cy="2022363"/>
          </a:xfrm>
        </p:spPr>
        <p:txBody>
          <a:bodyPr anchor="t"/>
          <a:lstStyle>
            <a:lvl1pPr algn="l">
              <a:lnSpc>
                <a:spcPct val="101000"/>
              </a:lnSpc>
              <a:defRPr sz="4000"/>
            </a:lvl1pPr>
          </a:lstStyle>
          <a:p>
            <a:r>
              <a:rPr lang="en-US"/>
              <a:t>Click to edit Master title style</a:t>
            </a:r>
          </a:p>
        </p:txBody>
      </p:sp>
    </p:spTree>
    <p:extLst>
      <p:ext uri="{BB962C8B-B14F-4D97-AF65-F5344CB8AC3E}">
        <p14:creationId xmlns:p14="http://schemas.microsoft.com/office/powerpoint/2010/main" val="3720953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tat stor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6FBE95-36BF-0214-DEFE-4BE75A0D54C4}"/>
              </a:ext>
            </a:extLst>
          </p:cNvPr>
          <p:cNvSpPr>
            <a:spLocks noGrp="1"/>
          </p:cNvSpPr>
          <p:nvPr>
            <p:ph type="body" sz="quarter" idx="10"/>
          </p:nvPr>
        </p:nvSpPr>
        <p:spPr>
          <a:xfrm>
            <a:off x="1460500" y="4824413"/>
            <a:ext cx="9261475" cy="520700"/>
          </a:xfrm>
        </p:spPr>
        <p:txBody>
          <a:bodyPr/>
          <a:lstStyle>
            <a:lvl1pPr marL="0" indent="0" algn="ctr">
              <a:buNone/>
              <a:defRPr sz="1200"/>
            </a:lvl1pPr>
          </a:lstStyle>
          <a:p>
            <a:pPr lvl="0"/>
            <a:r>
              <a:rPr lang="en-US"/>
              <a:t>Click to edit Master text styles</a:t>
            </a:r>
          </a:p>
        </p:txBody>
      </p:sp>
      <p:sp>
        <p:nvSpPr>
          <p:cNvPr id="10" name="Title 1">
            <a:extLst>
              <a:ext uri="{FF2B5EF4-FFF2-40B4-BE49-F238E27FC236}">
                <a16:creationId xmlns:a16="http://schemas.microsoft.com/office/drawing/2014/main" id="{52FF6B42-B9B2-8FF5-C5CB-D278EC3FD233}"/>
              </a:ext>
            </a:extLst>
          </p:cNvPr>
          <p:cNvSpPr>
            <a:spLocks noGrp="1"/>
          </p:cNvSpPr>
          <p:nvPr>
            <p:ph type="ctrTitle"/>
          </p:nvPr>
        </p:nvSpPr>
        <p:spPr>
          <a:xfrm>
            <a:off x="1460499" y="2033588"/>
            <a:ext cx="9261475" cy="2530475"/>
          </a:xfrm>
        </p:spPr>
        <p:txBody>
          <a:bodyPr anchor="ctr" anchorCtr="0"/>
          <a:lstStyle>
            <a:lvl1pPr algn="ctr">
              <a:lnSpc>
                <a:spcPct val="101000"/>
              </a:lnSpc>
              <a:defRPr sz="3000" b="1" i="0">
                <a:latin typeface="Innovation Norway Semibold" panose="020B0500030000000000" pitchFamily="34" charset="77"/>
              </a:defRPr>
            </a:lvl1pPr>
          </a:lstStyle>
          <a:p>
            <a:r>
              <a:rPr lang="en-US"/>
              <a:t>Click to edit Master title style</a:t>
            </a:r>
          </a:p>
        </p:txBody>
      </p:sp>
      <p:pic>
        <p:nvPicPr>
          <p:cNvPr id="5" name="Graphic 4">
            <a:extLst>
              <a:ext uri="{FF2B5EF4-FFF2-40B4-BE49-F238E27FC236}">
                <a16:creationId xmlns:a16="http://schemas.microsoft.com/office/drawing/2014/main" id="{0653F1C0-7193-17AB-F3CA-AC2D617EAD4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1388" y="1218280"/>
            <a:ext cx="649224" cy="561308"/>
          </a:xfrm>
          <a:prstGeom prst="rect">
            <a:avLst/>
          </a:prstGeom>
        </p:spPr>
      </p:pic>
    </p:spTree>
    <p:extLst>
      <p:ext uri="{BB962C8B-B14F-4D97-AF65-F5344CB8AC3E}">
        <p14:creationId xmlns:p14="http://schemas.microsoft.com/office/powerpoint/2010/main" val="3265334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tat bil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3965295-A054-614A-E6C6-45C50DF480F9}"/>
              </a:ext>
            </a:extLst>
          </p:cNvPr>
          <p:cNvSpPr>
            <a:spLocks noGrp="1"/>
          </p:cNvSpPr>
          <p:nvPr>
            <p:ph type="pic" sz="quarter" idx="12"/>
          </p:nvPr>
        </p:nvSpPr>
        <p:spPr>
          <a:xfrm>
            <a:off x="7620000" y="0"/>
            <a:ext cx="4572000" cy="6858000"/>
          </a:xfrm>
          <a:solidFill>
            <a:schemeClr val="bg1">
              <a:lumMod val="75000"/>
            </a:schemeClr>
          </a:solidFill>
        </p:spPr>
        <p:txBody>
          <a:bodyPr/>
          <a:lstStyle>
            <a:lvl1pPr marL="0" indent="0">
              <a:buNone/>
              <a:defRPr/>
            </a:lvl1pPr>
          </a:lstStyle>
          <a:p>
            <a:r>
              <a:rPr lang="en-US"/>
              <a:t>Click icon to add picture</a:t>
            </a:r>
            <a:endParaRPr lang="nb-NO"/>
          </a:p>
        </p:txBody>
      </p:sp>
      <p:sp>
        <p:nvSpPr>
          <p:cNvPr id="9" name="Text Placeholder 8">
            <a:extLst>
              <a:ext uri="{FF2B5EF4-FFF2-40B4-BE49-F238E27FC236}">
                <a16:creationId xmlns:a16="http://schemas.microsoft.com/office/drawing/2014/main" id="{5A1153C6-C51D-C86B-21E7-16701832C4FF}"/>
              </a:ext>
            </a:extLst>
          </p:cNvPr>
          <p:cNvSpPr>
            <a:spLocks noGrp="1"/>
          </p:cNvSpPr>
          <p:nvPr>
            <p:ph type="body" sz="quarter" idx="10" hasCustomPrompt="1"/>
          </p:nvPr>
        </p:nvSpPr>
        <p:spPr>
          <a:xfrm>
            <a:off x="1460499" y="4821238"/>
            <a:ext cx="4500563" cy="263526"/>
          </a:xfrm>
          <a:prstGeom prst="rect">
            <a:avLst/>
          </a:prstGeom>
        </p:spPr>
        <p:txBody>
          <a:bodyPr lIns="0" tIns="0" rIns="0" bIns="0"/>
          <a:lstStyle>
            <a:lvl1pPr marL="0" indent="0" algn="ctr">
              <a:buNone/>
              <a:defRPr sz="1200">
                <a:latin typeface="+mn-lt"/>
              </a:defRPr>
            </a:lvl1pPr>
            <a:lvl2pPr marL="457223" indent="0">
              <a:buNone/>
              <a:defRPr sz="2000">
                <a:latin typeface="+mj-lt"/>
              </a:defRPr>
            </a:lvl2pPr>
            <a:lvl3pPr marL="914446" indent="0">
              <a:buNone/>
              <a:defRPr sz="2000">
                <a:latin typeface="+mj-lt"/>
              </a:defRPr>
            </a:lvl3pPr>
            <a:lvl4pPr marL="1371669" indent="0">
              <a:buNone/>
              <a:defRPr sz="2000">
                <a:latin typeface="+mj-lt"/>
              </a:defRPr>
            </a:lvl4pPr>
            <a:lvl5pPr marL="1828892" indent="0">
              <a:buNone/>
              <a:defRPr sz="2000">
                <a:latin typeface="+mj-lt"/>
              </a:defRPr>
            </a:lvl5pPr>
          </a:lstStyle>
          <a:p>
            <a:pPr lvl="0"/>
            <a:r>
              <a:rPr lang="en-US"/>
              <a:t>Heading</a:t>
            </a:r>
            <a:endParaRPr lang="nb-NO"/>
          </a:p>
        </p:txBody>
      </p:sp>
      <p:sp>
        <p:nvSpPr>
          <p:cNvPr id="14" name="Text Placeholder 9">
            <a:extLst>
              <a:ext uri="{FF2B5EF4-FFF2-40B4-BE49-F238E27FC236}">
                <a16:creationId xmlns:a16="http://schemas.microsoft.com/office/drawing/2014/main" id="{1599FFD1-90F6-5B3D-911A-9B3E329AA2BF}"/>
              </a:ext>
            </a:extLst>
          </p:cNvPr>
          <p:cNvSpPr>
            <a:spLocks noGrp="1"/>
          </p:cNvSpPr>
          <p:nvPr>
            <p:ph type="body" sz="quarter" idx="13" hasCustomPrompt="1"/>
          </p:nvPr>
        </p:nvSpPr>
        <p:spPr>
          <a:xfrm>
            <a:off x="7879516" y="6121483"/>
            <a:ext cx="3808494" cy="230105"/>
          </a:xfrm>
        </p:spPr>
        <p:txBody>
          <a:bodyPr anchor="b"/>
          <a:lstStyle>
            <a:lvl1pPr marL="0" indent="0" algn="r">
              <a:buNone/>
              <a:defRPr sz="800">
                <a:solidFill>
                  <a:schemeClr val="bg1"/>
                </a:solidFill>
              </a:defRPr>
            </a:lvl1pPr>
          </a:lstStyle>
          <a:p>
            <a:pPr lvl="0"/>
            <a:r>
              <a:rPr lang="en-US"/>
              <a:t>Photo: Name </a:t>
            </a:r>
            <a:r>
              <a:rPr lang="en-US" err="1"/>
              <a:t>Nameson</a:t>
            </a:r>
            <a:endParaRPr lang="nb-NO"/>
          </a:p>
        </p:txBody>
      </p:sp>
      <p:sp>
        <p:nvSpPr>
          <p:cNvPr id="15" name="Title 1">
            <a:extLst>
              <a:ext uri="{FF2B5EF4-FFF2-40B4-BE49-F238E27FC236}">
                <a16:creationId xmlns:a16="http://schemas.microsoft.com/office/drawing/2014/main" id="{4D73C596-9EB4-F7ED-C55C-F01A8003854D}"/>
              </a:ext>
            </a:extLst>
          </p:cNvPr>
          <p:cNvSpPr>
            <a:spLocks noGrp="1"/>
          </p:cNvSpPr>
          <p:nvPr>
            <p:ph type="ctrTitle"/>
          </p:nvPr>
        </p:nvSpPr>
        <p:spPr>
          <a:xfrm>
            <a:off x="511175" y="2036762"/>
            <a:ext cx="6400800" cy="2535237"/>
          </a:xfrm>
        </p:spPr>
        <p:txBody>
          <a:bodyPr anchor="ctr"/>
          <a:lstStyle>
            <a:lvl1pPr algn="ctr">
              <a:lnSpc>
                <a:spcPct val="101000"/>
              </a:lnSpc>
              <a:defRPr sz="2500" b="1" i="0">
                <a:latin typeface="Innovation Norway Semibold" panose="020B0500030000000000" pitchFamily="34" charset="77"/>
              </a:defRPr>
            </a:lvl1pPr>
          </a:lstStyle>
          <a:p>
            <a:r>
              <a:rPr lang="en-US"/>
              <a:t>Click to edit Master title style</a:t>
            </a:r>
          </a:p>
        </p:txBody>
      </p:sp>
      <p:pic>
        <p:nvPicPr>
          <p:cNvPr id="2" name="Graphic 1">
            <a:extLst>
              <a:ext uri="{FF2B5EF4-FFF2-40B4-BE49-F238E27FC236}">
                <a16:creationId xmlns:a16="http://schemas.microsoft.com/office/drawing/2014/main" id="{B97EB678-0AC6-4432-9ECF-C782DAB1130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86168" y="1006475"/>
            <a:ext cx="649224" cy="561308"/>
          </a:xfrm>
          <a:prstGeom prst="rect">
            <a:avLst/>
          </a:prstGeom>
        </p:spPr>
      </p:pic>
    </p:spTree>
    <p:extLst>
      <p:ext uri="{BB962C8B-B14F-4D97-AF65-F5344CB8AC3E}">
        <p14:creationId xmlns:p14="http://schemas.microsoft.com/office/powerpoint/2010/main" val="3867288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0D82FF9-0D9D-587E-40FB-B737558EA4E4}"/>
              </a:ext>
            </a:extLst>
          </p:cNvPr>
          <p:cNvSpPr>
            <a:spLocks noGrp="1"/>
          </p:cNvSpPr>
          <p:nvPr>
            <p:ph type="pic" sz="quarter" idx="10"/>
          </p:nvPr>
        </p:nvSpPr>
        <p:spPr>
          <a:xfrm>
            <a:off x="0" y="0"/>
            <a:ext cx="12192000" cy="6858000"/>
          </a:xfrm>
          <a:solidFill>
            <a:schemeClr val="bg1">
              <a:lumMod val="50000"/>
            </a:schemeClr>
          </a:solidFill>
        </p:spPr>
        <p:txBody>
          <a:bodyPr/>
          <a:lstStyle>
            <a:lvl1pPr marL="0" indent="0" algn="r">
              <a:buNone/>
              <a:defRPr sz="1400">
                <a:solidFill>
                  <a:schemeClr val="bg1"/>
                </a:solidFill>
              </a:defRPr>
            </a:lvl1pPr>
          </a:lstStyle>
          <a:p>
            <a:r>
              <a:rPr lang="en-US"/>
              <a:t>Click icon to add picture</a:t>
            </a:r>
            <a:endParaRPr lang="nb-NO"/>
          </a:p>
        </p:txBody>
      </p:sp>
      <p:sp>
        <p:nvSpPr>
          <p:cNvPr id="10" name="Text Placeholder 9">
            <a:extLst>
              <a:ext uri="{FF2B5EF4-FFF2-40B4-BE49-F238E27FC236}">
                <a16:creationId xmlns:a16="http://schemas.microsoft.com/office/drawing/2014/main" id="{2ED22CAF-8566-4AF7-2D1D-7B754ED34585}"/>
              </a:ext>
            </a:extLst>
          </p:cNvPr>
          <p:cNvSpPr>
            <a:spLocks noGrp="1"/>
          </p:cNvSpPr>
          <p:nvPr>
            <p:ph type="body" sz="quarter" idx="11" hasCustomPrompt="1"/>
          </p:nvPr>
        </p:nvSpPr>
        <p:spPr>
          <a:xfrm>
            <a:off x="9735543" y="6121483"/>
            <a:ext cx="1945282" cy="230105"/>
          </a:xfrm>
        </p:spPr>
        <p:txBody>
          <a:bodyPr anchor="b"/>
          <a:lstStyle>
            <a:lvl1pPr marL="0" indent="0" algn="r">
              <a:buNone/>
              <a:defRPr sz="800">
                <a:solidFill>
                  <a:schemeClr val="bg1"/>
                </a:solidFill>
              </a:defRPr>
            </a:lvl1pPr>
          </a:lstStyle>
          <a:p>
            <a:pPr lvl="0"/>
            <a:r>
              <a:rPr lang="en-US"/>
              <a:t>Photo: Name </a:t>
            </a:r>
            <a:r>
              <a:rPr lang="en-US" err="1"/>
              <a:t>Nameson</a:t>
            </a:r>
            <a:endParaRPr lang="nb-NO"/>
          </a:p>
        </p:txBody>
      </p:sp>
      <p:sp>
        <p:nvSpPr>
          <p:cNvPr id="11" name="Subtitle 2">
            <a:extLst>
              <a:ext uri="{FF2B5EF4-FFF2-40B4-BE49-F238E27FC236}">
                <a16:creationId xmlns:a16="http://schemas.microsoft.com/office/drawing/2014/main" id="{BC1E5AC3-7AAE-2477-5A4D-8A2E27A0911C}"/>
              </a:ext>
            </a:extLst>
          </p:cNvPr>
          <p:cNvSpPr>
            <a:spLocks noGrp="1"/>
          </p:cNvSpPr>
          <p:nvPr>
            <p:ph type="subTitle" idx="1"/>
          </p:nvPr>
        </p:nvSpPr>
        <p:spPr>
          <a:xfrm>
            <a:off x="511175" y="3043238"/>
            <a:ext cx="4791717" cy="1551574"/>
          </a:xfrm>
        </p:spPr>
        <p:txBody>
          <a:bodyPr/>
          <a:lstStyle>
            <a:lvl1pPr marL="0" indent="0" algn="l">
              <a:buNone/>
              <a:defRPr sz="2000">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12" name="Text Placeholder 5">
            <a:extLst>
              <a:ext uri="{FF2B5EF4-FFF2-40B4-BE49-F238E27FC236}">
                <a16:creationId xmlns:a16="http://schemas.microsoft.com/office/drawing/2014/main" id="{3D24072B-B6FF-33A5-F001-083839A6FCBA}"/>
              </a:ext>
            </a:extLst>
          </p:cNvPr>
          <p:cNvSpPr>
            <a:spLocks noGrp="1" noChangeAspect="1"/>
          </p:cNvSpPr>
          <p:nvPr>
            <p:ph type="body" sz="quarter" idx="14" hasCustomPrompt="1"/>
          </p:nvPr>
        </p:nvSpPr>
        <p:spPr>
          <a:xfrm>
            <a:off x="511428" y="6092825"/>
            <a:ext cx="777677" cy="2844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a:t> </a:t>
            </a:r>
            <a:endParaRPr lang="nb-NO"/>
          </a:p>
        </p:txBody>
      </p:sp>
      <p:sp>
        <p:nvSpPr>
          <p:cNvPr id="13" name="Title 1">
            <a:extLst>
              <a:ext uri="{FF2B5EF4-FFF2-40B4-BE49-F238E27FC236}">
                <a16:creationId xmlns:a16="http://schemas.microsoft.com/office/drawing/2014/main" id="{11C6341B-0390-9FFE-4315-EB68FF3A71EF}"/>
              </a:ext>
            </a:extLst>
          </p:cNvPr>
          <p:cNvSpPr>
            <a:spLocks noGrp="1"/>
          </p:cNvSpPr>
          <p:nvPr>
            <p:ph type="ctrTitle"/>
          </p:nvPr>
        </p:nvSpPr>
        <p:spPr>
          <a:xfrm>
            <a:off x="511175" y="498475"/>
            <a:ext cx="8713903" cy="2136808"/>
          </a:xfrm>
        </p:spPr>
        <p:txBody>
          <a:bodyPr anchor="t"/>
          <a:lstStyle>
            <a:lvl1pPr algn="l">
              <a:lnSpc>
                <a:spcPct val="101000"/>
              </a:lnSpc>
              <a:defRPr sz="7000">
                <a:solidFill>
                  <a:schemeClr val="bg1"/>
                </a:solidFill>
              </a:defRPr>
            </a:lvl1pPr>
          </a:lstStyle>
          <a:p>
            <a:r>
              <a:rPr lang="en-US"/>
              <a:t>Click to edit Master title style</a:t>
            </a:r>
          </a:p>
        </p:txBody>
      </p:sp>
    </p:spTree>
    <p:extLst>
      <p:ext uri="{BB962C8B-B14F-4D97-AF65-F5344CB8AC3E}">
        <p14:creationId xmlns:p14="http://schemas.microsoft.com/office/powerpoint/2010/main" val="1742674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663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E657-4EE4-6426-04AE-07BA75C9768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B121534-8AC4-F6C5-6F7C-75F499E80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561524-BB3E-C190-082F-BC30841D803C}"/>
              </a:ext>
            </a:extLst>
          </p:cNvPr>
          <p:cNvSpPr>
            <a:spLocks noGrp="1"/>
          </p:cNvSpPr>
          <p:nvPr>
            <p:ph type="dt" sz="half" idx="10"/>
          </p:nvPr>
        </p:nvSpPr>
        <p:spPr/>
        <p:txBody>
          <a:bodyPr/>
          <a:lstStyle/>
          <a:p>
            <a:fld id="{00D40736-5935-7048-839D-4F55F58C9A38}" type="datetimeFigureOut">
              <a:rPr lang="en-US" smtClean="0"/>
              <a:t>3/8/2025</a:t>
            </a:fld>
            <a:endParaRPr lang="en-US"/>
          </a:p>
        </p:txBody>
      </p:sp>
      <p:sp>
        <p:nvSpPr>
          <p:cNvPr id="5" name="Footer Placeholder 4">
            <a:extLst>
              <a:ext uri="{FF2B5EF4-FFF2-40B4-BE49-F238E27FC236}">
                <a16:creationId xmlns:a16="http://schemas.microsoft.com/office/drawing/2014/main" id="{5A492319-F56F-0E4B-83E8-DDD1CDB3B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3181EE-0785-677E-602B-B852D2BED0CF}"/>
              </a:ext>
            </a:extLst>
          </p:cNvPr>
          <p:cNvSpPr>
            <a:spLocks noGrp="1"/>
          </p:cNvSpPr>
          <p:nvPr>
            <p:ph type="sldNum" sz="quarter" idx="12"/>
          </p:nvPr>
        </p:nvSpPr>
        <p:spPr/>
        <p:txBody>
          <a:bodyPr/>
          <a:lstStyle/>
          <a:p>
            <a:fld id="{8FD30D28-613E-7B4D-9E28-1EDAD8F73E25}" type="slidenum">
              <a:rPr lang="en-US" smtClean="0"/>
              <a:t>‹#›</a:t>
            </a:fld>
            <a:endParaRPr lang="en-US"/>
          </a:p>
        </p:txBody>
      </p:sp>
    </p:spTree>
    <p:extLst>
      <p:ext uri="{BB962C8B-B14F-4D97-AF65-F5344CB8AC3E}">
        <p14:creationId xmlns:p14="http://schemas.microsoft.com/office/powerpoint/2010/main" val="2581474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Helvetica Neue Light"/>
              <a:buNone/>
              <a:defRPr sz="3600" b="0" i="0">
                <a:latin typeface="Helvetica Neue Light"/>
                <a:ea typeface="Helvetica Neue Light"/>
                <a:cs typeface="Helvetica Neue Light"/>
                <a:sym typeface="Helvetica Neue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57209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3965295-A054-614A-E6C6-45C50DF480F9}"/>
              </a:ext>
            </a:extLst>
          </p:cNvPr>
          <p:cNvSpPr>
            <a:spLocks noGrp="1"/>
          </p:cNvSpPr>
          <p:nvPr>
            <p:ph type="pic" sz="quarter" idx="12"/>
          </p:nvPr>
        </p:nvSpPr>
        <p:spPr>
          <a:xfrm>
            <a:off x="7620000" y="0"/>
            <a:ext cx="4572000" cy="6858000"/>
          </a:xfrm>
          <a:solidFill>
            <a:schemeClr val="bg1">
              <a:lumMod val="75000"/>
            </a:schemeClr>
          </a:solidFill>
        </p:spPr>
        <p:txBody>
          <a:bodyPr/>
          <a:lstStyle>
            <a:lvl1pPr marL="0" indent="0">
              <a:buNone/>
              <a:defRPr/>
            </a:lvl1pPr>
          </a:lstStyle>
          <a:p>
            <a:r>
              <a:rPr lang="en-US"/>
              <a:t>Click icon to add picture</a:t>
            </a:r>
            <a:endParaRPr lang="nb-NO"/>
          </a:p>
        </p:txBody>
      </p:sp>
      <p:sp>
        <p:nvSpPr>
          <p:cNvPr id="9" name="Text Placeholder 8">
            <a:extLst>
              <a:ext uri="{FF2B5EF4-FFF2-40B4-BE49-F238E27FC236}">
                <a16:creationId xmlns:a16="http://schemas.microsoft.com/office/drawing/2014/main" id="{5A1153C6-C51D-C86B-21E7-16701832C4FF}"/>
              </a:ext>
            </a:extLst>
          </p:cNvPr>
          <p:cNvSpPr>
            <a:spLocks noGrp="1"/>
          </p:cNvSpPr>
          <p:nvPr>
            <p:ph type="body" sz="quarter" idx="10" hasCustomPrompt="1"/>
          </p:nvPr>
        </p:nvSpPr>
        <p:spPr>
          <a:xfrm>
            <a:off x="981137" y="1779588"/>
            <a:ext cx="5295914" cy="3798887"/>
          </a:xfrm>
          <a:prstGeom prst="rect">
            <a:avLst/>
          </a:prstGeom>
        </p:spPr>
        <p:txBody>
          <a:bodyPr lIns="0" tIns="0" rIns="0" bIns="0"/>
          <a:lstStyle>
            <a:lvl1pPr marL="0" indent="0">
              <a:buNone/>
              <a:defRPr sz="2000">
                <a:latin typeface="+mj-lt"/>
              </a:defRPr>
            </a:lvl1pPr>
            <a:lvl2pPr marL="457223" indent="0">
              <a:buNone/>
              <a:defRPr sz="2000">
                <a:latin typeface="+mj-lt"/>
              </a:defRPr>
            </a:lvl2pPr>
            <a:lvl3pPr marL="914446" indent="0">
              <a:buNone/>
              <a:defRPr sz="2000">
                <a:latin typeface="+mj-lt"/>
              </a:defRPr>
            </a:lvl3pPr>
            <a:lvl4pPr marL="1371669" indent="0">
              <a:buNone/>
              <a:defRPr sz="2000">
                <a:latin typeface="+mj-lt"/>
              </a:defRPr>
            </a:lvl4pPr>
            <a:lvl5pPr marL="1828892" indent="0">
              <a:buNone/>
              <a:defRPr sz="2000">
                <a:latin typeface="+mj-lt"/>
              </a:defRPr>
            </a:lvl5pPr>
          </a:lstStyle>
          <a:p>
            <a:pPr lvl="0"/>
            <a:r>
              <a:rPr lang="en-US"/>
              <a:t>Heading</a:t>
            </a:r>
            <a:endParaRPr lang="nb-NO"/>
          </a:p>
        </p:txBody>
      </p:sp>
      <p:sp>
        <p:nvSpPr>
          <p:cNvPr id="10" name="Text Placeholder 8">
            <a:extLst>
              <a:ext uri="{FF2B5EF4-FFF2-40B4-BE49-F238E27FC236}">
                <a16:creationId xmlns:a16="http://schemas.microsoft.com/office/drawing/2014/main" id="{AEB7B724-E4EE-D957-353F-DDFB2A32DA2A}"/>
              </a:ext>
            </a:extLst>
          </p:cNvPr>
          <p:cNvSpPr>
            <a:spLocks noGrp="1"/>
          </p:cNvSpPr>
          <p:nvPr>
            <p:ph type="body" sz="quarter" idx="11" hasCustomPrompt="1"/>
          </p:nvPr>
        </p:nvSpPr>
        <p:spPr>
          <a:xfrm>
            <a:off x="511175" y="1779588"/>
            <a:ext cx="303356" cy="3798887"/>
          </a:xfrm>
          <a:prstGeom prst="rect">
            <a:avLst/>
          </a:prstGeom>
        </p:spPr>
        <p:txBody>
          <a:bodyPr lIns="0" tIns="0" rIns="0" bIns="0"/>
          <a:lstStyle>
            <a:lvl1pPr marL="0" indent="0" algn="r">
              <a:buNone/>
              <a:defRPr sz="2000">
                <a:solidFill>
                  <a:srgbClr val="FF0000"/>
                </a:solidFill>
                <a:latin typeface="+mj-lt"/>
              </a:defRPr>
            </a:lvl1pPr>
            <a:lvl2pPr marL="457223" indent="0">
              <a:buNone/>
              <a:defRPr sz="2000">
                <a:latin typeface="+mj-lt"/>
              </a:defRPr>
            </a:lvl2pPr>
            <a:lvl3pPr marL="914446" indent="0">
              <a:buNone/>
              <a:defRPr sz="2000">
                <a:latin typeface="+mj-lt"/>
              </a:defRPr>
            </a:lvl3pPr>
            <a:lvl4pPr marL="1371669" indent="0">
              <a:buNone/>
              <a:defRPr sz="2000">
                <a:latin typeface="+mj-lt"/>
              </a:defRPr>
            </a:lvl4pPr>
            <a:lvl5pPr marL="1828892" indent="0">
              <a:buNone/>
              <a:defRPr sz="2000">
                <a:latin typeface="+mj-lt"/>
              </a:defRPr>
            </a:lvl5pPr>
          </a:lstStyle>
          <a:p>
            <a:pPr lvl="0"/>
            <a:r>
              <a:rPr lang="en-US"/>
              <a:t>0</a:t>
            </a:r>
            <a:endParaRPr lang="nb-NO"/>
          </a:p>
        </p:txBody>
      </p:sp>
      <p:sp>
        <p:nvSpPr>
          <p:cNvPr id="15" name="Title 1">
            <a:extLst>
              <a:ext uri="{FF2B5EF4-FFF2-40B4-BE49-F238E27FC236}">
                <a16:creationId xmlns:a16="http://schemas.microsoft.com/office/drawing/2014/main" id="{4D73C596-9EB4-F7ED-C55C-F01A8003854D}"/>
              </a:ext>
            </a:extLst>
          </p:cNvPr>
          <p:cNvSpPr>
            <a:spLocks noGrp="1"/>
          </p:cNvSpPr>
          <p:nvPr>
            <p:ph type="ctrTitle"/>
          </p:nvPr>
        </p:nvSpPr>
        <p:spPr>
          <a:xfrm>
            <a:off x="511175" y="498475"/>
            <a:ext cx="6400800" cy="773113"/>
          </a:xfrm>
        </p:spPr>
        <p:txBody>
          <a:bodyPr anchor="t"/>
          <a:lstStyle>
            <a:lvl1pPr algn="l">
              <a:lnSpc>
                <a:spcPct val="101000"/>
              </a:lnSpc>
              <a:defRPr sz="4000"/>
            </a:lvl1pPr>
          </a:lstStyle>
          <a:p>
            <a:r>
              <a:rPr lang="en-US"/>
              <a:t>Click to edit Master title style</a:t>
            </a:r>
          </a:p>
        </p:txBody>
      </p:sp>
      <p:sp>
        <p:nvSpPr>
          <p:cNvPr id="2" name="Text Placeholder 9">
            <a:extLst>
              <a:ext uri="{FF2B5EF4-FFF2-40B4-BE49-F238E27FC236}">
                <a16:creationId xmlns:a16="http://schemas.microsoft.com/office/drawing/2014/main" id="{1C682003-3B10-9C5D-399E-311ABD05C780}"/>
              </a:ext>
            </a:extLst>
          </p:cNvPr>
          <p:cNvSpPr>
            <a:spLocks noGrp="1"/>
          </p:cNvSpPr>
          <p:nvPr>
            <p:ph type="body" sz="quarter" idx="13" hasCustomPrompt="1"/>
          </p:nvPr>
        </p:nvSpPr>
        <p:spPr>
          <a:xfrm>
            <a:off x="9735543" y="6121483"/>
            <a:ext cx="1945282" cy="230105"/>
          </a:xfrm>
        </p:spPr>
        <p:txBody>
          <a:bodyPr anchor="b"/>
          <a:lstStyle>
            <a:lvl1pPr marL="0" indent="0" algn="r">
              <a:buNone/>
              <a:defRPr sz="800">
                <a:solidFill>
                  <a:schemeClr val="bg1"/>
                </a:solidFill>
              </a:defRPr>
            </a:lvl1pPr>
          </a:lstStyle>
          <a:p>
            <a:pPr lvl="0"/>
            <a:r>
              <a:rPr lang="en-US"/>
              <a:t>Photo: Name </a:t>
            </a:r>
            <a:r>
              <a:rPr lang="en-US" err="1"/>
              <a:t>Nameson</a:t>
            </a:r>
            <a:endParaRPr lang="nb-NO"/>
          </a:p>
        </p:txBody>
      </p:sp>
    </p:spTree>
    <p:extLst>
      <p:ext uri="{BB962C8B-B14F-4D97-AF65-F5344CB8AC3E}">
        <p14:creationId xmlns:p14="http://schemas.microsoft.com/office/powerpoint/2010/main" val="3178059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Kapittel + bil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9AFAF24-83F8-882B-E955-C16B172712B8}"/>
              </a:ext>
            </a:extLst>
          </p:cNvPr>
          <p:cNvSpPr>
            <a:spLocks noGrp="1"/>
          </p:cNvSpPr>
          <p:nvPr>
            <p:ph type="body" sz="quarter" idx="10"/>
          </p:nvPr>
        </p:nvSpPr>
        <p:spPr>
          <a:xfrm>
            <a:off x="1460500" y="3567876"/>
            <a:ext cx="3100387" cy="226216"/>
          </a:xfrm>
        </p:spPr>
        <p:txBody>
          <a:bodyPr wrap="square">
            <a:spAutoFit/>
          </a:bodyPr>
          <a:lstStyle>
            <a:lvl1pPr marL="0" indent="0" algn="ctr">
              <a:buNone/>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2E2B5D07-61AE-E2F9-6918-575E6ECA165C}"/>
              </a:ext>
            </a:extLst>
          </p:cNvPr>
          <p:cNvSpPr>
            <a:spLocks noGrp="1"/>
          </p:cNvSpPr>
          <p:nvPr>
            <p:ph type="pic" sz="quarter" idx="11"/>
          </p:nvPr>
        </p:nvSpPr>
        <p:spPr>
          <a:xfrm>
            <a:off x="6221412" y="503049"/>
            <a:ext cx="5459413" cy="5848540"/>
          </a:xfrm>
          <a:prstGeom prst="roundRect">
            <a:avLst>
              <a:gd name="adj" fmla="val 3649"/>
            </a:avLst>
          </a:prstGeom>
          <a:solidFill>
            <a:schemeClr val="bg1">
              <a:lumMod val="75000"/>
            </a:schemeClr>
          </a:solidFill>
        </p:spPr>
        <p:txBody>
          <a:bodyPr/>
          <a:lstStyle>
            <a:lvl1pPr marL="0" indent="0">
              <a:buNone/>
              <a:defRPr/>
            </a:lvl1pPr>
          </a:lstStyle>
          <a:p>
            <a:r>
              <a:rPr lang="en-US"/>
              <a:t>Click icon to add picture</a:t>
            </a:r>
            <a:endParaRPr lang="nb-NO"/>
          </a:p>
        </p:txBody>
      </p:sp>
      <p:sp>
        <p:nvSpPr>
          <p:cNvPr id="13" name="Text Placeholder 9">
            <a:extLst>
              <a:ext uri="{FF2B5EF4-FFF2-40B4-BE49-F238E27FC236}">
                <a16:creationId xmlns:a16="http://schemas.microsoft.com/office/drawing/2014/main" id="{6F429792-5477-EADA-6916-683D9F053BFC}"/>
              </a:ext>
            </a:extLst>
          </p:cNvPr>
          <p:cNvSpPr>
            <a:spLocks noGrp="1"/>
          </p:cNvSpPr>
          <p:nvPr>
            <p:ph type="body" sz="quarter" idx="12" hasCustomPrompt="1"/>
          </p:nvPr>
        </p:nvSpPr>
        <p:spPr>
          <a:xfrm>
            <a:off x="9552663" y="5938603"/>
            <a:ext cx="1945282" cy="230105"/>
          </a:xfrm>
        </p:spPr>
        <p:txBody>
          <a:bodyPr anchor="b"/>
          <a:lstStyle>
            <a:lvl1pPr marL="0" indent="0" algn="r">
              <a:buNone/>
              <a:defRPr sz="800">
                <a:solidFill>
                  <a:schemeClr val="bg1"/>
                </a:solidFill>
              </a:defRPr>
            </a:lvl1pPr>
          </a:lstStyle>
          <a:p>
            <a:pPr lvl="0"/>
            <a:r>
              <a:rPr lang="en-US"/>
              <a:t>Photo: Name </a:t>
            </a:r>
            <a:r>
              <a:rPr lang="en-US" err="1"/>
              <a:t>Nameson</a:t>
            </a:r>
            <a:endParaRPr lang="nb-NO"/>
          </a:p>
        </p:txBody>
      </p:sp>
      <p:sp>
        <p:nvSpPr>
          <p:cNvPr id="7" name="Title 1">
            <a:extLst>
              <a:ext uri="{FF2B5EF4-FFF2-40B4-BE49-F238E27FC236}">
                <a16:creationId xmlns:a16="http://schemas.microsoft.com/office/drawing/2014/main" id="{72F28210-A352-7AEF-5E80-49656A6B4211}"/>
              </a:ext>
            </a:extLst>
          </p:cNvPr>
          <p:cNvSpPr>
            <a:spLocks noGrp="1"/>
          </p:cNvSpPr>
          <p:nvPr>
            <p:ph type="ctrTitle" hasCustomPrompt="1"/>
          </p:nvPr>
        </p:nvSpPr>
        <p:spPr>
          <a:xfrm>
            <a:off x="511175" y="2781300"/>
            <a:ext cx="5009515" cy="600677"/>
          </a:xfrm>
        </p:spPr>
        <p:txBody>
          <a:bodyPr wrap="square" anchor="t">
            <a:spAutoFit/>
          </a:bodyPr>
          <a:lstStyle>
            <a:lvl1pPr algn="ctr">
              <a:lnSpc>
                <a:spcPct val="101000"/>
              </a:lnSpc>
              <a:defRPr sz="4000"/>
            </a:lvl1pPr>
          </a:lstStyle>
          <a:p>
            <a:r>
              <a:rPr lang="en-GB"/>
              <a:t>Title</a:t>
            </a:r>
            <a:endParaRPr lang="en-US"/>
          </a:p>
        </p:txBody>
      </p:sp>
    </p:spTree>
    <p:extLst>
      <p:ext uri="{BB962C8B-B14F-4D97-AF65-F5344CB8AC3E}">
        <p14:creationId xmlns:p14="http://schemas.microsoft.com/office/powerpoint/2010/main" val="2517284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Nummerert kapittel">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C7DF56-384D-D2AD-34E9-57924CD7A81A}"/>
              </a:ext>
            </a:extLst>
          </p:cNvPr>
          <p:cNvSpPr>
            <a:spLocks noGrp="1"/>
          </p:cNvSpPr>
          <p:nvPr>
            <p:ph type="ctrTitle"/>
          </p:nvPr>
        </p:nvSpPr>
        <p:spPr>
          <a:xfrm>
            <a:off x="1460499" y="1287770"/>
            <a:ext cx="10220073" cy="2022363"/>
          </a:xfrm>
        </p:spPr>
        <p:txBody>
          <a:bodyPr anchor="t"/>
          <a:lstStyle>
            <a:lvl1pPr algn="l">
              <a:lnSpc>
                <a:spcPct val="101000"/>
              </a:lnSpc>
              <a:defRPr sz="6000">
                <a:solidFill>
                  <a:schemeClr val="bg1"/>
                </a:solidFill>
              </a:defRPr>
            </a:lvl1pPr>
          </a:lstStyle>
          <a:p>
            <a:r>
              <a:rPr lang="en-US"/>
              <a:t>Click to edit Master title style</a:t>
            </a:r>
          </a:p>
        </p:txBody>
      </p:sp>
      <p:sp>
        <p:nvSpPr>
          <p:cNvPr id="2" name="Text Placeholder 5">
            <a:extLst>
              <a:ext uri="{FF2B5EF4-FFF2-40B4-BE49-F238E27FC236}">
                <a16:creationId xmlns:a16="http://schemas.microsoft.com/office/drawing/2014/main" id="{2FE5780E-3E3C-EEAA-0C75-540A8EAE2062}"/>
              </a:ext>
            </a:extLst>
          </p:cNvPr>
          <p:cNvSpPr>
            <a:spLocks noGrp="1" noChangeAspect="1"/>
          </p:cNvSpPr>
          <p:nvPr>
            <p:ph type="body" sz="quarter" idx="14" hasCustomPrompt="1"/>
          </p:nvPr>
        </p:nvSpPr>
        <p:spPr>
          <a:xfrm>
            <a:off x="511428" y="6092825"/>
            <a:ext cx="777677" cy="2844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US"/>
              <a:t> </a:t>
            </a:r>
            <a:endParaRPr lang="nb-NO"/>
          </a:p>
        </p:txBody>
      </p:sp>
      <p:sp>
        <p:nvSpPr>
          <p:cNvPr id="6" name="Text Placeholder 9">
            <a:extLst>
              <a:ext uri="{FF2B5EF4-FFF2-40B4-BE49-F238E27FC236}">
                <a16:creationId xmlns:a16="http://schemas.microsoft.com/office/drawing/2014/main" id="{CF7A47B8-45D2-D4D6-ED8C-AFF14349891C}"/>
              </a:ext>
            </a:extLst>
          </p:cNvPr>
          <p:cNvSpPr>
            <a:spLocks noGrp="1"/>
          </p:cNvSpPr>
          <p:nvPr>
            <p:ph type="body" sz="quarter" idx="10" hasCustomPrompt="1"/>
          </p:nvPr>
        </p:nvSpPr>
        <p:spPr>
          <a:xfrm>
            <a:off x="511428" y="1287769"/>
            <a:ext cx="690310" cy="904863"/>
          </a:xfrm>
        </p:spPr>
        <p:txBody>
          <a:bodyPr wrap="square">
            <a:spAutoFit/>
          </a:bodyPr>
          <a:lstStyle>
            <a:lvl1pPr marL="0" indent="0" algn="l">
              <a:buNone/>
              <a:defRPr sz="6000">
                <a:solidFill>
                  <a:schemeClr val="bg1"/>
                </a:solidFill>
                <a:latin typeface="+mj-lt"/>
              </a:defRPr>
            </a:lvl1pPr>
          </a:lstStyle>
          <a:p>
            <a:pPr lvl="0"/>
            <a:r>
              <a:rPr lang="en-GB"/>
              <a:t>#</a:t>
            </a:r>
          </a:p>
        </p:txBody>
      </p:sp>
    </p:spTree>
    <p:extLst>
      <p:ext uri="{BB962C8B-B14F-4D97-AF65-F5344CB8AC3E}">
        <p14:creationId xmlns:p14="http://schemas.microsoft.com/office/powerpoint/2010/main" val="634589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Nummerert kapittel">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C7DF56-384D-D2AD-34E9-57924CD7A81A}"/>
              </a:ext>
            </a:extLst>
          </p:cNvPr>
          <p:cNvSpPr>
            <a:spLocks noGrp="1"/>
          </p:cNvSpPr>
          <p:nvPr>
            <p:ph type="ctrTitle"/>
          </p:nvPr>
        </p:nvSpPr>
        <p:spPr>
          <a:xfrm>
            <a:off x="1460499" y="1286195"/>
            <a:ext cx="7361239" cy="2022363"/>
          </a:xfrm>
        </p:spPr>
        <p:txBody>
          <a:bodyPr anchor="t"/>
          <a:lstStyle>
            <a:lvl1pPr algn="l">
              <a:lnSpc>
                <a:spcPct val="101000"/>
              </a:lnSpc>
              <a:defRPr sz="6000">
                <a:solidFill>
                  <a:schemeClr val="tx1"/>
                </a:solidFill>
              </a:defRPr>
            </a:lvl1pPr>
          </a:lstStyle>
          <a:p>
            <a:r>
              <a:rPr lang="en-US"/>
              <a:t>Click to edit Master title style</a:t>
            </a:r>
          </a:p>
        </p:txBody>
      </p:sp>
      <p:pic>
        <p:nvPicPr>
          <p:cNvPr id="3" name="Picture 2" descr="Chart, histogram&#10;&#10;Description automatically generated">
            <a:extLst>
              <a:ext uri="{FF2B5EF4-FFF2-40B4-BE49-F238E27FC236}">
                <a16:creationId xmlns:a16="http://schemas.microsoft.com/office/drawing/2014/main" id="{70A56F11-3B51-B7B2-0019-72085423BE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6" name="Text Placeholder 9">
            <a:extLst>
              <a:ext uri="{FF2B5EF4-FFF2-40B4-BE49-F238E27FC236}">
                <a16:creationId xmlns:a16="http://schemas.microsoft.com/office/drawing/2014/main" id="{CF7A47B8-45D2-D4D6-ED8C-AFF14349891C}"/>
              </a:ext>
            </a:extLst>
          </p:cNvPr>
          <p:cNvSpPr>
            <a:spLocks noGrp="1"/>
          </p:cNvSpPr>
          <p:nvPr>
            <p:ph type="body" sz="quarter" idx="10" hasCustomPrompt="1"/>
          </p:nvPr>
        </p:nvSpPr>
        <p:spPr>
          <a:xfrm>
            <a:off x="511428" y="1286194"/>
            <a:ext cx="690310" cy="904863"/>
          </a:xfrm>
        </p:spPr>
        <p:txBody>
          <a:bodyPr wrap="square">
            <a:spAutoFit/>
          </a:bodyPr>
          <a:lstStyle>
            <a:lvl1pPr marL="0" indent="0" algn="l">
              <a:buNone/>
              <a:defRPr sz="6000">
                <a:solidFill>
                  <a:schemeClr val="accent1"/>
                </a:solidFill>
                <a:latin typeface="+mj-lt"/>
              </a:defRPr>
            </a:lvl1pPr>
          </a:lstStyle>
          <a:p>
            <a:pPr lvl="0"/>
            <a:r>
              <a:rPr lang="en-GB"/>
              <a:t>#</a:t>
            </a:r>
          </a:p>
        </p:txBody>
      </p:sp>
    </p:spTree>
    <p:extLst>
      <p:ext uri="{BB962C8B-B14F-4D97-AF65-F5344CB8AC3E}">
        <p14:creationId xmlns:p14="http://schemas.microsoft.com/office/powerpoint/2010/main" val="2021503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0F147C3-8E63-6760-9182-04A2857B4F06}"/>
              </a:ext>
            </a:extLst>
          </p:cNvPr>
          <p:cNvSpPr>
            <a:spLocks noGrp="1"/>
          </p:cNvSpPr>
          <p:nvPr>
            <p:ph type="pic" sz="quarter" idx="14"/>
          </p:nvPr>
        </p:nvSpPr>
        <p:spPr>
          <a:xfrm>
            <a:off x="6221413" y="0"/>
            <a:ext cx="5970587" cy="6858000"/>
          </a:xfrm>
          <a:solidFill>
            <a:schemeClr val="bg1">
              <a:lumMod val="75000"/>
            </a:schemeClr>
          </a:solidFill>
        </p:spPr>
        <p:txBody>
          <a:bodyPr/>
          <a:lstStyle>
            <a:lvl1pPr marL="0" indent="0">
              <a:buNone/>
              <a:defRPr/>
            </a:lvl1pPr>
          </a:lstStyle>
          <a:p>
            <a:r>
              <a:rPr lang="en-US"/>
              <a:t>Click icon to add picture</a:t>
            </a:r>
            <a:endParaRPr lang="nb-NO"/>
          </a:p>
        </p:txBody>
      </p:sp>
      <p:sp>
        <p:nvSpPr>
          <p:cNvPr id="7" name="Text Placeholder 6">
            <a:extLst>
              <a:ext uri="{FF2B5EF4-FFF2-40B4-BE49-F238E27FC236}">
                <a16:creationId xmlns:a16="http://schemas.microsoft.com/office/drawing/2014/main" id="{083EBE15-06CB-E28A-287E-C8835C9F7D44}"/>
              </a:ext>
            </a:extLst>
          </p:cNvPr>
          <p:cNvSpPr>
            <a:spLocks noGrp="1"/>
          </p:cNvSpPr>
          <p:nvPr>
            <p:ph type="body" sz="quarter" idx="13"/>
          </p:nvPr>
        </p:nvSpPr>
        <p:spPr>
          <a:xfrm>
            <a:off x="511175" y="2028825"/>
            <a:ext cx="4500563" cy="3641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4" name="Text Placeholder 9">
            <a:extLst>
              <a:ext uri="{FF2B5EF4-FFF2-40B4-BE49-F238E27FC236}">
                <a16:creationId xmlns:a16="http://schemas.microsoft.com/office/drawing/2014/main" id="{F7BD30ED-DF75-E9E5-A1FB-7F6001544A6C}"/>
              </a:ext>
            </a:extLst>
          </p:cNvPr>
          <p:cNvSpPr>
            <a:spLocks noGrp="1"/>
          </p:cNvSpPr>
          <p:nvPr>
            <p:ph type="body" sz="quarter" idx="12" hasCustomPrompt="1"/>
          </p:nvPr>
        </p:nvSpPr>
        <p:spPr>
          <a:xfrm>
            <a:off x="9735543" y="6121483"/>
            <a:ext cx="1945282" cy="230105"/>
          </a:xfrm>
        </p:spPr>
        <p:txBody>
          <a:bodyPr anchor="b"/>
          <a:lstStyle>
            <a:lvl1pPr marL="0" indent="0" algn="r">
              <a:buNone/>
              <a:defRPr sz="800">
                <a:solidFill>
                  <a:schemeClr val="bg1"/>
                </a:solidFill>
              </a:defRPr>
            </a:lvl1pPr>
          </a:lstStyle>
          <a:p>
            <a:pPr lvl="0"/>
            <a:r>
              <a:rPr lang="en-US"/>
              <a:t>Photo: Name </a:t>
            </a:r>
            <a:r>
              <a:rPr lang="en-US" err="1"/>
              <a:t>Nameson</a:t>
            </a:r>
            <a:endParaRPr lang="nb-NO"/>
          </a:p>
        </p:txBody>
      </p:sp>
      <p:sp>
        <p:nvSpPr>
          <p:cNvPr id="11" name="Title 1">
            <a:extLst>
              <a:ext uri="{FF2B5EF4-FFF2-40B4-BE49-F238E27FC236}">
                <a16:creationId xmlns:a16="http://schemas.microsoft.com/office/drawing/2014/main" id="{B86E55AB-C71D-3C2D-3F1F-A7322F12379F}"/>
              </a:ext>
            </a:extLst>
          </p:cNvPr>
          <p:cNvSpPr>
            <a:spLocks noGrp="1"/>
          </p:cNvSpPr>
          <p:nvPr>
            <p:ph type="ctrTitle"/>
          </p:nvPr>
        </p:nvSpPr>
        <p:spPr>
          <a:xfrm>
            <a:off x="511175" y="498475"/>
            <a:ext cx="4790550" cy="1054100"/>
          </a:xfrm>
        </p:spPr>
        <p:txBody>
          <a:bodyPr tIns="0" anchor="t"/>
          <a:lstStyle>
            <a:lvl1pPr algn="l">
              <a:lnSpc>
                <a:spcPct val="101000"/>
              </a:lnSpc>
              <a:defRPr sz="2400"/>
            </a:lvl1pPr>
          </a:lstStyle>
          <a:p>
            <a:r>
              <a:rPr lang="en-US"/>
              <a:t>Click to edit Master title style</a:t>
            </a:r>
          </a:p>
        </p:txBody>
      </p:sp>
    </p:spTree>
    <p:extLst>
      <p:ext uri="{BB962C8B-B14F-4D97-AF65-F5344CB8AC3E}">
        <p14:creationId xmlns:p14="http://schemas.microsoft.com/office/powerpoint/2010/main" val="1895760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og to bilder">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BBB5AD2-0CF5-84F2-76D1-C6611D25768D}"/>
              </a:ext>
            </a:extLst>
          </p:cNvPr>
          <p:cNvSpPr>
            <a:spLocks noGrp="1"/>
          </p:cNvSpPr>
          <p:nvPr>
            <p:ph type="body" sz="quarter" idx="15"/>
          </p:nvPr>
        </p:nvSpPr>
        <p:spPr>
          <a:xfrm>
            <a:off x="511176" y="2034999"/>
            <a:ext cx="5449888" cy="1514651"/>
          </a:xfrm>
        </p:spPr>
        <p:txBody>
          <a:bodyPr/>
          <a:lstStyle>
            <a:lvl1pPr marL="0" indent="0">
              <a:buNone/>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96729A6E-DC1F-E53A-2B9D-3921C8B42EA8}"/>
              </a:ext>
            </a:extLst>
          </p:cNvPr>
          <p:cNvSpPr>
            <a:spLocks noGrp="1"/>
          </p:cNvSpPr>
          <p:nvPr>
            <p:ph type="pic" sz="quarter" idx="16"/>
          </p:nvPr>
        </p:nvSpPr>
        <p:spPr>
          <a:xfrm>
            <a:off x="4311650" y="4056063"/>
            <a:ext cx="3559175" cy="2295525"/>
          </a:xfrm>
          <a:prstGeom prst="roundRect">
            <a:avLst>
              <a:gd name="adj" fmla="val 1913"/>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10" name="Picture Placeholder 8">
            <a:extLst>
              <a:ext uri="{FF2B5EF4-FFF2-40B4-BE49-F238E27FC236}">
                <a16:creationId xmlns:a16="http://schemas.microsoft.com/office/drawing/2014/main" id="{D7F520F7-4F80-7AE6-FEF0-1758DFC91D43}"/>
              </a:ext>
            </a:extLst>
          </p:cNvPr>
          <p:cNvSpPr>
            <a:spLocks noGrp="1"/>
          </p:cNvSpPr>
          <p:nvPr>
            <p:ph type="pic" sz="quarter" idx="17"/>
          </p:nvPr>
        </p:nvSpPr>
        <p:spPr>
          <a:xfrm>
            <a:off x="8136318" y="2535238"/>
            <a:ext cx="3544507" cy="3816350"/>
          </a:xfrm>
          <a:prstGeom prst="roundRect">
            <a:avLst>
              <a:gd name="adj" fmla="val 1522"/>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12" name="Title 1">
            <a:extLst>
              <a:ext uri="{FF2B5EF4-FFF2-40B4-BE49-F238E27FC236}">
                <a16:creationId xmlns:a16="http://schemas.microsoft.com/office/drawing/2014/main" id="{AA217C1E-8113-7E23-663F-973159986069}"/>
              </a:ext>
            </a:extLst>
          </p:cNvPr>
          <p:cNvSpPr>
            <a:spLocks noGrp="1"/>
          </p:cNvSpPr>
          <p:nvPr>
            <p:ph type="ctrTitle"/>
          </p:nvPr>
        </p:nvSpPr>
        <p:spPr>
          <a:xfrm>
            <a:off x="511175" y="509737"/>
            <a:ext cx="5774798" cy="1011087"/>
          </a:xfrm>
        </p:spPr>
        <p:txBody>
          <a:bodyPr anchor="t"/>
          <a:lstStyle>
            <a:lvl1pPr algn="l">
              <a:lnSpc>
                <a:spcPct val="101000"/>
              </a:lnSpc>
              <a:defRPr sz="4000"/>
            </a:lvl1pPr>
          </a:lstStyle>
          <a:p>
            <a:r>
              <a:rPr lang="en-US"/>
              <a:t>Click to edit Master title style</a:t>
            </a:r>
          </a:p>
        </p:txBody>
      </p:sp>
      <p:sp>
        <p:nvSpPr>
          <p:cNvPr id="3" name="Text Placeholder 9">
            <a:extLst>
              <a:ext uri="{FF2B5EF4-FFF2-40B4-BE49-F238E27FC236}">
                <a16:creationId xmlns:a16="http://schemas.microsoft.com/office/drawing/2014/main" id="{DBDC5140-17DF-067A-F205-8810F110FC68}"/>
              </a:ext>
            </a:extLst>
          </p:cNvPr>
          <p:cNvSpPr>
            <a:spLocks noGrp="1"/>
          </p:cNvSpPr>
          <p:nvPr>
            <p:ph type="body" sz="quarter" idx="11" hasCustomPrompt="1"/>
          </p:nvPr>
        </p:nvSpPr>
        <p:spPr>
          <a:xfrm>
            <a:off x="9645013" y="6030953"/>
            <a:ext cx="1945282" cy="230105"/>
          </a:xfrm>
        </p:spPr>
        <p:txBody>
          <a:bodyPr anchor="b"/>
          <a:lstStyle>
            <a:lvl1pPr marL="0" indent="0" algn="r">
              <a:buNone/>
              <a:defRPr sz="800">
                <a:solidFill>
                  <a:schemeClr val="bg1"/>
                </a:solidFill>
              </a:defRPr>
            </a:lvl1pPr>
          </a:lstStyle>
          <a:p>
            <a:pPr lvl="0"/>
            <a:r>
              <a:rPr lang="en-US"/>
              <a:t>Photo: Name </a:t>
            </a:r>
            <a:r>
              <a:rPr lang="en-US" err="1"/>
              <a:t>Nameson</a:t>
            </a:r>
            <a:endParaRPr lang="nb-NO"/>
          </a:p>
        </p:txBody>
      </p:sp>
      <p:sp>
        <p:nvSpPr>
          <p:cNvPr id="4" name="Text Placeholder 9">
            <a:extLst>
              <a:ext uri="{FF2B5EF4-FFF2-40B4-BE49-F238E27FC236}">
                <a16:creationId xmlns:a16="http://schemas.microsoft.com/office/drawing/2014/main" id="{BADEC332-AA0D-7C2D-26EA-3F5A1E5188C0}"/>
              </a:ext>
            </a:extLst>
          </p:cNvPr>
          <p:cNvSpPr>
            <a:spLocks noGrp="1"/>
          </p:cNvSpPr>
          <p:nvPr>
            <p:ph type="body" sz="quarter" idx="18" hasCustomPrompt="1"/>
          </p:nvPr>
        </p:nvSpPr>
        <p:spPr>
          <a:xfrm>
            <a:off x="5835013" y="6030953"/>
            <a:ext cx="1945282" cy="230105"/>
          </a:xfrm>
        </p:spPr>
        <p:txBody>
          <a:bodyPr anchor="b"/>
          <a:lstStyle>
            <a:lvl1pPr marL="0" indent="0" algn="r">
              <a:buNone/>
              <a:defRPr sz="800">
                <a:solidFill>
                  <a:schemeClr val="bg1"/>
                </a:solidFill>
              </a:defRPr>
            </a:lvl1pPr>
          </a:lstStyle>
          <a:p>
            <a:pPr lvl="0"/>
            <a:r>
              <a:rPr lang="en-US"/>
              <a:t>Photo: Name </a:t>
            </a:r>
            <a:r>
              <a:rPr lang="en-US" err="1"/>
              <a:t>Nameson</a:t>
            </a:r>
            <a:endParaRPr lang="nb-NO"/>
          </a:p>
        </p:txBody>
      </p:sp>
    </p:spTree>
    <p:extLst>
      <p:ext uri="{BB962C8B-B14F-4D97-AF65-F5344CB8AC3E}">
        <p14:creationId xmlns:p14="http://schemas.microsoft.com/office/powerpoint/2010/main" val="3658856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jenest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0F147C3-8E63-6760-9182-04A2857B4F06}"/>
              </a:ext>
            </a:extLst>
          </p:cNvPr>
          <p:cNvSpPr>
            <a:spLocks noGrp="1"/>
          </p:cNvSpPr>
          <p:nvPr>
            <p:ph type="pic" sz="quarter" idx="14"/>
          </p:nvPr>
        </p:nvSpPr>
        <p:spPr>
          <a:xfrm>
            <a:off x="6221413" y="0"/>
            <a:ext cx="5970587" cy="6858000"/>
          </a:xfrm>
          <a:solidFill>
            <a:schemeClr val="bg1">
              <a:lumMod val="75000"/>
            </a:schemeClr>
          </a:solidFill>
        </p:spPr>
        <p:txBody>
          <a:bodyPr/>
          <a:lstStyle>
            <a:lvl1pPr marL="0" indent="0">
              <a:buNone/>
              <a:defRPr/>
            </a:lvl1pPr>
          </a:lstStyle>
          <a:p>
            <a:r>
              <a:rPr lang="en-US"/>
              <a:t>Click icon to add picture</a:t>
            </a:r>
            <a:endParaRPr lang="nb-NO"/>
          </a:p>
        </p:txBody>
      </p:sp>
      <p:sp>
        <p:nvSpPr>
          <p:cNvPr id="7" name="Text Placeholder 6">
            <a:extLst>
              <a:ext uri="{FF2B5EF4-FFF2-40B4-BE49-F238E27FC236}">
                <a16:creationId xmlns:a16="http://schemas.microsoft.com/office/drawing/2014/main" id="{083EBE15-06CB-E28A-287E-C8835C9F7D44}"/>
              </a:ext>
            </a:extLst>
          </p:cNvPr>
          <p:cNvSpPr>
            <a:spLocks noGrp="1"/>
          </p:cNvSpPr>
          <p:nvPr>
            <p:ph type="body" sz="quarter" idx="13"/>
          </p:nvPr>
        </p:nvSpPr>
        <p:spPr>
          <a:xfrm>
            <a:off x="511175" y="2028825"/>
            <a:ext cx="4500563" cy="3641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4" name="Text Placeholder 9">
            <a:extLst>
              <a:ext uri="{FF2B5EF4-FFF2-40B4-BE49-F238E27FC236}">
                <a16:creationId xmlns:a16="http://schemas.microsoft.com/office/drawing/2014/main" id="{F7BD30ED-DF75-E9E5-A1FB-7F6001544A6C}"/>
              </a:ext>
            </a:extLst>
          </p:cNvPr>
          <p:cNvSpPr>
            <a:spLocks noGrp="1"/>
          </p:cNvSpPr>
          <p:nvPr>
            <p:ph type="body" sz="quarter" idx="12" hasCustomPrompt="1"/>
          </p:nvPr>
        </p:nvSpPr>
        <p:spPr>
          <a:xfrm>
            <a:off x="9735543" y="6121483"/>
            <a:ext cx="1945282" cy="230105"/>
          </a:xfrm>
        </p:spPr>
        <p:txBody>
          <a:bodyPr anchor="b"/>
          <a:lstStyle>
            <a:lvl1pPr marL="0" indent="0" algn="r">
              <a:buNone/>
              <a:defRPr sz="800">
                <a:solidFill>
                  <a:schemeClr val="bg1"/>
                </a:solidFill>
              </a:defRPr>
            </a:lvl1pPr>
          </a:lstStyle>
          <a:p>
            <a:pPr lvl="0"/>
            <a:r>
              <a:rPr lang="en-US"/>
              <a:t>Photo: Name </a:t>
            </a:r>
            <a:r>
              <a:rPr lang="en-US" err="1"/>
              <a:t>Nameson</a:t>
            </a:r>
            <a:endParaRPr lang="nb-NO"/>
          </a:p>
        </p:txBody>
      </p:sp>
      <p:sp>
        <p:nvSpPr>
          <p:cNvPr id="4" name="Text Placeholder 3">
            <a:extLst>
              <a:ext uri="{FF2B5EF4-FFF2-40B4-BE49-F238E27FC236}">
                <a16:creationId xmlns:a16="http://schemas.microsoft.com/office/drawing/2014/main" id="{D2A8D71E-C631-8B9F-850A-3728A97307F4}"/>
              </a:ext>
            </a:extLst>
          </p:cNvPr>
          <p:cNvSpPr>
            <a:spLocks noGrp="1"/>
          </p:cNvSpPr>
          <p:nvPr>
            <p:ph type="body" sz="quarter" idx="15" hasCustomPrompt="1"/>
          </p:nvPr>
        </p:nvSpPr>
        <p:spPr>
          <a:xfrm>
            <a:off x="6573801" y="6048993"/>
            <a:ext cx="721440" cy="302595"/>
          </a:xfrm>
          <a:prstGeom prst="roundRect">
            <a:avLst>
              <a:gd name="adj" fmla="val 50000"/>
            </a:avLst>
          </a:prstGeom>
          <a:solidFill>
            <a:schemeClr val="bg2"/>
          </a:solidFill>
        </p:spPr>
        <p:txBody>
          <a:bodyPr wrap="none" lIns="90000" tIns="46800" rIns="90000" bIns="46800" anchor="ctr" anchorCtr="0">
            <a:spAutoFit/>
          </a:bodyPr>
          <a:lstStyle>
            <a:lvl1pPr marL="0" indent="0" algn="l">
              <a:buNone/>
              <a:defRPr sz="800"/>
            </a:lvl1pPr>
          </a:lstStyle>
          <a:p>
            <a:pPr lvl="0"/>
            <a:r>
              <a:rPr lang="en-GB"/>
              <a:t>Image text</a:t>
            </a:r>
            <a:endParaRPr lang="en-NO"/>
          </a:p>
        </p:txBody>
      </p:sp>
    </p:spTree>
    <p:extLst>
      <p:ext uri="{BB962C8B-B14F-4D97-AF65-F5344CB8AC3E}">
        <p14:creationId xmlns:p14="http://schemas.microsoft.com/office/powerpoint/2010/main" val="2479397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alpha val="6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1175" y="511403"/>
            <a:ext cx="8310563" cy="1000278"/>
          </a:xfrm>
          <a:prstGeom prst="rect">
            <a:avLst/>
          </a:prstGeom>
        </p:spPr>
        <p:txBody>
          <a:bodyPr vert="horz" lIns="0" tIns="0" rIns="0" bIns="0" rtlCol="0" anchor="t">
            <a:noAutofit/>
          </a:bodyPr>
          <a:lstStyle/>
          <a:p>
            <a:r>
              <a:rPr lang="en-US" noProof="0"/>
              <a:t>Click to edit Master title style</a:t>
            </a:r>
            <a:endParaRPr lang="nb-NO" noProof="0"/>
          </a:p>
        </p:txBody>
      </p:sp>
      <p:sp>
        <p:nvSpPr>
          <p:cNvPr id="3" name="Text Placeholder 2"/>
          <p:cNvSpPr>
            <a:spLocks noGrp="1"/>
          </p:cNvSpPr>
          <p:nvPr>
            <p:ph type="body" idx="1"/>
          </p:nvPr>
        </p:nvSpPr>
        <p:spPr>
          <a:xfrm>
            <a:off x="511175" y="2028824"/>
            <a:ext cx="8314155" cy="2792413"/>
          </a:xfrm>
          <a:prstGeom prst="rect">
            <a:avLst/>
          </a:prstGeom>
        </p:spPr>
        <p:txBody>
          <a:bodyPr vert="horz" lIns="0" tIns="0" rIns="0" bIns="0" rtlCol="0">
            <a:noAutofit/>
          </a:bodyPr>
          <a:lstStyle/>
          <a:p>
            <a:pPr lvl="0"/>
            <a:r>
              <a:rPr lang="nb-NO" noProof="0" err="1"/>
              <a:t>Click</a:t>
            </a:r>
            <a:r>
              <a:rPr lang="nb-NO" noProof="0"/>
              <a:t> to </a:t>
            </a:r>
            <a:r>
              <a:rPr lang="nb-NO" noProof="0" err="1"/>
              <a:t>edit</a:t>
            </a:r>
            <a:r>
              <a:rPr lang="nb-NO" noProof="0"/>
              <a:t> Master </a:t>
            </a:r>
            <a:r>
              <a:rPr lang="nb-NO" noProof="0" err="1"/>
              <a:t>text</a:t>
            </a:r>
            <a:r>
              <a:rPr lang="nb-NO" noProof="0"/>
              <a:t> styles</a:t>
            </a:r>
          </a:p>
          <a:p>
            <a:pPr lvl="0"/>
            <a:r>
              <a:rPr lang="nb-NO" noProof="0"/>
              <a:t>First </a:t>
            </a:r>
            <a:r>
              <a:rPr lang="nb-NO" noProof="0" err="1"/>
              <a:t>level</a:t>
            </a:r>
            <a:endParaRPr lang="nb-NO" noProof="0"/>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4" name="Date Placeholder 3"/>
          <p:cNvSpPr>
            <a:spLocks noGrp="1"/>
          </p:cNvSpPr>
          <p:nvPr>
            <p:ph type="dt" sz="half" idx="2"/>
          </p:nvPr>
        </p:nvSpPr>
        <p:spPr>
          <a:xfrm>
            <a:off x="0" y="738517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167C6E-2DB7-4321-BA10-B97E940A1874}" type="datetimeFigureOut">
              <a:rPr lang="nb-NO" smtClean="0"/>
              <a:t>08.03.2025</a:t>
            </a:fld>
            <a:endParaRPr lang="nb-NO"/>
          </a:p>
        </p:txBody>
      </p:sp>
      <p:sp>
        <p:nvSpPr>
          <p:cNvPr id="5" name="Footer Placeholder 4"/>
          <p:cNvSpPr>
            <a:spLocks noGrp="1"/>
          </p:cNvSpPr>
          <p:nvPr>
            <p:ph type="ftr" sz="quarter" idx="3"/>
          </p:nvPr>
        </p:nvSpPr>
        <p:spPr>
          <a:xfrm>
            <a:off x="3200400" y="73851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7772400" y="738517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21188-AE7A-48EF-BF71-B58977C188BC}" type="slidenum">
              <a:rPr lang="nb-NO" smtClean="0"/>
              <a:t>‹#›</a:t>
            </a:fld>
            <a:endParaRPr lang="nb-NO"/>
          </a:p>
        </p:txBody>
      </p:sp>
      <p:pic>
        <p:nvPicPr>
          <p:cNvPr id="10" name="Graphic 9">
            <a:extLst>
              <a:ext uri="{FF2B5EF4-FFF2-40B4-BE49-F238E27FC236}">
                <a16:creationId xmlns:a16="http://schemas.microsoft.com/office/drawing/2014/main" id="{5DBDFCB9-2C5C-4A20-49E3-5CC299B60676}"/>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522471" y="6092825"/>
            <a:ext cx="758779" cy="285658"/>
          </a:xfrm>
          <a:prstGeom prst="rect">
            <a:avLst/>
          </a:prstGeom>
        </p:spPr>
      </p:pic>
    </p:spTree>
    <p:extLst>
      <p:ext uri="{BB962C8B-B14F-4D97-AF65-F5344CB8AC3E}">
        <p14:creationId xmlns:p14="http://schemas.microsoft.com/office/powerpoint/2010/main" val="3699824411"/>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705" r:id="rId4"/>
    <p:sldLayoutId id="2147483720" r:id="rId5"/>
    <p:sldLayoutId id="2147483719" r:id="rId6"/>
    <p:sldLayoutId id="2147483678" r:id="rId7"/>
    <p:sldLayoutId id="2147483721" r:id="rId8"/>
    <p:sldLayoutId id="2147483718" r:id="rId9"/>
    <p:sldLayoutId id="2147483703" r:id="rId10"/>
    <p:sldLayoutId id="2147483679" r:id="rId11"/>
    <p:sldLayoutId id="2147483680" r:id="rId12"/>
    <p:sldLayoutId id="2147483681" r:id="rId13"/>
    <p:sldLayoutId id="2147483687" r:id="rId14"/>
    <p:sldLayoutId id="2147483693" r:id="rId15"/>
    <p:sldLayoutId id="2147483694" r:id="rId16"/>
    <p:sldLayoutId id="2147483696" r:id="rId17"/>
    <p:sldLayoutId id="2147483697" r:id="rId18"/>
    <p:sldLayoutId id="2147483699" r:id="rId19"/>
    <p:sldLayoutId id="2147483711" r:id="rId20"/>
    <p:sldLayoutId id="2147483722" r:id="rId21"/>
    <p:sldLayoutId id="2147483723" r:id="rId22"/>
  </p:sldLayoutIdLst>
  <p:txStyles>
    <p:titleStyle>
      <a:lvl1pPr algn="l" defTabSz="914446" rtl="0" eaLnBrk="1" latinLnBrk="0" hangingPunct="1">
        <a:lnSpc>
          <a:spcPct val="101000"/>
        </a:lnSpc>
        <a:spcBef>
          <a:spcPct val="0"/>
        </a:spcBef>
        <a:buNone/>
        <a:defRPr sz="4001" kern="1200">
          <a:solidFill>
            <a:schemeClr val="tx1"/>
          </a:solidFill>
          <a:latin typeface="+mj-lt"/>
          <a:ea typeface="+mj-ea"/>
          <a:cs typeface="+mj-cs"/>
        </a:defRPr>
      </a:lvl1pPr>
    </p:titleStyle>
    <p:bodyStyle>
      <a:lvl1pPr marL="168309" indent="-168309" algn="l" defTabSz="914446" rtl="0" eaLnBrk="1" latinLnBrk="0" hangingPunct="1">
        <a:lnSpc>
          <a:spcPct val="98000"/>
        </a:lnSpc>
        <a:spcBef>
          <a:spcPts val="1050"/>
        </a:spcBef>
        <a:buFont typeface="Innovation Norway" panose="020B0500030000000000" pitchFamily="34" charset="0"/>
        <a:buChar char="•"/>
        <a:defRPr sz="1500" kern="1200">
          <a:solidFill>
            <a:schemeClr val="tx1"/>
          </a:solidFill>
          <a:latin typeface="+mn-lt"/>
          <a:ea typeface="+mn-ea"/>
          <a:cs typeface="+mn-cs"/>
        </a:defRPr>
      </a:lvl1pPr>
      <a:lvl2pPr marL="685834"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2pPr>
      <a:lvl3pPr marL="1143057"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3pPr>
      <a:lvl4pPr marL="1600280"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4pPr>
      <a:lvl5pPr marL="2057503"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8" orient="horz" pos="4001" userDrawn="1">
          <p15:clr>
            <a:srgbClr val="F26B43"/>
          </p15:clr>
        </p15:guide>
        <p15:guide id="29" orient="horz" pos="3838" userDrawn="1">
          <p15:clr>
            <a:srgbClr val="F26B43"/>
          </p15:clr>
        </p15:guide>
        <p15:guide id="30" orient="horz" pos="3514" userDrawn="1">
          <p15:clr>
            <a:srgbClr val="F26B43"/>
          </p15:clr>
        </p15:guide>
        <p15:guide id="31" orient="horz" pos="3362" userDrawn="1">
          <p15:clr>
            <a:srgbClr val="F26B43"/>
          </p15:clr>
        </p15:guide>
        <p15:guide id="32" orient="horz" pos="3037" userDrawn="1">
          <p15:clr>
            <a:srgbClr val="F26B43"/>
          </p15:clr>
        </p15:guide>
        <p15:guide id="33" orient="horz" pos="3203" userDrawn="1">
          <p15:clr>
            <a:srgbClr val="F26B43"/>
          </p15:clr>
        </p15:guide>
        <p15:guide id="34" orient="horz" pos="2875" userDrawn="1">
          <p15:clr>
            <a:srgbClr val="F26B43"/>
          </p15:clr>
        </p15:guide>
        <p15:guide id="35" orient="horz" pos="2718" userDrawn="1">
          <p15:clr>
            <a:srgbClr val="F26B43"/>
          </p15:clr>
        </p15:guide>
        <p15:guide id="36" orient="horz" pos="2555" userDrawn="1">
          <p15:clr>
            <a:srgbClr val="F26B43"/>
          </p15:clr>
        </p15:guide>
        <p15:guide id="37" orient="horz" pos="2398" userDrawn="1">
          <p15:clr>
            <a:srgbClr val="F26B43"/>
          </p15:clr>
        </p15:guide>
        <p15:guide id="38" orient="horz" pos="2236" userDrawn="1">
          <p15:clr>
            <a:srgbClr val="F26B43"/>
          </p15:clr>
        </p15:guide>
        <p15:guide id="39" orient="horz" pos="2079" userDrawn="1">
          <p15:clr>
            <a:srgbClr val="F26B43"/>
          </p15:clr>
        </p15:guide>
        <p15:guide id="40" orient="horz" pos="1917" userDrawn="1">
          <p15:clr>
            <a:srgbClr val="F26B43"/>
          </p15:clr>
        </p15:guide>
        <p15:guide id="41" orient="horz" pos="1752" userDrawn="1">
          <p15:clr>
            <a:srgbClr val="F26B43"/>
          </p15:clr>
        </p15:guide>
        <p15:guide id="42" orient="horz" pos="1597" userDrawn="1">
          <p15:clr>
            <a:srgbClr val="F26B43"/>
          </p15:clr>
        </p15:guide>
        <p15:guide id="43" orient="horz" pos="1440" userDrawn="1">
          <p15:clr>
            <a:srgbClr val="F26B43"/>
          </p15:clr>
        </p15:guide>
        <p15:guide id="44" orient="horz" pos="1278" userDrawn="1">
          <p15:clr>
            <a:srgbClr val="F26B43"/>
          </p15:clr>
        </p15:guide>
        <p15:guide id="45" orient="horz" pos="1121" userDrawn="1">
          <p15:clr>
            <a:srgbClr val="F26B43"/>
          </p15:clr>
        </p15:guide>
        <p15:guide id="46" orient="horz" pos="958" userDrawn="1">
          <p15:clr>
            <a:srgbClr val="F26B43"/>
          </p15:clr>
        </p15:guide>
        <p15:guide id="47" orient="horz" pos="801" userDrawn="1">
          <p15:clr>
            <a:srgbClr val="F26B43"/>
          </p15:clr>
        </p15:guide>
        <p15:guide id="48" orient="horz" pos="634" userDrawn="1">
          <p15:clr>
            <a:srgbClr val="F26B43"/>
          </p15:clr>
        </p15:guide>
        <p15:guide id="49" orient="horz" pos="477" userDrawn="1">
          <p15:clr>
            <a:srgbClr val="F26B43"/>
          </p15:clr>
        </p15:guide>
        <p15:guide id="50" orient="horz" pos="314" userDrawn="1">
          <p15:clr>
            <a:srgbClr val="F26B43"/>
          </p15:clr>
        </p15:guide>
        <p15:guide id="51" orient="horz" userDrawn="1">
          <p15:clr>
            <a:srgbClr val="F26B43"/>
          </p15:clr>
        </p15:guide>
        <p15:guide id="52" orient="horz" pos="3676" userDrawn="1">
          <p15:clr>
            <a:srgbClr val="F26B43"/>
          </p15:clr>
        </p15:guide>
        <p15:guide id="53" userDrawn="1">
          <p15:clr>
            <a:srgbClr val="F26B43"/>
          </p15:clr>
        </p15:guide>
        <p15:guide id="54" pos="7680" userDrawn="1">
          <p15:clr>
            <a:srgbClr val="F26B43"/>
          </p15:clr>
        </p15:guide>
        <p15:guide id="55" pos="7358" userDrawn="1">
          <p15:clr>
            <a:srgbClr val="F26B43"/>
          </p15:clr>
        </p15:guide>
        <p15:guide id="56" pos="6918" userDrawn="1">
          <p15:clr>
            <a:srgbClr val="F26B43"/>
          </p15:clr>
        </p15:guide>
        <p15:guide id="57" pos="6754" userDrawn="1">
          <p15:clr>
            <a:srgbClr val="F26B43"/>
          </p15:clr>
        </p15:guide>
        <p15:guide id="58" pos="6319" userDrawn="1">
          <p15:clr>
            <a:srgbClr val="F26B43"/>
          </p15:clr>
        </p15:guide>
        <p15:guide id="59" pos="6155" userDrawn="1">
          <p15:clr>
            <a:srgbClr val="F26B43"/>
          </p15:clr>
        </p15:guide>
        <p15:guide id="60" pos="5720" userDrawn="1">
          <p15:clr>
            <a:srgbClr val="F26B43"/>
          </p15:clr>
        </p15:guide>
        <p15:guide id="61" pos="5557" userDrawn="1">
          <p15:clr>
            <a:srgbClr val="F26B43"/>
          </p15:clr>
        </p15:guide>
        <p15:guide id="62" pos="5122" userDrawn="1">
          <p15:clr>
            <a:srgbClr val="F26B43"/>
          </p15:clr>
        </p15:guide>
        <p15:guide id="63" pos="4958" userDrawn="1">
          <p15:clr>
            <a:srgbClr val="F26B43"/>
          </p15:clr>
        </p15:guide>
        <p15:guide id="64" pos="4518" userDrawn="1">
          <p15:clr>
            <a:srgbClr val="F26B43"/>
          </p15:clr>
        </p15:guide>
        <p15:guide id="65" pos="4354" userDrawn="1">
          <p15:clr>
            <a:srgbClr val="F26B43"/>
          </p15:clr>
        </p15:guide>
        <p15:guide id="66" pos="3919" userDrawn="1">
          <p15:clr>
            <a:srgbClr val="F26B43"/>
          </p15:clr>
        </p15:guide>
        <p15:guide id="67" pos="3755" userDrawn="1">
          <p15:clr>
            <a:srgbClr val="F26B43"/>
          </p15:clr>
        </p15:guide>
        <p15:guide id="68" pos="3320" userDrawn="1">
          <p15:clr>
            <a:srgbClr val="F26B43"/>
          </p15:clr>
        </p15:guide>
        <p15:guide id="69" pos="3157" userDrawn="1">
          <p15:clr>
            <a:srgbClr val="F26B43"/>
          </p15:clr>
        </p15:guide>
        <p15:guide id="70" pos="2716" userDrawn="1">
          <p15:clr>
            <a:srgbClr val="F26B43"/>
          </p15:clr>
        </p15:guide>
        <p15:guide id="71" pos="2558" userDrawn="1">
          <p15:clr>
            <a:srgbClr val="F26B43"/>
          </p15:clr>
        </p15:guide>
        <p15:guide id="72" pos="2118" userDrawn="1">
          <p15:clr>
            <a:srgbClr val="F26B43"/>
          </p15:clr>
        </p15:guide>
        <p15:guide id="73" pos="1954" userDrawn="1">
          <p15:clr>
            <a:srgbClr val="F26B43"/>
          </p15:clr>
        </p15:guide>
        <p15:guide id="74" pos="1519" userDrawn="1">
          <p15:clr>
            <a:srgbClr val="F26B43"/>
          </p15:clr>
        </p15:guide>
        <p15:guide id="75" pos="1355" userDrawn="1">
          <p15:clr>
            <a:srgbClr val="F26B43"/>
          </p15:clr>
        </p15:guide>
        <p15:guide id="76" pos="920" userDrawn="1">
          <p15:clr>
            <a:srgbClr val="F26B43"/>
          </p15:clr>
        </p15:guide>
        <p15:guide id="77" pos="757" userDrawn="1">
          <p15:clr>
            <a:srgbClr val="F26B43"/>
          </p15:clr>
        </p15:guide>
        <p15:guide id="78" pos="322" userDrawn="1">
          <p15:clr>
            <a:srgbClr val="F26B43"/>
          </p15:clr>
        </p15:guide>
        <p15:guide id="79" orient="horz" pos="43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https://www.youtube.com/embed/TtR1ibE8Zt0?feature=oembe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behind a counter&#10;&#10;Description automatically generated">
            <a:extLst>
              <a:ext uri="{FF2B5EF4-FFF2-40B4-BE49-F238E27FC236}">
                <a16:creationId xmlns:a16="http://schemas.microsoft.com/office/drawing/2014/main" id="{A4C36F93-C841-ACDB-B4D7-8746010FC528}"/>
              </a:ext>
            </a:extLst>
          </p:cNvPr>
          <p:cNvPicPr>
            <a:picLocks noChangeAspect="1"/>
          </p:cNvPicPr>
          <p:nvPr/>
        </p:nvPicPr>
        <p:blipFill>
          <a:blip r:embed="rId2">
            <a:extLst>
              <a:ext uri="{28A0092B-C50C-407E-A947-70E740481C1C}">
                <a14:useLocalDpi xmlns:a14="http://schemas.microsoft.com/office/drawing/2010/main" val="0"/>
              </a:ext>
            </a:extLst>
          </a:blip>
          <a:srcRect l="12420" r="29466" b="-1"/>
          <a:stretch/>
        </p:blipFill>
        <p:spPr>
          <a:xfrm>
            <a:off x="6221413" y="10"/>
            <a:ext cx="5970587" cy="6857990"/>
          </a:xfrm>
          <a:prstGeom prst="rect">
            <a:avLst/>
          </a:prstGeom>
          <a:noFill/>
        </p:spPr>
      </p:pic>
      <p:sp>
        <p:nvSpPr>
          <p:cNvPr id="5" name="Title 4">
            <a:extLst>
              <a:ext uri="{FF2B5EF4-FFF2-40B4-BE49-F238E27FC236}">
                <a16:creationId xmlns:a16="http://schemas.microsoft.com/office/drawing/2014/main" id="{C9C79E47-2C39-DE9D-223F-31D83AB4C3F8}"/>
              </a:ext>
            </a:extLst>
          </p:cNvPr>
          <p:cNvSpPr>
            <a:spLocks noGrp="1"/>
          </p:cNvSpPr>
          <p:nvPr>
            <p:ph type="body" sz="quarter" idx="13"/>
          </p:nvPr>
        </p:nvSpPr>
        <p:spPr>
          <a:xfrm>
            <a:off x="511175" y="2028825"/>
            <a:ext cx="4500563" cy="3641995"/>
          </a:xfrm>
        </p:spPr>
        <p:txBody>
          <a:bodyPr>
            <a:normAutofit/>
          </a:bodyPr>
          <a:lstStyle/>
          <a:p>
            <a:pPr marL="0" indent="0">
              <a:buNone/>
            </a:pPr>
            <a:r>
              <a:rPr lang="en-NO" sz="3200">
                <a:latin typeface="+mj-lt"/>
              </a:rPr>
              <a:t>Making Circular Economy Business Models Work in Humanitarian Action</a:t>
            </a:r>
            <a:endParaRPr lang="en-US" sz="3200">
              <a:latin typeface="+mj-lt"/>
            </a:endParaRPr>
          </a:p>
        </p:txBody>
      </p:sp>
      <p:sp>
        <p:nvSpPr>
          <p:cNvPr id="35" name="Text Placeholder 3">
            <a:extLst>
              <a:ext uri="{FF2B5EF4-FFF2-40B4-BE49-F238E27FC236}">
                <a16:creationId xmlns:a16="http://schemas.microsoft.com/office/drawing/2014/main" id="{316D5D21-E271-0EBA-AE44-87C29F4F4CEF}"/>
              </a:ext>
            </a:extLst>
          </p:cNvPr>
          <p:cNvSpPr>
            <a:spLocks noGrp="1"/>
          </p:cNvSpPr>
          <p:nvPr>
            <p:ph type="body" sz="quarter" idx="12"/>
          </p:nvPr>
        </p:nvSpPr>
        <p:spPr>
          <a:xfrm>
            <a:off x="9735543" y="6121483"/>
            <a:ext cx="1945282" cy="230105"/>
          </a:xfrm>
        </p:spPr>
        <p:txBody>
          <a:bodyPr/>
          <a:lstStyle/>
          <a:p>
            <a:r>
              <a:rPr lang="en-US"/>
              <a:t>Husk å </a:t>
            </a:r>
            <a:r>
              <a:rPr lang="en-US" err="1"/>
              <a:t>fylle</a:t>
            </a:r>
            <a:r>
              <a:rPr lang="en-US"/>
              <a:t> inn credit</a:t>
            </a:r>
          </a:p>
        </p:txBody>
      </p:sp>
      <p:sp>
        <p:nvSpPr>
          <p:cNvPr id="37" name="Text Placeholder 4">
            <a:extLst>
              <a:ext uri="{FF2B5EF4-FFF2-40B4-BE49-F238E27FC236}">
                <a16:creationId xmlns:a16="http://schemas.microsoft.com/office/drawing/2014/main" id="{21674C84-81C9-03FD-CFB0-3C54FB6FC07C}"/>
              </a:ext>
            </a:extLst>
          </p:cNvPr>
          <p:cNvSpPr>
            <a:spLocks noGrp="1"/>
          </p:cNvSpPr>
          <p:nvPr>
            <p:ph type="body" sz="quarter" idx="15"/>
          </p:nvPr>
        </p:nvSpPr>
        <p:spPr>
          <a:xfrm>
            <a:off x="6573801" y="6048993"/>
            <a:ext cx="721440" cy="302595"/>
          </a:xfrm>
        </p:spPr>
        <p:txBody>
          <a:bodyPr/>
          <a:lstStyle/>
          <a:p>
            <a:endParaRPr lang="en-US"/>
          </a:p>
        </p:txBody>
      </p:sp>
    </p:spTree>
    <p:extLst>
      <p:ext uri="{BB962C8B-B14F-4D97-AF65-F5344CB8AC3E}">
        <p14:creationId xmlns:p14="http://schemas.microsoft.com/office/powerpoint/2010/main" val="2335814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44C4E-190A-2AF4-14A5-0BDCF93B18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77E7BD-396D-3BDF-AC8C-9F9F843159BA}"/>
              </a:ext>
            </a:extLst>
          </p:cNvPr>
          <p:cNvSpPr>
            <a:spLocks noGrp="1"/>
          </p:cNvSpPr>
          <p:nvPr>
            <p:ph type="title"/>
          </p:nvPr>
        </p:nvSpPr>
        <p:spPr>
          <a:xfrm>
            <a:off x="511175" y="511403"/>
            <a:ext cx="10480876" cy="1000278"/>
          </a:xfrm>
        </p:spPr>
        <p:txBody>
          <a:bodyPr vert="horz" lIns="0" tIns="0" rIns="0" bIns="0" rtlCol="0" anchor="t">
            <a:normAutofit/>
          </a:bodyPr>
          <a:lstStyle/>
          <a:p>
            <a:pPr>
              <a:lnSpc>
                <a:spcPct val="91000"/>
              </a:lnSpc>
            </a:pPr>
            <a:r>
              <a:rPr lang="en-GB" sz="3600" b="1"/>
              <a:t>1.2 – A Complete System of Working Parts</a:t>
            </a:r>
            <a:endParaRPr lang="en-NO" sz="3400" b="1"/>
          </a:p>
        </p:txBody>
      </p:sp>
      <p:graphicFrame>
        <p:nvGraphicFramePr>
          <p:cNvPr id="6" name="Content Placeholder 2">
            <a:extLst>
              <a:ext uri="{FF2B5EF4-FFF2-40B4-BE49-F238E27FC236}">
                <a16:creationId xmlns:a16="http://schemas.microsoft.com/office/drawing/2014/main" id="{BE6C85F3-3020-2D50-21BF-2615A89C29B6}"/>
              </a:ext>
            </a:extLst>
          </p:cNvPr>
          <p:cNvGraphicFramePr/>
          <p:nvPr>
            <p:extLst>
              <p:ext uri="{D42A27DB-BD31-4B8C-83A1-F6EECF244321}">
                <p14:modId xmlns:p14="http://schemas.microsoft.com/office/powerpoint/2010/main" val="2434821848"/>
              </p:ext>
            </p:extLst>
          </p:nvPr>
        </p:nvGraphicFramePr>
        <p:xfrm>
          <a:off x="665180" y="2567839"/>
          <a:ext cx="8314155" cy="2792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547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372C4-CC5A-BD6F-BF98-C8A289DEB46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400CEE0-0AEA-B7C6-2E8C-BCE1FC460EFD}"/>
              </a:ext>
            </a:extLst>
          </p:cNvPr>
          <p:cNvPicPr>
            <a:picLocks noChangeAspect="1"/>
          </p:cNvPicPr>
          <p:nvPr/>
        </p:nvPicPr>
        <p:blipFill>
          <a:blip r:embed="rId3"/>
          <a:stretch>
            <a:fillRect/>
          </a:stretch>
        </p:blipFill>
        <p:spPr>
          <a:xfrm>
            <a:off x="5710238" y="1674631"/>
            <a:ext cx="5970587" cy="3762738"/>
          </a:xfrm>
          <a:prstGeom prst="rect">
            <a:avLst/>
          </a:prstGeom>
          <a:noFill/>
        </p:spPr>
      </p:pic>
      <p:sp>
        <p:nvSpPr>
          <p:cNvPr id="3" name="Content Placeholder 2">
            <a:extLst>
              <a:ext uri="{FF2B5EF4-FFF2-40B4-BE49-F238E27FC236}">
                <a16:creationId xmlns:a16="http://schemas.microsoft.com/office/drawing/2014/main" id="{E58FC8B6-1E17-0EDD-F0BE-E5D216301432}"/>
              </a:ext>
            </a:extLst>
          </p:cNvPr>
          <p:cNvSpPr>
            <a:spLocks noGrp="1"/>
          </p:cNvSpPr>
          <p:nvPr>
            <p:ph type="body" sz="quarter" idx="13"/>
          </p:nvPr>
        </p:nvSpPr>
        <p:spPr>
          <a:xfrm>
            <a:off x="511175" y="2028825"/>
            <a:ext cx="4500563" cy="3641995"/>
          </a:xfrm>
        </p:spPr>
        <p:txBody>
          <a:bodyPr vert="horz" lIns="0" tIns="0" rIns="0" bIns="0" rtlCol="0">
            <a:normAutofit/>
          </a:bodyPr>
          <a:lstStyle/>
          <a:p>
            <a:pPr marL="0" indent="0">
              <a:buNone/>
            </a:pPr>
            <a:r>
              <a:rPr lang="en-US"/>
              <a:t>A business model combines people, resources, and tools to create value.  Let’s look at a simple example, a street corner tea cart to see how this works. </a:t>
            </a:r>
          </a:p>
          <a:p>
            <a:r>
              <a:rPr lang="en-US"/>
              <a:t>Our tea cart creates </a:t>
            </a:r>
            <a:r>
              <a:rPr lang="en-US" b="1"/>
              <a:t>value </a:t>
            </a:r>
            <a:r>
              <a:rPr lang="en-US"/>
              <a:t>by consistently offering quality tea to customers, in exchange for payment.</a:t>
            </a:r>
          </a:p>
          <a:p>
            <a:r>
              <a:rPr lang="en-US">
                <a:effectLst/>
              </a:rPr>
              <a:t>The </a:t>
            </a:r>
            <a:r>
              <a:rPr lang="en-US" b="1">
                <a:effectLst/>
              </a:rPr>
              <a:t>business model system </a:t>
            </a:r>
            <a:r>
              <a:rPr lang="en-US">
                <a:effectLst/>
              </a:rPr>
              <a:t>(right*) shows how </a:t>
            </a:r>
            <a:r>
              <a:rPr lang="en-US"/>
              <a:t>multiple</a:t>
            </a:r>
            <a:r>
              <a:rPr lang="en-US">
                <a:effectLst/>
              </a:rPr>
              <a:t> pieces must together to deliver that hot tea to customers:  people, equipment, location, resources, and money</a:t>
            </a:r>
            <a:r>
              <a:rPr lang="en-GB"/>
              <a:t>. Each part needs to be connected and work together.</a:t>
            </a:r>
          </a:p>
          <a:p>
            <a:r>
              <a:rPr lang="en-GB"/>
              <a:t>For the tea cart operation to work, </a:t>
            </a:r>
            <a:r>
              <a:rPr lang="en-GB" b="1"/>
              <a:t>all the parts </a:t>
            </a:r>
            <a:r>
              <a:rPr lang="en-US"/>
              <a:t>must be in place</a:t>
            </a:r>
            <a:r>
              <a:rPr lang="en-US">
                <a:effectLst/>
              </a:rPr>
              <a:t>.  Not even one part can be omitted.  For example, if one morning the vendor finds they are out of fuel, there won’t be any tea to serve.  </a:t>
            </a:r>
            <a:endParaRPr lang="en-US"/>
          </a:p>
        </p:txBody>
      </p:sp>
      <p:sp>
        <p:nvSpPr>
          <p:cNvPr id="6" name="TextBox 5">
            <a:extLst>
              <a:ext uri="{FF2B5EF4-FFF2-40B4-BE49-F238E27FC236}">
                <a16:creationId xmlns:a16="http://schemas.microsoft.com/office/drawing/2014/main" id="{719CD95F-D2C0-14E3-A6B5-6635DBE31081}"/>
              </a:ext>
            </a:extLst>
          </p:cNvPr>
          <p:cNvSpPr txBox="1"/>
          <p:nvPr/>
        </p:nvSpPr>
        <p:spPr>
          <a:xfrm>
            <a:off x="9735543" y="6121483"/>
            <a:ext cx="1945282" cy="230105"/>
          </a:xfrm>
          <a:prstGeom prst="rect">
            <a:avLst/>
          </a:prstGeom>
        </p:spPr>
        <p:txBody>
          <a:bodyPr vert="horz" lIns="0" tIns="0" rIns="0" bIns="0" rtlCol="0" anchor="b">
            <a:normAutofit/>
          </a:bodyPr>
          <a:lstStyle/>
          <a:p>
            <a:pPr algn="r" defTabSz="914446">
              <a:lnSpc>
                <a:spcPct val="98000"/>
              </a:lnSpc>
              <a:spcBef>
                <a:spcPts val="1050"/>
              </a:spcBef>
            </a:pPr>
            <a:r>
              <a:rPr lang="en-US" sz="700">
                <a:solidFill>
                  <a:schemeClr val="bg1"/>
                </a:solidFill>
              </a:rPr>
              <a:t>*See the annex slide for an explanation of  how to read and use the diagrams in this toolkit</a:t>
            </a:r>
          </a:p>
        </p:txBody>
      </p:sp>
      <p:sp>
        <p:nvSpPr>
          <p:cNvPr id="2" name="Title 1">
            <a:extLst>
              <a:ext uri="{FF2B5EF4-FFF2-40B4-BE49-F238E27FC236}">
                <a16:creationId xmlns:a16="http://schemas.microsoft.com/office/drawing/2014/main" id="{FB57C033-8DC6-FFA2-EB60-9B55B93092BD}"/>
              </a:ext>
            </a:extLst>
          </p:cNvPr>
          <p:cNvSpPr>
            <a:spLocks noGrp="1"/>
          </p:cNvSpPr>
          <p:nvPr>
            <p:ph type="ctrTitle"/>
          </p:nvPr>
        </p:nvSpPr>
        <p:spPr>
          <a:xfrm>
            <a:off x="511175" y="498475"/>
            <a:ext cx="7502525" cy="1054100"/>
          </a:xfrm>
        </p:spPr>
        <p:txBody>
          <a:bodyPr vert="horz" lIns="0" tIns="0" rIns="0" bIns="0" rtlCol="0" anchor="t">
            <a:normAutofit/>
          </a:bodyPr>
          <a:lstStyle/>
          <a:p>
            <a:r>
              <a:rPr lang="en-US" kern="1200">
                <a:latin typeface="+mj-lt"/>
                <a:ea typeface="+mj-ea"/>
                <a:cs typeface="+mj-cs"/>
              </a:rPr>
              <a:t>Putting Together All the Parts for a Working System</a:t>
            </a:r>
          </a:p>
        </p:txBody>
      </p:sp>
    </p:spTree>
    <p:extLst>
      <p:ext uri="{BB962C8B-B14F-4D97-AF65-F5344CB8AC3E}">
        <p14:creationId xmlns:p14="http://schemas.microsoft.com/office/powerpoint/2010/main" val="364701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78C2A-AFA1-7389-65FB-A5308C0D05EC}"/>
              </a:ext>
            </a:extLst>
          </p:cNvPr>
          <p:cNvSpPr>
            <a:spLocks noGrp="1"/>
          </p:cNvSpPr>
          <p:nvPr>
            <p:ph type="title"/>
          </p:nvPr>
        </p:nvSpPr>
        <p:spPr>
          <a:xfrm>
            <a:off x="477837" y="371956"/>
            <a:ext cx="10704513" cy="1000278"/>
          </a:xfrm>
        </p:spPr>
        <p:txBody>
          <a:bodyPr/>
          <a:lstStyle/>
          <a:p>
            <a:r>
              <a:rPr lang="en-GB"/>
              <a:t>A Real-World Example of a Complete CE System</a:t>
            </a:r>
          </a:p>
        </p:txBody>
      </p:sp>
      <p:sp>
        <p:nvSpPr>
          <p:cNvPr id="3" name="Content Placeholder 2">
            <a:extLst>
              <a:ext uri="{FF2B5EF4-FFF2-40B4-BE49-F238E27FC236}">
                <a16:creationId xmlns:a16="http://schemas.microsoft.com/office/drawing/2014/main" id="{25FA0BFA-636D-430B-F8C6-BB62FD2A30DB}"/>
              </a:ext>
            </a:extLst>
          </p:cNvPr>
          <p:cNvSpPr>
            <a:spLocks noGrp="1"/>
          </p:cNvSpPr>
          <p:nvPr>
            <p:ph idx="1"/>
          </p:nvPr>
        </p:nvSpPr>
        <p:spPr>
          <a:xfrm>
            <a:off x="713422" y="3618706"/>
            <a:ext cx="3617277" cy="1689894"/>
          </a:xfrm>
        </p:spPr>
        <p:txBody>
          <a:bodyPr/>
          <a:lstStyle/>
          <a:p>
            <a:pPr marL="0" indent="0">
              <a:buNone/>
            </a:pPr>
            <a:r>
              <a:rPr lang="en-GB" sz="1800"/>
              <a:t>Here is an example of a real-world Circular Economy system that collects plastic from a large refugee camp, processes the material, and then sells it to a bulk plastic buyer.   </a:t>
            </a:r>
          </a:p>
        </p:txBody>
      </p:sp>
      <p:pic>
        <p:nvPicPr>
          <p:cNvPr id="4" name="Picture 3">
            <a:extLst>
              <a:ext uri="{FF2B5EF4-FFF2-40B4-BE49-F238E27FC236}">
                <a16:creationId xmlns:a16="http://schemas.microsoft.com/office/drawing/2014/main" id="{4A24E9B7-AD10-2A8B-AD9C-0C4B3A4A8B67}"/>
              </a:ext>
            </a:extLst>
          </p:cNvPr>
          <p:cNvPicPr>
            <a:picLocks noChangeAspect="1"/>
          </p:cNvPicPr>
          <p:nvPr/>
        </p:nvPicPr>
        <p:blipFill>
          <a:blip r:embed="rId2"/>
          <a:stretch>
            <a:fillRect/>
          </a:stretch>
        </p:blipFill>
        <p:spPr>
          <a:xfrm>
            <a:off x="4229251" y="1091780"/>
            <a:ext cx="7605714" cy="5612215"/>
          </a:xfrm>
          <a:prstGeom prst="rect">
            <a:avLst/>
          </a:prstGeom>
        </p:spPr>
      </p:pic>
    </p:spTree>
    <p:extLst>
      <p:ext uri="{BB962C8B-B14F-4D97-AF65-F5344CB8AC3E}">
        <p14:creationId xmlns:p14="http://schemas.microsoft.com/office/powerpoint/2010/main" val="27533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C11EE-4D22-1791-CF16-C4F3CB41C041}"/>
            </a:ext>
          </a:extLst>
        </p:cNvPr>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887FE577-73DB-9268-82C7-ACF74A3C4DB4}"/>
              </a:ext>
            </a:extLst>
          </p:cNvPr>
          <p:cNvGraphicFramePr/>
          <p:nvPr>
            <p:extLst>
              <p:ext uri="{D42A27DB-BD31-4B8C-83A1-F6EECF244321}">
                <p14:modId xmlns:p14="http://schemas.microsoft.com/office/powerpoint/2010/main" val="4115607131"/>
              </p:ext>
            </p:extLst>
          </p:nvPr>
        </p:nvGraphicFramePr>
        <p:xfrm>
          <a:off x="944580" y="2339239"/>
          <a:ext cx="8314155" cy="2792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3">
            <a:extLst>
              <a:ext uri="{FF2B5EF4-FFF2-40B4-BE49-F238E27FC236}">
                <a16:creationId xmlns:a16="http://schemas.microsoft.com/office/drawing/2014/main" id="{4F0E7C6F-C162-6171-E94D-7E39903D3919}"/>
              </a:ext>
            </a:extLst>
          </p:cNvPr>
          <p:cNvSpPr txBox="1">
            <a:spLocks/>
          </p:cNvSpPr>
          <p:nvPr/>
        </p:nvSpPr>
        <p:spPr>
          <a:xfrm>
            <a:off x="324767" y="422140"/>
            <a:ext cx="11313866" cy="756361"/>
          </a:xfrm>
          <a:prstGeom prst="rect">
            <a:avLst/>
          </a:prstGeom>
        </p:spPr>
        <p:txBody>
          <a:bodyPr vert="horz" lIns="0" tIns="0" rIns="0" bIns="0" rtlCol="0" anchor="t">
            <a:noAutofit/>
          </a:bodyPr>
          <a:lstStyle>
            <a:lvl1pPr algn="l" defTabSz="914446" rtl="0" eaLnBrk="1" latinLnBrk="0" hangingPunct="1">
              <a:lnSpc>
                <a:spcPct val="101000"/>
              </a:lnSpc>
              <a:spcBef>
                <a:spcPct val="0"/>
              </a:spcBef>
              <a:buNone/>
              <a:defRPr sz="4001" kern="1200">
                <a:solidFill>
                  <a:schemeClr val="tx1"/>
                </a:solidFill>
                <a:latin typeface="+mj-lt"/>
                <a:ea typeface="+mj-ea"/>
                <a:cs typeface="+mj-cs"/>
              </a:defRPr>
            </a:lvl1pPr>
          </a:lstStyle>
          <a:p>
            <a:r>
              <a:rPr lang="en-GB" sz="3600" b="1"/>
              <a:t>1.3 – Value of Circular Economy in Humanitarian Contexts</a:t>
            </a:r>
            <a:endParaRPr lang="en-NO" sz="3600" b="1"/>
          </a:p>
        </p:txBody>
      </p:sp>
    </p:spTree>
    <p:extLst>
      <p:ext uri="{BB962C8B-B14F-4D97-AF65-F5344CB8AC3E}">
        <p14:creationId xmlns:p14="http://schemas.microsoft.com/office/powerpoint/2010/main" val="107166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1C42F-5E23-2AE5-3953-68B7D23F0765}"/>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3DB57F65-4B2D-8590-D8A6-AE6FC8B7EC8B}"/>
              </a:ext>
            </a:extLst>
          </p:cNvPr>
          <p:cNvGrpSpPr/>
          <p:nvPr/>
        </p:nvGrpSpPr>
        <p:grpSpPr>
          <a:xfrm>
            <a:off x="1292471" y="1538527"/>
            <a:ext cx="3818367" cy="531365"/>
            <a:chOff x="8111051" y="1367620"/>
            <a:chExt cx="1688982" cy="531365"/>
          </a:xfrm>
          <a:solidFill>
            <a:srgbClr val="7F7F7F"/>
          </a:solidFill>
        </p:grpSpPr>
        <p:sp>
          <p:nvSpPr>
            <p:cNvPr id="11" name="Rounded Rectangle 10">
              <a:extLst>
                <a:ext uri="{FF2B5EF4-FFF2-40B4-BE49-F238E27FC236}">
                  <a16:creationId xmlns:a16="http://schemas.microsoft.com/office/drawing/2014/main" id="{065FAE98-1A76-879F-7297-94B594DC3A5A}"/>
                </a:ext>
              </a:extLst>
            </p:cNvPr>
            <p:cNvSpPr/>
            <p:nvPr/>
          </p:nvSpPr>
          <p:spPr>
            <a:xfrm>
              <a:off x="8111051" y="1367620"/>
              <a:ext cx="1688982" cy="53136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Rounded Rectangle 4">
              <a:extLst>
                <a:ext uri="{FF2B5EF4-FFF2-40B4-BE49-F238E27FC236}">
                  <a16:creationId xmlns:a16="http://schemas.microsoft.com/office/drawing/2014/main" id="{2B080D64-4DC0-2949-47BC-88F239480558}"/>
                </a:ext>
              </a:extLst>
            </p:cNvPr>
            <p:cNvSpPr txBox="1"/>
            <p:nvPr/>
          </p:nvSpPr>
          <p:spPr>
            <a:xfrm>
              <a:off x="8136990" y="1393559"/>
              <a:ext cx="1637104" cy="4794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800" b="1">
                  <a:latin typeface="+mj-lt"/>
                </a:rPr>
                <a:t>R</a:t>
              </a:r>
              <a:r>
                <a:rPr lang="en-GB" sz="1800" b="1" kern="1200">
                  <a:latin typeface="+mj-lt"/>
                </a:rPr>
                <a:t>egulatory compliance</a:t>
              </a:r>
            </a:p>
          </p:txBody>
        </p:sp>
      </p:grpSp>
      <p:grpSp>
        <p:nvGrpSpPr>
          <p:cNvPr id="16" name="Group 15">
            <a:extLst>
              <a:ext uri="{FF2B5EF4-FFF2-40B4-BE49-F238E27FC236}">
                <a16:creationId xmlns:a16="http://schemas.microsoft.com/office/drawing/2014/main" id="{ACB78BFD-6CB6-1D42-5025-4B1D99B162F1}"/>
              </a:ext>
            </a:extLst>
          </p:cNvPr>
          <p:cNvGrpSpPr/>
          <p:nvPr/>
        </p:nvGrpSpPr>
        <p:grpSpPr>
          <a:xfrm>
            <a:off x="7015309" y="1561563"/>
            <a:ext cx="3825578" cy="533648"/>
            <a:chOff x="3936038" y="1365337"/>
            <a:chExt cx="1692172" cy="533648"/>
          </a:xfrm>
          <a:solidFill>
            <a:srgbClr val="7F7F7F"/>
          </a:solidFill>
        </p:grpSpPr>
        <p:sp>
          <p:nvSpPr>
            <p:cNvPr id="17" name="Rounded Rectangle 16">
              <a:extLst>
                <a:ext uri="{FF2B5EF4-FFF2-40B4-BE49-F238E27FC236}">
                  <a16:creationId xmlns:a16="http://schemas.microsoft.com/office/drawing/2014/main" id="{78AD4963-D092-D73D-E2F3-610919993E9C}"/>
                </a:ext>
              </a:extLst>
            </p:cNvPr>
            <p:cNvSpPr/>
            <p:nvPr/>
          </p:nvSpPr>
          <p:spPr>
            <a:xfrm>
              <a:off x="3936038" y="1367620"/>
              <a:ext cx="1688982" cy="53136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8" name="Rounded Rectangle 4">
              <a:extLst>
                <a:ext uri="{FF2B5EF4-FFF2-40B4-BE49-F238E27FC236}">
                  <a16:creationId xmlns:a16="http://schemas.microsoft.com/office/drawing/2014/main" id="{97C9DAC0-E896-2CC9-6844-501F64D19141}"/>
                </a:ext>
              </a:extLst>
            </p:cNvPr>
            <p:cNvSpPr txBox="1"/>
            <p:nvPr/>
          </p:nvSpPr>
          <p:spPr>
            <a:xfrm>
              <a:off x="3991106" y="1365337"/>
              <a:ext cx="1637104" cy="4794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800" b="1" kern="1200"/>
                <a:t>Income-generation</a:t>
              </a:r>
            </a:p>
          </p:txBody>
        </p:sp>
      </p:grpSp>
      <p:sp>
        <p:nvSpPr>
          <p:cNvPr id="8" name="TextBox 7">
            <a:extLst>
              <a:ext uri="{FF2B5EF4-FFF2-40B4-BE49-F238E27FC236}">
                <a16:creationId xmlns:a16="http://schemas.microsoft.com/office/drawing/2014/main" id="{103D8576-C906-E31C-137B-9B5F27539284}"/>
              </a:ext>
            </a:extLst>
          </p:cNvPr>
          <p:cNvSpPr txBox="1"/>
          <p:nvPr/>
        </p:nvSpPr>
        <p:spPr>
          <a:xfrm>
            <a:off x="783125" y="2321703"/>
            <a:ext cx="5057398" cy="3216265"/>
          </a:xfrm>
          <a:prstGeom prst="rect">
            <a:avLst/>
          </a:prstGeom>
          <a:noFill/>
          <a:ln>
            <a:noFill/>
          </a:ln>
        </p:spPr>
        <p:txBody>
          <a:bodyPr wrap="square" lIns="91440" tIns="45720" rIns="91440" bIns="45720" rtlCol="0" anchor="t">
            <a:spAutoFit/>
          </a:bodyPr>
          <a:lstStyle/>
          <a:p>
            <a:pPr marL="342900" indent="-342900">
              <a:spcAft>
                <a:spcPts val="600"/>
              </a:spcAft>
              <a:buFont typeface="+mj-lt"/>
              <a:buAutoNum type="arabicPeriod"/>
            </a:pPr>
            <a:r>
              <a:rPr lang="en-GB" sz="1800" b="0" i="0" u="none" strike="noStrike">
                <a:solidFill>
                  <a:srgbClr val="000000"/>
                </a:solidFill>
                <a:effectLst/>
                <a:ea typeface="Helvetica Neue" panose="02000503000000020004" pitchFamily="2" charset="0"/>
                <a:cs typeface="Helvetica Neue" panose="02000503000000020004" pitchFamily="2" charset="0"/>
              </a:rPr>
              <a:t>Around the world, policies that promote CE practices are becoming increasingly common. </a:t>
            </a:r>
            <a:r>
              <a:rPr lang="en-GB" sz="1800">
                <a:solidFill>
                  <a:srgbClr val="000000"/>
                </a:solidFill>
                <a:ea typeface="Helvetica Neue" panose="02000503000000020004" pitchFamily="2" charset="0"/>
                <a:cs typeface="Helvetica Neue" panose="02000503000000020004" pitchFamily="2" charset="0"/>
              </a:rPr>
              <a:t>For example, there are bans on single-use plastic items, incentives which promote sustainable design, and rules that extend the producer’s responsibility to enable the repair or disposal of their products.</a:t>
            </a:r>
            <a:endParaRPr lang="en-US"/>
          </a:p>
          <a:p>
            <a:pPr marL="342900" indent="-342900">
              <a:buFont typeface="+mj-lt"/>
              <a:buAutoNum type="arabicPeriod"/>
            </a:pPr>
            <a:r>
              <a:rPr lang="en-GB" sz="1800" b="0" i="0" u="none" strike="noStrike">
                <a:solidFill>
                  <a:srgbClr val="000000"/>
                </a:solidFill>
                <a:effectLst/>
                <a:ea typeface="Helvetica Neue" panose="02000503000000020004" pitchFamily="2" charset="0"/>
                <a:cs typeface="Helvetica Neue" panose="02000503000000020004" pitchFamily="2" charset="0"/>
              </a:rPr>
              <a:t>Adopting CE practices can be an important way of complying with regulations, benefit from incentives, and build an organization’s reputation as a responsible world actor. </a:t>
            </a:r>
          </a:p>
        </p:txBody>
      </p:sp>
      <p:sp>
        <p:nvSpPr>
          <p:cNvPr id="9" name="TextBox 8">
            <a:extLst>
              <a:ext uri="{FF2B5EF4-FFF2-40B4-BE49-F238E27FC236}">
                <a16:creationId xmlns:a16="http://schemas.microsoft.com/office/drawing/2014/main" id="{B46E150B-4D39-E246-31F6-D944345D090C}"/>
              </a:ext>
            </a:extLst>
          </p:cNvPr>
          <p:cNvSpPr txBox="1"/>
          <p:nvPr/>
        </p:nvSpPr>
        <p:spPr>
          <a:xfrm>
            <a:off x="6464131" y="2629845"/>
            <a:ext cx="5057398" cy="2385268"/>
          </a:xfrm>
          <a:prstGeom prst="rect">
            <a:avLst/>
          </a:prstGeom>
          <a:noFill/>
          <a:ln>
            <a:noFill/>
          </a:ln>
        </p:spPr>
        <p:txBody>
          <a:bodyPr wrap="square" lIns="91440" tIns="45720" rIns="91440" bIns="45720" rtlCol="0" anchor="t">
            <a:spAutoFit/>
          </a:bodyPr>
          <a:lstStyle/>
          <a:p>
            <a:pPr marL="342900" indent="-342900">
              <a:spcAft>
                <a:spcPts val="600"/>
              </a:spcAft>
              <a:buFont typeface="+mj-lt"/>
              <a:buAutoNum type="arabicPeriod" startAt="3"/>
            </a:pPr>
            <a:r>
              <a:rPr lang="en-GB" sz="1800">
                <a:solidFill>
                  <a:srgbClr val="000000"/>
                </a:solidFill>
                <a:ea typeface="Helvetica Neue" panose="02000503000000020004" pitchFamily="2" charset="0"/>
                <a:cs typeface="Helvetica Neue" panose="02000503000000020004" pitchFamily="2" charset="0"/>
              </a:rPr>
              <a:t>CE can support local </a:t>
            </a:r>
            <a:r>
              <a:rPr lang="en-GB" sz="1800" b="0" i="0" u="none" strike="noStrike">
                <a:solidFill>
                  <a:srgbClr val="000000"/>
                </a:solidFill>
                <a:effectLst/>
                <a:ea typeface="Helvetica Neue" panose="02000503000000020004" pitchFamily="2" charset="0"/>
                <a:cs typeface="Helvetica Neue" panose="02000503000000020004" pitchFamily="2" charset="0"/>
              </a:rPr>
              <a:t>economic opportunities – it can provide a basis for jobs and skills training, as well as income-generating opportunities.</a:t>
            </a:r>
            <a:endParaRPr lang="en-GB" sz="1800" b="0" i="0" u="none" strike="noStrike">
              <a:effectLst/>
              <a:ea typeface="Helvetica Neue" panose="02000503000000020004" pitchFamily="2" charset="0"/>
              <a:cs typeface="Helvetica Neue" panose="02000503000000020004" pitchFamily="2" charset="0"/>
            </a:endParaRPr>
          </a:p>
          <a:p>
            <a:pPr marL="342900" indent="-342900">
              <a:spcAft>
                <a:spcPts val="600"/>
              </a:spcAft>
              <a:buFont typeface="+mj-lt"/>
              <a:buAutoNum type="arabicPeriod" startAt="3"/>
            </a:pPr>
            <a:r>
              <a:rPr lang="en-GB" sz="1800" b="0" i="0" u="none" strike="noStrike">
                <a:solidFill>
                  <a:srgbClr val="000000"/>
                </a:solidFill>
                <a:effectLst/>
                <a:ea typeface="Helvetica Neue" panose="02000503000000020004" pitchFamily="2" charset="0"/>
                <a:cs typeface="Helvetica Neue" panose="02000503000000020004" pitchFamily="2" charset="0"/>
              </a:rPr>
              <a:t>Common CE practices such as product repair, refurbishment, recycling and improving waste management create jobs within local communities.</a:t>
            </a:r>
          </a:p>
        </p:txBody>
      </p:sp>
      <p:sp>
        <p:nvSpPr>
          <p:cNvPr id="7" name="Title 1">
            <a:extLst>
              <a:ext uri="{FF2B5EF4-FFF2-40B4-BE49-F238E27FC236}">
                <a16:creationId xmlns:a16="http://schemas.microsoft.com/office/drawing/2014/main" id="{35304EA0-697B-9426-A98A-BF42EDBA7AEE}"/>
              </a:ext>
            </a:extLst>
          </p:cNvPr>
          <p:cNvSpPr txBox="1">
            <a:spLocks/>
          </p:cNvSpPr>
          <p:nvPr/>
        </p:nvSpPr>
        <p:spPr>
          <a:xfrm>
            <a:off x="339146" y="318696"/>
            <a:ext cx="12249971" cy="1000278"/>
          </a:xfrm>
          <a:prstGeom prst="rect">
            <a:avLst/>
          </a:prstGeom>
        </p:spPr>
        <p:txBody>
          <a:bodyPr vert="horz" lIns="0" tIns="0" rIns="0" bIns="0" rtlCol="0" anchor="t">
            <a:noAutofit/>
          </a:bodyPr>
          <a:lstStyle>
            <a:lvl1pPr algn="l" defTabSz="914446" rtl="0" eaLnBrk="1" latinLnBrk="0" hangingPunct="1">
              <a:lnSpc>
                <a:spcPct val="101000"/>
              </a:lnSpc>
              <a:spcBef>
                <a:spcPct val="0"/>
              </a:spcBef>
              <a:buNone/>
              <a:defRPr sz="4001" kern="1200">
                <a:solidFill>
                  <a:schemeClr val="tx1"/>
                </a:solidFill>
                <a:latin typeface="+mj-lt"/>
                <a:ea typeface="+mj-ea"/>
                <a:cs typeface="+mj-cs"/>
              </a:defRPr>
            </a:lvl1pPr>
          </a:lstStyle>
          <a:p>
            <a:r>
              <a:rPr lang="en-US" sz="3600"/>
              <a:t>Four ways to make the general case for circular economies</a:t>
            </a:r>
          </a:p>
        </p:txBody>
      </p:sp>
      <p:sp>
        <p:nvSpPr>
          <p:cNvPr id="13" name="Rounded Rectangle 12">
            <a:extLst>
              <a:ext uri="{FF2B5EF4-FFF2-40B4-BE49-F238E27FC236}">
                <a16:creationId xmlns:a16="http://schemas.microsoft.com/office/drawing/2014/main" id="{08A2418D-191A-2D43-B663-2005129ACE8F}"/>
              </a:ext>
            </a:extLst>
          </p:cNvPr>
          <p:cNvSpPr/>
          <p:nvPr/>
        </p:nvSpPr>
        <p:spPr>
          <a:xfrm>
            <a:off x="3626069" y="5791350"/>
            <a:ext cx="4939862" cy="62565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A single CE program can deliver value in all four of </a:t>
            </a:r>
          </a:p>
          <a:p>
            <a:pPr algn="ctr"/>
            <a:r>
              <a:rPr lang="en-GB" sz="1600">
                <a:solidFill>
                  <a:schemeClr val="tx1"/>
                </a:solidFill>
              </a:rPr>
              <a:t>these areas.  So, CE can be Win-Win-Win-Win.</a:t>
            </a:r>
          </a:p>
        </p:txBody>
      </p:sp>
    </p:spTree>
    <p:extLst>
      <p:ext uri="{BB962C8B-B14F-4D97-AF65-F5344CB8AC3E}">
        <p14:creationId xmlns:p14="http://schemas.microsoft.com/office/powerpoint/2010/main" val="173831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797C5-4986-196A-0809-A36846F6DA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B8BB2-EA91-D90D-2B7F-DAD70561E07B}"/>
              </a:ext>
            </a:extLst>
          </p:cNvPr>
          <p:cNvSpPr>
            <a:spLocks noGrp="1"/>
          </p:cNvSpPr>
          <p:nvPr>
            <p:ph type="title"/>
          </p:nvPr>
        </p:nvSpPr>
        <p:spPr>
          <a:xfrm>
            <a:off x="674744" y="308164"/>
            <a:ext cx="12279017" cy="1325563"/>
          </a:xfrm>
        </p:spPr>
        <p:txBody>
          <a:bodyPr/>
          <a:lstStyle/>
          <a:p>
            <a:r>
              <a:rPr lang="en-US" sz="3600"/>
              <a:t>Making the case for CE in a humanitarian crisis context</a:t>
            </a:r>
          </a:p>
        </p:txBody>
      </p:sp>
      <p:sp>
        <p:nvSpPr>
          <p:cNvPr id="3" name="Content Placeholder 2">
            <a:extLst>
              <a:ext uri="{FF2B5EF4-FFF2-40B4-BE49-F238E27FC236}">
                <a16:creationId xmlns:a16="http://schemas.microsoft.com/office/drawing/2014/main" id="{BB39D0AD-F29B-E7F3-51E0-EF5D314BEA72}"/>
              </a:ext>
            </a:extLst>
          </p:cNvPr>
          <p:cNvSpPr>
            <a:spLocks noGrp="1"/>
          </p:cNvSpPr>
          <p:nvPr>
            <p:ph idx="1"/>
          </p:nvPr>
        </p:nvSpPr>
        <p:spPr>
          <a:xfrm>
            <a:off x="1103900" y="1329526"/>
            <a:ext cx="10212944" cy="977899"/>
          </a:xfrm>
        </p:spPr>
        <p:txBody>
          <a:bodyPr/>
          <a:lstStyle/>
          <a:p>
            <a:pPr marL="0" indent="0">
              <a:spcAft>
                <a:spcPts val="600"/>
              </a:spcAft>
              <a:buNone/>
            </a:pPr>
            <a:r>
              <a:rPr lang="en-US" sz="1800">
                <a:effectLst/>
                <a:ea typeface="Aptos" panose="020B0004020202020204" pitchFamily="34" charset="0"/>
                <a:cs typeface="Times New Roman" panose="02020603050405020304" pitchFamily="18" charset="0"/>
              </a:rPr>
              <a:t>CE strategies are a growing part of the Humanitarian actors’ toolkit for dealing with complex crises. Humanitarian crisis contexts present complex challenges which can be addressed with CE strategies. Here are five </a:t>
            </a:r>
            <a:r>
              <a:rPr lang="en-US" sz="1800">
                <a:ea typeface="Aptos" panose="020B0004020202020204" pitchFamily="34" charset="0"/>
                <a:cs typeface="Times New Roman" panose="02020603050405020304" pitchFamily="18" charset="0"/>
              </a:rPr>
              <a:t>ways that you can make </a:t>
            </a:r>
            <a:r>
              <a:rPr lang="en-US" sz="1800">
                <a:effectLst/>
                <a:ea typeface="Aptos" panose="020B0004020202020204" pitchFamily="34" charset="0"/>
                <a:cs typeface="Times New Roman" panose="02020603050405020304" pitchFamily="18" charset="0"/>
              </a:rPr>
              <a:t> the case for CE in humanitarian action:</a:t>
            </a:r>
            <a:endParaRPr lang="en-US"/>
          </a:p>
        </p:txBody>
      </p:sp>
      <p:sp>
        <p:nvSpPr>
          <p:cNvPr id="10" name="Rounded Rectangle 9">
            <a:extLst>
              <a:ext uri="{FF2B5EF4-FFF2-40B4-BE49-F238E27FC236}">
                <a16:creationId xmlns:a16="http://schemas.microsoft.com/office/drawing/2014/main" id="{41452F3F-54F3-BE6F-F55E-970A7E017FAB}"/>
              </a:ext>
            </a:extLst>
          </p:cNvPr>
          <p:cNvSpPr/>
          <p:nvPr/>
        </p:nvSpPr>
        <p:spPr>
          <a:xfrm>
            <a:off x="749883" y="2493548"/>
            <a:ext cx="5247155" cy="1508166"/>
          </a:xfrm>
          <a:prstGeom prst="roundRect">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i="0" u="none" strike="noStrike">
                <a:ln>
                  <a:solidFill>
                    <a:schemeClr val="bg1"/>
                  </a:solidFill>
                </a:ln>
                <a:solidFill>
                  <a:schemeClr val="bg1"/>
                </a:solidFill>
                <a:effectLst/>
                <a:ea typeface="Helvetica Neue" panose="02000503000000020004" pitchFamily="2" charset="0"/>
                <a:cs typeface="Helvetica Neue" panose="02000503000000020004" pitchFamily="2" charset="0"/>
              </a:rPr>
              <a:t>1) Livelihoods / economic </a:t>
            </a:r>
            <a:r>
              <a:rPr lang="en-GB" sz="1800" b="1">
                <a:ln>
                  <a:solidFill>
                    <a:schemeClr val="bg1"/>
                  </a:solidFill>
                </a:ln>
                <a:solidFill>
                  <a:schemeClr val="bg1"/>
                </a:solidFill>
                <a:ea typeface="Helvetica Neue" panose="02000503000000020004" pitchFamily="2" charset="0"/>
                <a:cs typeface="Helvetica Neue" panose="02000503000000020004" pitchFamily="2" charset="0"/>
              </a:rPr>
              <a:t>e</a:t>
            </a:r>
            <a:r>
              <a:rPr lang="en-GB" sz="1800" b="1" i="0" u="none" strike="noStrike">
                <a:ln>
                  <a:solidFill>
                    <a:schemeClr val="bg1"/>
                  </a:solidFill>
                </a:ln>
                <a:solidFill>
                  <a:schemeClr val="bg1"/>
                </a:solidFill>
                <a:effectLst/>
                <a:ea typeface="Helvetica Neue" panose="02000503000000020004" pitchFamily="2" charset="0"/>
                <a:cs typeface="Helvetica Neue" panose="02000503000000020004" pitchFamily="2" charset="0"/>
              </a:rPr>
              <a:t>mpowerment: </a:t>
            </a:r>
            <a:r>
              <a:rPr lang="en-US" sz="1800"/>
              <a:t>Those living in refugee camps and other crisis contexts often face limited economic opportunities and difficulty developing their economic resilience.</a:t>
            </a:r>
          </a:p>
        </p:txBody>
      </p:sp>
      <p:sp>
        <p:nvSpPr>
          <p:cNvPr id="12" name="Rounded Rectangle 11">
            <a:extLst>
              <a:ext uri="{FF2B5EF4-FFF2-40B4-BE49-F238E27FC236}">
                <a16:creationId xmlns:a16="http://schemas.microsoft.com/office/drawing/2014/main" id="{864830FC-885D-1BC5-5B39-7E6E72F64970}"/>
              </a:ext>
            </a:extLst>
          </p:cNvPr>
          <p:cNvSpPr/>
          <p:nvPr/>
        </p:nvSpPr>
        <p:spPr>
          <a:xfrm>
            <a:off x="6465088" y="2506112"/>
            <a:ext cx="5018410" cy="1508166"/>
          </a:xfrm>
          <a:prstGeom prst="roundRect">
            <a:avLst/>
          </a:prstGeom>
          <a:solidFill>
            <a:schemeClr val="bg1"/>
          </a:solidFill>
          <a:ln>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GB" sz="1800">
                <a:solidFill>
                  <a:srgbClr val="000000"/>
                </a:solidFill>
                <a:ea typeface="Helvetica Neue" panose="02000503000000020004" pitchFamily="2" charset="0"/>
                <a:cs typeface="Helvetica Neue" panose="02000503000000020004" pitchFamily="2" charset="0"/>
              </a:rPr>
              <a:t>CE strategies can create opportunities for </a:t>
            </a:r>
            <a:r>
              <a:rPr lang="en-GB" sz="1800" i="0" u="none" strike="noStrike">
                <a:solidFill>
                  <a:srgbClr val="000000"/>
                </a:solidFill>
                <a:effectLst/>
                <a:ea typeface="Helvetica Neue" panose="02000503000000020004" pitchFamily="2" charset="0"/>
                <a:cs typeface="Helvetica Neue" panose="02000503000000020004" pitchFamily="2" charset="0"/>
              </a:rPr>
              <a:t>crisis-affected people to build new skills, gain employment or create small businesses or undertake activities that generate income.</a:t>
            </a:r>
            <a:endParaRPr lang="en-GB" sz="1800" i="0" strike="noStrike">
              <a:solidFill>
                <a:srgbClr val="000000"/>
              </a:solidFill>
              <a:effectLst/>
              <a:ea typeface="Helvetica Neue" panose="02000503000000020004" pitchFamily="2" charset="0"/>
              <a:cs typeface="Helvetica Neue" panose="02000503000000020004" pitchFamily="2" charset="0"/>
            </a:endParaRPr>
          </a:p>
        </p:txBody>
      </p:sp>
      <p:cxnSp>
        <p:nvCxnSpPr>
          <p:cNvPr id="15" name="Straight Arrow Connector 14">
            <a:extLst>
              <a:ext uri="{FF2B5EF4-FFF2-40B4-BE49-F238E27FC236}">
                <a16:creationId xmlns:a16="http://schemas.microsoft.com/office/drawing/2014/main" id="{67E5526C-8E77-1CF2-F631-D6D8EFB00D1D}"/>
              </a:ext>
            </a:extLst>
          </p:cNvPr>
          <p:cNvCxnSpPr>
            <a:cxnSpLocks/>
            <a:stCxn id="10" idx="3"/>
            <a:endCxn id="12" idx="1"/>
          </p:cNvCxnSpPr>
          <p:nvPr/>
        </p:nvCxnSpPr>
        <p:spPr>
          <a:xfrm>
            <a:off x="5997038" y="3247631"/>
            <a:ext cx="468050" cy="125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27E55398-C788-A4D8-92EB-166CBCF7A76F}"/>
              </a:ext>
            </a:extLst>
          </p:cNvPr>
          <p:cNvSpPr/>
          <p:nvPr/>
        </p:nvSpPr>
        <p:spPr>
          <a:xfrm>
            <a:off x="6423706" y="4187838"/>
            <a:ext cx="5018410" cy="1508166"/>
          </a:xfrm>
          <a:prstGeom prst="roundRect">
            <a:avLst/>
          </a:prstGeom>
          <a:ln>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GB" sz="1800">
                <a:solidFill>
                  <a:srgbClr val="000000"/>
                </a:solidFill>
                <a:ea typeface="Helvetica Neue" panose="02000503000000020004" pitchFamily="2" charset="0"/>
                <a:cs typeface="Helvetica Neue" panose="02000503000000020004" pitchFamily="2" charset="0"/>
              </a:rPr>
              <a:t>CE strategies can build on local capacity by creating systems that are less reliant on new international inputs, and that help communities to become build resilience and act with greater agency.</a:t>
            </a:r>
          </a:p>
        </p:txBody>
      </p:sp>
      <p:cxnSp>
        <p:nvCxnSpPr>
          <p:cNvPr id="19" name="Straight Arrow Connector 18">
            <a:extLst>
              <a:ext uri="{FF2B5EF4-FFF2-40B4-BE49-F238E27FC236}">
                <a16:creationId xmlns:a16="http://schemas.microsoft.com/office/drawing/2014/main" id="{7E847318-2F07-C07A-484C-A4BAD6518FFC}"/>
              </a:ext>
            </a:extLst>
          </p:cNvPr>
          <p:cNvCxnSpPr>
            <a:cxnSpLocks/>
            <a:stCxn id="22" idx="3"/>
            <a:endCxn id="18" idx="1"/>
          </p:cNvCxnSpPr>
          <p:nvPr/>
        </p:nvCxnSpPr>
        <p:spPr>
          <a:xfrm>
            <a:off x="5997038" y="4941921"/>
            <a:ext cx="42666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53CD760D-3238-C065-626D-1A0BEA3BF058}"/>
              </a:ext>
            </a:extLst>
          </p:cNvPr>
          <p:cNvSpPr/>
          <p:nvPr/>
        </p:nvSpPr>
        <p:spPr>
          <a:xfrm>
            <a:off x="749884" y="4187838"/>
            <a:ext cx="5247154" cy="1508166"/>
          </a:xfrm>
          <a:prstGeom prst="roundRect">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i="0" u="none" strike="noStrike">
                <a:ln>
                  <a:solidFill>
                    <a:schemeClr val="bg1"/>
                  </a:solidFill>
                </a:ln>
                <a:solidFill>
                  <a:schemeClr val="bg1"/>
                </a:solidFill>
                <a:effectLst/>
                <a:ea typeface="Helvetica Neue" panose="02000503000000020004" pitchFamily="2" charset="0"/>
                <a:cs typeface="Helvetica Neue" panose="02000503000000020004" pitchFamily="2" charset="0"/>
              </a:rPr>
              <a:t>2) Community resilience: </a:t>
            </a:r>
            <a:r>
              <a:rPr lang="en-US" sz="1800"/>
              <a:t>Humanitarian responses to crises often implement global approaches that are not led by the local community.  Aid actors may bring in  supplies that undermine local capacity.</a:t>
            </a:r>
          </a:p>
        </p:txBody>
      </p:sp>
    </p:spTree>
    <p:extLst>
      <p:ext uri="{BB962C8B-B14F-4D97-AF65-F5344CB8AC3E}">
        <p14:creationId xmlns:p14="http://schemas.microsoft.com/office/powerpoint/2010/main" val="348444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C07D7-6F91-9DD8-A175-E1229E9668C5}"/>
            </a:ext>
          </a:extLst>
        </p:cNvPr>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B6032A4B-4B90-05C6-F1B3-4801D8162D32}"/>
              </a:ext>
            </a:extLst>
          </p:cNvPr>
          <p:cNvGraphicFramePr/>
          <p:nvPr>
            <p:extLst>
              <p:ext uri="{D42A27DB-BD31-4B8C-83A1-F6EECF244321}">
                <p14:modId xmlns:p14="http://schemas.microsoft.com/office/powerpoint/2010/main" val="209322674"/>
              </p:ext>
            </p:extLst>
          </p:nvPr>
        </p:nvGraphicFramePr>
        <p:xfrm>
          <a:off x="944580" y="2339239"/>
          <a:ext cx="8314155" cy="2792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3">
            <a:extLst>
              <a:ext uri="{FF2B5EF4-FFF2-40B4-BE49-F238E27FC236}">
                <a16:creationId xmlns:a16="http://schemas.microsoft.com/office/drawing/2014/main" id="{619EAD2D-615A-0385-228A-33910BD34298}"/>
              </a:ext>
            </a:extLst>
          </p:cNvPr>
          <p:cNvSpPr txBox="1">
            <a:spLocks/>
          </p:cNvSpPr>
          <p:nvPr/>
        </p:nvSpPr>
        <p:spPr>
          <a:xfrm>
            <a:off x="665180" y="460695"/>
            <a:ext cx="11356727" cy="756361"/>
          </a:xfrm>
          <a:prstGeom prst="rect">
            <a:avLst/>
          </a:prstGeom>
        </p:spPr>
        <p:txBody>
          <a:bodyPr vert="horz" lIns="0" tIns="0" rIns="0" bIns="0" rtlCol="0" anchor="t">
            <a:noAutofit/>
          </a:bodyPr>
          <a:lstStyle>
            <a:lvl1pPr algn="l" defTabSz="914446" rtl="0" eaLnBrk="1" latinLnBrk="0" hangingPunct="1">
              <a:lnSpc>
                <a:spcPct val="101000"/>
              </a:lnSpc>
              <a:spcBef>
                <a:spcPct val="0"/>
              </a:spcBef>
              <a:buNone/>
              <a:defRPr sz="4001" kern="1200">
                <a:solidFill>
                  <a:schemeClr val="tx1"/>
                </a:solidFill>
                <a:latin typeface="+mj-lt"/>
                <a:ea typeface="+mj-ea"/>
                <a:cs typeface="+mj-cs"/>
              </a:defRPr>
            </a:lvl1pPr>
          </a:lstStyle>
          <a:p>
            <a:r>
              <a:rPr lang="en-GB" sz="3600" b="1"/>
              <a:t>1.4 – Revenue Generation and a Summary of Terms</a:t>
            </a:r>
            <a:endParaRPr lang="en-NO" sz="3600" b="1"/>
          </a:p>
        </p:txBody>
      </p:sp>
    </p:spTree>
    <p:extLst>
      <p:ext uri="{BB962C8B-B14F-4D97-AF65-F5344CB8AC3E}">
        <p14:creationId xmlns:p14="http://schemas.microsoft.com/office/powerpoint/2010/main" val="76731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3" name="Picture 2">
            <a:extLst>
              <a:ext uri="{FF2B5EF4-FFF2-40B4-BE49-F238E27FC236}">
                <a16:creationId xmlns:a16="http://schemas.microsoft.com/office/drawing/2014/main" id="{3631D68E-79B7-B2BC-1397-D3DA02BC32A2}"/>
              </a:ext>
            </a:extLst>
          </p:cNvPr>
          <p:cNvPicPr>
            <a:picLocks noChangeAspect="1"/>
          </p:cNvPicPr>
          <p:nvPr/>
        </p:nvPicPr>
        <p:blipFill>
          <a:blip r:embed="rId3"/>
          <a:stretch>
            <a:fillRect/>
          </a:stretch>
        </p:blipFill>
        <p:spPr>
          <a:xfrm>
            <a:off x="6397147" y="208556"/>
            <a:ext cx="5794853" cy="6027979"/>
          </a:xfrm>
          <a:prstGeom prst="rect">
            <a:avLst/>
          </a:prstGeom>
          <a:noFill/>
        </p:spPr>
      </p:pic>
      <p:sp>
        <p:nvSpPr>
          <p:cNvPr id="138" name="Google Shape;138;p20"/>
          <p:cNvSpPr txBox="1"/>
          <p:nvPr/>
        </p:nvSpPr>
        <p:spPr>
          <a:xfrm>
            <a:off x="511175" y="2015067"/>
            <a:ext cx="5093758" cy="3911600"/>
          </a:xfrm>
          <a:prstGeom prst="rect">
            <a:avLst/>
          </a:prstGeom>
        </p:spPr>
        <p:txBody>
          <a:bodyPr spcFirstLastPara="1" vert="horz" lIns="0" tIns="0" rIns="0" bIns="0" rtlCol="0" anchorCtr="0">
            <a:normAutofit fontScale="85000" lnSpcReduction="20000"/>
          </a:bodyPr>
          <a:lstStyle/>
          <a:p>
            <a:pPr marR="0" lvl="0" defTabSz="914446">
              <a:lnSpc>
                <a:spcPct val="98000"/>
              </a:lnSpc>
              <a:spcBef>
                <a:spcPts val="1050"/>
              </a:spcBef>
              <a:spcAft>
                <a:spcPts val="0"/>
              </a:spcAft>
            </a:pPr>
            <a:r>
              <a:rPr lang="en-US" sz="1500" b="1"/>
              <a:t>Revenue generation is needed to implement and operate a working CE business model.  </a:t>
            </a:r>
            <a:r>
              <a:rPr lang="en-US" sz="1500"/>
              <a:t>Each source of revenue has three key elements. </a:t>
            </a:r>
          </a:p>
          <a:p>
            <a:pPr marL="168309" marR="0" lvl="0" indent="-168309" defTabSz="914446">
              <a:lnSpc>
                <a:spcPct val="98000"/>
              </a:lnSpc>
              <a:spcBef>
                <a:spcPts val="1050"/>
              </a:spcBef>
              <a:spcAft>
                <a:spcPts val="0"/>
              </a:spcAft>
              <a:buFont typeface="Innovation Norway" panose="020B0500030000000000" pitchFamily="34" charset="0"/>
              <a:buChar char="•"/>
            </a:pPr>
            <a:endParaRPr lang="en-US" sz="1500"/>
          </a:p>
          <a:p>
            <a:pPr marL="228600" marR="0" lvl="0" indent="-228600" defTabSz="914446">
              <a:lnSpc>
                <a:spcPct val="98000"/>
              </a:lnSpc>
              <a:spcBef>
                <a:spcPts val="1050"/>
              </a:spcBef>
              <a:spcAft>
                <a:spcPts val="600"/>
              </a:spcAft>
              <a:buFont typeface="+mj-lt"/>
              <a:buAutoNum type="arabicPeriod"/>
            </a:pPr>
            <a:r>
              <a:rPr lang="en-US" sz="1500" b="1"/>
              <a:t>1. Funding Need </a:t>
            </a:r>
            <a:r>
              <a:rPr lang="en-US" sz="1500"/>
              <a:t>– This is why you need the funding.  The to main reasons are capital investment and operating funds. </a:t>
            </a:r>
          </a:p>
          <a:p>
            <a:pPr marL="228600" marR="0" lvl="0" indent="-228600" defTabSz="914446">
              <a:lnSpc>
                <a:spcPct val="98000"/>
              </a:lnSpc>
              <a:spcBef>
                <a:spcPts val="1050"/>
              </a:spcBef>
              <a:spcAft>
                <a:spcPts val="600"/>
              </a:spcAft>
              <a:buFont typeface="+mj-lt"/>
              <a:buAutoNum type="arabicPeriod"/>
            </a:pPr>
            <a:r>
              <a:rPr lang="en-US" sz="1500" b="1"/>
              <a:t>Funding Strategy</a:t>
            </a:r>
            <a:r>
              <a:rPr lang="en-US" sz="1500" b="1" i="0" u="none" strike="noStrike" cap="none"/>
              <a:t> </a:t>
            </a:r>
            <a:r>
              <a:rPr lang="en-US" sz="1500"/>
              <a:t>- This is how you plan to obtain the funding.  For example, you may sell products to a customer, or you might receive grants from donors</a:t>
            </a:r>
          </a:p>
          <a:p>
            <a:pPr marL="228600" marR="0" lvl="0" indent="-228600" defTabSz="914446">
              <a:lnSpc>
                <a:spcPct val="98000"/>
              </a:lnSpc>
              <a:spcBef>
                <a:spcPts val="1050"/>
              </a:spcBef>
              <a:spcAft>
                <a:spcPts val="1200"/>
              </a:spcAft>
              <a:buFont typeface="+mj-lt"/>
              <a:buAutoNum type="arabicPeriod"/>
            </a:pPr>
            <a:r>
              <a:rPr lang="en-US" sz="1500" b="1" i="0" u="none" strike="noStrike" cap="none"/>
              <a:t>Funding Source(s) </a:t>
            </a:r>
            <a:r>
              <a:rPr lang="en-US" sz="1500"/>
              <a:t>– These are the people or organizations that support </a:t>
            </a:r>
            <a:r>
              <a:rPr lang="en-US" sz="1500" b="0" i="0" u="none" strike="noStrike" cap="none"/>
              <a:t>the business model with money or resource</a:t>
            </a:r>
            <a:endParaRPr lang="en-US" sz="1500"/>
          </a:p>
          <a:p>
            <a:pPr marR="0" lvl="0" defTabSz="914446">
              <a:lnSpc>
                <a:spcPct val="98000"/>
              </a:lnSpc>
              <a:spcBef>
                <a:spcPts val="1050"/>
              </a:spcBef>
              <a:spcAft>
                <a:spcPts val="0"/>
              </a:spcAft>
            </a:pPr>
            <a:r>
              <a:rPr lang="en-US" sz="1500"/>
              <a:t>Many organizations have multiple combinations of  funding needs, strategies, and sources.  Sometimes this is because they are supporting different business activities (e.g. piloting a new innovation or operating a tested service).  In other cases, a single CE business model might be supported by several different financial strategies (for instance, a social enterprise might supplement commercial sales with donor grants).    </a:t>
            </a:r>
          </a:p>
          <a:p>
            <a:pPr marL="168309" marR="0" lvl="0" indent="-168309" defTabSz="914446">
              <a:lnSpc>
                <a:spcPct val="98000"/>
              </a:lnSpc>
              <a:spcBef>
                <a:spcPts val="1050"/>
              </a:spcBef>
              <a:spcAft>
                <a:spcPts val="0"/>
              </a:spcAft>
              <a:buFont typeface="Innovation Norway" panose="020B0500030000000000" pitchFamily="34" charset="0"/>
              <a:buChar char="•"/>
            </a:pPr>
            <a:endParaRPr lang="en-US"/>
          </a:p>
        </p:txBody>
      </p:sp>
      <p:sp>
        <p:nvSpPr>
          <p:cNvPr id="143" name="Text Placeholder 3">
            <a:extLst>
              <a:ext uri="{FF2B5EF4-FFF2-40B4-BE49-F238E27FC236}">
                <a16:creationId xmlns:a16="http://schemas.microsoft.com/office/drawing/2014/main" id="{F9DA9B41-8DA2-C4A2-D452-198F83297E9F}"/>
              </a:ext>
            </a:extLst>
          </p:cNvPr>
          <p:cNvSpPr>
            <a:spLocks noGrp="1"/>
          </p:cNvSpPr>
          <p:nvPr>
            <p:ph type="body" sz="quarter" idx="12"/>
          </p:nvPr>
        </p:nvSpPr>
        <p:spPr>
          <a:xfrm>
            <a:off x="9735543" y="6121483"/>
            <a:ext cx="1945282" cy="230105"/>
          </a:xfrm>
        </p:spPr>
        <p:txBody>
          <a:bodyPr/>
          <a:lstStyle/>
          <a:p>
            <a:endParaRPr lang="en-US"/>
          </a:p>
        </p:txBody>
      </p:sp>
      <p:sp>
        <p:nvSpPr>
          <p:cNvPr id="136" name="Google Shape;136;p20"/>
          <p:cNvSpPr txBox="1">
            <a:spLocks noGrp="1"/>
          </p:cNvSpPr>
          <p:nvPr>
            <p:ph type="ctrTitle"/>
          </p:nvPr>
        </p:nvSpPr>
        <p:spPr>
          <a:xfrm>
            <a:off x="127001" y="151342"/>
            <a:ext cx="6536266" cy="1372658"/>
          </a:xfrm>
        </p:spPr>
        <p:txBody>
          <a:bodyPr spcFirstLastPara="1" vert="horz" lIns="0" tIns="0" rIns="0" bIns="0" rtlCol="0" anchor="t" anchorCtr="0">
            <a:noAutofit/>
          </a:bodyPr>
          <a:lstStyle/>
          <a:p>
            <a:pPr marL="0" lvl="0" indent="0">
              <a:spcAft>
                <a:spcPts val="0"/>
              </a:spcAft>
              <a:buClr>
                <a:schemeClr val="dk1"/>
              </a:buClr>
              <a:buSzPct val="100000"/>
            </a:pPr>
            <a:r>
              <a:rPr lang="en-US" sz="3600" kern="1200">
                <a:latin typeface="+mj-lt"/>
                <a:ea typeface="+mj-ea"/>
                <a:cs typeface="+mj-cs"/>
              </a:rPr>
              <a:t>Revenue Generation - Funding Needs, Strategies, and Sources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5">
          <a:extLst>
            <a:ext uri="{FF2B5EF4-FFF2-40B4-BE49-F238E27FC236}">
              <a16:creationId xmlns:a16="http://schemas.microsoft.com/office/drawing/2014/main" id="{3F711B92-4064-7F95-9D15-9DDA23F82B69}"/>
            </a:ext>
          </a:extLst>
        </p:cNvPr>
        <p:cNvGrpSpPr/>
        <p:nvPr/>
      </p:nvGrpSpPr>
      <p:grpSpPr>
        <a:xfrm>
          <a:off x="0" y="0"/>
          <a:ext cx="0" cy="0"/>
          <a:chOff x="0" y="0"/>
          <a:chExt cx="0" cy="0"/>
        </a:xfrm>
      </p:grpSpPr>
      <p:sp>
        <p:nvSpPr>
          <p:cNvPr id="136" name="Google Shape;136;p20">
            <a:extLst>
              <a:ext uri="{FF2B5EF4-FFF2-40B4-BE49-F238E27FC236}">
                <a16:creationId xmlns:a16="http://schemas.microsoft.com/office/drawing/2014/main" id="{2E484AE6-01FD-DBBD-FA70-390E401C1DA0}"/>
              </a:ext>
            </a:extLst>
          </p:cNvPr>
          <p:cNvSpPr txBox="1">
            <a:spLocks noGrp="1"/>
          </p:cNvSpPr>
          <p:nvPr>
            <p:ph type="title"/>
          </p:nvPr>
        </p:nvSpPr>
        <p:spPr>
          <a:xfrm>
            <a:off x="316795" y="0"/>
            <a:ext cx="11670418" cy="11513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Helvetica Neue Light"/>
              <a:buNone/>
            </a:pPr>
            <a:r>
              <a:rPr lang="en-US">
                <a:latin typeface="+mn-lt"/>
                <a:ea typeface="Helvetica Neue Thin" panose="020B0403020202020204" pitchFamily="34" charset="0"/>
              </a:rPr>
              <a:t>CE Revenue Generation – Multiple Needs</a:t>
            </a:r>
          </a:p>
        </p:txBody>
      </p:sp>
      <p:sp>
        <p:nvSpPr>
          <p:cNvPr id="138" name="Google Shape;138;p20">
            <a:extLst>
              <a:ext uri="{FF2B5EF4-FFF2-40B4-BE49-F238E27FC236}">
                <a16:creationId xmlns:a16="http://schemas.microsoft.com/office/drawing/2014/main" id="{24F7DFE3-B53F-CAB8-5266-E8D8F2F2308E}"/>
              </a:ext>
            </a:extLst>
          </p:cNvPr>
          <p:cNvSpPr txBox="1"/>
          <p:nvPr/>
        </p:nvSpPr>
        <p:spPr>
          <a:xfrm>
            <a:off x="316795" y="689123"/>
            <a:ext cx="11141780"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lang="en-US" sz="1800">
              <a:ea typeface="Helvetica Neue Light"/>
              <a:cs typeface="Helvetica Neue Light"/>
              <a:sym typeface="Helvetica Neue Light"/>
            </a:endParaRPr>
          </a:p>
          <a:p>
            <a:r>
              <a:rPr lang="en-US" sz="1800">
                <a:ea typeface="Helvetica Neue Light"/>
                <a:cs typeface="Helvetica Neue Light"/>
                <a:sym typeface="Helvetica Neue Light"/>
              </a:rPr>
              <a:t>It is </a:t>
            </a:r>
            <a:r>
              <a:rPr lang="en-US" sz="1800">
                <a:ea typeface="Helvetica Neue"/>
                <a:cs typeface="Helvetica Neue"/>
                <a:sym typeface="Helvetica Neue"/>
              </a:rPr>
              <a:t>common for Circular Economy programs working in complex humanitarian contexts to have multiple needs for revenue.  Here’s a high-level diagram of a circular economy business model that turns waste into energy.  Note that the purple boxes that show multiple spots in the system where revenue is required.  </a:t>
            </a:r>
            <a:endParaRPr lang="en-US" sz="1800"/>
          </a:p>
          <a:p>
            <a:pPr marL="0" marR="0" lvl="0" indent="0" algn="l" rtl="0">
              <a:spcBef>
                <a:spcPts val="0"/>
              </a:spcBef>
              <a:spcAft>
                <a:spcPts val="0"/>
              </a:spcAft>
              <a:buNone/>
            </a:pPr>
            <a:r>
              <a:rPr lang="en-US" sz="1800">
                <a:ea typeface="Helvetica Neue Light"/>
                <a:cs typeface="Helvetica Neue Light"/>
                <a:sym typeface="Helvetica Neue Light"/>
              </a:rPr>
              <a:t>   </a:t>
            </a:r>
            <a:endParaRPr lang="en-US" sz="1800"/>
          </a:p>
          <a:p>
            <a:pPr marL="0" marR="0" lvl="0" indent="0" algn="l" rtl="0">
              <a:spcBef>
                <a:spcPts val="0"/>
              </a:spcBef>
              <a:spcAft>
                <a:spcPts val="0"/>
              </a:spcAft>
              <a:buNone/>
            </a:pPr>
            <a:endParaRPr lang="en-US" sz="1800">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DC215FA0-1DD6-44FE-E8EB-EAD87CFD338D}"/>
              </a:ext>
            </a:extLst>
          </p:cNvPr>
          <p:cNvPicPr>
            <a:picLocks noChangeAspect="1"/>
          </p:cNvPicPr>
          <p:nvPr/>
        </p:nvPicPr>
        <p:blipFill>
          <a:blip r:embed="rId3"/>
          <a:stretch>
            <a:fillRect/>
          </a:stretch>
        </p:blipFill>
        <p:spPr>
          <a:xfrm>
            <a:off x="733425" y="2176226"/>
            <a:ext cx="10197667" cy="4476732"/>
          </a:xfrm>
          <a:prstGeom prst="rect">
            <a:avLst/>
          </a:prstGeom>
        </p:spPr>
      </p:pic>
    </p:spTree>
    <p:extLst>
      <p:ext uri="{BB962C8B-B14F-4D97-AF65-F5344CB8AC3E}">
        <p14:creationId xmlns:p14="http://schemas.microsoft.com/office/powerpoint/2010/main" val="148025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ECA70-ED54-451C-AE6D-0C51CF39EB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DE478E-C269-F57E-D24B-F976ED24B996}"/>
              </a:ext>
            </a:extLst>
          </p:cNvPr>
          <p:cNvSpPr>
            <a:spLocks noGrp="1"/>
          </p:cNvSpPr>
          <p:nvPr>
            <p:ph type="title"/>
          </p:nvPr>
        </p:nvSpPr>
        <p:spPr>
          <a:xfrm>
            <a:off x="362104" y="179915"/>
            <a:ext cx="10515600" cy="846164"/>
          </a:xfrm>
        </p:spPr>
        <p:txBody>
          <a:bodyPr/>
          <a:lstStyle/>
          <a:p>
            <a:r>
              <a:rPr lang="en-US"/>
              <a:t>CE Business Model - Key Terms</a:t>
            </a:r>
          </a:p>
        </p:txBody>
      </p:sp>
      <p:graphicFrame>
        <p:nvGraphicFramePr>
          <p:cNvPr id="4" name="Table 3">
            <a:extLst>
              <a:ext uri="{FF2B5EF4-FFF2-40B4-BE49-F238E27FC236}">
                <a16:creationId xmlns:a16="http://schemas.microsoft.com/office/drawing/2014/main" id="{490E234F-6955-7BD3-3308-BDEB460B3CE3}"/>
              </a:ext>
            </a:extLst>
          </p:cNvPr>
          <p:cNvGraphicFramePr>
            <a:graphicFrameLocks noGrp="1"/>
          </p:cNvGraphicFramePr>
          <p:nvPr>
            <p:extLst>
              <p:ext uri="{D42A27DB-BD31-4B8C-83A1-F6EECF244321}">
                <p14:modId xmlns:p14="http://schemas.microsoft.com/office/powerpoint/2010/main" val="1713488373"/>
              </p:ext>
            </p:extLst>
          </p:nvPr>
        </p:nvGraphicFramePr>
        <p:xfrm>
          <a:off x="329258" y="1376738"/>
          <a:ext cx="11608446" cy="5198712"/>
        </p:xfrm>
        <a:graphic>
          <a:graphicData uri="http://schemas.openxmlformats.org/drawingml/2006/table">
            <a:tbl>
              <a:tblPr firstRow="1" bandRow="1">
                <a:tableStyleId>{3B4B98B0-60AC-42C2-AFA5-B58CD77FA1E5}</a:tableStyleId>
              </a:tblPr>
              <a:tblGrid>
                <a:gridCol w="1210998">
                  <a:extLst>
                    <a:ext uri="{9D8B030D-6E8A-4147-A177-3AD203B41FA5}">
                      <a16:colId xmlns:a16="http://schemas.microsoft.com/office/drawing/2014/main" val="3961997512"/>
                    </a:ext>
                  </a:extLst>
                </a:gridCol>
                <a:gridCol w="10397448">
                  <a:extLst>
                    <a:ext uri="{9D8B030D-6E8A-4147-A177-3AD203B41FA5}">
                      <a16:colId xmlns:a16="http://schemas.microsoft.com/office/drawing/2014/main" val="3523325552"/>
                    </a:ext>
                  </a:extLst>
                </a:gridCol>
              </a:tblGrid>
              <a:tr h="514739">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sz="1600" b="1"/>
                        <a:t>Revenue </a:t>
                      </a:r>
                      <a:br>
                        <a:rPr lang="en-US" sz="1600" b="1"/>
                      </a:br>
                      <a:r>
                        <a:rPr lang="en-US" sz="1600" b="1"/>
                        <a:t>Generation</a:t>
                      </a:r>
                    </a:p>
                  </a:txBody>
                  <a:tcPr marT="91440" marB="182880"/>
                </a:tc>
                <a:tc>
                  <a:txBody>
                    <a:bodyPr/>
                    <a:lstStyle/>
                    <a:p>
                      <a:pPr lvl="0" algn="l">
                        <a:lnSpc>
                          <a:spcPct val="100000"/>
                        </a:lnSpc>
                        <a:spcBef>
                          <a:spcPts val="0"/>
                        </a:spcBef>
                        <a:spcAft>
                          <a:spcPts val="0"/>
                        </a:spcAft>
                        <a:buNone/>
                      </a:pPr>
                      <a:r>
                        <a:rPr lang="en-US" sz="1800" b="0" u="none" strike="noStrike" noProof="0">
                          <a:solidFill>
                            <a:srgbClr val="000000"/>
                          </a:solidFill>
                        </a:rPr>
                        <a:t>This how you pay the bills.  You will need funding for both up front ‘capital’ expenses to buy things like equipment.  You will also need to have consistent operational funding to pay for things like salaries and supplies.  Different types of funding strategies and funding sources may be used in a single CE program to cover these costs. </a:t>
                      </a:r>
                      <a:endParaRPr lang="en-US"/>
                    </a:p>
                  </a:txBody>
                  <a:tcPr marT="91440" marB="182880"/>
                </a:tc>
                <a:extLst>
                  <a:ext uri="{0D108BD9-81ED-4DB2-BD59-A6C34878D82A}">
                    <a16:rowId xmlns:a16="http://schemas.microsoft.com/office/drawing/2014/main" val="2773510385"/>
                  </a:ext>
                </a:extLst>
              </a:tr>
              <a:tr h="1286848">
                <a:tc>
                  <a:txBody>
                    <a:bodyPr/>
                    <a:lstStyle/>
                    <a:p>
                      <a:pPr algn="ctr"/>
                      <a:r>
                        <a:rPr lang="en-US" sz="1600" b="1"/>
                        <a:t>Business model</a:t>
                      </a:r>
                      <a:endParaRPr lang="en-US" sz="1600" b="1">
                        <a:latin typeface="+mn-lt"/>
                      </a:endParaRPr>
                    </a:p>
                  </a:txBody>
                  <a:tcPr marT="91440" marB="182880"/>
                </a:tc>
                <a:tc>
                  <a:txBody>
                    <a:bodyPr/>
                    <a:lstStyle/>
                    <a:p>
                      <a:pPr>
                        <a:spcAft>
                          <a:spcPts val="600"/>
                        </a:spcAft>
                      </a:pPr>
                      <a:r>
                        <a:rPr lang="en-US" sz="1800" kern="1200">
                          <a:solidFill>
                            <a:schemeClr val="dk1"/>
                          </a:solidFill>
                          <a:effectLst/>
                        </a:rPr>
                        <a:t>A business model is a system that makes a CE strategy work.  You develop it so that you can set up and operate a complex CE program in the real world. </a:t>
                      </a:r>
                      <a:r>
                        <a:rPr lang="en-US" sz="1800" u="none" kern="1200">
                          <a:solidFill>
                            <a:schemeClr val="dk1"/>
                          </a:solidFill>
                          <a:effectLst/>
                        </a:rPr>
                        <a:t>Your business model provides a plan that shows how all </a:t>
                      </a:r>
                      <a:r>
                        <a:rPr lang="en-US" sz="1800" kern="1200">
                          <a:solidFill>
                            <a:schemeClr val="dk1"/>
                          </a:solidFill>
                          <a:effectLst/>
                        </a:rPr>
                        <a:t>the elements come together to successfully create value and pay the bills in a consistent and sustainable way. </a:t>
                      </a:r>
                      <a:endParaRPr lang="en-US" sz="1800" kern="1200">
                        <a:solidFill>
                          <a:schemeClr val="dk1"/>
                        </a:solidFill>
                        <a:effectLst/>
                        <a:latin typeface="+mn-lt"/>
                        <a:ea typeface="+mn-ea"/>
                        <a:cs typeface="+mn-cs"/>
                      </a:endParaRPr>
                    </a:p>
                  </a:txBody>
                  <a:tcPr marT="91440" marB="182880"/>
                </a:tc>
                <a:extLst>
                  <a:ext uri="{0D108BD9-81ED-4DB2-BD59-A6C34878D82A}">
                    <a16:rowId xmlns:a16="http://schemas.microsoft.com/office/drawing/2014/main" val="3220330023"/>
                  </a:ext>
                </a:extLst>
              </a:tr>
              <a:tr h="1029478">
                <a:tc>
                  <a:txBody>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1600" b="1"/>
                        <a:t>Complete System</a:t>
                      </a:r>
                    </a:p>
                    <a:p>
                      <a:endParaRPr lang="en-US" sz="1800" b="1">
                        <a:latin typeface="+mn-lt"/>
                      </a:endParaRPr>
                    </a:p>
                  </a:txBody>
                  <a:tcPr marT="91440" marB="182880"/>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b="0" kern="1200">
                          <a:solidFill>
                            <a:schemeClr val="dk1"/>
                          </a:solidFill>
                          <a:effectLst/>
                        </a:rPr>
                        <a:t>Your business model will have multiple people, organizations, resources, and equipment that all come together to make the CE system work from start to finish.  Your job is to design and implement this complete system, so that all the parts work together over time.   </a:t>
                      </a:r>
                      <a:endParaRPr lang="en-US" sz="1800" b="0" kern="1200">
                        <a:solidFill>
                          <a:schemeClr val="dk1"/>
                        </a:solidFill>
                        <a:effectLst/>
                        <a:latin typeface="+mn-lt"/>
                        <a:ea typeface="+mn-ea"/>
                        <a:cs typeface="+mn-cs"/>
                      </a:endParaRPr>
                    </a:p>
                  </a:txBody>
                  <a:tcPr marT="91440" marB="182880"/>
                </a:tc>
                <a:extLst>
                  <a:ext uri="{0D108BD9-81ED-4DB2-BD59-A6C34878D82A}">
                    <a16:rowId xmlns:a16="http://schemas.microsoft.com/office/drawing/2014/main" val="973533895"/>
                  </a:ext>
                </a:extLst>
              </a:tr>
              <a:tr h="1442984">
                <a:tc>
                  <a:txBody>
                    <a:bodyPr/>
                    <a:lstStyle/>
                    <a:p>
                      <a:pPr algn="ctr"/>
                      <a:r>
                        <a:rPr lang="en-US" sz="1600" b="1"/>
                        <a:t>Value</a:t>
                      </a:r>
                      <a:br>
                        <a:rPr lang="en-US" sz="1600" b="1"/>
                      </a:br>
                      <a:endParaRPr lang="en-US" sz="1600" b="1">
                        <a:latin typeface="+mn-lt"/>
                      </a:endParaRPr>
                    </a:p>
                  </a:txBody>
                  <a:tcPr marT="91440" marB="182880"/>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800" b="0" u="none" strike="noStrike" kern="1200">
                          <a:solidFill>
                            <a:schemeClr val="dk1"/>
                          </a:solidFill>
                          <a:effectLst/>
                        </a:rPr>
                        <a:t>Refers to the benefit that is created and delivered for stakeholders. Creating value is why you set up a circular economy program.  This is how you convince people to support and participate in your CE program. In the context of CE there are a many potential sources of value: economic, environmental, and social worth. </a:t>
                      </a:r>
                      <a:endParaRPr lang="en-US" sz="1800" b="0" kern="1200">
                        <a:solidFill>
                          <a:schemeClr val="dk1"/>
                        </a:solidFill>
                        <a:effectLst/>
                        <a:latin typeface="+mn-lt"/>
                        <a:ea typeface="+mn-ea"/>
                        <a:cs typeface="+mn-cs"/>
                      </a:endParaRPr>
                    </a:p>
                  </a:txBody>
                  <a:tcPr marT="91440" marB="182880"/>
                </a:tc>
                <a:extLst>
                  <a:ext uri="{0D108BD9-81ED-4DB2-BD59-A6C34878D82A}">
                    <a16:rowId xmlns:a16="http://schemas.microsoft.com/office/drawing/2014/main" val="3612714561"/>
                  </a:ext>
                </a:extLst>
              </a:tr>
            </a:tbl>
          </a:graphicData>
        </a:graphic>
      </p:graphicFrame>
      <p:sp>
        <p:nvSpPr>
          <p:cNvPr id="3" name="Content Placeholder 2">
            <a:extLst>
              <a:ext uri="{FF2B5EF4-FFF2-40B4-BE49-F238E27FC236}">
                <a16:creationId xmlns:a16="http://schemas.microsoft.com/office/drawing/2014/main" id="{E41DA79B-40C0-CDE3-7672-F4E26A66D0C3}"/>
              </a:ext>
            </a:extLst>
          </p:cNvPr>
          <p:cNvSpPr>
            <a:spLocks noGrp="1"/>
          </p:cNvSpPr>
          <p:nvPr>
            <p:ph idx="1"/>
          </p:nvPr>
        </p:nvSpPr>
        <p:spPr>
          <a:xfrm>
            <a:off x="362962" y="1026079"/>
            <a:ext cx="11352811" cy="977899"/>
          </a:xfrm>
        </p:spPr>
        <p:txBody>
          <a:bodyPr vert="horz" lIns="0" tIns="0" rIns="0" bIns="0" rtlCol="0" anchor="t">
            <a:noAutofit/>
          </a:bodyPr>
          <a:lstStyle/>
          <a:p>
            <a:pPr marL="0" indent="0">
              <a:spcAft>
                <a:spcPts val="600"/>
              </a:spcAft>
              <a:buNone/>
            </a:pPr>
            <a:r>
              <a:rPr lang="en-US" sz="1800" i="1">
                <a:ea typeface="Aptos" panose="020B0004020202020204" pitchFamily="34" charset="0"/>
                <a:cs typeface="Times New Roman"/>
              </a:rPr>
              <a:t>Here’s a summary of the </a:t>
            </a:r>
            <a:r>
              <a:rPr lang="en-US" sz="1800" i="1">
                <a:effectLst/>
                <a:ea typeface="Aptos" panose="020B0004020202020204" pitchFamily="34" charset="0"/>
                <a:cs typeface="Times New Roman"/>
              </a:rPr>
              <a:t>concepts that are key to creating a successful Circular Economy Business Models.   </a:t>
            </a:r>
            <a:endParaRPr lang="en-US" i="1">
              <a:cs typeface="Times New Roman"/>
            </a:endParaRPr>
          </a:p>
        </p:txBody>
      </p:sp>
    </p:spTree>
    <p:extLst>
      <p:ext uri="{BB962C8B-B14F-4D97-AF65-F5344CB8AC3E}">
        <p14:creationId xmlns:p14="http://schemas.microsoft.com/office/powerpoint/2010/main" val="264161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2ADE2-B6FF-4410-E3F0-5B5BBC0CA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94653A-1500-1284-27D6-B5B395A112A7}"/>
              </a:ext>
            </a:extLst>
          </p:cNvPr>
          <p:cNvSpPr>
            <a:spLocks noGrp="1"/>
          </p:cNvSpPr>
          <p:nvPr>
            <p:ph type="title"/>
          </p:nvPr>
        </p:nvSpPr>
        <p:spPr>
          <a:xfrm>
            <a:off x="511175" y="511403"/>
            <a:ext cx="8310563" cy="1000278"/>
          </a:xfrm>
        </p:spPr>
        <p:txBody>
          <a:bodyPr anchor="t">
            <a:normAutofit/>
          </a:bodyPr>
          <a:lstStyle/>
          <a:p>
            <a:r>
              <a:rPr lang="en-US"/>
              <a:t>How to use this guidance</a:t>
            </a:r>
          </a:p>
        </p:txBody>
      </p:sp>
      <p:graphicFrame>
        <p:nvGraphicFramePr>
          <p:cNvPr id="5" name="Content Placeholder 2">
            <a:extLst>
              <a:ext uri="{FF2B5EF4-FFF2-40B4-BE49-F238E27FC236}">
                <a16:creationId xmlns:a16="http://schemas.microsoft.com/office/drawing/2014/main" id="{60A6F1B5-D5A6-B073-D989-2B4E5AA5EFDB}"/>
              </a:ext>
            </a:extLst>
          </p:cNvPr>
          <p:cNvGraphicFramePr>
            <a:graphicFrameLocks noGrp="1"/>
          </p:cNvGraphicFramePr>
          <p:nvPr>
            <p:ph idx="1"/>
            <p:extLst>
              <p:ext uri="{D42A27DB-BD31-4B8C-83A1-F6EECF244321}">
                <p14:modId xmlns:p14="http://schemas.microsoft.com/office/powerpoint/2010/main" val="1158862881"/>
              </p:ext>
            </p:extLst>
          </p:nvPr>
        </p:nvGraphicFramePr>
        <p:xfrm>
          <a:off x="511175" y="2028825"/>
          <a:ext cx="11231646" cy="3303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29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02976-DC0D-72E7-2AA0-86E473F3CC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10A5EF-65A8-A111-42E6-6179216DF9B0}"/>
              </a:ext>
            </a:extLst>
          </p:cNvPr>
          <p:cNvSpPr>
            <a:spLocks noGrp="1"/>
          </p:cNvSpPr>
          <p:nvPr>
            <p:ph type="body" sz="quarter" idx="13"/>
          </p:nvPr>
        </p:nvSpPr>
        <p:spPr>
          <a:xfrm>
            <a:off x="755015" y="1763254"/>
            <a:ext cx="5340985" cy="3947898"/>
          </a:xfrm>
        </p:spPr>
        <p:txBody>
          <a:bodyPr>
            <a:normAutofit/>
          </a:bodyPr>
          <a:lstStyle/>
          <a:p>
            <a:pPr marL="0" indent="0" algn="ctr">
              <a:buNone/>
            </a:pPr>
            <a:r>
              <a:rPr lang="en-US" sz="3600" b="1">
                <a:latin typeface="+mj-lt"/>
              </a:rPr>
              <a:t>Circular Economies: The Basics &amp; Why They Matter</a:t>
            </a:r>
            <a:br>
              <a:rPr lang="en-GB" sz="3600"/>
            </a:br>
            <a:endParaRPr lang="en-NO" sz="3600"/>
          </a:p>
        </p:txBody>
      </p:sp>
      <p:sp>
        <p:nvSpPr>
          <p:cNvPr id="18" name="Text Placeholder 3">
            <a:extLst>
              <a:ext uri="{FF2B5EF4-FFF2-40B4-BE49-F238E27FC236}">
                <a16:creationId xmlns:a16="http://schemas.microsoft.com/office/drawing/2014/main" id="{678C6506-399D-67D8-223D-76E84A18D6ED}"/>
              </a:ext>
            </a:extLst>
          </p:cNvPr>
          <p:cNvSpPr>
            <a:spLocks noGrp="1"/>
          </p:cNvSpPr>
          <p:nvPr>
            <p:ph type="body" sz="quarter" idx="12"/>
          </p:nvPr>
        </p:nvSpPr>
        <p:spPr>
          <a:xfrm>
            <a:off x="9735543" y="6121483"/>
            <a:ext cx="1945282" cy="230105"/>
          </a:xfrm>
        </p:spPr>
        <p:txBody>
          <a:bodyPr/>
          <a:lstStyle/>
          <a:p>
            <a:endParaRPr lang="en-US"/>
          </a:p>
        </p:txBody>
      </p:sp>
      <p:sp>
        <p:nvSpPr>
          <p:cNvPr id="20" name="Text Placeholder 4">
            <a:extLst>
              <a:ext uri="{FF2B5EF4-FFF2-40B4-BE49-F238E27FC236}">
                <a16:creationId xmlns:a16="http://schemas.microsoft.com/office/drawing/2014/main" id="{97A96DE4-F27D-878A-DEB2-49E41EA29156}"/>
              </a:ext>
            </a:extLst>
          </p:cNvPr>
          <p:cNvSpPr>
            <a:spLocks noGrp="1"/>
          </p:cNvSpPr>
          <p:nvPr>
            <p:ph type="body" sz="quarter" idx="15"/>
          </p:nvPr>
        </p:nvSpPr>
        <p:spPr>
          <a:xfrm>
            <a:off x="6573801" y="6048993"/>
            <a:ext cx="721440" cy="302595"/>
          </a:xfrm>
        </p:spPr>
        <p:txBody>
          <a:bodyPr/>
          <a:lstStyle/>
          <a:p>
            <a:endParaRPr lang="en-US"/>
          </a:p>
        </p:txBody>
      </p:sp>
      <p:sp>
        <p:nvSpPr>
          <p:cNvPr id="3" name="Text Placeholder 3">
            <a:extLst>
              <a:ext uri="{FF2B5EF4-FFF2-40B4-BE49-F238E27FC236}">
                <a16:creationId xmlns:a16="http://schemas.microsoft.com/office/drawing/2014/main" id="{51039E4C-9D00-0D5A-7F9A-7AD39198EF07}"/>
              </a:ext>
            </a:extLst>
          </p:cNvPr>
          <p:cNvSpPr txBox="1">
            <a:spLocks/>
          </p:cNvSpPr>
          <p:nvPr/>
        </p:nvSpPr>
        <p:spPr>
          <a:xfrm>
            <a:off x="60462" y="1763254"/>
            <a:ext cx="690563" cy="4200525"/>
          </a:xfrm>
          <a:prstGeom prst="rect">
            <a:avLst/>
          </a:prstGeom>
        </p:spPr>
        <p:txBody>
          <a:bodyPr wrap="square">
            <a:normAutofit/>
          </a:bodyPr>
          <a:lstStyle>
            <a:lvl1pPr marL="168309" indent="-168309" algn="l" defTabSz="914446" rtl="0" eaLnBrk="1" latinLnBrk="0" hangingPunct="1">
              <a:lnSpc>
                <a:spcPct val="98000"/>
              </a:lnSpc>
              <a:spcBef>
                <a:spcPts val="1050"/>
              </a:spcBef>
              <a:buFont typeface="Innovation Norway" panose="020B0500030000000000" pitchFamily="34" charset="0"/>
              <a:buChar char="•"/>
              <a:defRPr sz="1500" kern="1200">
                <a:solidFill>
                  <a:schemeClr val="tx1"/>
                </a:solidFill>
                <a:latin typeface="+mn-lt"/>
                <a:ea typeface="+mn-ea"/>
                <a:cs typeface="+mn-cs"/>
              </a:defRPr>
            </a:lvl1pPr>
            <a:lvl2pPr marL="685834"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2pPr>
            <a:lvl3pPr marL="1143057"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3pPr>
            <a:lvl4pPr marL="1600280"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4pPr>
            <a:lvl5pPr marL="2057503"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6600" b="1">
                <a:solidFill>
                  <a:schemeClr val="accent1"/>
                </a:solidFill>
              </a:rPr>
              <a:t>2</a:t>
            </a:r>
            <a:endParaRPr lang="en-NO" sz="6600" b="1">
              <a:solidFill>
                <a:schemeClr val="accent1"/>
              </a:solidFill>
            </a:endParaRPr>
          </a:p>
        </p:txBody>
      </p:sp>
      <p:pic>
        <p:nvPicPr>
          <p:cNvPr id="10" name="Picture Placeholder 9" descr="A person and person looking at their phones&#10;&#10;Description automatically generated">
            <a:extLst>
              <a:ext uri="{FF2B5EF4-FFF2-40B4-BE49-F238E27FC236}">
                <a16:creationId xmlns:a16="http://schemas.microsoft.com/office/drawing/2014/main" id="{2AABDA85-8EAC-66BB-995F-F2DC6F71C82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987" r="20987"/>
          <a:stretch>
            <a:fillRect/>
          </a:stretch>
        </p:blipFill>
        <p:spPr/>
      </p:pic>
    </p:spTree>
    <p:extLst>
      <p:ext uri="{BB962C8B-B14F-4D97-AF65-F5344CB8AC3E}">
        <p14:creationId xmlns:p14="http://schemas.microsoft.com/office/powerpoint/2010/main" val="306371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CD4CD63-CE1D-650E-5D14-C6088986070F}"/>
              </a:ext>
            </a:extLst>
          </p:cNvPr>
          <p:cNvSpPr>
            <a:spLocks noGrp="1"/>
          </p:cNvSpPr>
          <p:nvPr>
            <p:ph type="title"/>
          </p:nvPr>
        </p:nvSpPr>
        <p:spPr>
          <a:xfrm>
            <a:off x="397745" y="257559"/>
            <a:ext cx="11396509" cy="1238302"/>
          </a:xfrm>
        </p:spPr>
        <p:txBody>
          <a:bodyPr>
            <a:normAutofit/>
          </a:bodyPr>
          <a:lstStyle/>
          <a:p>
            <a:r>
              <a:rPr lang="en-US" sz="3600"/>
              <a:t>Assess Circular Economy Needs and Opportunities</a:t>
            </a:r>
            <a:br>
              <a:rPr lang="en-US" sz="3600"/>
            </a:br>
            <a:r>
              <a:rPr lang="en-US" sz="3600"/>
              <a:t>in Humanitarian Contexts</a:t>
            </a:r>
          </a:p>
        </p:txBody>
      </p:sp>
      <p:sp>
        <p:nvSpPr>
          <p:cNvPr id="2" name="Content Placeholder 2">
            <a:extLst>
              <a:ext uri="{FF2B5EF4-FFF2-40B4-BE49-F238E27FC236}">
                <a16:creationId xmlns:a16="http://schemas.microsoft.com/office/drawing/2014/main" id="{F6059783-EF39-F257-36B3-C2B073F3D443}"/>
              </a:ext>
            </a:extLst>
          </p:cNvPr>
          <p:cNvSpPr txBox="1">
            <a:spLocks/>
          </p:cNvSpPr>
          <p:nvPr/>
        </p:nvSpPr>
        <p:spPr>
          <a:xfrm>
            <a:off x="776940" y="1573001"/>
            <a:ext cx="11017314" cy="50274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1800"/>
              <a:t>Circular economy business models bring together a variety of different elements.  For example, they require:</a:t>
            </a:r>
          </a:p>
          <a:p>
            <a:pPr lvl="1">
              <a:lnSpc>
                <a:spcPct val="100000"/>
              </a:lnSpc>
            </a:pPr>
            <a:r>
              <a:rPr lang="en-US" sz="1800" b="1"/>
              <a:t>Important Problems:  </a:t>
            </a:r>
            <a:r>
              <a:rPr lang="en-US" sz="1800"/>
              <a:t>To justify a circular economy system there must be an important problems that can be addressed.</a:t>
            </a:r>
          </a:p>
          <a:p>
            <a:pPr lvl="1">
              <a:lnSpc>
                <a:spcPct val="100000"/>
              </a:lnSpc>
            </a:pPr>
            <a:r>
              <a:rPr lang="en-US" sz="1800" b="1"/>
              <a:t>Capacity to Act:  </a:t>
            </a:r>
            <a:r>
              <a:rPr lang="en-US" sz="1800"/>
              <a:t>Organizations and people are needed to perform CE tasks.  Who is available to be developed and trained to do the needed work? </a:t>
            </a:r>
          </a:p>
          <a:p>
            <a:pPr lvl="1">
              <a:lnSpc>
                <a:spcPct val="100000"/>
              </a:lnSpc>
            </a:pPr>
            <a:r>
              <a:rPr lang="en-US" sz="1800" b="1"/>
              <a:t>Available Resources:  </a:t>
            </a:r>
            <a:r>
              <a:rPr lang="en-US" sz="1800"/>
              <a:t>The types of resources (e.g. type of waste) will also drive the type of CE system you build. </a:t>
            </a:r>
          </a:p>
          <a:p>
            <a:pPr lvl="1">
              <a:lnSpc>
                <a:spcPct val="100000"/>
              </a:lnSpc>
              <a:spcAft>
                <a:spcPts val="600"/>
              </a:spcAft>
            </a:pPr>
            <a:r>
              <a:rPr lang="en-US" sz="1800" b="1"/>
              <a:t>Motivations: </a:t>
            </a:r>
            <a:r>
              <a:rPr lang="en-US" sz="1800"/>
              <a:t>What kind of motivations and reasons for action do people have?    </a:t>
            </a:r>
          </a:p>
          <a:p>
            <a:pPr marL="0" indent="0">
              <a:lnSpc>
                <a:spcPct val="100000"/>
              </a:lnSpc>
              <a:spcAft>
                <a:spcPts val="600"/>
              </a:spcAft>
              <a:buNone/>
            </a:pPr>
            <a:r>
              <a:rPr lang="en-US" sz="1800"/>
              <a:t>Begin work by assessing both needs and opportunities to guide your Circular Business Model design.   </a:t>
            </a:r>
          </a:p>
          <a:p>
            <a:pPr lvl="1">
              <a:lnSpc>
                <a:spcPct val="100000"/>
              </a:lnSpc>
            </a:pPr>
            <a:r>
              <a:rPr lang="en-US" sz="1800"/>
              <a:t>Refer to </a:t>
            </a:r>
            <a:r>
              <a:rPr lang="en-US" sz="1800" b="1"/>
              <a:t>TOOL 2.1 – CE ASSESSMENT KICKOFF </a:t>
            </a:r>
          </a:p>
          <a:p>
            <a:pPr lvl="1">
              <a:lnSpc>
                <a:spcPct val="100000"/>
              </a:lnSpc>
            </a:pPr>
            <a:r>
              <a:rPr lang="en-US" sz="1800"/>
              <a:t>This tool provides an initial list of questions to explore when assessing a humanitarian or development context for Circular Economy needs and opportunities. </a:t>
            </a:r>
          </a:p>
          <a:p>
            <a:pPr lvl="1">
              <a:lnSpc>
                <a:spcPct val="100000"/>
              </a:lnSpc>
            </a:pPr>
            <a:r>
              <a:rPr lang="en-US" sz="1800"/>
              <a:t>Don’t stop here!  As you learn more about your context and begin to consider specific CE strategies (see the next section), continue to engage with local actors and communities to build out a more complete picture.   </a:t>
            </a:r>
          </a:p>
        </p:txBody>
      </p:sp>
    </p:spTree>
    <p:extLst>
      <p:ext uri="{BB962C8B-B14F-4D97-AF65-F5344CB8AC3E}">
        <p14:creationId xmlns:p14="http://schemas.microsoft.com/office/powerpoint/2010/main" val="154034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1BBAA-7605-86F5-31EF-5A879FD33D63}"/>
            </a:ext>
          </a:extLst>
        </p:cNvPr>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96CC7CBE-5860-0F2A-799E-07C3FF7346A9}"/>
              </a:ext>
            </a:extLst>
          </p:cNvPr>
          <p:cNvGraphicFramePr/>
          <p:nvPr>
            <p:extLst>
              <p:ext uri="{D42A27DB-BD31-4B8C-83A1-F6EECF244321}">
                <p14:modId xmlns:p14="http://schemas.microsoft.com/office/powerpoint/2010/main" val="3750919765"/>
              </p:ext>
            </p:extLst>
          </p:nvPr>
        </p:nvGraphicFramePr>
        <p:xfrm>
          <a:off x="944580" y="2339239"/>
          <a:ext cx="8314155" cy="2792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3">
            <a:extLst>
              <a:ext uri="{FF2B5EF4-FFF2-40B4-BE49-F238E27FC236}">
                <a16:creationId xmlns:a16="http://schemas.microsoft.com/office/drawing/2014/main" id="{169656C9-77B4-303C-8B80-497C4D4C4D45}"/>
              </a:ext>
            </a:extLst>
          </p:cNvPr>
          <p:cNvSpPr txBox="1">
            <a:spLocks/>
          </p:cNvSpPr>
          <p:nvPr/>
        </p:nvSpPr>
        <p:spPr>
          <a:xfrm>
            <a:off x="665180" y="460695"/>
            <a:ext cx="11356727" cy="756361"/>
          </a:xfrm>
          <a:prstGeom prst="rect">
            <a:avLst/>
          </a:prstGeom>
        </p:spPr>
        <p:txBody>
          <a:bodyPr vert="horz" lIns="0" tIns="0" rIns="0" bIns="0" rtlCol="0" anchor="t">
            <a:noAutofit/>
          </a:bodyPr>
          <a:lstStyle>
            <a:lvl1pPr algn="l" defTabSz="914446" rtl="0" eaLnBrk="1" latinLnBrk="0" hangingPunct="1">
              <a:lnSpc>
                <a:spcPct val="101000"/>
              </a:lnSpc>
              <a:spcBef>
                <a:spcPct val="0"/>
              </a:spcBef>
              <a:buNone/>
              <a:defRPr sz="4001" kern="1200">
                <a:solidFill>
                  <a:schemeClr val="tx1"/>
                </a:solidFill>
                <a:latin typeface="+mj-lt"/>
                <a:ea typeface="+mj-ea"/>
                <a:cs typeface="+mj-cs"/>
              </a:defRPr>
            </a:lvl1pPr>
          </a:lstStyle>
          <a:p>
            <a:r>
              <a:rPr lang="en-GB" sz="3600" b="1"/>
              <a:t>2 – Assess Circular Economy Needs and Opportunities</a:t>
            </a:r>
            <a:br>
              <a:rPr lang="en-GB" sz="3600" b="1"/>
            </a:br>
            <a:r>
              <a:rPr lang="en-GB" sz="3600" b="1"/>
              <a:t>in Humanitarian Contexts</a:t>
            </a:r>
            <a:endParaRPr lang="en-NO" sz="3600" b="1"/>
          </a:p>
        </p:txBody>
      </p:sp>
    </p:spTree>
    <p:extLst>
      <p:ext uri="{BB962C8B-B14F-4D97-AF65-F5344CB8AC3E}">
        <p14:creationId xmlns:p14="http://schemas.microsoft.com/office/powerpoint/2010/main" val="372502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C6FEFA0-4FC8-047A-8498-5A229E57DD0E}"/>
              </a:ext>
            </a:extLst>
          </p:cNvPr>
          <p:cNvGraphicFramePr>
            <a:graphicFrameLocks noGrp="1"/>
          </p:cNvGraphicFramePr>
          <p:nvPr>
            <p:ph idx="1"/>
            <p:extLst>
              <p:ext uri="{D42A27DB-BD31-4B8C-83A1-F6EECF244321}">
                <p14:modId xmlns:p14="http://schemas.microsoft.com/office/powerpoint/2010/main" val="1914076511"/>
              </p:ext>
            </p:extLst>
          </p:nvPr>
        </p:nvGraphicFramePr>
        <p:xfrm>
          <a:off x="5997767" y="1177159"/>
          <a:ext cx="5921102" cy="5427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0498B87C-34B5-2638-7810-910DB83B520F}"/>
              </a:ext>
            </a:extLst>
          </p:cNvPr>
          <p:cNvSpPr txBox="1">
            <a:spLocks/>
          </p:cNvSpPr>
          <p:nvPr/>
        </p:nvSpPr>
        <p:spPr>
          <a:xfrm>
            <a:off x="273131" y="0"/>
            <a:ext cx="117921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Integrating CE Strategies into Humanitarian Programming</a:t>
            </a:r>
          </a:p>
        </p:txBody>
      </p:sp>
      <p:sp>
        <p:nvSpPr>
          <p:cNvPr id="6" name="Content Placeholder 2">
            <a:extLst>
              <a:ext uri="{FF2B5EF4-FFF2-40B4-BE49-F238E27FC236}">
                <a16:creationId xmlns:a16="http://schemas.microsoft.com/office/drawing/2014/main" id="{CE08397F-787E-FA79-48A0-55174B18CE8B}"/>
              </a:ext>
            </a:extLst>
          </p:cNvPr>
          <p:cNvSpPr txBox="1">
            <a:spLocks/>
          </p:cNvSpPr>
          <p:nvPr/>
        </p:nvSpPr>
        <p:spPr>
          <a:xfrm>
            <a:off x="509286" y="1660086"/>
            <a:ext cx="5000763" cy="46330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Circular Economy programs don’t have to sit outside of the rest of humanitarian planning and delivery.  </a:t>
            </a:r>
          </a:p>
          <a:p>
            <a:pPr marL="0" indent="0">
              <a:buNone/>
            </a:pPr>
            <a:r>
              <a:rPr lang="en-US" sz="1800"/>
              <a:t>CE should be seen as a strategic capability that can be integrated with the planning and delivery of other support to affected people.    </a:t>
            </a:r>
          </a:p>
          <a:p>
            <a:pPr marL="0" indent="0">
              <a:buNone/>
            </a:pPr>
            <a:r>
              <a:rPr lang="en-US" sz="1800"/>
              <a:t>The familiar “Humanitarian Program Cycle” can be used as a starting framework to consider ways to integrate Circular Economy initiatives into planning and delivery of services. </a:t>
            </a:r>
          </a:p>
          <a:p>
            <a:pPr marL="0" indent="0">
              <a:buNone/>
            </a:pPr>
            <a:r>
              <a:rPr lang="en-US" sz="1800"/>
              <a:t>Use </a:t>
            </a:r>
            <a:r>
              <a:rPr lang="en-US" sz="1800" b="1"/>
              <a:t>TOOL 2.2 – INTEGRATING CE </a:t>
            </a:r>
            <a:r>
              <a:rPr lang="en-US" sz="1800"/>
              <a:t>to start exploring these integration possibilities.    </a:t>
            </a:r>
          </a:p>
        </p:txBody>
      </p:sp>
      <p:sp>
        <p:nvSpPr>
          <p:cNvPr id="3" name="TextBox 2">
            <a:extLst>
              <a:ext uri="{FF2B5EF4-FFF2-40B4-BE49-F238E27FC236}">
                <a16:creationId xmlns:a16="http://schemas.microsoft.com/office/drawing/2014/main" id="{4BAB4FFA-EAED-381A-3F7A-4FDC8FB505A1}"/>
              </a:ext>
            </a:extLst>
          </p:cNvPr>
          <p:cNvSpPr txBox="1"/>
          <p:nvPr/>
        </p:nvSpPr>
        <p:spPr>
          <a:xfrm>
            <a:off x="7257333" y="3463725"/>
            <a:ext cx="3418943" cy="369332"/>
          </a:xfrm>
          <a:prstGeom prst="rect">
            <a:avLst/>
          </a:prstGeom>
          <a:noFill/>
        </p:spPr>
        <p:txBody>
          <a:bodyPr wrap="square">
            <a:spAutoFit/>
          </a:bodyPr>
          <a:lstStyle/>
          <a:p>
            <a:pPr algn="ctr"/>
            <a:r>
              <a:rPr lang="en-US" sz="1800" b="1"/>
              <a:t>Humanitarian Program Cycle</a:t>
            </a:r>
            <a:endParaRPr lang="en-GB" sz="1800" b="1"/>
          </a:p>
        </p:txBody>
      </p:sp>
    </p:spTree>
    <p:extLst>
      <p:ext uri="{BB962C8B-B14F-4D97-AF65-F5344CB8AC3E}">
        <p14:creationId xmlns:p14="http://schemas.microsoft.com/office/powerpoint/2010/main" val="14644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6AFF0-3DFB-692A-FAEE-EE078C4612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2E00C0-189B-0914-B1B8-48CC3E5216D2}"/>
              </a:ext>
            </a:extLst>
          </p:cNvPr>
          <p:cNvSpPr>
            <a:spLocks noGrp="1"/>
          </p:cNvSpPr>
          <p:nvPr>
            <p:ph type="body" sz="quarter" idx="13"/>
          </p:nvPr>
        </p:nvSpPr>
        <p:spPr>
          <a:xfrm>
            <a:off x="704234" y="2101095"/>
            <a:ext cx="5340985" cy="3947898"/>
          </a:xfrm>
        </p:spPr>
        <p:txBody>
          <a:bodyPr>
            <a:normAutofit/>
          </a:bodyPr>
          <a:lstStyle/>
          <a:p>
            <a:pPr marL="0" indent="0" algn="ctr">
              <a:buNone/>
            </a:pPr>
            <a:r>
              <a:rPr lang="en-US" sz="3600" b="1"/>
              <a:t>Approaches to Circular Economy Business Models</a:t>
            </a:r>
            <a:br>
              <a:rPr lang="en-GB" sz="3300"/>
            </a:br>
            <a:endParaRPr lang="en-NO" sz="3300"/>
          </a:p>
        </p:txBody>
      </p:sp>
      <p:sp>
        <p:nvSpPr>
          <p:cNvPr id="18" name="Text Placeholder 3">
            <a:extLst>
              <a:ext uri="{FF2B5EF4-FFF2-40B4-BE49-F238E27FC236}">
                <a16:creationId xmlns:a16="http://schemas.microsoft.com/office/drawing/2014/main" id="{CE5CDCCE-1A83-2B9E-B96B-77CBEBA3545E}"/>
              </a:ext>
            </a:extLst>
          </p:cNvPr>
          <p:cNvSpPr>
            <a:spLocks noGrp="1"/>
          </p:cNvSpPr>
          <p:nvPr>
            <p:ph type="body" sz="quarter" idx="12"/>
          </p:nvPr>
        </p:nvSpPr>
        <p:spPr>
          <a:xfrm>
            <a:off x="9735543" y="6121483"/>
            <a:ext cx="1945282" cy="230105"/>
          </a:xfrm>
        </p:spPr>
        <p:txBody>
          <a:bodyPr/>
          <a:lstStyle/>
          <a:p>
            <a:endParaRPr lang="en-US"/>
          </a:p>
        </p:txBody>
      </p:sp>
      <p:sp>
        <p:nvSpPr>
          <p:cNvPr id="20" name="Text Placeholder 4">
            <a:extLst>
              <a:ext uri="{FF2B5EF4-FFF2-40B4-BE49-F238E27FC236}">
                <a16:creationId xmlns:a16="http://schemas.microsoft.com/office/drawing/2014/main" id="{CDCBD481-7B4C-FFE9-BE5B-5BEF589F3BB8}"/>
              </a:ext>
            </a:extLst>
          </p:cNvPr>
          <p:cNvSpPr>
            <a:spLocks noGrp="1"/>
          </p:cNvSpPr>
          <p:nvPr>
            <p:ph type="body" sz="quarter" idx="15"/>
          </p:nvPr>
        </p:nvSpPr>
        <p:spPr>
          <a:xfrm>
            <a:off x="6573801" y="6048993"/>
            <a:ext cx="721440" cy="302595"/>
          </a:xfrm>
        </p:spPr>
        <p:txBody>
          <a:bodyPr/>
          <a:lstStyle/>
          <a:p>
            <a:endParaRPr lang="en-US"/>
          </a:p>
        </p:txBody>
      </p:sp>
      <p:sp>
        <p:nvSpPr>
          <p:cNvPr id="3" name="Text Placeholder 3">
            <a:extLst>
              <a:ext uri="{FF2B5EF4-FFF2-40B4-BE49-F238E27FC236}">
                <a16:creationId xmlns:a16="http://schemas.microsoft.com/office/drawing/2014/main" id="{DB6B9CDB-94D4-30B4-26AA-D08FA5A417D4}"/>
              </a:ext>
            </a:extLst>
          </p:cNvPr>
          <p:cNvSpPr txBox="1">
            <a:spLocks/>
          </p:cNvSpPr>
          <p:nvPr/>
        </p:nvSpPr>
        <p:spPr>
          <a:xfrm>
            <a:off x="165893" y="1951665"/>
            <a:ext cx="690563" cy="4200525"/>
          </a:xfrm>
          <a:prstGeom prst="rect">
            <a:avLst/>
          </a:prstGeom>
        </p:spPr>
        <p:txBody>
          <a:bodyPr wrap="square">
            <a:normAutofit/>
          </a:bodyPr>
          <a:lstStyle>
            <a:lvl1pPr marL="168309" indent="-168309" algn="l" defTabSz="914446" rtl="0" eaLnBrk="1" latinLnBrk="0" hangingPunct="1">
              <a:lnSpc>
                <a:spcPct val="98000"/>
              </a:lnSpc>
              <a:spcBef>
                <a:spcPts val="1050"/>
              </a:spcBef>
              <a:buFont typeface="Innovation Norway" panose="020B0500030000000000" pitchFamily="34" charset="0"/>
              <a:buChar char="•"/>
              <a:defRPr sz="1500" kern="1200">
                <a:solidFill>
                  <a:schemeClr val="tx1"/>
                </a:solidFill>
                <a:latin typeface="+mn-lt"/>
                <a:ea typeface="+mn-ea"/>
                <a:cs typeface="+mn-cs"/>
              </a:defRPr>
            </a:lvl1pPr>
            <a:lvl2pPr marL="685834"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2pPr>
            <a:lvl3pPr marL="1143057"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3pPr>
            <a:lvl4pPr marL="1600280"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4pPr>
            <a:lvl5pPr marL="2057503"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6600" b="1">
                <a:solidFill>
                  <a:schemeClr val="accent1"/>
                </a:solidFill>
              </a:rPr>
              <a:t>3</a:t>
            </a:r>
            <a:endParaRPr lang="en-NO" sz="6600" b="1">
              <a:solidFill>
                <a:schemeClr val="accent1"/>
              </a:solidFill>
            </a:endParaRPr>
          </a:p>
        </p:txBody>
      </p:sp>
      <p:pic>
        <p:nvPicPr>
          <p:cNvPr id="7" name="Picture Placeholder 6" descr="A pile of plastic bottles&#10;&#10;Description automatically generated">
            <a:extLst>
              <a:ext uri="{FF2B5EF4-FFF2-40B4-BE49-F238E27FC236}">
                <a16:creationId xmlns:a16="http://schemas.microsoft.com/office/drawing/2014/main" id="{4AF27C95-0EEF-418A-EA66-917397DFC46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980" r="20980"/>
          <a:stretch>
            <a:fillRect/>
          </a:stretch>
        </p:blipFill>
        <p:spPr/>
      </p:pic>
    </p:spTree>
    <p:extLst>
      <p:ext uri="{BB962C8B-B14F-4D97-AF65-F5344CB8AC3E}">
        <p14:creationId xmlns:p14="http://schemas.microsoft.com/office/powerpoint/2010/main" val="167404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F7DC5-2006-90BD-24C7-5337BD0FC0E7}"/>
            </a:ext>
          </a:extLst>
        </p:cNvPr>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339EF122-CEEC-68AE-AAD2-E8FD2272ADFD}"/>
              </a:ext>
            </a:extLst>
          </p:cNvPr>
          <p:cNvGraphicFramePr/>
          <p:nvPr>
            <p:extLst>
              <p:ext uri="{D42A27DB-BD31-4B8C-83A1-F6EECF244321}">
                <p14:modId xmlns:p14="http://schemas.microsoft.com/office/powerpoint/2010/main" val="2436150269"/>
              </p:ext>
            </p:extLst>
          </p:nvPr>
        </p:nvGraphicFramePr>
        <p:xfrm>
          <a:off x="1242530" y="2431707"/>
          <a:ext cx="8314155" cy="3147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3">
            <a:extLst>
              <a:ext uri="{FF2B5EF4-FFF2-40B4-BE49-F238E27FC236}">
                <a16:creationId xmlns:a16="http://schemas.microsoft.com/office/drawing/2014/main" id="{D383455C-C0BB-C436-3482-70804196C4DA}"/>
              </a:ext>
            </a:extLst>
          </p:cNvPr>
          <p:cNvSpPr txBox="1">
            <a:spLocks/>
          </p:cNvSpPr>
          <p:nvPr/>
        </p:nvSpPr>
        <p:spPr>
          <a:xfrm>
            <a:off x="665180" y="460695"/>
            <a:ext cx="11356727" cy="756361"/>
          </a:xfrm>
          <a:prstGeom prst="rect">
            <a:avLst/>
          </a:prstGeom>
        </p:spPr>
        <p:txBody>
          <a:bodyPr vert="horz" lIns="0" tIns="0" rIns="0" bIns="0" rtlCol="0" anchor="t">
            <a:noAutofit/>
          </a:bodyPr>
          <a:lstStyle>
            <a:lvl1pPr algn="l" defTabSz="914446" rtl="0" eaLnBrk="1" latinLnBrk="0" hangingPunct="1">
              <a:lnSpc>
                <a:spcPct val="101000"/>
              </a:lnSpc>
              <a:spcBef>
                <a:spcPct val="0"/>
              </a:spcBef>
              <a:buNone/>
              <a:defRPr sz="4001" kern="1200">
                <a:solidFill>
                  <a:schemeClr val="tx1"/>
                </a:solidFill>
                <a:latin typeface="+mj-lt"/>
                <a:ea typeface="+mj-ea"/>
                <a:cs typeface="+mj-cs"/>
              </a:defRPr>
            </a:lvl1pPr>
          </a:lstStyle>
          <a:p>
            <a:r>
              <a:rPr lang="en-GB" sz="3600" b="1"/>
              <a:t>3 – Assess Circular Economy Needs and Opportunities</a:t>
            </a:r>
            <a:br>
              <a:rPr lang="en-GB" sz="3600" b="1"/>
            </a:br>
            <a:r>
              <a:rPr lang="en-GB" sz="3600" b="1"/>
              <a:t>in Humanitarian Contexts</a:t>
            </a:r>
            <a:endParaRPr lang="en-NO" sz="3600" b="1"/>
          </a:p>
        </p:txBody>
      </p:sp>
    </p:spTree>
    <p:extLst>
      <p:ext uri="{BB962C8B-B14F-4D97-AF65-F5344CB8AC3E}">
        <p14:creationId xmlns:p14="http://schemas.microsoft.com/office/powerpoint/2010/main" val="141863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9259E-6C00-C6E6-BB97-A5CFAF1264ED}"/>
            </a:ext>
          </a:extLst>
        </p:cNvPr>
        <p:cNvGrpSpPr/>
        <p:nvPr/>
      </p:nvGrpSpPr>
      <p:grpSpPr>
        <a:xfrm>
          <a:off x="0" y="0"/>
          <a:ext cx="0" cy="0"/>
          <a:chOff x="0" y="0"/>
          <a:chExt cx="0" cy="0"/>
        </a:xfrm>
      </p:grpSpPr>
      <p:pic>
        <p:nvPicPr>
          <p:cNvPr id="4" name="Picture Placeholder 3" descr="A person holding a device&#10;&#10;Description automatically generated">
            <a:extLst>
              <a:ext uri="{FF2B5EF4-FFF2-40B4-BE49-F238E27FC236}">
                <a16:creationId xmlns:a16="http://schemas.microsoft.com/office/drawing/2014/main" id="{3F7D7024-FE2F-6632-E18C-E23159F7E96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42905" r="3673"/>
          <a:stretch/>
        </p:blipFill>
        <p:spPr>
          <a:xfrm>
            <a:off x="6221413" y="0"/>
            <a:ext cx="5970587" cy="6858000"/>
          </a:xfrm>
        </p:spPr>
      </p:pic>
      <p:sp>
        <p:nvSpPr>
          <p:cNvPr id="6" name="Content Placeholder 2">
            <a:extLst>
              <a:ext uri="{FF2B5EF4-FFF2-40B4-BE49-F238E27FC236}">
                <a16:creationId xmlns:a16="http://schemas.microsoft.com/office/drawing/2014/main" id="{65091F26-195A-7A51-77E1-DD2EFE7FC1D8}"/>
              </a:ext>
            </a:extLst>
          </p:cNvPr>
          <p:cNvSpPr txBox="1">
            <a:spLocks/>
          </p:cNvSpPr>
          <p:nvPr/>
        </p:nvSpPr>
        <p:spPr>
          <a:xfrm>
            <a:off x="511174" y="1430111"/>
            <a:ext cx="5100353" cy="4046664"/>
          </a:xfrm>
          <a:prstGeom prst="rect">
            <a:avLst/>
          </a:prstGeom>
        </p:spPr>
        <p:txBody>
          <a:bodyPr vert="horz" lIns="0" tIns="0" rIns="0" bIns="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309" indent="-168309" defTabSz="914446">
              <a:lnSpc>
                <a:spcPct val="98000"/>
              </a:lnSpc>
              <a:spcBef>
                <a:spcPts val="1050"/>
              </a:spcBef>
              <a:spcAft>
                <a:spcPts val="1200"/>
              </a:spcAft>
              <a:buFont typeface="Innovation Norway" panose="020B0500030000000000" pitchFamily="34" charset="0"/>
              <a:buChar char="•"/>
            </a:pPr>
            <a:r>
              <a:rPr lang="en-US" sz="1800"/>
              <a:t>While there are many variations of CE Business Models, there are </a:t>
            </a:r>
            <a:r>
              <a:rPr lang="en-US" sz="1800" b="1"/>
              <a:t>five major business model strategies </a:t>
            </a:r>
            <a:r>
              <a:rPr lang="en-US" sz="1800"/>
              <a:t>that are common and most relevant to humanitarian contexts. </a:t>
            </a:r>
          </a:p>
          <a:p>
            <a:pPr marL="168309" lvl="1" indent="-168309" defTabSz="914446">
              <a:lnSpc>
                <a:spcPct val="98000"/>
              </a:lnSpc>
              <a:spcBef>
                <a:spcPts val="1050"/>
              </a:spcBef>
              <a:spcAft>
                <a:spcPts val="1200"/>
              </a:spcAft>
              <a:buClr>
                <a:schemeClr val="accent1"/>
              </a:buClr>
              <a:buFont typeface="Innovation Norway" panose="020B0500030000000000" pitchFamily="34" charset="0"/>
              <a:buChar char="•"/>
            </a:pPr>
            <a:r>
              <a:rPr lang="en-US" sz="1800"/>
              <a:t>Each CE Business Model requires the creation of a system with a variety of different parts.  For the business model to be successful, all the parts of the system must come together to deliver one or more sources of value. </a:t>
            </a:r>
          </a:p>
          <a:p>
            <a:pPr marL="168309" lvl="1" indent="-168309" defTabSz="914446">
              <a:lnSpc>
                <a:spcPct val="98000"/>
              </a:lnSpc>
              <a:spcBef>
                <a:spcPts val="1050"/>
              </a:spcBef>
              <a:spcAft>
                <a:spcPts val="1200"/>
              </a:spcAft>
              <a:buClr>
                <a:schemeClr val="accent1"/>
              </a:buClr>
              <a:buFont typeface="Innovation Norway" panose="020B0500030000000000" pitchFamily="34" charset="0"/>
              <a:buChar char="•"/>
            </a:pPr>
            <a:r>
              <a:rPr lang="en-US" sz="1800"/>
              <a:t>The business models are not mutually exclusive.  In a single context, more than one strategy can be implemented and connected together.</a:t>
            </a:r>
            <a:br>
              <a:rPr lang="en-US" sz="1800"/>
            </a:br>
            <a:br>
              <a:rPr lang="en-US" sz="1800"/>
            </a:br>
            <a:r>
              <a:rPr lang="en-US" sz="1800" kern="1200"/>
              <a:t>You can find summaries of each of the five business model strategies in </a:t>
            </a:r>
            <a:r>
              <a:rPr lang="en-US" sz="1800" b="1" kern="1200"/>
              <a:t>TOOL 3.1 Business Model Overviews.  </a:t>
            </a:r>
          </a:p>
          <a:p>
            <a:pPr marL="168309" lvl="1" indent="-168309" defTabSz="914446">
              <a:lnSpc>
                <a:spcPct val="98000"/>
              </a:lnSpc>
              <a:spcBef>
                <a:spcPts val="1050"/>
              </a:spcBef>
              <a:spcAft>
                <a:spcPts val="1200"/>
              </a:spcAft>
              <a:buClr>
                <a:schemeClr val="accent1"/>
              </a:buClr>
              <a:buFont typeface="Innovation Norway" panose="020B0500030000000000" pitchFamily="34" charset="0"/>
              <a:buChar char="•"/>
            </a:pPr>
            <a:endParaRPr lang="en-US" sz="1800"/>
          </a:p>
        </p:txBody>
      </p:sp>
      <p:sp>
        <p:nvSpPr>
          <p:cNvPr id="7" name="TextBox 6">
            <a:extLst>
              <a:ext uri="{FF2B5EF4-FFF2-40B4-BE49-F238E27FC236}">
                <a16:creationId xmlns:a16="http://schemas.microsoft.com/office/drawing/2014/main" id="{66D0F5FF-DF38-4A93-9BB7-9FBDC62FADF6}"/>
              </a:ext>
            </a:extLst>
          </p:cNvPr>
          <p:cNvSpPr txBox="1"/>
          <p:nvPr/>
        </p:nvSpPr>
        <p:spPr>
          <a:xfrm>
            <a:off x="9735543" y="6121483"/>
            <a:ext cx="1945282" cy="230105"/>
          </a:xfrm>
          <a:prstGeom prst="rect">
            <a:avLst/>
          </a:prstGeom>
        </p:spPr>
        <p:txBody>
          <a:bodyPr vert="horz" lIns="0" tIns="0" rIns="0" bIns="0" rtlCol="0" anchor="b">
            <a:normAutofit/>
          </a:bodyPr>
          <a:lstStyle/>
          <a:p>
            <a:pPr algn="r" defTabSz="914446">
              <a:lnSpc>
                <a:spcPct val="98000"/>
              </a:lnSpc>
              <a:spcBef>
                <a:spcPts val="1050"/>
              </a:spcBef>
              <a:spcAft>
                <a:spcPts val="1200"/>
              </a:spcAft>
            </a:pPr>
            <a:r>
              <a:rPr lang="en-US" sz="600">
                <a:solidFill>
                  <a:schemeClr val="bg1"/>
                </a:solidFill>
              </a:rPr>
              <a:t>You can find summaries of each of the five business model strategies in </a:t>
            </a:r>
            <a:r>
              <a:rPr lang="en-US" sz="600">
                <a:solidFill>
                  <a:schemeClr val="bg1"/>
                </a:solidFill>
                <a:highlight>
                  <a:srgbClr val="FFFF00"/>
                </a:highlight>
              </a:rPr>
              <a:t>TOOL 3.1 Business Model Overviews</a:t>
            </a:r>
            <a:r>
              <a:rPr lang="en-US" sz="600">
                <a:solidFill>
                  <a:schemeClr val="bg1"/>
                </a:solidFill>
              </a:rPr>
              <a:t>.  </a:t>
            </a:r>
          </a:p>
        </p:txBody>
      </p:sp>
      <p:sp>
        <p:nvSpPr>
          <p:cNvPr id="2" name="Title 1">
            <a:extLst>
              <a:ext uri="{FF2B5EF4-FFF2-40B4-BE49-F238E27FC236}">
                <a16:creationId xmlns:a16="http://schemas.microsoft.com/office/drawing/2014/main" id="{ABF2C168-956A-09FC-5B45-874465E7BE7E}"/>
              </a:ext>
            </a:extLst>
          </p:cNvPr>
          <p:cNvSpPr>
            <a:spLocks noGrp="1"/>
          </p:cNvSpPr>
          <p:nvPr>
            <p:ph type="ctrTitle"/>
          </p:nvPr>
        </p:nvSpPr>
        <p:spPr>
          <a:xfrm>
            <a:off x="511175" y="498475"/>
            <a:ext cx="4790550" cy="1054100"/>
          </a:xfrm>
        </p:spPr>
        <p:txBody>
          <a:bodyPr vert="horz" lIns="0" tIns="0" rIns="0" bIns="0" rtlCol="0" anchor="t">
            <a:normAutofit/>
          </a:bodyPr>
          <a:lstStyle/>
          <a:p>
            <a:r>
              <a:rPr lang="en-US" kern="1200">
                <a:latin typeface="+mj-lt"/>
                <a:ea typeface="+mj-ea"/>
                <a:cs typeface="+mj-cs"/>
              </a:rPr>
              <a:t>A Range of CE Business Models</a:t>
            </a:r>
          </a:p>
        </p:txBody>
      </p:sp>
    </p:spTree>
    <p:extLst>
      <p:ext uri="{BB962C8B-B14F-4D97-AF65-F5344CB8AC3E}">
        <p14:creationId xmlns:p14="http://schemas.microsoft.com/office/powerpoint/2010/main" val="412377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BC81D-324D-AF6F-14D5-35AD44891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DBA2BA-7846-BC20-322C-EFE8B3A451F5}"/>
              </a:ext>
            </a:extLst>
          </p:cNvPr>
          <p:cNvSpPr>
            <a:spLocks noGrp="1"/>
          </p:cNvSpPr>
          <p:nvPr>
            <p:ph type="title"/>
          </p:nvPr>
        </p:nvSpPr>
        <p:spPr>
          <a:xfrm>
            <a:off x="307258" y="208740"/>
            <a:ext cx="11577484" cy="1000278"/>
          </a:xfrm>
        </p:spPr>
        <p:txBody>
          <a:bodyPr/>
          <a:lstStyle/>
          <a:p>
            <a:r>
              <a:rPr lang="en-US" sz="3600"/>
              <a:t>Overview of Five Major CE Business Models</a:t>
            </a:r>
          </a:p>
        </p:txBody>
      </p:sp>
      <p:graphicFrame>
        <p:nvGraphicFramePr>
          <p:cNvPr id="4" name="Content Placeholder 3">
            <a:extLst>
              <a:ext uri="{FF2B5EF4-FFF2-40B4-BE49-F238E27FC236}">
                <a16:creationId xmlns:a16="http://schemas.microsoft.com/office/drawing/2014/main" id="{E7469D1D-556F-6391-2281-B4D308B5CFF1}"/>
              </a:ext>
            </a:extLst>
          </p:cNvPr>
          <p:cNvGraphicFramePr>
            <a:graphicFrameLocks noGrp="1"/>
          </p:cNvGraphicFramePr>
          <p:nvPr>
            <p:ph idx="1"/>
            <p:extLst>
              <p:ext uri="{D42A27DB-BD31-4B8C-83A1-F6EECF244321}">
                <p14:modId xmlns:p14="http://schemas.microsoft.com/office/powerpoint/2010/main" val="2698082464"/>
              </p:ext>
            </p:extLst>
          </p:nvPr>
        </p:nvGraphicFramePr>
        <p:xfrm>
          <a:off x="862988" y="1209018"/>
          <a:ext cx="10466024" cy="4786830"/>
        </p:xfrm>
        <a:graphic>
          <a:graphicData uri="http://schemas.openxmlformats.org/drawingml/2006/table">
            <a:tbl>
              <a:tblPr firstRow="1" firstCol="1" bandRow="1">
                <a:tableStyleId>{3B4B98B0-60AC-42C2-AFA5-B58CD77FA1E5}</a:tableStyleId>
              </a:tblPr>
              <a:tblGrid>
                <a:gridCol w="3919759">
                  <a:extLst>
                    <a:ext uri="{9D8B030D-6E8A-4147-A177-3AD203B41FA5}">
                      <a16:colId xmlns:a16="http://schemas.microsoft.com/office/drawing/2014/main" val="2018765137"/>
                    </a:ext>
                  </a:extLst>
                </a:gridCol>
                <a:gridCol w="6546265">
                  <a:extLst>
                    <a:ext uri="{9D8B030D-6E8A-4147-A177-3AD203B41FA5}">
                      <a16:colId xmlns:a16="http://schemas.microsoft.com/office/drawing/2014/main" val="4136502504"/>
                    </a:ext>
                  </a:extLst>
                </a:gridCol>
              </a:tblGrid>
              <a:tr h="633879">
                <a:tc>
                  <a:txBody>
                    <a:bodyPr/>
                    <a:lstStyle/>
                    <a:p>
                      <a:r>
                        <a:rPr lang="en-GB" sz="1800" kern="100">
                          <a:solidFill>
                            <a:schemeClr val="tx1"/>
                          </a:solidFill>
                          <a:effectLst/>
                        </a:rPr>
                        <a:t>Business Model System</a:t>
                      </a:r>
                      <a:endParaRPr lang="en-GB" sz="1800" i="0" kern="100">
                        <a:solidFill>
                          <a:schemeClr val="tx1"/>
                        </a:solidFill>
                        <a:effectLst/>
                        <a:latin typeface="+mn-lt"/>
                      </a:endParaRPr>
                    </a:p>
                  </a:txBody>
                  <a:tcPr marL="137160" marR="137160" marT="182880" marB="182880"/>
                </a:tc>
                <a:tc>
                  <a:txBody>
                    <a:bodyPr/>
                    <a:lstStyle/>
                    <a:p>
                      <a:r>
                        <a:rPr lang="en-GB" sz="1800" kern="100">
                          <a:solidFill>
                            <a:schemeClr val="tx1"/>
                          </a:solidFill>
                          <a:effectLst/>
                        </a:rPr>
                        <a:t>Goal</a:t>
                      </a:r>
                      <a:endParaRPr lang="en-GB" sz="1800" i="0" kern="100">
                        <a:solidFill>
                          <a:schemeClr val="tx1"/>
                        </a:solidFill>
                        <a:effectLst/>
                        <a:latin typeface="+mn-lt"/>
                        <a:ea typeface="Aptos" panose="020B0004020202020204" pitchFamily="34" charset="0"/>
                        <a:cs typeface="Times New Roman" panose="02020603050405020304" pitchFamily="18" charset="0"/>
                      </a:endParaRPr>
                    </a:p>
                  </a:txBody>
                  <a:tcPr marL="137160" marR="137160" marT="182880" marB="182880"/>
                </a:tc>
                <a:extLst>
                  <a:ext uri="{0D108BD9-81ED-4DB2-BD59-A6C34878D82A}">
                    <a16:rowId xmlns:a16="http://schemas.microsoft.com/office/drawing/2014/main" val="469346764"/>
                  </a:ext>
                </a:extLst>
              </a:tr>
              <a:tr h="1009190">
                <a:tc>
                  <a:txBody>
                    <a:bodyPr/>
                    <a:lstStyle/>
                    <a:p>
                      <a:pPr algn="l"/>
                      <a:r>
                        <a:rPr lang="en-GB" sz="1400" kern="100">
                          <a:effectLst/>
                        </a:rPr>
                        <a:t>1) Effective waste disposal</a:t>
                      </a:r>
                      <a:endParaRPr lang="en-GB" sz="1400" i="0" kern="100">
                        <a:effectLst/>
                        <a:latin typeface="+mn-lt"/>
                      </a:endParaRPr>
                    </a:p>
                  </a:txBody>
                  <a:tcPr marL="137160" marR="137160" marT="182880" marB="182880"/>
                </a:tc>
                <a:tc>
                  <a:txBody>
                    <a:bodyPr/>
                    <a:lstStyle/>
                    <a:p>
                      <a:r>
                        <a:rPr lang="en-US" sz="1400" kern="100">
                          <a:effectLst/>
                        </a:rPr>
                        <a:t>Handle waste that is produced in such a way as to minimize environmental impact and removal of materials from potential future use.</a:t>
                      </a:r>
                      <a:endParaRPr lang="en-GB" sz="1400" i="0" kern="100">
                        <a:effectLst/>
                        <a:latin typeface="+mn-lt"/>
                      </a:endParaRPr>
                    </a:p>
                  </a:txBody>
                  <a:tcPr marL="137160" marR="137160" marT="182880" marB="182880"/>
                </a:tc>
                <a:extLst>
                  <a:ext uri="{0D108BD9-81ED-4DB2-BD59-A6C34878D82A}">
                    <a16:rowId xmlns:a16="http://schemas.microsoft.com/office/drawing/2014/main" val="3623806976"/>
                  </a:ext>
                </a:extLst>
              </a:tr>
              <a:tr h="776300">
                <a:tc>
                  <a:txBody>
                    <a:bodyPr/>
                    <a:lstStyle/>
                    <a:p>
                      <a:pPr algn="l"/>
                      <a:r>
                        <a:rPr lang="en-GB" sz="1400" kern="100">
                          <a:effectLst/>
                        </a:rPr>
                        <a:t>2) Directly using local waste</a:t>
                      </a:r>
                      <a:endParaRPr lang="en-GB" sz="1400" i="0" kern="100">
                        <a:effectLst/>
                        <a:latin typeface="+mn-lt"/>
                      </a:endParaRPr>
                    </a:p>
                  </a:txBody>
                  <a:tcPr marL="137160" marR="137160" marT="182880" marB="182880"/>
                </a:tc>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sz="1400" kern="100">
                          <a:effectLst/>
                        </a:rPr>
                        <a:t>Transform waste into a standard form that can be directly used as a resource by local families, communities, or others.</a:t>
                      </a:r>
                      <a:endParaRPr lang="en-GB" sz="1400" i="0" kern="100">
                        <a:effectLst/>
                        <a:latin typeface="+mn-lt"/>
                        <a:ea typeface="Aptos" panose="020B0004020202020204" pitchFamily="34" charset="0"/>
                        <a:cs typeface="Times New Roman" panose="02020603050405020304" pitchFamily="18" charset="0"/>
                      </a:endParaRPr>
                    </a:p>
                  </a:txBody>
                  <a:tcPr marL="137160" marR="137160" marT="182880" marB="182880"/>
                </a:tc>
                <a:extLst>
                  <a:ext uri="{0D108BD9-81ED-4DB2-BD59-A6C34878D82A}">
                    <a16:rowId xmlns:a16="http://schemas.microsoft.com/office/drawing/2014/main" val="1997731188"/>
                  </a:ext>
                </a:extLst>
              </a:tr>
              <a:tr h="776300">
                <a:tc>
                  <a:txBody>
                    <a:bodyPr/>
                    <a:lstStyle/>
                    <a:p>
                      <a:pPr algn="l"/>
                      <a:r>
                        <a:rPr lang="en-GB" sz="1400" kern="100">
                          <a:effectLst/>
                        </a:rPr>
                        <a:t>3) Recycling industrial feedstocks</a:t>
                      </a:r>
                      <a:endParaRPr lang="en-GB" sz="1400" i="0" kern="100">
                        <a:effectLst/>
                        <a:latin typeface="+mn-lt"/>
                      </a:endParaRPr>
                    </a:p>
                  </a:txBody>
                  <a:tcPr marL="137160" marR="137160" marT="182880" marB="182880"/>
                </a:tc>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sz="1400" kern="100">
                          <a:effectLst/>
                        </a:rPr>
                        <a:t>Generate value from collected waste by recycling it into industrial feedstock.</a:t>
                      </a:r>
                      <a:endParaRPr lang="en-GB" sz="1400" i="0" kern="100">
                        <a:effectLst/>
                        <a:latin typeface="+mn-lt"/>
                        <a:ea typeface="Aptos" panose="020B0004020202020204" pitchFamily="34" charset="0"/>
                        <a:cs typeface="Times New Roman" panose="02020603050405020304" pitchFamily="18" charset="0"/>
                      </a:endParaRPr>
                    </a:p>
                  </a:txBody>
                  <a:tcPr marL="137160" marR="137160" marT="182880" marB="182880"/>
                </a:tc>
                <a:extLst>
                  <a:ext uri="{0D108BD9-81ED-4DB2-BD59-A6C34878D82A}">
                    <a16:rowId xmlns:a16="http://schemas.microsoft.com/office/drawing/2014/main" val="2696249758"/>
                  </a:ext>
                </a:extLst>
              </a:tr>
              <a:tr h="776300">
                <a:tc>
                  <a:txBody>
                    <a:bodyPr/>
                    <a:lstStyle/>
                    <a:p>
                      <a:pPr algn="l"/>
                      <a:r>
                        <a:rPr lang="en-GB" sz="1400" kern="100">
                          <a:effectLst/>
                        </a:rPr>
                        <a:t>4) Upcycling with product entrepreneurship</a:t>
                      </a:r>
                      <a:endParaRPr lang="en-GB" sz="1400" i="0" kern="100">
                        <a:effectLst/>
                        <a:latin typeface="+mn-lt"/>
                      </a:endParaRPr>
                    </a:p>
                  </a:txBody>
                  <a:tcPr marL="137160" marR="137160" marT="182880" marB="182880"/>
                </a:tc>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sz="1400" kern="100">
                          <a:effectLst/>
                        </a:rPr>
                        <a:t>Creating valuable new products that ‘upcycle’ the waste materials.</a:t>
                      </a:r>
                      <a:endParaRPr lang="en-GB" sz="1400" i="0" kern="100">
                        <a:effectLst/>
                        <a:latin typeface="+mn-lt"/>
                        <a:ea typeface="Aptos" panose="020B0004020202020204" pitchFamily="34" charset="0"/>
                        <a:cs typeface="Times New Roman" panose="02020603050405020304" pitchFamily="18" charset="0"/>
                      </a:endParaRPr>
                    </a:p>
                  </a:txBody>
                  <a:tcPr marL="137160" marR="137160" marT="182880" marB="182880"/>
                </a:tc>
                <a:extLst>
                  <a:ext uri="{0D108BD9-81ED-4DB2-BD59-A6C34878D82A}">
                    <a16:rowId xmlns:a16="http://schemas.microsoft.com/office/drawing/2014/main" val="3357995170"/>
                  </a:ext>
                </a:extLst>
              </a:tr>
              <a:tr h="776300">
                <a:tc>
                  <a:txBody>
                    <a:bodyPr/>
                    <a:lstStyle/>
                    <a:p>
                      <a:pPr algn="l"/>
                      <a:r>
                        <a:rPr lang="en-US" sz="1400"/>
                        <a:t>5) Reducing Waste through durability, reuse, repair</a:t>
                      </a:r>
                      <a:endParaRPr lang="en-GB" sz="1400" i="0" kern="100">
                        <a:effectLst/>
                        <a:latin typeface="+mn-lt"/>
                      </a:endParaRPr>
                    </a:p>
                  </a:txBody>
                  <a:tcPr marL="137160" marR="137160" marT="182880" marB="182880"/>
                </a:tc>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sz="1400" kern="100">
                          <a:effectLst/>
                        </a:rPr>
                        <a:t>Reduce waste production by improving product durability and repairability.</a:t>
                      </a:r>
                      <a:endParaRPr lang="en-GB" sz="1400" i="0" kern="100">
                        <a:effectLst/>
                        <a:latin typeface="+mn-lt"/>
                        <a:ea typeface="Aptos" panose="020B0004020202020204" pitchFamily="34" charset="0"/>
                        <a:cs typeface="Times New Roman" panose="02020603050405020304" pitchFamily="18" charset="0"/>
                      </a:endParaRPr>
                    </a:p>
                  </a:txBody>
                  <a:tcPr marL="137160" marR="137160" marT="182880" marB="182880"/>
                </a:tc>
                <a:extLst>
                  <a:ext uri="{0D108BD9-81ED-4DB2-BD59-A6C34878D82A}">
                    <a16:rowId xmlns:a16="http://schemas.microsoft.com/office/drawing/2014/main" val="1354133710"/>
                  </a:ext>
                </a:extLst>
              </a:tr>
            </a:tbl>
          </a:graphicData>
        </a:graphic>
      </p:graphicFrame>
    </p:spTree>
    <p:extLst>
      <p:ext uri="{BB962C8B-B14F-4D97-AF65-F5344CB8AC3E}">
        <p14:creationId xmlns:p14="http://schemas.microsoft.com/office/powerpoint/2010/main" val="302597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08ADD-C0A7-A5A5-755A-F615D761911B}"/>
            </a:ext>
          </a:extLst>
        </p:cNvPr>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A46550E3-2189-327C-F62A-13A6A8DDAD2D}"/>
              </a:ext>
            </a:extLst>
          </p:cNvPr>
          <p:cNvGraphicFramePr/>
          <p:nvPr>
            <p:extLst>
              <p:ext uri="{D42A27DB-BD31-4B8C-83A1-F6EECF244321}">
                <p14:modId xmlns:p14="http://schemas.microsoft.com/office/powerpoint/2010/main" val="3775067950"/>
              </p:ext>
            </p:extLst>
          </p:nvPr>
        </p:nvGraphicFramePr>
        <p:xfrm>
          <a:off x="1376095" y="2267320"/>
          <a:ext cx="8314155" cy="2792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3">
            <a:extLst>
              <a:ext uri="{FF2B5EF4-FFF2-40B4-BE49-F238E27FC236}">
                <a16:creationId xmlns:a16="http://schemas.microsoft.com/office/drawing/2014/main" id="{4C5E4FC4-33F7-560A-2B0B-FE38493D869A}"/>
              </a:ext>
            </a:extLst>
          </p:cNvPr>
          <p:cNvSpPr txBox="1">
            <a:spLocks/>
          </p:cNvSpPr>
          <p:nvPr/>
        </p:nvSpPr>
        <p:spPr>
          <a:xfrm>
            <a:off x="665180" y="460695"/>
            <a:ext cx="11356727" cy="756361"/>
          </a:xfrm>
          <a:prstGeom prst="rect">
            <a:avLst/>
          </a:prstGeom>
        </p:spPr>
        <p:txBody>
          <a:bodyPr vert="horz" lIns="0" tIns="0" rIns="0" bIns="0" rtlCol="0" anchor="t">
            <a:noAutofit/>
          </a:bodyPr>
          <a:lstStyle>
            <a:lvl1pPr algn="l" defTabSz="914446" rtl="0" eaLnBrk="1" latinLnBrk="0" hangingPunct="1">
              <a:lnSpc>
                <a:spcPct val="101000"/>
              </a:lnSpc>
              <a:spcBef>
                <a:spcPct val="0"/>
              </a:spcBef>
              <a:buNone/>
              <a:defRPr sz="4001" kern="1200">
                <a:solidFill>
                  <a:schemeClr val="tx1"/>
                </a:solidFill>
                <a:latin typeface="+mj-lt"/>
                <a:ea typeface="+mj-ea"/>
                <a:cs typeface="+mj-cs"/>
              </a:defRPr>
            </a:lvl1pPr>
          </a:lstStyle>
          <a:p>
            <a:r>
              <a:rPr lang="en-GB" sz="3600" b="1"/>
              <a:t>3.2 – </a:t>
            </a:r>
            <a:r>
              <a:rPr lang="en-US" sz="3600" b="1"/>
              <a:t>Understanding the CE Business Model Diagrams</a:t>
            </a:r>
            <a:endParaRPr lang="en-NO" sz="3600" b="1"/>
          </a:p>
        </p:txBody>
      </p:sp>
    </p:spTree>
    <p:extLst>
      <p:ext uri="{BB962C8B-B14F-4D97-AF65-F5344CB8AC3E}">
        <p14:creationId xmlns:p14="http://schemas.microsoft.com/office/powerpoint/2010/main" val="82088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6E23A-55E5-E16D-5746-9506BBBBDE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4C2BF1-ED58-F0C6-DDF1-61F92D982E11}"/>
              </a:ext>
            </a:extLst>
          </p:cNvPr>
          <p:cNvSpPr>
            <a:spLocks noGrp="1"/>
          </p:cNvSpPr>
          <p:nvPr>
            <p:ph type="title"/>
          </p:nvPr>
        </p:nvSpPr>
        <p:spPr>
          <a:xfrm>
            <a:off x="138112" y="179914"/>
            <a:ext cx="11901488" cy="1325563"/>
          </a:xfrm>
        </p:spPr>
        <p:txBody>
          <a:bodyPr/>
          <a:lstStyle/>
          <a:p>
            <a:r>
              <a:rPr lang="en-US"/>
              <a:t>Understanding the CE Business Model Diagrams</a:t>
            </a:r>
          </a:p>
        </p:txBody>
      </p:sp>
      <p:sp>
        <p:nvSpPr>
          <p:cNvPr id="6" name="Content Placeholder 5">
            <a:extLst>
              <a:ext uri="{FF2B5EF4-FFF2-40B4-BE49-F238E27FC236}">
                <a16:creationId xmlns:a16="http://schemas.microsoft.com/office/drawing/2014/main" id="{04F216D2-0B8A-042A-4D32-CA07596BE6FF}"/>
              </a:ext>
            </a:extLst>
          </p:cNvPr>
          <p:cNvSpPr>
            <a:spLocks noGrp="1"/>
          </p:cNvSpPr>
          <p:nvPr>
            <p:ph idx="1"/>
          </p:nvPr>
        </p:nvSpPr>
        <p:spPr>
          <a:xfrm>
            <a:off x="285008" y="1825625"/>
            <a:ext cx="5810992" cy="4722660"/>
          </a:xfrm>
        </p:spPr>
        <p:txBody>
          <a:bodyPr>
            <a:noAutofit/>
          </a:bodyPr>
          <a:lstStyle/>
          <a:p>
            <a:pPr>
              <a:spcBef>
                <a:spcPts val="450"/>
              </a:spcBef>
              <a:spcAft>
                <a:spcPts val="600"/>
              </a:spcAft>
            </a:pPr>
            <a:r>
              <a:rPr lang="en-US" sz="1800" b="1" kern="100">
                <a:effectLst/>
                <a:ea typeface="Helvetica Neue" panose="02000503000000020004" pitchFamily="2" charset="0"/>
                <a:cs typeface="Helvetica Neue" panose="02000503000000020004" pitchFamily="2" charset="0"/>
              </a:rPr>
              <a:t>Actions and Actors (Yellow Boxes)</a:t>
            </a:r>
            <a:r>
              <a:rPr lang="en-US" sz="1800" kern="100">
                <a:effectLst/>
                <a:ea typeface="Helvetica Neue" panose="02000503000000020004" pitchFamily="2" charset="0"/>
                <a:cs typeface="Helvetica Neue" panose="02000503000000020004" pitchFamily="2" charset="0"/>
              </a:rPr>
              <a:t> – These are the main steps and activities in the CE process.</a:t>
            </a:r>
          </a:p>
          <a:p>
            <a:pPr>
              <a:spcBef>
                <a:spcPts val="450"/>
              </a:spcBef>
              <a:spcAft>
                <a:spcPts val="600"/>
              </a:spcAft>
            </a:pPr>
            <a:r>
              <a:rPr lang="en-US" sz="1800" b="1" kern="100">
                <a:effectLst/>
                <a:ea typeface="Helvetica Neue" panose="02000503000000020004" pitchFamily="2" charset="0"/>
                <a:cs typeface="Helvetica Neue" panose="02000503000000020004" pitchFamily="2" charset="0"/>
              </a:rPr>
              <a:t>Waste and Outputs (Gray Boxes)</a:t>
            </a:r>
            <a:r>
              <a:rPr lang="en-US" sz="1800" kern="100">
                <a:effectLst/>
                <a:ea typeface="Helvetica Neue" panose="02000503000000020004" pitchFamily="2" charset="0"/>
                <a:cs typeface="Helvetica Neue" panose="02000503000000020004" pitchFamily="2" charset="0"/>
              </a:rPr>
              <a:t> – The waste input into the process and the materials produced.  </a:t>
            </a:r>
            <a:endParaRPr lang="en-GB" sz="1800" kern="100">
              <a:ea typeface="Helvetica Neue" panose="02000503000000020004" pitchFamily="2" charset="0"/>
              <a:cs typeface="Helvetica Neue" panose="02000503000000020004" pitchFamily="2" charset="0"/>
            </a:endParaRPr>
          </a:p>
          <a:p>
            <a:pPr>
              <a:spcBef>
                <a:spcPts val="450"/>
              </a:spcBef>
              <a:spcAft>
                <a:spcPts val="600"/>
              </a:spcAft>
            </a:pPr>
            <a:r>
              <a:rPr lang="en-US" sz="1800" b="1" kern="100">
                <a:effectLst/>
                <a:ea typeface="Helvetica Neue" panose="02000503000000020004" pitchFamily="2" charset="0"/>
                <a:cs typeface="Helvetica Neue" panose="02000503000000020004" pitchFamily="2" charset="0"/>
              </a:rPr>
              <a:t>Other Resource Inputs (Green Boxes)</a:t>
            </a:r>
            <a:r>
              <a:rPr lang="en-US" sz="1800" kern="100">
                <a:effectLst/>
                <a:ea typeface="Helvetica Neue" panose="02000503000000020004" pitchFamily="2" charset="0"/>
                <a:cs typeface="Helvetica Neue" panose="02000503000000020004" pitchFamily="2" charset="0"/>
              </a:rPr>
              <a:t> – Other resources that must be input into the CE process (e.g. fuel). </a:t>
            </a:r>
          </a:p>
          <a:p>
            <a:pPr>
              <a:spcBef>
                <a:spcPts val="450"/>
              </a:spcBef>
              <a:spcAft>
                <a:spcPts val="600"/>
              </a:spcAft>
            </a:pPr>
            <a:r>
              <a:rPr lang="en-US" sz="1800" b="1" kern="100">
                <a:effectLst/>
                <a:ea typeface="Helvetica Neue" panose="02000503000000020004" pitchFamily="2" charset="0"/>
                <a:cs typeface="Helvetica Neue" panose="02000503000000020004" pitchFamily="2" charset="0"/>
              </a:rPr>
              <a:t>Funding (Purple Boxes)</a:t>
            </a:r>
            <a:r>
              <a:rPr lang="en-US" sz="1800" kern="100">
                <a:effectLst/>
                <a:ea typeface="Helvetica Neue" panose="02000503000000020004" pitchFamily="2" charset="0"/>
                <a:cs typeface="Helvetica Neue" panose="02000503000000020004" pitchFamily="2" charset="0"/>
              </a:rPr>
              <a:t> – Funding for either capital purchases or ongoing operations. </a:t>
            </a:r>
            <a:endParaRPr lang="en-GB" sz="1800" kern="100">
              <a:ea typeface="Helvetica Neue" panose="02000503000000020004" pitchFamily="2" charset="0"/>
              <a:cs typeface="Helvetica Neue" panose="02000503000000020004" pitchFamily="2" charset="0"/>
            </a:endParaRPr>
          </a:p>
          <a:p>
            <a:pPr>
              <a:spcBef>
                <a:spcPts val="450"/>
              </a:spcBef>
              <a:spcAft>
                <a:spcPts val="600"/>
              </a:spcAft>
            </a:pPr>
            <a:r>
              <a:rPr lang="en-US" sz="1800" b="1" kern="100">
                <a:effectLst/>
                <a:ea typeface="Helvetica Neue" panose="02000503000000020004" pitchFamily="2" charset="0"/>
                <a:cs typeface="Helvetica Neue" panose="02000503000000020004" pitchFamily="2" charset="0"/>
              </a:rPr>
              <a:t>Additional Benefits (Orange Boxes)</a:t>
            </a:r>
            <a:r>
              <a:rPr lang="en-US" sz="1800" kern="100">
                <a:effectLst/>
                <a:ea typeface="Helvetica Neue" panose="02000503000000020004" pitchFamily="2" charset="0"/>
                <a:cs typeface="Helvetica Neue" panose="02000503000000020004" pitchFamily="2" charset="0"/>
              </a:rPr>
              <a:t> – Additional benefits such as providing livelihoods, reducing health risks, or delivering environmental benefits.  </a:t>
            </a:r>
            <a:endParaRPr lang="en-GB" sz="1800" kern="100">
              <a:ea typeface="Helvetica Neue" panose="02000503000000020004" pitchFamily="2" charset="0"/>
              <a:cs typeface="Helvetica Neue" panose="02000503000000020004" pitchFamily="2" charset="0"/>
            </a:endParaRPr>
          </a:p>
          <a:p>
            <a:pPr>
              <a:spcBef>
                <a:spcPts val="450"/>
              </a:spcBef>
              <a:spcAft>
                <a:spcPts val="600"/>
              </a:spcAft>
            </a:pPr>
            <a:r>
              <a:rPr lang="en-US" sz="1800" b="1">
                <a:effectLst/>
                <a:ea typeface="Helvetica Neue" panose="02000503000000020004" pitchFamily="2" charset="0"/>
                <a:cs typeface="Helvetica Neue" panose="02000503000000020004" pitchFamily="2" charset="0"/>
              </a:rPr>
              <a:t>Value Created (Black Boxes)</a:t>
            </a:r>
            <a:r>
              <a:rPr lang="en-US" sz="1800">
                <a:effectLst/>
                <a:ea typeface="Helvetica Neue" panose="02000503000000020004" pitchFamily="2" charset="0"/>
                <a:cs typeface="Helvetica Neue" panose="02000503000000020004" pitchFamily="2" charset="0"/>
              </a:rPr>
              <a:t> – These are the points where the system delivers value. </a:t>
            </a:r>
            <a:endParaRPr lang="en-US" sz="1800">
              <a:ea typeface="Helvetica Neue" panose="02000503000000020004" pitchFamily="2" charset="0"/>
              <a:cs typeface="Helvetica Neue" panose="02000503000000020004" pitchFamily="2" charset="0"/>
            </a:endParaRPr>
          </a:p>
        </p:txBody>
      </p:sp>
      <p:sp>
        <p:nvSpPr>
          <p:cNvPr id="7" name="Content Placeholder 5">
            <a:extLst>
              <a:ext uri="{FF2B5EF4-FFF2-40B4-BE49-F238E27FC236}">
                <a16:creationId xmlns:a16="http://schemas.microsoft.com/office/drawing/2014/main" id="{20337A46-0469-37FD-AB8A-F0708C5954AD}"/>
              </a:ext>
            </a:extLst>
          </p:cNvPr>
          <p:cNvSpPr txBox="1">
            <a:spLocks/>
          </p:cNvSpPr>
          <p:nvPr/>
        </p:nvSpPr>
        <p:spPr>
          <a:xfrm>
            <a:off x="138112" y="1168641"/>
            <a:ext cx="11901488" cy="4183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a:ea typeface="Helvetica Neue" panose="02000503000000020004" pitchFamily="2" charset="0"/>
                <a:cs typeface="Helvetica Neue" panose="02000503000000020004" pitchFamily="2" charset="0"/>
              </a:rPr>
              <a:t>The blueprint diagrams in this section of the toolkit use a consistent color coding to identify the different parts of the system: </a:t>
            </a:r>
          </a:p>
        </p:txBody>
      </p:sp>
      <p:pic>
        <p:nvPicPr>
          <p:cNvPr id="8" name="Picture 7">
            <a:extLst>
              <a:ext uri="{FF2B5EF4-FFF2-40B4-BE49-F238E27FC236}">
                <a16:creationId xmlns:a16="http://schemas.microsoft.com/office/drawing/2014/main" id="{53F92100-8DB0-8B35-2BE4-3226B907D8F4}"/>
              </a:ext>
            </a:extLst>
          </p:cNvPr>
          <p:cNvPicPr>
            <a:picLocks noChangeAspect="1"/>
          </p:cNvPicPr>
          <p:nvPr/>
        </p:nvPicPr>
        <p:blipFill>
          <a:blip r:embed="rId2"/>
          <a:stretch>
            <a:fillRect/>
          </a:stretch>
        </p:blipFill>
        <p:spPr>
          <a:xfrm>
            <a:off x="6096000" y="2132280"/>
            <a:ext cx="5943600" cy="2997200"/>
          </a:xfrm>
          <a:prstGeom prst="rect">
            <a:avLst/>
          </a:prstGeom>
        </p:spPr>
      </p:pic>
    </p:spTree>
    <p:extLst>
      <p:ext uri="{BB962C8B-B14F-4D97-AF65-F5344CB8AC3E}">
        <p14:creationId xmlns:p14="http://schemas.microsoft.com/office/powerpoint/2010/main" val="88069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940E-2BD5-AC16-09C9-51EF8FB1FB65}"/>
              </a:ext>
            </a:extLst>
          </p:cNvPr>
          <p:cNvSpPr>
            <a:spLocks noGrp="1"/>
          </p:cNvSpPr>
          <p:nvPr>
            <p:ph type="title"/>
          </p:nvPr>
        </p:nvSpPr>
        <p:spPr>
          <a:xfrm>
            <a:off x="386046" y="511403"/>
            <a:ext cx="8310563" cy="1000278"/>
          </a:xfrm>
        </p:spPr>
        <p:txBody>
          <a:bodyPr anchor="t">
            <a:normAutofit/>
          </a:bodyPr>
          <a:lstStyle/>
          <a:p>
            <a:r>
              <a:rPr lang="en-US" b="1"/>
              <a:t>Contents</a:t>
            </a:r>
          </a:p>
        </p:txBody>
      </p:sp>
      <p:graphicFrame>
        <p:nvGraphicFramePr>
          <p:cNvPr id="4" name="Content Placeholder 3">
            <a:extLst>
              <a:ext uri="{FF2B5EF4-FFF2-40B4-BE49-F238E27FC236}">
                <a16:creationId xmlns:a16="http://schemas.microsoft.com/office/drawing/2014/main" id="{16CAA9FC-6A37-4B50-8834-F6951A241010}"/>
              </a:ext>
            </a:extLst>
          </p:cNvPr>
          <p:cNvGraphicFramePr>
            <a:graphicFrameLocks noGrp="1"/>
          </p:cNvGraphicFramePr>
          <p:nvPr>
            <p:ph idx="1"/>
            <p:extLst>
              <p:ext uri="{D42A27DB-BD31-4B8C-83A1-F6EECF244321}">
                <p14:modId xmlns:p14="http://schemas.microsoft.com/office/powerpoint/2010/main" val="2670190497"/>
              </p:ext>
            </p:extLst>
          </p:nvPr>
        </p:nvGraphicFramePr>
        <p:xfrm>
          <a:off x="1288181" y="1771563"/>
          <a:ext cx="9615638" cy="4138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197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E7C68-7757-F580-2205-9577C96BF8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016D1A-8CFF-1F24-C71B-3D38EC923104}"/>
              </a:ext>
            </a:extLst>
          </p:cNvPr>
          <p:cNvSpPr>
            <a:spLocks noGrp="1"/>
          </p:cNvSpPr>
          <p:nvPr>
            <p:ph type="body" sz="quarter" idx="13"/>
          </p:nvPr>
        </p:nvSpPr>
        <p:spPr>
          <a:xfrm>
            <a:off x="880428" y="2388896"/>
            <a:ext cx="5340985" cy="3947898"/>
          </a:xfrm>
        </p:spPr>
        <p:txBody>
          <a:bodyPr>
            <a:normAutofit/>
          </a:bodyPr>
          <a:lstStyle/>
          <a:p>
            <a:pPr marL="0" indent="0" algn="ctr">
              <a:buNone/>
            </a:pPr>
            <a:r>
              <a:rPr lang="en-GB" sz="3600" b="1"/>
              <a:t>Putting Circular Economies into Action</a:t>
            </a:r>
            <a:br>
              <a:rPr lang="en-GB" sz="3300"/>
            </a:br>
            <a:endParaRPr lang="en-NO" sz="3300"/>
          </a:p>
        </p:txBody>
      </p:sp>
      <p:sp>
        <p:nvSpPr>
          <p:cNvPr id="18" name="Text Placeholder 3">
            <a:extLst>
              <a:ext uri="{FF2B5EF4-FFF2-40B4-BE49-F238E27FC236}">
                <a16:creationId xmlns:a16="http://schemas.microsoft.com/office/drawing/2014/main" id="{6862AAAD-F8AF-23CB-1E7B-C878553258A0}"/>
              </a:ext>
            </a:extLst>
          </p:cNvPr>
          <p:cNvSpPr>
            <a:spLocks noGrp="1"/>
          </p:cNvSpPr>
          <p:nvPr>
            <p:ph type="body" sz="quarter" idx="12"/>
          </p:nvPr>
        </p:nvSpPr>
        <p:spPr>
          <a:xfrm>
            <a:off x="9735543" y="6121483"/>
            <a:ext cx="1945282" cy="230105"/>
          </a:xfrm>
        </p:spPr>
        <p:txBody>
          <a:bodyPr/>
          <a:lstStyle/>
          <a:p>
            <a:endParaRPr lang="en-US"/>
          </a:p>
        </p:txBody>
      </p:sp>
      <p:sp>
        <p:nvSpPr>
          <p:cNvPr id="20" name="Text Placeholder 4">
            <a:extLst>
              <a:ext uri="{FF2B5EF4-FFF2-40B4-BE49-F238E27FC236}">
                <a16:creationId xmlns:a16="http://schemas.microsoft.com/office/drawing/2014/main" id="{1F4E183A-3637-185A-DC09-A2DCF4E18442}"/>
              </a:ext>
            </a:extLst>
          </p:cNvPr>
          <p:cNvSpPr>
            <a:spLocks noGrp="1"/>
          </p:cNvSpPr>
          <p:nvPr>
            <p:ph type="body" sz="quarter" idx="15"/>
          </p:nvPr>
        </p:nvSpPr>
        <p:spPr>
          <a:xfrm>
            <a:off x="6573801" y="6048993"/>
            <a:ext cx="721440" cy="302595"/>
          </a:xfrm>
        </p:spPr>
        <p:txBody>
          <a:bodyPr/>
          <a:lstStyle/>
          <a:p>
            <a:endParaRPr lang="en-US"/>
          </a:p>
        </p:txBody>
      </p:sp>
      <p:sp>
        <p:nvSpPr>
          <p:cNvPr id="3" name="Text Placeholder 3">
            <a:extLst>
              <a:ext uri="{FF2B5EF4-FFF2-40B4-BE49-F238E27FC236}">
                <a16:creationId xmlns:a16="http://schemas.microsoft.com/office/drawing/2014/main" id="{34E310E1-1DD6-4732-E5A9-A9AA36F6260A}"/>
              </a:ext>
            </a:extLst>
          </p:cNvPr>
          <p:cNvSpPr txBox="1">
            <a:spLocks/>
          </p:cNvSpPr>
          <p:nvPr/>
        </p:nvSpPr>
        <p:spPr>
          <a:xfrm>
            <a:off x="189865" y="2388896"/>
            <a:ext cx="690563" cy="4200525"/>
          </a:xfrm>
          <a:prstGeom prst="rect">
            <a:avLst/>
          </a:prstGeom>
        </p:spPr>
        <p:txBody>
          <a:bodyPr wrap="square">
            <a:normAutofit/>
          </a:bodyPr>
          <a:lstStyle>
            <a:lvl1pPr marL="168309" indent="-168309" algn="l" defTabSz="914446" rtl="0" eaLnBrk="1" latinLnBrk="0" hangingPunct="1">
              <a:lnSpc>
                <a:spcPct val="98000"/>
              </a:lnSpc>
              <a:spcBef>
                <a:spcPts val="1050"/>
              </a:spcBef>
              <a:buFont typeface="Innovation Norway" panose="020B0500030000000000" pitchFamily="34" charset="0"/>
              <a:buChar char="•"/>
              <a:defRPr sz="1500" kern="1200">
                <a:solidFill>
                  <a:schemeClr val="tx1"/>
                </a:solidFill>
                <a:latin typeface="+mn-lt"/>
                <a:ea typeface="+mn-ea"/>
                <a:cs typeface="+mn-cs"/>
              </a:defRPr>
            </a:lvl1pPr>
            <a:lvl2pPr marL="685834"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2pPr>
            <a:lvl3pPr marL="1143057"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3pPr>
            <a:lvl4pPr marL="1600280"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4pPr>
            <a:lvl5pPr marL="2057503"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6600" b="1">
                <a:solidFill>
                  <a:schemeClr val="accent1"/>
                </a:solidFill>
              </a:rPr>
              <a:t>4</a:t>
            </a:r>
            <a:endParaRPr lang="en-NO" sz="6600" b="1">
              <a:solidFill>
                <a:schemeClr val="accent1"/>
              </a:solidFill>
            </a:endParaRPr>
          </a:p>
        </p:txBody>
      </p:sp>
      <p:pic>
        <p:nvPicPr>
          <p:cNvPr id="8" name="Picture Placeholder 7" descr="A person in a protective gear&#10;&#10;Description automatically generated">
            <a:extLst>
              <a:ext uri="{FF2B5EF4-FFF2-40B4-BE49-F238E27FC236}">
                <a16:creationId xmlns:a16="http://schemas.microsoft.com/office/drawing/2014/main" id="{5952826F-54EC-99ED-C71A-4D73D7519D3C}"/>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976" r="20976"/>
          <a:stretch>
            <a:fillRect/>
          </a:stretch>
        </p:blipFill>
        <p:spPr/>
      </p:pic>
    </p:spTree>
    <p:extLst>
      <p:ext uri="{BB962C8B-B14F-4D97-AF65-F5344CB8AC3E}">
        <p14:creationId xmlns:p14="http://schemas.microsoft.com/office/powerpoint/2010/main" val="194510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53E2F-40C2-CDC3-2183-D96F5F625B1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6E4E32E-263A-FBDD-BE28-CFB7830BE388}"/>
              </a:ext>
            </a:extLst>
          </p:cNvPr>
          <p:cNvSpPr>
            <a:spLocks noGrp="1"/>
          </p:cNvSpPr>
          <p:nvPr>
            <p:ph type="body" sz="quarter" idx="12"/>
          </p:nvPr>
        </p:nvSpPr>
        <p:spPr/>
        <p:txBody>
          <a:bodyPr/>
          <a:lstStyle/>
          <a:p>
            <a:r>
              <a:rPr lang="en-GB"/>
              <a:t>Innovation Norway</a:t>
            </a:r>
          </a:p>
        </p:txBody>
      </p:sp>
      <p:sp>
        <p:nvSpPr>
          <p:cNvPr id="17" name="Title 3">
            <a:extLst>
              <a:ext uri="{FF2B5EF4-FFF2-40B4-BE49-F238E27FC236}">
                <a16:creationId xmlns:a16="http://schemas.microsoft.com/office/drawing/2014/main" id="{0207749E-25E5-245A-6F99-4236316B5D63}"/>
              </a:ext>
            </a:extLst>
          </p:cNvPr>
          <p:cNvSpPr txBox="1">
            <a:spLocks/>
          </p:cNvSpPr>
          <p:nvPr/>
        </p:nvSpPr>
        <p:spPr>
          <a:xfrm>
            <a:off x="401212" y="327695"/>
            <a:ext cx="5327949" cy="1750850"/>
          </a:xfrm>
          <a:prstGeom prst="rect">
            <a:avLst/>
          </a:prstGeom>
        </p:spPr>
        <p:txBody>
          <a:bodyPr vert="horz" lIns="0" tIns="0" rIns="0" bIns="0" rtlCol="0" anchor="t">
            <a:noAutofit/>
          </a:bodyPr>
          <a:lstStyle>
            <a:lvl1pPr algn="l" defTabSz="914446" rtl="0" eaLnBrk="1" latinLnBrk="0" hangingPunct="1">
              <a:lnSpc>
                <a:spcPct val="101000"/>
              </a:lnSpc>
              <a:spcBef>
                <a:spcPct val="0"/>
              </a:spcBef>
              <a:buNone/>
              <a:defRPr sz="2400" kern="1200">
                <a:solidFill>
                  <a:schemeClr val="tx1"/>
                </a:solidFill>
                <a:latin typeface="+mj-lt"/>
                <a:ea typeface="+mj-ea"/>
                <a:cs typeface="+mj-cs"/>
              </a:defRPr>
            </a:lvl1pPr>
          </a:lstStyle>
          <a:p>
            <a:r>
              <a:rPr lang="en-GB" sz="3600" b="1"/>
              <a:t>Circular Economy Business Models: Putting Into Action</a:t>
            </a:r>
            <a:endParaRPr lang="en-NO" sz="3600" b="1"/>
          </a:p>
        </p:txBody>
      </p:sp>
      <p:sp>
        <p:nvSpPr>
          <p:cNvPr id="3" name="TextBox 2">
            <a:extLst>
              <a:ext uri="{FF2B5EF4-FFF2-40B4-BE49-F238E27FC236}">
                <a16:creationId xmlns:a16="http://schemas.microsoft.com/office/drawing/2014/main" id="{DC24AD04-293D-2865-D863-1B00C4E2B0AE}"/>
              </a:ext>
            </a:extLst>
          </p:cNvPr>
          <p:cNvSpPr txBox="1"/>
          <p:nvPr/>
        </p:nvSpPr>
        <p:spPr>
          <a:xfrm>
            <a:off x="462814" y="2608446"/>
            <a:ext cx="5633186" cy="2549929"/>
          </a:xfrm>
          <a:prstGeom prst="rect">
            <a:avLst/>
          </a:prstGeom>
          <a:noFill/>
        </p:spPr>
        <p:txBody>
          <a:bodyPr wrap="square">
            <a:spAutoFit/>
          </a:bodyPr>
          <a:lstStyle/>
          <a:p>
            <a:pPr marL="0" marR="0" lvl="0" indent="0" algn="l" defTabSz="914446" rtl="0" eaLnBrk="1" fontAlgn="auto" latinLnBrk="0" hangingPunct="1">
              <a:lnSpc>
                <a:spcPct val="98000"/>
              </a:lnSpc>
              <a:spcBef>
                <a:spcPts val="1050"/>
              </a:spcBef>
              <a:spcAft>
                <a:spcPts val="1200"/>
              </a:spcAft>
              <a:buClrTx/>
              <a:buSzTx/>
              <a:buFont typeface="Innovation Norway" panose="020B0500030000000000" pitchFamily="34" charset="0"/>
              <a:buNone/>
              <a:tabLst/>
              <a:defRPr/>
            </a:pPr>
            <a:r>
              <a:rPr kumimoji="0" lang="en-GB" sz="2000" b="0" i="0" u="none" strike="noStrike" kern="1200" cap="none" spc="0" normalizeH="0" baseline="0" noProof="0">
                <a:ln>
                  <a:noFill/>
                </a:ln>
                <a:solidFill>
                  <a:prstClr val="black"/>
                </a:solidFill>
                <a:effectLst/>
                <a:uLnTx/>
                <a:uFillTx/>
                <a:latin typeface="Innovation Norway"/>
                <a:ea typeface="+mn-ea"/>
                <a:cs typeface="+mn-cs"/>
              </a:rPr>
              <a:t>This section lays out the basic concept of a  Circular Economy and describes the three elements you need to put in place to have a successful business model.  </a:t>
            </a:r>
          </a:p>
          <a:p>
            <a:pPr marL="685834" marR="0" lvl="1" indent="-228611" algn="l" defTabSz="914446" rtl="0" eaLnBrk="1" fontAlgn="auto" latinLnBrk="0" hangingPunct="1">
              <a:lnSpc>
                <a:spcPct val="98000"/>
              </a:lnSpc>
              <a:spcBef>
                <a:spcPts val="450"/>
              </a:spcBef>
              <a:spcAft>
                <a:spcPts val="0"/>
              </a:spcAft>
              <a:buClrTx/>
              <a:buSzTx/>
              <a:buFont typeface="Innovation Norway" panose="020B0500030000000000" pitchFamily="34" charset="0"/>
              <a:buChar char="•"/>
              <a:tabLst/>
              <a:defRPr/>
            </a:pPr>
            <a:r>
              <a:rPr kumimoji="0" lang="en-GB" sz="2000" b="0" i="0" u="none" strike="noStrike" kern="1200" cap="none" spc="0" normalizeH="0" baseline="0" noProof="0">
                <a:ln>
                  <a:noFill/>
                </a:ln>
                <a:solidFill>
                  <a:prstClr val="black"/>
                </a:solidFill>
                <a:effectLst/>
                <a:uLnTx/>
                <a:uFillTx/>
                <a:latin typeface="Innovation Norway"/>
                <a:ea typeface="+mn-ea"/>
                <a:cs typeface="+mn-cs"/>
              </a:rPr>
              <a:t>Complete System of Working Parts</a:t>
            </a:r>
          </a:p>
          <a:p>
            <a:pPr marL="685834" marR="0" lvl="1" indent="-228611" algn="l" defTabSz="914446" rtl="0" eaLnBrk="1" fontAlgn="auto" latinLnBrk="0" hangingPunct="1">
              <a:lnSpc>
                <a:spcPct val="98000"/>
              </a:lnSpc>
              <a:spcBef>
                <a:spcPts val="450"/>
              </a:spcBef>
              <a:spcAft>
                <a:spcPts val="0"/>
              </a:spcAft>
              <a:buClrTx/>
              <a:buSzTx/>
              <a:buFont typeface="Innovation Norway" panose="020B0500030000000000" pitchFamily="34" charset="0"/>
              <a:buChar char="•"/>
              <a:tabLst/>
              <a:defRPr/>
            </a:pPr>
            <a:r>
              <a:rPr kumimoji="0" lang="en-GB" sz="2000" b="0" i="0" u="none" strike="noStrike" kern="1200" cap="none" spc="0" normalizeH="0" baseline="0" noProof="0">
                <a:ln>
                  <a:noFill/>
                </a:ln>
                <a:solidFill>
                  <a:prstClr val="black"/>
                </a:solidFill>
                <a:effectLst/>
                <a:uLnTx/>
                <a:uFillTx/>
                <a:latin typeface="Innovation Norway"/>
                <a:ea typeface="+mn-ea"/>
                <a:cs typeface="+mn-cs"/>
              </a:rPr>
              <a:t>Ways to Deliver Value</a:t>
            </a:r>
          </a:p>
          <a:p>
            <a:pPr marL="685834" marR="0" lvl="1" indent="-228611" algn="l" defTabSz="914446" rtl="0" eaLnBrk="1" fontAlgn="auto" latinLnBrk="0" hangingPunct="1">
              <a:lnSpc>
                <a:spcPct val="98000"/>
              </a:lnSpc>
              <a:spcBef>
                <a:spcPts val="450"/>
              </a:spcBef>
              <a:spcAft>
                <a:spcPts val="0"/>
              </a:spcAft>
              <a:buClrTx/>
              <a:buSzTx/>
              <a:buFont typeface="Innovation Norway" panose="020B0500030000000000" pitchFamily="34" charset="0"/>
              <a:buChar char="•"/>
              <a:tabLst/>
              <a:defRPr/>
            </a:pPr>
            <a:r>
              <a:rPr kumimoji="0" lang="en-GB" sz="2000" b="0" i="0" u="none" strike="noStrike" kern="1200" cap="none" spc="0" normalizeH="0" baseline="0" noProof="0">
                <a:ln>
                  <a:noFill/>
                </a:ln>
                <a:solidFill>
                  <a:prstClr val="black"/>
                </a:solidFill>
                <a:effectLst/>
                <a:uLnTx/>
                <a:uFillTx/>
                <a:latin typeface="Innovation Norway"/>
                <a:ea typeface="+mn-ea"/>
                <a:cs typeface="+mn-cs"/>
              </a:rPr>
              <a:t>Sources of Revenue</a:t>
            </a:r>
          </a:p>
        </p:txBody>
      </p:sp>
      <p:pic>
        <p:nvPicPr>
          <p:cNvPr id="8" name="Picture Placeholder 7" descr="A group of people standing in front of a pile of garbage&#10;&#10;Description automatically generated">
            <a:extLst>
              <a:ext uri="{FF2B5EF4-FFF2-40B4-BE49-F238E27FC236}">
                <a16:creationId xmlns:a16="http://schemas.microsoft.com/office/drawing/2014/main" id="{E2AF60B7-17B4-EE59-3690-47A0C47DDD40}"/>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980" r="20980"/>
          <a:stretch>
            <a:fillRect/>
          </a:stretch>
        </p:blipFill>
        <p:spPr/>
      </p:pic>
    </p:spTree>
    <p:extLst>
      <p:ext uri="{BB962C8B-B14F-4D97-AF65-F5344CB8AC3E}">
        <p14:creationId xmlns:p14="http://schemas.microsoft.com/office/powerpoint/2010/main" val="125526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B991F-DD51-DAE6-8EFF-99377658A4CF}"/>
            </a:ext>
          </a:extLst>
        </p:cNvPr>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51F8B331-703E-47E2-37D8-3D725153B5E2}"/>
              </a:ext>
            </a:extLst>
          </p:cNvPr>
          <p:cNvGraphicFramePr/>
          <p:nvPr>
            <p:extLst>
              <p:ext uri="{D42A27DB-BD31-4B8C-83A1-F6EECF244321}">
                <p14:modId xmlns:p14="http://schemas.microsoft.com/office/powerpoint/2010/main" val="1051816097"/>
              </p:ext>
            </p:extLst>
          </p:nvPr>
        </p:nvGraphicFramePr>
        <p:xfrm>
          <a:off x="944580" y="2339239"/>
          <a:ext cx="8314155" cy="2792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3">
            <a:extLst>
              <a:ext uri="{FF2B5EF4-FFF2-40B4-BE49-F238E27FC236}">
                <a16:creationId xmlns:a16="http://schemas.microsoft.com/office/drawing/2014/main" id="{877FD59A-C99A-E587-9E1D-D09B0EE4C58E}"/>
              </a:ext>
            </a:extLst>
          </p:cNvPr>
          <p:cNvSpPr txBox="1">
            <a:spLocks/>
          </p:cNvSpPr>
          <p:nvPr/>
        </p:nvSpPr>
        <p:spPr>
          <a:xfrm>
            <a:off x="665180" y="460695"/>
            <a:ext cx="11356727" cy="756361"/>
          </a:xfrm>
          <a:prstGeom prst="rect">
            <a:avLst/>
          </a:prstGeom>
        </p:spPr>
        <p:txBody>
          <a:bodyPr vert="horz" lIns="0" tIns="0" rIns="0" bIns="0" rtlCol="0" anchor="t">
            <a:noAutofit/>
          </a:bodyPr>
          <a:lstStyle>
            <a:lvl1pPr algn="l" defTabSz="914446" rtl="0" eaLnBrk="1" latinLnBrk="0" hangingPunct="1">
              <a:lnSpc>
                <a:spcPct val="101000"/>
              </a:lnSpc>
              <a:spcBef>
                <a:spcPct val="0"/>
              </a:spcBef>
              <a:buNone/>
              <a:defRPr sz="4001" kern="1200">
                <a:solidFill>
                  <a:schemeClr val="tx1"/>
                </a:solidFill>
                <a:latin typeface="+mj-lt"/>
                <a:ea typeface="+mj-ea"/>
                <a:cs typeface="+mj-cs"/>
              </a:defRPr>
            </a:lvl1pPr>
          </a:lstStyle>
          <a:p>
            <a:r>
              <a:rPr lang="en-GB" sz="3600" b="1"/>
              <a:t>4.1 – Identify and Motivate Collaborative Participants</a:t>
            </a:r>
            <a:endParaRPr lang="en-NO" sz="3600" b="1"/>
          </a:p>
        </p:txBody>
      </p:sp>
    </p:spTree>
    <p:extLst>
      <p:ext uri="{BB962C8B-B14F-4D97-AF65-F5344CB8AC3E}">
        <p14:creationId xmlns:p14="http://schemas.microsoft.com/office/powerpoint/2010/main" val="362520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ACB22-7DC9-3D89-B3F6-2779759DF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DFF3F-21C7-9362-6FD1-807CF85AC8A4}"/>
              </a:ext>
            </a:extLst>
          </p:cNvPr>
          <p:cNvSpPr>
            <a:spLocks noGrp="1"/>
          </p:cNvSpPr>
          <p:nvPr>
            <p:ph type="title"/>
          </p:nvPr>
        </p:nvSpPr>
        <p:spPr>
          <a:xfrm>
            <a:off x="511175" y="511403"/>
            <a:ext cx="10679339" cy="1000278"/>
          </a:xfrm>
        </p:spPr>
        <p:txBody>
          <a:bodyPr>
            <a:normAutofit fontScale="90000"/>
          </a:bodyPr>
          <a:lstStyle/>
          <a:p>
            <a:r>
              <a:rPr lang="en-US"/>
              <a:t>Identifying Participants in a Collaborative CE Program</a:t>
            </a:r>
          </a:p>
        </p:txBody>
      </p:sp>
      <p:sp>
        <p:nvSpPr>
          <p:cNvPr id="5" name="Content Placeholder 2">
            <a:extLst>
              <a:ext uri="{FF2B5EF4-FFF2-40B4-BE49-F238E27FC236}">
                <a16:creationId xmlns:a16="http://schemas.microsoft.com/office/drawing/2014/main" id="{A5F87DD0-4880-C972-A445-830F89F85B2B}"/>
              </a:ext>
            </a:extLst>
          </p:cNvPr>
          <p:cNvSpPr txBox="1">
            <a:spLocks/>
          </p:cNvSpPr>
          <p:nvPr/>
        </p:nvSpPr>
        <p:spPr>
          <a:xfrm>
            <a:off x="652979" y="1217767"/>
            <a:ext cx="11027846" cy="22112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1800"/>
              <a:t>All CE business models operate as systems, with different actors connected together, carrying out different roles.</a:t>
            </a:r>
          </a:p>
          <a:p>
            <a:pPr>
              <a:lnSpc>
                <a:spcPct val="100000"/>
              </a:lnSpc>
              <a:spcBef>
                <a:spcPts val="0"/>
              </a:spcBef>
              <a:spcAft>
                <a:spcPts val="600"/>
              </a:spcAft>
            </a:pPr>
            <a:r>
              <a:rPr lang="en-US" sz="1800"/>
              <a:t>Your program may have a variety of different participants.  It’s important to identify who these actors are and the roles you want them to play.   </a:t>
            </a:r>
            <a:br>
              <a:rPr lang="en-US" sz="1800"/>
            </a:br>
            <a:r>
              <a:rPr lang="en-US" sz="1800"/>
              <a:t>The table in </a:t>
            </a:r>
            <a:r>
              <a:rPr lang="en-US" sz="1800" b="1"/>
              <a:t>TOOL 4.1 – Participant Inventory and Insights</a:t>
            </a:r>
            <a:r>
              <a:rPr lang="en-US" sz="1800"/>
              <a:t> can help you record a complete list.   </a:t>
            </a:r>
          </a:p>
          <a:p>
            <a:pPr>
              <a:lnSpc>
                <a:spcPct val="100000"/>
              </a:lnSpc>
              <a:spcBef>
                <a:spcPts val="0"/>
              </a:spcBef>
              <a:spcAft>
                <a:spcPts val="600"/>
              </a:spcAft>
            </a:pPr>
            <a:r>
              <a:rPr lang="en-US" sz="1800"/>
              <a:t>Here are some examples of potential participants:   </a:t>
            </a:r>
          </a:p>
        </p:txBody>
      </p:sp>
      <p:graphicFrame>
        <p:nvGraphicFramePr>
          <p:cNvPr id="4" name="Table 3">
            <a:extLst>
              <a:ext uri="{FF2B5EF4-FFF2-40B4-BE49-F238E27FC236}">
                <a16:creationId xmlns:a16="http://schemas.microsoft.com/office/drawing/2014/main" id="{0463A38E-7928-D52E-31D6-565F0E3E0465}"/>
              </a:ext>
            </a:extLst>
          </p:cNvPr>
          <p:cNvGraphicFramePr>
            <a:graphicFrameLocks noGrp="1"/>
          </p:cNvGraphicFramePr>
          <p:nvPr>
            <p:extLst>
              <p:ext uri="{D42A27DB-BD31-4B8C-83A1-F6EECF244321}">
                <p14:modId xmlns:p14="http://schemas.microsoft.com/office/powerpoint/2010/main" val="771298235"/>
              </p:ext>
            </p:extLst>
          </p:nvPr>
        </p:nvGraphicFramePr>
        <p:xfrm>
          <a:off x="442148" y="3076222"/>
          <a:ext cx="11491506" cy="3510948"/>
        </p:xfrm>
        <a:graphic>
          <a:graphicData uri="http://schemas.openxmlformats.org/drawingml/2006/table">
            <a:tbl>
              <a:tblPr firstRow="1" bandRow="1">
                <a:tableStyleId>{3B4B98B0-60AC-42C2-AFA5-B58CD77FA1E5}</a:tableStyleId>
              </a:tblPr>
              <a:tblGrid>
                <a:gridCol w="1949268">
                  <a:extLst>
                    <a:ext uri="{9D8B030D-6E8A-4147-A177-3AD203B41FA5}">
                      <a16:colId xmlns:a16="http://schemas.microsoft.com/office/drawing/2014/main" val="1023106997"/>
                    </a:ext>
                  </a:extLst>
                </a:gridCol>
                <a:gridCol w="2177658">
                  <a:extLst>
                    <a:ext uri="{9D8B030D-6E8A-4147-A177-3AD203B41FA5}">
                      <a16:colId xmlns:a16="http://schemas.microsoft.com/office/drawing/2014/main" val="307834157"/>
                    </a:ext>
                  </a:extLst>
                </a:gridCol>
                <a:gridCol w="3220202">
                  <a:extLst>
                    <a:ext uri="{9D8B030D-6E8A-4147-A177-3AD203B41FA5}">
                      <a16:colId xmlns:a16="http://schemas.microsoft.com/office/drawing/2014/main" val="2525227134"/>
                    </a:ext>
                  </a:extLst>
                </a:gridCol>
                <a:gridCol w="4144378">
                  <a:extLst>
                    <a:ext uri="{9D8B030D-6E8A-4147-A177-3AD203B41FA5}">
                      <a16:colId xmlns:a16="http://schemas.microsoft.com/office/drawing/2014/main" val="2354447270"/>
                    </a:ext>
                  </a:extLst>
                </a:gridCol>
              </a:tblGrid>
              <a:tr h="632603">
                <a:tc>
                  <a:txBody>
                    <a:bodyPr/>
                    <a:lstStyle/>
                    <a:p>
                      <a:pPr marL="0" marR="0" algn="ctr"/>
                      <a:r>
                        <a:rPr lang="en-US" sz="1200" kern="100">
                          <a:effectLst/>
                        </a:rPr>
                        <a:t>Participants</a:t>
                      </a:r>
                      <a:endParaRPr lang="en-US" sz="1200" kern="100">
                        <a:effectLst/>
                        <a:latin typeface="Aptos"/>
                        <a:ea typeface="Times New Roman" panose="02020603050405020304" pitchFamily="18" charset="0"/>
                        <a:cs typeface="Times New Roman"/>
                      </a:endParaRPr>
                    </a:p>
                  </a:txBody>
                  <a:tcPr marL="79048" marR="79048" marT="39524" marB="39524"/>
                </a:tc>
                <a:tc>
                  <a:txBody>
                    <a:bodyPr/>
                    <a:lstStyle/>
                    <a:p>
                      <a:pPr marL="0" marR="0" algn="ctr"/>
                      <a:r>
                        <a:rPr lang="en-US" sz="1200" kern="100">
                          <a:effectLst/>
                        </a:rPr>
                        <a:t>Role in Program</a:t>
                      </a:r>
                      <a:endParaRPr lang="en-US" sz="1200" kern="100">
                        <a:effectLst/>
                        <a:latin typeface="Aptos"/>
                        <a:ea typeface="Times New Roman" panose="02020603050405020304" pitchFamily="18" charset="0"/>
                        <a:cs typeface="Times New Roman"/>
                      </a:endParaRPr>
                    </a:p>
                  </a:txBody>
                  <a:tcPr marL="79048" marR="79048" marT="39524" marB="39524"/>
                </a:tc>
                <a:tc>
                  <a:txBody>
                    <a:bodyPr/>
                    <a:lstStyle/>
                    <a:p>
                      <a:pPr marL="0" marR="0" algn="ctr"/>
                      <a:r>
                        <a:rPr lang="en-US" sz="1200" kern="100">
                          <a:effectLst/>
                        </a:rPr>
                        <a:t>Needed Actions / Skills / Resources</a:t>
                      </a:r>
                      <a:endParaRPr lang="en-US" sz="1200" kern="100">
                        <a:effectLst/>
                        <a:latin typeface="Aptos"/>
                        <a:ea typeface="Times New Roman" panose="02020603050405020304" pitchFamily="18" charset="0"/>
                        <a:cs typeface="Times New Roman"/>
                      </a:endParaRPr>
                    </a:p>
                  </a:txBody>
                  <a:tcPr marL="0" marR="0" marT="0" marB="0"/>
                </a:tc>
                <a:tc>
                  <a:txBody>
                    <a:bodyPr/>
                    <a:lstStyle/>
                    <a:p>
                      <a:pPr marL="0" marR="0" algn="ctr"/>
                      <a:r>
                        <a:rPr lang="en-US" sz="1200" kern="100">
                          <a:effectLst/>
                        </a:rPr>
                        <a:t>Motivations for Participation</a:t>
                      </a:r>
                      <a:endParaRPr lang="en-US" sz="1200" kern="100">
                        <a:effectLst/>
                        <a:latin typeface="Aptos"/>
                        <a:ea typeface="Times New Roman" panose="02020603050405020304" pitchFamily="18" charset="0"/>
                        <a:cs typeface="Times New Roman"/>
                      </a:endParaRPr>
                    </a:p>
                  </a:txBody>
                  <a:tcPr marL="79048" marR="79048" marT="39524" marB="39524"/>
                </a:tc>
                <a:extLst>
                  <a:ext uri="{0D108BD9-81ED-4DB2-BD59-A6C34878D82A}">
                    <a16:rowId xmlns:a16="http://schemas.microsoft.com/office/drawing/2014/main" val="581446350"/>
                  </a:ext>
                </a:extLst>
              </a:tr>
              <a:tr h="553528">
                <a:tc>
                  <a:txBody>
                    <a:bodyPr/>
                    <a:lstStyle/>
                    <a:p>
                      <a:pPr marL="0" marR="0"/>
                      <a:r>
                        <a:rPr lang="en-US" sz="1200" kern="100">
                          <a:effectLst/>
                        </a:rPr>
                        <a:t>Informal waste pickers</a:t>
                      </a:r>
                      <a:endParaRPr lang="en-US" sz="1200" kern="100">
                        <a:effectLst/>
                        <a:latin typeface="Aptos"/>
                        <a:ea typeface="Times New Roman" panose="02020603050405020304" pitchFamily="18" charset="0"/>
                        <a:cs typeface="Times New Roman"/>
                      </a:endParaRPr>
                    </a:p>
                  </a:txBody>
                  <a:tcPr marL="79048" marR="79048" marT="39524" marB="39524"/>
                </a:tc>
                <a:tc>
                  <a:txBody>
                    <a:bodyPr/>
                    <a:lstStyle/>
                    <a:p>
                      <a:pPr marL="0" marR="0"/>
                      <a:r>
                        <a:rPr lang="en-US" sz="1200" kern="100">
                          <a:effectLst/>
                        </a:rPr>
                        <a:t>Labour to collect and sort waste</a:t>
                      </a:r>
                      <a:endParaRPr lang="en-US" sz="1200" kern="100">
                        <a:effectLst/>
                        <a:latin typeface="Aptos"/>
                        <a:ea typeface="Times New Roman" panose="02020603050405020304" pitchFamily="18" charset="0"/>
                        <a:cs typeface="Times New Roman"/>
                      </a:endParaRPr>
                    </a:p>
                  </a:txBody>
                  <a:tcPr marL="79048" marR="79048" marT="39524" marB="39524"/>
                </a:tc>
                <a:tc>
                  <a:txBody>
                    <a:bodyPr/>
                    <a:lstStyle/>
                    <a:p>
                      <a:pPr marL="91440" marR="0"/>
                      <a:r>
                        <a:rPr lang="en-US" sz="1200" kern="100">
                          <a:effectLst/>
                        </a:rPr>
                        <a:t>Need to identify individuals currently in this role and provide training. </a:t>
                      </a:r>
                      <a:endParaRPr lang="en-US" sz="1200" kern="100">
                        <a:effectLst/>
                        <a:latin typeface="Aptos"/>
                        <a:ea typeface="Times New Roman" panose="02020603050405020304" pitchFamily="18" charset="0"/>
                        <a:cs typeface="Times New Roman"/>
                      </a:endParaRPr>
                    </a:p>
                  </a:txBody>
                  <a:tcPr marL="0" marR="0" marT="0" marB="0"/>
                </a:tc>
                <a:tc>
                  <a:txBody>
                    <a:bodyPr/>
                    <a:lstStyle/>
                    <a:p>
                      <a:pPr marL="0" marR="0"/>
                      <a:r>
                        <a:rPr lang="en-US" sz="1200" kern="100">
                          <a:effectLst/>
                        </a:rPr>
                        <a:t>Direct payment for labour / Reliable income </a:t>
                      </a:r>
                    </a:p>
                    <a:p>
                      <a:pPr marL="0" marR="0"/>
                      <a:r>
                        <a:rPr lang="en-US" sz="1200" kern="100">
                          <a:effectLst/>
                        </a:rPr>
                        <a:t>Training for skills development</a:t>
                      </a:r>
                      <a:endParaRPr lang="en-US" sz="1200" kern="100">
                        <a:effectLst/>
                        <a:latin typeface="Aptos"/>
                        <a:ea typeface="Times New Roman" panose="02020603050405020304" pitchFamily="18" charset="0"/>
                        <a:cs typeface="Times New Roman"/>
                      </a:endParaRPr>
                    </a:p>
                  </a:txBody>
                  <a:tcPr marL="79048" marR="79048" marT="39524" marB="39524"/>
                </a:tc>
                <a:extLst>
                  <a:ext uri="{0D108BD9-81ED-4DB2-BD59-A6C34878D82A}">
                    <a16:rowId xmlns:a16="http://schemas.microsoft.com/office/drawing/2014/main" val="2805977685"/>
                  </a:ext>
                </a:extLst>
              </a:tr>
              <a:tr h="774939">
                <a:tc>
                  <a:txBody>
                    <a:bodyPr/>
                    <a:lstStyle/>
                    <a:p>
                      <a:pPr marL="0" marR="0"/>
                      <a:r>
                        <a:rPr lang="en-US" sz="1200" kern="100">
                          <a:effectLst/>
                        </a:rPr>
                        <a:t>Local government authority</a:t>
                      </a:r>
                      <a:endParaRPr lang="en-US" sz="1200" kern="100">
                        <a:effectLst/>
                        <a:latin typeface="Aptos"/>
                        <a:ea typeface="Times New Roman" panose="02020603050405020304" pitchFamily="18" charset="0"/>
                        <a:cs typeface="Times New Roman"/>
                      </a:endParaRPr>
                    </a:p>
                  </a:txBody>
                  <a:tcPr marL="79048" marR="79048" marT="39524" marB="39524"/>
                </a:tc>
                <a:tc>
                  <a:txBody>
                    <a:bodyPr/>
                    <a:lstStyle/>
                    <a:p>
                      <a:pPr marL="0" marR="0"/>
                      <a:r>
                        <a:rPr lang="en-US" sz="1200" kern="100">
                          <a:effectLst/>
                        </a:rPr>
                        <a:t>Local subsidies</a:t>
                      </a:r>
                    </a:p>
                    <a:p>
                      <a:pPr marL="0" marR="0"/>
                      <a:r>
                        <a:rPr lang="en-US" sz="1200" kern="100">
                          <a:effectLst/>
                        </a:rPr>
                        <a:t>License granting</a:t>
                      </a:r>
                      <a:endParaRPr lang="en-US" sz="1200" kern="100">
                        <a:effectLst/>
                        <a:latin typeface="Aptos"/>
                        <a:ea typeface="Times New Roman" panose="02020603050405020304" pitchFamily="18" charset="0"/>
                        <a:cs typeface="Times New Roman"/>
                      </a:endParaRPr>
                    </a:p>
                  </a:txBody>
                  <a:tcPr marL="79048" marR="79048" marT="39524" marB="39524"/>
                </a:tc>
                <a:tc>
                  <a:txBody>
                    <a:bodyPr/>
                    <a:lstStyle/>
                    <a:p>
                      <a:pPr marL="91440" marR="0"/>
                      <a:r>
                        <a:rPr lang="en-US" sz="1200" kern="100">
                          <a:effectLst/>
                        </a:rPr>
                        <a:t>Need to qualify for subsidies and licensing</a:t>
                      </a:r>
                      <a:endParaRPr lang="en-US" sz="1200" kern="100">
                        <a:effectLst/>
                        <a:latin typeface="Aptos"/>
                        <a:ea typeface="Times New Roman" panose="02020603050405020304" pitchFamily="18" charset="0"/>
                        <a:cs typeface="Times New Roman"/>
                      </a:endParaRPr>
                    </a:p>
                  </a:txBody>
                  <a:tcPr marL="0" marR="0" marT="0" marB="0"/>
                </a:tc>
                <a:tc>
                  <a:txBody>
                    <a:bodyPr/>
                    <a:lstStyle/>
                    <a:p>
                      <a:pPr marL="0" marR="0"/>
                      <a:r>
                        <a:rPr lang="en-GB" sz="1200" kern="100">
                          <a:effectLst/>
                        </a:rPr>
                        <a:t>Formal governmental role</a:t>
                      </a:r>
                      <a:endParaRPr lang="en-US" sz="1200" kern="100">
                        <a:effectLst/>
                      </a:endParaRPr>
                    </a:p>
                    <a:p>
                      <a:pPr marL="0" marR="0"/>
                      <a:r>
                        <a:rPr lang="en-US" sz="1200" kern="100">
                          <a:effectLst/>
                        </a:rPr>
                        <a:t>Improved local environment and waste management</a:t>
                      </a:r>
                      <a:endParaRPr lang="en-US" sz="1200" kern="100">
                        <a:effectLst/>
                        <a:latin typeface="Aptos"/>
                        <a:ea typeface="Times New Roman" panose="02020603050405020304" pitchFamily="18" charset="0"/>
                        <a:cs typeface="Times New Roman"/>
                      </a:endParaRPr>
                    </a:p>
                  </a:txBody>
                  <a:tcPr marL="79048" marR="79048" marT="39524" marB="39524"/>
                </a:tc>
                <a:extLst>
                  <a:ext uri="{0D108BD9-81ED-4DB2-BD59-A6C34878D82A}">
                    <a16:rowId xmlns:a16="http://schemas.microsoft.com/office/drawing/2014/main" val="2807698771"/>
                  </a:ext>
                </a:extLst>
              </a:tr>
              <a:tr h="774939">
                <a:tc>
                  <a:txBody>
                    <a:bodyPr/>
                    <a:lstStyle/>
                    <a:p>
                      <a:pPr marL="0" marR="0"/>
                      <a:r>
                        <a:rPr lang="en-US" sz="1200" kern="100">
                          <a:effectLst/>
                        </a:rPr>
                        <a:t>Truck manufacturer / distributer</a:t>
                      </a:r>
                      <a:endParaRPr lang="en-US" sz="1200" kern="100">
                        <a:effectLst/>
                        <a:latin typeface="Aptos"/>
                        <a:ea typeface="Times New Roman" panose="02020603050405020304" pitchFamily="18" charset="0"/>
                        <a:cs typeface="Times New Roman"/>
                      </a:endParaRPr>
                    </a:p>
                  </a:txBody>
                  <a:tcPr marL="79048" marR="79048" marT="39524" marB="39524"/>
                </a:tc>
                <a:tc>
                  <a:txBody>
                    <a:bodyPr/>
                    <a:lstStyle/>
                    <a:p>
                      <a:pPr marL="0" marR="0"/>
                      <a:r>
                        <a:rPr lang="en-US" sz="1200" kern="100">
                          <a:effectLst/>
                        </a:rPr>
                        <a:t>Provides specialized  trucks and purchase finance arrangements</a:t>
                      </a:r>
                      <a:endParaRPr lang="en-US" sz="1200" kern="100">
                        <a:effectLst/>
                        <a:latin typeface="Aptos"/>
                        <a:ea typeface="Times New Roman" panose="02020603050405020304" pitchFamily="18" charset="0"/>
                        <a:cs typeface="Times New Roman"/>
                      </a:endParaRPr>
                    </a:p>
                  </a:txBody>
                  <a:tcPr marL="79048" marR="79048" marT="39524" marB="39524"/>
                </a:tc>
                <a:tc>
                  <a:txBody>
                    <a:bodyPr/>
                    <a:lstStyle/>
                    <a:p>
                      <a:pPr marL="91440" marR="0"/>
                      <a:r>
                        <a:rPr lang="en-US" sz="1200" kern="100">
                          <a:effectLst/>
                        </a:rPr>
                        <a:t>Need to determine type of trucks and qualify for financing</a:t>
                      </a:r>
                    </a:p>
                    <a:p>
                      <a:pPr marL="91440" marR="0"/>
                      <a:endParaRPr lang="en-US" sz="1200" kern="100">
                        <a:effectLst/>
                        <a:latin typeface="Aptos"/>
                        <a:ea typeface="Times New Roman" panose="02020603050405020304" pitchFamily="18" charset="0"/>
                        <a:cs typeface="Times New Roman"/>
                      </a:endParaRPr>
                    </a:p>
                  </a:txBody>
                  <a:tcPr marL="0" marR="0" marT="0" marB="0"/>
                </a:tc>
                <a:tc>
                  <a:txBody>
                    <a:bodyPr/>
                    <a:lstStyle/>
                    <a:p>
                      <a:pPr marL="0" marR="0"/>
                      <a:r>
                        <a:rPr lang="en-US" sz="1200" kern="100">
                          <a:effectLst/>
                        </a:rPr>
                        <a:t>Direct payment for trucks / loans</a:t>
                      </a:r>
                    </a:p>
                    <a:p>
                      <a:pPr marL="0" marR="0"/>
                      <a:r>
                        <a:rPr lang="en-US" sz="1200" kern="100">
                          <a:effectLst/>
                        </a:rPr>
                        <a:t>Opportunities for expansion / new markets</a:t>
                      </a:r>
                    </a:p>
                    <a:p>
                      <a:pPr marL="0" marR="0"/>
                      <a:r>
                        <a:rPr lang="en-US" sz="1200" kern="100">
                          <a:effectLst/>
                        </a:rPr>
                        <a:t>Reputational gains</a:t>
                      </a:r>
                      <a:endParaRPr lang="en-US" sz="1200" kern="100">
                        <a:effectLst/>
                        <a:latin typeface="Aptos"/>
                        <a:ea typeface="Times New Roman" panose="02020603050405020304" pitchFamily="18" charset="0"/>
                        <a:cs typeface="Times New Roman"/>
                      </a:endParaRPr>
                    </a:p>
                  </a:txBody>
                  <a:tcPr marL="79048" marR="79048" marT="39524" marB="39524"/>
                </a:tc>
                <a:extLst>
                  <a:ext uri="{0D108BD9-81ED-4DB2-BD59-A6C34878D82A}">
                    <a16:rowId xmlns:a16="http://schemas.microsoft.com/office/drawing/2014/main" val="2613451081"/>
                  </a:ext>
                </a:extLst>
              </a:tr>
              <a:tr h="774939">
                <a:tc>
                  <a:txBody>
                    <a:bodyPr/>
                    <a:lstStyle/>
                    <a:p>
                      <a:pPr marL="0" marR="0"/>
                      <a:r>
                        <a:rPr lang="en-GB" sz="1200" kern="100">
                          <a:effectLst/>
                        </a:rPr>
                        <a:t>Product customer </a:t>
                      </a:r>
                      <a:endParaRPr lang="en-US" sz="1200" kern="100">
                        <a:effectLst/>
                        <a:latin typeface="Aptos"/>
                        <a:ea typeface="Times New Roman" panose="02020603050405020304" pitchFamily="18" charset="0"/>
                        <a:cs typeface="Times New Roman"/>
                      </a:endParaRPr>
                    </a:p>
                  </a:txBody>
                  <a:tcPr marL="79048" marR="79048" marT="39524" marB="39524"/>
                </a:tc>
                <a:tc>
                  <a:txBody>
                    <a:bodyPr/>
                    <a:lstStyle/>
                    <a:p>
                      <a:pPr marL="0" marR="0"/>
                      <a:r>
                        <a:rPr lang="en-US" sz="1200" kern="100">
                          <a:effectLst/>
                        </a:rPr>
                        <a:t>Purchases household products made from recycled plastics </a:t>
                      </a:r>
                      <a:endParaRPr lang="en-US" sz="1200" kern="100">
                        <a:effectLst/>
                        <a:latin typeface="Aptos"/>
                        <a:ea typeface="Times New Roman" panose="02020603050405020304" pitchFamily="18" charset="0"/>
                        <a:cs typeface="Times New Roman"/>
                      </a:endParaRPr>
                    </a:p>
                  </a:txBody>
                  <a:tcPr marL="79048" marR="79048" marT="39524" marB="39524"/>
                </a:tc>
                <a:tc>
                  <a:txBody>
                    <a:bodyPr/>
                    <a:lstStyle/>
                    <a:p>
                      <a:pPr marL="91440" marR="0"/>
                      <a:r>
                        <a:rPr lang="en-US" sz="1200" kern="100">
                          <a:effectLst/>
                        </a:rPr>
                        <a:t>Need for marketing and persuasion that the product is functional and good value</a:t>
                      </a:r>
                      <a:endParaRPr lang="en-US" sz="1200" kern="100">
                        <a:effectLst/>
                        <a:latin typeface="Aptos"/>
                        <a:ea typeface="Times New Roman" panose="02020603050405020304" pitchFamily="18" charset="0"/>
                        <a:cs typeface="Times New Roman"/>
                      </a:endParaRPr>
                    </a:p>
                  </a:txBody>
                  <a:tcPr marL="0" marR="0" marT="0" marB="0"/>
                </a:tc>
                <a:tc>
                  <a:txBody>
                    <a:bodyPr/>
                    <a:lstStyle/>
                    <a:p>
                      <a:pPr marL="0" marR="0"/>
                      <a:r>
                        <a:rPr lang="en-US" sz="1200" kern="100">
                          <a:effectLst/>
                        </a:rPr>
                        <a:t>Want the value created by the product (it solves an important problem) and the product is easy to use &amp; affordable.</a:t>
                      </a:r>
                      <a:endParaRPr lang="en-US" sz="1200" kern="100">
                        <a:effectLst/>
                        <a:latin typeface="Aptos"/>
                        <a:ea typeface="Times New Roman" panose="02020603050405020304" pitchFamily="18" charset="0"/>
                        <a:cs typeface="Times New Roman"/>
                      </a:endParaRPr>
                    </a:p>
                  </a:txBody>
                  <a:tcPr marL="79048" marR="79048" marT="39524" marB="39524"/>
                </a:tc>
                <a:extLst>
                  <a:ext uri="{0D108BD9-81ED-4DB2-BD59-A6C34878D82A}">
                    <a16:rowId xmlns:a16="http://schemas.microsoft.com/office/drawing/2014/main" val="2662501511"/>
                  </a:ext>
                </a:extLst>
              </a:tr>
            </a:tbl>
          </a:graphicData>
        </a:graphic>
      </p:graphicFrame>
    </p:spTree>
    <p:extLst>
      <p:ext uri="{BB962C8B-B14F-4D97-AF65-F5344CB8AC3E}">
        <p14:creationId xmlns:p14="http://schemas.microsoft.com/office/powerpoint/2010/main" val="74621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FA57-DE03-E467-B732-AE944B561605}"/>
            </a:ext>
          </a:extLst>
        </p:cNvPr>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16047D98-53A6-4154-1D19-AEC61956186B}"/>
              </a:ext>
            </a:extLst>
          </p:cNvPr>
          <p:cNvGraphicFramePr/>
          <p:nvPr>
            <p:extLst>
              <p:ext uri="{D42A27DB-BD31-4B8C-83A1-F6EECF244321}">
                <p14:modId xmlns:p14="http://schemas.microsoft.com/office/powerpoint/2010/main" val="3372042481"/>
              </p:ext>
            </p:extLst>
          </p:nvPr>
        </p:nvGraphicFramePr>
        <p:xfrm>
          <a:off x="944580" y="2339239"/>
          <a:ext cx="8314155" cy="2792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3">
            <a:extLst>
              <a:ext uri="{FF2B5EF4-FFF2-40B4-BE49-F238E27FC236}">
                <a16:creationId xmlns:a16="http://schemas.microsoft.com/office/drawing/2014/main" id="{D73D9A79-7614-CA80-F628-3EF172D809D0}"/>
              </a:ext>
            </a:extLst>
          </p:cNvPr>
          <p:cNvSpPr txBox="1">
            <a:spLocks/>
          </p:cNvSpPr>
          <p:nvPr/>
        </p:nvSpPr>
        <p:spPr>
          <a:xfrm>
            <a:off x="665180" y="460695"/>
            <a:ext cx="11356727" cy="756361"/>
          </a:xfrm>
          <a:prstGeom prst="rect">
            <a:avLst/>
          </a:prstGeom>
        </p:spPr>
        <p:txBody>
          <a:bodyPr vert="horz" lIns="0" tIns="0" rIns="0" bIns="0" rtlCol="0" anchor="t">
            <a:noAutofit/>
          </a:bodyPr>
          <a:lstStyle>
            <a:lvl1pPr algn="l" defTabSz="914446" rtl="0" eaLnBrk="1" latinLnBrk="0" hangingPunct="1">
              <a:lnSpc>
                <a:spcPct val="101000"/>
              </a:lnSpc>
              <a:spcBef>
                <a:spcPct val="0"/>
              </a:spcBef>
              <a:buNone/>
              <a:defRPr sz="4001" kern="1200">
                <a:solidFill>
                  <a:schemeClr val="tx1"/>
                </a:solidFill>
                <a:latin typeface="+mj-lt"/>
                <a:ea typeface="+mj-ea"/>
                <a:cs typeface="+mj-cs"/>
              </a:defRPr>
            </a:lvl1pPr>
          </a:lstStyle>
          <a:p>
            <a:r>
              <a:rPr lang="en-GB" sz="3600" b="1"/>
              <a:t>4.1 – Identify and Motivate Collaborative Participants</a:t>
            </a:r>
            <a:endParaRPr lang="en-NO" sz="3600" b="1"/>
          </a:p>
        </p:txBody>
      </p:sp>
    </p:spTree>
    <p:extLst>
      <p:ext uri="{BB962C8B-B14F-4D97-AF65-F5344CB8AC3E}">
        <p14:creationId xmlns:p14="http://schemas.microsoft.com/office/powerpoint/2010/main" val="228304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6C025-D7CD-947C-BA41-247C57BD980A}"/>
            </a:ext>
          </a:extLst>
        </p:cNvPr>
        <p:cNvGrpSpPr/>
        <p:nvPr/>
      </p:nvGrpSpPr>
      <p:grpSpPr>
        <a:xfrm>
          <a:off x="0" y="0"/>
          <a:ext cx="0" cy="0"/>
          <a:chOff x="0" y="0"/>
          <a:chExt cx="0" cy="0"/>
        </a:xfrm>
      </p:grpSpPr>
      <p:pic>
        <p:nvPicPr>
          <p:cNvPr id="4" name="Picture 3" descr="A person in an apron smiling&#10;&#10;Description automatically generated">
            <a:extLst>
              <a:ext uri="{FF2B5EF4-FFF2-40B4-BE49-F238E27FC236}">
                <a16:creationId xmlns:a16="http://schemas.microsoft.com/office/drawing/2014/main" id="{F2036782-516D-35B2-5091-B2D1BD0E1BF7}"/>
              </a:ext>
            </a:extLst>
          </p:cNvPr>
          <p:cNvPicPr>
            <a:picLocks noChangeAspect="1"/>
          </p:cNvPicPr>
          <p:nvPr/>
        </p:nvPicPr>
        <p:blipFill>
          <a:blip r:embed="rId2">
            <a:extLst>
              <a:ext uri="{28A0092B-C50C-407E-A947-70E740481C1C}">
                <a14:useLocalDpi xmlns:a14="http://schemas.microsoft.com/office/drawing/2010/main" val="0"/>
              </a:ext>
            </a:extLst>
          </a:blip>
          <a:srcRect l="41888" r="-1" b="-1"/>
          <a:stretch/>
        </p:blipFill>
        <p:spPr>
          <a:xfrm>
            <a:off x="6221413" y="10"/>
            <a:ext cx="5970587" cy="6857990"/>
          </a:xfrm>
          <a:prstGeom prst="rect">
            <a:avLst/>
          </a:prstGeom>
          <a:noFill/>
        </p:spPr>
      </p:pic>
      <p:sp>
        <p:nvSpPr>
          <p:cNvPr id="5" name="Content Placeholder 2">
            <a:extLst>
              <a:ext uri="{FF2B5EF4-FFF2-40B4-BE49-F238E27FC236}">
                <a16:creationId xmlns:a16="http://schemas.microsoft.com/office/drawing/2014/main" id="{2F636FC0-0AE1-3115-16BD-CEE5F24B3934}"/>
              </a:ext>
            </a:extLst>
          </p:cNvPr>
          <p:cNvSpPr txBox="1">
            <a:spLocks/>
          </p:cNvSpPr>
          <p:nvPr/>
        </p:nvSpPr>
        <p:spPr>
          <a:xfrm>
            <a:off x="511175" y="1552575"/>
            <a:ext cx="5327765" cy="411824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46">
              <a:lnSpc>
                <a:spcPct val="98000"/>
              </a:lnSpc>
              <a:spcBef>
                <a:spcPts val="1050"/>
              </a:spcBef>
              <a:spcAft>
                <a:spcPts val="600"/>
              </a:spcAft>
              <a:buNone/>
            </a:pPr>
            <a:r>
              <a:rPr lang="en-US" sz="1600" b="1"/>
              <a:t>A successful Circular Economy Business Model must be able to fund its varied participants, equipment, and operational activities.  Your funding requirements will come in two forms.   </a:t>
            </a:r>
          </a:p>
          <a:p>
            <a:pPr marL="342900" indent="-342900" defTabSz="914446">
              <a:lnSpc>
                <a:spcPct val="98000"/>
              </a:lnSpc>
              <a:spcBef>
                <a:spcPts val="1050"/>
              </a:spcBef>
              <a:spcAft>
                <a:spcPts val="600"/>
              </a:spcAft>
              <a:buFont typeface="+mj-lt"/>
              <a:buAutoNum type="arabicPeriod"/>
            </a:pPr>
            <a:r>
              <a:rPr lang="en-US" sz="1600" b="1"/>
              <a:t>Capital costs: </a:t>
            </a:r>
            <a:r>
              <a:rPr lang="en-US" sz="1600"/>
              <a:t>These</a:t>
            </a:r>
            <a:r>
              <a:rPr lang="en-US" sz="1600" b="1"/>
              <a:t> </a:t>
            </a:r>
            <a:r>
              <a:rPr lang="en-US" sz="1600"/>
              <a:t>are one-time charges that pay for equipment and other investments needed to create a working CE program. Capital funding might be required for a </a:t>
            </a:r>
            <a:r>
              <a:rPr lang="en-US" sz="1600" b="1"/>
              <a:t>single elements </a:t>
            </a:r>
            <a:r>
              <a:rPr lang="en-US" sz="1600"/>
              <a:t>(such as a repair center, a waste collection truck or a biogas unit) or </a:t>
            </a:r>
            <a:r>
              <a:rPr lang="en-US" sz="1600" b="1"/>
              <a:t>multiple elements </a:t>
            </a:r>
            <a:r>
              <a:rPr lang="en-US" sz="1600"/>
              <a:t>(such as home-based energy production units). </a:t>
            </a:r>
          </a:p>
          <a:p>
            <a:pPr marL="342900" indent="-342900" defTabSz="914446">
              <a:lnSpc>
                <a:spcPct val="98000"/>
              </a:lnSpc>
              <a:spcBef>
                <a:spcPts val="1050"/>
              </a:spcBef>
              <a:spcAft>
                <a:spcPts val="600"/>
              </a:spcAft>
              <a:buFont typeface="+mj-lt"/>
              <a:buAutoNum type="arabicPeriod"/>
            </a:pPr>
            <a:r>
              <a:rPr lang="en-US" sz="1600" b="1"/>
              <a:t>Operating Costs: </a:t>
            </a:r>
            <a:r>
              <a:rPr lang="en-US" sz="1600"/>
              <a:t>These</a:t>
            </a:r>
            <a:r>
              <a:rPr lang="en-US" sz="1600" b="1"/>
              <a:t> </a:t>
            </a:r>
            <a:r>
              <a:rPr lang="en-US" sz="1600"/>
              <a:t>are the ongoing costs of implementing the business model system.  </a:t>
            </a:r>
            <a:r>
              <a:rPr lang="en-US" sz="1600">
                <a:effectLst/>
              </a:rPr>
              <a:t>These costs may include paying workers, rent, fuel, storage and </a:t>
            </a:r>
            <a:r>
              <a:rPr lang="en-US" sz="1600" err="1"/>
              <a:t>and</a:t>
            </a:r>
            <a:r>
              <a:rPr lang="en-US" sz="1600"/>
              <a:t> repayments on loans if they were used to cover capital costs.</a:t>
            </a:r>
          </a:p>
          <a:p>
            <a:pPr marL="342900" indent="-342900" defTabSz="914446">
              <a:lnSpc>
                <a:spcPct val="98000"/>
              </a:lnSpc>
              <a:spcBef>
                <a:spcPts val="1050"/>
              </a:spcBef>
              <a:spcAft>
                <a:spcPts val="600"/>
              </a:spcAft>
              <a:buFont typeface="+mj-lt"/>
              <a:buAutoNum type="arabicPeriod"/>
            </a:pPr>
            <a:endParaRPr lang="en-US" sz="1300"/>
          </a:p>
          <a:p>
            <a:pPr marL="168309" indent="-168309" defTabSz="914446">
              <a:lnSpc>
                <a:spcPct val="98000"/>
              </a:lnSpc>
              <a:spcBef>
                <a:spcPts val="1050"/>
              </a:spcBef>
              <a:spcAft>
                <a:spcPts val="600"/>
              </a:spcAft>
              <a:buFont typeface="Innovation Norway" panose="020B0500030000000000" pitchFamily="34" charset="0"/>
              <a:buChar char="•"/>
            </a:pPr>
            <a:endParaRPr lang="en-US" sz="1300"/>
          </a:p>
        </p:txBody>
      </p:sp>
      <p:sp>
        <p:nvSpPr>
          <p:cNvPr id="10" name="Text Placeholder 3">
            <a:extLst>
              <a:ext uri="{FF2B5EF4-FFF2-40B4-BE49-F238E27FC236}">
                <a16:creationId xmlns:a16="http://schemas.microsoft.com/office/drawing/2014/main" id="{2175C70C-9E63-D561-03CB-538B4D166E21}"/>
              </a:ext>
            </a:extLst>
          </p:cNvPr>
          <p:cNvSpPr>
            <a:spLocks noGrp="1"/>
          </p:cNvSpPr>
          <p:nvPr>
            <p:ph type="body" sz="quarter" idx="12"/>
          </p:nvPr>
        </p:nvSpPr>
        <p:spPr>
          <a:xfrm>
            <a:off x="9735543" y="6121483"/>
            <a:ext cx="1945282" cy="230105"/>
          </a:xfrm>
        </p:spPr>
        <p:txBody>
          <a:bodyPr/>
          <a:lstStyle/>
          <a:p>
            <a:endParaRPr lang="en-US"/>
          </a:p>
        </p:txBody>
      </p:sp>
      <p:sp>
        <p:nvSpPr>
          <p:cNvPr id="2" name="Title 1">
            <a:extLst>
              <a:ext uri="{FF2B5EF4-FFF2-40B4-BE49-F238E27FC236}">
                <a16:creationId xmlns:a16="http://schemas.microsoft.com/office/drawing/2014/main" id="{5B9EA11F-C644-0743-FFF8-FE6C831A64B1}"/>
              </a:ext>
            </a:extLst>
          </p:cNvPr>
          <p:cNvSpPr>
            <a:spLocks noGrp="1"/>
          </p:cNvSpPr>
          <p:nvPr>
            <p:ph type="ctrTitle"/>
          </p:nvPr>
        </p:nvSpPr>
        <p:spPr>
          <a:xfrm>
            <a:off x="511175" y="498475"/>
            <a:ext cx="4790550" cy="1054100"/>
          </a:xfrm>
        </p:spPr>
        <p:txBody>
          <a:bodyPr vert="horz" lIns="0" tIns="0" rIns="0" bIns="0" rtlCol="0" anchor="t">
            <a:normAutofit/>
          </a:bodyPr>
          <a:lstStyle/>
          <a:p>
            <a:r>
              <a:rPr lang="en-US" sz="3200" kern="1200">
                <a:latin typeface="+mj-lt"/>
                <a:ea typeface="+mj-ea"/>
                <a:cs typeface="+mj-cs"/>
              </a:rPr>
              <a:t>Two Types of Funding Requirements</a:t>
            </a:r>
          </a:p>
        </p:txBody>
      </p:sp>
    </p:spTree>
    <p:extLst>
      <p:ext uri="{BB962C8B-B14F-4D97-AF65-F5344CB8AC3E}">
        <p14:creationId xmlns:p14="http://schemas.microsoft.com/office/powerpoint/2010/main" val="361964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F8BF0-1745-0442-4EA6-1D6FD73A6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1E2B29-F47A-B4C1-186A-313A894FEB25}"/>
              </a:ext>
            </a:extLst>
          </p:cNvPr>
          <p:cNvSpPr>
            <a:spLocks noGrp="1"/>
          </p:cNvSpPr>
          <p:nvPr>
            <p:ph type="title"/>
          </p:nvPr>
        </p:nvSpPr>
        <p:spPr>
          <a:xfrm>
            <a:off x="293514" y="511403"/>
            <a:ext cx="8310563" cy="1000278"/>
          </a:xfrm>
        </p:spPr>
        <p:txBody>
          <a:bodyPr>
            <a:normAutofit fontScale="90000"/>
          </a:bodyPr>
          <a:lstStyle/>
          <a:p>
            <a:r>
              <a:rPr lang="en-US"/>
              <a:t>Varied Options for Funding Capital Costs</a:t>
            </a:r>
          </a:p>
        </p:txBody>
      </p:sp>
      <p:sp>
        <p:nvSpPr>
          <p:cNvPr id="5" name="Content Placeholder 2">
            <a:extLst>
              <a:ext uri="{FF2B5EF4-FFF2-40B4-BE49-F238E27FC236}">
                <a16:creationId xmlns:a16="http://schemas.microsoft.com/office/drawing/2014/main" id="{6B5F7B1A-1F43-60DE-14A1-A0B67EC84F63}"/>
              </a:ext>
            </a:extLst>
          </p:cNvPr>
          <p:cNvSpPr txBox="1">
            <a:spLocks/>
          </p:cNvSpPr>
          <p:nvPr/>
        </p:nvSpPr>
        <p:spPr>
          <a:xfrm>
            <a:off x="293514" y="1511681"/>
            <a:ext cx="3765532" cy="4461608"/>
          </a:xfrm>
          <a:prstGeom prst="rect">
            <a:avLst/>
          </a:prstGeom>
          <a:ln>
            <a:solidFill>
              <a:schemeClr val="bg2"/>
            </a:solid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700" b="1"/>
              <a:t>Grants</a:t>
            </a:r>
          </a:p>
          <a:p>
            <a:pPr marL="0" indent="0">
              <a:lnSpc>
                <a:spcPct val="100000"/>
              </a:lnSpc>
              <a:spcBef>
                <a:spcPts val="0"/>
              </a:spcBef>
              <a:spcAft>
                <a:spcPts val="600"/>
              </a:spcAft>
              <a:buNone/>
            </a:pPr>
            <a:r>
              <a:rPr lang="en-US" sz="1700" b="1">
                <a:solidFill>
                  <a:schemeClr val="accent1">
                    <a:lumMod val="60000"/>
                    <a:lumOff val="40000"/>
                  </a:schemeClr>
                </a:solidFill>
              </a:rPr>
              <a:t>Funding that is normally provided by a governments or donors as an upfront resource and can be used to cover core capital costs.</a:t>
            </a:r>
          </a:p>
          <a:p>
            <a:pPr>
              <a:lnSpc>
                <a:spcPct val="100000"/>
              </a:lnSpc>
              <a:spcBef>
                <a:spcPts val="0"/>
              </a:spcBef>
              <a:spcAft>
                <a:spcPts val="600"/>
              </a:spcAft>
              <a:buClr>
                <a:schemeClr val="accent1"/>
              </a:buClr>
              <a:buFont typeface="System Font Regular"/>
              <a:buChar char="+"/>
            </a:pPr>
            <a:r>
              <a:rPr lang="en-US" sz="1700"/>
              <a:t>Funding is not typically required to be repaid.</a:t>
            </a:r>
          </a:p>
          <a:p>
            <a:pPr>
              <a:lnSpc>
                <a:spcPct val="100000"/>
              </a:lnSpc>
              <a:spcBef>
                <a:spcPts val="0"/>
              </a:spcBef>
              <a:spcAft>
                <a:spcPts val="600"/>
              </a:spcAft>
              <a:buClr>
                <a:schemeClr val="accent1"/>
              </a:buClr>
              <a:buFont typeface="System Font Regular"/>
              <a:buChar char="+"/>
            </a:pPr>
            <a:r>
              <a:rPr lang="en-US" sz="1700"/>
              <a:t>Aid funders are increasingly investing in initiatives which offer positive environmental impact.</a:t>
            </a:r>
          </a:p>
          <a:p>
            <a:pPr>
              <a:lnSpc>
                <a:spcPct val="100000"/>
              </a:lnSpc>
              <a:spcBef>
                <a:spcPts val="0"/>
              </a:spcBef>
              <a:spcAft>
                <a:spcPts val="600"/>
              </a:spcAft>
              <a:buClr>
                <a:schemeClr val="accent1"/>
              </a:buClr>
              <a:buFont typeface="System Font Regular"/>
              <a:buChar char="−"/>
            </a:pPr>
            <a:r>
              <a:rPr lang="en-US" sz="1700">
                <a:effectLst/>
                <a:ea typeface="Aptos" panose="020B0004020202020204" pitchFamily="34" charset="0"/>
                <a:cs typeface="Times New Roman"/>
              </a:rPr>
              <a:t>Competition for funding can be intense and comes with conditions relating to how it should be used.</a:t>
            </a:r>
          </a:p>
          <a:p>
            <a:pPr>
              <a:lnSpc>
                <a:spcPct val="100000"/>
              </a:lnSpc>
              <a:spcBef>
                <a:spcPts val="0"/>
              </a:spcBef>
              <a:spcAft>
                <a:spcPts val="600"/>
              </a:spcAft>
              <a:buClr>
                <a:schemeClr val="accent1"/>
              </a:buClr>
              <a:buFont typeface="System Font Regular"/>
              <a:buChar char="−"/>
            </a:pPr>
            <a:r>
              <a:rPr lang="en-US" sz="1700">
                <a:effectLst/>
                <a:ea typeface="Aptos" panose="020B0004020202020204" pitchFamily="34" charset="0"/>
                <a:cs typeface="Times New Roman"/>
              </a:rPr>
              <a:t>Funding can be unpredictable and not relied upon to be continued.</a:t>
            </a:r>
            <a:endParaRPr lang="en-US" sz="1700">
              <a:cs typeface="Times New Roman"/>
            </a:endParaRPr>
          </a:p>
        </p:txBody>
      </p:sp>
      <p:sp>
        <p:nvSpPr>
          <p:cNvPr id="6" name="Content Placeholder 2">
            <a:extLst>
              <a:ext uri="{FF2B5EF4-FFF2-40B4-BE49-F238E27FC236}">
                <a16:creationId xmlns:a16="http://schemas.microsoft.com/office/drawing/2014/main" id="{2545104E-47FB-71A7-5C12-A069A0869AC7}"/>
              </a:ext>
            </a:extLst>
          </p:cNvPr>
          <p:cNvSpPr txBox="1">
            <a:spLocks/>
          </p:cNvSpPr>
          <p:nvPr/>
        </p:nvSpPr>
        <p:spPr>
          <a:xfrm>
            <a:off x="4219968" y="1511682"/>
            <a:ext cx="3765532" cy="4461608"/>
          </a:xfrm>
          <a:prstGeom prst="rect">
            <a:avLst/>
          </a:prstGeom>
          <a:ln>
            <a:solidFill>
              <a:schemeClr val="bg2"/>
            </a:solid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700" b="1"/>
              <a:t>Loans</a:t>
            </a:r>
          </a:p>
          <a:p>
            <a:pPr marL="0" indent="0">
              <a:lnSpc>
                <a:spcPct val="100000"/>
              </a:lnSpc>
              <a:spcBef>
                <a:spcPts val="0"/>
              </a:spcBef>
              <a:spcAft>
                <a:spcPts val="600"/>
              </a:spcAft>
              <a:buNone/>
            </a:pPr>
            <a:r>
              <a:rPr lang="en-US" sz="1700" b="1">
                <a:solidFill>
                  <a:schemeClr val="accent1">
                    <a:lumMod val="60000"/>
                    <a:lumOff val="40000"/>
                  </a:schemeClr>
                </a:solidFill>
              </a:rPr>
              <a:t>Funding typically from a financial institution but with the expectation that the loan will be repaid over time, with a level of interest charged.  </a:t>
            </a:r>
          </a:p>
          <a:p>
            <a:pPr>
              <a:lnSpc>
                <a:spcPct val="100000"/>
              </a:lnSpc>
              <a:spcBef>
                <a:spcPts val="0"/>
              </a:spcBef>
              <a:spcAft>
                <a:spcPts val="600"/>
              </a:spcAft>
              <a:buClr>
                <a:schemeClr val="accent1"/>
              </a:buClr>
              <a:buFont typeface="System Font Regular"/>
              <a:buChar char="+"/>
            </a:pPr>
            <a:r>
              <a:rPr lang="en-US" sz="1700">
                <a:effectLst/>
                <a:ea typeface="Aptos" panose="020B0004020202020204" pitchFamily="34" charset="0"/>
                <a:cs typeface="Times New Roman"/>
              </a:rPr>
              <a:t>Projects may offer potential to generate revenue and attract lenders.</a:t>
            </a:r>
            <a:endParaRPr lang="en-US" sz="1700">
              <a:cs typeface="Times New Roman"/>
            </a:endParaRPr>
          </a:p>
          <a:p>
            <a:pPr>
              <a:lnSpc>
                <a:spcPct val="100000"/>
              </a:lnSpc>
              <a:spcBef>
                <a:spcPts val="0"/>
              </a:spcBef>
              <a:spcAft>
                <a:spcPts val="600"/>
              </a:spcAft>
              <a:buClr>
                <a:schemeClr val="accent1"/>
              </a:buClr>
              <a:buFont typeface="System Font Regular"/>
              <a:buChar char="+"/>
            </a:pPr>
            <a:r>
              <a:rPr lang="en-US" sz="1700"/>
              <a:t>Blended finance arrangements whereby a third organization guarantees a loan by co-funding a project can de-risk and increase attractiveness to a lender.</a:t>
            </a:r>
          </a:p>
          <a:p>
            <a:pPr>
              <a:lnSpc>
                <a:spcPct val="100000"/>
              </a:lnSpc>
              <a:spcBef>
                <a:spcPts val="0"/>
              </a:spcBef>
              <a:spcAft>
                <a:spcPts val="600"/>
              </a:spcAft>
              <a:buClr>
                <a:schemeClr val="accent1"/>
              </a:buClr>
              <a:buFont typeface="System Font Regular"/>
              <a:buChar char="−"/>
            </a:pPr>
            <a:r>
              <a:rPr lang="en-US" sz="1700">
                <a:ea typeface="Aptos" panose="020B0004020202020204" pitchFamily="34" charset="0"/>
                <a:cs typeface="Times New Roman"/>
              </a:rPr>
              <a:t>The complexities and instability of h</a:t>
            </a:r>
            <a:r>
              <a:rPr lang="en-US" sz="1700">
                <a:effectLst/>
                <a:ea typeface="Aptos" panose="020B0004020202020204" pitchFamily="34" charset="0"/>
                <a:cs typeface="Times New Roman"/>
              </a:rPr>
              <a:t>umanitarian contexts can make </a:t>
            </a:r>
            <a:r>
              <a:rPr lang="en-US" sz="1700">
                <a:ea typeface="Aptos" panose="020B0004020202020204" pitchFamily="34" charset="0"/>
                <a:cs typeface="Times New Roman"/>
              </a:rPr>
              <a:t>profit-generating challenging. </a:t>
            </a:r>
            <a:endParaRPr lang="en-US" sz="1700">
              <a:cs typeface="Times New Roman"/>
            </a:endParaRPr>
          </a:p>
        </p:txBody>
      </p:sp>
      <p:sp>
        <p:nvSpPr>
          <p:cNvPr id="7" name="Content Placeholder 2">
            <a:extLst>
              <a:ext uri="{FF2B5EF4-FFF2-40B4-BE49-F238E27FC236}">
                <a16:creationId xmlns:a16="http://schemas.microsoft.com/office/drawing/2014/main" id="{E888C6E5-5903-AEA2-FDAF-F691B8CB6F46}"/>
              </a:ext>
            </a:extLst>
          </p:cNvPr>
          <p:cNvSpPr txBox="1">
            <a:spLocks/>
          </p:cNvSpPr>
          <p:nvPr/>
        </p:nvSpPr>
        <p:spPr>
          <a:xfrm>
            <a:off x="8147516" y="1511682"/>
            <a:ext cx="3765532" cy="4461608"/>
          </a:xfrm>
          <a:prstGeom prst="rect">
            <a:avLst/>
          </a:prstGeom>
          <a:ln>
            <a:solidFill>
              <a:schemeClr val="bg2"/>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700" b="1"/>
              <a:t>Investments</a:t>
            </a:r>
          </a:p>
          <a:p>
            <a:pPr marL="0" indent="0">
              <a:lnSpc>
                <a:spcPct val="100000"/>
              </a:lnSpc>
              <a:spcBef>
                <a:spcPts val="0"/>
              </a:spcBef>
              <a:spcAft>
                <a:spcPts val="600"/>
              </a:spcAft>
              <a:buNone/>
            </a:pPr>
            <a:r>
              <a:rPr lang="en-US" sz="1700" b="1">
                <a:solidFill>
                  <a:schemeClr val="accent1">
                    <a:lumMod val="60000"/>
                    <a:lumOff val="40000"/>
                  </a:schemeClr>
                </a:solidFill>
                <a:ea typeface="Aptos" panose="020B0004020202020204" pitchFamily="34" charset="0"/>
                <a:cs typeface="Times New Roman"/>
              </a:rPr>
              <a:t>F</a:t>
            </a:r>
            <a:r>
              <a:rPr lang="en-US" sz="1700" b="1">
                <a:solidFill>
                  <a:schemeClr val="accent1">
                    <a:lumMod val="60000"/>
                    <a:lumOff val="40000"/>
                  </a:schemeClr>
                </a:solidFill>
                <a:effectLst/>
                <a:ea typeface="Aptos" panose="020B0004020202020204" pitchFamily="34" charset="0"/>
                <a:cs typeface="Times New Roman"/>
              </a:rPr>
              <a:t>unding from an investor but with the expectation </a:t>
            </a:r>
            <a:r>
              <a:rPr lang="en-US" sz="1700" b="1">
                <a:solidFill>
                  <a:schemeClr val="accent1">
                    <a:lumMod val="60000"/>
                    <a:lumOff val="40000"/>
                  </a:schemeClr>
                </a:solidFill>
                <a:ea typeface="Aptos" panose="020B0004020202020204" pitchFamily="34" charset="0"/>
                <a:cs typeface="Times New Roman"/>
              </a:rPr>
              <a:t>that the they will </a:t>
            </a:r>
            <a:r>
              <a:rPr lang="en-US" sz="1700" b="1">
                <a:solidFill>
                  <a:schemeClr val="accent1">
                    <a:lumMod val="60000"/>
                    <a:lumOff val="40000"/>
                  </a:schemeClr>
                </a:solidFill>
                <a:effectLst/>
                <a:ea typeface="Aptos" panose="020B0004020202020204" pitchFamily="34" charset="0"/>
                <a:cs typeface="Times New Roman"/>
              </a:rPr>
              <a:t>receive future benefits from their investment.</a:t>
            </a:r>
            <a:r>
              <a:rPr lang="en-GB" sz="1700" b="1">
                <a:solidFill>
                  <a:schemeClr val="accent1">
                    <a:lumMod val="60000"/>
                    <a:lumOff val="40000"/>
                  </a:schemeClr>
                </a:solidFill>
                <a:effectLst/>
              </a:rPr>
              <a:t> </a:t>
            </a:r>
          </a:p>
          <a:p>
            <a:pPr>
              <a:lnSpc>
                <a:spcPct val="100000"/>
              </a:lnSpc>
              <a:spcBef>
                <a:spcPts val="0"/>
              </a:spcBef>
              <a:spcAft>
                <a:spcPts val="600"/>
              </a:spcAft>
              <a:buClr>
                <a:schemeClr val="accent1"/>
              </a:buClr>
              <a:buFont typeface="System Font Regular"/>
              <a:buChar char="+"/>
            </a:pPr>
            <a:r>
              <a:rPr lang="en-US" sz="1700"/>
              <a:t>Investors who are looking for non-financial returns (e.g. addressing social challenges) may </a:t>
            </a:r>
            <a:r>
              <a:rPr lang="en-US" sz="1700">
                <a:cs typeface="Times New Roman"/>
              </a:rPr>
              <a:t>be attracted by CE strategies.</a:t>
            </a:r>
            <a:endParaRPr lang="en-US" sz="1700">
              <a:effectLst/>
              <a:ea typeface="Aptos" panose="020B0004020202020204" pitchFamily="34" charset="0"/>
              <a:cs typeface="Times New Roman"/>
            </a:endParaRPr>
          </a:p>
          <a:p>
            <a:pPr>
              <a:lnSpc>
                <a:spcPct val="100000"/>
              </a:lnSpc>
              <a:spcBef>
                <a:spcPts val="0"/>
              </a:spcBef>
              <a:spcAft>
                <a:spcPts val="600"/>
              </a:spcAft>
              <a:buClr>
                <a:schemeClr val="accent1"/>
              </a:buClr>
              <a:buFont typeface="System Font Regular"/>
              <a:buChar char="−"/>
            </a:pPr>
            <a:r>
              <a:rPr lang="en-US" sz="1700"/>
              <a:t>Investors looking for a financial return may be put-off by the challenging risks and economics of humanitarian contexts.</a:t>
            </a:r>
          </a:p>
        </p:txBody>
      </p:sp>
    </p:spTree>
    <p:extLst>
      <p:ext uri="{BB962C8B-B14F-4D97-AF65-F5344CB8AC3E}">
        <p14:creationId xmlns:p14="http://schemas.microsoft.com/office/powerpoint/2010/main" val="282986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59D18-B780-EB6F-39C1-26942D62A50B}"/>
              </a:ext>
            </a:extLst>
          </p:cNvPr>
          <p:cNvSpPr>
            <a:spLocks noGrp="1"/>
          </p:cNvSpPr>
          <p:nvPr>
            <p:ph type="title"/>
          </p:nvPr>
        </p:nvSpPr>
        <p:spPr>
          <a:xfrm>
            <a:off x="673510" y="281449"/>
            <a:ext cx="11680825" cy="1000278"/>
          </a:xfrm>
        </p:spPr>
        <p:txBody>
          <a:bodyPr/>
          <a:lstStyle/>
          <a:p>
            <a:r>
              <a:rPr lang="en-US" sz="3600"/>
              <a:t>Varied Options for Ongoing Operational Funding</a:t>
            </a:r>
          </a:p>
        </p:txBody>
      </p:sp>
      <p:grpSp>
        <p:nvGrpSpPr>
          <p:cNvPr id="3" name="Group 2">
            <a:extLst>
              <a:ext uri="{FF2B5EF4-FFF2-40B4-BE49-F238E27FC236}">
                <a16:creationId xmlns:a16="http://schemas.microsoft.com/office/drawing/2014/main" id="{C7A6C7A7-8A97-0ADA-D66E-5F9E8F5DAFBC}"/>
              </a:ext>
            </a:extLst>
          </p:cNvPr>
          <p:cNvGrpSpPr/>
          <p:nvPr/>
        </p:nvGrpSpPr>
        <p:grpSpPr>
          <a:xfrm>
            <a:off x="446024" y="1281727"/>
            <a:ext cx="11299952" cy="4436493"/>
            <a:chOff x="4422" y="1179476"/>
            <a:chExt cx="11754924" cy="4775860"/>
          </a:xfrm>
          <a:solidFill>
            <a:srgbClr val="FABFBF"/>
          </a:solidFill>
        </p:grpSpPr>
        <p:sp>
          <p:nvSpPr>
            <p:cNvPr id="5" name="Freeform: Shape 4">
              <a:extLst>
                <a:ext uri="{FF2B5EF4-FFF2-40B4-BE49-F238E27FC236}">
                  <a16:creationId xmlns:a16="http://schemas.microsoft.com/office/drawing/2014/main" id="{2E2C5EC9-0EAD-CFA2-7AAC-96B1D1DF07F1}"/>
                </a:ext>
              </a:extLst>
            </p:cNvPr>
            <p:cNvSpPr/>
            <p:nvPr/>
          </p:nvSpPr>
          <p:spPr>
            <a:xfrm>
              <a:off x="4422" y="1179476"/>
              <a:ext cx="2659485" cy="987576"/>
            </a:xfrm>
            <a:custGeom>
              <a:avLst/>
              <a:gdLst>
                <a:gd name="connsiteX0" fmla="*/ 0 w 2659485"/>
                <a:gd name="connsiteY0" fmla="*/ 0 h 987576"/>
                <a:gd name="connsiteX1" fmla="*/ 2659485 w 2659485"/>
                <a:gd name="connsiteY1" fmla="*/ 0 h 987576"/>
                <a:gd name="connsiteX2" fmla="*/ 2659485 w 2659485"/>
                <a:gd name="connsiteY2" fmla="*/ 987576 h 987576"/>
                <a:gd name="connsiteX3" fmla="*/ 0 w 2659485"/>
                <a:gd name="connsiteY3" fmla="*/ 987576 h 987576"/>
                <a:gd name="connsiteX4" fmla="*/ 0 w 2659485"/>
                <a:gd name="connsiteY4" fmla="*/ 0 h 987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9485" h="987576">
                  <a:moveTo>
                    <a:pt x="0" y="0"/>
                  </a:moveTo>
                  <a:lnTo>
                    <a:pt x="2659485" y="0"/>
                  </a:lnTo>
                  <a:lnTo>
                    <a:pt x="2659485" y="987576"/>
                  </a:lnTo>
                  <a:lnTo>
                    <a:pt x="0" y="987576"/>
                  </a:lnTo>
                  <a:lnTo>
                    <a:pt x="0" y="0"/>
                  </a:lnTo>
                  <a:close/>
                </a:path>
              </a:pathLst>
            </a:custGeom>
            <a:grpFill/>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1800" b="1" kern="1200">
                  <a:solidFill>
                    <a:schemeClr val="tx1"/>
                  </a:solidFill>
                </a:rPr>
                <a:t>Humanitarian ownership of waste as a ‘core cost’</a:t>
              </a:r>
            </a:p>
          </p:txBody>
        </p:sp>
        <p:sp>
          <p:nvSpPr>
            <p:cNvPr id="6" name="Freeform: Shape 5">
              <a:extLst>
                <a:ext uri="{FF2B5EF4-FFF2-40B4-BE49-F238E27FC236}">
                  <a16:creationId xmlns:a16="http://schemas.microsoft.com/office/drawing/2014/main" id="{F4CF64AB-67D7-7C87-134B-C9D192BF3E55}"/>
                </a:ext>
              </a:extLst>
            </p:cNvPr>
            <p:cNvSpPr/>
            <p:nvPr/>
          </p:nvSpPr>
          <p:spPr>
            <a:xfrm>
              <a:off x="21512" y="2246452"/>
              <a:ext cx="2659485" cy="3708882"/>
            </a:xfrm>
            <a:custGeom>
              <a:avLst/>
              <a:gdLst>
                <a:gd name="connsiteX0" fmla="*/ 0 w 2659485"/>
                <a:gd name="connsiteY0" fmla="*/ 0 h 3911624"/>
                <a:gd name="connsiteX1" fmla="*/ 2659485 w 2659485"/>
                <a:gd name="connsiteY1" fmla="*/ 0 h 3911624"/>
                <a:gd name="connsiteX2" fmla="*/ 2659485 w 2659485"/>
                <a:gd name="connsiteY2" fmla="*/ 3911624 h 3911624"/>
                <a:gd name="connsiteX3" fmla="*/ 0 w 2659485"/>
                <a:gd name="connsiteY3" fmla="*/ 3911624 h 3911624"/>
                <a:gd name="connsiteX4" fmla="*/ 0 w 2659485"/>
                <a:gd name="connsiteY4" fmla="*/ 0 h 391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9485" h="3911624">
                  <a:moveTo>
                    <a:pt x="0" y="0"/>
                  </a:moveTo>
                  <a:lnTo>
                    <a:pt x="2659485" y="0"/>
                  </a:lnTo>
                  <a:lnTo>
                    <a:pt x="2659485" y="3911624"/>
                  </a:lnTo>
                  <a:lnTo>
                    <a:pt x="0" y="3911624"/>
                  </a:lnTo>
                  <a:lnTo>
                    <a:pt x="0" y="0"/>
                  </a:lnTo>
                  <a:close/>
                </a:path>
              </a:pathLst>
            </a:custGeom>
            <a:grpFill/>
            <a:ln>
              <a:solidFill>
                <a:schemeClr val="accent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algn="ctr" defTabSz="889000">
                <a:lnSpc>
                  <a:spcPct val="90000"/>
                </a:lnSpc>
                <a:spcBef>
                  <a:spcPct val="0"/>
                </a:spcBef>
                <a:spcAft>
                  <a:spcPct val="15000"/>
                </a:spcAft>
              </a:pPr>
              <a:r>
                <a:rPr lang="en-US" sz="1800" kern="1200"/>
                <a:t>Encouraging humanitarian program managers to consider waste management as a necessary cost.  </a:t>
              </a:r>
            </a:p>
            <a:p>
              <a:pPr marL="0" lvl="1" algn="ctr" defTabSz="889000">
                <a:lnSpc>
                  <a:spcPct val="90000"/>
                </a:lnSpc>
                <a:spcBef>
                  <a:spcPct val="0"/>
                </a:spcBef>
                <a:spcAft>
                  <a:spcPct val="15000"/>
                </a:spcAft>
              </a:pPr>
              <a:r>
                <a:rPr lang="en-US" sz="1800" kern="1200"/>
                <a:t>If waste isn’t seen as ‘free’, then the funds can be used to help fund CE initiatives. </a:t>
              </a:r>
              <a:endParaRPr lang="en-GB" sz="1800" kern="1200"/>
            </a:p>
          </p:txBody>
        </p:sp>
        <p:sp>
          <p:nvSpPr>
            <p:cNvPr id="7" name="Freeform: Shape 6">
              <a:extLst>
                <a:ext uri="{FF2B5EF4-FFF2-40B4-BE49-F238E27FC236}">
                  <a16:creationId xmlns:a16="http://schemas.microsoft.com/office/drawing/2014/main" id="{8DE62CC2-06F0-2BAC-3227-CACF54CF3971}"/>
                </a:ext>
              </a:extLst>
            </p:cNvPr>
            <p:cNvSpPr/>
            <p:nvPr/>
          </p:nvSpPr>
          <p:spPr>
            <a:xfrm>
              <a:off x="3027690" y="1179476"/>
              <a:ext cx="2659485" cy="987576"/>
            </a:xfrm>
            <a:custGeom>
              <a:avLst/>
              <a:gdLst>
                <a:gd name="connsiteX0" fmla="*/ 0 w 2659485"/>
                <a:gd name="connsiteY0" fmla="*/ 0 h 987576"/>
                <a:gd name="connsiteX1" fmla="*/ 2659485 w 2659485"/>
                <a:gd name="connsiteY1" fmla="*/ 0 h 987576"/>
                <a:gd name="connsiteX2" fmla="*/ 2659485 w 2659485"/>
                <a:gd name="connsiteY2" fmla="*/ 987576 h 987576"/>
                <a:gd name="connsiteX3" fmla="*/ 0 w 2659485"/>
                <a:gd name="connsiteY3" fmla="*/ 987576 h 987576"/>
                <a:gd name="connsiteX4" fmla="*/ 0 w 2659485"/>
                <a:gd name="connsiteY4" fmla="*/ 0 h 987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9485" h="987576">
                  <a:moveTo>
                    <a:pt x="0" y="0"/>
                  </a:moveTo>
                  <a:lnTo>
                    <a:pt x="2659485" y="0"/>
                  </a:lnTo>
                  <a:lnTo>
                    <a:pt x="2659485" y="987576"/>
                  </a:lnTo>
                  <a:lnTo>
                    <a:pt x="0" y="987576"/>
                  </a:lnTo>
                  <a:lnTo>
                    <a:pt x="0" y="0"/>
                  </a:lnTo>
                  <a:close/>
                </a:path>
              </a:pathLst>
            </a:custGeom>
            <a:grpFill/>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1800" b="1" kern="1200">
                  <a:solidFill>
                    <a:schemeClr val="tx1"/>
                  </a:solidFill>
                </a:rPr>
                <a:t>Look at international and markets outside the aid context</a:t>
              </a:r>
            </a:p>
          </p:txBody>
        </p:sp>
        <p:sp>
          <p:nvSpPr>
            <p:cNvPr id="8" name="Freeform: Shape 7">
              <a:extLst>
                <a:ext uri="{FF2B5EF4-FFF2-40B4-BE49-F238E27FC236}">
                  <a16:creationId xmlns:a16="http://schemas.microsoft.com/office/drawing/2014/main" id="{BD0365DE-2098-EECB-8D80-A592731381BC}"/>
                </a:ext>
              </a:extLst>
            </p:cNvPr>
            <p:cNvSpPr/>
            <p:nvPr/>
          </p:nvSpPr>
          <p:spPr>
            <a:xfrm>
              <a:off x="3044781" y="2246453"/>
              <a:ext cx="2659485" cy="3708883"/>
            </a:xfrm>
            <a:custGeom>
              <a:avLst/>
              <a:gdLst>
                <a:gd name="connsiteX0" fmla="*/ 0 w 2659485"/>
                <a:gd name="connsiteY0" fmla="*/ 0 h 3911624"/>
                <a:gd name="connsiteX1" fmla="*/ 2659485 w 2659485"/>
                <a:gd name="connsiteY1" fmla="*/ 0 h 3911624"/>
                <a:gd name="connsiteX2" fmla="*/ 2659485 w 2659485"/>
                <a:gd name="connsiteY2" fmla="*/ 3911624 h 3911624"/>
                <a:gd name="connsiteX3" fmla="*/ 0 w 2659485"/>
                <a:gd name="connsiteY3" fmla="*/ 3911624 h 3911624"/>
                <a:gd name="connsiteX4" fmla="*/ 0 w 2659485"/>
                <a:gd name="connsiteY4" fmla="*/ 0 h 391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9485" h="3911624">
                  <a:moveTo>
                    <a:pt x="0" y="0"/>
                  </a:moveTo>
                  <a:lnTo>
                    <a:pt x="2659485" y="0"/>
                  </a:lnTo>
                  <a:lnTo>
                    <a:pt x="2659485" y="3911624"/>
                  </a:lnTo>
                  <a:lnTo>
                    <a:pt x="0" y="3911624"/>
                  </a:lnTo>
                  <a:lnTo>
                    <a:pt x="0" y="0"/>
                  </a:lnTo>
                  <a:close/>
                </a:path>
              </a:pathLst>
            </a:custGeom>
            <a:grpFill/>
            <a:ln>
              <a:solidFill>
                <a:schemeClr val="accent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algn="ctr" defTabSz="889000">
                <a:lnSpc>
                  <a:spcPct val="90000"/>
                </a:lnSpc>
                <a:spcBef>
                  <a:spcPct val="0"/>
                </a:spcBef>
                <a:spcAft>
                  <a:spcPct val="15000"/>
                </a:spcAft>
              </a:pPr>
              <a:r>
                <a:rPr lang="en-GB" sz="1800" kern="1200"/>
                <a:t>It may be possible to look beyond the local humanitarian context for buyers or markets which are willing to pay for ethical, sustainable products.</a:t>
              </a:r>
            </a:p>
          </p:txBody>
        </p:sp>
        <p:sp>
          <p:nvSpPr>
            <p:cNvPr id="9" name="Freeform: Shape 8">
              <a:extLst>
                <a:ext uri="{FF2B5EF4-FFF2-40B4-BE49-F238E27FC236}">
                  <a16:creationId xmlns:a16="http://schemas.microsoft.com/office/drawing/2014/main" id="{3733BB83-648E-93A4-A3D6-F522247CC259}"/>
                </a:ext>
              </a:extLst>
            </p:cNvPr>
            <p:cNvSpPr/>
            <p:nvPr/>
          </p:nvSpPr>
          <p:spPr>
            <a:xfrm>
              <a:off x="6076593" y="1179476"/>
              <a:ext cx="2659485" cy="987576"/>
            </a:xfrm>
            <a:custGeom>
              <a:avLst/>
              <a:gdLst>
                <a:gd name="connsiteX0" fmla="*/ 0 w 2659485"/>
                <a:gd name="connsiteY0" fmla="*/ 0 h 987576"/>
                <a:gd name="connsiteX1" fmla="*/ 2659485 w 2659485"/>
                <a:gd name="connsiteY1" fmla="*/ 0 h 987576"/>
                <a:gd name="connsiteX2" fmla="*/ 2659485 w 2659485"/>
                <a:gd name="connsiteY2" fmla="*/ 987576 h 987576"/>
                <a:gd name="connsiteX3" fmla="*/ 0 w 2659485"/>
                <a:gd name="connsiteY3" fmla="*/ 987576 h 987576"/>
                <a:gd name="connsiteX4" fmla="*/ 0 w 2659485"/>
                <a:gd name="connsiteY4" fmla="*/ 0 h 987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9485" h="987576">
                  <a:moveTo>
                    <a:pt x="0" y="0"/>
                  </a:moveTo>
                  <a:lnTo>
                    <a:pt x="2659485" y="0"/>
                  </a:lnTo>
                  <a:lnTo>
                    <a:pt x="2659485" y="987576"/>
                  </a:lnTo>
                  <a:lnTo>
                    <a:pt x="0" y="987576"/>
                  </a:lnTo>
                  <a:lnTo>
                    <a:pt x="0" y="0"/>
                  </a:lnTo>
                  <a:close/>
                </a:path>
              </a:pathLst>
            </a:custGeom>
            <a:grpFill/>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1800" b="1" kern="1200">
                  <a:solidFill>
                    <a:schemeClr val="tx1"/>
                  </a:solidFill>
                </a:rPr>
                <a:t>Long-term Government service funding contracts</a:t>
              </a:r>
            </a:p>
          </p:txBody>
        </p:sp>
        <p:sp>
          <p:nvSpPr>
            <p:cNvPr id="10" name="Freeform: Shape 9">
              <a:extLst>
                <a:ext uri="{FF2B5EF4-FFF2-40B4-BE49-F238E27FC236}">
                  <a16:creationId xmlns:a16="http://schemas.microsoft.com/office/drawing/2014/main" id="{089EA39A-6190-D926-FEDF-6F82FB36DF80}"/>
                </a:ext>
              </a:extLst>
            </p:cNvPr>
            <p:cNvSpPr/>
            <p:nvPr/>
          </p:nvSpPr>
          <p:spPr>
            <a:xfrm>
              <a:off x="6085607" y="2246452"/>
              <a:ext cx="2659485" cy="3674432"/>
            </a:xfrm>
            <a:custGeom>
              <a:avLst/>
              <a:gdLst>
                <a:gd name="connsiteX0" fmla="*/ 0 w 2659485"/>
                <a:gd name="connsiteY0" fmla="*/ 0 h 3911624"/>
                <a:gd name="connsiteX1" fmla="*/ 2659485 w 2659485"/>
                <a:gd name="connsiteY1" fmla="*/ 0 h 3911624"/>
                <a:gd name="connsiteX2" fmla="*/ 2659485 w 2659485"/>
                <a:gd name="connsiteY2" fmla="*/ 3911624 h 3911624"/>
                <a:gd name="connsiteX3" fmla="*/ 0 w 2659485"/>
                <a:gd name="connsiteY3" fmla="*/ 3911624 h 3911624"/>
                <a:gd name="connsiteX4" fmla="*/ 0 w 2659485"/>
                <a:gd name="connsiteY4" fmla="*/ 0 h 391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9485" h="3911624">
                  <a:moveTo>
                    <a:pt x="0" y="0"/>
                  </a:moveTo>
                  <a:lnTo>
                    <a:pt x="2659485" y="0"/>
                  </a:lnTo>
                  <a:lnTo>
                    <a:pt x="2659485" y="3911624"/>
                  </a:lnTo>
                  <a:lnTo>
                    <a:pt x="0" y="3911624"/>
                  </a:lnTo>
                  <a:lnTo>
                    <a:pt x="0" y="0"/>
                  </a:lnTo>
                  <a:close/>
                </a:path>
              </a:pathLst>
            </a:custGeom>
            <a:grpFill/>
            <a:ln>
              <a:solidFill>
                <a:schemeClr val="accent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0" lvl="1" algn="ctr" defTabSz="889000">
                <a:lnSpc>
                  <a:spcPct val="90000"/>
                </a:lnSpc>
                <a:spcBef>
                  <a:spcPct val="0"/>
                </a:spcBef>
                <a:spcAft>
                  <a:spcPct val="15000"/>
                </a:spcAft>
              </a:pPr>
              <a:r>
                <a:rPr lang="en-US" sz="1800" kern="1200"/>
                <a:t>Some CE services may attract long-term contracts to deliver government mandates and policy – and receive long term funding. </a:t>
              </a:r>
              <a:r>
                <a:rPr lang="en-US" sz="1800"/>
                <a:t>C</a:t>
              </a:r>
              <a:r>
                <a:rPr lang="en-US" sz="1800" kern="1200"/>
                <a:t>omes with substantial requirements: strong evidence of impact and performance.</a:t>
              </a:r>
              <a:endParaRPr lang="en-GB" sz="1800" kern="1200"/>
            </a:p>
          </p:txBody>
        </p:sp>
        <p:sp>
          <p:nvSpPr>
            <p:cNvPr id="11" name="Freeform: Shape 10">
              <a:extLst>
                <a:ext uri="{FF2B5EF4-FFF2-40B4-BE49-F238E27FC236}">
                  <a16:creationId xmlns:a16="http://schemas.microsoft.com/office/drawing/2014/main" id="{C43FAE29-0CEC-F79C-D7A0-81F34F6EDE22}"/>
                </a:ext>
              </a:extLst>
            </p:cNvPr>
            <p:cNvSpPr/>
            <p:nvPr/>
          </p:nvSpPr>
          <p:spPr>
            <a:xfrm>
              <a:off x="9099861" y="1179476"/>
              <a:ext cx="2659485" cy="987576"/>
            </a:xfrm>
            <a:custGeom>
              <a:avLst/>
              <a:gdLst>
                <a:gd name="connsiteX0" fmla="*/ 0 w 2659485"/>
                <a:gd name="connsiteY0" fmla="*/ 0 h 987576"/>
                <a:gd name="connsiteX1" fmla="*/ 2659485 w 2659485"/>
                <a:gd name="connsiteY1" fmla="*/ 0 h 987576"/>
                <a:gd name="connsiteX2" fmla="*/ 2659485 w 2659485"/>
                <a:gd name="connsiteY2" fmla="*/ 987576 h 987576"/>
                <a:gd name="connsiteX3" fmla="*/ 0 w 2659485"/>
                <a:gd name="connsiteY3" fmla="*/ 987576 h 987576"/>
                <a:gd name="connsiteX4" fmla="*/ 0 w 2659485"/>
                <a:gd name="connsiteY4" fmla="*/ 0 h 987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9485" h="987576">
                  <a:moveTo>
                    <a:pt x="0" y="0"/>
                  </a:moveTo>
                  <a:lnTo>
                    <a:pt x="2659485" y="0"/>
                  </a:lnTo>
                  <a:lnTo>
                    <a:pt x="2659485" y="987576"/>
                  </a:lnTo>
                  <a:lnTo>
                    <a:pt x="0" y="987576"/>
                  </a:lnTo>
                  <a:lnTo>
                    <a:pt x="0" y="0"/>
                  </a:lnTo>
                  <a:close/>
                </a:path>
              </a:pathLst>
            </a:custGeom>
            <a:grpFill/>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1800" b="1" kern="1200">
                  <a:solidFill>
                    <a:schemeClr val="tx1"/>
                  </a:solidFill>
                </a:rPr>
                <a:t>Customer demand for products</a:t>
              </a:r>
            </a:p>
          </p:txBody>
        </p:sp>
        <p:sp>
          <p:nvSpPr>
            <p:cNvPr id="12" name="Freeform: Shape 11">
              <a:extLst>
                <a:ext uri="{FF2B5EF4-FFF2-40B4-BE49-F238E27FC236}">
                  <a16:creationId xmlns:a16="http://schemas.microsoft.com/office/drawing/2014/main" id="{D7C6365D-F2AE-C78B-48FF-25EB4DEAC987}"/>
                </a:ext>
              </a:extLst>
            </p:cNvPr>
            <p:cNvSpPr/>
            <p:nvPr/>
          </p:nvSpPr>
          <p:spPr>
            <a:xfrm>
              <a:off x="9099861" y="2246451"/>
              <a:ext cx="2659485" cy="3674432"/>
            </a:xfrm>
            <a:custGeom>
              <a:avLst/>
              <a:gdLst>
                <a:gd name="connsiteX0" fmla="*/ 0 w 2659485"/>
                <a:gd name="connsiteY0" fmla="*/ 0 h 3911624"/>
                <a:gd name="connsiteX1" fmla="*/ 2659485 w 2659485"/>
                <a:gd name="connsiteY1" fmla="*/ 0 h 3911624"/>
                <a:gd name="connsiteX2" fmla="*/ 2659485 w 2659485"/>
                <a:gd name="connsiteY2" fmla="*/ 3911624 h 3911624"/>
                <a:gd name="connsiteX3" fmla="*/ 0 w 2659485"/>
                <a:gd name="connsiteY3" fmla="*/ 3911624 h 3911624"/>
                <a:gd name="connsiteX4" fmla="*/ 0 w 2659485"/>
                <a:gd name="connsiteY4" fmla="*/ 0 h 391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9485" h="3911624">
                  <a:moveTo>
                    <a:pt x="0" y="0"/>
                  </a:moveTo>
                  <a:lnTo>
                    <a:pt x="2659485" y="0"/>
                  </a:lnTo>
                  <a:lnTo>
                    <a:pt x="2659485" y="3911624"/>
                  </a:lnTo>
                  <a:lnTo>
                    <a:pt x="0" y="3911624"/>
                  </a:lnTo>
                  <a:lnTo>
                    <a:pt x="0" y="0"/>
                  </a:lnTo>
                  <a:close/>
                </a:path>
              </a:pathLst>
            </a:custGeom>
            <a:grpFill/>
            <a:ln>
              <a:solidFill>
                <a:schemeClr val="accent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ctr" defTabSz="889000">
                <a:lnSpc>
                  <a:spcPct val="90000"/>
                </a:lnSpc>
                <a:spcBef>
                  <a:spcPct val="0"/>
                </a:spcBef>
                <a:spcAft>
                  <a:spcPct val="15000"/>
                </a:spcAft>
                <a:buChar char="•"/>
              </a:pPr>
              <a:r>
                <a:rPr lang="en-GB" sz="1800" kern="1200"/>
                <a:t>One of the most effective funding models is selling a valued product.  </a:t>
              </a:r>
              <a:endParaRPr lang="en-US" sz="1800" kern="1200"/>
            </a:p>
            <a:p>
              <a:pPr marL="228600" lvl="1" indent="-228600" algn="ctr" defTabSz="889000">
                <a:lnSpc>
                  <a:spcPct val="90000"/>
                </a:lnSpc>
                <a:spcBef>
                  <a:spcPct val="0"/>
                </a:spcBef>
                <a:spcAft>
                  <a:spcPct val="15000"/>
                </a:spcAft>
                <a:buChar char="•"/>
              </a:pPr>
              <a:r>
                <a:rPr lang="en-GB" sz="1800" kern="1200"/>
                <a:t>If CE system have customers willing to purchase the products or services, they may be able to operate independently of other institutional funding sources.    </a:t>
              </a:r>
              <a:endParaRPr lang="en-US" sz="1800" kern="1200"/>
            </a:p>
          </p:txBody>
        </p:sp>
      </p:grpSp>
    </p:spTree>
    <p:extLst>
      <p:ext uri="{BB962C8B-B14F-4D97-AF65-F5344CB8AC3E}">
        <p14:creationId xmlns:p14="http://schemas.microsoft.com/office/powerpoint/2010/main" val="365423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40786-254D-F53A-666D-8D0E964AB243}"/>
            </a:ext>
          </a:extLst>
        </p:cNvPr>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8FA61F82-7EA4-AF81-1DFF-59C1DDE5690B}"/>
              </a:ext>
            </a:extLst>
          </p:cNvPr>
          <p:cNvGraphicFramePr/>
          <p:nvPr>
            <p:extLst>
              <p:ext uri="{D42A27DB-BD31-4B8C-83A1-F6EECF244321}">
                <p14:modId xmlns:p14="http://schemas.microsoft.com/office/powerpoint/2010/main" val="2787315268"/>
              </p:ext>
            </p:extLst>
          </p:nvPr>
        </p:nvGraphicFramePr>
        <p:xfrm>
          <a:off x="944580" y="2339239"/>
          <a:ext cx="8314155" cy="2792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3">
            <a:extLst>
              <a:ext uri="{FF2B5EF4-FFF2-40B4-BE49-F238E27FC236}">
                <a16:creationId xmlns:a16="http://schemas.microsoft.com/office/drawing/2014/main" id="{AA6851E3-77DD-2CE8-3BCA-AD4CFED6C240}"/>
              </a:ext>
            </a:extLst>
          </p:cNvPr>
          <p:cNvSpPr txBox="1">
            <a:spLocks/>
          </p:cNvSpPr>
          <p:nvPr/>
        </p:nvSpPr>
        <p:spPr>
          <a:xfrm>
            <a:off x="665180" y="460695"/>
            <a:ext cx="11356727" cy="756361"/>
          </a:xfrm>
          <a:prstGeom prst="rect">
            <a:avLst/>
          </a:prstGeom>
        </p:spPr>
        <p:txBody>
          <a:bodyPr vert="horz" lIns="0" tIns="0" rIns="0" bIns="0" rtlCol="0" anchor="t">
            <a:noAutofit/>
          </a:bodyPr>
          <a:lstStyle>
            <a:lvl1pPr algn="l" defTabSz="914446" rtl="0" eaLnBrk="1" latinLnBrk="0" hangingPunct="1">
              <a:lnSpc>
                <a:spcPct val="101000"/>
              </a:lnSpc>
              <a:spcBef>
                <a:spcPct val="0"/>
              </a:spcBef>
              <a:buNone/>
              <a:defRPr sz="4001" kern="1200">
                <a:solidFill>
                  <a:schemeClr val="tx1"/>
                </a:solidFill>
                <a:latin typeface="+mj-lt"/>
                <a:ea typeface="+mj-ea"/>
                <a:cs typeface="+mj-cs"/>
              </a:defRPr>
            </a:lvl1pPr>
          </a:lstStyle>
          <a:p>
            <a:r>
              <a:rPr lang="en-GB" sz="3600" b="1"/>
              <a:t>4.3 - Create a Big Picture View of Your CE Business Model</a:t>
            </a:r>
            <a:endParaRPr lang="en-NO" sz="3600" b="1"/>
          </a:p>
        </p:txBody>
      </p:sp>
    </p:spTree>
    <p:extLst>
      <p:ext uri="{BB962C8B-B14F-4D97-AF65-F5344CB8AC3E}">
        <p14:creationId xmlns:p14="http://schemas.microsoft.com/office/powerpoint/2010/main" val="381717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C0447-566B-A362-BA2E-1BC3F8F4A2EC}"/>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E8A27AD4-EC42-17C8-4CD7-4B468210296D}"/>
              </a:ext>
            </a:extLst>
          </p:cNvPr>
          <p:cNvSpPr/>
          <p:nvPr/>
        </p:nvSpPr>
        <p:spPr>
          <a:xfrm>
            <a:off x="6396355" y="1331805"/>
            <a:ext cx="5284470" cy="4911979"/>
          </a:xfrm>
          <a:prstGeom prst="roundRect">
            <a:avLst>
              <a:gd name="adj" fmla="val 573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B860DDD-D673-C422-6321-420A1EC0A1A8}"/>
              </a:ext>
            </a:extLst>
          </p:cNvPr>
          <p:cNvSpPr>
            <a:spLocks noGrp="1"/>
          </p:cNvSpPr>
          <p:nvPr>
            <p:ph type="title"/>
          </p:nvPr>
        </p:nvSpPr>
        <p:spPr>
          <a:xfrm>
            <a:off x="1377449" y="484564"/>
            <a:ext cx="11169650" cy="1000278"/>
          </a:xfrm>
        </p:spPr>
        <p:txBody>
          <a:bodyPr>
            <a:normAutofit/>
          </a:bodyPr>
          <a:lstStyle/>
          <a:p>
            <a:r>
              <a:rPr lang="en-US"/>
              <a:t>Big Picture View of Your CE Business Model</a:t>
            </a:r>
          </a:p>
        </p:txBody>
      </p:sp>
      <p:sp>
        <p:nvSpPr>
          <p:cNvPr id="5" name="Content Placeholder 2">
            <a:extLst>
              <a:ext uri="{FF2B5EF4-FFF2-40B4-BE49-F238E27FC236}">
                <a16:creationId xmlns:a16="http://schemas.microsoft.com/office/drawing/2014/main" id="{FFA63C1C-C257-FE80-FE32-122CF6944B9C}"/>
              </a:ext>
            </a:extLst>
          </p:cNvPr>
          <p:cNvSpPr txBox="1">
            <a:spLocks/>
          </p:cNvSpPr>
          <p:nvPr/>
        </p:nvSpPr>
        <p:spPr>
          <a:xfrm>
            <a:off x="859355" y="1780042"/>
            <a:ext cx="4936291" cy="4212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rPr>
              <a:t>Lists of participants, activities, and costs help generate ideas for your CE business model.</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rPr>
              <a:t>However, visualizing how these elements connect is crucial for building a complete and successful system</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rPr>
              <a:t>A big-picture view allows you to see all components in one place and understand their relationships.</a:t>
            </a:r>
            <a:br>
              <a:rPr kumimoji="0" lang="en-US" altLang="en-US" sz="1800" b="0" i="0" u="none" strike="noStrike" cap="none" normalizeH="0" baseline="0">
                <a:ln>
                  <a:noFill/>
                </a:ln>
                <a:solidFill>
                  <a:schemeClr val="tx1"/>
                </a:solidFill>
                <a:effectLst/>
              </a:rPr>
            </a:b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rPr>
              <a:t>This visual approach supports key activities and helps communicate your model effectively. </a:t>
            </a:r>
            <a:br>
              <a:rPr kumimoji="0" lang="en-US" altLang="en-US" sz="2000" b="0" i="0" u="none" strike="noStrike" cap="none" normalizeH="0" baseline="0">
                <a:ln>
                  <a:noFill/>
                </a:ln>
                <a:solidFill>
                  <a:schemeClr val="tx1"/>
                </a:solidFill>
                <a:effectLst/>
                <a:latin typeface="+mj-lt"/>
              </a:rPr>
            </a:br>
            <a:endParaRPr lang="en-US" sz="2000"/>
          </a:p>
        </p:txBody>
      </p:sp>
      <p:sp>
        <p:nvSpPr>
          <p:cNvPr id="3" name="Content Placeholder 2">
            <a:extLst>
              <a:ext uri="{FF2B5EF4-FFF2-40B4-BE49-F238E27FC236}">
                <a16:creationId xmlns:a16="http://schemas.microsoft.com/office/drawing/2014/main" id="{4D642FDE-BEC6-C36D-1CF3-187515043284}"/>
              </a:ext>
            </a:extLst>
          </p:cNvPr>
          <p:cNvSpPr txBox="1">
            <a:spLocks/>
          </p:cNvSpPr>
          <p:nvPr/>
        </p:nvSpPr>
        <p:spPr>
          <a:xfrm>
            <a:off x="6627594" y="2084871"/>
            <a:ext cx="4821991" cy="40530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800"/>
              </a:spcAft>
            </a:pPr>
            <a:r>
              <a:rPr lang="en-US" sz="1600" b="1"/>
              <a:t>Check Your Business Model:  </a:t>
            </a:r>
            <a:r>
              <a:rPr lang="en-US" sz="1600"/>
              <a:t>A visual diagram can help you check for gaps in your strategy and see places where parts don’t fit together.   </a:t>
            </a:r>
          </a:p>
          <a:p>
            <a:pPr>
              <a:lnSpc>
                <a:spcPct val="100000"/>
              </a:lnSpc>
              <a:spcBef>
                <a:spcPts val="0"/>
              </a:spcBef>
              <a:spcAft>
                <a:spcPts val="1800"/>
              </a:spcAft>
            </a:pPr>
            <a:r>
              <a:rPr lang="en-US" sz="1600" b="1"/>
              <a:t>Tell Your Story:  </a:t>
            </a:r>
            <a:r>
              <a:rPr lang="en-US" sz="1600"/>
              <a:t>When collaborators, donors or new staff ask how your CE program works, you can show them the diagram. Use it to show how all the pieces work together to deliver value.  It helps make something complex seem easier to understand. </a:t>
            </a:r>
          </a:p>
          <a:p>
            <a:pPr>
              <a:lnSpc>
                <a:spcPct val="100000"/>
              </a:lnSpc>
              <a:spcBef>
                <a:spcPts val="0"/>
              </a:spcBef>
              <a:spcAft>
                <a:spcPts val="1800"/>
              </a:spcAft>
            </a:pPr>
            <a:r>
              <a:rPr lang="en-US" sz="1600"/>
              <a:t> </a:t>
            </a:r>
            <a:r>
              <a:rPr lang="en-US" sz="1600" b="1"/>
              <a:t>Show Where People Fit In:  </a:t>
            </a:r>
            <a:r>
              <a:rPr lang="en-US" sz="1600"/>
              <a:t>A visual picture can also help people and organizations see where they fit into the overall approach.</a:t>
            </a:r>
          </a:p>
        </p:txBody>
      </p:sp>
      <p:sp>
        <p:nvSpPr>
          <p:cNvPr id="7" name="TextBox 6">
            <a:extLst>
              <a:ext uri="{FF2B5EF4-FFF2-40B4-BE49-F238E27FC236}">
                <a16:creationId xmlns:a16="http://schemas.microsoft.com/office/drawing/2014/main" id="{09410244-7817-9280-CED9-D76C36168580}"/>
              </a:ext>
            </a:extLst>
          </p:cNvPr>
          <p:cNvSpPr txBox="1"/>
          <p:nvPr/>
        </p:nvSpPr>
        <p:spPr>
          <a:xfrm>
            <a:off x="6572904" y="1486020"/>
            <a:ext cx="4876681" cy="461665"/>
          </a:xfrm>
          <a:prstGeom prst="rect">
            <a:avLst/>
          </a:prstGeom>
          <a:solidFill>
            <a:schemeClr val="accent1">
              <a:lumMod val="20000"/>
              <a:lumOff val="80000"/>
            </a:schemeClr>
          </a:solidFill>
        </p:spPr>
        <p:txBody>
          <a:bodyPr wrap="square">
            <a:spAutoFit/>
          </a:bodyPr>
          <a:lstStyle/>
          <a:p>
            <a:pPr algn="ctr"/>
            <a:r>
              <a:rPr lang="en-US" sz="2400" b="1"/>
              <a:t>How to Apply Your Visual Model</a:t>
            </a:r>
            <a:endParaRPr lang="en-GB" sz="2400"/>
          </a:p>
        </p:txBody>
      </p:sp>
    </p:spTree>
    <p:extLst>
      <p:ext uri="{BB962C8B-B14F-4D97-AF65-F5344CB8AC3E}">
        <p14:creationId xmlns:p14="http://schemas.microsoft.com/office/powerpoint/2010/main" val="117033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CD519-209E-D53D-5932-C343FFF2EE8C}"/>
            </a:ext>
          </a:extLst>
        </p:cNvPr>
        <p:cNvGrpSpPr/>
        <p:nvPr/>
      </p:nvGrpSpPr>
      <p:grpSpPr>
        <a:xfrm>
          <a:off x="0" y="0"/>
          <a:ext cx="0" cy="0"/>
          <a:chOff x="0" y="0"/>
          <a:chExt cx="0" cy="0"/>
        </a:xfrm>
      </p:grpSpPr>
      <p:pic>
        <p:nvPicPr>
          <p:cNvPr id="5" name="Picture Placeholder 4" descr="A person in yellow raincoats and yellow raincoats picking up plastic bottles&#10;&#10;Description automatically generated">
            <a:extLst>
              <a:ext uri="{FF2B5EF4-FFF2-40B4-BE49-F238E27FC236}">
                <a16:creationId xmlns:a16="http://schemas.microsoft.com/office/drawing/2014/main" id="{767EFA2D-CDB4-BC42-F34F-B730FAA77D47}"/>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980" r="20980"/>
          <a:stretch>
            <a:fillRect/>
          </a:stretch>
        </p:blipFill>
        <p:spPr>
          <a:xfrm>
            <a:off x="6221413" y="0"/>
            <a:ext cx="5970587" cy="6858000"/>
          </a:xfrm>
        </p:spPr>
      </p:pic>
      <p:sp>
        <p:nvSpPr>
          <p:cNvPr id="2" name="Title 1">
            <a:extLst>
              <a:ext uri="{FF2B5EF4-FFF2-40B4-BE49-F238E27FC236}">
                <a16:creationId xmlns:a16="http://schemas.microsoft.com/office/drawing/2014/main" id="{42DE0410-4622-D92A-2770-060AF141CCB2}"/>
              </a:ext>
            </a:extLst>
          </p:cNvPr>
          <p:cNvSpPr>
            <a:spLocks noGrp="1"/>
          </p:cNvSpPr>
          <p:nvPr>
            <p:ph type="body" sz="quarter" idx="13"/>
          </p:nvPr>
        </p:nvSpPr>
        <p:spPr>
          <a:xfrm>
            <a:off x="629603" y="1849236"/>
            <a:ext cx="5340985" cy="3947898"/>
          </a:xfrm>
        </p:spPr>
        <p:txBody>
          <a:bodyPr>
            <a:normAutofit/>
          </a:bodyPr>
          <a:lstStyle/>
          <a:p>
            <a:pPr marL="0" indent="0">
              <a:buNone/>
            </a:pPr>
            <a:r>
              <a:rPr lang="en-US" sz="3600" b="1">
                <a:latin typeface="+mj-lt"/>
              </a:rPr>
              <a:t>Circular Economies: The Basics &amp; Why They Matter</a:t>
            </a:r>
            <a:br>
              <a:rPr lang="en-GB" sz="4000"/>
            </a:br>
            <a:endParaRPr lang="en-NO" sz="4000"/>
          </a:p>
        </p:txBody>
      </p:sp>
      <p:sp>
        <p:nvSpPr>
          <p:cNvPr id="18" name="Text Placeholder 3">
            <a:extLst>
              <a:ext uri="{FF2B5EF4-FFF2-40B4-BE49-F238E27FC236}">
                <a16:creationId xmlns:a16="http://schemas.microsoft.com/office/drawing/2014/main" id="{9B2D092E-40B1-02B4-B978-CB2BCC454113}"/>
              </a:ext>
            </a:extLst>
          </p:cNvPr>
          <p:cNvSpPr>
            <a:spLocks noGrp="1"/>
          </p:cNvSpPr>
          <p:nvPr>
            <p:ph type="body" sz="quarter" idx="12"/>
          </p:nvPr>
        </p:nvSpPr>
        <p:spPr>
          <a:xfrm>
            <a:off x="9735543" y="6121483"/>
            <a:ext cx="1945282" cy="230105"/>
          </a:xfrm>
        </p:spPr>
        <p:txBody>
          <a:bodyPr/>
          <a:lstStyle/>
          <a:p>
            <a:endParaRPr lang="en-US"/>
          </a:p>
        </p:txBody>
      </p:sp>
      <p:sp>
        <p:nvSpPr>
          <p:cNvPr id="20" name="Text Placeholder 4">
            <a:extLst>
              <a:ext uri="{FF2B5EF4-FFF2-40B4-BE49-F238E27FC236}">
                <a16:creationId xmlns:a16="http://schemas.microsoft.com/office/drawing/2014/main" id="{721B7F42-1CCF-DFA0-AD5C-6E105C515722}"/>
              </a:ext>
            </a:extLst>
          </p:cNvPr>
          <p:cNvSpPr>
            <a:spLocks noGrp="1"/>
          </p:cNvSpPr>
          <p:nvPr>
            <p:ph type="body" sz="quarter" idx="15"/>
          </p:nvPr>
        </p:nvSpPr>
        <p:spPr>
          <a:xfrm>
            <a:off x="6573801" y="6048993"/>
            <a:ext cx="721440" cy="302595"/>
          </a:xfrm>
        </p:spPr>
        <p:txBody>
          <a:bodyPr/>
          <a:lstStyle/>
          <a:p>
            <a:endParaRPr lang="en-US"/>
          </a:p>
        </p:txBody>
      </p:sp>
      <p:sp>
        <p:nvSpPr>
          <p:cNvPr id="6" name="Text Placeholder 3">
            <a:extLst>
              <a:ext uri="{FF2B5EF4-FFF2-40B4-BE49-F238E27FC236}">
                <a16:creationId xmlns:a16="http://schemas.microsoft.com/office/drawing/2014/main" id="{A088F7EA-0F20-26AD-44D8-C60387671AB9}"/>
              </a:ext>
            </a:extLst>
          </p:cNvPr>
          <p:cNvSpPr txBox="1">
            <a:spLocks/>
          </p:cNvSpPr>
          <p:nvPr/>
        </p:nvSpPr>
        <p:spPr>
          <a:xfrm>
            <a:off x="-1400" y="1845220"/>
            <a:ext cx="690563" cy="4200525"/>
          </a:xfrm>
          <a:prstGeom prst="rect">
            <a:avLst/>
          </a:prstGeom>
        </p:spPr>
        <p:txBody>
          <a:bodyPr wrap="square">
            <a:normAutofit/>
          </a:bodyPr>
          <a:lstStyle>
            <a:lvl1pPr marL="168309" indent="-168309" algn="l" defTabSz="914446" rtl="0" eaLnBrk="1" latinLnBrk="0" hangingPunct="1">
              <a:lnSpc>
                <a:spcPct val="98000"/>
              </a:lnSpc>
              <a:spcBef>
                <a:spcPts val="1050"/>
              </a:spcBef>
              <a:buFont typeface="Innovation Norway" panose="020B0500030000000000" pitchFamily="34" charset="0"/>
              <a:buChar char="•"/>
              <a:defRPr sz="1500" kern="1200">
                <a:solidFill>
                  <a:schemeClr val="tx1"/>
                </a:solidFill>
                <a:latin typeface="+mn-lt"/>
                <a:ea typeface="+mn-ea"/>
                <a:cs typeface="+mn-cs"/>
              </a:defRPr>
            </a:lvl1pPr>
            <a:lvl2pPr marL="685834"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2pPr>
            <a:lvl3pPr marL="1143057"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3pPr>
            <a:lvl4pPr marL="1600280"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4pPr>
            <a:lvl5pPr marL="2057503"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6600" b="1">
                <a:solidFill>
                  <a:schemeClr val="accent1"/>
                </a:solidFill>
              </a:rPr>
              <a:t>1</a:t>
            </a:r>
            <a:endParaRPr lang="en-NO" sz="6600" b="1">
              <a:solidFill>
                <a:schemeClr val="accent1"/>
              </a:solidFill>
            </a:endParaRPr>
          </a:p>
        </p:txBody>
      </p:sp>
    </p:spTree>
    <p:extLst>
      <p:ext uri="{BB962C8B-B14F-4D97-AF65-F5344CB8AC3E}">
        <p14:creationId xmlns:p14="http://schemas.microsoft.com/office/powerpoint/2010/main" val="316086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6A610-73C9-2EF3-0ECA-B586B7CA6BBB}"/>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5476A70F-109D-76FC-DF49-4E27E8B80721}"/>
              </a:ext>
            </a:extLst>
          </p:cNvPr>
          <p:cNvSpPr/>
          <p:nvPr/>
        </p:nvSpPr>
        <p:spPr>
          <a:xfrm>
            <a:off x="6396355" y="1356560"/>
            <a:ext cx="5284470" cy="4911979"/>
          </a:xfrm>
          <a:prstGeom prst="roundRect">
            <a:avLst>
              <a:gd name="adj" fmla="val 573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8A76D75-85B4-61ED-E208-4E9B363F641E}"/>
              </a:ext>
            </a:extLst>
          </p:cNvPr>
          <p:cNvSpPr>
            <a:spLocks noGrp="1"/>
          </p:cNvSpPr>
          <p:nvPr>
            <p:ph type="title"/>
          </p:nvPr>
        </p:nvSpPr>
        <p:spPr>
          <a:xfrm>
            <a:off x="511175" y="511403"/>
            <a:ext cx="11169650" cy="1000278"/>
          </a:xfrm>
        </p:spPr>
        <p:txBody>
          <a:bodyPr>
            <a:normAutofit/>
          </a:bodyPr>
          <a:lstStyle/>
          <a:p>
            <a:r>
              <a:rPr lang="en-US"/>
              <a:t>How to Draw a Picture of Your CE Business Model</a:t>
            </a:r>
          </a:p>
        </p:txBody>
      </p:sp>
      <p:sp>
        <p:nvSpPr>
          <p:cNvPr id="5" name="Content Placeholder 2">
            <a:extLst>
              <a:ext uri="{FF2B5EF4-FFF2-40B4-BE49-F238E27FC236}">
                <a16:creationId xmlns:a16="http://schemas.microsoft.com/office/drawing/2014/main" id="{93101283-722E-E2F0-7796-5FBC28EA4987}"/>
              </a:ext>
            </a:extLst>
          </p:cNvPr>
          <p:cNvSpPr txBox="1">
            <a:spLocks/>
          </p:cNvSpPr>
          <p:nvPr/>
        </p:nvSpPr>
        <p:spPr>
          <a:xfrm>
            <a:off x="767279" y="1403913"/>
            <a:ext cx="4936291" cy="47258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1800" b="1"/>
              <a:t>Boxes for Things:  </a:t>
            </a:r>
            <a:r>
              <a:rPr lang="en-US" sz="1800"/>
              <a:t>A simple picture of your CE Business Model can be drawn by putting each key person/role, organization, resource, piece of equipment, and source of funding into a box.</a:t>
            </a:r>
          </a:p>
          <a:p>
            <a:pPr>
              <a:lnSpc>
                <a:spcPct val="100000"/>
              </a:lnSpc>
              <a:spcBef>
                <a:spcPts val="0"/>
              </a:spcBef>
              <a:spcAft>
                <a:spcPts val="1200"/>
              </a:spcAft>
            </a:pPr>
            <a:r>
              <a:rPr lang="en-US" sz="1800" b="1"/>
              <a:t>Connect with Lines:  </a:t>
            </a:r>
            <a:r>
              <a:rPr lang="en-US" sz="1800"/>
              <a:t>Use lines to show how the pieces connect and interact with each other.   </a:t>
            </a:r>
          </a:p>
          <a:p>
            <a:pPr>
              <a:lnSpc>
                <a:spcPct val="100000"/>
              </a:lnSpc>
              <a:spcBef>
                <a:spcPts val="0"/>
              </a:spcBef>
              <a:spcAft>
                <a:spcPts val="1200"/>
              </a:spcAft>
            </a:pPr>
            <a:r>
              <a:rPr lang="en-US" sz="1800" b="1"/>
              <a:t>Follow the Flow:  </a:t>
            </a:r>
            <a:r>
              <a:rPr lang="en-US" sz="1800"/>
              <a:t>Circular economy business models have a natural flow of steps.  For example, waste materials enter at the beginning, are processed, and finally sold at the end.  Draw your diagram to follow the flow.   </a:t>
            </a:r>
          </a:p>
        </p:txBody>
      </p:sp>
      <p:sp>
        <p:nvSpPr>
          <p:cNvPr id="3" name="Content Placeholder 2">
            <a:extLst>
              <a:ext uri="{FF2B5EF4-FFF2-40B4-BE49-F238E27FC236}">
                <a16:creationId xmlns:a16="http://schemas.microsoft.com/office/drawing/2014/main" id="{B73CF252-F6E9-9079-7E67-4FA661F6AAF9}"/>
              </a:ext>
            </a:extLst>
          </p:cNvPr>
          <p:cNvSpPr txBox="1">
            <a:spLocks/>
          </p:cNvSpPr>
          <p:nvPr/>
        </p:nvSpPr>
        <p:spPr>
          <a:xfrm>
            <a:off x="6627594" y="2039393"/>
            <a:ext cx="4821991" cy="4053096"/>
          </a:xfrm>
          <a:prstGeom prst="rect">
            <a:avLst/>
          </a:prstGeom>
          <a:ln>
            <a:solidFill>
              <a:schemeClr val="accent1">
                <a:lumMod val="20000"/>
                <a:lumOff val="8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800"/>
              </a:spcAft>
            </a:pPr>
            <a:r>
              <a:rPr lang="en-US" sz="1600" b="1"/>
              <a:t>Fit to One Page:  </a:t>
            </a:r>
            <a:r>
              <a:rPr lang="en-US" sz="1600"/>
              <a:t>It can be tempting to try and capture every bit of detail in a huge complex diagram.  Aim instead for a model that fits comfortably on one page.  That will be more effective as a working tool.    </a:t>
            </a:r>
          </a:p>
          <a:p>
            <a:pPr>
              <a:lnSpc>
                <a:spcPct val="100000"/>
              </a:lnSpc>
              <a:spcBef>
                <a:spcPts val="0"/>
              </a:spcBef>
              <a:spcAft>
                <a:spcPts val="1800"/>
              </a:spcAft>
            </a:pPr>
            <a:r>
              <a:rPr lang="en-US" sz="1600" b="1"/>
              <a:t>Make It Easy to Update:  </a:t>
            </a:r>
            <a:r>
              <a:rPr lang="en-US" sz="1600"/>
              <a:t>Plan to update your diagram as your strategy evolves.  Don’t invest too much in fancy visual design or graphics.  </a:t>
            </a:r>
          </a:p>
          <a:p>
            <a:pPr>
              <a:lnSpc>
                <a:spcPct val="100000"/>
              </a:lnSpc>
              <a:spcBef>
                <a:spcPts val="0"/>
              </a:spcBef>
              <a:spcAft>
                <a:spcPts val="1800"/>
              </a:spcAft>
            </a:pPr>
            <a:r>
              <a:rPr lang="en-US" sz="1600" b="1"/>
              <a:t>Use Available Tools:  </a:t>
            </a:r>
            <a:r>
              <a:rPr lang="en-US" sz="1600"/>
              <a:t>You can draw the model by hand on a piece of paper, on white board, or using a software package like Miro, Mural, Visio, or </a:t>
            </a:r>
            <a:r>
              <a:rPr lang="en-US" sz="1600" err="1"/>
              <a:t>Omnigraffle</a:t>
            </a:r>
            <a:r>
              <a:rPr lang="en-US" sz="1600"/>
              <a:t>.  Use tools when you can, but don’t let them stand in your way.   </a:t>
            </a:r>
          </a:p>
        </p:txBody>
      </p:sp>
      <p:sp>
        <p:nvSpPr>
          <p:cNvPr id="6" name="TextBox 5">
            <a:extLst>
              <a:ext uri="{FF2B5EF4-FFF2-40B4-BE49-F238E27FC236}">
                <a16:creationId xmlns:a16="http://schemas.microsoft.com/office/drawing/2014/main" id="{8F4DD1F4-F2FA-E43F-7145-7A2BB405C57F}"/>
              </a:ext>
            </a:extLst>
          </p:cNvPr>
          <p:cNvSpPr txBox="1"/>
          <p:nvPr/>
        </p:nvSpPr>
        <p:spPr>
          <a:xfrm>
            <a:off x="6572904" y="1448088"/>
            <a:ext cx="4876681" cy="461665"/>
          </a:xfrm>
          <a:prstGeom prst="rect">
            <a:avLst/>
          </a:prstGeom>
          <a:solidFill>
            <a:schemeClr val="accent1">
              <a:lumMod val="20000"/>
              <a:lumOff val="80000"/>
            </a:schemeClr>
          </a:solidFill>
        </p:spPr>
        <p:txBody>
          <a:bodyPr wrap="square">
            <a:spAutoFit/>
          </a:bodyPr>
          <a:lstStyle/>
          <a:p>
            <a:pPr algn="ctr"/>
            <a:r>
              <a:rPr lang="en-US" sz="2400" b="1"/>
              <a:t>Some Model Drawing Tips</a:t>
            </a:r>
            <a:endParaRPr lang="en-GB" sz="2400"/>
          </a:p>
        </p:txBody>
      </p:sp>
    </p:spTree>
    <p:extLst>
      <p:ext uri="{BB962C8B-B14F-4D97-AF65-F5344CB8AC3E}">
        <p14:creationId xmlns:p14="http://schemas.microsoft.com/office/powerpoint/2010/main" val="297116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1733-3553-5587-6153-8D434FD1D435}"/>
              </a:ext>
            </a:extLst>
          </p:cNvPr>
          <p:cNvSpPr>
            <a:spLocks noGrp="1"/>
          </p:cNvSpPr>
          <p:nvPr>
            <p:ph type="title"/>
          </p:nvPr>
        </p:nvSpPr>
        <p:spPr>
          <a:xfrm>
            <a:off x="305435" y="294233"/>
            <a:ext cx="8310563" cy="1000278"/>
          </a:xfrm>
        </p:spPr>
        <p:txBody>
          <a:bodyPr/>
          <a:lstStyle/>
          <a:p>
            <a:r>
              <a:rPr lang="en-GB"/>
              <a:t>A sample CE business model diagram</a:t>
            </a:r>
          </a:p>
        </p:txBody>
      </p:sp>
      <p:pic>
        <p:nvPicPr>
          <p:cNvPr id="4" name="Picture 3">
            <a:extLst>
              <a:ext uri="{FF2B5EF4-FFF2-40B4-BE49-F238E27FC236}">
                <a16:creationId xmlns:a16="http://schemas.microsoft.com/office/drawing/2014/main" id="{2C9F86CD-16B1-9D42-86AA-2D924CE586D3}"/>
              </a:ext>
            </a:extLst>
          </p:cNvPr>
          <p:cNvPicPr>
            <a:picLocks noChangeAspect="1"/>
          </p:cNvPicPr>
          <p:nvPr/>
        </p:nvPicPr>
        <p:blipFill>
          <a:blip r:embed="rId2"/>
          <a:stretch>
            <a:fillRect/>
          </a:stretch>
        </p:blipFill>
        <p:spPr>
          <a:xfrm>
            <a:off x="1360170" y="984215"/>
            <a:ext cx="8647675" cy="4889569"/>
          </a:xfrm>
          <a:prstGeom prst="rect">
            <a:avLst/>
          </a:prstGeom>
        </p:spPr>
      </p:pic>
      <p:sp>
        <p:nvSpPr>
          <p:cNvPr id="5" name="TextBox 4">
            <a:extLst>
              <a:ext uri="{FF2B5EF4-FFF2-40B4-BE49-F238E27FC236}">
                <a16:creationId xmlns:a16="http://schemas.microsoft.com/office/drawing/2014/main" id="{8ED5AC49-EC77-170F-ED1C-A0F61CF99CF5}"/>
              </a:ext>
            </a:extLst>
          </p:cNvPr>
          <p:cNvSpPr txBox="1"/>
          <p:nvPr/>
        </p:nvSpPr>
        <p:spPr>
          <a:xfrm>
            <a:off x="1825942" y="6056784"/>
            <a:ext cx="9604057" cy="400110"/>
          </a:xfrm>
          <a:prstGeom prst="rect">
            <a:avLst/>
          </a:prstGeom>
          <a:noFill/>
        </p:spPr>
        <p:txBody>
          <a:bodyPr wrap="square">
            <a:spAutoFit/>
          </a:bodyPr>
          <a:lstStyle/>
          <a:p>
            <a:r>
              <a:rPr lang="en-US" sz="2000" b="1"/>
              <a:t>See more sample business model diagrams in the business model summaries in Part 3.   </a:t>
            </a:r>
            <a:endParaRPr lang="en-GB" sz="2000"/>
          </a:p>
        </p:txBody>
      </p:sp>
    </p:spTree>
    <p:extLst>
      <p:ext uri="{BB962C8B-B14F-4D97-AF65-F5344CB8AC3E}">
        <p14:creationId xmlns:p14="http://schemas.microsoft.com/office/powerpoint/2010/main" val="2924197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E1B248-3028-016C-C42C-5530C5FF3D25}"/>
              </a:ext>
            </a:extLst>
          </p:cNvPr>
          <p:cNvSpPr>
            <a:spLocks noGrp="1"/>
          </p:cNvSpPr>
          <p:nvPr>
            <p:ph type="body" sz="quarter" idx="13"/>
          </p:nvPr>
        </p:nvSpPr>
        <p:spPr>
          <a:xfrm>
            <a:off x="918800" y="1608002"/>
            <a:ext cx="4500563" cy="3641995"/>
          </a:xfrm>
        </p:spPr>
        <p:txBody>
          <a:bodyPr/>
          <a:lstStyle/>
          <a:p>
            <a:br>
              <a:rPr lang="en-US" sz="1600"/>
            </a:br>
            <a:r>
              <a:rPr lang="en-US" sz="1800" b="1"/>
              <a:t>This guidance is a flexible, evolving resource designed to support innovation in humanitarian action.</a:t>
            </a:r>
            <a:br>
              <a:rPr lang="en-US" sz="1800" b="1"/>
            </a:br>
            <a:br>
              <a:rPr lang="en-US" sz="1800" b="1"/>
            </a:br>
            <a:r>
              <a:rPr lang="en-US" sz="1800" b="1"/>
              <a:t>Use it as a practical tool to develop and refine circular economy business models.</a:t>
            </a:r>
            <a:br>
              <a:rPr lang="en-US" sz="1800" b="1"/>
            </a:br>
            <a:br>
              <a:rPr lang="en-US" sz="1800" b="1"/>
            </a:br>
            <a:r>
              <a:rPr lang="en-US" sz="1800" b="1"/>
              <a:t>Explore, adapt, and contribute—circularity is a journey, not a destination.</a:t>
            </a:r>
            <a:endParaRPr lang="en-NO" b="1"/>
          </a:p>
        </p:txBody>
      </p:sp>
      <p:sp>
        <p:nvSpPr>
          <p:cNvPr id="4" name="Text Placeholder 3">
            <a:extLst>
              <a:ext uri="{FF2B5EF4-FFF2-40B4-BE49-F238E27FC236}">
                <a16:creationId xmlns:a16="http://schemas.microsoft.com/office/drawing/2014/main" id="{96C54ED0-A399-3F78-0EB4-B1F2162BA7D0}"/>
              </a:ext>
            </a:extLst>
          </p:cNvPr>
          <p:cNvSpPr>
            <a:spLocks noGrp="1"/>
          </p:cNvSpPr>
          <p:nvPr>
            <p:ph type="body" sz="quarter" idx="12"/>
          </p:nvPr>
        </p:nvSpPr>
        <p:spPr/>
        <p:txBody>
          <a:bodyPr/>
          <a:lstStyle/>
          <a:p>
            <a:endParaRPr lang="en-NO"/>
          </a:p>
        </p:txBody>
      </p:sp>
      <p:sp>
        <p:nvSpPr>
          <p:cNvPr id="5" name="Text Placeholder 4">
            <a:extLst>
              <a:ext uri="{FF2B5EF4-FFF2-40B4-BE49-F238E27FC236}">
                <a16:creationId xmlns:a16="http://schemas.microsoft.com/office/drawing/2014/main" id="{F26A5B19-14C5-0B96-2182-E8FF7C653129}"/>
              </a:ext>
            </a:extLst>
          </p:cNvPr>
          <p:cNvSpPr>
            <a:spLocks noGrp="1"/>
          </p:cNvSpPr>
          <p:nvPr>
            <p:ph type="body" sz="quarter" idx="15"/>
          </p:nvPr>
        </p:nvSpPr>
        <p:spPr/>
        <p:txBody>
          <a:bodyPr/>
          <a:lstStyle/>
          <a:p>
            <a:endParaRPr lang="en-NO"/>
          </a:p>
        </p:txBody>
      </p:sp>
      <p:sp>
        <p:nvSpPr>
          <p:cNvPr id="6" name="Text Placeholder 2">
            <a:extLst>
              <a:ext uri="{FF2B5EF4-FFF2-40B4-BE49-F238E27FC236}">
                <a16:creationId xmlns:a16="http://schemas.microsoft.com/office/drawing/2014/main" id="{1ACFFD2F-25F6-4195-B574-E76921E72C56}"/>
              </a:ext>
            </a:extLst>
          </p:cNvPr>
          <p:cNvSpPr txBox="1">
            <a:spLocks/>
          </p:cNvSpPr>
          <p:nvPr/>
        </p:nvSpPr>
        <p:spPr>
          <a:xfrm>
            <a:off x="2272076" y="4777171"/>
            <a:ext cx="4500563" cy="263526"/>
          </a:xfrm>
          <a:prstGeom prst="rect">
            <a:avLst/>
          </a:prstGeom>
        </p:spPr>
        <p:txBody>
          <a:bodyPr>
            <a:normAutofit fontScale="92500" lnSpcReduction="20000"/>
          </a:bodyPr>
          <a:lstStyle>
            <a:lvl1pPr marL="168309" indent="-168309" algn="l" defTabSz="914446" rtl="0" eaLnBrk="1" latinLnBrk="0" hangingPunct="1">
              <a:lnSpc>
                <a:spcPct val="98000"/>
              </a:lnSpc>
              <a:spcBef>
                <a:spcPts val="1050"/>
              </a:spcBef>
              <a:buFont typeface="Innovation Norway" panose="020B0500030000000000" pitchFamily="34" charset="0"/>
              <a:buChar char="•"/>
              <a:defRPr sz="1500" kern="1200">
                <a:solidFill>
                  <a:schemeClr val="tx1"/>
                </a:solidFill>
                <a:latin typeface="+mn-lt"/>
                <a:ea typeface="+mn-ea"/>
                <a:cs typeface="+mn-cs"/>
              </a:defRPr>
            </a:lvl1pPr>
            <a:lvl2pPr marL="685834"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2pPr>
            <a:lvl3pPr marL="1143057"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3pPr>
            <a:lvl4pPr marL="1600280"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4pPr>
            <a:lvl5pPr marL="2057503" indent="-228611" algn="l" defTabSz="914446" rtl="0" eaLnBrk="1" latinLnBrk="0" hangingPunct="1">
              <a:lnSpc>
                <a:spcPct val="98000"/>
              </a:lnSpc>
              <a:spcBef>
                <a:spcPts val="500"/>
              </a:spcBef>
              <a:buFont typeface="Innovation Norway" panose="020B0500030000000000" pitchFamily="34" charset="0"/>
              <a:buChar char="•"/>
              <a:defRPr sz="15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Thank you! </a:t>
            </a:r>
          </a:p>
        </p:txBody>
      </p:sp>
      <p:pic>
        <p:nvPicPr>
          <p:cNvPr id="7" name="Picture Placeholder 4" descr="A group of women working in a factory&#10;&#10;Description automatically generated">
            <a:extLst>
              <a:ext uri="{FF2B5EF4-FFF2-40B4-BE49-F238E27FC236}">
                <a16:creationId xmlns:a16="http://schemas.microsoft.com/office/drawing/2014/main" id="{0B5B8F5D-66A7-0DC7-21D2-77E0EE6D9763}"/>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32" r="34951"/>
          <a:stretch/>
        </p:blipFill>
        <p:spPr>
          <a:xfrm>
            <a:off x="6221413" y="-1"/>
            <a:ext cx="5970587" cy="6858000"/>
          </a:xfrm>
          <a:noFill/>
        </p:spPr>
      </p:pic>
    </p:spTree>
    <p:extLst>
      <p:ext uri="{BB962C8B-B14F-4D97-AF65-F5344CB8AC3E}">
        <p14:creationId xmlns:p14="http://schemas.microsoft.com/office/powerpoint/2010/main" val="683384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atering a field&#10;&#10;Description automatically generated">
            <a:extLst>
              <a:ext uri="{FF2B5EF4-FFF2-40B4-BE49-F238E27FC236}">
                <a16:creationId xmlns:a16="http://schemas.microsoft.com/office/drawing/2014/main" id="{2ADC1433-401E-F200-F348-9D9A2AF7300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5000" r="25000"/>
          <a:stretch/>
        </p:blipFill>
        <p:spPr>
          <a:xfrm>
            <a:off x="7620000" y="0"/>
            <a:ext cx="4572000" cy="6858000"/>
          </a:xfrm>
          <a:noFill/>
        </p:spPr>
      </p:pic>
      <p:sp>
        <p:nvSpPr>
          <p:cNvPr id="6" name="Title 4">
            <a:extLst>
              <a:ext uri="{FF2B5EF4-FFF2-40B4-BE49-F238E27FC236}">
                <a16:creationId xmlns:a16="http://schemas.microsoft.com/office/drawing/2014/main" id="{153C9AF8-E3D1-3D89-F310-D56F49C587B8}"/>
              </a:ext>
            </a:extLst>
          </p:cNvPr>
          <p:cNvSpPr>
            <a:spLocks noGrp="1"/>
          </p:cNvSpPr>
          <p:nvPr>
            <p:ph type="body" sz="quarter" idx="10"/>
          </p:nvPr>
        </p:nvSpPr>
        <p:spPr>
          <a:xfrm>
            <a:off x="946542" y="1614335"/>
            <a:ext cx="5295914" cy="3798887"/>
          </a:xfrm>
        </p:spPr>
        <p:txBody>
          <a:bodyPr vert="horz" lIns="0" tIns="0" rIns="0" bIns="0" rtlCol="0">
            <a:normAutofit/>
          </a:bodyPr>
          <a:lstStyle/>
          <a:p>
            <a:pPr marR="0" fontAlgn="auto">
              <a:spcAft>
                <a:spcPts val="1200"/>
              </a:spcAft>
              <a:tabLst/>
              <a:defRPr/>
            </a:pPr>
            <a:br>
              <a:rPr kumimoji="0" lang="en-GB" b="0" i="0" u="none" strike="noStrike" cap="none" spc="0" normalizeH="0" baseline="0" noProof="0">
                <a:ln>
                  <a:noFill/>
                </a:ln>
                <a:effectLst/>
                <a:uLnTx/>
                <a:uFillTx/>
              </a:rPr>
            </a:br>
            <a:br>
              <a:rPr kumimoji="0" lang="en-GB" b="0" i="0" u="none" strike="noStrike" cap="none" spc="0" normalizeH="0" baseline="0" noProof="0">
                <a:ln>
                  <a:noFill/>
                </a:ln>
                <a:effectLst/>
                <a:uLnTx/>
                <a:uFillTx/>
              </a:rPr>
            </a:br>
            <a:endParaRPr lang="en-NO"/>
          </a:p>
        </p:txBody>
      </p:sp>
      <p:sp>
        <p:nvSpPr>
          <p:cNvPr id="8" name="TextBox 7">
            <a:extLst>
              <a:ext uri="{FF2B5EF4-FFF2-40B4-BE49-F238E27FC236}">
                <a16:creationId xmlns:a16="http://schemas.microsoft.com/office/drawing/2014/main" id="{EB36463E-8866-7974-922B-771CEA033AF8}"/>
              </a:ext>
            </a:extLst>
          </p:cNvPr>
          <p:cNvSpPr txBox="1"/>
          <p:nvPr/>
        </p:nvSpPr>
        <p:spPr>
          <a:xfrm>
            <a:off x="9735543" y="6121483"/>
            <a:ext cx="1945282" cy="230105"/>
          </a:xfrm>
          <a:prstGeom prst="rect">
            <a:avLst/>
          </a:prstGeom>
        </p:spPr>
        <p:txBody>
          <a:bodyPr vert="horz" lIns="0" tIns="0" rIns="0" bIns="0" rtlCol="0" anchor="b">
            <a:normAutofit fontScale="25000" lnSpcReduction="20000"/>
          </a:bodyPr>
          <a:lstStyle/>
          <a:p>
            <a:pPr algn="r" defTabSz="914446">
              <a:lnSpc>
                <a:spcPct val="98000"/>
              </a:lnSpc>
              <a:spcBef>
                <a:spcPts val="1050"/>
              </a:spcBef>
            </a:pPr>
            <a:r>
              <a:rPr kumimoji="0" lang="en-US" sz="200" b="0" i="0" u="none" strike="noStrike" cap="none" spc="0" normalizeH="0" baseline="0" noProof="0">
                <a:ln>
                  <a:noFill/>
                </a:ln>
                <a:solidFill>
                  <a:schemeClr val="bg1"/>
                </a:solidFill>
                <a:effectLst/>
                <a:uLnTx/>
                <a:uFillTx/>
              </a:rPr>
              <a:t>Complete System of Working Parts</a:t>
            </a:r>
            <a:endParaRPr lang="en-US" sz="200">
              <a:solidFill>
                <a:schemeClr val="bg1"/>
              </a:solidFill>
            </a:endParaRPr>
          </a:p>
          <a:p>
            <a:pPr algn="r" defTabSz="914446">
              <a:lnSpc>
                <a:spcPct val="98000"/>
              </a:lnSpc>
              <a:spcBef>
                <a:spcPts val="1050"/>
              </a:spcBef>
            </a:pPr>
            <a:r>
              <a:rPr kumimoji="0" lang="en-US" sz="200" b="0" i="0" u="none" strike="noStrike" cap="none" spc="0" normalizeH="0" baseline="0" noProof="0">
                <a:ln>
                  <a:noFill/>
                </a:ln>
                <a:solidFill>
                  <a:schemeClr val="bg1"/>
                </a:solidFill>
                <a:effectLst/>
                <a:uLnTx/>
                <a:uFillTx/>
              </a:rPr>
              <a:t>Ways to Deliver Value</a:t>
            </a:r>
          </a:p>
          <a:p>
            <a:pPr algn="r" defTabSz="914446">
              <a:lnSpc>
                <a:spcPct val="98000"/>
              </a:lnSpc>
              <a:spcBef>
                <a:spcPts val="1050"/>
              </a:spcBef>
            </a:pPr>
            <a:r>
              <a:rPr kumimoji="0" lang="en-US" sz="200" b="0" i="0" u="none" strike="noStrike" cap="none" spc="0" normalizeH="0" baseline="0" noProof="0">
                <a:ln>
                  <a:noFill/>
                </a:ln>
                <a:solidFill>
                  <a:schemeClr val="bg1"/>
                </a:solidFill>
                <a:effectLst/>
                <a:uLnTx/>
                <a:uFillTx/>
              </a:rPr>
              <a:t>Sources of Revenue</a:t>
            </a:r>
            <a:endParaRPr lang="en-US" sz="200">
              <a:solidFill>
                <a:schemeClr val="bg1"/>
              </a:solidFill>
            </a:endParaRPr>
          </a:p>
        </p:txBody>
      </p:sp>
      <p:sp>
        <p:nvSpPr>
          <p:cNvPr id="10" name="Title 4">
            <a:extLst>
              <a:ext uri="{FF2B5EF4-FFF2-40B4-BE49-F238E27FC236}">
                <a16:creationId xmlns:a16="http://schemas.microsoft.com/office/drawing/2014/main" id="{CAC8C9F5-508A-F786-2460-443F762AC1C1}"/>
              </a:ext>
            </a:extLst>
          </p:cNvPr>
          <p:cNvSpPr txBox="1">
            <a:spLocks/>
          </p:cNvSpPr>
          <p:nvPr/>
        </p:nvSpPr>
        <p:spPr>
          <a:xfrm>
            <a:off x="832138" y="2058873"/>
            <a:ext cx="6400800" cy="2535237"/>
          </a:xfrm>
          <a:prstGeom prst="rect">
            <a:avLst/>
          </a:prstGeom>
        </p:spPr>
        <p:txBody>
          <a:bodyPr vert="horz" lIns="0" tIns="0" rIns="0" bIns="0" rtlCol="0" anchor="t">
            <a:noAutofit/>
          </a:bodyPr>
          <a:lstStyle>
            <a:lvl1pPr algn="l" defTabSz="914446" rtl="0" eaLnBrk="1" latinLnBrk="0" hangingPunct="1">
              <a:lnSpc>
                <a:spcPct val="101000"/>
              </a:lnSpc>
              <a:spcBef>
                <a:spcPct val="0"/>
              </a:spcBef>
              <a:buNone/>
              <a:defRPr sz="4000" kern="1200">
                <a:solidFill>
                  <a:schemeClr val="tx1"/>
                </a:solidFill>
                <a:latin typeface="+mj-lt"/>
                <a:ea typeface="+mj-ea"/>
                <a:cs typeface="+mj-cs"/>
              </a:defRPr>
            </a:lvl1pPr>
          </a:lstStyle>
          <a:p>
            <a:pPr>
              <a:lnSpc>
                <a:spcPct val="98000"/>
              </a:lnSpc>
              <a:spcBef>
                <a:spcPts val="1050"/>
              </a:spcBef>
              <a:spcAft>
                <a:spcPts val="1200"/>
              </a:spcAft>
              <a:defRPr/>
            </a:pPr>
            <a:r>
              <a:rPr lang="en-GB" sz="2000">
                <a:solidFill>
                  <a:prstClr val="black"/>
                </a:solidFill>
                <a:latin typeface="Innovation Norway"/>
                <a:ea typeface="+mn-ea"/>
                <a:cs typeface="+mn-cs"/>
              </a:rPr>
              <a:t>This section lays out the basic concept of Circular Economy and describes the three elements you need to put in place to have a successful business model.  </a:t>
            </a:r>
            <a:br>
              <a:rPr lang="en-GB" sz="2000">
                <a:solidFill>
                  <a:prstClr val="black"/>
                </a:solidFill>
                <a:latin typeface="Innovation Norway"/>
                <a:ea typeface="+mn-ea"/>
                <a:cs typeface="+mn-cs"/>
              </a:rPr>
            </a:br>
            <a:br>
              <a:rPr lang="en-GB" sz="2000">
                <a:solidFill>
                  <a:prstClr val="black"/>
                </a:solidFill>
                <a:latin typeface="Innovation Norway"/>
                <a:ea typeface="+mn-ea"/>
                <a:cs typeface="+mn-cs"/>
              </a:rPr>
            </a:br>
            <a:endParaRPr lang="en-NO"/>
          </a:p>
        </p:txBody>
      </p:sp>
      <p:sp>
        <p:nvSpPr>
          <p:cNvPr id="11" name="Text Placeholder 2">
            <a:extLst>
              <a:ext uri="{FF2B5EF4-FFF2-40B4-BE49-F238E27FC236}">
                <a16:creationId xmlns:a16="http://schemas.microsoft.com/office/drawing/2014/main" id="{E2B5A159-5E4C-DB23-F54E-846AEF904895}"/>
              </a:ext>
            </a:extLst>
          </p:cNvPr>
          <p:cNvSpPr txBox="1">
            <a:spLocks/>
          </p:cNvSpPr>
          <p:nvPr/>
        </p:nvSpPr>
        <p:spPr>
          <a:xfrm>
            <a:off x="991903" y="3429000"/>
            <a:ext cx="4500563" cy="1414309"/>
          </a:xfrm>
          <a:prstGeom prst="rect">
            <a:avLst/>
          </a:prstGeom>
        </p:spPr>
        <p:txBody>
          <a:bodyPr vert="horz" lIns="0" tIns="0" rIns="0" bIns="0" rtlCol="0">
            <a:noAutofit/>
          </a:bodyPr>
          <a:lstStyle>
            <a:lvl1pPr marL="0" indent="0" algn="l" defTabSz="914446" rtl="0" eaLnBrk="1" latinLnBrk="0" hangingPunct="1">
              <a:lnSpc>
                <a:spcPct val="98000"/>
              </a:lnSpc>
              <a:spcBef>
                <a:spcPts val="1050"/>
              </a:spcBef>
              <a:buFont typeface="Innovation Norway" panose="020B0500030000000000" pitchFamily="34" charset="0"/>
              <a:buNone/>
              <a:defRPr sz="2000" kern="1200">
                <a:solidFill>
                  <a:schemeClr val="tx1"/>
                </a:solidFill>
                <a:latin typeface="+mj-lt"/>
                <a:ea typeface="+mn-ea"/>
                <a:cs typeface="+mn-cs"/>
              </a:defRPr>
            </a:lvl1pPr>
            <a:lvl2pPr marL="457223" indent="0" algn="l" defTabSz="914446" rtl="0" eaLnBrk="1" latinLnBrk="0" hangingPunct="1">
              <a:lnSpc>
                <a:spcPct val="98000"/>
              </a:lnSpc>
              <a:spcBef>
                <a:spcPts val="500"/>
              </a:spcBef>
              <a:buFont typeface="Innovation Norway" panose="020B0500030000000000" pitchFamily="34" charset="0"/>
              <a:buNone/>
              <a:defRPr sz="2000" kern="1200">
                <a:solidFill>
                  <a:schemeClr val="tx1"/>
                </a:solidFill>
                <a:latin typeface="+mj-lt"/>
                <a:ea typeface="+mn-ea"/>
                <a:cs typeface="+mn-cs"/>
              </a:defRPr>
            </a:lvl2pPr>
            <a:lvl3pPr marL="914446" indent="0" algn="l" defTabSz="914446" rtl="0" eaLnBrk="1" latinLnBrk="0" hangingPunct="1">
              <a:lnSpc>
                <a:spcPct val="98000"/>
              </a:lnSpc>
              <a:spcBef>
                <a:spcPts val="500"/>
              </a:spcBef>
              <a:buFont typeface="Innovation Norway" panose="020B0500030000000000" pitchFamily="34" charset="0"/>
              <a:buNone/>
              <a:defRPr sz="2000" kern="1200">
                <a:solidFill>
                  <a:schemeClr val="tx1"/>
                </a:solidFill>
                <a:latin typeface="+mj-lt"/>
                <a:ea typeface="+mn-ea"/>
                <a:cs typeface="+mn-cs"/>
              </a:defRPr>
            </a:lvl3pPr>
            <a:lvl4pPr marL="1371669" indent="0" algn="l" defTabSz="914446" rtl="0" eaLnBrk="1" latinLnBrk="0" hangingPunct="1">
              <a:lnSpc>
                <a:spcPct val="98000"/>
              </a:lnSpc>
              <a:spcBef>
                <a:spcPts val="500"/>
              </a:spcBef>
              <a:buFont typeface="Innovation Norway" panose="020B0500030000000000" pitchFamily="34" charset="0"/>
              <a:buNone/>
              <a:defRPr sz="2000" kern="1200">
                <a:solidFill>
                  <a:schemeClr val="tx1"/>
                </a:solidFill>
                <a:latin typeface="+mj-lt"/>
                <a:ea typeface="+mn-ea"/>
                <a:cs typeface="+mn-cs"/>
              </a:defRPr>
            </a:lvl4pPr>
            <a:lvl5pPr marL="1828892" indent="0" algn="l" defTabSz="914446" rtl="0" eaLnBrk="1" latinLnBrk="0" hangingPunct="1">
              <a:lnSpc>
                <a:spcPct val="98000"/>
              </a:lnSpc>
              <a:spcBef>
                <a:spcPts val="500"/>
              </a:spcBef>
              <a:buFont typeface="Innovation Norway" panose="020B0500030000000000" pitchFamily="34" charset="0"/>
              <a:buNone/>
              <a:defRPr sz="2000" kern="1200">
                <a:solidFill>
                  <a:schemeClr val="tx1"/>
                </a:solidFill>
                <a:latin typeface="+mj-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GB" sz="1800">
                <a:solidFill>
                  <a:prstClr val="black"/>
                </a:solidFill>
                <a:latin typeface="Innovation Norway"/>
              </a:rPr>
              <a:t>Complete System of Working Parts</a:t>
            </a:r>
          </a:p>
          <a:p>
            <a:pPr marL="171450" indent="-171450">
              <a:buFont typeface="Arial" panose="020B0604020202020204" pitchFamily="34" charset="0"/>
              <a:buChar char="•"/>
            </a:pPr>
            <a:r>
              <a:rPr lang="en-GB" sz="1800">
                <a:solidFill>
                  <a:prstClr val="black"/>
                </a:solidFill>
                <a:latin typeface="Innovation Norway"/>
              </a:rPr>
              <a:t>Ways to Deliver Value</a:t>
            </a:r>
          </a:p>
          <a:p>
            <a:pPr marL="171450" indent="-171450">
              <a:buFont typeface="Arial" panose="020B0604020202020204" pitchFamily="34" charset="0"/>
              <a:buChar char="•"/>
            </a:pPr>
            <a:r>
              <a:rPr lang="en-GB" sz="1800">
                <a:solidFill>
                  <a:prstClr val="black"/>
                </a:solidFill>
                <a:latin typeface="Innovation Norway"/>
              </a:rPr>
              <a:t>Sources of Revenue</a:t>
            </a:r>
            <a:endParaRPr lang="en-NO" sz="1800"/>
          </a:p>
        </p:txBody>
      </p:sp>
    </p:spTree>
    <p:extLst>
      <p:ext uri="{BB962C8B-B14F-4D97-AF65-F5344CB8AC3E}">
        <p14:creationId xmlns:p14="http://schemas.microsoft.com/office/powerpoint/2010/main" val="3252942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DC61A-445E-522F-C4A0-C61860CC3F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08131E-3B7C-818A-DAE3-C9648A15585F}"/>
              </a:ext>
            </a:extLst>
          </p:cNvPr>
          <p:cNvSpPr>
            <a:spLocks noGrp="1"/>
          </p:cNvSpPr>
          <p:nvPr>
            <p:ph type="title"/>
          </p:nvPr>
        </p:nvSpPr>
        <p:spPr>
          <a:xfrm>
            <a:off x="511175" y="511403"/>
            <a:ext cx="10480876" cy="1000278"/>
          </a:xfrm>
        </p:spPr>
        <p:txBody>
          <a:bodyPr vert="horz" lIns="0" tIns="0" rIns="0" bIns="0" rtlCol="0" anchor="t">
            <a:normAutofit/>
          </a:bodyPr>
          <a:lstStyle/>
          <a:p>
            <a:pPr>
              <a:lnSpc>
                <a:spcPct val="91000"/>
              </a:lnSpc>
            </a:pPr>
            <a:r>
              <a:rPr lang="en-GB" sz="3400" b="1"/>
              <a:t>1.1 – What is a Circular Economy Business Model?</a:t>
            </a:r>
            <a:endParaRPr lang="en-NO" sz="3400" b="1"/>
          </a:p>
        </p:txBody>
      </p:sp>
      <p:graphicFrame>
        <p:nvGraphicFramePr>
          <p:cNvPr id="6" name="Content Placeholder 2">
            <a:extLst>
              <a:ext uri="{FF2B5EF4-FFF2-40B4-BE49-F238E27FC236}">
                <a16:creationId xmlns:a16="http://schemas.microsoft.com/office/drawing/2014/main" id="{3A668732-8B13-A629-017F-5CBC818D8ED1}"/>
              </a:ext>
            </a:extLst>
          </p:cNvPr>
          <p:cNvGraphicFramePr/>
          <p:nvPr>
            <p:extLst>
              <p:ext uri="{D42A27DB-BD31-4B8C-83A1-F6EECF244321}">
                <p14:modId xmlns:p14="http://schemas.microsoft.com/office/powerpoint/2010/main" val="3008682020"/>
              </p:ext>
            </p:extLst>
          </p:nvPr>
        </p:nvGraphicFramePr>
        <p:xfrm>
          <a:off x="665180" y="2567839"/>
          <a:ext cx="8314155" cy="2792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83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CEEF0-3BF8-4447-3200-A1236C263E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3A6019-7054-636B-F6C4-6E213A4CB22F}"/>
              </a:ext>
            </a:extLst>
          </p:cNvPr>
          <p:cNvSpPr>
            <a:spLocks noGrp="1"/>
          </p:cNvSpPr>
          <p:nvPr>
            <p:ph type="title"/>
          </p:nvPr>
        </p:nvSpPr>
        <p:spPr>
          <a:xfrm>
            <a:off x="4672013" y="338367"/>
            <a:ext cx="7519987" cy="1325563"/>
          </a:xfrm>
        </p:spPr>
        <p:txBody>
          <a:bodyPr/>
          <a:lstStyle/>
          <a:p>
            <a:r>
              <a:rPr lang="en-US" sz="3600"/>
              <a:t>What does circular economy mean?</a:t>
            </a:r>
          </a:p>
        </p:txBody>
      </p:sp>
      <p:sp>
        <p:nvSpPr>
          <p:cNvPr id="8" name="TextBox 7">
            <a:extLst>
              <a:ext uri="{FF2B5EF4-FFF2-40B4-BE49-F238E27FC236}">
                <a16:creationId xmlns:a16="http://schemas.microsoft.com/office/drawing/2014/main" id="{51BE96CA-7AE5-94D9-C663-1EC3FB601D0A}"/>
              </a:ext>
            </a:extLst>
          </p:cNvPr>
          <p:cNvSpPr txBox="1"/>
          <p:nvPr/>
        </p:nvSpPr>
        <p:spPr>
          <a:xfrm>
            <a:off x="4672012" y="1264563"/>
            <a:ext cx="6672263" cy="1277273"/>
          </a:xfrm>
          <a:prstGeom prst="rect">
            <a:avLst/>
          </a:prstGeom>
          <a:noFill/>
        </p:spPr>
        <p:txBody>
          <a:bodyPr wrap="square" rtlCol="0">
            <a:spAutoFit/>
          </a:bodyPr>
          <a:lstStyle/>
          <a:p>
            <a:pPr>
              <a:spcAft>
                <a:spcPts val="600"/>
              </a:spcAft>
            </a:pPr>
            <a:r>
              <a:rPr lang="en-US" sz="1800">
                <a:ea typeface="Helvetica Neue" panose="02000503000000020004" pitchFamily="2" charset="0"/>
                <a:cs typeface="Helvetica Neue" panose="02000503000000020004" pitchFamily="2" charset="0"/>
              </a:rPr>
              <a:t>Circularity economy is about the creative</a:t>
            </a:r>
            <a:r>
              <a:rPr lang="en-US" sz="1800">
                <a:effectLst/>
                <a:ea typeface="Helvetica Neue" panose="02000503000000020004" pitchFamily="2" charset="0"/>
                <a:cs typeface="Helvetica Neue" panose="02000503000000020004" pitchFamily="2" charset="0"/>
              </a:rPr>
              <a:t> </a:t>
            </a:r>
            <a:r>
              <a:rPr lang="en-US" sz="1800" b="1">
                <a:effectLst/>
                <a:ea typeface="Helvetica Neue" panose="02000503000000020004" pitchFamily="2" charset="0"/>
                <a:cs typeface="Helvetica Neue" panose="02000503000000020004" pitchFamily="2" charset="0"/>
              </a:rPr>
              <a:t>reuse of resources</a:t>
            </a:r>
            <a:r>
              <a:rPr lang="en-US" sz="1800" b="1">
                <a:ea typeface="Helvetica Neue" panose="02000503000000020004" pitchFamily="2" charset="0"/>
                <a:cs typeface="Helvetica Neue" panose="02000503000000020004" pitchFamily="2" charset="0"/>
              </a:rPr>
              <a:t>.</a:t>
            </a:r>
            <a:endParaRPr lang="en-US" sz="1000">
              <a:effectLst/>
              <a:ea typeface="Helvetica Neue" panose="02000503000000020004" pitchFamily="2" charset="0"/>
              <a:cs typeface="Helvetica Neue" panose="02000503000000020004" pitchFamily="2" charset="0"/>
            </a:endParaRPr>
          </a:p>
          <a:p>
            <a:r>
              <a:rPr lang="en-US" sz="1800">
                <a:effectLst/>
                <a:ea typeface="Helvetica Neue" panose="02000503000000020004" pitchFamily="2" charset="0"/>
                <a:cs typeface="Helvetica Neue" panose="02000503000000020004" pitchFamily="2" charset="0"/>
              </a:rPr>
              <a:t>It’s a </a:t>
            </a:r>
            <a:r>
              <a:rPr lang="en-US" sz="1800">
                <a:ea typeface="Helvetica Neue" panose="02000503000000020004" pitchFamily="2" charset="0"/>
                <a:cs typeface="Helvetica Neue" panose="02000503000000020004" pitchFamily="2" charset="0"/>
              </a:rPr>
              <a:t>way of</a:t>
            </a:r>
            <a:r>
              <a:rPr lang="en-US" sz="1800">
                <a:effectLst/>
                <a:ea typeface="Helvetica Neue" panose="02000503000000020004" pitchFamily="2" charset="0"/>
                <a:cs typeface="Helvetica Neue" panose="02000503000000020004" pitchFamily="2" charset="0"/>
              </a:rPr>
              <a:t> getting more out of materials and products that are already in use.  This </a:t>
            </a:r>
            <a:r>
              <a:rPr lang="en-GB" sz="1800" b="1" i="0" u="none" strike="noStrike">
                <a:solidFill>
                  <a:srgbClr val="000000"/>
                </a:solidFill>
                <a:effectLst/>
                <a:ea typeface="Helvetica Neue" panose="02000503000000020004" pitchFamily="2" charset="0"/>
                <a:cs typeface="Helvetica Neue" panose="02000503000000020004" pitchFamily="2" charset="0"/>
              </a:rPr>
              <a:t>minimizes waste and maximizes value, </a:t>
            </a:r>
            <a:r>
              <a:rPr lang="en-US" sz="1800">
                <a:effectLst/>
                <a:ea typeface="Helvetica Neue" panose="02000503000000020004" pitchFamily="2" charset="0"/>
                <a:cs typeface="Helvetica Neue" panose="02000503000000020004" pitchFamily="2" charset="0"/>
              </a:rPr>
              <a:t>and reduces the need to extract and use ever-more resources. </a:t>
            </a:r>
            <a:endParaRPr lang="en-US" sz="1800">
              <a:ea typeface="Helvetica Neue" panose="02000503000000020004" pitchFamily="2" charset="0"/>
              <a:cs typeface="Helvetica Neue" panose="02000503000000020004" pitchFamily="2" charset="0"/>
            </a:endParaRPr>
          </a:p>
        </p:txBody>
      </p:sp>
      <p:sp>
        <p:nvSpPr>
          <p:cNvPr id="9" name="Title 1">
            <a:extLst>
              <a:ext uri="{FF2B5EF4-FFF2-40B4-BE49-F238E27FC236}">
                <a16:creationId xmlns:a16="http://schemas.microsoft.com/office/drawing/2014/main" id="{C0DC2E7A-6046-8BE2-5CFE-BF5945FDBA31}"/>
              </a:ext>
            </a:extLst>
          </p:cNvPr>
          <p:cNvSpPr txBox="1">
            <a:spLocks/>
          </p:cNvSpPr>
          <p:nvPr/>
        </p:nvSpPr>
        <p:spPr>
          <a:xfrm>
            <a:off x="4672013" y="3010849"/>
            <a:ext cx="66722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What is a circular economy business model?</a:t>
            </a:r>
          </a:p>
        </p:txBody>
      </p:sp>
      <p:sp>
        <p:nvSpPr>
          <p:cNvPr id="10" name="TextBox 9">
            <a:extLst>
              <a:ext uri="{FF2B5EF4-FFF2-40B4-BE49-F238E27FC236}">
                <a16:creationId xmlns:a16="http://schemas.microsoft.com/office/drawing/2014/main" id="{FE0313A8-63DB-E157-F299-F8BD2E20570C}"/>
              </a:ext>
            </a:extLst>
          </p:cNvPr>
          <p:cNvSpPr txBox="1"/>
          <p:nvPr/>
        </p:nvSpPr>
        <p:spPr>
          <a:xfrm>
            <a:off x="4672013" y="4575682"/>
            <a:ext cx="6922020" cy="1200329"/>
          </a:xfrm>
          <a:prstGeom prst="rect">
            <a:avLst/>
          </a:prstGeom>
          <a:noFill/>
        </p:spPr>
        <p:txBody>
          <a:bodyPr wrap="square" rtlCol="0">
            <a:spAutoFit/>
          </a:bodyPr>
          <a:lstStyle/>
          <a:p>
            <a:r>
              <a:rPr lang="en-US" sz="1800">
                <a:ea typeface="Helvetica Neue" panose="02000503000000020004" pitchFamily="2" charset="0"/>
                <a:cs typeface="Helvetica Neue" panose="02000503000000020004" pitchFamily="2" charset="0"/>
              </a:rPr>
              <a:t>A </a:t>
            </a:r>
            <a:r>
              <a:rPr lang="en-US" sz="1800" b="1">
                <a:ea typeface="Helvetica Neue" panose="02000503000000020004" pitchFamily="2" charset="0"/>
                <a:cs typeface="Helvetica Neue" panose="02000503000000020004" pitchFamily="2" charset="0"/>
              </a:rPr>
              <a:t>circular economy business model </a:t>
            </a:r>
            <a:r>
              <a:rPr lang="en-US" sz="1800">
                <a:ea typeface="Helvetica Neue" panose="02000503000000020004" pitchFamily="2" charset="0"/>
                <a:cs typeface="Helvetica Neue" panose="02000503000000020004" pitchFamily="2" charset="0"/>
              </a:rPr>
              <a:t>is a system that delivers circularity. It’s like an engine that allows you to reuse resources in a way that is sustainable and effective over time.  It figures out how to make your circular economy function out in the real world. </a:t>
            </a:r>
          </a:p>
        </p:txBody>
      </p:sp>
      <p:pic>
        <p:nvPicPr>
          <p:cNvPr id="3" name="Graphic 2">
            <a:extLst>
              <a:ext uri="{FF2B5EF4-FFF2-40B4-BE49-F238E27FC236}">
                <a16:creationId xmlns:a16="http://schemas.microsoft.com/office/drawing/2014/main" id="{E7082707-FF64-5586-AD31-D091233F1F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3819" y="1116651"/>
            <a:ext cx="4230314" cy="4230314"/>
          </a:xfrm>
          <a:prstGeom prst="rect">
            <a:avLst/>
          </a:prstGeom>
        </p:spPr>
      </p:pic>
    </p:spTree>
    <p:extLst>
      <p:ext uri="{BB962C8B-B14F-4D97-AF65-F5344CB8AC3E}">
        <p14:creationId xmlns:p14="http://schemas.microsoft.com/office/powerpoint/2010/main" val="426866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D21F8-21DF-CCC5-292A-8FC2374A95F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C09C90E-EBE5-ECB7-B138-22798126E187}"/>
              </a:ext>
            </a:extLst>
          </p:cNvPr>
          <p:cNvSpPr txBox="1"/>
          <p:nvPr/>
        </p:nvSpPr>
        <p:spPr>
          <a:xfrm>
            <a:off x="246580" y="2347323"/>
            <a:ext cx="5724008" cy="3118529"/>
          </a:xfrm>
          <a:prstGeom prst="rect">
            <a:avLst/>
          </a:prstGeom>
        </p:spPr>
        <p:txBody>
          <a:bodyPr vert="horz" lIns="0" tIns="0" rIns="0" bIns="0" rtlCol="0">
            <a:normAutofit/>
          </a:bodyPr>
          <a:lstStyle/>
          <a:p>
            <a:pPr defTabSz="914446">
              <a:lnSpc>
                <a:spcPct val="98000"/>
              </a:lnSpc>
              <a:spcBef>
                <a:spcPts val="1050"/>
              </a:spcBef>
            </a:pPr>
            <a:r>
              <a:rPr lang="en-US" sz="1800"/>
              <a:t>Knowledge about Circular Economies is growing around the world.  A wide range of new programs are being driven by the need to make resources go further and by urgent challenges like climate and ecological crises.</a:t>
            </a:r>
            <a:br>
              <a:rPr lang="en-US" sz="1800"/>
            </a:br>
            <a:br>
              <a:rPr lang="en-US" sz="1800"/>
            </a:br>
            <a:r>
              <a:rPr lang="en-US" sz="1800"/>
              <a:t>This video is an example of how people are making a case for Circular Economies:</a:t>
            </a:r>
          </a:p>
          <a:p>
            <a:pPr defTabSz="914446">
              <a:lnSpc>
                <a:spcPct val="98000"/>
              </a:lnSpc>
              <a:spcBef>
                <a:spcPts val="1050"/>
              </a:spcBef>
            </a:pPr>
            <a:endParaRPr lang="en-US" sz="1800"/>
          </a:p>
          <a:p>
            <a:pPr defTabSz="914446">
              <a:lnSpc>
                <a:spcPct val="98000"/>
              </a:lnSpc>
              <a:spcBef>
                <a:spcPts val="1050"/>
              </a:spcBef>
            </a:pPr>
            <a:endParaRPr lang="en-US" sz="1800"/>
          </a:p>
        </p:txBody>
      </p:sp>
      <p:sp>
        <p:nvSpPr>
          <p:cNvPr id="18" name="Text Placeholder 3">
            <a:extLst>
              <a:ext uri="{FF2B5EF4-FFF2-40B4-BE49-F238E27FC236}">
                <a16:creationId xmlns:a16="http://schemas.microsoft.com/office/drawing/2014/main" id="{2EC17600-9B6A-77BB-41B3-C4D6D8BE12E2}"/>
              </a:ext>
            </a:extLst>
          </p:cNvPr>
          <p:cNvSpPr>
            <a:spLocks noGrp="1"/>
          </p:cNvSpPr>
          <p:nvPr>
            <p:ph type="body" sz="quarter" idx="12"/>
          </p:nvPr>
        </p:nvSpPr>
        <p:spPr>
          <a:xfrm>
            <a:off x="9735543" y="6121483"/>
            <a:ext cx="1945282" cy="230105"/>
          </a:xfrm>
        </p:spPr>
        <p:txBody>
          <a:bodyPr/>
          <a:lstStyle/>
          <a:p>
            <a:endParaRPr lang="en-US"/>
          </a:p>
        </p:txBody>
      </p:sp>
      <p:pic>
        <p:nvPicPr>
          <p:cNvPr id="7" name="Online Media 4" descr="Creating a circular economy: the challenges and opportunities for business">
            <a:hlinkClick r:id="" action="ppaction://media"/>
            <a:extLst>
              <a:ext uri="{FF2B5EF4-FFF2-40B4-BE49-F238E27FC236}">
                <a16:creationId xmlns:a16="http://schemas.microsoft.com/office/drawing/2014/main" id="{CA599246-AF32-183C-FD85-7181044315C3}"/>
              </a:ext>
            </a:extLst>
          </p:cNvPr>
          <p:cNvPicPr>
            <a:picLocks noGrp="1" noRot="1" noChangeAspect="1"/>
          </p:cNvPicPr>
          <p:nvPr>
            <p:ph type="pic" sz="quarter" idx="14"/>
            <a:videoFile r:link="rId1"/>
          </p:nvPr>
        </p:nvPicPr>
        <p:blipFill>
          <a:blip r:embed="rId3"/>
          <a:srcRect l="25405" r="25405"/>
          <a:stretch>
            <a:fillRect/>
          </a:stretch>
        </p:blipFill>
        <p:spPr>
          <a:xfrm>
            <a:off x="6221413" y="0"/>
            <a:ext cx="5970587" cy="6858000"/>
          </a:xfrm>
          <a:prstGeom prst="rect">
            <a:avLst/>
          </a:prstGeom>
        </p:spPr>
      </p:pic>
    </p:spTree>
    <p:extLst>
      <p:ext uri="{BB962C8B-B14F-4D97-AF65-F5344CB8AC3E}">
        <p14:creationId xmlns:p14="http://schemas.microsoft.com/office/powerpoint/2010/main" val="387559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8B392-B1C4-CC47-E4B8-9BD39EB434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EB304-52C0-F43B-3743-A7EF150CE92C}"/>
              </a:ext>
            </a:extLst>
          </p:cNvPr>
          <p:cNvSpPr>
            <a:spLocks noGrp="1"/>
          </p:cNvSpPr>
          <p:nvPr>
            <p:ph type="title"/>
          </p:nvPr>
        </p:nvSpPr>
        <p:spPr>
          <a:xfrm>
            <a:off x="511175" y="511403"/>
            <a:ext cx="8310563" cy="1000278"/>
          </a:xfrm>
        </p:spPr>
        <p:txBody>
          <a:bodyPr vert="horz" lIns="0" tIns="0" rIns="0" bIns="0" rtlCol="0" anchor="ctr">
            <a:normAutofit/>
          </a:bodyPr>
          <a:lstStyle/>
          <a:p>
            <a:pPr>
              <a:lnSpc>
                <a:spcPct val="91000"/>
              </a:lnSpc>
            </a:pPr>
            <a:r>
              <a:rPr lang="en-US" sz="3400" kern="1200"/>
              <a:t>The Three Essential Parts of a Circular Economy Business Model</a:t>
            </a:r>
          </a:p>
        </p:txBody>
      </p:sp>
      <p:sp>
        <p:nvSpPr>
          <p:cNvPr id="10" name="TextBox 9">
            <a:extLst>
              <a:ext uri="{FF2B5EF4-FFF2-40B4-BE49-F238E27FC236}">
                <a16:creationId xmlns:a16="http://schemas.microsoft.com/office/drawing/2014/main" id="{3EECEFFC-57A2-8419-840C-BAB97564DE48}"/>
              </a:ext>
            </a:extLst>
          </p:cNvPr>
          <p:cNvSpPr txBox="1"/>
          <p:nvPr/>
        </p:nvSpPr>
        <p:spPr>
          <a:xfrm>
            <a:off x="511175" y="2028824"/>
            <a:ext cx="6498924" cy="2792413"/>
          </a:xfrm>
          <a:prstGeom prst="rect">
            <a:avLst/>
          </a:prstGeom>
        </p:spPr>
        <p:txBody>
          <a:bodyPr vert="horz" lIns="0" tIns="0" rIns="0" bIns="0" rtlCol="0">
            <a:normAutofit/>
          </a:bodyPr>
          <a:lstStyle/>
          <a:p>
            <a:pPr marL="168309" indent="-168309" defTabSz="914446">
              <a:spcBef>
                <a:spcPts val="1050"/>
              </a:spcBef>
              <a:buFont typeface="Innovation Norway" panose="020B0500030000000000" pitchFamily="34" charset="0"/>
              <a:buChar char="•"/>
            </a:pPr>
            <a:r>
              <a:rPr lang="en-US" sz="1500" b="1" kern="1200"/>
              <a:t>A System of Working Parts </a:t>
            </a:r>
            <a:r>
              <a:rPr lang="en-US" sz="1500" kern="1200"/>
              <a:t>– A complete Circular Economy program is a system with multiple interconnected parts.  It’s a lot like a car.  All the parts must be put in place and work together for the system to operate. </a:t>
            </a:r>
          </a:p>
          <a:p>
            <a:pPr marL="168309" indent="-168309" defTabSz="914446">
              <a:spcBef>
                <a:spcPts val="1050"/>
              </a:spcBef>
              <a:buFont typeface="Innovation Norway" panose="020B0500030000000000" pitchFamily="34" charset="0"/>
              <a:buChar char="•"/>
            </a:pPr>
            <a:endParaRPr lang="en-US" sz="1500" kern="1200"/>
          </a:p>
          <a:p>
            <a:pPr marL="168309" indent="-168309" defTabSz="914446">
              <a:spcBef>
                <a:spcPts val="1050"/>
              </a:spcBef>
              <a:buFont typeface="Innovation Norway" panose="020B0500030000000000" pitchFamily="34" charset="0"/>
              <a:buChar char="•"/>
            </a:pPr>
            <a:r>
              <a:rPr lang="en-US" sz="1500" b="1" kern="1200"/>
              <a:t>Creating Value </a:t>
            </a:r>
            <a:r>
              <a:rPr lang="en-US" sz="1500" kern="1200"/>
              <a:t>– For people and organizations to embrace this system it will be necessary to create meaningful value.  This is what ‘sells’ the CE program. </a:t>
            </a:r>
          </a:p>
          <a:p>
            <a:pPr marL="168309" indent="-168309" defTabSz="914446">
              <a:spcBef>
                <a:spcPts val="1050"/>
              </a:spcBef>
              <a:buFont typeface="Innovation Norway" panose="020B0500030000000000" pitchFamily="34" charset="0"/>
              <a:buChar char="•"/>
            </a:pPr>
            <a:endParaRPr lang="en-US" sz="1500" kern="1200"/>
          </a:p>
          <a:p>
            <a:pPr marL="168309" indent="-168309" defTabSz="914446">
              <a:spcBef>
                <a:spcPts val="1050"/>
              </a:spcBef>
              <a:buFont typeface="Innovation Norway" panose="020B0500030000000000" pitchFamily="34" charset="0"/>
              <a:buChar char="•"/>
            </a:pPr>
            <a:r>
              <a:rPr lang="en-US" sz="1500" b="1" kern="1200"/>
              <a:t>Revenue Generation </a:t>
            </a:r>
            <a:r>
              <a:rPr lang="en-US" sz="1500" kern="1200"/>
              <a:t>– There needs to be a way to pay the bills.  Even a truly valuable CE program can’t survive without a source of revenue.  </a:t>
            </a:r>
          </a:p>
        </p:txBody>
      </p:sp>
      <p:sp>
        <p:nvSpPr>
          <p:cNvPr id="3" name="Rectangle: Rounded Corners 2">
            <a:extLst>
              <a:ext uri="{FF2B5EF4-FFF2-40B4-BE49-F238E27FC236}">
                <a16:creationId xmlns:a16="http://schemas.microsoft.com/office/drawing/2014/main" id="{512AFD02-FAEB-7CCF-F0A9-7FF5ADC8C59C}"/>
              </a:ext>
            </a:extLst>
          </p:cNvPr>
          <p:cNvSpPr/>
          <p:nvPr/>
        </p:nvSpPr>
        <p:spPr>
          <a:xfrm>
            <a:off x="7815715" y="2207434"/>
            <a:ext cx="3865110" cy="2281187"/>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solidFill>
                  <a:schemeClr val="tx1"/>
                </a:solidFill>
                <a:ea typeface="Helvetica Neue" panose="02000503000000020004" pitchFamily="2" charset="0"/>
                <a:cs typeface="Helvetica Neue" panose="02000503000000020004" pitchFamily="2" charset="0"/>
              </a:rPr>
              <a:t>A working Circular Economy Business model has three key elements.  </a:t>
            </a:r>
            <a:endParaRPr lang="en-US"/>
          </a:p>
          <a:p>
            <a:pPr algn="ctr"/>
            <a:r>
              <a:rPr lang="en-US" sz="1800">
                <a:solidFill>
                  <a:schemeClr val="tx1"/>
                </a:solidFill>
                <a:ea typeface="Helvetica Neue" panose="02000503000000020004" pitchFamily="2" charset="0"/>
                <a:cs typeface="Helvetica Neue" panose="02000503000000020004" pitchFamily="2" charset="0"/>
              </a:rPr>
              <a:t>You must find a way to put each of these in place to have a sustainable and effective program.   </a:t>
            </a:r>
          </a:p>
          <a:p>
            <a:pPr algn="ctr"/>
            <a:endParaRPr lang="en-US"/>
          </a:p>
        </p:txBody>
      </p:sp>
    </p:spTree>
    <p:extLst>
      <p:ext uri="{BB962C8B-B14F-4D97-AF65-F5344CB8AC3E}">
        <p14:creationId xmlns:p14="http://schemas.microsoft.com/office/powerpoint/2010/main" val="239339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ED0000"/>
      </a:accent1>
      <a:accent2>
        <a:srgbClr val="000000"/>
      </a:accent2>
      <a:accent3>
        <a:srgbClr val="BFBFBF"/>
      </a:accent3>
      <a:accent4>
        <a:srgbClr val="808080"/>
      </a:accent4>
      <a:accent5>
        <a:srgbClr val="5B9BD5"/>
      </a:accent5>
      <a:accent6>
        <a:srgbClr val="70AD47"/>
      </a:accent6>
      <a:hlink>
        <a:srgbClr val="0563C1"/>
      </a:hlink>
      <a:folHlink>
        <a:srgbClr val="954F72"/>
      </a:folHlink>
    </a:clrScheme>
    <a:fontScheme name="Custom 54">
      <a:majorFont>
        <a:latin typeface="Innovation Norway Semibold"/>
        <a:ea typeface=""/>
        <a:cs typeface=""/>
      </a:majorFont>
      <a:minorFont>
        <a:latin typeface="Innovation Norway"/>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Mal_ENG" id="{84152C63-98B8-9148-A4C1-8A1719842524}" vid="{BF09649C-7059-9A4E-9633-697ABAC3BD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_ArchiveCaseNumber xmlns="6ee981c3-3e74-458b-9583-f389e4bc4216" xsi:nil="true"/>
    <IN_ArchiveAccessCode xmlns="6ee981c3-3e74-458b-9583-f389e4bc4216">UI</IN_ArchiveAccessCode>
    <_ip_UnifiedCompliancePolicyUIAction xmlns="http://schemas.microsoft.com/sharepoint/v3" xsi:nil="true"/>
    <IN_Archiving_ArchiveId xmlns="62e8883c-5188-4302-a00a-120ef88c78b8" xsi:nil="true"/>
    <IN_Archiving_DocType xmlns="62e8883c-5188-4302-a00a-120ef88c78b8">Fundamental Document</IN_Archiving_DocType>
    <_ip_UnifiedCompliancePolicyProperties xmlns="http://schemas.microsoft.com/sharepoint/v3" xsi:nil="true"/>
    <IN_DivisionName xmlns="6ee981c3-3e74-458b-9583-f389e4bc4216">Brand Norway</IN_DivisionName>
    <TaxCatchAll xmlns="62e8883c-5188-4302-a00a-120ef88c78b8" xsi:nil="true"/>
    <IN_DivisionNumber xmlns="6ee981c3-3e74-458b-9583-f389e4bc4216" xsi:nil="true"/>
    <lcf76f155ced4ddcb4097134ff3c332f xmlns="9afd52f1-5c19-4352-a00b-d9c21e94471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85430B3FFFA94E83F7932E1DE93B77" ma:contentTypeVersion="26" ma:contentTypeDescription="Create a new document." ma:contentTypeScope="" ma:versionID="104cfeba7ea20ab5e0275c4bd38d94e7">
  <xsd:schema xmlns:xsd="http://www.w3.org/2001/XMLSchema" xmlns:xs="http://www.w3.org/2001/XMLSchema" xmlns:p="http://schemas.microsoft.com/office/2006/metadata/properties" xmlns:ns1="http://schemas.microsoft.com/sharepoint/v3" xmlns:ns2="6ee981c3-3e74-458b-9583-f389e4bc4216" xmlns:ns3="9afd52f1-5c19-4352-a00b-d9c21e944711" xmlns:ns4="62e8883c-5188-4302-a00a-120ef88c78b8" targetNamespace="http://schemas.microsoft.com/office/2006/metadata/properties" ma:root="true" ma:fieldsID="cd74a80031ee7bc0ec9eff8d7f62f055" ns1:_="" ns2:_="" ns3:_="" ns4:_="">
    <xsd:import namespace="http://schemas.microsoft.com/sharepoint/v3"/>
    <xsd:import namespace="6ee981c3-3e74-458b-9583-f389e4bc4216"/>
    <xsd:import namespace="9afd52f1-5c19-4352-a00b-d9c21e944711"/>
    <xsd:import namespace="62e8883c-5188-4302-a00a-120ef88c78b8"/>
    <xsd:element name="properties">
      <xsd:complexType>
        <xsd:sequence>
          <xsd:element name="documentManagement">
            <xsd:complexType>
              <xsd:all>
                <xsd:element ref="ns2:IN_DivisionName" minOccurs="0"/>
                <xsd:element ref="ns2:IN_DivisionNumber" minOccurs="0"/>
                <xsd:element ref="ns2:IN_ArchiveCaseNumber" minOccurs="0"/>
                <xsd:element ref="ns2:IN_ArchiveAccessCode" minOccurs="0"/>
                <xsd:element ref="ns2:SharedWithUsers" minOccurs="0"/>
                <xsd:element ref="ns2:SharedWithDetails" minOccurs="0"/>
                <xsd:element ref="ns3:MediaServiceMetadata" minOccurs="0"/>
                <xsd:element ref="ns3:MediaServiceFastMetadata" minOccurs="0"/>
                <xsd:element ref="ns3:MediaServiceDateTaken" minOccurs="0"/>
                <xsd:element ref="ns4:IN_Archiving_DocType" minOccurs="0"/>
                <xsd:element ref="ns3:MediaServiceAutoTags" minOccurs="0"/>
                <xsd:element ref="ns3:MediaServiceLocation" minOccurs="0"/>
                <xsd:element ref="ns3:MediaServiceOCR" minOccurs="0"/>
                <xsd:element ref="ns4:IN_Archiving_ArchiveId"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e981c3-3e74-458b-9583-f389e4bc4216" elementFormDefault="qualified">
    <xsd:import namespace="http://schemas.microsoft.com/office/2006/documentManagement/types"/>
    <xsd:import namespace="http://schemas.microsoft.com/office/infopath/2007/PartnerControls"/>
    <xsd:element name="IN_DivisionName" ma:index="8" nillable="true" ma:displayName="Division name" ma:default="Brand Norway" ma:internalName="IN_DivisionName">
      <xsd:simpleType>
        <xsd:restriction base="dms:Text">
          <xsd:maxLength value="255"/>
        </xsd:restriction>
      </xsd:simpleType>
    </xsd:element>
    <xsd:element name="IN_DivisionNumber" ma:index="9" nillable="true" ma:displayName="Division number" ma:internalName="IN_DivisionNumber">
      <xsd:simpleType>
        <xsd:restriction base="dms:Text">
          <xsd:maxLength value="255"/>
        </xsd:restriction>
      </xsd:simpleType>
    </xsd:element>
    <xsd:element name="IN_ArchiveCaseNumber" ma:index="10" nillable="true" ma:displayName="Archive case number" ma:internalName="IN_ArchiveCaseNumber">
      <xsd:simpleType>
        <xsd:restriction base="dms:Text">
          <xsd:maxLength value="255"/>
        </xsd:restriction>
      </xsd:simpleType>
    </xsd:element>
    <xsd:element name="IN_ArchiveAccessCode" ma:index="11" nillable="true" ma:displayName="Archive access code" ma:default="UI" ma:internalName="IN_ArchiveAccessCode">
      <xsd:simpleType>
        <xsd:restriction base="dms:Text">
          <xsd:maxLength value="255"/>
        </xsd:restriction>
      </xsd:simpleType>
    </xsd:element>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fd52f1-5c19-4352-a00b-d9c21e944711"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03918563-c33c-4c1d-9189-b9eee4bdb20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2e8883c-5188-4302-a00a-120ef88c78b8" elementFormDefault="qualified">
    <xsd:import namespace="http://schemas.microsoft.com/office/2006/documentManagement/types"/>
    <xsd:import namespace="http://schemas.microsoft.com/office/infopath/2007/PartnerControls"/>
    <xsd:element name="IN_Archiving_DocType" ma:index="17" nillable="true" ma:displayName="Document Type" ma:default="Fundamental Document" ma:format="Dropdown" ma:internalName="IN_Archiving_DocType">
      <xsd:simpleType>
        <xsd:restriction base="dms:Choice">
          <xsd:enumeration value="Report"/>
          <xsd:enumeration value="Article"/>
          <xsd:enumeration value="Presentation"/>
          <xsd:enumeration value="Speech"/>
          <xsd:enumeration value="Fundamental Document"/>
          <xsd:enumeration value="Minutes of Meeting"/>
          <xsd:enumeration value="Other"/>
        </xsd:restriction>
      </xsd:simpleType>
    </xsd:element>
    <xsd:element name="IN_Archiving_ArchiveId" ma:index="21" nillable="true" ma:displayName="Archive Number" ma:description="Case number from ePhorte" ma:indexed="true" ma:internalName="Archive_x0020_Number">
      <xsd:simpleType>
        <xsd:restriction base="dms:Text">
          <xsd:maxLength value="255"/>
        </xsd:restriction>
      </xsd:simpleType>
    </xsd:element>
    <xsd:element name="TaxCatchAll" ma:index="31" nillable="true" ma:displayName="Taxonomy Catch All Column" ma:hidden="true" ma:list="{f26c817f-0045-481c-9a53-54b4720e1a21}" ma:internalName="TaxCatchAll" ma:showField="CatchAllData" ma:web="6ee981c3-3e74-458b-9583-f389e4bc42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F68177-301D-4669-97CF-054EF178122E}">
  <ds:schemaRefs>
    <ds:schemaRef ds:uri="62e8883c-5188-4302-a00a-120ef88c78b8"/>
    <ds:schemaRef ds:uri="6ee981c3-3e74-458b-9583-f389e4bc4216"/>
    <ds:schemaRef ds:uri="9afd52f1-5c19-4352-a00b-d9c21e944711"/>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5DB9F4A4-79F4-4A76-AC63-86758EB10029}">
  <ds:schemaRefs>
    <ds:schemaRef ds:uri="62e8883c-5188-4302-a00a-120ef88c78b8"/>
    <ds:schemaRef ds:uri="6ee981c3-3e74-458b-9583-f389e4bc4216"/>
    <ds:schemaRef ds:uri="9afd52f1-5c19-4352-a00b-d9c21e9447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186A782-74DD-4165-A76E-BB470D4315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PowerPoint_Mal_ENG</Template>
  <Application>Microsoft Office PowerPoint</Application>
  <PresentationFormat>Widescreen</PresentationFormat>
  <Slides>42</Slides>
  <Notes>3</Notes>
  <HiddenSlides>0</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How to use this guidance</vt:lpstr>
      <vt:lpstr>Contents</vt:lpstr>
      <vt:lpstr>PowerPoint Presentation</vt:lpstr>
      <vt:lpstr>PowerPoint Presentation</vt:lpstr>
      <vt:lpstr>1.1 – What is a Circular Economy Business Model?</vt:lpstr>
      <vt:lpstr>What does circular economy mean?</vt:lpstr>
      <vt:lpstr>PowerPoint Presentation</vt:lpstr>
      <vt:lpstr>The Three Essential Parts of a Circular Economy Business Model</vt:lpstr>
      <vt:lpstr>1.2 – A Complete System of Working Parts</vt:lpstr>
      <vt:lpstr>Putting Together All the Parts for a Working System</vt:lpstr>
      <vt:lpstr>A Real-World Example of a Complete CE System</vt:lpstr>
      <vt:lpstr>PowerPoint Presentation</vt:lpstr>
      <vt:lpstr>PowerPoint Presentation</vt:lpstr>
      <vt:lpstr>Making the case for CE in a humanitarian crisis context</vt:lpstr>
      <vt:lpstr>PowerPoint Presentation</vt:lpstr>
      <vt:lpstr>Revenue Generation - Funding Needs, Strategies, and Sources</vt:lpstr>
      <vt:lpstr>CE Revenue Generation – Multiple Needs</vt:lpstr>
      <vt:lpstr>CE Business Model - Key Terms</vt:lpstr>
      <vt:lpstr>PowerPoint Presentation</vt:lpstr>
      <vt:lpstr>Assess Circular Economy Needs and Opportunities in Humanitarian Contexts</vt:lpstr>
      <vt:lpstr>PowerPoint Presentation</vt:lpstr>
      <vt:lpstr>PowerPoint Presentation</vt:lpstr>
      <vt:lpstr>PowerPoint Presentation</vt:lpstr>
      <vt:lpstr>PowerPoint Presentation</vt:lpstr>
      <vt:lpstr>A Range of CE Business Models</vt:lpstr>
      <vt:lpstr>Overview of Five Major CE Business Models</vt:lpstr>
      <vt:lpstr>PowerPoint Presentation</vt:lpstr>
      <vt:lpstr>Understanding the CE Business Model Diagrams</vt:lpstr>
      <vt:lpstr>PowerPoint Presentation</vt:lpstr>
      <vt:lpstr>PowerPoint Presentation</vt:lpstr>
      <vt:lpstr>PowerPoint Presentation</vt:lpstr>
      <vt:lpstr>Identifying Participants in a Collaborative CE Program</vt:lpstr>
      <vt:lpstr>PowerPoint Presentation</vt:lpstr>
      <vt:lpstr>Two Types of Funding Requirements</vt:lpstr>
      <vt:lpstr>Varied Options for Funding Capital Costs</vt:lpstr>
      <vt:lpstr>Varied Options for Ongoing Operational Funding</vt:lpstr>
      <vt:lpstr>PowerPoint Presentation</vt:lpstr>
      <vt:lpstr>Big Picture View of Your CE Business Model</vt:lpstr>
      <vt:lpstr>How to Draw a Picture of Your CE Business Model</vt:lpstr>
      <vt:lpstr>A sample CE business model diagram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Dominica Eva Rosenlund</dc:creator>
  <cp:revision>14</cp:revision>
  <dcterms:created xsi:type="dcterms:W3CDTF">2025-02-12T11:48:43Z</dcterms:created>
  <dcterms:modified xsi:type="dcterms:W3CDTF">2025-03-09T07:32:47Z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cba7332-1be0-430e-aa19-ed0aa2128bff_Enabled">
    <vt:lpwstr>true</vt:lpwstr>
  </property>
  <property fmtid="{D5CDD505-2E9C-101B-9397-08002B2CF9AE}" pid="3" name="MSIP_Label_bcba7332-1be0-430e-aa19-ed0aa2128bff_SetDate">
    <vt:lpwstr>2025-02-12T13:07:06Z</vt:lpwstr>
  </property>
  <property fmtid="{D5CDD505-2E9C-101B-9397-08002B2CF9AE}" pid="4" name="MSIP_Label_bcba7332-1be0-430e-aa19-ed0aa2128bff_Method">
    <vt:lpwstr>Standard</vt:lpwstr>
  </property>
  <property fmtid="{D5CDD505-2E9C-101B-9397-08002B2CF9AE}" pid="5" name="MSIP_Label_bcba7332-1be0-430e-aa19-ed0aa2128bff_Name">
    <vt:lpwstr>Internal</vt:lpwstr>
  </property>
  <property fmtid="{D5CDD505-2E9C-101B-9397-08002B2CF9AE}" pid="6" name="MSIP_Label_bcba7332-1be0-430e-aa19-ed0aa2128bff_SiteId">
    <vt:lpwstr>c39d49f7-9eed-4307-b032-bb28f3cf9d79</vt:lpwstr>
  </property>
  <property fmtid="{D5CDD505-2E9C-101B-9397-08002B2CF9AE}" pid="7" name="MSIP_Label_bcba7332-1be0-430e-aa19-ed0aa2128bff_ActionId">
    <vt:lpwstr>ed200fc9-c50e-41d1-bc98-934b83ef52b7</vt:lpwstr>
  </property>
  <property fmtid="{D5CDD505-2E9C-101B-9397-08002B2CF9AE}" pid="8" name="MSIP_Label_bcba7332-1be0-430e-aa19-ed0aa2128bff_ContentBits">
    <vt:lpwstr>0</vt:lpwstr>
  </property>
  <property fmtid="{D5CDD505-2E9C-101B-9397-08002B2CF9AE}" pid="9" name="ContentTypeId">
    <vt:lpwstr>0x010100A985430B3FFFA94E83F7932E1DE93B77</vt:lpwstr>
  </property>
  <property fmtid="{D5CDD505-2E9C-101B-9397-08002B2CF9AE}" pid="10" name="MediaServiceImageTags">
    <vt:lpwstr/>
  </property>
</Properties>
</file>