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28E83A-1E64-4A14-9C04-62F78A12E11B}" v="1" dt="2026-03-05T06:32:42.8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57" autoAdjust="0"/>
    <p:restoredTop sz="94630"/>
  </p:normalViewPr>
  <p:slideViewPr>
    <p:cSldViewPr snapToGrid="0">
      <p:cViewPr varScale="1">
        <p:scale>
          <a:sx n="72" d="100"/>
          <a:sy n="72" d="100"/>
        </p:scale>
        <p:origin x="216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Masboungi" userId="184e8441-f15b-42a2-982b-6d8ccb2aa2aa" providerId="ADAL" clId="{E8BAF79F-84B2-4080-B13D-AB7BF0058D2D}"/>
    <pc:docChg chg="custSel modSld">
      <pc:chgData name="Caroline Masboungi" userId="184e8441-f15b-42a2-982b-6d8ccb2aa2aa" providerId="ADAL" clId="{E8BAF79F-84B2-4080-B13D-AB7BF0058D2D}" dt="2026-03-05T06:32:42.818" v="1" actId="931"/>
      <pc:docMkLst>
        <pc:docMk/>
      </pc:docMkLst>
      <pc:sldChg chg="addSp delSp modSp mod">
        <pc:chgData name="Caroline Masboungi" userId="184e8441-f15b-42a2-982b-6d8ccb2aa2aa" providerId="ADAL" clId="{E8BAF79F-84B2-4080-B13D-AB7BF0058D2D}" dt="2026-03-05T06:32:42.818" v="1" actId="931"/>
        <pc:sldMkLst>
          <pc:docMk/>
          <pc:sldMk cId="2172731398" sldId="264"/>
        </pc:sldMkLst>
        <pc:picChg chg="del">
          <ac:chgData name="Caroline Masboungi" userId="184e8441-f15b-42a2-982b-6d8ccb2aa2aa" providerId="ADAL" clId="{E8BAF79F-84B2-4080-B13D-AB7BF0058D2D}" dt="2026-03-05T06:31:12.611" v="0" actId="478"/>
          <ac:picMkLst>
            <pc:docMk/>
            <pc:sldMk cId="2172731398" sldId="264"/>
            <ac:picMk id="3" creationId="{0471FBDF-A43F-3BEE-E016-985E500F3343}"/>
          </ac:picMkLst>
        </pc:picChg>
        <pc:picChg chg="add mod">
          <ac:chgData name="Caroline Masboungi" userId="184e8441-f15b-42a2-982b-6d8ccb2aa2aa" providerId="ADAL" clId="{E8BAF79F-84B2-4080-B13D-AB7BF0058D2D}" dt="2026-03-05T06:32:42.818" v="1" actId="931"/>
          <ac:picMkLst>
            <pc:docMk/>
            <pc:sldMk cId="2172731398" sldId="264"/>
            <ac:picMk id="4" creationId="{156D1468-C304-5637-6C1C-EA7D1C2202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E3DBE-20CB-93E7-82AF-0512E7E53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B19A29-10E8-5C33-0EAB-4D8794F5B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30B8F-50E7-09E2-2793-D77909C62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5A57F-7BA8-CA15-8D0E-A54BD4B4D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82D78-3C45-C15A-A6E2-97BCB0E33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01E3F-B4D4-9D12-D1AD-3FF824980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561F5-E56E-E69C-0617-96E41B32E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C4AA6-3E2B-A932-E8C1-D03ED5706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B0332-7897-5163-9CBE-80E599F2B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2DDBC-F52B-F3B2-3D4C-DD131B5F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5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A249D-AC39-41FB-9D40-CF4A21B1F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AF59F-A7B4-0504-D941-93B059ACF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73742-3835-15C7-2DD9-ABF8B10D1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4AEBE-A5CE-39EB-B310-74EDB8552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BA700-6456-E48C-CDC9-ED8556ACE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5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D21E0-8214-15AB-BF88-01DC52987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1CE5E-AF03-2F3B-E32A-DE41A67FE6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E2412-02C6-6886-A26F-6A57D3F2F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9E1A0E-2786-1862-A33E-78F22E8C3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6B8C8-7BDB-B0B7-A4BC-601142970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ECB98-B993-A29D-779A-178952309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0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F1BD-C300-0E6F-FD85-AE3C0DB1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58072-B99F-5801-E235-C8E969B6A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0203F-E98C-1B7F-4AD4-8CBC1A37B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A8E78-E876-C5B3-78A9-41B83CB0D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05DFB9-23A3-96F3-09CD-5E4B825502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D7875A-9726-7340-E49F-3B2712774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6796A-568A-6505-2180-76D0416B3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EF41B6-652A-25B3-123E-A2654C5FA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72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6901C-D31F-0725-BE3F-B2927BA63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05E48-6B2B-E697-CDAF-0D7EB5832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5075E-94DA-8789-0784-7E64E34D0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EF38A-A953-B998-C224-A73F7D6D4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7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E836C2-D390-8BB6-60D0-9491F824E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C2EF8E-F857-6254-02A8-C07626F89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AD091-4B08-3913-5887-A4FF5E502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36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0C11A-E6AB-72F5-B51C-9C4C53AE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2CB39-9BFC-6BA7-A449-0E92C4D1F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25B58-6EDA-FA14-3FBE-EF92F6DB1B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33A68-AF27-9070-5DE9-06EE9E5BF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9818B-7EA5-A5A1-AACF-F36623E9E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C5B12-7019-81F2-2BC8-4365FBBA2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61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99AA-CAE9-3028-E2EA-D0D4158D9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286B8-E482-01D5-BAB9-FF80617D35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2E758-A540-B215-2C9D-1262119F4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6ECD3-1521-76C0-0980-CF53511C8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1A4-E6EF-AF1F-C4CE-072F34B0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3455F-85D0-95E9-CAF9-821B57EC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6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A8CBC-5B9A-EEC2-FC6B-73EE407D4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8AE50-6F7D-AFD8-1249-72E9AC3FE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8DC86-DE5B-4B72-6CE1-B2C41E931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44D-7D73-F63F-013D-3406EFDA6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59B38-F8AE-4CFA-7823-5C529271F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8B5EBC-1D0D-7D25-DA29-AC6717DC5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81457-8C29-22E2-D1E6-DB5EEA4AA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0D894-0D4C-647A-7ABE-3C9B4D037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A5467-C6A7-0CFB-92AB-C88EDAE08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5FEC4-DE0E-57F2-0107-BF260FB7B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04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865E85-7EBE-5745-97B6-2DCC8C7B2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6B10B-B44C-E1B5-6CAE-BC80DD38C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35FDF-2029-49D9-8BFB-E96F7C1174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6ECB76-89E1-4A27-80A0-530BC3922132}" type="datetimeFigureOut">
              <a:rPr lang="en-US" smtClean="0"/>
              <a:t>3/30/26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6B62B-97D1-813C-BE65-662114A84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C26D8-A136-456F-A660-5462D245D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A72FDD-995B-41A5-8631-A6C23C905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0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CA2771-B678-CDBF-EC11-D0134D65C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942" y="-34065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1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DDDA4-EA79-5CFD-C313-97978C2A4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D9494E-130A-8903-DEF5-CF16D0D9D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4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18145-F8F0-C0CA-E23C-FD7C31CA2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F64FE-5007-D518-B0CD-38733C82E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12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F9C76-9FC7-F86C-E45F-0995F3449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168E7F-1F4E-2309-E09C-58B1FB7DE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3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4192A-14E5-D89C-B089-E9F81418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61EE5-B9E0-0901-4C80-A1DEE5502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13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E9614-0111-B097-19A2-ED7FDA8FD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8E09A6-13FD-22BA-8683-F974BD710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8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31A3F-F8D3-9440-44CB-9C8DA789B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C40B43-4BB5-2501-E0C6-BDAFE86A1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45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2D752-4DBF-BD76-24C0-682B0E12E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3D6AC8-4F4D-24A8-743D-44868AA58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81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F5B53-E21E-7590-0844-37A19D094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1468-C304-5637-6C1C-EA7D1C220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3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1B078-C462-41F9-8C06-F0E8C11B3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F5AA31-2F80-B9DB-BF3B-B78F110A7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76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ICEF Document" ma:contentTypeID="0x0101009BA85F8052A6DA4FA3E31FF9F74C69700019CD11ED6AF7754C9EA99EE5982C1140" ma:contentTypeVersion="34" ma:contentTypeDescription="" ma:contentTypeScope="" ma:versionID="64b8ec012eefc090eea1f5620dd8d3d4">
  <xsd:schema xmlns:xsd="http://www.w3.org/2001/XMLSchema" xmlns:xs="http://www.w3.org/2001/XMLSchema" xmlns:p="http://schemas.microsoft.com/office/2006/metadata/properties" xmlns:ns1="http://schemas.microsoft.com/sharepoint/v3" xmlns:ns2="ca283e0b-db31-4043-a2ef-b80661bf084a" xmlns:ns3="http://schemas.microsoft.com/sharepoint.v3" xmlns:ns4="7126795c-14d4-46c8-ad81-e84cc3fd60fb" xmlns:ns5="f0e2617a-33b5-47bf-adc9-2fd98238f6ca" xmlns:ns6="http://schemas.microsoft.com/sharepoint/v4" targetNamespace="http://schemas.microsoft.com/office/2006/metadata/properties" ma:root="true" ma:fieldsID="42cbe549d80c476a04f7fa4d1cbc5e42" ns1:_="" ns2:_="" ns3:_="" ns4:_="" ns5:_="" ns6:_="">
    <xsd:import namespace="http://schemas.microsoft.com/sharepoint/v3"/>
    <xsd:import namespace="ca283e0b-db31-4043-a2ef-b80661bf084a"/>
    <xsd:import namespace="http://schemas.microsoft.com/sharepoint.v3"/>
    <xsd:import namespace="7126795c-14d4-46c8-ad81-e84cc3fd60fb"/>
    <xsd:import namespace="f0e2617a-33b5-47bf-adc9-2fd98238f6ca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WrittenBy" minOccurs="0"/>
                <xsd:element ref="ns2:ContentLanguage" minOccurs="0"/>
                <xsd:element ref="ns3:CategoryDescription" minOccurs="0"/>
                <xsd:element ref="ns2:RecipientsEmail" minOccurs="0"/>
                <xsd:element ref="ns2:SenderEmail" minOccurs="0"/>
                <xsd:element ref="ns2:DateTransmittedEmail" minOccurs="0"/>
                <xsd:element ref="ns2:k8c968e8c72a4eda96b7e8fdbe192be2" minOccurs="0"/>
                <xsd:element ref="ns2:ga975397408f43e4b84ec8e5a598e523" minOccurs="0"/>
                <xsd:element ref="ns2:mda26ace941f4791a7314a339fee829c" minOccurs="0"/>
                <xsd:element ref="ns2:TaxCatchAllLabel" minOccurs="0"/>
                <xsd:element ref="ns2:TaxCatchAll" minOccurs="0"/>
                <xsd:element ref="ns2:h6a71f3e574e4344bc34f3fc9dd20054" minOccurs="0"/>
                <xsd:element ref="ns2:ContentStatus" minOccurs="0"/>
                <xsd:element ref="ns2:j169e817e0ee4eb8974e6fc4a2762909" minOccurs="0"/>
                <xsd:element ref="ns2:j048a4f9aaad4a8990a1d5e5f53cb451" minOccurs="0"/>
                <xsd:element ref="ns5:MediaServiceMetadata" minOccurs="0"/>
                <xsd:element ref="ns5:MediaServiceFastMetadata" minOccurs="0"/>
                <xsd:element ref="ns4:SharedWithUsers" minOccurs="0"/>
                <xsd:element ref="ns4:SharedWithDetails" minOccurs="0"/>
                <xsd:element ref="ns5:MediaServiceAutoKeyPoints" minOccurs="0"/>
                <xsd:element ref="ns5:MediaServiceKeyPoints" minOccurs="0"/>
                <xsd:element ref="ns5:MediaServiceAutoTags" minOccurs="0"/>
                <xsd:element ref="ns5:MediaServiceOCR" minOccurs="0"/>
                <xsd:element ref="ns5:MediaServiceGenerationTime" minOccurs="0"/>
                <xsd:element ref="ns5:MediaServiceEventHashCode" minOccurs="0"/>
                <xsd:element ref="ns5:MediaServiceDateTaken" minOccurs="0"/>
                <xsd:element ref="ns5:MediaServiceLocation" minOccurs="0"/>
                <xsd:element ref="ns6:IconOverlay" minOccurs="0"/>
                <xsd:element ref="ns1:_vti_ItemHoldRecordStatus" minOccurs="0"/>
                <xsd:element ref="ns1:_vti_ItemDeclaredRecord" minOccurs="0"/>
                <xsd:element ref="ns4:TaxKeywordTaxHTField" minOccurs="0"/>
                <xsd:element ref="ns4:_dlc_DocId" minOccurs="0"/>
                <xsd:element ref="ns4:_dlc_DocIdUrl" minOccurs="0"/>
                <xsd:element ref="ns4:_dlc_DocIdPersistId" minOccurs="0"/>
                <xsd:element ref="ns4:SemaphoreItemMetadata" minOccurs="0"/>
                <xsd:element ref="ns5:MediaLengthInSeconds" minOccurs="0"/>
                <xsd:element ref="ns5:lcf76f155ced4ddcb4097134ff3c332f" minOccurs="0"/>
                <xsd:element ref="ns5:MediaServiceObjectDetectorVersions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HoldRecordStatus" ma:index="44" nillable="true" ma:displayName="Hold and Record Status" ma:decimals="0" ma:description="" ma:hidden="true" ma:indexed="true" ma:internalName="_vti_ItemHoldRecordStatus" ma:readOnly="true">
      <xsd:simpleType>
        <xsd:restriction base="dms:Unknown"/>
      </xsd:simpleType>
    </xsd:element>
    <xsd:element name="_vti_ItemDeclaredRecord" ma:index="45" nillable="true" ma:displayName="Declared Record" ma:hidden="true" ma:internalName="_vti_ItemDeclaredRecord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283e0b-db31-4043-a2ef-b80661bf084a" elementFormDefault="qualified">
    <xsd:import namespace="http://schemas.microsoft.com/office/2006/documentManagement/types"/>
    <xsd:import namespace="http://schemas.microsoft.com/office/infopath/2007/PartnerControls"/>
    <xsd:element name="WrittenBy" ma:index="3" nillable="true" ma:displayName="Written By" ma:description="‘Written By’ is auto-completed with the name of the uploader, but can be edited if you are uploading on behalf of someone else." ma:list="UserInfo" ma:SharePointGroup="0" ma:internalName="WrittenBy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Language" ma:index="4" nillable="true" ma:displayName="Content Language *" ma:default="English" ma:format="RadioButtons" ma:indexed="true" ma:internalName="ContentLanguage">
      <xsd:simpleType>
        <xsd:restriction base="dms:Choice">
          <xsd:enumeration value="English"/>
          <xsd:enumeration value="French"/>
          <xsd:enumeration value="Spanish"/>
          <xsd:enumeration value="Russian"/>
          <xsd:enumeration value="Chinese"/>
          <xsd:enumeration value="Arabic"/>
          <xsd:enumeration value="other"/>
        </xsd:restriction>
      </xsd:simpleType>
    </xsd:element>
    <xsd:element name="RecipientsEmail" ma:index="9" nillable="true" ma:displayName="Recipients (email)" ma:hidden="true" ma:internalName="RecipientsEmail" ma:readOnly="false">
      <xsd:simpleType>
        <xsd:restriction base="dms:Text">
          <xsd:maxLength value="255"/>
        </xsd:restriction>
      </xsd:simpleType>
    </xsd:element>
    <xsd:element name="SenderEmail" ma:index="10" nillable="true" ma:displayName="Sender (email)" ma:hidden="true" ma:internalName="SenderEmail" ma:readOnly="false">
      <xsd:simpleType>
        <xsd:restriction base="dms:Text">
          <xsd:maxLength value="255"/>
        </xsd:restriction>
      </xsd:simpleType>
    </xsd:element>
    <xsd:element name="DateTransmittedEmail" ma:index="11" nillable="true" ma:displayName="Date transmitted (email)" ma:format="DateTime" ma:hidden="true" ma:internalName="DateTransmittedEmail" ma:readOnly="false">
      <xsd:simpleType>
        <xsd:restriction base="dms:DateTime"/>
      </xsd:simpleType>
    </xsd:element>
    <xsd:element name="k8c968e8c72a4eda96b7e8fdbe192be2" ma:index="12" nillable="true" ma:taxonomy="true" ma:internalName="k8c968e8c72a4eda96b7e8fdbe192be2" ma:taxonomyFieldName="GeographicScope" ma:displayName="Geographic Scope" ma:default="" ma:fieldId="{48c968e8-c72a-4eda-96b7-e8fdbe192be2}" ma:taxonomyMulti="true" ma:sspId="73f51738-d318-4883-9d64-4f0bd0ccc55e" ma:termSetId="0a00fedf-defc-4fe3-a3bf-9929b29a638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a975397408f43e4b84ec8e5a598e523" ma:index="16" nillable="true" ma:taxonomy="true" ma:internalName="ga975397408f43e4b84ec8e5a598e523" ma:taxonomyFieldName="OfficeDivision" ma:displayName="Office/Division *" ma:default="3;#Programme Division-456D|b599cc08-53d0-4ecf-afce-40bdcdf910e2" ma:fieldId="{0a975397-408f-43e4-b84e-c8e5a598e523}" ma:sspId="73f51738-d318-4883-9d64-4f0bd0ccc55e" ma:termSetId="1761a25e-44f4-4213-964a-f96c515e12c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da26ace941f4791a7314a339fee829c" ma:index="17" nillable="true" ma:taxonomy="true" ma:internalName="mda26ace941f4791a7314a339fee829c" ma:taxonomyFieldName="DocumentType" ma:displayName="Document Type *" ma:indexed="true" ma:default="" ma:fieldId="{6da26ace-941f-4791-a731-4a339fee829c}" ma:sspId="73f51738-d318-4883-9d64-4f0bd0ccc55e" ma:termSetId="f93b6877-8902-4378-8587-5ec85f36ead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18" nillable="true" ma:displayName="Taxonomy Catch All Column1" ma:hidden="true" ma:list="{a776b0ab-29e5-4203-b116-b8e457ac06d9}" ma:internalName="TaxCatchAllLabel" ma:readOnly="true" ma:showField="CatchAllDataLabel" ma:web="7126795c-14d4-46c8-ad81-e84cc3fd60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2" nillable="true" ma:displayName="Taxonomy Catch All Column" ma:hidden="true" ma:list="{a776b0ab-29e5-4203-b116-b8e457ac06d9}" ma:internalName="TaxCatchAll" ma:showField="CatchAllData" ma:web="7126795c-14d4-46c8-ad81-e84cc3fd60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6a71f3e574e4344bc34f3fc9dd20054" ma:index="23" nillable="true" ma:taxonomy="true" ma:internalName="h6a71f3e574e4344bc34f3fc9dd20054" ma:taxonomyFieldName="Topic" ma:displayName="Topic *" ma:default="" ma:fieldId="{16a71f3e-574e-4344-bc34-f3fc9dd20054}" ma:taxonomyMulti="true" ma:sspId="73f51738-d318-4883-9d64-4f0bd0ccc55e" ma:termSetId="9561e0e6-71cf-4f3c-87c3-08a6b5d907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ntStatus" ma:index="25" nillable="true" ma:displayName="Content Status" ma:description="Optional column to indicate document status: no status, draft, final or expired.​" ma:format="RadioButtons" ma:internalName="ContentStatus">
      <xsd:simpleType>
        <xsd:restriction base="dms:Choice">
          <xsd:enumeration value="­"/>
          <xsd:enumeration value="Draft"/>
          <xsd:enumeration value="Final"/>
          <xsd:enumeration value="Expired"/>
        </xsd:restriction>
      </xsd:simpleType>
    </xsd:element>
    <xsd:element name="j169e817e0ee4eb8974e6fc4a2762909" ma:index="26" nillable="true" ma:taxonomy="true" ma:internalName="j169e817e0ee4eb8974e6fc4a2762909" ma:taxonomyFieldName="CriticalForLongTermRetention" ma:displayName="Critical for long-term retention?" ma:default="" ma:fieldId="{3169e817-e0ee-4eb8-974e-6fc4a2762909}" ma:sspId="73f51738-d318-4883-9d64-4f0bd0ccc55e" ma:termSetId="59f85175-3dbf-4592-9c1d-453af9da4e8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048a4f9aaad4a8990a1d5e5f53cb451" ma:index="28" nillable="true" ma:taxonomy="true" ma:internalName="j048a4f9aaad4a8990a1d5e5f53cb451" ma:taxonomyFieldName="SystemDTAC" ma:displayName="System-DT-AC" ma:default="" ma:fieldId="{3048a4f9-aaad-4a89-90a1-d5e5f53cb451}" ma:sspId="73f51738-d318-4883-9d64-4f0bd0ccc55e" ma:termSetId="1e3381f3-a35f-499a-9a3c-017e5423e02a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internalName="CategoryDescription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6795c-14d4-46c8-ad81-e84cc3fd60fb" elementFormDefault="qualified">
    <xsd:import namespace="http://schemas.microsoft.com/office/2006/documentManagement/types"/>
    <xsd:import namespace="http://schemas.microsoft.com/office/infopath/2007/PartnerControls"/>
    <xsd:element name="SharedWithUsers" ma:index="3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46" nillable="true" ma:taxonomy="true" ma:internalName="TaxKeywordTaxHTField" ma:taxonomyFieldName="TaxKeyword" ma:displayName="Enterprise Keywords" ma:fieldId="{23f27201-bee3-471e-b2e7-b64fd8b7ca38}" ma:taxonomyMulti="true" ma:sspId="73f51738-d318-4883-9d64-4f0bd0ccc55e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4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emaphoreItemMetadata" ma:index="50" nillable="true" ma:displayName="Semaphore Status" ma:hidden="true" ma:internalName="SemaphoreItemMetadata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e2617a-33b5-47bf-adc9-2fd98238f6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7" nillable="true" ma:displayName="Tags" ma:internalName="MediaServiceAutoTags" ma:readOnly="true">
      <xsd:simpleType>
        <xsd:restriction base="dms:Text"/>
      </xsd:simpleType>
    </xsd:element>
    <xsd:element name="MediaServiceOCR" ma:index="3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42" nillable="true" ma:displayName="Location" ma:internalName="MediaServiceLocation" ma:readOnly="true">
      <xsd:simpleType>
        <xsd:restriction base="dms:Text"/>
      </xsd:simpleType>
    </xsd:element>
    <xsd:element name="MediaLengthInSeconds" ma:index="5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53" nillable="true" ma:taxonomy="true" ma:internalName="lcf76f155ced4ddcb4097134ff3c332f" ma:taxonomyFieldName="MediaServiceImageTags" ma:displayName="Image Tags" ma:readOnly="false" ma:fieldId="{5cf76f15-5ced-4ddc-b409-7134ff3c332f}" ma:taxonomyMulti="true" ma:sspId="73f51738-d318-4883-9d64-4f0bd0ccc5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5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43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maphoreItemMetadata xmlns="7126795c-14d4-46c8-ad81-e84cc3fd60fb" xsi:nil="true"/>
    <TaxCatchAll xmlns="ca283e0b-db31-4043-a2ef-b80661bf084a">
      <Value>3</Value>
    </TaxCatchAll>
    <ga975397408f43e4b84ec8e5a598e523 xmlns="ca283e0b-db31-4043-a2ef-b80661bf084a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Programme Division-456D</TermName>
          <TermId xmlns="http://schemas.microsoft.com/office/infopath/2007/PartnerControls">b599cc08-53d0-4ecf-afce-40bdcdf910e2</TermId>
        </TermInfo>
      </Terms>
    </ga975397408f43e4b84ec8e5a598e523>
    <k8c968e8c72a4eda96b7e8fdbe192be2 xmlns="ca283e0b-db31-4043-a2ef-b80661bf084a">
      <Terms xmlns="http://schemas.microsoft.com/office/infopath/2007/PartnerControls"/>
    </k8c968e8c72a4eda96b7e8fdbe192be2>
    <j169e817e0ee4eb8974e6fc4a2762909 xmlns="ca283e0b-db31-4043-a2ef-b80661bf084a">
      <Terms xmlns="http://schemas.microsoft.com/office/infopath/2007/PartnerControls"/>
    </j169e817e0ee4eb8974e6fc4a2762909>
    <DateTransmittedEmail xmlns="ca283e0b-db31-4043-a2ef-b80661bf084a" xsi:nil="true"/>
    <ContentStatus xmlns="ca283e0b-db31-4043-a2ef-b80661bf084a" xsi:nil="true"/>
    <SenderEmail xmlns="ca283e0b-db31-4043-a2ef-b80661bf084a" xsi:nil="true"/>
    <IconOverlay xmlns="http://schemas.microsoft.com/sharepoint/v4" xsi:nil="true"/>
    <ContentLanguage xmlns="ca283e0b-db31-4043-a2ef-b80661bf084a">English</ContentLanguage>
    <j048a4f9aaad4a8990a1d5e5f53cb451 xmlns="ca283e0b-db31-4043-a2ef-b80661bf084a">
      <Terms xmlns="http://schemas.microsoft.com/office/infopath/2007/PartnerControls"/>
    </j048a4f9aaad4a8990a1d5e5f53cb451>
    <h6a71f3e574e4344bc34f3fc9dd20054 xmlns="ca283e0b-db31-4043-a2ef-b80661bf084a">
      <Terms xmlns="http://schemas.microsoft.com/office/infopath/2007/PartnerControls"/>
    </h6a71f3e574e4344bc34f3fc9dd20054>
    <CategoryDescription xmlns="http://schemas.microsoft.com/sharepoint.v3" xsi:nil="true"/>
    <lcf76f155ced4ddcb4097134ff3c332f xmlns="f0e2617a-33b5-47bf-adc9-2fd98238f6ca">
      <Terms xmlns="http://schemas.microsoft.com/office/infopath/2007/PartnerControls"/>
    </lcf76f155ced4ddcb4097134ff3c332f>
    <RecipientsEmail xmlns="ca283e0b-db31-4043-a2ef-b80661bf084a" xsi:nil="true"/>
    <mda26ace941f4791a7314a339fee829c xmlns="ca283e0b-db31-4043-a2ef-b80661bf084a">
      <Terms xmlns="http://schemas.microsoft.com/office/infopath/2007/PartnerControls"/>
    </mda26ace941f4791a7314a339fee829c>
    <TaxKeywordTaxHTField xmlns="7126795c-14d4-46c8-ad81-e84cc3fd60fb">
      <Terms xmlns="http://schemas.microsoft.com/office/infopath/2007/PartnerControls"/>
    </TaxKeywordTaxHTField>
    <WrittenBy xmlns="ca283e0b-db31-4043-a2ef-b80661bf084a">
      <UserInfo>
        <DisplayName/>
        <AccountId xsi:nil="true"/>
        <AccountType/>
      </UserInfo>
    </WrittenBy>
    <_dlc_DocId xmlns="7126795c-14d4-46c8-ad81-e84cc3fd60fb">5C76HPVJ77RN-599236510-64962</_dlc_DocId>
    <_dlc_DocIdUrl xmlns="7126795c-14d4-46c8-ad81-e84cc3fd60fb">
      <Url>https://unicef.sharepoint.com/teams/PD-GBViE/_layouts/15/DocIdRedir.aspx?ID=5C76HPVJ77RN-599236510-64962</Url>
      <Description>5C76HPVJ77RN-599236510-64962</Description>
    </_dlc_DocIdUrl>
  </documentManagement>
</p:properties>
</file>

<file path=customXml/item4.xml><?xml version="1.0" encoding="utf-8"?>
<?mso-contentType ?>
<SharedContentType xmlns="Microsoft.SharePoint.Taxonomy.ContentTypeSync" SourceId="73f51738-d318-4883-9d64-4f0bd0ccc55e" ContentTypeId="0x0101009BA85F8052A6DA4FA3E31FF9F74C6970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E6E924-962E-4BAF-AB37-06940A4696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a283e0b-db31-4043-a2ef-b80661bf084a"/>
    <ds:schemaRef ds:uri="http://schemas.microsoft.com/sharepoint.v3"/>
    <ds:schemaRef ds:uri="7126795c-14d4-46c8-ad81-e84cc3fd60fb"/>
    <ds:schemaRef ds:uri="f0e2617a-33b5-47bf-adc9-2fd98238f6ca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CDC1A7-51D4-45CE-9829-DB16D66B5B01}">
  <ds:schemaRefs>
    <ds:schemaRef ds:uri="http://schemas.microsoft.com/office/2006/metadata/customXsn"/>
  </ds:schemaRefs>
</ds:datastoreItem>
</file>

<file path=customXml/itemProps3.xml><?xml version="1.0" encoding="utf-8"?>
<ds:datastoreItem xmlns:ds="http://schemas.openxmlformats.org/officeDocument/2006/customXml" ds:itemID="{D91B2CA9-1B2D-4D35-9DC6-74B903F9C986}">
  <ds:schemaRefs>
    <ds:schemaRef ds:uri="http://schemas.microsoft.com/office/2006/metadata/properties"/>
    <ds:schemaRef ds:uri="http://schemas.microsoft.com/office/infopath/2007/PartnerControls"/>
    <ds:schemaRef ds:uri="7126795c-14d4-46c8-ad81-e84cc3fd60fb"/>
    <ds:schemaRef ds:uri="ca283e0b-db31-4043-a2ef-b80661bf084a"/>
    <ds:schemaRef ds:uri="http://schemas.microsoft.com/sharepoint/v4"/>
    <ds:schemaRef ds:uri="http://schemas.microsoft.com/sharepoint.v3"/>
    <ds:schemaRef ds:uri="f0e2617a-33b5-47bf-adc9-2fd98238f6ca"/>
  </ds:schemaRefs>
</ds:datastoreItem>
</file>

<file path=customXml/itemProps4.xml><?xml version="1.0" encoding="utf-8"?>
<ds:datastoreItem xmlns:ds="http://schemas.openxmlformats.org/officeDocument/2006/customXml" ds:itemID="{76A85976-79AF-4DB8-99BD-9214A1647B85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7AE51758-AA6D-4406-863E-0DB4E2F5DF8A}">
  <ds:schemaRefs>
    <ds:schemaRef ds:uri="http://schemas.microsoft.com/sharepoint/events"/>
  </ds:schemaRefs>
</ds:datastoreItem>
</file>

<file path=customXml/itemProps6.xml><?xml version="1.0" encoding="utf-8"?>
<ds:datastoreItem xmlns:ds="http://schemas.openxmlformats.org/officeDocument/2006/customXml" ds:itemID="{DABD7BFA-80E9-4923-88C4-D8944C11F8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Macintosh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UNICEF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Masboungi</dc:creator>
  <cp:lastModifiedBy>Naserian Saruni</cp:lastModifiedBy>
  <cp:revision>2</cp:revision>
  <dcterms:created xsi:type="dcterms:W3CDTF">2026-03-05T06:24:02Z</dcterms:created>
  <dcterms:modified xsi:type="dcterms:W3CDTF">2026-03-30T05:41:23Z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0x0101009BA85F8052A6DA4FA3E31FF9F74C69700019CD11ED6AF7754C9EA99EE5982C1140</vt:lpwstr>
  </property>
  <property fmtid="{D5CDD505-2E9C-101B-9397-08002B2CF9AE}" pid="3" name="OfficeDivision">
    <vt:i4>3</vt:i4>
  </property>
  <property fmtid="{D5CDD505-2E9C-101B-9397-08002B2CF9AE}" pid="4" name="_dlc_DocIdItemGuid">
    <vt:lpwstr>26c1cf68-089a-4aa7-bc13-1e1b641fb353</vt:lpwstr>
  </property>
</Properties>
</file>