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5" r:id="rId4"/>
    <p:sldMasterId id="2147483691" r:id="rId5"/>
    <p:sldMasterId id="2147483692" r:id="rId6"/>
    <p:sldMasterId id="2147483714" r:id="rId7"/>
    <p:sldMasterId id="2147483716" r:id="rId8"/>
  </p:sldMasterIdLst>
  <p:notesMasterIdLst>
    <p:notesMasterId r:id="rId19"/>
  </p:notesMasterIdLst>
  <p:handoutMasterIdLst>
    <p:handoutMasterId r:id="rId20"/>
  </p:handoutMasterIdLst>
  <p:sldIdLst>
    <p:sldId id="385" r:id="rId9"/>
    <p:sldId id="384" r:id="rId10"/>
    <p:sldId id="383" r:id="rId11"/>
    <p:sldId id="381" r:id="rId12"/>
    <p:sldId id="301" r:id="rId13"/>
    <p:sldId id="389" r:id="rId14"/>
    <p:sldId id="393" r:id="rId15"/>
    <p:sldId id="390" r:id="rId16"/>
    <p:sldId id="391" r:id="rId17"/>
    <p:sldId id="386" r:id="rId18"/>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s" id="{E8292662-CC42-6649-8D63-1371724B77FF}">
          <p14:sldIdLst>
            <p14:sldId id="385"/>
            <p14:sldId id="384"/>
            <p14:sldId id="383"/>
            <p14:sldId id="381"/>
            <p14:sldId id="301"/>
            <p14:sldId id="389"/>
            <p14:sldId id="393"/>
            <p14:sldId id="390"/>
            <p14:sldId id="391"/>
            <p14:sldId id="386"/>
          </p14:sldIdLst>
        </p14:section>
        <p14:section name="Pages - Photo + Text" id="{793E4616-E71F-9A4E-B9E4-7D4F839D552C}">
          <p14:sldIdLst/>
        </p14:section>
        <p14:section name="Pages Only Text" id="{928E17FD-B672-A34D-8639-4A59CFBF953C}">
          <p14:sldIdLst/>
        </p14:section>
        <p14:section name="Map" id="{692B6122-0495-7949-8781-040502CB35D9}">
          <p14:sldIdLst/>
        </p14:section>
        <p14:section name="Charts" id="{8DEA93DF-0BE4-1544-AF2B-365D80BB1F2B}">
          <p14:sldIdLst/>
        </p14:section>
        <p14:section name="Tables" id="{9D7E1A4C-E124-8B4B-8212-0A26FC853F34}">
          <p14:sldIdLst/>
        </p14:section>
        <p14:section name="Closing" id="{6E760C69-7A70-C647-95AE-5302476424B3}">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2A0"/>
    <a:srgbClr val="CC6600"/>
    <a:srgbClr val="16743A"/>
    <a:srgbClr val="000000"/>
    <a:srgbClr val="FF9900"/>
    <a:srgbClr val="F9F9FB"/>
    <a:srgbClr val="B3C2E3"/>
    <a:srgbClr val="91AAD9"/>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85749" autoAdjust="0"/>
  </p:normalViewPr>
  <p:slideViewPr>
    <p:cSldViewPr snapToGrid="0">
      <p:cViewPr varScale="1">
        <p:scale>
          <a:sx n="91" d="100"/>
          <a:sy n="91" d="100"/>
        </p:scale>
        <p:origin x="1224" y="84"/>
      </p:cViewPr>
      <p:guideLst>
        <p:guide orient="horz" pos="2160"/>
        <p:guide pos="3840"/>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959BC3-9FD2-EA4F-B606-513566566D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0C701E2-850D-1645-B017-237E5AEA27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C77EB0D-43C1-6447-A65E-80F01902CF2C}" type="datetimeFigureOut">
              <a:t>2/24/2026</a:t>
            </a:fld>
            <a:endParaRPr lang="en-US"/>
          </a:p>
        </p:txBody>
      </p:sp>
      <p:sp>
        <p:nvSpPr>
          <p:cNvPr id="4" name="Footer Placeholder 3">
            <a:extLst>
              <a:ext uri="{FF2B5EF4-FFF2-40B4-BE49-F238E27FC236}">
                <a16:creationId xmlns:a16="http://schemas.microsoft.com/office/drawing/2014/main" id="{1B1A2BFD-14F2-9042-8F63-7915F619B8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F7BBDDF-45DE-454B-9A04-DA1F768A86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0EAB66-EEE6-C14F-A734-AA7960F5B300}" type="slidenum">
              <a:t>‹#›</a:t>
            </a:fld>
            <a:endParaRPr lang="en-US"/>
          </a:p>
        </p:txBody>
      </p:sp>
    </p:spTree>
    <p:extLst>
      <p:ext uri="{BB962C8B-B14F-4D97-AF65-F5344CB8AC3E}">
        <p14:creationId xmlns:p14="http://schemas.microsoft.com/office/powerpoint/2010/main" val="4048207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26C7B-E2C0-4AB4-9178-59DD1F41F0B9}" type="datetimeFigureOut">
              <a:rPr lang="fr-CH" smtClean="0"/>
              <a:t>24.02.2026</a:t>
            </a:fld>
            <a:endParaRPr lang="fr-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79D79F-9E88-412C-B0AB-B03498928E4D}" type="slidenum">
              <a:rPr lang="fr-CH" smtClean="0"/>
              <a:t>‹#›</a:t>
            </a:fld>
            <a:endParaRPr lang="fr-CH"/>
          </a:p>
        </p:txBody>
      </p:sp>
    </p:spTree>
    <p:extLst>
      <p:ext uri="{BB962C8B-B14F-4D97-AF65-F5344CB8AC3E}">
        <p14:creationId xmlns:p14="http://schemas.microsoft.com/office/powerpoint/2010/main" val="110341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79D79F-9E88-412C-B0AB-B03498928E4D}" type="slidenum">
              <a:rPr lang="fr-CH" smtClean="0"/>
              <a:t>1</a:t>
            </a:fld>
            <a:endParaRPr lang="fr-CH"/>
          </a:p>
        </p:txBody>
      </p:sp>
    </p:spTree>
    <p:extLst>
      <p:ext uri="{BB962C8B-B14F-4D97-AF65-F5344CB8AC3E}">
        <p14:creationId xmlns:p14="http://schemas.microsoft.com/office/powerpoint/2010/main" val="1233847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79D79F-9E88-412C-B0AB-B03498928E4D}" type="slidenum">
              <a:rPr lang="fr-CH" smtClean="0"/>
              <a:t>2</a:t>
            </a:fld>
            <a:endParaRPr lang="fr-CH"/>
          </a:p>
        </p:txBody>
      </p:sp>
    </p:spTree>
    <p:extLst>
      <p:ext uri="{BB962C8B-B14F-4D97-AF65-F5344CB8AC3E}">
        <p14:creationId xmlns:p14="http://schemas.microsoft.com/office/powerpoint/2010/main" val="174236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79D79F-9E88-412C-B0AB-B03498928E4D}" type="slidenum">
              <a:rPr lang="fr-CH" smtClean="0"/>
              <a:t>3</a:t>
            </a:fld>
            <a:endParaRPr lang="fr-CH"/>
          </a:p>
        </p:txBody>
      </p:sp>
    </p:spTree>
    <p:extLst>
      <p:ext uri="{BB962C8B-B14F-4D97-AF65-F5344CB8AC3E}">
        <p14:creationId xmlns:p14="http://schemas.microsoft.com/office/powerpoint/2010/main" val="3595993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79D79F-9E88-412C-B0AB-B03498928E4D}" type="slidenum">
              <a:rPr lang="fr-CH" smtClean="0"/>
              <a:t>5</a:t>
            </a:fld>
            <a:endParaRPr lang="fr-CH"/>
          </a:p>
        </p:txBody>
      </p:sp>
    </p:spTree>
    <p:extLst>
      <p:ext uri="{BB962C8B-B14F-4D97-AF65-F5344CB8AC3E}">
        <p14:creationId xmlns:p14="http://schemas.microsoft.com/office/powerpoint/2010/main" val="3898698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827A6-E19C-F1B9-D33D-61E20F7F4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926EF-E7C9-00B4-5705-A4BB4A82A1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F358933-6E32-B4D4-9F74-F459169D6C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95FD87-0841-EC67-412B-94C8D523EC16}"/>
              </a:ext>
            </a:extLst>
          </p:cNvPr>
          <p:cNvSpPr>
            <a:spLocks noGrp="1"/>
          </p:cNvSpPr>
          <p:nvPr>
            <p:ph type="sldNum" sz="quarter" idx="5"/>
          </p:nvPr>
        </p:nvSpPr>
        <p:spPr/>
        <p:txBody>
          <a:bodyPr/>
          <a:lstStyle/>
          <a:p>
            <a:fld id="{0D79D79F-9E88-412C-B0AB-B03498928E4D}" type="slidenum">
              <a:rPr lang="fr-CH" smtClean="0"/>
              <a:t>6</a:t>
            </a:fld>
            <a:endParaRPr lang="fr-CH"/>
          </a:p>
        </p:txBody>
      </p:sp>
    </p:spTree>
    <p:extLst>
      <p:ext uri="{BB962C8B-B14F-4D97-AF65-F5344CB8AC3E}">
        <p14:creationId xmlns:p14="http://schemas.microsoft.com/office/powerpoint/2010/main" val="398886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5486E-AA48-73FA-692E-A39AA57FEE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A4F4B-5232-DA82-C138-D8AAB0F7493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C91D4D-A7D4-3794-D7B1-2BF340C3BB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E0B126-D1E8-4316-3B86-5E7462DC0264}"/>
              </a:ext>
            </a:extLst>
          </p:cNvPr>
          <p:cNvSpPr>
            <a:spLocks noGrp="1"/>
          </p:cNvSpPr>
          <p:nvPr>
            <p:ph type="sldNum" sz="quarter" idx="5"/>
          </p:nvPr>
        </p:nvSpPr>
        <p:spPr/>
        <p:txBody>
          <a:bodyPr/>
          <a:lstStyle/>
          <a:p>
            <a:fld id="{0D79D79F-9E88-412C-B0AB-B03498928E4D}" type="slidenum">
              <a:rPr lang="fr-CH" smtClean="0"/>
              <a:t>7</a:t>
            </a:fld>
            <a:endParaRPr lang="fr-CH"/>
          </a:p>
        </p:txBody>
      </p:sp>
    </p:spTree>
    <p:extLst>
      <p:ext uri="{BB962C8B-B14F-4D97-AF65-F5344CB8AC3E}">
        <p14:creationId xmlns:p14="http://schemas.microsoft.com/office/powerpoint/2010/main" val="179635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839B1-77A7-8ADB-961E-8D605D238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C3AF2-0BDD-72B8-DF90-B1A4F9928F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8FB7F9-A189-AD2B-35BD-C38B9905BC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17CA2E-E880-7875-04E3-024FA34DE82E}"/>
              </a:ext>
            </a:extLst>
          </p:cNvPr>
          <p:cNvSpPr>
            <a:spLocks noGrp="1"/>
          </p:cNvSpPr>
          <p:nvPr>
            <p:ph type="sldNum" sz="quarter" idx="5"/>
          </p:nvPr>
        </p:nvSpPr>
        <p:spPr/>
        <p:txBody>
          <a:bodyPr/>
          <a:lstStyle/>
          <a:p>
            <a:fld id="{0D79D79F-9E88-412C-B0AB-B03498928E4D}" type="slidenum">
              <a:rPr lang="fr-CH" smtClean="0"/>
              <a:t>8</a:t>
            </a:fld>
            <a:endParaRPr lang="fr-CH"/>
          </a:p>
        </p:txBody>
      </p:sp>
    </p:spTree>
    <p:extLst>
      <p:ext uri="{BB962C8B-B14F-4D97-AF65-F5344CB8AC3E}">
        <p14:creationId xmlns:p14="http://schemas.microsoft.com/office/powerpoint/2010/main" val="2238517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61704-388C-FC6D-D2C3-ECF4587EF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D9A1FD-A2DC-39FC-C64F-AE99DE8B24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475E45-CA75-B5E1-BF94-4E25676BEB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C56E6B-99C0-8891-D66A-36EA466BC5B2}"/>
              </a:ext>
            </a:extLst>
          </p:cNvPr>
          <p:cNvSpPr>
            <a:spLocks noGrp="1"/>
          </p:cNvSpPr>
          <p:nvPr>
            <p:ph type="sldNum" sz="quarter" idx="5"/>
          </p:nvPr>
        </p:nvSpPr>
        <p:spPr/>
        <p:txBody>
          <a:bodyPr/>
          <a:lstStyle/>
          <a:p>
            <a:fld id="{0D79D79F-9E88-412C-B0AB-B03498928E4D}" type="slidenum">
              <a:rPr lang="fr-CH" smtClean="0"/>
              <a:t>9</a:t>
            </a:fld>
            <a:endParaRPr lang="fr-CH"/>
          </a:p>
        </p:txBody>
      </p:sp>
    </p:spTree>
    <p:extLst>
      <p:ext uri="{BB962C8B-B14F-4D97-AF65-F5344CB8AC3E}">
        <p14:creationId xmlns:p14="http://schemas.microsoft.com/office/powerpoint/2010/main" val="186462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79D79F-9E88-412C-B0AB-B03498928E4D}" type="slidenum">
              <a:rPr lang="fr-CH" smtClean="0"/>
              <a:t>10</a:t>
            </a:fld>
            <a:endParaRPr lang="fr-CH"/>
          </a:p>
        </p:txBody>
      </p:sp>
    </p:spTree>
    <p:extLst>
      <p:ext uri="{BB962C8B-B14F-4D97-AF65-F5344CB8AC3E}">
        <p14:creationId xmlns:p14="http://schemas.microsoft.com/office/powerpoint/2010/main" val="1692103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 Photo">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CA53CF3F-B117-8242-AFF0-D4997186CCFF}"/>
              </a:ext>
            </a:extLst>
          </p:cNvPr>
          <p:cNvSpPr>
            <a:spLocks noGrp="1"/>
          </p:cNvSpPr>
          <p:nvPr>
            <p:ph type="pic" sz="quarter" idx="10" hasCustomPrompt="1"/>
          </p:nvPr>
        </p:nvSpPr>
        <p:spPr>
          <a:xfrm>
            <a:off x="0" y="0"/>
            <a:ext cx="12192000" cy="6858000"/>
          </a:xfrm>
          <a:prstGeom prst="rect">
            <a:avLst/>
          </a:prstGeom>
          <a:pattFill prst="pct50">
            <a:fgClr>
              <a:schemeClr val="accent1"/>
            </a:fgClr>
            <a:bgClr>
              <a:schemeClr val="bg1"/>
            </a:bgClr>
          </a:pattFill>
        </p:spPr>
        <p:txBody>
          <a:bodyPr/>
          <a:lstStyle>
            <a:lvl1pPr marL="0" indent="0">
              <a:buNone/>
              <a:defRPr>
                <a:solidFill>
                  <a:schemeClr val="bg1"/>
                </a:solidFill>
                <a:latin typeface="Calibri" panose="020F0502020204030204" pitchFamily="34" charset="0"/>
                <a:cs typeface="Calibri" panose="020F0502020204030204" pitchFamily="34" charset="0"/>
              </a:defRPr>
            </a:lvl1pPr>
          </a:lstStyle>
          <a:p>
            <a:r>
              <a:rPr lang="en-US"/>
              <a:t>Click to add photo</a:t>
            </a:r>
          </a:p>
        </p:txBody>
      </p:sp>
      <p:sp>
        <p:nvSpPr>
          <p:cNvPr id="7" name="Text Placeholder 6">
            <a:extLst>
              <a:ext uri="{FF2B5EF4-FFF2-40B4-BE49-F238E27FC236}">
                <a16:creationId xmlns:a16="http://schemas.microsoft.com/office/drawing/2014/main" id="{C328EA38-F3A3-F84E-9319-C5B16E07AEC6}"/>
              </a:ext>
            </a:extLst>
          </p:cNvPr>
          <p:cNvSpPr>
            <a:spLocks noGrp="1"/>
          </p:cNvSpPr>
          <p:nvPr>
            <p:ph type="body" sz="quarter" idx="11" hasCustomPrompt="1"/>
          </p:nvPr>
        </p:nvSpPr>
        <p:spPr>
          <a:xfrm>
            <a:off x="0" y="5494041"/>
            <a:ext cx="12192000" cy="963909"/>
          </a:xfrm>
          <a:prstGeom prst="rect">
            <a:avLst/>
          </a:prstGeom>
          <a:solidFill>
            <a:schemeClr val="bg1"/>
          </a:solidFill>
        </p:spPr>
        <p:txBody>
          <a:bodyPr lIns="457200" anchor="ctr" anchorCtr="0">
            <a:normAutofit/>
          </a:bodyPr>
          <a:lstStyle>
            <a:lvl1pPr marL="0" indent="0" algn="ctr">
              <a:buNone/>
              <a:defRPr sz="2400" b="0" i="0">
                <a:solidFill>
                  <a:srgbClr val="0048AA"/>
                </a:solidFill>
                <a:latin typeface="Calibri" panose="020F0502020204030204" pitchFamily="34" charset="0"/>
                <a:cs typeface="Calibri" panose="020F0502020204030204" pitchFamily="34" charset="0"/>
              </a:defRPr>
            </a:lvl1pPr>
            <a:lvl2pPr marL="457200" indent="0">
              <a:buNone/>
              <a:defRPr sz="4000" b="0" i="0">
                <a:solidFill>
                  <a:srgbClr val="0048AA"/>
                </a:solidFill>
                <a:latin typeface="Gill Sans Nova Book" panose="020B0502020204020203" pitchFamily="34" charset="0"/>
              </a:defRPr>
            </a:lvl2pPr>
            <a:lvl3pPr marL="914400" indent="0">
              <a:buNone/>
              <a:defRPr sz="4000" b="0" i="0">
                <a:solidFill>
                  <a:srgbClr val="0048AA"/>
                </a:solidFill>
                <a:latin typeface="Gill Sans Nova Book" panose="020B0502020204020203" pitchFamily="34" charset="0"/>
              </a:defRPr>
            </a:lvl3pPr>
            <a:lvl4pPr marL="1371600" indent="0">
              <a:buNone/>
              <a:defRPr sz="4000" b="0" i="0">
                <a:solidFill>
                  <a:srgbClr val="0048AA"/>
                </a:solidFill>
                <a:latin typeface="Gill Sans Nova Book" panose="020B0502020204020203" pitchFamily="34" charset="0"/>
              </a:defRPr>
            </a:lvl4pPr>
            <a:lvl5pPr marL="1828800" indent="0">
              <a:buNone/>
              <a:defRPr sz="4000" b="0" i="0">
                <a:solidFill>
                  <a:srgbClr val="0048AA"/>
                </a:solidFill>
                <a:latin typeface="Gill Sans Nova Book" panose="020B0502020204020203" pitchFamily="34" charset="0"/>
              </a:defRPr>
            </a:lvl5pPr>
          </a:lstStyle>
          <a:p>
            <a:pPr lvl="0"/>
            <a:r>
              <a:rPr lang="en-US"/>
              <a:t>CLICK TO EDIT MASTER TEXT STYLES</a:t>
            </a:r>
          </a:p>
        </p:txBody>
      </p:sp>
    </p:spTree>
    <p:extLst>
      <p:ext uri="{BB962C8B-B14F-4D97-AF65-F5344CB8AC3E}">
        <p14:creationId xmlns:p14="http://schemas.microsoft.com/office/powerpoint/2010/main" val="3488306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B2DE79A8-9826-594E-8375-7227D2979F10}"/>
              </a:ext>
            </a:extLst>
          </p:cNvPr>
          <p:cNvSpPr>
            <a:spLocks noGrp="1"/>
          </p:cNvSpPr>
          <p:nvPr>
            <p:ph type="body" sz="quarter" idx="16" hasCustomPrompt="1"/>
          </p:nvPr>
        </p:nvSpPr>
        <p:spPr>
          <a:xfrm>
            <a:off x="4912179" y="645286"/>
            <a:ext cx="6723812" cy="801677"/>
          </a:xfrm>
          <a:prstGeom prst="rect">
            <a:avLst/>
          </a:prstGeom>
        </p:spPr>
        <p:txBody>
          <a:bodyPr>
            <a:norm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11">
            <a:extLst>
              <a:ext uri="{FF2B5EF4-FFF2-40B4-BE49-F238E27FC236}">
                <a16:creationId xmlns:a16="http://schemas.microsoft.com/office/drawing/2014/main" id="{F1283ADC-082F-C847-837C-CB18F3494142}"/>
              </a:ext>
            </a:extLst>
          </p:cNvPr>
          <p:cNvSpPr>
            <a:spLocks noGrp="1"/>
          </p:cNvSpPr>
          <p:nvPr>
            <p:ph type="body" idx="17" hasCustomPrompt="1"/>
          </p:nvPr>
        </p:nvSpPr>
        <p:spPr>
          <a:xfrm>
            <a:off x="4911725" y="1617663"/>
            <a:ext cx="6724650" cy="3999366"/>
          </a:xfrm>
          <a:prstGeom prst="rect">
            <a:avLst/>
          </a:prstGeom>
        </p:spPr>
        <p:txBody>
          <a:bodyPr numCol="1" spcCol="182880"/>
          <a:lstStyle>
            <a:lvl1pPr marL="0" indent="0" algn="just">
              <a:lnSpc>
                <a:spcPct val="100000"/>
              </a:lnSpc>
              <a:buNone/>
              <a:defRPr sz="1400">
                <a:latin typeface="Calibri" panose="020F0502020204030204" pitchFamily="34" charset="0"/>
                <a:cs typeface="Calibri" panose="020F0502020204030204" pitchFamily="34" charset="0"/>
              </a:defRPr>
            </a:lvl1pPr>
          </a:lstStyle>
          <a:p>
            <a:r>
              <a:rPr lang="en-US"/>
              <a:t>Enim sit amet venenatis urna cursus eget. Ultricies leo integer malesuada nunc vel risus commodo viverra. Purus in massa tempor nec feugiat nisl pretium. Sapien nec sagittis aliquam malesuada bibendum. Duis convallis convallis tellus id. Sit amet risus nullam eget felis. Vestibulum lectus mauris ultrices eros in. Tortor dignissim convallis aenean et. Posuere lorem ipsum dolor sit amet. Tempus imperdiet nulla malesuada pellentesque elit eget gravida cum sociis. Mauris ultrices eros in cursus turpis massa tincidunt dui ut. Netus et malesuada fames ac turpis egestas integer eget. Purus non enim praesent elementum facilisis leo. Nulla aliquet porttitor lacus luctus accumsan tortor posuere ac. Porttitor lacus luctus accumsan tortor posuere ac ut consequat.</a:t>
            </a:r>
          </a:p>
          <a:p>
            <a:r>
              <a:rPr lang="en-US"/>
              <a:t>Duis at consectetur lorem donec massa. Egestas sed sed risus pretium quam vulputate. Duis convallis convallis tellus id interdum. Eget mi proin sed libero enim sed. Facilisi morbi tempus iaculis urna. Diam maecenas sed enim ut. Orci eu lobortis elementum nibh tellus molestie nunc non. </a:t>
            </a:r>
          </a:p>
          <a:p>
            <a:r>
              <a:rPr lang="en-US"/>
              <a:t>A pellentesque sit amet porttitor eget dolor morbi non arcu. Volutpat blandit aliquam etiam erat velit scelerisque. Metus vulputate eu scelerisque felis imperdiet proin fermentum leo. Tincidunt dui ut ornare lectus sit amet est. Habitant morbi tristique senectus et netus et malesuada.</a:t>
            </a:r>
          </a:p>
        </p:txBody>
      </p:sp>
      <p:sp>
        <p:nvSpPr>
          <p:cNvPr id="9" name="Picture Placeholder 10">
            <a:extLst>
              <a:ext uri="{FF2B5EF4-FFF2-40B4-BE49-F238E27FC236}">
                <a16:creationId xmlns:a16="http://schemas.microsoft.com/office/drawing/2014/main" id="{A7DCD460-8ABA-3F45-A54D-2E8B6A27700B}"/>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Calibri" panose="020F0502020204030204" pitchFamily="34" charset="0"/>
                <a:cs typeface="Calibri" panose="020F0502020204030204" pitchFamily="34" charset="0"/>
              </a:defRPr>
            </a:lvl1pPr>
          </a:lstStyle>
          <a:p>
            <a:r>
              <a:rPr lang="en-US"/>
              <a:t>Click to add picture</a:t>
            </a:r>
          </a:p>
        </p:txBody>
      </p:sp>
      <p:sp>
        <p:nvSpPr>
          <p:cNvPr id="10" name="Picture Placeholder 14">
            <a:extLst>
              <a:ext uri="{FF2B5EF4-FFF2-40B4-BE49-F238E27FC236}">
                <a16:creationId xmlns:a16="http://schemas.microsoft.com/office/drawing/2014/main" id="{40A9D471-2FC9-E44D-B09F-BCDF90A273E2}"/>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01650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ext Placeholder 23">
            <a:extLst>
              <a:ext uri="{FF2B5EF4-FFF2-40B4-BE49-F238E27FC236}">
                <a16:creationId xmlns:a16="http://schemas.microsoft.com/office/drawing/2014/main" id="{3D9A22CA-8526-C84B-BAC1-B761EF051918}"/>
              </a:ext>
            </a:extLst>
          </p:cNvPr>
          <p:cNvSpPr>
            <a:spLocks noGrp="1"/>
          </p:cNvSpPr>
          <p:nvPr>
            <p:ph type="body" sz="quarter" idx="16" hasCustomPrompt="1"/>
          </p:nvPr>
        </p:nvSpPr>
        <p:spPr>
          <a:xfrm>
            <a:off x="4912179" y="645286"/>
            <a:ext cx="6723812" cy="801677"/>
          </a:xfrm>
          <a:prstGeom prst="rect">
            <a:avLst/>
          </a:prstGeom>
        </p:spPr>
        <p:txBody>
          <a:bodyPr>
            <a:norm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7" name="Text Placeholder 11">
            <a:extLst>
              <a:ext uri="{FF2B5EF4-FFF2-40B4-BE49-F238E27FC236}">
                <a16:creationId xmlns:a16="http://schemas.microsoft.com/office/drawing/2014/main" id="{FD47737A-D1B5-D14D-BCD9-98BC2BFB090D}"/>
              </a:ext>
            </a:extLst>
          </p:cNvPr>
          <p:cNvSpPr>
            <a:spLocks noGrp="1"/>
          </p:cNvSpPr>
          <p:nvPr>
            <p:ph type="body" idx="17" hasCustomPrompt="1"/>
          </p:nvPr>
        </p:nvSpPr>
        <p:spPr>
          <a:xfrm>
            <a:off x="4911725" y="1617663"/>
            <a:ext cx="6724650" cy="3999366"/>
          </a:xfrm>
          <a:prstGeom prst="rect">
            <a:avLst/>
          </a:prstGeom>
        </p:spPr>
        <p:txBody>
          <a:bodyPr numCol="2" spcCol="182880">
            <a:normAutofit/>
          </a:bodyPr>
          <a:lstStyle>
            <a:lvl1pPr marL="0" indent="0" algn="just">
              <a:lnSpc>
                <a:spcPct val="100000"/>
              </a:lnSpc>
              <a:buNone/>
              <a:defRPr sz="1300">
                <a:latin typeface="Calibri" panose="020F0502020204030204" pitchFamily="34" charset="0"/>
                <a:cs typeface="Calibri" panose="020F0502020204030204" pitchFamily="34" charset="0"/>
              </a:defRPr>
            </a:lvl1pPr>
          </a:lstStyle>
          <a:p>
            <a:r>
              <a:rPr lang="en-US"/>
              <a:t>Enim sit amet venenatis urna cursus eget. Ultricies leo integer malesuada nunc vel risus commodo viverra. Purus in massa tempor nec feugiat nisl pretium. Sapien nec sagittis aliquam malesuada bibendum. Duis convallis convallis tellus id. Sit amet risus nullam eget felis. Vestibulum lectus mauris ultrices eros in. Tortor dignissim convallis aenean et. Posuere lorem ipsum dolor sit amet. Tempus imperdiet nulla malesuada pellentesque elit eget gravida cum sociis. Mauris ultrices eros in cursus turpis massa tincidunt dui ut. Netus et malesuada fames ac turpis egestas integer eget. Purus non enim praesent elementum facilisis leo. Nulla aliquet porttitor lacus luctus accumsan tortor posuere ac. Porttitor lacus luctus accumsan tortor posuere ac ut consequat.</a:t>
            </a:r>
          </a:p>
          <a:p>
            <a:br>
              <a:rPr lang="en-US"/>
            </a:br>
            <a:endParaRPr lang="en-US"/>
          </a:p>
          <a:p>
            <a:r>
              <a:rPr lang="en-US"/>
              <a:t>Duis at consectetur lorem donec massa. Egestas sed sed risus pretium quam vulputate. Duis convallis convallis tellus id interdum. Eget mi proin sed libero enim sed. Facilisi morbi tempus iaculis urna. Diam maecenas sed enim ut. Orci eu lobortis elementum nibh tellus molestie nunc non. </a:t>
            </a:r>
          </a:p>
          <a:p>
            <a:r>
              <a:rPr lang="en-US"/>
              <a:t>A pellentesque sit amet porttitor eget dolor morbi non arcu. Volutpat blandit aliquam etiam erat velit scelerisque. Metus vulputate eu scelerisque felis imperdiet proin fermentum leo. Tincidunt dui ut ornare lectus sit amet est. Habitant morbi tristique senectus et netus et malesuada.</a:t>
            </a:r>
          </a:p>
          <a:p>
            <a:pPr lvl="0"/>
            <a:r>
              <a:rPr lang="en-US"/>
              <a:t>Adipiscing bibendum est ultricies integer quis auctor. Felis eget velit aliquet sagittis id consectetur purus ut faucibus.</a:t>
            </a:r>
          </a:p>
        </p:txBody>
      </p:sp>
      <p:sp>
        <p:nvSpPr>
          <p:cNvPr id="8" name="Picture Placeholder 14">
            <a:extLst>
              <a:ext uri="{FF2B5EF4-FFF2-40B4-BE49-F238E27FC236}">
                <a16:creationId xmlns:a16="http://schemas.microsoft.com/office/drawing/2014/main" id="{96DB10AD-F451-E04D-9348-F0D56B6B3EC6}"/>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
        <p:nvSpPr>
          <p:cNvPr id="9" name="Picture Placeholder 10">
            <a:extLst>
              <a:ext uri="{FF2B5EF4-FFF2-40B4-BE49-F238E27FC236}">
                <a16:creationId xmlns:a16="http://schemas.microsoft.com/office/drawing/2014/main" id="{434031D2-2B65-1446-92D6-10ED2F6180D8}"/>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Calibri" panose="020F0502020204030204" pitchFamily="34" charset="0"/>
                <a:cs typeface="Calibri" panose="020F0502020204030204" pitchFamily="34" charset="0"/>
              </a:defRPr>
            </a:lvl1pPr>
          </a:lstStyle>
          <a:p>
            <a:r>
              <a:rPr lang="en-US"/>
              <a:t>Click to add picture</a:t>
            </a:r>
          </a:p>
        </p:txBody>
      </p:sp>
    </p:spTree>
    <p:extLst>
      <p:ext uri="{BB962C8B-B14F-4D97-AF65-F5344CB8AC3E}">
        <p14:creationId xmlns:p14="http://schemas.microsoft.com/office/powerpoint/2010/main" val="434970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89EE56C1-8F6F-2F43-93C9-8E2C58A4CF60}"/>
              </a:ext>
            </a:extLst>
          </p:cNvPr>
          <p:cNvSpPr>
            <a:spLocks noGrp="1"/>
          </p:cNvSpPr>
          <p:nvPr>
            <p:ph type="pic" sz="quarter" idx="10" hasCustomPrompt="1"/>
          </p:nvPr>
        </p:nvSpPr>
        <p:spPr>
          <a:xfrm>
            <a:off x="1190274" y="1340792"/>
            <a:ext cx="4572000"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Text Placeholder 19">
            <a:extLst>
              <a:ext uri="{FF2B5EF4-FFF2-40B4-BE49-F238E27FC236}">
                <a16:creationId xmlns:a16="http://schemas.microsoft.com/office/drawing/2014/main" id="{309CC18D-4C91-C34D-ACDE-D043504C81ED}"/>
              </a:ext>
            </a:extLst>
          </p:cNvPr>
          <p:cNvSpPr>
            <a:spLocks noGrp="1"/>
          </p:cNvSpPr>
          <p:nvPr>
            <p:ph type="body" sz="quarter" idx="13" hasCustomPrompt="1"/>
          </p:nvPr>
        </p:nvSpPr>
        <p:spPr>
          <a:xfrm>
            <a:off x="1190625" y="3126448"/>
            <a:ext cx="4572000"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5" name="Text Placeholder 23">
            <a:extLst>
              <a:ext uri="{FF2B5EF4-FFF2-40B4-BE49-F238E27FC236}">
                <a16:creationId xmlns:a16="http://schemas.microsoft.com/office/drawing/2014/main" id="{B75D63BA-057B-4848-8660-A44CF6379C8B}"/>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6" name="Text Placeholder 2">
            <a:extLst>
              <a:ext uri="{FF2B5EF4-FFF2-40B4-BE49-F238E27FC236}">
                <a16:creationId xmlns:a16="http://schemas.microsoft.com/office/drawing/2014/main" id="{101EBE03-78EC-3D40-A261-0BEBE5FABEAC}"/>
              </a:ext>
            </a:extLst>
          </p:cNvPr>
          <p:cNvSpPr>
            <a:spLocks noGrp="1"/>
          </p:cNvSpPr>
          <p:nvPr>
            <p:ph type="body" sz="quarter" idx="17" hasCustomPrompt="1"/>
          </p:nvPr>
        </p:nvSpPr>
        <p:spPr>
          <a:xfrm>
            <a:off x="1190579" y="3626912"/>
            <a:ext cx="4571694"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7" name="Picture Placeholder 10">
            <a:extLst>
              <a:ext uri="{FF2B5EF4-FFF2-40B4-BE49-F238E27FC236}">
                <a16:creationId xmlns:a16="http://schemas.microsoft.com/office/drawing/2014/main" id="{E4CB9AA0-A9BD-0246-B66C-3D87E2477FD4}"/>
              </a:ext>
            </a:extLst>
          </p:cNvPr>
          <p:cNvSpPr>
            <a:spLocks noGrp="1"/>
          </p:cNvSpPr>
          <p:nvPr>
            <p:ph type="pic" sz="quarter" idx="27" hasCustomPrompt="1"/>
          </p:nvPr>
        </p:nvSpPr>
        <p:spPr>
          <a:xfrm>
            <a:off x="6274645" y="1340222"/>
            <a:ext cx="4572000"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8" name="Text Placeholder 19">
            <a:extLst>
              <a:ext uri="{FF2B5EF4-FFF2-40B4-BE49-F238E27FC236}">
                <a16:creationId xmlns:a16="http://schemas.microsoft.com/office/drawing/2014/main" id="{13949DA6-4D72-D444-989F-9B8CA31B2D99}"/>
              </a:ext>
            </a:extLst>
          </p:cNvPr>
          <p:cNvSpPr>
            <a:spLocks noGrp="1"/>
          </p:cNvSpPr>
          <p:nvPr>
            <p:ph type="body" sz="quarter" idx="28" hasCustomPrompt="1"/>
          </p:nvPr>
        </p:nvSpPr>
        <p:spPr>
          <a:xfrm>
            <a:off x="6274996" y="3125878"/>
            <a:ext cx="4572000" cy="356202"/>
          </a:xfrm>
          <a:prstGeom prst="rect">
            <a:avLst/>
          </a:prstGeom>
          <a:solidFill>
            <a:srgbClr val="0048AA"/>
          </a:solidFill>
        </p:spPr>
        <p:txBody>
          <a:bodyPr/>
          <a:lstStyle>
            <a:lvl1pPr marL="0" indent="0">
              <a:buNone/>
              <a:defRPr sz="1800">
                <a:solidFill>
                  <a:schemeClr val="bg1"/>
                </a:solidFill>
                <a:latin typeface="Gill Sans Nova Book" panose="020B0502020204020203" pitchFamily="34" charset="0"/>
              </a:defRPr>
            </a:lvl1pPr>
          </a:lstStyle>
          <a:p>
            <a:pPr lvl="0"/>
            <a:r>
              <a:rPr lang="en-US"/>
              <a:t>Edit Text</a:t>
            </a:r>
          </a:p>
        </p:txBody>
      </p:sp>
      <p:sp>
        <p:nvSpPr>
          <p:cNvPr id="9" name="Text Placeholder 2">
            <a:extLst>
              <a:ext uri="{FF2B5EF4-FFF2-40B4-BE49-F238E27FC236}">
                <a16:creationId xmlns:a16="http://schemas.microsoft.com/office/drawing/2014/main" id="{525B8CA3-28C8-EF4B-8FEE-C2A00D1B4CBE}"/>
              </a:ext>
            </a:extLst>
          </p:cNvPr>
          <p:cNvSpPr>
            <a:spLocks noGrp="1"/>
          </p:cNvSpPr>
          <p:nvPr>
            <p:ph type="body" sz="quarter" idx="29" hasCustomPrompt="1"/>
          </p:nvPr>
        </p:nvSpPr>
        <p:spPr>
          <a:xfrm>
            <a:off x="6274949" y="3626342"/>
            <a:ext cx="4571695"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0" name="Text Placeholder 11">
            <a:extLst>
              <a:ext uri="{FF2B5EF4-FFF2-40B4-BE49-F238E27FC236}">
                <a16:creationId xmlns:a16="http://schemas.microsoft.com/office/drawing/2014/main" id="{4A5B104A-F959-C94F-8FBB-9B2BD868157A}"/>
              </a:ext>
            </a:extLst>
          </p:cNvPr>
          <p:cNvSpPr>
            <a:spLocks noGrp="1"/>
          </p:cNvSpPr>
          <p:nvPr>
            <p:ph type="body" sz="quarter" idx="32" hasCustomPrompt="1"/>
          </p:nvPr>
        </p:nvSpPr>
        <p:spPr>
          <a:xfrm>
            <a:off x="6274950" y="4079875"/>
            <a:ext cx="4571694"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atin typeface="Gill Sans Nova Book" panose="020B0502020204020203" pitchFamily="34" charset="0"/>
              </a:defRPr>
            </a:lvl2pPr>
            <a:lvl3pPr marL="914400" indent="0">
              <a:buNone/>
              <a:defRPr sz="1400">
                <a:latin typeface="Gill Sans Nova Book" panose="020B0502020204020203" pitchFamily="34" charset="0"/>
              </a:defRPr>
            </a:lvl3pPr>
            <a:lvl4pPr marL="1371600" indent="0">
              <a:buNone/>
              <a:defRPr sz="1400">
                <a:latin typeface="Gill Sans Nova Book" panose="020B0502020204020203" pitchFamily="34" charset="0"/>
              </a:defRPr>
            </a:lvl4pPr>
            <a:lvl5pPr marL="1828800" indent="0">
              <a:buNone/>
              <a:defRPr sz="1400">
                <a:latin typeface="Gill Sans Nova Book" panose="020B0502020204020203" pitchFamily="34" charset="0"/>
              </a:defRPr>
            </a:lvl5pPr>
          </a:lstStyle>
          <a:p>
            <a:pPr lvl="0"/>
            <a:r>
              <a:rPr lang="en-US"/>
              <a:t>Potenti nullam ac tortor vitae purus faucibus. Augue mauris augue neque gravida in. Nec ultrices dui sapien eget mi proin sed. Ultrices dui sapien eget mi proin sed. Sodales neque sodales ut etiam. In egestas erat imperdiet sed euismod nisi porta lorem. Senectus et netus et malesuada fames ac turpis egestas sed.</a:t>
            </a:r>
          </a:p>
        </p:txBody>
      </p:sp>
      <p:sp>
        <p:nvSpPr>
          <p:cNvPr id="11" name="Text Placeholder 11">
            <a:extLst>
              <a:ext uri="{FF2B5EF4-FFF2-40B4-BE49-F238E27FC236}">
                <a16:creationId xmlns:a16="http://schemas.microsoft.com/office/drawing/2014/main" id="{1FCDFBA4-39C0-6F4D-89D8-169D4A97BCAF}"/>
              </a:ext>
            </a:extLst>
          </p:cNvPr>
          <p:cNvSpPr>
            <a:spLocks noGrp="1"/>
          </p:cNvSpPr>
          <p:nvPr>
            <p:ph type="body" sz="quarter" idx="31" hasCustomPrompt="1"/>
          </p:nvPr>
        </p:nvSpPr>
        <p:spPr>
          <a:xfrm>
            <a:off x="1190231" y="4079875"/>
            <a:ext cx="4571694"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atin typeface="Gill Sans Nova Book" panose="020B0502020204020203" pitchFamily="34" charset="0"/>
              </a:defRPr>
            </a:lvl2pPr>
            <a:lvl3pPr marL="914400" indent="0">
              <a:buNone/>
              <a:defRPr sz="1400">
                <a:latin typeface="Gill Sans Nova Book" panose="020B0502020204020203" pitchFamily="34" charset="0"/>
              </a:defRPr>
            </a:lvl3pPr>
            <a:lvl4pPr marL="1371600" indent="0">
              <a:buNone/>
              <a:defRPr sz="1400">
                <a:latin typeface="Gill Sans Nova Book" panose="020B0502020204020203" pitchFamily="34" charset="0"/>
              </a:defRPr>
            </a:lvl4pPr>
            <a:lvl5pPr marL="1828800" indent="0">
              <a:buNone/>
              <a:defRPr sz="1400">
                <a:latin typeface="Gill Sans Nova Book" panose="020B0502020204020203" pitchFamily="34" charset="0"/>
              </a:defRPr>
            </a:lvl5pPr>
          </a:lstStyle>
          <a:p>
            <a:pPr lvl="0"/>
            <a:r>
              <a:rPr lang="en-US"/>
              <a:t>Adipiscing bibendum est ultricies integer quis auctor. Felis eget velit aliquet sagittis id consectetur purus ut faucibus. Vitae auctor eu augue ut lectus arcu. Et malesuada fames ac turpis egestas. Tellus orci ac auctor augue mauris. Vestibulum mattis ullamcorper velit sed. Malesuada fames ac turpis egestas maecenas.</a:t>
            </a:r>
          </a:p>
        </p:txBody>
      </p:sp>
      <p:sp>
        <p:nvSpPr>
          <p:cNvPr id="12" name="Picture Placeholder 14">
            <a:extLst>
              <a:ext uri="{FF2B5EF4-FFF2-40B4-BE49-F238E27FC236}">
                <a16:creationId xmlns:a16="http://schemas.microsoft.com/office/drawing/2014/main" id="{7B8D7E76-1913-E147-A4C2-6853510BBCFC}"/>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771387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C41DCD2-46D9-C246-80F3-E54DCC235731}"/>
              </a:ext>
            </a:extLst>
          </p:cNvPr>
          <p:cNvSpPr>
            <a:spLocks noGrp="1"/>
          </p:cNvSpPr>
          <p:nvPr>
            <p:ph type="pic" sz="quarter" idx="10" hasCustomPrompt="1"/>
          </p:nvPr>
        </p:nvSpPr>
        <p:spPr>
          <a:xfrm>
            <a:off x="781050" y="1340792"/>
            <a:ext cx="3038782"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Picture Placeholder 10">
            <a:extLst>
              <a:ext uri="{FF2B5EF4-FFF2-40B4-BE49-F238E27FC236}">
                <a16:creationId xmlns:a16="http://schemas.microsoft.com/office/drawing/2014/main" id="{AEEAAD31-92B1-B645-B81B-D102658CDC0C}"/>
              </a:ext>
            </a:extLst>
          </p:cNvPr>
          <p:cNvSpPr>
            <a:spLocks noGrp="1"/>
          </p:cNvSpPr>
          <p:nvPr>
            <p:ph type="pic" sz="quarter" idx="11" hasCustomPrompt="1"/>
          </p:nvPr>
        </p:nvSpPr>
        <p:spPr>
          <a:xfrm>
            <a:off x="4518294" y="1340507"/>
            <a:ext cx="3038782" cy="1747838"/>
          </a:xfrm>
          <a:prstGeom prst="rect">
            <a:avLst/>
          </a:prstGeom>
          <a:pattFill prst="pct50">
            <a:fgClr>
              <a:schemeClr val="accent1"/>
            </a:fgClr>
            <a:bgClr>
              <a:schemeClr val="bg1"/>
            </a:bgClr>
          </a:pattFill>
        </p:spPr>
        <p:txBody>
          <a:bodyPr tIns="9144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5" name="Picture Placeholder 10">
            <a:extLst>
              <a:ext uri="{FF2B5EF4-FFF2-40B4-BE49-F238E27FC236}">
                <a16:creationId xmlns:a16="http://schemas.microsoft.com/office/drawing/2014/main" id="{5EA73158-E45C-E04F-8C64-306F33E12E27}"/>
              </a:ext>
            </a:extLst>
          </p:cNvPr>
          <p:cNvSpPr>
            <a:spLocks noGrp="1"/>
          </p:cNvSpPr>
          <p:nvPr>
            <p:ph type="pic" sz="quarter" idx="12" hasCustomPrompt="1"/>
          </p:nvPr>
        </p:nvSpPr>
        <p:spPr>
          <a:xfrm>
            <a:off x="8255538" y="1340222"/>
            <a:ext cx="3038782" cy="1747838"/>
          </a:xfrm>
          <a:prstGeom prst="rect">
            <a:avLst/>
          </a:prstGeom>
          <a:pattFill prst="pct50">
            <a:fgClr>
              <a:schemeClr val="accent1"/>
            </a:fgClr>
            <a:bgClr>
              <a:schemeClr val="bg1"/>
            </a:bgClr>
          </a:pattFill>
        </p:spPr>
        <p:txBody>
          <a:bodyPr tIns="9144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6" name="Text Placeholder 19">
            <a:extLst>
              <a:ext uri="{FF2B5EF4-FFF2-40B4-BE49-F238E27FC236}">
                <a16:creationId xmlns:a16="http://schemas.microsoft.com/office/drawing/2014/main" id="{FD48CDF7-965F-E644-8BCB-DDE7D87395FD}"/>
              </a:ext>
            </a:extLst>
          </p:cNvPr>
          <p:cNvSpPr>
            <a:spLocks noGrp="1"/>
          </p:cNvSpPr>
          <p:nvPr>
            <p:ph type="body" sz="quarter" idx="13" hasCustomPrompt="1"/>
          </p:nvPr>
        </p:nvSpPr>
        <p:spPr>
          <a:xfrm>
            <a:off x="781050" y="3126448"/>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7" name="Text Placeholder 19">
            <a:extLst>
              <a:ext uri="{FF2B5EF4-FFF2-40B4-BE49-F238E27FC236}">
                <a16:creationId xmlns:a16="http://schemas.microsoft.com/office/drawing/2014/main" id="{E0B83BFD-2CDD-F542-950F-7C2C67E00372}"/>
              </a:ext>
            </a:extLst>
          </p:cNvPr>
          <p:cNvSpPr>
            <a:spLocks noGrp="1"/>
          </p:cNvSpPr>
          <p:nvPr>
            <p:ph type="body" sz="quarter" idx="14" hasCustomPrompt="1"/>
          </p:nvPr>
        </p:nvSpPr>
        <p:spPr>
          <a:xfrm>
            <a:off x="4518294" y="3126447"/>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8" name="Text Placeholder 19">
            <a:extLst>
              <a:ext uri="{FF2B5EF4-FFF2-40B4-BE49-F238E27FC236}">
                <a16:creationId xmlns:a16="http://schemas.microsoft.com/office/drawing/2014/main" id="{388D036F-55BA-AA49-9EDF-8944E446B3D0}"/>
              </a:ext>
            </a:extLst>
          </p:cNvPr>
          <p:cNvSpPr>
            <a:spLocks noGrp="1"/>
          </p:cNvSpPr>
          <p:nvPr>
            <p:ph type="body" sz="quarter" idx="15" hasCustomPrompt="1"/>
          </p:nvPr>
        </p:nvSpPr>
        <p:spPr>
          <a:xfrm>
            <a:off x="8255538" y="3126447"/>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9" name="Text Placeholder 2">
            <a:extLst>
              <a:ext uri="{FF2B5EF4-FFF2-40B4-BE49-F238E27FC236}">
                <a16:creationId xmlns:a16="http://schemas.microsoft.com/office/drawing/2014/main" id="{60971373-9244-4041-9D85-6BE40C8925A0}"/>
              </a:ext>
            </a:extLst>
          </p:cNvPr>
          <p:cNvSpPr>
            <a:spLocks noGrp="1"/>
          </p:cNvSpPr>
          <p:nvPr>
            <p:ph type="body" sz="quarter" idx="17" hasCustomPrompt="1"/>
          </p:nvPr>
        </p:nvSpPr>
        <p:spPr>
          <a:xfrm>
            <a:off x="781050" y="3626912"/>
            <a:ext cx="3020081"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0" name="Text Placeholder 2">
            <a:extLst>
              <a:ext uri="{FF2B5EF4-FFF2-40B4-BE49-F238E27FC236}">
                <a16:creationId xmlns:a16="http://schemas.microsoft.com/office/drawing/2014/main" id="{94E5AA84-D083-F545-AB2A-EDD57A0ECF93}"/>
              </a:ext>
            </a:extLst>
          </p:cNvPr>
          <p:cNvSpPr>
            <a:spLocks noGrp="1"/>
          </p:cNvSpPr>
          <p:nvPr>
            <p:ph type="body" sz="quarter" idx="19" hasCustomPrompt="1"/>
          </p:nvPr>
        </p:nvSpPr>
        <p:spPr>
          <a:xfrm>
            <a:off x="4518294" y="3634324"/>
            <a:ext cx="3038258"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1" name="Text Placeholder 2">
            <a:extLst>
              <a:ext uri="{FF2B5EF4-FFF2-40B4-BE49-F238E27FC236}">
                <a16:creationId xmlns:a16="http://schemas.microsoft.com/office/drawing/2014/main" id="{6F21019F-C3CB-0141-BD01-4BCEA98A6A2F}"/>
              </a:ext>
            </a:extLst>
          </p:cNvPr>
          <p:cNvSpPr>
            <a:spLocks noGrp="1"/>
          </p:cNvSpPr>
          <p:nvPr>
            <p:ph type="body" sz="quarter" idx="21" hasCustomPrompt="1"/>
          </p:nvPr>
        </p:nvSpPr>
        <p:spPr>
          <a:xfrm>
            <a:off x="8255538" y="3635988"/>
            <a:ext cx="3038258"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Text Placeholder 2">
            <a:extLst>
              <a:ext uri="{FF2B5EF4-FFF2-40B4-BE49-F238E27FC236}">
                <a16:creationId xmlns:a16="http://schemas.microsoft.com/office/drawing/2014/main" id="{90160480-FB21-E447-9B88-BBE7F82924EB}"/>
              </a:ext>
            </a:extLst>
          </p:cNvPr>
          <p:cNvSpPr>
            <a:spLocks noGrp="1"/>
          </p:cNvSpPr>
          <p:nvPr>
            <p:ph type="body" sz="quarter" idx="23" hasCustomPrompt="1"/>
          </p:nvPr>
        </p:nvSpPr>
        <p:spPr>
          <a:xfrm>
            <a:off x="781050" y="4079875"/>
            <a:ext cx="3020081"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Netus et malesuada fames ac turpis egestas integer. Non consectetur a erat nam at lectus urna duis convallis. Dolor purus non enim praesent elementum facilisis leo vel. Etiam non quam lacus suspendisse faucibus interdum posuere.</a:t>
            </a:r>
          </a:p>
        </p:txBody>
      </p:sp>
      <p:sp>
        <p:nvSpPr>
          <p:cNvPr id="13" name="Text Placeholder 2">
            <a:extLst>
              <a:ext uri="{FF2B5EF4-FFF2-40B4-BE49-F238E27FC236}">
                <a16:creationId xmlns:a16="http://schemas.microsoft.com/office/drawing/2014/main" id="{A669B2D6-0175-E143-B2E1-B62C065E391A}"/>
              </a:ext>
            </a:extLst>
          </p:cNvPr>
          <p:cNvSpPr>
            <a:spLocks noGrp="1"/>
          </p:cNvSpPr>
          <p:nvPr>
            <p:ph type="body" sz="quarter" idx="24" hasCustomPrompt="1"/>
          </p:nvPr>
        </p:nvSpPr>
        <p:spPr>
          <a:xfrm>
            <a:off x="4518294" y="4079875"/>
            <a:ext cx="3038258"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Nunc sed augue lacus viverra. Vulputate ut pharetra sit amet aliquam id diam. Gravida cum sociis natoque penatibus et magnis. Risus nullam eget felis eget nunc. Scelerisque fermentum dui faucibus in ornare quam.</a:t>
            </a:r>
          </a:p>
        </p:txBody>
      </p:sp>
      <p:sp>
        <p:nvSpPr>
          <p:cNvPr id="14" name="Text Placeholder 2">
            <a:extLst>
              <a:ext uri="{FF2B5EF4-FFF2-40B4-BE49-F238E27FC236}">
                <a16:creationId xmlns:a16="http://schemas.microsoft.com/office/drawing/2014/main" id="{76F6F2F0-441C-CF4B-BFEF-33C8E6004EAE}"/>
              </a:ext>
            </a:extLst>
          </p:cNvPr>
          <p:cNvSpPr>
            <a:spLocks noGrp="1"/>
          </p:cNvSpPr>
          <p:nvPr>
            <p:ph type="body" sz="quarter" idx="25" hasCustomPrompt="1"/>
          </p:nvPr>
        </p:nvSpPr>
        <p:spPr>
          <a:xfrm>
            <a:off x="8255537" y="4079875"/>
            <a:ext cx="3038257"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Potenti nullam ac tortor vitae purus faucibus. Augue mauris augue neque gravida in. Nec ultrices dui sapien eget mi proin sed. Ultrices dui sapien eget mi proin sed. Sodales neque sodales ut etia.</a:t>
            </a:r>
          </a:p>
        </p:txBody>
      </p:sp>
      <p:sp>
        <p:nvSpPr>
          <p:cNvPr id="15" name="Text Placeholder 23">
            <a:extLst>
              <a:ext uri="{FF2B5EF4-FFF2-40B4-BE49-F238E27FC236}">
                <a16:creationId xmlns:a16="http://schemas.microsoft.com/office/drawing/2014/main" id="{95C9F16F-C68D-0546-A8A4-9AA5E32D0BA1}"/>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16" name="Picture Placeholder 14">
            <a:extLst>
              <a:ext uri="{FF2B5EF4-FFF2-40B4-BE49-F238E27FC236}">
                <a16:creationId xmlns:a16="http://schemas.microsoft.com/office/drawing/2014/main" id="{4A35D9E0-5844-A640-A42F-7F51C558408E}"/>
              </a:ext>
            </a:extLst>
          </p:cNvPr>
          <p:cNvSpPr>
            <a:spLocks noGrp="1"/>
          </p:cNvSpPr>
          <p:nvPr>
            <p:ph type="pic" sz="quarter" idx="26"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279333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40A4F108-3D3F-2748-97E1-5150D8CC5565}"/>
              </a:ext>
            </a:extLst>
          </p:cNvPr>
          <p:cNvSpPr>
            <a:spLocks noGrp="1"/>
          </p:cNvSpPr>
          <p:nvPr>
            <p:ph type="body" idx="17" hasCustomPrompt="1"/>
          </p:nvPr>
        </p:nvSpPr>
        <p:spPr>
          <a:xfrm>
            <a:off x="780307" y="1150535"/>
            <a:ext cx="10514013" cy="984738"/>
          </a:xfrm>
          <a:prstGeom prst="rect">
            <a:avLst/>
          </a:prstGeom>
        </p:spPr>
        <p:txBody>
          <a:bodyPr numCol="1" spcCol="182880"/>
          <a:lstStyle>
            <a:lvl1pPr marL="0" indent="0" algn="just">
              <a:lnSpc>
                <a:spcPct val="100000"/>
              </a:lnSpc>
              <a:buNone/>
              <a:defRPr sz="1400">
                <a:latin typeface="Calibri" panose="020F0502020204030204" pitchFamily="34" charset="0"/>
                <a:cs typeface="Calibri" panose="020F0502020204030204" pitchFamily="34" charset="0"/>
              </a:defRPr>
            </a:lvl1pPr>
          </a:lstStyle>
          <a:p>
            <a:r>
              <a:rPr lang="en-US"/>
              <a:t>Duis at consectetur lorem donec massa. Egestas sed sed risus pretium quam vulputate. Duis convallis convallis tellus id interdum. Eget mi proin sed libero enim sed. Facilisi morbi tempus iaculis urna. Diam maecenas sed enim ut. Orci eu lobortis elementum nibh tellus molestie nunc non.</a:t>
            </a:r>
          </a:p>
        </p:txBody>
      </p:sp>
      <p:sp>
        <p:nvSpPr>
          <p:cNvPr id="4" name="Picture Placeholder 10">
            <a:extLst>
              <a:ext uri="{FF2B5EF4-FFF2-40B4-BE49-F238E27FC236}">
                <a16:creationId xmlns:a16="http://schemas.microsoft.com/office/drawing/2014/main" id="{5E033CA9-24CC-9941-B2DA-248FFA3E6E4D}"/>
              </a:ext>
            </a:extLst>
          </p:cNvPr>
          <p:cNvSpPr>
            <a:spLocks noGrp="1"/>
          </p:cNvSpPr>
          <p:nvPr>
            <p:ph type="pic" sz="quarter" idx="19" hasCustomPrompt="1"/>
          </p:nvPr>
        </p:nvSpPr>
        <p:spPr>
          <a:xfrm>
            <a:off x="780306" y="2371871"/>
            <a:ext cx="5026869" cy="2973644"/>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5" name="Picture Placeholder 10">
            <a:extLst>
              <a:ext uri="{FF2B5EF4-FFF2-40B4-BE49-F238E27FC236}">
                <a16:creationId xmlns:a16="http://schemas.microsoft.com/office/drawing/2014/main" id="{784A34E4-3164-BC41-9DEC-2E2FF620725E}"/>
              </a:ext>
            </a:extLst>
          </p:cNvPr>
          <p:cNvSpPr>
            <a:spLocks noGrp="1"/>
          </p:cNvSpPr>
          <p:nvPr>
            <p:ph type="pic" sz="quarter" idx="20" hasCustomPrompt="1"/>
          </p:nvPr>
        </p:nvSpPr>
        <p:spPr>
          <a:xfrm>
            <a:off x="6267450" y="2371041"/>
            <a:ext cx="5026870" cy="2974473"/>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7" name="Text Placeholder 23">
            <a:extLst>
              <a:ext uri="{FF2B5EF4-FFF2-40B4-BE49-F238E27FC236}">
                <a16:creationId xmlns:a16="http://schemas.microsoft.com/office/drawing/2014/main" id="{87472FDC-7463-F441-8D97-09C7C12865CF}"/>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EA6D3085-FE31-9D4D-B771-0E74813B1602}"/>
              </a:ext>
            </a:extLst>
          </p:cNvPr>
          <p:cNvSpPr>
            <a:spLocks noGrp="1"/>
          </p:cNvSpPr>
          <p:nvPr>
            <p:ph type="pic" sz="quarter" idx="26"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888109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8CBE3732-9BA9-3942-A008-FFEEE95B33B2}"/>
              </a:ext>
            </a:extLst>
          </p:cNvPr>
          <p:cNvSpPr>
            <a:spLocks noGrp="1"/>
          </p:cNvSpPr>
          <p:nvPr>
            <p:ph type="pic" sz="quarter" idx="22" hasCustomPrompt="1"/>
          </p:nvPr>
        </p:nvSpPr>
        <p:spPr>
          <a:xfrm>
            <a:off x="781050" y="1340222"/>
            <a:ext cx="3295860" cy="2139345"/>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Text Placeholder 2">
            <a:extLst>
              <a:ext uri="{FF2B5EF4-FFF2-40B4-BE49-F238E27FC236}">
                <a16:creationId xmlns:a16="http://schemas.microsoft.com/office/drawing/2014/main" id="{D0DF1B6F-C427-3745-AD6D-6DAE66D239DD}"/>
              </a:ext>
            </a:extLst>
          </p:cNvPr>
          <p:cNvSpPr>
            <a:spLocks noGrp="1"/>
          </p:cNvSpPr>
          <p:nvPr>
            <p:ph type="body" sz="quarter" idx="17" hasCustomPrompt="1"/>
          </p:nvPr>
        </p:nvSpPr>
        <p:spPr>
          <a:xfrm>
            <a:off x="4451813" y="1340222"/>
            <a:ext cx="6943124"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5" name="Text Placeholder 2">
            <a:extLst>
              <a:ext uri="{FF2B5EF4-FFF2-40B4-BE49-F238E27FC236}">
                <a16:creationId xmlns:a16="http://schemas.microsoft.com/office/drawing/2014/main" id="{F2E79EE0-4BCF-6540-9AE6-24B68ADF289A}"/>
              </a:ext>
            </a:extLst>
          </p:cNvPr>
          <p:cNvSpPr>
            <a:spLocks noGrp="1"/>
          </p:cNvSpPr>
          <p:nvPr>
            <p:ph type="body" sz="quarter" idx="26" hasCustomPrompt="1"/>
          </p:nvPr>
        </p:nvSpPr>
        <p:spPr>
          <a:xfrm>
            <a:off x="4448315" y="1719143"/>
            <a:ext cx="6951343" cy="926859"/>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Netus et malesuada fames ac turpis egestas integer. Non consectetur a erat nam at lectus urna duis convallis. Dolor purus non enim praesent elementum facilisis leo vel. Etiam non quam lacus suspendisse faucibus interdum posuere.</a:t>
            </a:r>
          </a:p>
        </p:txBody>
      </p:sp>
      <p:sp>
        <p:nvSpPr>
          <p:cNvPr id="6" name="Text Placeholder 2">
            <a:extLst>
              <a:ext uri="{FF2B5EF4-FFF2-40B4-BE49-F238E27FC236}">
                <a16:creationId xmlns:a16="http://schemas.microsoft.com/office/drawing/2014/main" id="{AFEAACD3-21B1-5247-B78D-FC5E2956B00D}"/>
              </a:ext>
            </a:extLst>
          </p:cNvPr>
          <p:cNvSpPr>
            <a:spLocks noGrp="1"/>
          </p:cNvSpPr>
          <p:nvPr>
            <p:ph type="body" sz="quarter" idx="27" hasCustomPrompt="1"/>
          </p:nvPr>
        </p:nvSpPr>
        <p:spPr>
          <a:xfrm>
            <a:off x="4448175" y="3943350"/>
            <a:ext cx="6951342" cy="927100"/>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stStyle>
          <a:p>
            <a:pPr lvl="0"/>
            <a:r>
              <a:rPr lang="en-US"/>
              <a:t>Senectus et netus et malesuada fames ac turpis egestas sed. Netus et malesuada fames ac turpis egestas integer. Non consectetur a erat nam at lectus urna duis convallis. Dolor purus non enim praesent elementum facilisis leo vel.</a:t>
            </a:r>
          </a:p>
        </p:txBody>
      </p:sp>
      <p:sp>
        <p:nvSpPr>
          <p:cNvPr id="7" name="Text Placeholder 4">
            <a:extLst>
              <a:ext uri="{FF2B5EF4-FFF2-40B4-BE49-F238E27FC236}">
                <a16:creationId xmlns:a16="http://schemas.microsoft.com/office/drawing/2014/main" id="{74B68961-6BBB-A146-A2FE-25FCB8996B99}"/>
              </a:ext>
            </a:extLst>
          </p:cNvPr>
          <p:cNvSpPr>
            <a:spLocks noGrp="1"/>
          </p:cNvSpPr>
          <p:nvPr>
            <p:ph type="body" sz="quarter" idx="28" hasCustomPrompt="1"/>
          </p:nvPr>
        </p:nvSpPr>
        <p:spPr>
          <a:xfrm>
            <a:off x="4448174" y="3551814"/>
            <a:ext cx="6951341" cy="358775"/>
          </a:xfrm>
          <a:prstGeom prst="rect">
            <a:avLst/>
          </a:prstGeom>
        </p:spPr>
        <p:txBody>
          <a:bodyPr/>
          <a:lstStyle>
            <a:lvl1pPr marL="0" indent="0">
              <a:buNone/>
              <a:defRPr sz="1800">
                <a:solidFill>
                  <a:srgbClr val="0048AA"/>
                </a:solidFill>
                <a:latin typeface="Gill Sans Nova Book" panose="020B0502020204020203" pitchFamily="34" charset="0"/>
              </a:defRPr>
            </a:lvl1pPr>
          </a:lstStyle>
          <a:p>
            <a:pPr lvl="0"/>
            <a:r>
              <a:rPr lang="en-US"/>
              <a:t>Title</a:t>
            </a:r>
          </a:p>
        </p:txBody>
      </p:sp>
      <p:sp>
        <p:nvSpPr>
          <p:cNvPr id="8" name="Text Placeholder 23">
            <a:extLst>
              <a:ext uri="{FF2B5EF4-FFF2-40B4-BE49-F238E27FC236}">
                <a16:creationId xmlns:a16="http://schemas.microsoft.com/office/drawing/2014/main" id="{2E65B9B6-B02B-1347-8CB2-1263EB5B13C9}"/>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9" name="Picture Placeholder 10">
            <a:extLst>
              <a:ext uri="{FF2B5EF4-FFF2-40B4-BE49-F238E27FC236}">
                <a16:creationId xmlns:a16="http://schemas.microsoft.com/office/drawing/2014/main" id="{EC6FAE10-DD03-FF44-9495-6B1D322E5F37}"/>
              </a:ext>
            </a:extLst>
          </p:cNvPr>
          <p:cNvSpPr>
            <a:spLocks noGrp="1"/>
          </p:cNvSpPr>
          <p:nvPr>
            <p:ph type="pic" sz="quarter" idx="21" hasCustomPrompt="1"/>
          </p:nvPr>
        </p:nvSpPr>
        <p:spPr>
          <a:xfrm>
            <a:off x="792483" y="3571910"/>
            <a:ext cx="3295860" cy="2139345"/>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11" name="Picture Placeholder 14">
            <a:extLst>
              <a:ext uri="{FF2B5EF4-FFF2-40B4-BE49-F238E27FC236}">
                <a16:creationId xmlns:a16="http://schemas.microsoft.com/office/drawing/2014/main" id="{9798CF17-4A18-5749-8A0A-73336379CBE5}"/>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37596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eft Photo and Text 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8588857-F43F-EE4E-8020-6476FE6B59CB}"/>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Gill Sans Nova Book" panose="020B0502020204020203" pitchFamily="34" charset="0"/>
              </a:defRPr>
            </a:lvl1pPr>
          </a:lstStyle>
          <a:p>
            <a:r>
              <a:rPr lang="en-US"/>
              <a:t>Click to add picture</a:t>
            </a:r>
          </a:p>
        </p:txBody>
      </p:sp>
      <p:sp>
        <p:nvSpPr>
          <p:cNvPr id="13" name="Text Placeholder 12">
            <a:extLst>
              <a:ext uri="{FF2B5EF4-FFF2-40B4-BE49-F238E27FC236}">
                <a16:creationId xmlns:a16="http://schemas.microsoft.com/office/drawing/2014/main" id="{FBF78957-9028-5B4A-B278-20FD98FD30DB}"/>
              </a:ext>
            </a:extLst>
          </p:cNvPr>
          <p:cNvSpPr>
            <a:spLocks noGrp="1"/>
          </p:cNvSpPr>
          <p:nvPr>
            <p:ph type="body" sz="quarter" idx="12"/>
          </p:nvPr>
        </p:nvSpPr>
        <p:spPr>
          <a:xfrm>
            <a:off x="4848225" y="3641375"/>
            <a:ext cx="5135563" cy="1231251"/>
          </a:xfrm>
        </p:spPr>
        <p:txBody>
          <a:bodyPr/>
          <a:lstStyle>
            <a:lvl1pPr marL="0" indent="0">
              <a:buNone/>
              <a:defRPr/>
            </a:lvl1pPr>
            <a:lvl2pPr marL="11113" indent="0">
              <a:buNone/>
              <a:tabLst/>
              <a:defRPr>
                <a:solidFill>
                  <a:schemeClr val="accent1"/>
                </a:solidFill>
              </a:defRPr>
            </a:lvl2pPr>
            <a:lvl3pPr marL="11113" indent="0">
              <a:buNone/>
              <a:tabLst/>
              <a:defRPr>
                <a:solidFill>
                  <a:schemeClr val="accent2"/>
                </a:solidFill>
              </a:defRPr>
            </a:lvl3pPr>
            <a:lvl4pPr marL="11113" indent="0">
              <a:buNone/>
              <a:tabLst/>
              <a:defRPr>
                <a:solidFill>
                  <a:schemeClr val="accent3"/>
                </a:solidFill>
              </a:defRPr>
            </a:lvl4pPr>
            <a:lvl5pPr marL="11113" indent="0">
              <a:buNone/>
              <a:tabLst/>
              <a:defRPr>
                <a:solidFill>
                  <a:schemeClr val="accent3"/>
                </a:solidFill>
              </a:defRPr>
            </a:lvl5pPr>
          </a:lstStyle>
          <a:p>
            <a:pPr lvl="0"/>
            <a:r>
              <a:rPr lang="en-US"/>
              <a:t>Click to edit Master text styles</a:t>
            </a:r>
          </a:p>
          <a:p>
            <a:pPr lvl="1"/>
            <a:r>
              <a:rPr lang="en-US"/>
              <a:t>Second level</a:t>
            </a:r>
          </a:p>
          <a:p>
            <a:pPr lvl="2"/>
            <a:r>
              <a:rPr lang="en-US"/>
              <a:t>Third level</a:t>
            </a:r>
          </a:p>
        </p:txBody>
      </p:sp>
      <p:sp>
        <p:nvSpPr>
          <p:cNvPr id="15" name="Picture Placeholder 14">
            <a:extLst>
              <a:ext uri="{FF2B5EF4-FFF2-40B4-BE49-F238E27FC236}">
                <a16:creationId xmlns:a16="http://schemas.microsoft.com/office/drawing/2014/main" id="{CA791975-43C7-FE45-8DBF-05A59DEE2F80}"/>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16" name="Title 2">
            <a:extLst>
              <a:ext uri="{FF2B5EF4-FFF2-40B4-BE49-F238E27FC236}">
                <a16:creationId xmlns:a16="http://schemas.microsoft.com/office/drawing/2014/main" id="{5398DB1F-1C42-AB40-B69D-8EC1B62028AA}"/>
              </a:ext>
            </a:extLst>
          </p:cNvPr>
          <p:cNvSpPr>
            <a:spLocks noGrp="1"/>
          </p:cNvSpPr>
          <p:nvPr>
            <p:ph type="title" hasCustomPrompt="1"/>
          </p:nvPr>
        </p:nvSpPr>
        <p:spPr>
          <a:xfrm>
            <a:off x="3494761" y="1365338"/>
            <a:ext cx="8066675" cy="2063663"/>
          </a:xfrm>
          <a:solidFill>
            <a:schemeClr val="tx1"/>
          </a:solidFill>
        </p:spPr>
        <p:txBody>
          <a:bodyPr lIns="594360"/>
          <a:lstStyle>
            <a:lvl1pPr>
              <a:defRPr>
                <a:solidFill>
                  <a:schemeClr val="bg1"/>
                </a:solidFill>
              </a:defRPr>
            </a:lvl1pPr>
          </a:lstStyle>
          <a:p>
            <a:r>
              <a:rPr lang="en-US"/>
              <a:t>CLICK TO EDIT MASTER </a:t>
            </a:r>
            <a:br>
              <a:rPr lang="en-US"/>
            </a:br>
            <a:r>
              <a:rPr lang="en-US"/>
              <a:t>TITLE STYLE</a:t>
            </a:r>
          </a:p>
        </p:txBody>
      </p:sp>
    </p:spTree>
    <p:extLst>
      <p:ext uri="{BB962C8B-B14F-4D97-AF65-F5344CB8AC3E}">
        <p14:creationId xmlns:p14="http://schemas.microsoft.com/office/powerpoint/2010/main" val="2522500272"/>
      </p:ext>
    </p:extLst>
  </p:cSld>
  <p:clrMapOvr>
    <a:masterClrMapping/>
  </p:clrMapOvr>
  <p:extLst>
    <p:ext uri="{DCECCB84-F9BA-43D5-87BE-67443E8EF086}">
      <p15:sldGuideLst xmlns:p15="http://schemas.microsoft.com/office/powerpoint/2012/main">
        <p15:guide id="1" orient="horz" pos="2160">
          <p15:clr>
            <a:srgbClr val="5ACBF0"/>
          </p15:clr>
        </p15:guide>
        <p15:guide id="2" pos="3840">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Left Photo and Text 2">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8588857-F43F-EE4E-8020-6476FE6B59CB}"/>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Gill Sans Nova Book" panose="020B0502020204020203" pitchFamily="34" charset="0"/>
              </a:defRPr>
            </a:lvl1pPr>
          </a:lstStyle>
          <a:p>
            <a:r>
              <a:rPr lang="en-US"/>
              <a:t>Click to add picture</a:t>
            </a:r>
          </a:p>
        </p:txBody>
      </p:sp>
      <p:sp>
        <p:nvSpPr>
          <p:cNvPr id="13" name="Text Placeholder 12">
            <a:extLst>
              <a:ext uri="{FF2B5EF4-FFF2-40B4-BE49-F238E27FC236}">
                <a16:creationId xmlns:a16="http://schemas.microsoft.com/office/drawing/2014/main" id="{FBF78957-9028-5B4A-B278-20FD98FD30DB}"/>
              </a:ext>
            </a:extLst>
          </p:cNvPr>
          <p:cNvSpPr>
            <a:spLocks noGrp="1"/>
          </p:cNvSpPr>
          <p:nvPr>
            <p:ph type="body" sz="quarter" idx="12"/>
          </p:nvPr>
        </p:nvSpPr>
        <p:spPr>
          <a:xfrm>
            <a:off x="4848225" y="3641375"/>
            <a:ext cx="5135563" cy="1231251"/>
          </a:xfrm>
        </p:spPr>
        <p:txBody>
          <a:bodyPr/>
          <a:lstStyle>
            <a:lvl1pPr marL="0" indent="0">
              <a:buNone/>
              <a:defRPr/>
            </a:lvl1pPr>
            <a:lvl2pPr marL="11113" indent="0">
              <a:buNone/>
              <a:tabLst/>
              <a:defRPr>
                <a:solidFill>
                  <a:schemeClr val="accent1"/>
                </a:solidFill>
              </a:defRPr>
            </a:lvl2pPr>
            <a:lvl3pPr marL="11113" indent="0">
              <a:buNone/>
              <a:tabLst/>
              <a:defRPr>
                <a:solidFill>
                  <a:schemeClr val="accent2"/>
                </a:solidFill>
              </a:defRPr>
            </a:lvl3pPr>
            <a:lvl4pPr marL="11113" indent="0">
              <a:buNone/>
              <a:tabLst/>
              <a:defRPr>
                <a:solidFill>
                  <a:schemeClr val="accent3"/>
                </a:solidFill>
              </a:defRPr>
            </a:lvl4pPr>
            <a:lvl5pPr marL="11113" indent="0">
              <a:buNone/>
              <a:tabLst/>
              <a:defRPr>
                <a:solidFill>
                  <a:schemeClr val="accent3"/>
                </a:solidFill>
              </a:defRPr>
            </a:lvl5pPr>
          </a:lstStyle>
          <a:p>
            <a:pPr lvl="0"/>
            <a:r>
              <a:rPr lang="en-US"/>
              <a:t>Click to edit Master text styles</a:t>
            </a:r>
          </a:p>
          <a:p>
            <a:pPr lvl="1"/>
            <a:r>
              <a:rPr lang="en-US"/>
              <a:t>Second level</a:t>
            </a:r>
          </a:p>
          <a:p>
            <a:pPr lvl="2"/>
            <a:r>
              <a:rPr lang="en-US"/>
              <a:t>Third level</a:t>
            </a:r>
          </a:p>
        </p:txBody>
      </p:sp>
      <p:sp>
        <p:nvSpPr>
          <p:cNvPr id="15" name="Picture Placeholder 14">
            <a:extLst>
              <a:ext uri="{FF2B5EF4-FFF2-40B4-BE49-F238E27FC236}">
                <a16:creationId xmlns:a16="http://schemas.microsoft.com/office/drawing/2014/main" id="{CA791975-43C7-FE45-8DBF-05A59DEE2F80}"/>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3" name="Title 2">
            <a:extLst>
              <a:ext uri="{FF2B5EF4-FFF2-40B4-BE49-F238E27FC236}">
                <a16:creationId xmlns:a16="http://schemas.microsoft.com/office/drawing/2014/main" id="{B34E15BF-6789-614D-B19C-6F90B5EA1EBB}"/>
              </a:ext>
            </a:extLst>
          </p:cNvPr>
          <p:cNvSpPr>
            <a:spLocks noGrp="1"/>
          </p:cNvSpPr>
          <p:nvPr>
            <p:ph type="title" hasCustomPrompt="1"/>
          </p:nvPr>
        </p:nvSpPr>
        <p:spPr>
          <a:xfrm>
            <a:off x="4848225" y="1365338"/>
            <a:ext cx="6713212" cy="2063663"/>
          </a:xfrm>
        </p:spPr>
        <p:txBody>
          <a:bodyPr/>
          <a:lstStyle/>
          <a:p>
            <a:r>
              <a:rPr lang="en-US"/>
              <a:t>CLICK TO EDIT MASTER </a:t>
            </a:r>
            <a:br>
              <a:rPr lang="en-US"/>
            </a:br>
            <a:r>
              <a:rPr lang="en-US"/>
              <a:t>TITLE STYLE</a:t>
            </a:r>
          </a:p>
        </p:txBody>
      </p:sp>
    </p:spTree>
    <p:extLst>
      <p:ext uri="{BB962C8B-B14F-4D97-AF65-F5344CB8AC3E}">
        <p14:creationId xmlns:p14="http://schemas.microsoft.com/office/powerpoint/2010/main" val="233914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Photo Full Cov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243B9C4-512D-0040-8EDA-C9AC0DBF7155}"/>
              </a:ext>
            </a:extLst>
          </p:cNvPr>
          <p:cNvSpPr>
            <a:spLocks noGrp="1"/>
          </p:cNvSpPr>
          <p:nvPr>
            <p:ph type="pic" sz="quarter" idx="10" hasCustomPrompt="1"/>
          </p:nvPr>
        </p:nvSpPr>
        <p:spPr>
          <a:xfrm>
            <a:off x="0" y="0"/>
            <a:ext cx="12192000" cy="6858000"/>
          </a:xfrm>
        </p:spPr>
        <p:txBody>
          <a:bodyPr tIns="2743200">
            <a:normAutofit/>
          </a:bodyPr>
          <a:lstStyle>
            <a:lvl1pPr marL="0" indent="0" algn="ctr">
              <a:buNone/>
              <a:defRPr sz="2200"/>
            </a:lvl1pPr>
          </a:lstStyle>
          <a:p>
            <a:r>
              <a:rPr lang="en-US"/>
              <a:t>Click to insert photo cover</a:t>
            </a:r>
          </a:p>
        </p:txBody>
      </p:sp>
      <p:sp>
        <p:nvSpPr>
          <p:cNvPr id="11" name="Text Placeholder 10">
            <a:extLst>
              <a:ext uri="{FF2B5EF4-FFF2-40B4-BE49-F238E27FC236}">
                <a16:creationId xmlns:a16="http://schemas.microsoft.com/office/drawing/2014/main" id="{46C84A47-F680-0849-84C3-B88BEA6591D5}"/>
              </a:ext>
            </a:extLst>
          </p:cNvPr>
          <p:cNvSpPr>
            <a:spLocks noGrp="1"/>
          </p:cNvSpPr>
          <p:nvPr>
            <p:ph type="body" sz="quarter" idx="11" hasCustomPrompt="1"/>
          </p:nvPr>
        </p:nvSpPr>
        <p:spPr>
          <a:xfrm>
            <a:off x="0" y="5476875"/>
            <a:ext cx="9048750" cy="981075"/>
          </a:xfrm>
          <a:solidFill>
            <a:schemeClr val="tx1"/>
          </a:solidFill>
        </p:spPr>
        <p:txBody>
          <a:bodyPr lIns="320040" anchor="ctr" anchorCtr="0">
            <a:normAutofit/>
          </a:bodyPr>
          <a:lstStyle>
            <a:lvl1pPr marL="0" indent="0">
              <a:buNone/>
              <a:defRPr sz="2400">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CLICK TO EDIT MASTER TEXT STYLES</a:t>
            </a:r>
          </a:p>
        </p:txBody>
      </p:sp>
      <p:sp>
        <p:nvSpPr>
          <p:cNvPr id="12" name="Rectangle 11">
            <a:extLst>
              <a:ext uri="{FF2B5EF4-FFF2-40B4-BE49-F238E27FC236}">
                <a16:creationId xmlns:a16="http://schemas.microsoft.com/office/drawing/2014/main" id="{F8A18A07-EC4E-684D-9BFF-44CD123E230F}"/>
              </a:ext>
            </a:extLst>
          </p:cNvPr>
          <p:cNvSpPr/>
          <p:nvPr userDrawn="1"/>
        </p:nvSpPr>
        <p:spPr>
          <a:xfrm>
            <a:off x="9048750" y="5476875"/>
            <a:ext cx="3143250" cy="971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4">
            <a:extLst>
              <a:ext uri="{FF2B5EF4-FFF2-40B4-BE49-F238E27FC236}">
                <a16:creationId xmlns:a16="http://schemas.microsoft.com/office/drawing/2014/main" id="{3E1586CF-C790-D244-9688-444BEF405DE5}"/>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98778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6C3B37-F3A2-4541-A061-51D62E46B2E5}"/>
              </a:ext>
            </a:extLst>
          </p:cNvPr>
          <p:cNvSpPr/>
          <p:nvPr userDrawn="1"/>
        </p:nvSpPr>
        <p:spPr>
          <a:xfrm>
            <a:off x="0" y="4152"/>
            <a:ext cx="12192000" cy="5699143"/>
          </a:xfrm>
          <a:prstGeom prst="rect">
            <a:avLst/>
          </a:prstGeom>
          <a:solidFill>
            <a:srgbClr val="004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descr="A picture containing window, person, looking, sign&#10;&#10;Description automatically generated">
            <a:extLst>
              <a:ext uri="{FF2B5EF4-FFF2-40B4-BE49-F238E27FC236}">
                <a16:creationId xmlns:a16="http://schemas.microsoft.com/office/drawing/2014/main" id="{F1D09FD4-BF34-6140-BB04-6E9A9EA17438}"/>
              </a:ext>
            </a:extLst>
          </p:cNvPr>
          <p:cNvPicPr>
            <a:picLocks noChangeAspect="1"/>
          </p:cNvPicPr>
          <p:nvPr userDrawn="1"/>
        </p:nvPicPr>
        <p:blipFill>
          <a:blip r:embed="rId2">
            <a:alphaModFix amt="10000"/>
          </a:blip>
          <a:stretch>
            <a:fillRect/>
          </a:stretch>
        </p:blipFill>
        <p:spPr>
          <a:xfrm>
            <a:off x="1883121" y="556249"/>
            <a:ext cx="7849515" cy="4840072"/>
          </a:xfrm>
          <a:prstGeom prst="rect">
            <a:avLst/>
          </a:prstGeom>
        </p:spPr>
      </p:pic>
      <p:sp>
        <p:nvSpPr>
          <p:cNvPr id="7" name="Text Placeholder 11">
            <a:extLst>
              <a:ext uri="{FF2B5EF4-FFF2-40B4-BE49-F238E27FC236}">
                <a16:creationId xmlns:a16="http://schemas.microsoft.com/office/drawing/2014/main" id="{3DE66E88-CCDA-4242-A0D4-95C6A55A139C}"/>
              </a:ext>
            </a:extLst>
          </p:cNvPr>
          <p:cNvSpPr>
            <a:spLocks noGrp="1"/>
          </p:cNvSpPr>
          <p:nvPr>
            <p:ph type="body" sz="quarter" idx="13"/>
          </p:nvPr>
        </p:nvSpPr>
        <p:spPr>
          <a:xfrm>
            <a:off x="1569243" y="2337849"/>
            <a:ext cx="9053513" cy="1125537"/>
          </a:xfrm>
          <a:prstGeom prst="rect">
            <a:avLst/>
          </a:prstGeom>
        </p:spPr>
        <p:txBody>
          <a:bodyPr/>
          <a:lstStyle>
            <a:lvl1pPr marL="0" indent="0" algn="ctr">
              <a:buNone/>
              <a:defRPr sz="4000" b="0" i="0" spc="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ext Placeholder 21">
            <a:extLst>
              <a:ext uri="{FF2B5EF4-FFF2-40B4-BE49-F238E27FC236}">
                <a16:creationId xmlns:a16="http://schemas.microsoft.com/office/drawing/2014/main" id="{76D65636-6C15-2E48-9DEE-7D120EC72F56}"/>
              </a:ext>
            </a:extLst>
          </p:cNvPr>
          <p:cNvSpPr>
            <a:spLocks noGrp="1"/>
          </p:cNvSpPr>
          <p:nvPr>
            <p:ph type="body" sz="quarter" idx="14" hasCustomPrompt="1"/>
          </p:nvPr>
        </p:nvSpPr>
        <p:spPr>
          <a:xfrm>
            <a:off x="1569242" y="3704009"/>
            <a:ext cx="9053513" cy="1125537"/>
          </a:xfrm>
          <a:prstGeom prst="rect">
            <a:avLst/>
          </a:prstGeom>
        </p:spPr>
        <p:txBody>
          <a:bodyPr/>
          <a:lstStyle>
            <a:lvl1pPr marL="0" indent="0" algn="ctr">
              <a:buNone/>
              <a:defRPr sz="2200" b="0" i="0">
                <a:solidFill>
                  <a:schemeClr val="bg1"/>
                </a:solidFill>
                <a:latin typeface="Calibri" panose="020F0502020204030204" pitchFamily="34" charset="0"/>
                <a:cs typeface="Calibri" panose="020F0502020204030204" pitchFamily="34" charset="0"/>
              </a:defRPr>
            </a:lvl1pPr>
          </a:lstStyle>
          <a:p>
            <a:pPr lvl="0"/>
            <a:r>
              <a:rPr lang="en-US"/>
              <a:t>Click to edit this text</a:t>
            </a:r>
          </a:p>
        </p:txBody>
      </p:sp>
      <p:sp>
        <p:nvSpPr>
          <p:cNvPr id="9" name="Picture Placeholder 14">
            <a:extLst>
              <a:ext uri="{FF2B5EF4-FFF2-40B4-BE49-F238E27FC236}">
                <a16:creationId xmlns:a16="http://schemas.microsoft.com/office/drawing/2014/main" id="{18B3F00F-E701-234F-9FFB-C80D22E8FCCA}"/>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504713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4" name="Text Placeholder 4">
            <a:extLst>
              <a:ext uri="{FF2B5EF4-FFF2-40B4-BE49-F238E27FC236}">
                <a16:creationId xmlns:a16="http://schemas.microsoft.com/office/drawing/2014/main" id="{1004BB8C-0F2F-674E-843C-5261B42EE427}"/>
              </a:ext>
            </a:extLst>
          </p:cNvPr>
          <p:cNvSpPr>
            <a:spLocks noGrp="1"/>
          </p:cNvSpPr>
          <p:nvPr>
            <p:ph type="body" sz="quarter" idx="17" hasCustomPrompt="1"/>
          </p:nvPr>
        </p:nvSpPr>
        <p:spPr>
          <a:xfrm>
            <a:off x="1467643"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5" name="Text Placeholder 6">
            <a:extLst>
              <a:ext uri="{FF2B5EF4-FFF2-40B4-BE49-F238E27FC236}">
                <a16:creationId xmlns:a16="http://schemas.microsoft.com/office/drawing/2014/main" id="{26E27A03-155E-C64C-8A76-3F36E2032740}"/>
              </a:ext>
            </a:extLst>
          </p:cNvPr>
          <p:cNvSpPr>
            <a:spLocks noGrp="1"/>
          </p:cNvSpPr>
          <p:nvPr>
            <p:ph type="body" sz="quarter" idx="18" hasCustomPrompt="1"/>
          </p:nvPr>
        </p:nvSpPr>
        <p:spPr>
          <a:xfrm>
            <a:off x="1467643" y="2025650"/>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872072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498595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395800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BB603466-A7AB-794D-B014-9623323B4B7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7045A51A-3D6E-5440-A6D5-19315CC124A6}"/>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40734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6" name="Text Placeholder 4">
            <a:extLst>
              <a:ext uri="{FF2B5EF4-FFF2-40B4-BE49-F238E27FC236}">
                <a16:creationId xmlns:a16="http://schemas.microsoft.com/office/drawing/2014/main" id="{33643FAC-DD7D-3F4A-AFEC-1F43DDC9CD78}"/>
              </a:ext>
            </a:extLst>
          </p:cNvPr>
          <p:cNvSpPr>
            <a:spLocks noGrp="1"/>
          </p:cNvSpPr>
          <p:nvPr>
            <p:ph type="body" sz="quarter" idx="3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
        <p:nvSpPr>
          <p:cNvPr id="10" name="Text Placeholder 6">
            <a:extLst>
              <a:ext uri="{FF2B5EF4-FFF2-40B4-BE49-F238E27FC236}">
                <a16:creationId xmlns:a16="http://schemas.microsoft.com/office/drawing/2014/main" id="{A255CE22-1451-5B47-AAD5-507A624AC4C2}"/>
              </a:ext>
            </a:extLst>
          </p:cNvPr>
          <p:cNvSpPr>
            <a:spLocks noGrp="1"/>
          </p:cNvSpPr>
          <p:nvPr>
            <p:ph type="body" sz="quarter" idx="18" hasCustomPrompt="1"/>
          </p:nvPr>
        </p:nvSpPr>
        <p:spPr>
          <a:xfrm>
            <a:off x="1400895" y="1876072"/>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Tree>
    <p:extLst>
      <p:ext uri="{BB962C8B-B14F-4D97-AF65-F5344CB8AC3E}">
        <p14:creationId xmlns:p14="http://schemas.microsoft.com/office/powerpoint/2010/main" val="1039864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6C3B37-F3A2-4541-A061-51D62E46B2E5}"/>
              </a:ext>
            </a:extLst>
          </p:cNvPr>
          <p:cNvSpPr/>
          <p:nvPr userDrawn="1"/>
        </p:nvSpPr>
        <p:spPr>
          <a:xfrm>
            <a:off x="0" y="4152"/>
            <a:ext cx="12192000" cy="5699143"/>
          </a:xfrm>
          <a:prstGeom prst="rect">
            <a:avLst/>
          </a:prstGeom>
          <a:solidFill>
            <a:srgbClr val="004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descr="A picture containing window, person, looking, sign&#10;&#10;Description automatically generated">
            <a:extLst>
              <a:ext uri="{FF2B5EF4-FFF2-40B4-BE49-F238E27FC236}">
                <a16:creationId xmlns:a16="http://schemas.microsoft.com/office/drawing/2014/main" id="{F1D09FD4-BF34-6140-BB04-6E9A9EA17438}"/>
              </a:ext>
            </a:extLst>
          </p:cNvPr>
          <p:cNvPicPr>
            <a:picLocks noChangeAspect="1"/>
          </p:cNvPicPr>
          <p:nvPr userDrawn="1"/>
        </p:nvPicPr>
        <p:blipFill>
          <a:blip r:embed="rId2">
            <a:alphaModFix amt="10000"/>
          </a:blip>
          <a:stretch>
            <a:fillRect/>
          </a:stretch>
        </p:blipFill>
        <p:spPr>
          <a:xfrm>
            <a:off x="1883121" y="556249"/>
            <a:ext cx="7849515" cy="4840072"/>
          </a:xfrm>
          <a:prstGeom prst="rect">
            <a:avLst/>
          </a:prstGeom>
        </p:spPr>
      </p:pic>
      <p:sp>
        <p:nvSpPr>
          <p:cNvPr id="7" name="Text Placeholder 11">
            <a:extLst>
              <a:ext uri="{FF2B5EF4-FFF2-40B4-BE49-F238E27FC236}">
                <a16:creationId xmlns:a16="http://schemas.microsoft.com/office/drawing/2014/main" id="{3DE66E88-CCDA-4242-A0D4-95C6A55A139C}"/>
              </a:ext>
            </a:extLst>
          </p:cNvPr>
          <p:cNvSpPr>
            <a:spLocks noGrp="1"/>
          </p:cNvSpPr>
          <p:nvPr>
            <p:ph type="body" sz="quarter" idx="13"/>
          </p:nvPr>
        </p:nvSpPr>
        <p:spPr>
          <a:xfrm>
            <a:off x="1569243" y="2337849"/>
            <a:ext cx="9053513" cy="1125537"/>
          </a:xfrm>
          <a:prstGeom prst="rect">
            <a:avLst/>
          </a:prstGeom>
        </p:spPr>
        <p:txBody>
          <a:bodyPr/>
          <a:lstStyle>
            <a:lvl1pPr marL="0" indent="0" algn="ctr">
              <a:buNone/>
              <a:defRPr sz="4000" b="0" i="0" spc="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
        <p:nvSpPr>
          <p:cNvPr id="8" name="Text Placeholder 21">
            <a:extLst>
              <a:ext uri="{FF2B5EF4-FFF2-40B4-BE49-F238E27FC236}">
                <a16:creationId xmlns:a16="http://schemas.microsoft.com/office/drawing/2014/main" id="{76D65636-6C15-2E48-9DEE-7D120EC72F56}"/>
              </a:ext>
            </a:extLst>
          </p:cNvPr>
          <p:cNvSpPr>
            <a:spLocks noGrp="1"/>
          </p:cNvSpPr>
          <p:nvPr>
            <p:ph type="body" sz="quarter" idx="14" hasCustomPrompt="1"/>
          </p:nvPr>
        </p:nvSpPr>
        <p:spPr>
          <a:xfrm>
            <a:off x="1569242" y="3704009"/>
            <a:ext cx="9053513" cy="1125537"/>
          </a:xfrm>
          <a:prstGeom prst="rect">
            <a:avLst/>
          </a:prstGeom>
        </p:spPr>
        <p:txBody>
          <a:bodyPr/>
          <a:lstStyle>
            <a:lvl1pPr marL="0" indent="0" algn="ctr">
              <a:buNone/>
              <a:defRPr sz="2200" b="0" i="0">
                <a:solidFill>
                  <a:schemeClr val="bg1"/>
                </a:solidFill>
                <a:latin typeface="Calibri" panose="020F0502020204030204" pitchFamily="34" charset="0"/>
                <a:cs typeface="Calibri" panose="020F0502020204030204" pitchFamily="34" charset="0"/>
              </a:defRPr>
            </a:lvl1pPr>
          </a:lstStyle>
          <a:p>
            <a:pPr lvl="0"/>
            <a:r>
              <a:rPr lang="en-US"/>
              <a:t>Click to edit this text</a:t>
            </a:r>
          </a:p>
        </p:txBody>
      </p:sp>
      <p:sp>
        <p:nvSpPr>
          <p:cNvPr id="9" name="Picture Placeholder 14">
            <a:extLst>
              <a:ext uri="{FF2B5EF4-FFF2-40B4-BE49-F238E27FC236}">
                <a16:creationId xmlns:a16="http://schemas.microsoft.com/office/drawing/2014/main" id="{18B3F00F-E701-234F-9FFB-C80D22E8FCCA}"/>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786987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6" name="Text Placeholder 4">
            <a:extLst>
              <a:ext uri="{FF2B5EF4-FFF2-40B4-BE49-F238E27FC236}">
                <a16:creationId xmlns:a16="http://schemas.microsoft.com/office/drawing/2014/main" id="{33643FAC-DD7D-3F4A-AFEC-1F43DDC9CD78}"/>
              </a:ext>
            </a:extLst>
          </p:cNvPr>
          <p:cNvSpPr>
            <a:spLocks noGrp="1"/>
          </p:cNvSpPr>
          <p:nvPr>
            <p:ph type="body" sz="quarter" idx="3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
        <p:nvSpPr>
          <p:cNvPr id="10" name="Text Placeholder 6">
            <a:extLst>
              <a:ext uri="{FF2B5EF4-FFF2-40B4-BE49-F238E27FC236}">
                <a16:creationId xmlns:a16="http://schemas.microsoft.com/office/drawing/2014/main" id="{A255CE22-1451-5B47-AAD5-507A624AC4C2}"/>
              </a:ext>
            </a:extLst>
          </p:cNvPr>
          <p:cNvSpPr>
            <a:spLocks noGrp="1"/>
          </p:cNvSpPr>
          <p:nvPr>
            <p:ph type="body" sz="quarter" idx="18" hasCustomPrompt="1"/>
          </p:nvPr>
        </p:nvSpPr>
        <p:spPr>
          <a:xfrm>
            <a:off x="1400895" y="1876072"/>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Tree>
    <p:extLst>
      <p:ext uri="{BB962C8B-B14F-4D97-AF65-F5344CB8AC3E}">
        <p14:creationId xmlns:p14="http://schemas.microsoft.com/office/powerpoint/2010/main" val="39162675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274814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627621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47159049-14FC-2D44-B81E-DAD8C5CE8022}"/>
              </a:ext>
            </a:extLst>
          </p:cNvPr>
          <p:cNvSpPr>
            <a:spLocks noGrp="1"/>
          </p:cNvSpPr>
          <p:nvPr>
            <p:ph type="body" sz="quarter" idx="18" hasCustomPrompt="1"/>
          </p:nvPr>
        </p:nvSpPr>
        <p:spPr>
          <a:xfrm>
            <a:off x="4960656" y="645286"/>
            <a:ext cx="6334407" cy="633557"/>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5" name="Text Placeholder 15">
            <a:extLst>
              <a:ext uri="{FF2B5EF4-FFF2-40B4-BE49-F238E27FC236}">
                <a16:creationId xmlns:a16="http://schemas.microsoft.com/office/drawing/2014/main" id="{E55B3FC7-70AA-3C49-B4D2-3CEE18A70193}"/>
              </a:ext>
            </a:extLst>
          </p:cNvPr>
          <p:cNvSpPr>
            <a:spLocks noGrp="1"/>
          </p:cNvSpPr>
          <p:nvPr>
            <p:ph type="body" sz="quarter" idx="19"/>
          </p:nvPr>
        </p:nvSpPr>
        <p:spPr>
          <a:xfrm>
            <a:off x="4960938" y="1516013"/>
            <a:ext cx="6334125" cy="3887838"/>
          </a:xfrm>
          <a:prstGeom prst="rect">
            <a:avLst/>
          </a:prstGeom>
        </p:spPr>
        <p:txBody>
          <a:bodyPr/>
          <a:lstStyle>
            <a:lvl1pPr>
              <a:defRPr sz="1800">
                <a:solidFill>
                  <a:srgbClr val="0048AA"/>
                </a:solidFill>
                <a:latin typeface="Calibri" panose="020F0502020204030204" pitchFamily="34" charset="0"/>
                <a:cs typeface="Calibri" panose="020F0502020204030204" pitchFamily="34" charset="0"/>
              </a:defRPr>
            </a:lvl1pPr>
            <a:lvl2pPr>
              <a:defRPr sz="1600">
                <a:solidFill>
                  <a:srgbClr val="0048AA"/>
                </a:solidFill>
                <a:latin typeface="Calibri" panose="020F0502020204030204" pitchFamily="34" charset="0"/>
                <a:cs typeface="Calibri" panose="020F0502020204030204" pitchFamily="34" charset="0"/>
              </a:defRPr>
            </a:lvl2pPr>
            <a:lvl3pPr>
              <a:defRPr sz="1400">
                <a:solidFill>
                  <a:srgbClr val="0048AA"/>
                </a:solidFill>
                <a:latin typeface="Calibri" panose="020F0502020204030204" pitchFamily="34" charset="0"/>
                <a:cs typeface="Calibri" panose="020F0502020204030204" pitchFamily="34" charset="0"/>
              </a:defRPr>
            </a:lvl3pPr>
            <a:lvl4pPr>
              <a:defRPr sz="1400">
                <a:solidFill>
                  <a:srgbClr val="0048AA"/>
                </a:solidFill>
                <a:latin typeface="Calibri" panose="020F0502020204030204" pitchFamily="34" charset="0"/>
                <a:cs typeface="Calibri" panose="020F0502020204030204" pitchFamily="34" charset="0"/>
              </a:defRPr>
            </a:lvl4pPr>
            <a:lvl5pPr>
              <a:defRPr sz="1400">
                <a:solidFill>
                  <a:srgbClr val="0048AA"/>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03FD57C2-A2C2-F64A-9F64-CAE6F2E4B761}"/>
              </a:ext>
            </a:extLst>
          </p:cNvPr>
          <p:cNvSpPr/>
          <p:nvPr userDrawn="1"/>
        </p:nvSpPr>
        <p:spPr>
          <a:xfrm>
            <a:off x="0" y="0"/>
            <a:ext cx="4471793" cy="6858000"/>
          </a:xfrm>
          <a:prstGeom prst="rect">
            <a:avLst/>
          </a:prstGeom>
          <a:solidFill>
            <a:srgbClr val="004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a16="http://schemas.microsoft.com/office/drawing/2014/main" id="{6571DEAB-92C2-DC45-8C66-732467A687DF}"/>
              </a:ext>
            </a:extLst>
          </p:cNvPr>
          <p:cNvSpPr>
            <a:spLocks noGrp="1"/>
          </p:cNvSpPr>
          <p:nvPr>
            <p:ph type="body" sz="quarter" idx="20" hasCustomPrompt="1"/>
          </p:nvPr>
        </p:nvSpPr>
        <p:spPr>
          <a:xfrm>
            <a:off x="781051" y="638254"/>
            <a:ext cx="2971800" cy="640589"/>
          </a:xfrm>
          <a:prstGeom prst="rect">
            <a:avLst/>
          </a:prstGeom>
        </p:spPr>
        <p:txBody>
          <a:bodyPr>
            <a:noAutofit/>
          </a:bodyPr>
          <a:lstStyle>
            <a:lvl1pPr marL="0" indent="0">
              <a:buNone/>
              <a:defRPr sz="24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85F38BF2-CD27-9747-A8E1-767A9C7C86BF}"/>
              </a:ext>
            </a:extLst>
          </p:cNvPr>
          <p:cNvSpPr>
            <a:spLocks noGrp="1"/>
          </p:cNvSpPr>
          <p:nvPr>
            <p:ph type="body" sz="quarter" idx="17" hasCustomPrompt="1"/>
          </p:nvPr>
        </p:nvSpPr>
        <p:spPr>
          <a:xfrm>
            <a:off x="781050" y="1516012"/>
            <a:ext cx="2971801" cy="3887838"/>
          </a:xfrm>
          <a:prstGeom prst="rect">
            <a:avLst/>
          </a:prstGeom>
        </p:spPr>
        <p:txBody>
          <a:bodyPr/>
          <a:lstStyle>
            <a:lvl1pPr marL="0" indent="0">
              <a:buNone/>
              <a:defRPr sz="1800">
                <a:solidFill>
                  <a:schemeClr val="bg1"/>
                </a:solidFill>
                <a:latin typeface="Gill Sans Nova Book" panose="020B050202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Gravida rutrum quisque non tellus orci ac. Ultricies mi eget mauris pharetra et ultrices neque ornare aenean.</a:t>
            </a:r>
          </a:p>
        </p:txBody>
      </p:sp>
      <p:sp>
        <p:nvSpPr>
          <p:cNvPr id="9" name="Picture Placeholder 14">
            <a:extLst>
              <a:ext uri="{FF2B5EF4-FFF2-40B4-BE49-F238E27FC236}">
                <a16:creationId xmlns:a16="http://schemas.microsoft.com/office/drawing/2014/main" id="{C6A2148B-985B-F34E-8AFB-032D4C9CE139}"/>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181010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P - DISCLAIMER">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832FA1-FA02-B4C3-34F0-5C946E20B9E3}"/>
              </a:ext>
            </a:extLst>
          </p:cNvPr>
          <p:cNvSpPr txBox="1"/>
          <p:nvPr userDrawn="1"/>
        </p:nvSpPr>
        <p:spPr>
          <a:xfrm>
            <a:off x="495615" y="6381689"/>
            <a:ext cx="8944094" cy="200055"/>
          </a:xfrm>
          <a:prstGeom prst="rect">
            <a:avLst/>
          </a:prstGeom>
          <a:noFill/>
        </p:spPr>
        <p:txBody>
          <a:bodyPr wrap="square" rtlCol="0">
            <a:spAutoFit/>
          </a:bodyPr>
          <a:lstStyle/>
          <a:p>
            <a:r>
              <a:rPr lang="en-US" sz="700"/>
              <a:t>Source: Microsoft / Note:  This map is for illustration purposes only. The boundaries and names shown and the designations used on this map do not imply official endorsement or acceptance by the International Organization for Migration</a:t>
            </a:r>
          </a:p>
        </p:txBody>
      </p:sp>
    </p:spTree>
    <p:extLst>
      <p:ext uri="{BB962C8B-B14F-4D97-AF65-F5344CB8AC3E}">
        <p14:creationId xmlns:p14="http://schemas.microsoft.com/office/powerpoint/2010/main" val="3648562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Text Info">
    <p:spTree>
      <p:nvGrpSpPr>
        <p:cNvPr id="1" name=""/>
        <p:cNvGrpSpPr/>
        <p:nvPr/>
      </p:nvGrpSpPr>
      <p:grpSpPr>
        <a:xfrm>
          <a:off x="0" y="0"/>
          <a:ext cx="0" cy="0"/>
          <a:chOff x="0" y="0"/>
          <a:chExt cx="0" cy="0"/>
        </a:xfrm>
      </p:grpSpPr>
      <p:pic>
        <p:nvPicPr>
          <p:cNvPr id="5" name="Picture 4" descr="A picture containing window, person, looking, sign&#10;&#10;Description automatically generated">
            <a:extLst>
              <a:ext uri="{FF2B5EF4-FFF2-40B4-BE49-F238E27FC236}">
                <a16:creationId xmlns:a16="http://schemas.microsoft.com/office/drawing/2014/main" id="{A5956F32-72F1-3A4C-8AC3-8D39F85A33EE}"/>
              </a:ext>
            </a:extLst>
          </p:cNvPr>
          <p:cNvPicPr>
            <a:picLocks noChangeAspect="1"/>
          </p:cNvPicPr>
          <p:nvPr userDrawn="1"/>
        </p:nvPicPr>
        <p:blipFill>
          <a:blip r:embed="rId2"/>
          <a:stretch>
            <a:fillRect/>
          </a:stretch>
        </p:blipFill>
        <p:spPr>
          <a:xfrm>
            <a:off x="1883121" y="556249"/>
            <a:ext cx="7849515" cy="4840072"/>
          </a:xfrm>
          <a:prstGeom prst="rect">
            <a:avLst/>
          </a:prstGeom>
        </p:spPr>
      </p:pic>
      <p:sp>
        <p:nvSpPr>
          <p:cNvPr id="14" name="Picture Placeholder 14">
            <a:extLst>
              <a:ext uri="{FF2B5EF4-FFF2-40B4-BE49-F238E27FC236}">
                <a16:creationId xmlns:a16="http://schemas.microsoft.com/office/drawing/2014/main" id="{2B1E90CE-D3B5-504C-85FB-FF1975980EC9}"/>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10" name="Title 1">
            <a:extLst>
              <a:ext uri="{FF2B5EF4-FFF2-40B4-BE49-F238E27FC236}">
                <a16:creationId xmlns:a16="http://schemas.microsoft.com/office/drawing/2014/main" id="{2CE7713F-CA7D-0449-BA7C-1F8179BFEE5C}"/>
              </a:ext>
            </a:extLst>
          </p:cNvPr>
          <p:cNvSpPr>
            <a:spLocks noGrp="1"/>
          </p:cNvSpPr>
          <p:nvPr>
            <p:ph type="ctrTitle" hasCustomPrompt="1"/>
          </p:nvPr>
        </p:nvSpPr>
        <p:spPr>
          <a:xfrm>
            <a:off x="2209800" y="2026084"/>
            <a:ext cx="7772400" cy="1402916"/>
          </a:xfrm>
        </p:spPr>
        <p:txBody>
          <a:bodyPr/>
          <a:lstStyle>
            <a:lvl1pPr algn="l">
              <a:defRPr/>
            </a:lvl1pPr>
          </a:lstStyle>
          <a:p>
            <a:r>
              <a:rPr lang="en-US"/>
              <a:t>CLICK TO EDIT TITLE / SECTION</a:t>
            </a:r>
            <a:endParaRPr lang="en-US" b="0"/>
          </a:p>
        </p:txBody>
      </p:sp>
      <p:sp>
        <p:nvSpPr>
          <p:cNvPr id="12" name="Text Placeholder 11">
            <a:extLst>
              <a:ext uri="{FF2B5EF4-FFF2-40B4-BE49-F238E27FC236}">
                <a16:creationId xmlns:a16="http://schemas.microsoft.com/office/drawing/2014/main" id="{C6D17E9C-9628-7448-B9A8-A2726DA773D6}"/>
              </a:ext>
            </a:extLst>
          </p:cNvPr>
          <p:cNvSpPr>
            <a:spLocks noGrp="1"/>
          </p:cNvSpPr>
          <p:nvPr>
            <p:ph type="body" sz="quarter" idx="10"/>
          </p:nvPr>
        </p:nvSpPr>
        <p:spPr>
          <a:xfrm>
            <a:off x="2209800" y="3808100"/>
            <a:ext cx="7772400" cy="714375"/>
          </a:xfrm>
        </p:spPr>
        <p:txBody>
          <a:bodyPr/>
          <a:lstStyle>
            <a:lvl1pPr marL="11113" indent="0">
              <a:buNone/>
              <a:tabLst/>
              <a:defRPr>
                <a:solidFill>
                  <a:schemeClr val="accent1"/>
                </a:solidFill>
              </a:defRPr>
            </a:lvl1pPr>
            <a:lvl2pPr marL="11113" indent="0">
              <a:buNone/>
              <a:tabLst/>
              <a:defRPr>
                <a:solidFill>
                  <a:schemeClr val="accent1"/>
                </a:solidFill>
              </a:defRPr>
            </a:lvl2pPr>
            <a:lvl3pPr marL="11113" indent="0">
              <a:buNone/>
              <a:tabLst/>
              <a:defRPr>
                <a:solidFill>
                  <a:schemeClr val="accent1"/>
                </a:solidFill>
              </a:defRPr>
            </a:lvl3pPr>
            <a:lvl4pPr marL="11113" indent="0">
              <a:buNone/>
              <a:tabLst/>
              <a:defRPr>
                <a:solidFill>
                  <a:schemeClr val="accent1"/>
                </a:solidFill>
              </a:defRPr>
            </a:lvl4pPr>
            <a:lvl5pPr marL="11113" indent="0">
              <a:buNone/>
              <a:tabLst/>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BF1E328E-547A-2D46-98AA-9824D35EA391}"/>
              </a:ext>
            </a:extLst>
          </p:cNvPr>
          <p:cNvSpPr/>
          <p:nvPr userDrawn="1"/>
        </p:nvSpPr>
        <p:spPr>
          <a:xfrm>
            <a:off x="1" y="0"/>
            <a:ext cx="75156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a:extLst>
              <a:ext uri="{FF2B5EF4-FFF2-40B4-BE49-F238E27FC236}">
                <a16:creationId xmlns:a16="http://schemas.microsoft.com/office/drawing/2014/main" id="{AD634EC9-876C-2F49-884E-3253BD4EFB31}"/>
              </a:ext>
            </a:extLst>
          </p:cNvPr>
          <p:cNvSpPr>
            <a:spLocks noGrp="1"/>
          </p:cNvSpPr>
          <p:nvPr>
            <p:ph type="body" sz="quarter" idx="14"/>
          </p:nvPr>
        </p:nvSpPr>
        <p:spPr>
          <a:xfrm>
            <a:off x="2209800" y="5975350"/>
            <a:ext cx="7172325" cy="326401"/>
          </a:xfrm>
        </p:spPr>
        <p:txBody>
          <a:bodyPr>
            <a:noAutofit/>
          </a:bodyPr>
          <a:lstStyle>
            <a:lvl1pPr marL="0" indent="0">
              <a:buNone/>
              <a:defRPr sz="1800">
                <a:solidFill>
                  <a:schemeClr val="accent2"/>
                </a:solidFill>
              </a:defRPr>
            </a:lvl1pPr>
            <a:lvl2pPr marL="457189" indent="0">
              <a:buNone/>
              <a:defRPr sz="1400"/>
            </a:lvl2pPr>
            <a:lvl3pPr marL="914377" indent="0">
              <a:buNone/>
              <a:defRPr sz="1400"/>
            </a:lvl3pPr>
            <a:lvl4pPr marL="1371566" indent="0">
              <a:buNone/>
              <a:defRPr sz="1400"/>
            </a:lvl4pPr>
            <a:lvl5pPr marL="1828755" indent="0">
              <a:buNone/>
              <a:defRPr sz="1400"/>
            </a:lvl5pPr>
          </a:lstStyle>
          <a:p>
            <a:pPr lvl="0"/>
            <a:r>
              <a:rPr lang="en-US"/>
              <a:t>Click to edit Master text styles</a:t>
            </a:r>
          </a:p>
        </p:txBody>
      </p:sp>
    </p:spTree>
    <p:extLst>
      <p:ext uri="{BB962C8B-B14F-4D97-AF65-F5344CB8AC3E}">
        <p14:creationId xmlns:p14="http://schemas.microsoft.com/office/powerpoint/2010/main" val="4239940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4" name="Text Placeholder 4">
            <a:extLst>
              <a:ext uri="{FF2B5EF4-FFF2-40B4-BE49-F238E27FC236}">
                <a16:creationId xmlns:a16="http://schemas.microsoft.com/office/drawing/2014/main" id="{1004BB8C-0F2F-674E-843C-5261B42EE427}"/>
              </a:ext>
            </a:extLst>
          </p:cNvPr>
          <p:cNvSpPr>
            <a:spLocks noGrp="1"/>
          </p:cNvSpPr>
          <p:nvPr>
            <p:ph type="body" sz="quarter" idx="17" hasCustomPrompt="1"/>
          </p:nvPr>
        </p:nvSpPr>
        <p:spPr>
          <a:xfrm>
            <a:off x="1467643"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5" name="Text Placeholder 6">
            <a:extLst>
              <a:ext uri="{FF2B5EF4-FFF2-40B4-BE49-F238E27FC236}">
                <a16:creationId xmlns:a16="http://schemas.microsoft.com/office/drawing/2014/main" id="{26E27A03-155E-C64C-8A76-3F36E2032740}"/>
              </a:ext>
            </a:extLst>
          </p:cNvPr>
          <p:cNvSpPr>
            <a:spLocks noGrp="1"/>
          </p:cNvSpPr>
          <p:nvPr>
            <p:ph type="body" sz="quarter" idx="18" hasCustomPrompt="1"/>
          </p:nvPr>
        </p:nvSpPr>
        <p:spPr>
          <a:xfrm>
            <a:off x="1467643" y="2025650"/>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5764030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7666854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6533466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C61CD341-2429-034F-87FB-D588FE24F49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80E3EF34-446D-BF4F-A7CB-B6D38C15BEB8}"/>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2251022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C61CD341-2429-034F-87FB-D588FE24F49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80E3EF34-446D-BF4F-A7CB-B6D38C15BEB8}"/>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9720420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6C3B37-F3A2-4541-A061-51D62E46B2E5}"/>
              </a:ext>
            </a:extLst>
          </p:cNvPr>
          <p:cNvSpPr/>
          <p:nvPr userDrawn="1"/>
        </p:nvSpPr>
        <p:spPr>
          <a:xfrm>
            <a:off x="0" y="4152"/>
            <a:ext cx="12192000" cy="5699143"/>
          </a:xfrm>
          <a:prstGeom prst="rect">
            <a:avLst/>
          </a:prstGeom>
          <a:solidFill>
            <a:srgbClr val="004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descr="A picture containing window, person, looking, sign&#10;&#10;Description automatically generated">
            <a:extLst>
              <a:ext uri="{FF2B5EF4-FFF2-40B4-BE49-F238E27FC236}">
                <a16:creationId xmlns:a16="http://schemas.microsoft.com/office/drawing/2014/main" id="{F1D09FD4-BF34-6140-BB04-6E9A9EA17438}"/>
              </a:ext>
            </a:extLst>
          </p:cNvPr>
          <p:cNvPicPr>
            <a:picLocks noChangeAspect="1"/>
          </p:cNvPicPr>
          <p:nvPr userDrawn="1"/>
        </p:nvPicPr>
        <p:blipFill>
          <a:blip r:embed="rId2">
            <a:alphaModFix amt="10000"/>
          </a:blip>
          <a:stretch>
            <a:fillRect/>
          </a:stretch>
        </p:blipFill>
        <p:spPr>
          <a:xfrm>
            <a:off x="1883121" y="556249"/>
            <a:ext cx="7849515" cy="4840072"/>
          </a:xfrm>
          <a:prstGeom prst="rect">
            <a:avLst/>
          </a:prstGeom>
        </p:spPr>
      </p:pic>
      <p:sp>
        <p:nvSpPr>
          <p:cNvPr id="7" name="Text Placeholder 11">
            <a:extLst>
              <a:ext uri="{FF2B5EF4-FFF2-40B4-BE49-F238E27FC236}">
                <a16:creationId xmlns:a16="http://schemas.microsoft.com/office/drawing/2014/main" id="{3DE66E88-CCDA-4242-A0D4-95C6A55A139C}"/>
              </a:ext>
            </a:extLst>
          </p:cNvPr>
          <p:cNvSpPr>
            <a:spLocks noGrp="1"/>
          </p:cNvSpPr>
          <p:nvPr>
            <p:ph type="body" sz="quarter" idx="13"/>
          </p:nvPr>
        </p:nvSpPr>
        <p:spPr>
          <a:xfrm>
            <a:off x="1569243" y="2337849"/>
            <a:ext cx="9053513" cy="1125537"/>
          </a:xfrm>
          <a:prstGeom prst="rect">
            <a:avLst/>
          </a:prstGeom>
        </p:spPr>
        <p:txBody>
          <a:bodyPr/>
          <a:lstStyle>
            <a:lvl1pPr marL="0" indent="0" algn="ctr">
              <a:buNone/>
              <a:defRPr sz="4000" b="0" i="0" spc="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
        <p:nvSpPr>
          <p:cNvPr id="8" name="Text Placeholder 21">
            <a:extLst>
              <a:ext uri="{FF2B5EF4-FFF2-40B4-BE49-F238E27FC236}">
                <a16:creationId xmlns:a16="http://schemas.microsoft.com/office/drawing/2014/main" id="{76D65636-6C15-2E48-9DEE-7D120EC72F56}"/>
              </a:ext>
            </a:extLst>
          </p:cNvPr>
          <p:cNvSpPr>
            <a:spLocks noGrp="1"/>
          </p:cNvSpPr>
          <p:nvPr>
            <p:ph type="body" sz="quarter" idx="14" hasCustomPrompt="1"/>
          </p:nvPr>
        </p:nvSpPr>
        <p:spPr>
          <a:xfrm>
            <a:off x="1569242" y="3704009"/>
            <a:ext cx="9053513" cy="1125537"/>
          </a:xfrm>
          <a:prstGeom prst="rect">
            <a:avLst/>
          </a:prstGeom>
        </p:spPr>
        <p:txBody>
          <a:bodyPr/>
          <a:lstStyle>
            <a:lvl1pPr marL="0" indent="0" algn="ctr">
              <a:buNone/>
              <a:defRPr sz="2200" b="0" i="0">
                <a:solidFill>
                  <a:schemeClr val="bg1"/>
                </a:solidFill>
                <a:latin typeface="Calibri" panose="020F0502020204030204" pitchFamily="34" charset="0"/>
                <a:cs typeface="Calibri" panose="020F0502020204030204" pitchFamily="34" charset="0"/>
              </a:defRPr>
            </a:lvl1pPr>
          </a:lstStyle>
          <a:p>
            <a:pPr lvl="0"/>
            <a:r>
              <a:rPr lang="en-US"/>
              <a:t>Click to edit this text</a:t>
            </a:r>
          </a:p>
        </p:txBody>
      </p:sp>
      <p:sp>
        <p:nvSpPr>
          <p:cNvPr id="9" name="Picture Placeholder 14">
            <a:extLst>
              <a:ext uri="{FF2B5EF4-FFF2-40B4-BE49-F238E27FC236}">
                <a16:creationId xmlns:a16="http://schemas.microsoft.com/office/drawing/2014/main" id="{18B3F00F-E701-234F-9FFB-C80D22E8FCCA}"/>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1426517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4" name="Text Placeholder 4">
            <a:extLst>
              <a:ext uri="{FF2B5EF4-FFF2-40B4-BE49-F238E27FC236}">
                <a16:creationId xmlns:a16="http://schemas.microsoft.com/office/drawing/2014/main" id="{1004BB8C-0F2F-674E-843C-5261B42EE427}"/>
              </a:ext>
            </a:extLst>
          </p:cNvPr>
          <p:cNvSpPr>
            <a:spLocks noGrp="1"/>
          </p:cNvSpPr>
          <p:nvPr>
            <p:ph type="body" sz="quarter" idx="17" hasCustomPrompt="1"/>
          </p:nvPr>
        </p:nvSpPr>
        <p:spPr>
          <a:xfrm>
            <a:off x="1467643"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5" name="Text Placeholder 6">
            <a:extLst>
              <a:ext uri="{FF2B5EF4-FFF2-40B4-BE49-F238E27FC236}">
                <a16:creationId xmlns:a16="http://schemas.microsoft.com/office/drawing/2014/main" id="{26E27A03-155E-C64C-8A76-3F36E2032740}"/>
              </a:ext>
            </a:extLst>
          </p:cNvPr>
          <p:cNvSpPr>
            <a:spLocks noGrp="1"/>
          </p:cNvSpPr>
          <p:nvPr>
            <p:ph type="body" sz="quarter" idx="18" hasCustomPrompt="1"/>
          </p:nvPr>
        </p:nvSpPr>
        <p:spPr>
          <a:xfrm>
            <a:off x="1467643" y="2025650"/>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774639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5656929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565512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47159049-14FC-2D44-B81E-DAD8C5CE8022}"/>
              </a:ext>
            </a:extLst>
          </p:cNvPr>
          <p:cNvSpPr>
            <a:spLocks noGrp="1"/>
          </p:cNvSpPr>
          <p:nvPr>
            <p:ph type="body" sz="quarter" idx="18" hasCustomPrompt="1"/>
          </p:nvPr>
        </p:nvSpPr>
        <p:spPr>
          <a:xfrm>
            <a:off x="4960656" y="645286"/>
            <a:ext cx="6334407" cy="633557"/>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5" name="Text Placeholder 15">
            <a:extLst>
              <a:ext uri="{FF2B5EF4-FFF2-40B4-BE49-F238E27FC236}">
                <a16:creationId xmlns:a16="http://schemas.microsoft.com/office/drawing/2014/main" id="{E55B3FC7-70AA-3C49-B4D2-3CEE18A70193}"/>
              </a:ext>
            </a:extLst>
          </p:cNvPr>
          <p:cNvSpPr>
            <a:spLocks noGrp="1"/>
          </p:cNvSpPr>
          <p:nvPr>
            <p:ph type="body" sz="quarter" idx="19"/>
          </p:nvPr>
        </p:nvSpPr>
        <p:spPr>
          <a:xfrm>
            <a:off x="4960938" y="1516013"/>
            <a:ext cx="6334125" cy="3887838"/>
          </a:xfrm>
          <a:prstGeom prst="rect">
            <a:avLst/>
          </a:prstGeom>
        </p:spPr>
        <p:txBody>
          <a:bodyPr/>
          <a:lstStyle>
            <a:lvl1pPr>
              <a:defRPr sz="1800">
                <a:solidFill>
                  <a:srgbClr val="0048AA"/>
                </a:solidFill>
                <a:latin typeface="Calibri" panose="020F0502020204030204" pitchFamily="34" charset="0"/>
                <a:cs typeface="Calibri" panose="020F0502020204030204" pitchFamily="34" charset="0"/>
              </a:defRPr>
            </a:lvl1pPr>
            <a:lvl2pPr>
              <a:defRPr sz="1600">
                <a:solidFill>
                  <a:srgbClr val="0048AA"/>
                </a:solidFill>
                <a:latin typeface="Calibri" panose="020F0502020204030204" pitchFamily="34" charset="0"/>
                <a:cs typeface="Calibri" panose="020F0502020204030204" pitchFamily="34" charset="0"/>
              </a:defRPr>
            </a:lvl2pPr>
            <a:lvl3pPr>
              <a:defRPr sz="1400">
                <a:solidFill>
                  <a:srgbClr val="0048AA"/>
                </a:solidFill>
                <a:latin typeface="Calibri" panose="020F0502020204030204" pitchFamily="34" charset="0"/>
                <a:cs typeface="Calibri" panose="020F0502020204030204" pitchFamily="34" charset="0"/>
              </a:defRPr>
            </a:lvl3pPr>
            <a:lvl4pPr>
              <a:defRPr sz="1400">
                <a:solidFill>
                  <a:srgbClr val="0048AA"/>
                </a:solidFill>
                <a:latin typeface="Calibri" panose="020F0502020204030204" pitchFamily="34" charset="0"/>
                <a:cs typeface="Calibri" panose="020F0502020204030204" pitchFamily="34" charset="0"/>
              </a:defRPr>
            </a:lvl4pPr>
            <a:lvl5pPr>
              <a:defRPr sz="1400">
                <a:solidFill>
                  <a:srgbClr val="0048AA"/>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03FD57C2-A2C2-F64A-9F64-CAE6F2E4B761}"/>
              </a:ext>
            </a:extLst>
          </p:cNvPr>
          <p:cNvSpPr/>
          <p:nvPr userDrawn="1"/>
        </p:nvSpPr>
        <p:spPr>
          <a:xfrm>
            <a:off x="0" y="0"/>
            <a:ext cx="4471793" cy="6858000"/>
          </a:xfrm>
          <a:prstGeom prst="rect">
            <a:avLst/>
          </a:prstGeom>
          <a:solidFill>
            <a:srgbClr val="004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a16="http://schemas.microsoft.com/office/drawing/2014/main" id="{6571DEAB-92C2-DC45-8C66-732467A687DF}"/>
              </a:ext>
            </a:extLst>
          </p:cNvPr>
          <p:cNvSpPr>
            <a:spLocks noGrp="1"/>
          </p:cNvSpPr>
          <p:nvPr>
            <p:ph type="body" sz="quarter" idx="20" hasCustomPrompt="1"/>
          </p:nvPr>
        </p:nvSpPr>
        <p:spPr>
          <a:xfrm>
            <a:off x="781051" y="638254"/>
            <a:ext cx="2971800" cy="640589"/>
          </a:xfrm>
          <a:prstGeom prst="rect">
            <a:avLst/>
          </a:prstGeom>
        </p:spPr>
        <p:txBody>
          <a:bodyPr>
            <a:noAutofit/>
          </a:bodyPr>
          <a:lstStyle>
            <a:lvl1pPr marL="0" indent="0">
              <a:buNone/>
              <a:defRPr sz="24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85F38BF2-CD27-9747-A8E1-767A9C7C86BF}"/>
              </a:ext>
            </a:extLst>
          </p:cNvPr>
          <p:cNvSpPr>
            <a:spLocks noGrp="1"/>
          </p:cNvSpPr>
          <p:nvPr>
            <p:ph type="body" sz="quarter" idx="17" hasCustomPrompt="1"/>
          </p:nvPr>
        </p:nvSpPr>
        <p:spPr>
          <a:xfrm>
            <a:off x="781050" y="1516012"/>
            <a:ext cx="2971801" cy="3887838"/>
          </a:xfrm>
          <a:prstGeom prst="rect">
            <a:avLst/>
          </a:prstGeom>
        </p:spPr>
        <p:txBody>
          <a:bodyPr/>
          <a:lstStyle>
            <a:lvl1pPr marL="0" indent="0">
              <a:buNone/>
              <a:defRPr sz="1800">
                <a:solidFill>
                  <a:schemeClr val="bg1"/>
                </a:solidFill>
                <a:latin typeface="Gill Sans Nova Book" panose="020B050202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Gravida rutrum quisque non tellus orci ac. Ultricies mi eget mauris pharetra et ultrices neque ornare aenean.</a:t>
            </a:r>
          </a:p>
        </p:txBody>
      </p:sp>
      <p:sp>
        <p:nvSpPr>
          <p:cNvPr id="9" name="Picture Placeholder 14">
            <a:extLst>
              <a:ext uri="{FF2B5EF4-FFF2-40B4-BE49-F238E27FC236}">
                <a16:creationId xmlns:a16="http://schemas.microsoft.com/office/drawing/2014/main" id="{C6A2148B-985B-F34E-8AFB-032D4C9CE139}"/>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4419417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0C6DEF47-72E9-D240-9B01-83B56B189DD9}"/>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906523A0-17F0-3447-8CC4-468DA4BAD8A5}"/>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908194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ection /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6C3B37-F3A2-4541-A061-51D62E46B2E5}"/>
              </a:ext>
            </a:extLst>
          </p:cNvPr>
          <p:cNvSpPr/>
          <p:nvPr userDrawn="1"/>
        </p:nvSpPr>
        <p:spPr>
          <a:xfrm>
            <a:off x="0" y="4152"/>
            <a:ext cx="12192000" cy="5699143"/>
          </a:xfrm>
          <a:prstGeom prst="rect">
            <a:avLst/>
          </a:prstGeom>
          <a:solidFill>
            <a:srgbClr val="004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descr="A picture containing window, person, looking, sign&#10;&#10;Description automatically generated">
            <a:extLst>
              <a:ext uri="{FF2B5EF4-FFF2-40B4-BE49-F238E27FC236}">
                <a16:creationId xmlns:a16="http://schemas.microsoft.com/office/drawing/2014/main" id="{F1D09FD4-BF34-6140-BB04-6E9A9EA17438}"/>
              </a:ext>
            </a:extLst>
          </p:cNvPr>
          <p:cNvPicPr>
            <a:picLocks noChangeAspect="1"/>
          </p:cNvPicPr>
          <p:nvPr userDrawn="1"/>
        </p:nvPicPr>
        <p:blipFill>
          <a:blip r:embed="rId2">
            <a:alphaModFix amt="10000"/>
          </a:blip>
          <a:stretch>
            <a:fillRect/>
          </a:stretch>
        </p:blipFill>
        <p:spPr>
          <a:xfrm>
            <a:off x="1883121" y="556249"/>
            <a:ext cx="7849515" cy="4840072"/>
          </a:xfrm>
          <a:prstGeom prst="rect">
            <a:avLst/>
          </a:prstGeom>
        </p:spPr>
      </p:pic>
      <p:sp>
        <p:nvSpPr>
          <p:cNvPr id="7" name="Text Placeholder 11">
            <a:extLst>
              <a:ext uri="{FF2B5EF4-FFF2-40B4-BE49-F238E27FC236}">
                <a16:creationId xmlns:a16="http://schemas.microsoft.com/office/drawing/2014/main" id="{3DE66E88-CCDA-4242-A0D4-95C6A55A139C}"/>
              </a:ext>
            </a:extLst>
          </p:cNvPr>
          <p:cNvSpPr>
            <a:spLocks noGrp="1"/>
          </p:cNvSpPr>
          <p:nvPr>
            <p:ph type="body" sz="quarter" idx="13"/>
          </p:nvPr>
        </p:nvSpPr>
        <p:spPr>
          <a:xfrm>
            <a:off x="1569243" y="2337849"/>
            <a:ext cx="9053513" cy="1125537"/>
          </a:xfrm>
          <a:prstGeom prst="rect">
            <a:avLst/>
          </a:prstGeom>
        </p:spPr>
        <p:txBody>
          <a:bodyPr/>
          <a:lstStyle>
            <a:lvl1pPr marL="0" indent="0" algn="ctr">
              <a:buNone/>
              <a:defRPr sz="4000" b="0" i="0" spc="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
        <p:nvSpPr>
          <p:cNvPr id="8" name="Text Placeholder 21">
            <a:extLst>
              <a:ext uri="{FF2B5EF4-FFF2-40B4-BE49-F238E27FC236}">
                <a16:creationId xmlns:a16="http://schemas.microsoft.com/office/drawing/2014/main" id="{76D65636-6C15-2E48-9DEE-7D120EC72F56}"/>
              </a:ext>
            </a:extLst>
          </p:cNvPr>
          <p:cNvSpPr>
            <a:spLocks noGrp="1"/>
          </p:cNvSpPr>
          <p:nvPr>
            <p:ph type="body" sz="quarter" idx="14" hasCustomPrompt="1"/>
          </p:nvPr>
        </p:nvSpPr>
        <p:spPr>
          <a:xfrm>
            <a:off x="1569242" y="3704009"/>
            <a:ext cx="9053513" cy="1125537"/>
          </a:xfrm>
          <a:prstGeom prst="rect">
            <a:avLst/>
          </a:prstGeom>
        </p:spPr>
        <p:txBody>
          <a:bodyPr/>
          <a:lstStyle>
            <a:lvl1pPr marL="0" indent="0" algn="ctr">
              <a:buNone/>
              <a:defRPr sz="2200" b="0" i="0">
                <a:solidFill>
                  <a:schemeClr val="bg1"/>
                </a:solidFill>
                <a:latin typeface="Calibri" panose="020F0502020204030204" pitchFamily="34" charset="0"/>
                <a:cs typeface="Calibri" panose="020F0502020204030204" pitchFamily="34" charset="0"/>
              </a:defRPr>
            </a:lvl1pPr>
          </a:lstStyle>
          <a:p>
            <a:pPr lvl="0"/>
            <a:r>
              <a:rPr lang="en-US"/>
              <a:t>Click to edit this text</a:t>
            </a:r>
          </a:p>
        </p:txBody>
      </p:sp>
      <p:sp>
        <p:nvSpPr>
          <p:cNvPr id="9" name="Picture Placeholder 14">
            <a:extLst>
              <a:ext uri="{FF2B5EF4-FFF2-40B4-BE49-F238E27FC236}">
                <a16:creationId xmlns:a16="http://schemas.microsoft.com/office/drawing/2014/main" id="{18B3F00F-E701-234F-9FFB-C80D22E8FCCA}"/>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6066917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4" name="Text Placeholder 4">
            <a:extLst>
              <a:ext uri="{FF2B5EF4-FFF2-40B4-BE49-F238E27FC236}">
                <a16:creationId xmlns:a16="http://schemas.microsoft.com/office/drawing/2014/main" id="{1004BB8C-0F2F-674E-843C-5261B42EE427}"/>
              </a:ext>
            </a:extLst>
          </p:cNvPr>
          <p:cNvSpPr>
            <a:spLocks noGrp="1"/>
          </p:cNvSpPr>
          <p:nvPr>
            <p:ph type="body" sz="quarter" idx="17" hasCustomPrompt="1"/>
          </p:nvPr>
        </p:nvSpPr>
        <p:spPr>
          <a:xfrm>
            <a:off x="1467643"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5" name="Text Placeholder 6">
            <a:extLst>
              <a:ext uri="{FF2B5EF4-FFF2-40B4-BE49-F238E27FC236}">
                <a16:creationId xmlns:a16="http://schemas.microsoft.com/office/drawing/2014/main" id="{26E27A03-155E-C64C-8A76-3F36E2032740}"/>
              </a:ext>
            </a:extLst>
          </p:cNvPr>
          <p:cNvSpPr>
            <a:spLocks noGrp="1"/>
          </p:cNvSpPr>
          <p:nvPr>
            <p:ph type="body" sz="quarter" idx="18" hasCustomPrompt="1"/>
          </p:nvPr>
        </p:nvSpPr>
        <p:spPr>
          <a:xfrm>
            <a:off x="1467643" y="2025650"/>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8440523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2646784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1429745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 Placeholder 23">
            <a:extLst>
              <a:ext uri="{FF2B5EF4-FFF2-40B4-BE49-F238E27FC236}">
                <a16:creationId xmlns:a16="http://schemas.microsoft.com/office/drawing/2014/main" id="{BB603466-A7AB-794D-B014-9623323B4B7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7045A51A-3D6E-5440-A6D5-19315CC124A6}"/>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97777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Section /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6C3B37-F3A2-4541-A061-51D62E46B2E5}"/>
              </a:ext>
            </a:extLst>
          </p:cNvPr>
          <p:cNvSpPr/>
          <p:nvPr userDrawn="1"/>
        </p:nvSpPr>
        <p:spPr>
          <a:xfrm>
            <a:off x="0" y="4152"/>
            <a:ext cx="12192000" cy="5699143"/>
          </a:xfrm>
          <a:prstGeom prst="rect">
            <a:avLst/>
          </a:prstGeom>
          <a:solidFill>
            <a:srgbClr val="0048A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0" name="Picture 9" descr="A picture containing window, person, looking, sign&#10;&#10;Description automatically generated">
            <a:extLst>
              <a:ext uri="{FF2B5EF4-FFF2-40B4-BE49-F238E27FC236}">
                <a16:creationId xmlns:a16="http://schemas.microsoft.com/office/drawing/2014/main" id="{F1D09FD4-BF34-6140-BB04-6E9A9EA17438}"/>
              </a:ext>
            </a:extLst>
          </p:cNvPr>
          <p:cNvPicPr>
            <a:picLocks noChangeAspect="1"/>
          </p:cNvPicPr>
          <p:nvPr userDrawn="1"/>
        </p:nvPicPr>
        <p:blipFill>
          <a:blip r:embed="rId2">
            <a:alphaModFix amt="10000"/>
          </a:blip>
          <a:stretch>
            <a:fillRect/>
          </a:stretch>
        </p:blipFill>
        <p:spPr>
          <a:xfrm>
            <a:off x="1883121" y="556249"/>
            <a:ext cx="7849515" cy="4840072"/>
          </a:xfrm>
          <a:prstGeom prst="rect">
            <a:avLst/>
          </a:prstGeom>
        </p:spPr>
      </p:pic>
      <p:sp>
        <p:nvSpPr>
          <p:cNvPr id="7" name="Text Placeholder 11">
            <a:extLst>
              <a:ext uri="{FF2B5EF4-FFF2-40B4-BE49-F238E27FC236}">
                <a16:creationId xmlns:a16="http://schemas.microsoft.com/office/drawing/2014/main" id="{3DE66E88-CCDA-4242-A0D4-95C6A55A139C}"/>
              </a:ext>
            </a:extLst>
          </p:cNvPr>
          <p:cNvSpPr>
            <a:spLocks noGrp="1"/>
          </p:cNvSpPr>
          <p:nvPr>
            <p:ph type="body" sz="quarter" idx="13"/>
          </p:nvPr>
        </p:nvSpPr>
        <p:spPr>
          <a:xfrm>
            <a:off x="1569243" y="2337849"/>
            <a:ext cx="9053513" cy="1125537"/>
          </a:xfrm>
          <a:prstGeom prst="rect">
            <a:avLst/>
          </a:prstGeom>
        </p:spPr>
        <p:txBody>
          <a:bodyPr/>
          <a:lstStyle>
            <a:lvl1pPr marL="0" indent="0" algn="ctr">
              <a:buNone/>
              <a:defRPr sz="4000" b="0" i="0" spc="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a:t>
            </a:r>
          </a:p>
        </p:txBody>
      </p:sp>
      <p:sp>
        <p:nvSpPr>
          <p:cNvPr id="8" name="Text Placeholder 21">
            <a:extLst>
              <a:ext uri="{FF2B5EF4-FFF2-40B4-BE49-F238E27FC236}">
                <a16:creationId xmlns:a16="http://schemas.microsoft.com/office/drawing/2014/main" id="{76D65636-6C15-2E48-9DEE-7D120EC72F56}"/>
              </a:ext>
            </a:extLst>
          </p:cNvPr>
          <p:cNvSpPr>
            <a:spLocks noGrp="1"/>
          </p:cNvSpPr>
          <p:nvPr>
            <p:ph type="body" sz="quarter" idx="14" hasCustomPrompt="1"/>
          </p:nvPr>
        </p:nvSpPr>
        <p:spPr>
          <a:xfrm>
            <a:off x="1569242" y="3704009"/>
            <a:ext cx="9053513" cy="1125537"/>
          </a:xfrm>
          <a:prstGeom prst="rect">
            <a:avLst/>
          </a:prstGeom>
        </p:spPr>
        <p:txBody>
          <a:bodyPr/>
          <a:lstStyle>
            <a:lvl1pPr marL="0" indent="0" algn="ctr">
              <a:buNone/>
              <a:defRPr sz="2200" b="0" i="0">
                <a:solidFill>
                  <a:schemeClr val="bg1"/>
                </a:solidFill>
                <a:latin typeface="Calibri" panose="020F0502020204030204" pitchFamily="34" charset="0"/>
                <a:cs typeface="Calibri" panose="020F0502020204030204" pitchFamily="34" charset="0"/>
              </a:defRPr>
            </a:lvl1pPr>
          </a:lstStyle>
          <a:p>
            <a:pPr lvl="0"/>
            <a:r>
              <a:rPr lang="en-US"/>
              <a:t>Click to edit this text</a:t>
            </a:r>
          </a:p>
        </p:txBody>
      </p:sp>
      <p:sp>
        <p:nvSpPr>
          <p:cNvPr id="9" name="Picture Placeholder 14">
            <a:extLst>
              <a:ext uri="{FF2B5EF4-FFF2-40B4-BE49-F238E27FC236}">
                <a16:creationId xmlns:a16="http://schemas.microsoft.com/office/drawing/2014/main" id="{18B3F00F-E701-234F-9FFB-C80D22E8FCCA}"/>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41955669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Text Placeholder 23">
            <a:extLst>
              <a:ext uri="{FF2B5EF4-FFF2-40B4-BE49-F238E27FC236}">
                <a16:creationId xmlns:a16="http://schemas.microsoft.com/office/drawing/2014/main" id="{9D800262-7E34-F248-B67D-1DC90D156A83}"/>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4" name="Text Placeholder 4">
            <a:extLst>
              <a:ext uri="{FF2B5EF4-FFF2-40B4-BE49-F238E27FC236}">
                <a16:creationId xmlns:a16="http://schemas.microsoft.com/office/drawing/2014/main" id="{1004BB8C-0F2F-674E-843C-5261B42EE427}"/>
              </a:ext>
            </a:extLst>
          </p:cNvPr>
          <p:cNvSpPr>
            <a:spLocks noGrp="1"/>
          </p:cNvSpPr>
          <p:nvPr>
            <p:ph type="body" sz="quarter" idx="17" hasCustomPrompt="1"/>
          </p:nvPr>
        </p:nvSpPr>
        <p:spPr>
          <a:xfrm>
            <a:off x="1467643"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5" name="Text Placeholder 6">
            <a:extLst>
              <a:ext uri="{FF2B5EF4-FFF2-40B4-BE49-F238E27FC236}">
                <a16:creationId xmlns:a16="http://schemas.microsoft.com/office/drawing/2014/main" id="{26E27A03-155E-C64C-8A76-3F36E2032740}"/>
              </a:ext>
            </a:extLst>
          </p:cNvPr>
          <p:cNvSpPr>
            <a:spLocks noGrp="1"/>
          </p:cNvSpPr>
          <p:nvPr>
            <p:ph type="body" sz="quarter" idx="18" hasCustomPrompt="1"/>
          </p:nvPr>
        </p:nvSpPr>
        <p:spPr>
          <a:xfrm>
            <a:off x="1467643" y="2025650"/>
            <a:ext cx="9256713" cy="3335338"/>
          </a:xfrm>
          <a:prstGeom prst="rect">
            <a:avLst/>
          </a:prstGeom>
        </p:spPr>
        <p:txBody>
          <a:bodyPr>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7" name="Picture Placeholder 14">
            <a:extLst>
              <a:ext uri="{FF2B5EF4-FFF2-40B4-BE49-F238E27FC236}">
                <a16:creationId xmlns:a16="http://schemas.microsoft.com/office/drawing/2014/main" id="{7103F64D-E060-284F-845B-03DD9858139E}"/>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2132910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82BDCFB-3CD6-8240-8B61-2866FDF4EB31}"/>
              </a:ext>
            </a:extLst>
          </p:cNvPr>
          <p:cNvSpPr>
            <a:spLocks noGrp="1"/>
          </p:cNvSpPr>
          <p:nvPr>
            <p:ph type="body" sz="quarter" idx="18"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6" name="Text Placeholder 6">
            <a:extLst>
              <a:ext uri="{FF2B5EF4-FFF2-40B4-BE49-F238E27FC236}">
                <a16:creationId xmlns:a16="http://schemas.microsoft.com/office/drawing/2014/main" id="{397D9975-457A-3540-87A9-A724E63D7CC3}"/>
              </a:ext>
            </a:extLst>
          </p:cNvPr>
          <p:cNvSpPr>
            <a:spLocks noGrp="1"/>
          </p:cNvSpPr>
          <p:nvPr>
            <p:ph type="body" sz="quarter" idx="19" hasCustomPrompt="1"/>
          </p:nvPr>
        </p:nvSpPr>
        <p:spPr>
          <a:xfrm>
            <a:off x="1400895" y="1876072"/>
            <a:ext cx="4570267"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p:txBody>
      </p:sp>
      <p:sp>
        <p:nvSpPr>
          <p:cNvPr id="7" name="Text Placeholder 6">
            <a:extLst>
              <a:ext uri="{FF2B5EF4-FFF2-40B4-BE49-F238E27FC236}">
                <a16:creationId xmlns:a16="http://schemas.microsoft.com/office/drawing/2014/main" id="{9E076621-B9DD-7941-972D-27A162EF0771}"/>
              </a:ext>
            </a:extLst>
          </p:cNvPr>
          <p:cNvSpPr>
            <a:spLocks noGrp="1"/>
          </p:cNvSpPr>
          <p:nvPr>
            <p:ph type="body" sz="quarter" idx="20" hasCustomPrompt="1"/>
          </p:nvPr>
        </p:nvSpPr>
        <p:spPr>
          <a:xfrm>
            <a:off x="6096000" y="1876649"/>
            <a:ext cx="4561608" cy="3335338"/>
          </a:xfrm>
          <a:prstGeom prst="rect">
            <a:avLst/>
          </a:prstGeom>
        </p:spPr>
        <p:txBody>
          <a:bodyPr>
            <a:normAutofit/>
          </a:bodyPr>
          <a:lstStyle>
            <a:lvl1pPr marL="285750" indent="-285750">
              <a:buFont typeface="Arial" panose="020B0604020202020204" pitchFamily="34" charset="0"/>
              <a:buChar char="•"/>
              <a:defRPr sz="1400">
                <a:solidFill>
                  <a:srgbClr val="0048AA"/>
                </a:solidFill>
                <a:latin typeface="Calibri" panose="020F0502020204030204" pitchFamily="34" charset="0"/>
                <a:cs typeface="Calibri" panose="020F0502020204030204"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Tortor dignissim convallis aenean et tortor at. </a:t>
            </a:r>
          </a:p>
          <a:p>
            <a:pPr lvl="0"/>
            <a:r>
              <a:rPr lang="en-US"/>
              <a:t>Rhoncus est pellentesque elit ullamcorper. </a:t>
            </a:r>
          </a:p>
          <a:p>
            <a:pPr lvl="0"/>
            <a:r>
              <a:rPr lang="en-US"/>
              <a:t>Pulvinar neque laoreet suspendisse interdum. Consequat nisl vel pretium lectus quam id leo. </a:t>
            </a:r>
          </a:p>
          <a:p>
            <a:pPr lvl="0"/>
            <a:r>
              <a:rPr lang="en-US"/>
              <a:t>Tellus pellentesque eu tincidunt tortor aliquam nulla. </a:t>
            </a:r>
          </a:p>
        </p:txBody>
      </p:sp>
      <p:sp>
        <p:nvSpPr>
          <p:cNvPr id="9" name="Text Placeholder 23">
            <a:extLst>
              <a:ext uri="{FF2B5EF4-FFF2-40B4-BE49-F238E27FC236}">
                <a16:creationId xmlns:a16="http://schemas.microsoft.com/office/drawing/2014/main" id="{4BA77D03-BB0D-B540-B6A7-0F550D299705}"/>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5F4D13F2-F61F-484F-AA28-28A10FA724DC}"/>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379528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5" name="Text Placeholder 6">
            <a:extLst>
              <a:ext uri="{FF2B5EF4-FFF2-40B4-BE49-F238E27FC236}">
                <a16:creationId xmlns:a16="http://schemas.microsoft.com/office/drawing/2014/main" id="{59666F6E-F96F-FB45-B9A6-4E46C14CBE24}"/>
              </a:ext>
            </a:extLst>
          </p:cNvPr>
          <p:cNvSpPr>
            <a:spLocks noGrp="1"/>
          </p:cNvSpPr>
          <p:nvPr>
            <p:ph type="body" sz="quarter" idx="18" hasCustomPrompt="1"/>
          </p:nvPr>
        </p:nvSpPr>
        <p:spPr>
          <a:xfrm>
            <a:off x="1400896" y="1835518"/>
            <a:ext cx="4570268" cy="3386932"/>
          </a:xfrm>
          <a:prstGeom prst="rect">
            <a:avLst/>
          </a:prstGeom>
          <a:solidFill>
            <a:schemeClr val="bg1">
              <a:lumMod val="95000"/>
            </a:schemeClr>
          </a:solidFill>
        </p:spPr>
        <p:txBody>
          <a:bodyPr tIns="182880">
            <a:normAutofit/>
          </a:bodyPr>
          <a:lstStyle>
            <a:lvl1pPr marL="285750" indent="-285750">
              <a:buFont typeface="Wingdings" pitchFamily="2" charset="2"/>
              <a:buChar char="§"/>
              <a:defRPr sz="1400">
                <a:solidFill>
                  <a:srgbClr val="0048AA"/>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6" name="Text Placeholder 6">
            <a:extLst>
              <a:ext uri="{FF2B5EF4-FFF2-40B4-BE49-F238E27FC236}">
                <a16:creationId xmlns:a16="http://schemas.microsoft.com/office/drawing/2014/main" id="{74BB1A53-4F39-744E-9F53-10EA0A3D71FA}"/>
              </a:ext>
            </a:extLst>
          </p:cNvPr>
          <p:cNvSpPr>
            <a:spLocks noGrp="1"/>
          </p:cNvSpPr>
          <p:nvPr>
            <p:ph type="body" sz="quarter" idx="19" hasCustomPrompt="1"/>
          </p:nvPr>
        </p:nvSpPr>
        <p:spPr>
          <a:xfrm>
            <a:off x="6087340" y="1831477"/>
            <a:ext cx="4570268" cy="3386932"/>
          </a:xfrm>
          <a:prstGeom prst="rect">
            <a:avLst/>
          </a:prstGeom>
          <a:solidFill>
            <a:srgbClr val="0048AA"/>
          </a:solidFill>
        </p:spPr>
        <p:txBody>
          <a:bodyPr tIns="182880">
            <a:normAutofit/>
          </a:bodyPr>
          <a:lstStyle>
            <a:lvl1pPr marL="285750" indent="-285750">
              <a:buFont typeface="Wingdings" pitchFamily="2" charset="2"/>
              <a:buChar char="§"/>
              <a:defRPr sz="1400">
                <a:solidFill>
                  <a:schemeClr val="bg1"/>
                </a:solidFill>
                <a:latin typeface="Gill Sans Nova Book" panose="020B0502020204020203" pitchFamily="34" charset="0"/>
              </a:defRPr>
            </a:lvl1pPr>
            <a:lvl2pPr marL="742950" indent="-285750">
              <a:buFont typeface="Arial" panose="020B0604020202020204" pitchFamily="34" charset="0"/>
              <a:buChar char="•"/>
              <a:defRPr sz="1600">
                <a:latin typeface="Gill Sans Nova Book" panose="020B0502020204020203" pitchFamily="34" charset="0"/>
              </a:defRPr>
            </a:lvl2pPr>
            <a:lvl3pPr marL="1200150" indent="-285750">
              <a:buFont typeface="Arial" panose="020B0604020202020204" pitchFamily="34" charset="0"/>
              <a:buChar char="•"/>
              <a:defRPr sz="1600">
                <a:latin typeface="Gill Sans Nova Book" panose="020B0502020204020203" pitchFamily="34" charset="0"/>
              </a:defRPr>
            </a:lvl3pPr>
            <a:lvl4pPr marL="1657350" indent="-285750">
              <a:buFont typeface="Arial" panose="020B0604020202020204" pitchFamily="34" charset="0"/>
              <a:buChar char="•"/>
              <a:defRPr sz="1600">
                <a:latin typeface="Gill Sans Nova Book" panose="020B0502020204020203" pitchFamily="34" charset="0"/>
              </a:defRPr>
            </a:lvl4pPr>
            <a:lvl5pPr marL="2114550" indent="-285750">
              <a:buFont typeface="Arial" panose="020B0604020202020204" pitchFamily="34" charset="0"/>
              <a:buChar char="•"/>
              <a:defRPr sz="1600">
                <a:latin typeface="Gill Sans Nova Book" panose="020B0502020204020203" pitchFamily="34" charset="0"/>
              </a:defRPr>
            </a:lvl5pPr>
          </a:lstStyle>
          <a:p>
            <a:pPr lvl="0"/>
            <a:r>
              <a:rPr lang="en-US"/>
              <a:t>Ullamcorper morbi tincidunt ornare massa eget egestas purus. </a:t>
            </a:r>
          </a:p>
          <a:p>
            <a:pPr lvl="0"/>
            <a:r>
              <a:rPr lang="en-US"/>
              <a:t>Vestibulum rhoncus est pellentesque elit ullamcorper dignissim cras tincidunt lobortis. </a:t>
            </a:r>
          </a:p>
          <a:p>
            <a:pPr lvl="0"/>
            <a:r>
              <a:rPr lang="en-US"/>
              <a:t>Sed nisi lacus sed viverra tellus in. Fames ac turpis egestas maecenas. </a:t>
            </a:r>
          </a:p>
          <a:p>
            <a:pPr lvl="0"/>
            <a:r>
              <a:rPr lang="en-US"/>
              <a:t>Cras adipiscing enim eu turpis egestas pretium aenean pharetra. </a:t>
            </a:r>
          </a:p>
          <a:p>
            <a:pPr lvl="0"/>
            <a:r>
              <a:rPr lang="en-US"/>
              <a:t>Gravida rutrum quisque non tellus.</a:t>
            </a:r>
          </a:p>
          <a:p>
            <a:pPr lvl="0"/>
            <a:r>
              <a:rPr lang="en-US"/>
              <a:t>Tortor dignissim convallis aenean et tortor at. </a:t>
            </a:r>
          </a:p>
          <a:p>
            <a:pPr lvl="0"/>
            <a:r>
              <a:rPr lang="en-US"/>
              <a:t>Rhoncus est pellentesque elit ullamcorper.</a:t>
            </a:r>
          </a:p>
        </p:txBody>
      </p:sp>
      <p:sp>
        <p:nvSpPr>
          <p:cNvPr id="7" name="Text Placeholder 23">
            <a:extLst>
              <a:ext uri="{FF2B5EF4-FFF2-40B4-BE49-F238E27FC236}">
                <a16:creationId xmlns:a16="http://schemas.microsoft.com/office/drawing/2014/main" id="{41C6DF23-A143-E540-B2E9-F09BA66236F1}"/>
              </a:ext>
            </a:extLst>
          </p:cNvPr>
          <p:cNvSpPr>
            <a:spLocks noGrp="1"/>
          </p:cNvSpPr>
          <p:nvPr>
            <p:ph type="body" sz="quarter" idx="16" hasCustomPrompt="1"/>
          </p:nvPr>
        </p:nvSpPr>
        <p:spPr>
          <a:xfrm>
            <a:off x="781050" y="645286"/>
            <a:ext cx="10514013" cy="356203"/>
          </a:xfrm>
          <a:prstGeom prst="rect">
            <a:avLst/>
          </a:prstGeom>
        </p:spPr>
        <p:txBody>
          <a:bodyPr>
            <a:no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C98320A7-DE80-BA47-BCAC-9FE371BEB5A8}"/>
              </a:ext>
            </a:extLst>
          </p:cNvPr>
          <p:cNvSpPr>
            <a:spLocks noGrp="1"/>
          </p:cNvSpPr>
          <p:nvPr>
            <p:ph type="body" sz="quarter" idx="20" hasCustomPrompt="1"/>
          </p:nvPr>
        </p:nvSpPr>
        <p:spPr>
          <a:xfrm>
            <a:off x="1400895" y="1101725"/>
            <a:ext cx="9256713" cy="674688"/>
          </a:xfrm>
          <a:prstGeom prst="rect">
            <a:avLst/>
          </a:prstGeom>
        </p:spPr>
        <p:txBody>
          <a:bodyPr anchor="ctr" anchorCtr="0"/>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your text</a:t>
            </a:r>
          </a:p>
        </p:txBody>
      </p:sp>
      <p:sp>
        <p:nvSpPr>
          <p:cNvPr id="10" name="Picture Placeholder 14">
            <a:extLst>
              <a:ext uri="{FF2B5EF4-FFF2-40B4-BE49-F238E27FC236}">
                <a16:creationId xmlns:a16="http://schemas.microsoft.com/office/drawing/2014/main" id="{F823DDDB-92AC-6C4C-9A2C-EDE425719F8A}"/>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42608673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 name="Text Placeholder 23">
            <a:extLst>
              <a:ext uri="{FF2B5EF4-FFF2-40B4-BE49-F238E27FC236}">
                <a16:creationId xmlns:a16="http://schemas.microsoft.com/office/drawing/2014/main" id="{47159049-14FC-2D44-B81E-DAD8C5CE8022}"/>
              </a:ext>
            </a:extLst>
          </p:cNvPr>
          <p:cNvSpPr>
            <a:spLocks noGrp="1"/>
          </p:cNvSpPr>
          <p:nvPr>
            <p:ph type="body" sz="quarter" idx="18" hasCustomPrompt="1"/>
          </p:nvPr>
        </p:nvSpPr>
        <p:spPr>
          <a:xfrm>
            <a:off x="4960656" y="645286"/>
            <a:ext cx="6334407" cy="633557"/>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5" name="Text Placeholder 15">
            <a:extLst>
              <a:ext uri="{FF2B5EF4-FFF2-40B4-BE49-F238E27FC236}">
                <a16:creationId xmlns:a16="http://schemas.microsoft.com/office/drawing/2014/main" id="{E55B3FC7-70AA-3C49-B4D2-3CEE18A70193}"/>
              </a:ext>
            </a:extLst>
          </p:cNvPr>
          <p:cNvSpPr>
            <a:spLocks noGrp="1"/>
          </p:cNvSpPr>
          <p:nvPr>
            <p:ph type="body" sz="quarter" idx="19"/>
          </p:nvPr>
        </p:nvSpPr>
        <p:spPr>
          <a:xfrm>
            <a:off x="4960938" y="1516013"/>
            <a:ext cx="6334125" cy="3887838"/>
          </a:xfrm>
          <a:prstGeom prst="rect">
            <a:avLst/>
          </a:prstGeom>
        </p:spPr>
        <p:txBody>
          <a:bodyPr/>
          <a:lstStyle>
            <a:lvl1pPr>
              <a:defRPr sz="1800">
                <a:solidFill>
                  <a:srgbClr val="0048AA"/>
                </a:solidFill>
                <a:latin typeface="Calibri" panose="020F0502020204030204" pitchFamily="34" charset="0"/>
                <a:cs typeface="Calibri" panose="020F0502020204030204" pitchFamily="34" charset="0"/>
              </a:defRPr>
            </a:lvl1pPr>
            <a:lvl2pPr>
              <a:defRPr sz="1600">
                <a:solidFill>
                  <a:srgbClr val="0048AA"/>
                </a:solidFill>
                <a:latin typeface="Calibri" panose="020F0502020204030204" pitchFamily="34" charset="0"/>
                <a:cs typeface="Calibri" panose="020F0502020204030204" pitchFamily="34" charset="0"/>
              </a:defRPr>
            </a:lvl2pPr>
            <a:lvl3pPr>
              <a:defRPr sz="1400">
                <a:solidFill>
                  <a:srgbClr val="0048AA"/>
                </a:solidFill>
                <a:latin typeface="Calibri" panose="020F0502020204030204" pitchFamily="34" charset="0"/>
                <a:cs typeface="Calibri" panose="020F0502020204030204" pitchFamily="34" charset="0"/>
              </a:defRPr>
            </a:lvl3pPr>
            <a:lvl4pPr>
              <a:defRPr sz="1400">
                <a:solidFill>
                  <a:srgbClr val="0048AA"/>
                </a:solidFill>
                <a:latin typeface="Calibri" panose="020F0502020204030204" pitchFamily="34" charset="0"/>
                <a:cs typeface="Calibri" panose="020F0502020204030204" pitchFamily="34" charset="0"/>
              </a:defRPr>
            </a:lvl4pPr>
            <a:lvl5pPr>
              <a:defRPr sz="1400">
                <a:solidFill>
                  <a:srgbClr val="0048AA"/>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03FD57C2-A2C2-F64A-9F64-CAE6F2E4B761}"/>
              </a:ext>
            </a:extLst>
          </p:cNvPr>
          <p:cNvSpPr/>
          <p:nvPr userDrawn="1"/>
        </p:nvSpPr>
        <p:spPr>
          <a:xfrm>
            <a:off x="0" y="0"/>
            <a:ext cx="4471793" cy="6858000"/>
          </a:xfrm>
          <a:prstGeom prst="rect">
            <a:avLst/>
          </a:prstGeom>
          <a:solidFill>
            <a:srgbClr val="0048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a16="http://schemas.microsoft.com/office/drawing/2014/main" id="{6571DEAB-92C2-DC45-8C66-732467A687DF}"/>
              </a:ext>
            </a:extLst>
          </p:cNvPr>
          <p:cNvSpPr>
            <a:spLocks noGrp="1"/>
          </p:cNvSpPr>
          <p:nvPr>
            <p:ph type="body" sz="quarter" idx="20" hasCustomPrompt="1"/>
          </p:nvPr>
        </p:nvSpPr>
        <p:spPr>
          <a:xfrm>
            <a:off x="781051" y="638254"/>
            <a:ext cx="2971800" cy="640589"/>
          </a:xfrm>
          <a:prstGeom prst="rect">
            <a:avLst/>
          </a:prstGeom>
        </p:spPr>
        <p:txBody>
          <a:bodyPr>
            <a:noAutofit/>
          </a:bodyPr>
          <a:lstStyle>
            <a:lvl1pPr marL="0" indent="0">
              <a:buNone/>
              <a:defRPr sz="24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Text Placeholder 4">
            <a:extLst>
              <a:ext uri="{FF2B5EF4-FFF2-40B4-BE49-F238E27FC236}">
                <a16:creationId xmlns:a16="http://schemas.microsoft.com/office/drawing/2014/main" id="{85F38BF2-CD27-9747-A8E1-767A9C7C86BF}"/>
              </a:ext>
            </a:extLst>
          </p:cNvPr>
          <p:cNvSpPr>
            <a:spLocks noGrp="1"/>
          </p:cNvSpPr>
          <p:nvPr>
            <p:ph type="body" sz="quarter" idx="17" hasCustomPrompt="1"/>
          </p:nvPr>
        </p:nvSpPr>
        <p:spPr>
          <a:xfrm>
            <a:off x="781050" y="1516012"/>
            <a:ext cx="2971801" cy="3887838"/>
          </a:xfrm>
          <a:prstGeom prst="rect">
            <a:avLst/>
          </a:prstGeom>
        </p:spPr>
        <p:txBody>
          <a:bodyPr/>
          <a:lstStyle>
            <a:lvl1pPr marL="0" indent="0">
              <a:buNone/>
              <a:defRPr sz="1800">
                <a:solidFill>
                  <a:schemeClr val="bg1"/>
                </a:solidFill>
                <a:latin typeface="Gill Sans Nova Book" panose="020B050202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Gravida rutrum quisque non tellus orci ac. Ultricies mi eget mauris pharetra et ultrices neque ornare aenean.</a:t>
            </a:r>
          </a:p>
        </p:txBody>
      </p:sp>
      <p:sp>
        <p:nvSpPr>
          <p:cNvPr id="9" name="Picture Placeholder 14">
            <a:extLst>
              <a:ext uri="{FF2B5EF4-FFF2-40B4-BE49-F238E27FC236}">
                <a16:creationId xmlns:a16="http://schemas.microsoft.com/office/drawing/2014/main" id="{C6A2148B-985B-F34E-8AFB-032D4C9CE139}"/>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0300963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Left Photo and Text 1">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8588857-F43F-EE4E-8020-6476FE6B59CB}"/>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Gill Sans Nova Book" panose="020B0502020204020203" pitchFamily="34" charset="0"/>
              </a:defRPr>
            </a:lvl1pPr>
          </a:lstStyle>
          <a:p>
            <a:r>
              <a:rPr lang="en-US"/>
              <a:t>Click to add picture</a:t>
            </a:r>
          </a:p>
        </p:txBody>
      </p:sp>
      <p:sp>
        <p:nvSpPr>
          <p:cNvPr id="13" name="Text Placeholder 12">
            <a:extLst>
              <a:ext uri="{FF2B5EF4-FFF2-40B4-BE49-F238E27FC236}">
                <a16:creationId xmlns:a16="http://schemas.microsoft.com/office/drawing/2014/main" id="{FBF78957-9028-5B4A-B278-20FD98FD30DB}"/>
              </a:ext>
            </a:extLst>
          </p:cNvPr>
          <p:cNvSpPr>
            <a:spLocks noGrp="1"/>
          </p:cNvSpPr>
          <p:nvPr>
            <p:ph type="body" sz="quarter" idx="12"/>
          </p:nvPr>
        </p:nvSpPr>
        <p:spPr>
          <a:xfrm>
            <a:off x="4848225" y="3641375"/>
            <a:ext cx="5135563" cy="1231251"/>
          </a:xfrm>
        </p:spPr>
        <p:txBody>
          <a:bodyPr/>
          <a:lstStyle>
            <a:lvl1pPr marL="0" indent="0">
              <a:buNone/>
              <a:defRPr/>
            </a:lvl1pPr>
            <a:lvl2pPr marL="11113" indent="0">
              <a:buNone/>
              <a:tabLst/>
              <a:defRPr>
                <a:solidFill>
                  <a:schemeClr val="accent1"/>
                </a:solidFill>
              </a:defRPr>
            </a:lvl2pPr>
            <a:lvl3pPr marL="11113" indent="0">
              <a:buNone/>
              <a:tabLst/>
              <a:defRPr>
                <a:solidFill>
                  <a:schemeClr val="accent2"/>
                </a:solidFill>
              </a:defRPr>
            </a:lvl3pPr>
            <a:lvl4pPr marL="11113" indent="0">
              <a:buNone/>
              <a:tabLst/>
              <a:defRPr>
                <a:solidFill>
                  <a:schemeClr val="accent3"/>
                </a:solidFill>
              </a:defRPr>
            </a:lvl4pPr>
            <a:lvl5pPr marL="11113" indent="0">
              <a:buNone/>
              <a:tabLst/>
              <a:defRPr>
                <a:solidFill>
                  <a:schemeClr val="accent3"/>
                </a:solidFill>
              </a:defRPr>
            </a:lvl5pPr>
          </a:lstStyle>
          <a:p>
            <a:pPr lvl="0"/>
            <a:r>
              <a:rPr lang="en-US"/>
              <a:t>Click to edit Master text styles</a:t>
            </a:r>
          </a:p>
          <a:p>
            <a:pPr lvl="1"/>
            <a:r>
              <a:rPr lang="en-US"/>
              <a:t>Second level</a:t>
            </a:r>
          </a:p>
          <a:p>
            <a:pPr lvl="2"/>
            <a:r>
              <a:rPr lang="en-US"/>
              <a:t>Third level</a:t>
            </a:r>
          </a:p>
        </p:txBody>
      </p:sp>
      <p:sp>
        <p:nvSpPr>
          <p:cNvPr id="15" name="Picture Placeholder 14">
            <a:extLst>
              <a:ext uri="{FF2B5EF4-FFF2-40B4-BE49-F238E27FC236}">
                <a16:creationId xmlns:a16="http://schemas.microsoft.com/office/drawing/2014/main" id="{CA791975-43C7-FE45-8DBF-05A59DEE2F80}"/>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16" name="Title 2">
            <a:extLst>
              <a:ext uri="{FF2B5EF4-FFF2-40B4-BE49-F238E27FC236}">
                <a16:creationId xmlns:a16="http://schemas.microsoft.com/office/drawing/2014/main" id="{5398DB1F-1C42-AB40-B69D-8EC1B62028AA}"/>
              </a:ext>
            </a:extLst>
          </p:cNvPr>
          <p:cNvSpPr>
            <a:spLocks noGrp="1"/>
          </p:cNvSpPr>
          <p:nvPr>
            <p:ph type="title" hasCustomPrompt="1"/>
          </p:nvPr>
        </p:nvSpPr>
        <p:spPr>
          <a:xfrm>
            <a:off x="3494761" y="1365338"/>
            <a:ext cx="8066675" cy="2063663"/>
          </a:xfrm>
          <a:solidFill>
            <a:schemeClr val="tx1"/>
          </a:solidFill>
        </p:spPr>
        <p:txBody>
          <a:bodyPr lIns="594360"/>
          <a:lstStyle>
            <a:lvl1pPr>
              <a:defRPr>
                <a:solidFill>
                  <a:schemeClr val="bg1"/>
                </a:solidFill>
              </a:defRPr>
            </a:lvl1pPr>
          </a:lstStyle>
          <a:p>
            <a:r>
              <a:rPr lang="en-US"/>
              <a:t>CLICK TO EDIT MASTER </a:t>
            </a:r>
            <a:br>
              <a:rPr lang="en-US"/>
            </a:br>
            <a:r>
              <a:rPr lang="en-US"/>
              <a:t>TITLE STYLE</a:t>
            </a:r>
          </a:p>
        </p:txBody>
      </p:sp>
    </p:spTree>
    <p:extLst>
      <p:ext uri="{BB962C8B-B14F-4D97-AF65-F5344CB8AC3E}">
        <p14:creationId xmlns:p14="http://schemas.microsoft.com/office/powerpoint/2010/main" val="4143280166"/>
      </p:ext>
    </p:extLst>
  </p:cSld>
  <p:clrMapOvr>
    <a:masterClrMapping/>
  </p:clrMapOvr>
  <p:extLst>
    <p:ext uri="{DCECCB84-F9BA-43D5-87BE-67443E8EF086}">
      <p15:sldGuideLst xmlns:p15="http://schemas.microsoft.com/office/powerpoint/2012/main">
        <p15:guide id="1" orient="horz" pos="2160">
          <p15:clr>
            <a:srgbClr val="5ACBF0"/>
          </p15:clr>
        </p15:guide>
        <p15:guide id="2" pos="3840">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Left Photo and Text 2">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D8588857-F43F-EE4E-8020-6476FE6B59CB}"/>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Gill Sans Nova Book" panose="020B0502020204020203" pitchFamily="34" charset="0"/>
              </a:defRPr>
            </a:lvl1pPr>
          </a:lstStyle>
          <a:p>
            <a:r>
              <a:rPr lang="en-US"/>
              <a:t>Click to add picture</a:t>
            </a:r>
          </a:p>
        </p:txBody>
      </p:sp>
      <p:sp>
        <p:nvSpPr>
          <p:cNvPr id="13" name="Text Placeholder 12">
            <a:extLst>
              <a:ext uri="{FF2B5EF4-FFF2-40B4-BE49-F238E27FC236}">
                <a16:creationId xmlns:a16="http://schemas.microsoft.com/office/drawing/2014/main" id="{FBF78957-9028-5B4A-B278-20FD98FD30DB}"/>
              </a:ext>
            </a:extLst>
          </p:cNvPr>
          <p:cNvSpPr>
            <a:spLocks noGrp="1"/>
          </p:cNvSpPr>
          <p:nvPr>
            <p:ph type="body" sz="quarter" idx="12"/>
          </p:nvPr>
        </p:nvSpPr>
        <p:spPr>
          <a:xfrm>
            <a:off x="4848225" y="3641375"/>
            <a:ext cx="5135563" cy="1231251"/>
          </a:xfrm>
        </p:spPr>
        <p:txBody>
          <a:bodyPr/>
          <a:lstStyle>
            <a:lvl1pPr marL="0" indent="0">
              <a:buNone/>
              <a:defRPr/>
            </a:lvl1pPr>
            <a:lvl2pPr marL="11113" indent="0">
              <a:buNone/>
              <a:tabLst/>
              <a:defRPr>
                <a:solidFill>
                  <a:schemeClr val="accent1"/>
                </a:solidFill>
              </a:defRPr>
            </a:lvl2pPr>
            <a:lvl3pPr marL="11113" indent="0">
              <a:buNone/>
              <a:tabLst/>
              <a:defRPr>
                <a:solidFill>
                  <a:schemeClr val="accent2"/>
                </a:solidFill>
              </a:defRPr>
            </a:lvl3pPr>
            <a:lvl4pPr marL="11113" indent="0">
              <a:buNone/>
              <a:tabLst/>
              <a:defRPr>
                <a:solidFill>
                  <a:schemeClr val="accent3"/>
                </a:solidFill>
              </a:defRPr>
            </a:lvl4pPr>
            <a:lvl5pPr marL="11113" indent="0">
              <a:buNone/>
              <a:tabLst/>
              <a:defRPr>
                <a:solidFill>
                  <a:schemeClr val="accent3"/>
                </a:solidFill>
              </a:defRPr>
            </a:lvl5pPr>
          </a:lstStyle>
          <a:p>
            <a:pPr lvl="0"/>
            <a:r>
              <a:rPr lang="en-US"/>
              <a:t>Click to edit Master text styles</a:t>
            </a:r>
          </a:p>
          <a:p>
            <a:pPr lvl="1"/>
            <a:r>
              <a:rPr lang="en-US"/>
              <a:t>Second level</a:t>
            </a:r>
          </a:p>
          <a:p>
            <a:pPr lvl="2"/>
            <a:r>
              <a:rPr lang="en-US"/>
              <a:t>Third level</a:t>
            </a:r>
          </a:p>
        </p:txBody>
      </p:sp>
      <p:sp>
        <p:nvSpPr>
          <p:cNvPr id="15" name="Picture Placeholder 14">
            <a:extLst>
              <a:ext uri="{FF2B5EF4-FFF2-40B4-BE49-F238E27FC236}">
                <a16:creationId xmlns:a16="http://schemas.microsoft.com/office/drawing/2014/main" id="{CA791975-43C7-FE45-8DBF-05A59DEE2F80}"/>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3" name="Title 2">
            <a:extLst>
              <a:ext uri="{FF2B5EF4-FFF2-40B4-BE49-F238E27FC236}">
                <a16:creationId xmlns:a16="http://schemas.microsoft.com/office/drawing/2014/main" id="{B34E15BF-6789-614D-B19C-6F90B5EA1EBB}"/>
              </a:ext>
            </a:extLst>
          </p:cNvPr>
          <p:cNvSpPr>
            <a:spLocks noGrp="1"/>
          </p:cNvSpPr>
          <p:nvPr>
            <p:ph type="title" hasCustomPrompt="1"/>
          </p:nvPr>
        </p:nvSpPr>
        <p:spPr>
          <a:xfrm>
            <a:off x="4848225" y="1365338"/>
            <a:ext cx="6713212" cy="2063663"/>
          </a:xfrm>
        </p:spPr>
        <p:txBody>
          <a:bodyPr/>
          <a:lstStyle/>
          <a:p>
            <a:r>
              <a:rPr lang="en-US"/>
              <a:t>CLICK TO EDIT MASTER </a:t>
            </a:r>
            <a:br>
              <a:rPr lang="en-US"/>
            </a:br>
            <a:r>
              <a:rPr lang="en-US"/>
              <a:t>TITLE STYLE</a:t>
            </a:r>
          </a:p>
        </p:txBody>
      </p:sp>
    </p:spTree>
    <p:extLst>
      <p:ext uri="{BB962C8B-B14F-4D97-AF65-F5344CB8AC3E}">
        <p14:creationId xmlns:p14="http://schemas.microsoft.com/office/powerpoint/2010/main" val="20455478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and Text Info">
    <p:spTree>
      <p:nvGrpSpPr>
        <p:cNvPr id="1" name=""/>
        <p:cNvGrpSpPr/>
        <p:nvPr/>
      </p:nvGrpSpPr>
      <p:grpSpPr>
        <a:xfrm>
          <a:off x="0" y="0"/>
          <a:ext cx="0" cy="0"/>
          <a:chOff x="0" y="0"/>
          <a:chExt cx="0" cy="0"/>
        </a:xfrm>
      </p:grpSpPr>
      <p:pic>
        <p:nvPicPr>
          <p:cNvPr id="5" name="Picture 4" descr="A picture containing window, person, looking, sign&#10;&#10;Description automatically generated">
            <a:extLst>
              <a:ext uri="{FF2B5EF4-FFF2-40B4-BE49-F238E27FC236}">
                <a16:creationId xmlns:a16="http://schemas.microsoft.com/office/drawing/2014/main" id="{A5956F32-72F1-3A4C-8AC3-8D39F85A33EE}"/>
              </a:ext>
            </a:extLst>
          </p:cNvPr>
          <p:cNvPicPr>
            <a:picLocks noChangeAspect="1"/>
          </p:cNvPicPr>
          <p:nvPr userDrawn="1"/>
        </p:nvPicPr>
        <p:blipFill>
          <a:blip r:embed="rId2"/>
          <a:stretch>
            <a:fillRect/>
          </a:stretch>
        </p:blipFill>
        <p:spPr>
          <a:xfrm>
            <a:off x="1883121" y="556249"/>
            <a:ext cx="7849515" cy="4840072"/>
          </a:xfrm>
          <a:prstGeom prst="rect">
            <a:avLst/>
          </a:prstGeom>
        </p:spPr>
      </p:pic>
      <p:sp>
        <p:nvSpPr>
          <p:cNvPr id="14" name="Picture Placeholder 14">
            <a:extLst>
              <a:ext uri="{FF2B5EF4-FFF2-40B4-BE49-F238E27FC236}">
                <a16:creationId xmlns:a16="http://schemas.microsoft.com/office/drawing/2014/main" id="{2B1E90CE-D3B5-504C-85FB-FF1975980EC9}"/>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
        <p:nvSpPr>
          <p:cNvPr id="10" name="Title 1">
            <a:extLst>
              <a:ext uri="{FF2B5EF4-FFF2-40B4-BE49-F238E27FC236}">
                <a16:creationId xmlns:a16="http://schemas.microsoft.com/office/drawing/2014/main" id="{2CE7713F-CA7D-0449-BA7C-1F8179BFEE5C}"/>
              </a:ext>
            </a:extLst>
          </p:cNvPr>
          <p:cNvSpPr>
            <a:spLocks noGrp="1"/>
          </p:cNvSpPr>
          <p:nvPr>
            <p:ph type="ctrTitle" hasCustomPrompt="1"/>
          </p:nvPr>
        </p:nvSpPr>
        <p:spPr>
          <a:xfrm>
            <a:off x="2209800" y="2026084"/>
            <a:ext cx="7772400" cy="1402916"/>
          </a:xfrm>
        </p:spPr>
        <p:txBody>
          <a:bodyPr/>
          <a:lstStyle>
            <a:lvl1pPr algn="l">
              <a:defRPr/>
            </a:lvl1pPr>
          </a:lstStyle>
          <a:p>
            <a:r>
              <a:rPr lang="en-US"/>
              <a:t>CLICK TO EDIT TITLE / SECTION</a:t>
            </a:r>
            <a:endParaRPr lang="en-US" b="0"/>
          </a:p>
        </p:txBody>
      </p:sp>
      <p:sp>
        <p:nvSpPr>
          <p:cNvPr id="12" name="Text Placeholder 11">
            <a:extLst>
              <a:ext uri="{FF2B5EF4-FFF2-40B4-BE49-F238E27FC236}">
                <a16:creationId xmlns:a16="http://schemas.microsoft.com/office/drawing/2014/main" id="{C6D17E9C-9628-7448-B9A8-A2726DA773D6}"/>
              </a:ext>
            </a:extLst>
          </p:cNvPr>
          <p:cNvSpPr>
            <a:spLocks noGrp="1"/>
          </p:cNvSpPr>
          <p:nvPr>
            <p:ph type="body" sz="quarter" idx="10"/>
          </p:nvPr>
        </p:nvSpPr>
        <p:spPr>
          <a:xfrm>
            <a:off x="2209800" y="3808100"/>
            <a:ext cx="7772400" cy="714375"/>
          </a:xfrm>
        </p:spPr>
        <p:txBody>
          <a:bodyPr/>
          <a:lstStyle>
            <a:lvl1pPr marL="11113" indent="0">
              <a:buNone/>
              <a:tabLst/>
              <a:defRPr>
                <a:solidFill>
                  <a:schemeClr val="accent1"/>
                </a:solidFill>
              </a:defRPr>
            </a:lvl1pPr>
            <a:lvl2pPr marL="11113" indent="0">
              <a:buNone/>
              <a:tabLst/>
              <a:defRPr>
                <a:solidFill>
                  <a:schemeClr val="accent1"/>
                </a:solidFill>
              </a:defRPr>
            </a:lvl2pPr>
            <a:lvl3pPr marL="11113" indent="0">
              <a:buNone/>
              <a:tabLst/>
              <a:defRPr>
                <a:solidFill>
                  <a:schemeClr val="accent1"/>
                </a:solidFill>
              </a:defRPr>
            </a:lvl3pPr>
            <a:lvl4pPr marL="11113" indent="0">
              <a:buNone/>
              <a:tabLst/>
              <a:defRPr>
                <a:solidFill>
                  <a:schemeClr val="accent1"/>
                </a:solidFill>
              </a:defRPr>
            </a:lvl4pPr>
            <a:lvl5pPr marL="11113" indent="0">
              <a:buNone/>
              <a:tabLst/>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12">
            <a:extLst>
              <a:ext uri="{FF2B5EF4-FFF2-40B4-BE49-F238E27FC236}">
                <a16:creationId xmlns:a16="http://schemas.microsoft.com/office/drawing/2014/main" id="{BF1E328E-547A-2D46-98AA-9824D35EA391}"/>
              </a:ext>
            </a:extLst>
          </p:cNvPr>
          <p:cNvSpPr/>
          <p:nvPr userDrawn="1"/>
        </p:nvSpPr>
        <p:spPr>
          <a:xfrm>
            <a:off x="1" y="0"/>
            <a:ext cx="751562"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5">
            <a:extLst>
              <a:ext uri="{FF2B5EF4-FFF2-40B4-BE49-F238E27FC236}">
                <a16:creationId xmlns:a16="http://schemas.microsoft.com/office/drawing/2014/main" id="{AD634EC9-876C-2F49-884E-3253BD4EFB31}"/>
              </a:ext>
            </a:extLst>
          </p:cNvPr>
          <p:cNvSpPr>
            <a:spLocks noGrp="1"/>
          </p:cNvSpPr>
          <p:nvPr>
            <p:ph type="body" sz="quarter" idx="14"/>
          </p:nvPr>
        </p:nvSpPr>
        <p:spPr>
          <a:xfrm>
            <a:off x="2209800" y="5975350"/>
            <a:ext cx="7172325" cy="326401"/>
          </a:xfrm>
        </p:spPr>
        <p:txBody>
          <a:bodyPr>
            <a:noAutofit/>
          </a:bodyPr>
          <a:lstStyle>
            <a:lvl1pPr marL="0" indent="0">
              <a:buNone/>
              <a:defRPr sz="1800">
                <a:solidFill>
                  <a:schemeClr val="accent2"/>
                </a:solidFill>
              </a:defRPr>
            </a:lvl1pPr>
            <a:lvl2pPr marL="457189" indent="0">
              <a:buNone/>
              <a:defRPr sz="1400"/>
            </a:lvl2pPr>
            <a:lvl3pPr marL="914377" indent="0">
              <a:buNone/>
              <a:defRPr sz="1400"/>
            </a:lvl3pPr>
            <a:lvl4pPr marL="1371566" indent="0">
              <a:buNone/>
              <a:defRPr sz="1400"/>
            </a:lvl4pPr>
            <a:lvl5pPr marL="1828755" indent="0">
              <a:buNone/>
              <a:defRPr sz="1400"/>
            </a:lvl5pPr>
          </a:lstStyle>
          <a:p>
            <a:pPr lvl="0"/>
            <a:r>
              <a:rPr lang="en-US"/>
              <a:t>Click to edit Master text styles</a:t>
            </a:r>
          </a:p>
        </p:txBody>
      </p:sp>
    </p:spTree>
    <p:extLst>
      <p:ext uri="{BB962C8B-B14F-4D97-AF65-F5344CB8AC3E}">
        <p14:creationId xmlns:p14="http://schemas.microsoft.com/office/powerpoint/2010/main" val="16696979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Photo Full Cov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243B9C4-512D-0040-8EDA-C9AC0DBF7155}"/>
              </a:ext>
            </a:extLst>
          </p:cNvPr>
          <p:cNvSpPr>
            <a:spLocks noGrp="1"/>
          </p:cNvSpPr>
          <p:nvPr>
            <p:ph type="pic" sz="quarter" idx="10" hasCustomPrompt="1"/>
          </p:nvPr>
        </p:nvSpPr>
        <p:spPr>
          <a:xfrm>
            <a:off x="0" y="0"/>
            <a:ext cx="12192000" cy="6858000"/>
          </a:xfrm>
        </p:spPr>
        <p:txBody>
          <a:bodyPr tIns="2743200">
            <a:normAutofit/>
          </a:bodyPr>
          <a:lstStyle>
            <a:lvl1pPr marL="0" indent="0" algn="ctr">
              <a:buNone/>
              <a:defRPr sz="2200"/>
            </a:lvl1pPr>
          </a:lstStyle>
          <a:p>
            <a:r>
              <a:rPr lang="en-US"/>
              <a:t>Click to insert photo cover</a:t>
            </a:r>
          </a:p>
        </p:txBody>
      </p:sp>
      <p:sp>
        <p:nvSpPr>
          <p:cNvPr id="11" name="Text Placeholder 10">
            <a:extLst>
              <a:ext uri="{FF2B5EF4-FFF2-40B4-BE49-F238E27FC236}">
                <a16:creationId xmlns:a16="http://schemas.microsoft.com/office/drawing/2014/main" id="{46C84A47-F680-0849-84C3-B88BEA6591D5}"/>
              </a:ext>
            </a:extLst>
          </p:cNvPr>
          <p:cNvSpPr>
            <a:spLocks noGrp="1"/>
          </p:cNvSpPr>
          <p:nvPr>
            <p:ph type="body" sz="quarter" idx="11" hasCustomPrompt="1"/>
          </p:nvPr>
        </p:nvSpPr>
        <p:spPr>
          <a:xfrm>
            <a:off x="0" y="5476875"/>
            <a:ext cx="9048750" cy="981075"/>
          </a:xfrm>
          <a:solidFill>
            <a:schemeClr val="tx1"/>
          </a:solidFill>
        </p:spPr>
        <p:txBody>
          <a:bodyPr lIns="320040" anchor="ctr" anchorCtr="0">
            <a:normAutofit/>
          </a:bodyPr>
          <a:lstStyle>
            <a:lvl1pPr marL="0" indent="0">
              <a:buNone/>
              <a:defRPr sz="2400">
                <a:solidFill>
                  <a:schemeClr val="bg1"/>
                </a:solidFill>
              </a:defRPr>
            </a:lvl1pPr>
            <a:lvl2pPr marL="457189" indent="0">
              <a:buNone/>
              <a:defRPr/>
            </a:lvl2pPr>
            <a:lvl3pPr marL="914377" indent="0">
              <a:buNone/>
              <a:defRPr/>
            </a:lvl3pPr>
            <a:lvl4pPr marL="1371566" indent="0">
              <a:buNone/>
              <a:defRPr/>
            </a:lvl4pPr>
            <a:lvl5pPr marL="1828755" indent="0">
              <a:buNone/>
              <a:defRPr/>
            </a:lvl5pPr>
          </a:lstStyle>
          <a:p>
            <a:pPr lvl="0"/>
            <a:r>
              <a:rPr lang="en-US"/>
              <a:t>CLICK TO EDIT MASTER TEXT STYLES</a:t>
            </a:r>
          </a:p>
        </p:txBody>
      </p:sp>
      <p:sp>
        <p:nvSpPr>
          <p:cNvPr id="12" name="Rectangle 11">
            <a:extLst>
              <a:ext uri="{FF2B5EF4-FFF2-40B4-BE49-F238E27FC236}">
                <a16:creationId xmlns:a16="http://schemas.microsoft.com/office/drawing/2014/main" id="{F8A18A07-EC4E-684D-9BFF-44CD123E230F}"/>
              </a:ext>
            </a:extLst>
          </p:cNvPr>
          <p:cNvSpPr/>
          <p:nvPr userDrawn="1"/>
        </p:nvSpPr>
        <p:spPr>
          <a:xfrm>
            <a:off x="9048750" y="5476875"/>
            <a:ext cx="3143250" cy="971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4">
            <a:extLst>
              <a:ext uri="{FF2B5EF4-FFF2-40B4-BE49-F238E27FC236}">
                <a16:creationId xmlns:a16="http://schemas.microsoft.com/office/drawing/2014/main" id="{3E1586CF-C790-D244-9688-444BEF405DE5}"/>
              </a:ext>
            </a:extLst>
          </p:cNvPr>
          <p:cNvSpPr>
            <a:spLocks noGrp="1"/>
          </p:cNvSpPr>
          <p:nvPr>
            <p:ph type="pic" sz="quarter" idx="13" hasCustomPrompt="1"/>
          </p:nvPr>
        </p:nvSpPr>
        <p:spPr>
          <a:xfrm>
            <a:off x="9732636" y="5615951"/>
            <a:ext cx="1828800" cy="68580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949625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ection / Photo">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CA53CF3F-B117-8242-AFF0-D4997186CCFF}"/>
              </a:ext>
            </a:extLst>
          </p:cNvPr>
          <p:cNvSpPr>
            <a:spLocks noGrp="1"/>
          </p:cNvSpPr>
          <p:nvPr>
            <p:ph type="pic" sz="quarter" idx="10" hasCustomPrompt="1"/>
          </p:nvPr>
        </p:nvSpPr>
        <p:spPr>
          <a:xfrm>
            <a:off x="0" y="0"/>
            <a:ext cx="12192000" cy="6858000"/>
          </a:xfrm>
          <a:prstGeom prst="rect">
            <a:avLst/>
          </a:prstGeom>
          <a:pattFill prst="pct50">
            <a:fgClr>
              <a:schemeClr val="accent1"/>
            </a:fgClr>
            <a:bgClr>
              <a:schemeClr val="bg1"/>
            </a:bgClr>
          </a:pattFill>
        </p:spPr>
        <p:txBody>
          <a:bodyPr/>
          <a:lstStyle>
            <a:lvl1pPr marL="0" indent="0">
              <a:buNone/>
              <a:defRPr>
                <a:solidFill>
                  <a:schemeClr val="bg1"/>
                </a:solidFill>
                <a:latin typeface="Calibri" panose="020F0502020204030204" pitchFamily="34" charset="0"/>
                <a:cs typeface="Calibri" panose="020F0502020204030204" pitchFamily="34" charset="0"/>
              </a:defRPr>
            </a:lvl1pPr>
          </a:lstStyle>
          <a:p>
            <a:r>
              <a:rPr lang="en-US"/>
              <a:t>Click to add photo</a:t>
            </a:r>
          </a:p>
        </p:txBody>
      </p:sp>
      <p:sp>
        <p:nvSpPr>
          <p:cNvPr id="7" name="Text Placeholder 6">
            <a:extLst>
              <a:ext uri="{FF2B5EF4-FFF2-40B4-BE49-F238E27FC236}">
                <a16:creationId xmlns:a16="http://schemas.microsoft.com/office/drawing/2014/main" id="{C328EA38-F3A3-F84E-9319-C5B16E07AEC6}"/>
              </a:ext>
            </a:extLst>
          </p:cNvPr>
          <p:cNvSpPr>
            <a:spLocks noGrp="1"/>
          </p:cNvSpPr>
          <p:nvPr>
            <p:ph type="body" sz="quarter" idx="11" hasCustomPrompt="1"/>
          </p:nvPr>
        </p:nvSpPr>
        <p:spPr>
          <a:xfrm>
            <a:off x="0" y="5494041"/>
            <a:ext cx="12192000" cy="963909"/>
          </a:xfrm>
          <a:prstGeom prst="rect">
            <a:avLst/>
          </a:prstGeom>
          <a:solidFill>
            <a:schemeClr val="bg1"/>
          </a:solidFill>
        </p:spPr>
        <p:txBody>
          <a:bodyPr lIns="457200" anchor="ctr" anchorCtr="0">
            <a:normAutofit/>
          </a:bodyPr>
          <a:lstStyle>
            <a:lvl1pPr marL="0" indent="0" algn="ctr">
              <a:buNone/>
              <a:defRPr sz="2400" b="0" i="0">
                <a:solidFill>
                  <a:srgbClr val="0048AA"/>
                </a:solidFill>
                <a:latin typeface="Calibri" panose="020F0502020204030204" pitchFamily="34" charset="0"/>
                <a:cs typeface="Calibri" panose="020F0502020204030204" pitchFamily="34" charset="0"/>
              </a:defRPr>
            </a:lvl1pPr>
            <a:lvl2pPr marL="457200" indent="0">
              <a:buNone/>
              <a:defRPr sz="4000" b="0" i="0">
                <a:solidFill>
                  <a:srgbClr val="0048AA"/>
                </a:solidFill>
                <a:latin typeface="Gill Sans Nova Book" panose="020B0502020204020203" pitchFamily="34" charset="0"/>
              </a:defRPr>
            </a:lvl2pPr>
            <a:lvl3pPr marL="914400" indent="0">
              <a:buNone/>
              <a:defRPr sz="4000" b="0" i="0">
                <a:solidFill>
                  <a:srgbClr val="0048AA"/>
                </a:solidFill>
                <a:latin typeface="Gill Sans Nova Book" panose="020B0502020204020203" pitchFamily="34" charset="0"/>
              </a:defRPr>
            </a:lvl3pPr>
            <a:lvl4pPr marL="1371600" indent="0">
              <a:buNone/>
              <a:defRPr sz="4000" b="0" i="0">
                <a:solidFill>
                  <a:srgbClr val="0048AA"/>
                </a:solidFill>
                <a:latin typeface="Gill Sans Nova Book" panose="020B0502020204020203" pitchFamily="34" charset="0"/>
              </a:defRPr>
            </a:lvl4pPr>
            <a:lvl5pPr marL="1828800" indent="0">
              <a:buNone/>
              <a:defRPr sz="4000" b="0" i="0">
                <a:solidFill>
                  <a:srgbClr val="0048AA"/>
                </a:solidFill>
                <a:latin typeface="Gill Sans Nova Book" panose="020B0502020204020203" pitchFamily="34" charset="0"/>
              </a:defRPr>
            </a:lvl5pPr>
          </a:lstStyle>
          <a:p>
            <a:pPr lvl="0"/>
            <a:r>
              <a:rPr lang="en-US"/>
              <a:t>CLICK TO EDIT MASTER TEXT STYLES</a:t>
            </a:r>
          </a:p>
        </p:txBody>
      </p:sp>
    </p:spTree>
    <p:extLst>
      <p:ext uri="{BB962C8B-B14F-4D97-AF65-F5344CB8AC3E}">
        <p14:creationId xmlns:p14="http://schemas.microsoft.com/office/powerpoint/2010/main" val="83230699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Text Placeholder 23">
            <a:extLst>
              <a:ext uri="{FF2B5EF4-FFF2-40B4-BE49-F238E27FC236}">
                <a16:creationId xmlns:a16="http://schemas.microsoft.com/office/drawing/2014/main" id="{3D9A22CA-8526-C84B-BAC1-B761EF051918}"/>
              </a:ext>
            </a:extLst>
          </p:cNvPr>
          <p:cNvSpPr>
            <a:spLocks noGrp="1"/>
          </p:cNvSpPr>
          <p:nvPr>
            <p:ph type="body" sz="quarter" idx="16" hasCustomPrompt="1"/>
          </p:nvPr>
        </p:nvSpPr>
        <p:spPr>
          <a:xfrm>
            <a:off x="4912179" y="645286"/>
            <a:ext cx="6723812" cy="801677"/>
          </a:xfrm>
          <a:prstGeom prst="rect">
            <a:avLst/>
          </a:prstGeom>
        </p:spPr>
        <p:txBody>
          <a:bodyPr>
            <a:normAutofit/>
          </a:bodyPr>
          <a:lstStyle>
            <a:lvl1pPr marL="0" indent="0">
              <a:buNone/>
              <a:defRPr sz="24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7" name="Text Placeholder 11">
            <a:extLst>
              <a:ext uri="{FF2B5EF4-FFF2-40B4-BE49-F238E27FC236}">
                <a16:creationId xmlns:a16="http://schemas.microsoft.com/office/drawing/2014/main" id="{FD47737A-D1B5-D14D-BCD9-98BC2BFB090D}"/>
              </a:ext>
            </a:extLst>
          </p:cNvPr>
          <p:cNvSpPr>
            <a:spLocks noGrp="1"/>
          </p:cNvSpPr>
          <p:nvPr>
            <p:ph type="body" idx="17" hasCustomPrompt="1"/>
          </p:nvPr>
        </p:nvSpPr>
        <p:spPr>
          <a:xfrm>
            <a:off x="4911725" y="1617663"/>
            <a:ext cx="6724650" cy="3999366"/>
          </a:xfrm>
          <a:prstGeom prst="rect">
            <a:avLst/>
          </a:prstGeom>
        </p:spPr>
        <p:txBody>
          <a:bodyPr numCol="2" spcCol="182880">
            <a:normAutofit/>
          </a:bodyPr>
          <a:lstStyle>
            <a:lvl1pPr marL="0" indent="0" algn="just">
              <a:lnSpc>
                <a:spcPct val="100000"/>
              </a:lnSpc>
              <a:buNone/>
              <a:defRPr sz="1300">
                <a:latin typeface="Calibri" panose="020F0502020204030204" pitchFamily="34" charset="0"/>
                <a:cs typeface="Calibri" panose="020F0502020204030204" pitchFamily="34" charset="0"/>
              </a:defRPr>
            </a:lvl1pPr>
          </a:lstStyle>
          <a:p>
            <a:r>
              <a:rPr lang="en-US"/>
              <a:t>Enim sit amet venenatis urna cursus eget. Ultricies leo integer malesuada nunc vel risus commodo viverra. Purus in massa tempor nec feugiat nisl pretium. Sapien nec sagittis aliquam malesuada bibendum. Duis convallis convallis tellus id. Sit amet risus nullam eget felis. Vestibulum lectus mauris ultrices eros in. Tortor dignissim convallis aenean et. Posuere lorem ipsum dolor sit amet. Tempus imperdiet nulla malesuada pellentesque elit eget gravida cum sociis. Mauris ultrices eros in cursus turpis massa tincidunt dui ut. Netus et malesuada fames ac turpis egestas integer eget. Purus non enim praesent elementum facilisis leo. Nulla aliquet porttitor lacus luctus accumsan tortor posuere ac. Porttitor lacus luctus accumsan tortor posuere ac ut consequat.</a:t>
            </a:r>
          </a:p>
          <a:p>
            <a:br>
              <a:rPr lang="en-US"/>
            </a:br>
            <a:endParaRPr lang="en-US"/>
          </a:p>
          <a:p>
            <a:r>
              <a:rPr lang="en-US"/>
              <a:t>Duis at consectetur lorem donec massa. Egestas sed sed risus pretium quam vulputate. Duis convallis convallis tellus id interdum. Eget mi proin sed libero enim sed. Facilisi morbi tempus iaculis urna. Diam maecenas sed enim ut. Orci eu lobortis elementum nibh tellus molestie nunc non. </a:t>
            </a:r>
          </a:p>
          <a:p>
            <a:r>
              <a:rPr lang="en-US"/>
              <a:t>A pellentesque sit amet porttitor eget dolor morbi non arcu. Volutpat blandit aliquam etiam erat velit scelerisque. Metus vulputate eu scelerisque felis imperdiet proin fermentum leo. Tincidunt dui ut ornare lectus sit amet est. Habitant morbi tristique senectus et netus et malesuada.</a:t>
            </a:r>
          </a:p>
          <a:p>
            <a:pPr lvl="0"/>
            <a:r>
              <a:rPr lang="en-US"/>
              <a:t>Adipiscing bibendum est ultricies integer quis auctor. Felis eget velit aliquet sagittis id consectetur purus ut faucibus.</a:t>
            </a:r>
          </a:p>
        </p:txBody>
      </p:sp>
      <p:sp>
        <p:nvSpPr>
          <p:cNvPr id="8" name="Picture Placeholder 14">
            <a:extLst>
              <a:ext uri="{FF2B5EF4-FFF2-40B4-BE49-F238E27FC236}">
                <a16:creationId xmlns:a16="http://schemas.microsoft.com/office/drawing/2014/main" id="{96DB10AD-F451-E04D-9348-F0D56B6B3EC6}"/>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
        <p:nvSpPr>
          <p:cNvPr id="9" name="Picture Placeholder 10">
            <a:extLst>
              <a:ext uri="{FF2B5EF4-FFF2-40B4-BE49-F238E27FC236}">
                <a16:creationId xmlns:a16="http://schemas.microsoft.com/office/drawing/2014/main" id="{434031D2-2B65-1446-92D6-10ED2F6180D8}"/>
              </a:ext>
            </a:extLst>
          </p:cNvPr>
          <p:cNvSpPr>
            <a:spLocks noGrp="1"/>
          </p:cNvSpPr>
          <p:nvPr>
            <p:ph type="pic" sz="quarter" idx="10" hasCustomPrompt="1"/>
          </p:nvPr>
        </p:nvSpPr>
        <p:spPr>
          <a:xfrm>
            <a:off x="2" y="0"/>
            <a:ext cx="4471791" cy="6858000"/>
          </a:xfrm>
          <a:prstGeom prst="rect">
            <a:avLst/>
          </a:prstGeom>
          <a:pattFill prst="pct70">
            <a:fgClr>
              <a:schemeClr val="accent1"/>
            </a:fgClr>
            <a:bgClr>
              <a:schemeClr val="bg1"/>
            </a:bgClr>
          </a:pattFill>
        </p:spPr>
        <p:txBody>
          <a:bodyPr tIns="91440"/>
          <a:lstStyle>
            <a:lvl1pPr marL="0" indent="0">
              <a:buNone/>
              <a:defRPr sz="1800">
                <a:solidFill>
                  <a:schemeClr val="bg1"/>
                </a:solidFill>
                <a:latin typeface="Calibri" panose="020F0502020204030204" pitchFamily="34" charset="0"/>
                <a:cs typeface="Calibri" panose="020F0502020204030204" pitchFamily="34" charset="0"/>
              </a:defRPr>
            </a:lvl1pPr>
          </a:lstStyle>
          <a:p>
            <a:r>
              <a:rPr lang="en-US"/>
              <a:t>Click to add picture</a:t>
            </a:r>
          </a:p>
        </p:txBody>
      </p:sp>
    </p:spTree>
    <p:extLst>
      <p:ext uri="{BB962C8B-B14F-4D97-AF65-F5344CB8AC3E}">
        <p14:creationId xmlns:p14="http://schemas.microsoft.com/office/powerpoint/2010/main" val="9986504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89EE56C1-8F6F-2F43-93C9-8E2C58A4CF60}"/>
              </a:ext>
            </a:extLst>
          </p:cNvPr>
          <p:cNvSpPr>
            <a:spLocks noGrp="1"/>
          </p:cNvSpPr>
          <p:nvPr>
            <p:ph type="pic" sz="quarter" idx="10" hasCustomPrompt="1"/>
          </p:nvPr>
        </p:nvSpPr>
        <p:spPr>
          <a:xfrm>
            <a:off x="1190274" y="1340792"/>
            <a:ext cx="4572000"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Text Placeholder 19">
            <a:extLst>
              <a:ext uri="{FF2B5EF4-FFF2-40B4-BE49-F238E27FC236}">
                <a16:creationId xmlns:a16="http://schemas.microsoft.com/office/drawing/2014/main" id="{309CC18D-4C91-C34D-ACDE-D043504C81ED}"/>
              </a:ext>
            </a:extLst>
          </p:cNvPr>
          <p:cNvSpPr>
            <a:spLocks noGrp="1"/>
          </p:cNvSpPr>
          <p:nvPr>
            <p:ph type="body" sz="quarter" idx="13" hasCustomPrompt="1"/>
          </p:nvPr>
        </p:nvSpPr>
        <p:spPr>
          <a:xfrm>
            <a:off x="1190625" y="3126448"/>
            <a:ext cx="4572000"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5" name="Text Placeholder 23">
            <a:extLst>
              <a:ext uri="{FF2B5EF4-FFF2-40B4-BE49-F238E27FC236}">
                <a16:creationId xmlns:a16="http://schemas.microsoft.com/office/drawing/2014/main" id="{B75D63BA-057B-4848-8660-A44CF6379C8B}"/>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6" name="Text Placeholder 2">
            <a:extLst>
              <a:ext uri="{FF2B5EF4-FFF2-40B4-BE49-F238E27FC236}">
                <a16:creationId xmlns:a16="http://schemas.microsoft.com/office/drawing/2014/main" id="{101EBE03-78EC-3D40-A261-0BEBE5FABEAC}"/>
              </a:ext>
            </a:extLst>
          </p:cNvPr>
          <p:cNvSpPr>
            <a:spLocks noGrp="1"/>
          </p:cNvSpPr>
          <p:nvPr>
            <p:ph type="body" sz="quarter" idx="17" hasCustomPrompt="1"/>
          </p:nvPr>
        </p:nvSpPr>
        <p:spPr>
          <a:xfrm>
            <a:off x="1190579" y="3626912"/>
            <a:ext cx="4571694"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7" name="Picture Placeholder 10">
            <a:extLst>
              <a:ext uri="{FF2B5EF4-FFF2-40B4-BE49-F238E27FC236}">
                <a16:creationId xmlns:a16="http://schemas.microsoft.com/office/drawing/2014/main" id="{E4CB9AA0-A9BD-0246-B66C-3D87E2477FD4}"/>
              </a:ext>
            </a:extLst>
          </p:cNvPr>
          <p:cNvSpPr>
            <a:spLocks noGrp="1"/>
          </p:cNvSpPr>
          <p:nvPr>
            <p:ph type="pic" sz="quarter" idx="27" hasCustomPrompt="1"/>
          </p:nvPr>
        </p:nvSpPr>
        <p:spPr>
          <a:xfrm>
            <a:off x="6274645" y="1340222"/>
            <a:ext cx="4572000"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8" name="Text Placeholder 19">
            <a:extLst>
              <a:ext uri="{FF2B5EF4-FFF2-40B4-BE49-F238E27FC236}">
                <a16:creationId xmlns:a16="http://schemas.microsoft.com/office/drawing/2014/main" id="{13949DA6-4D72-D444-989F-9B8CA31B2D99}"/>
              </a:ext>
            </a:extLst>
          </p:cNvPr>
          <p:cNvSpPr>
            <a:spLocks noGrp="1"/>
          </p:cNvSpPr>
          <p:nvPr>
            <p:ph type="body" sz="quarter" idx="28" hasCustomPrompt="1"/>
          </p:nvPr>
        </p:nvSpPr>
        <p:spPr>
          <a:xfrm>
            <a:off x="6274996" y="3125878"/>
            <a:ext cx="4572000" cy="356202"/>
          </a:xfrm>
          <a:prstGeom prst="rect">
            <a:avLst/>
          </a:prstGeom>
          <a:solidFill>
            <a:srgbClr val="0048AA"/>
          </a:solidFill>
        </p:spPr>
        <p:txBody>
          <a:bodyPr/>
          <a:lstStyle>
            <a:lvl1pPr marL="0" indent="0">
              <a:buNone/>
              <a:defRPr sz="1800">
                <a:solidFill>
                  <a:schemeClr val="bg1"/>
                </a:solidFill>
                <a:latin typeface="Gill Sans Nova Book" panose="020B0502020204020203" pitchFamily="34" charset="0"/>
              </a:defRPr>
            </a:lvl1pPr>
          </a:lstStyle>
          <a:p>
            <a:pPr lvl="0"/>
            <a:r>
              <a:rPr lang="en-US"/>
              <a:t>Edit Text</a:t>
            </a:r>
          </a:p>
        </p:txBody>
      </p:sp>
      <p:sp>
        <p:nvSpPr>
          <p:cNvPr id="9" name="Text Placeholder 2">
            <a:extLst>
              <a:ext uri="{FF2B5EF4-FFF2-40B4-BE49-F238E27FC236}">
                <a16:creationId xmlns:a16="http://schemas.microsoft.com/office/drawing/2014/main" id="{525B8CA3-28C8-EF4B-8FEE-C2A00D1B4CBE}"/>
              </a:ext>
            </a:extLst>
          </p:cNvPr>
          <p:cNvSpPr>
            <a:spLocks noGrp="1"/>
          </p:cNvSpPr>
          <p:nvPr>
            <p:ph type="body" sz="quarter" idx="29" hasCustomPrompt="1"/>
          </p:nvPr>
        </p:nvSpPr>
        <p:spPr>
          <a:xfrm>
            <a:off x="6274949" y="3626342"/>
            <a:ext cx="4571695"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0" name="Text Placeholder 11">
            <a:extLst>
              <a:ext uri="{FF2B5EF4-FFF2-40B4-BE49-F238E27FC236}">
                <a16:creationId xmlns:a16="http://schemas.microsoft.com/office/drawing/2014/main" id="{4A5B104A-F959-C94F-8FBB-9B2BD868157A}"/>
              </a:ext>
            </a:extLst>
          </p:cNvPr>
          <p:cNvSpPr>
            <a:spLocks noGrp="1"/>
          </p:cNvSpPr>
          <p:nvPr>
            <p:ph type="body" sz="quarter" idx="32" hasCustomPrompt="1"/>
          </p:nvPr>
        </p:nvSpPr>
        <p:spPr>
          <a:xfrm>
            <a:off x="6274950" y="4079875"/>
            <a:ext cx="4571694"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atin typeface="Gill Sans Nova Book" panose="020B0502020204020203" pitchFamily="34" charset="0"/>
              </a:defRPr>
            </a:lvl2pPr>
            <a:lvl3pPr marL="914400" indent="0">
              <a:buNone/>
              <a:defRPr sz="1400">
                <a:latin typeface="Gill Sans Nova Book" panose="020B0502020204020203" pitchFamily="34" charset="0"/>
              </a:defRPr>
            </a:lvl3pPr>
            <a:lvl4pPr marL="1371600" indent="0">
              <a:buNone/>
              <a:defRPr sz="1400">
                <a:latin typeface="Gill Sans Nova Book" panose="020B0502020204020203" pitchFamily="34" charset="0"/>
              </a:defRPr>
            </a:lvl4pPr>
            <a:lvl5pPr marL="1828800" indent="0">
              <a:buNone/>
              <a:defRPr sz="1400">
                <a:latin typeface="Gill Sans Nova Book" panose="020B0502020204020203" pitchFamily="34" charset="0"/>
              </a:defRPr>
            </a:lvl5pPr>
          </a:lstStyle>
          <a:p>
            <a:pPr lvl="0"/>
            <a:r>
              <a:rPr lang="en-US"/>
              <a:t>Potenti nullam ac tortor vitae purus faucibus. Augue mauris augue neque gravida in. Nec ultrices dui sapien eget mi proin sed. Ultrices dui sapien eget mi proin sed. Sodales neque sodales ut etiam. In egestas erat imperdiet sed euismod nisi porta lorem. Senectus et netus et malesuada fames ac turpis egestas sed.</a:t>
            </a:r>
          </a:p>
        </p:txBody>
      </p:sp>
      <p:sp>
        <p:nvSpPr>
          <p:cNvPr id="11" name="Text Placeholder 11">
            <a:extLst>
              <a:ext uri="{FF2B5EF4-FFF2-40B4-BE49-F238E27FC236}">
                <a16:creationId xmlns:a16="http://schemas.microsoft.com/office/drawing/2014/main" id="{1FCDFBA4-39C0-6F4D-89D8-169D4A97BCAF}"/>
              </a:ext>
            </a:extLst>
          </p:cNvPr>
          <p:cNvSpPr>
            <a:spLocks noGrp="1"/>
          </p:cNvSpPr>
          <p:nvPr>
            <p:ph type="body" sz="quarter" idx="31" hasCustomPrompt="1"/>
          </p:nvPr>
        </p:nvSpPr>
        <p:spPr>
          <a:xfrm>
            <a:off x="1190231" y="4079875"/>
            <a:ext cx="4571694"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atin typeface="Gill Sans Nova Book" panose="020B0502020204020203" pitchFamily="34" charset="0"/>
              </a:defRPr>
            </a:lvl2pPr>
            <a:lvl3pPr marL="914400" indent="0">
              <a:buNone/>
              <a:defRPr sz="1400">
                <a:latin typeface="Gill Sans Nova Book" panose="020B0502020204020203" pitchFamily="34" charset="0"/>
              </a:defRPr>
            </a:lvl3pPr>
            <a:lvl4pPr marL="1371600" indent="0">
              <a:buNone/>
              <a:defRPr sz="1400">
                <a:latin typeface="Gill Sans Nova Book" panose="020B0502020204020203" pitchFamily="34" charset="0"/>
              </a:defRPr>
            </a:lvl4pPr>
            <a:lvl5pPr marL="1828800" indent="0">
              <a:buNone/>
              <a:defRPr sz="1400">
                <a:latin typeface="Gill Sans Nova Book" panose="020B0502020204020203" pitchFamily="34" charset="0"/>
              </a:defRPr>
            </a:lvl5pPr>
          </a:lstStyle>
          <a:p>
            <a:pPr lvl="0"/>
            <a:r>
              <a:rPr lang="en-US"/>
              <a:t>Adipiscing bibendum est ultricies integer quis auctor. Felis eget velit aliquet sagittis id consectetur purus ut faucibus. Vitae auctor eu augue ut lectus arcu. Et malesuada fames ac turpis egestas. Tellus orci ac auctor augue mauris. Vestibulum mattis ullamcorper velit sed. Malesuada fames ac turpis egestas maecenas.</a:t>
            </a:r>
          </a:p>
        </p:txBody>
      </p:sp>
      <p:sp>
        <p:nvSpPr>
          <p:cNvPr id="12" name="Picture Placeholder 14">
            <a:extLst>
              <a:ext uri="{FF2B5EF4-FFF2-40B4-BE49-F238E27FC236}">
                <a16:creationId xmlns:a16="http://schemas.microsoft.com/office/drawing/2014/main" id="{7B8D7E76-1913-E147-A4C2-6853510BBCFC}"/>
              </a:ext>
            </a:extLst>
          </p:cNvPr>
          <p:cNvSpPr>
            <a:spLocks noGrp="1"/>
          </p:cNvSpPr>
          <p:nvPr>
            <p:ph type="pic" sz="quarter" idx="15"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9154098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C41DCD2-46D9-C246-80F3-E54DCC235731}"/>
              </a:ext>
            </a:extLst>
          </p:cNvPr>
          <p:cNvSpPr>
            <a:spLocks noGrp="1"/>
          </p:cNvSpPr>
          <p:nvPr>
            <p:ph type="pic" sz="quarter" idx="10" hasCustomPrompt="1"/>
          </p:nvPr>
        </p:nvSpPr>
        <p:spPr>
          <a:xfrm>
            <a:off x="781050" y="1340792"/>
            <a:ext cx="3038782" cy="1747838"/>
          </a:xfrm>
          <a:prstGeom prst="rect">
            <a:avLst/>
          </a:prstGeom>
          <a:pattFill prst="pct50">
            <a:fgClr>
              <a:schemeClr val="accent1"/>
            </a:fgClr>
            <a:bgClr>
              <a:schemeClr val="bg1"/>
            </a:bgClr>
          </a:pattFill>
        </p:spPr>
        <p:txBody>
          <a:bodyPr tIns="91440" anchor="t" anchorCtr="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Picture Placeholder 10">
            <a:extLst>
              <a:ext uri="{FF2B5EF4-FFF2-40B4-BE49-F238E27FC236}">
                <a16:creationId xmlns:a16="http://schemas.microsoft.com/office/drawing/2014/main" id="{AEEAAD31-92B1-B645-B81B-D102658CDC0C}"/>
              </a:ext>
            </a:extLst>
          </p:cNvPr>
          <p:cNvSpPr>
            <a:spLocks noGrp="1"/>
          </p:cNvSpPr>
          <p:nvPr>
            <p:ph type="pic" sz="quarter" idx="11" hasCustomPrompt="1"/>
          </p:nvPr>
        </p:nvSpPr>
        <p:spPr>
          <a:xfrm>
            <a:off x="4518294" y="1340507"/>
            <a:ext cx="3038782" cy="1747838"/>
          </a:xfrm>
          <a:prstGeom prst="rect">
            <a:avLst/>
          </a:prstGeom>
          <a:pattFill prst="pct50">
            <a:fgClr>
              <a:schemeClr val="accent1"/>
            </a:fgClr>
            <a:bgClr>
              <a:schemeClr val="bg1"/>
            </a:bgClr>
          </a:pattFill>
        </p:spPr>
        <p:txBody>
          <a:bodyPr tIns="9144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5" name="Picture Placeholder 10">
            <a:extLst>
              <a:ext uri="{FF2B5EF4-FFF2-40B4-BE49-F238E27FC236}">
                <a16:creationId xmlns:a16="http://schemas.microsoft.com/office/drawing/2014/main" id="{5EA73158-E45C-E04F-8C64-306F33E12E27}"/>
              </a:ext>
            </a:extLst>
          </p:cNvPr>
          <p:cNvSpPr>
            <a:spLocks noGrp="1"/>
          </p:cNvSpPr>
          <p:nvPr>
            <p:ph type="pic" sz="quarter" idx="12" hasCustomPrompt="1"/>
          </p:nvPr>
        </p:nvSpPr>
        <p:spPr>
          <a:xfrm>
            <a:off x="8255538" y="1340222"/>
            <a:ext cx="3038782" cy="1747838"/>
          </a:xfrm>
          <a:prstGeom prst="rect">
            <a:avLst/>
          </a:prstGeom>
          <a:pattFill prst="pct50">
            <a:fgClr>
              <a:schemeClr val="accent1"/>
            </a:fgClr>
            <a:bgClr>
              <a:schemeClr val="bg1"/>
            </a:bgClr>
          </a:pattFill>
        </p:spPr>
        <p:txBody>
          <a:bodyPr tIns="91440"/>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6" name="Text Placeholder 19">
            <a:extLst>
              <a:ext uri="{FF2B5EF4-FFF2-40B4-BE49-F238E27FC236}">
                <a16:creationId xmlns:a16="http://schemas.microsoft.com/office/drawing/2014/main" id="{FD48CDF7-965F-E644-8BCB-DDE7D87395FD}"/>
              </a:ext>
            </a:extLst>
          </p:cNvPr>
          <p:cNvSpPr>
            <a:spLocks noGrp="1"/>
          </p:cNvSpPr>
          <p:nvPr>
            <p:ph type="body" sz="quarter" idx="13" hasCustomPrompt="1"/>
          </p:nvPr>
        </p:nvSpPr>
        <p:spPr>
          <a:xfrm>
            <a:off x="781050" y="3126448"/>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7" name="Text Placeholder 19">
            <a:extLst>
              <a:ext uri="{FF2B5EF4-FFF2-40B4-BE49-F238E27FC236}">
                <a16:creationId xmlns:a16="http://schemas.microsoft.com/office/drawing/2014/main" id="{E0B83BFD-2CDD-F542-950F-7C2C67E00372}"/>
              </a:ext>
            </a:extLst>
          </p:cNvPr>
          <p:cNvSpPr>
            <a:spLocks noGrp="1"/>
          </p:cNvSpPr>
          <p:nvPr>
            <p:ph type="body" sz="quarter" idx="14" hasCustomPrompt="1"/>
          </p:nvPr>
        </p:nvSpPr>
        <p:spPr>
          <a:xfrm>
            <a:off x="4518294" y="3126447"/>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8" name="Text Placeholder 19">
            <a:extLst>
              <a:ext uri="{FF2B5EF4-FFF2-40B4-BE49-F238E27FC236}">
                <a16:creationId xmlns:a16="http://schemas.microsoft.com/office/drawing/2014/main" id="{388D036F-55BA-AA49-9EDF-8944E446B3D0}"/>
              </a:ext>
            </a:extLst>
          </p:cNvPr>
          <p:cNvSpPr>
            <a:spLocks noGrp="1"/>
          </p:cNvSpPr>
          <p:nvPr>
            <p:ph type="body" sz="quarter" idx="15" hasCustomPrompt="1"/>
          </p:nvPr>
        </p:nvSpPr>
        <p:spPr>
          <a:xfrm>
            <a:off x="8255538" y="3126447"/>
            <a:ext cx="3038475" cy="356202"/>
          </a:xfrm>
          <a:prstGeom prst="rect">
            <a:avLst/>
          </a:prstGeom>
          <a:solidFill>
            <a:srgbClr val="0048AA"/>
          </a:solidFill>
        </p:spPr>
        <p:txBody>
          <a:bodyPr/>
          <a:lstStyle>
            <a:lvl1pPr marL="0" indent="0">
              <a:buNone/>
              <a:defRPr sz="1800">
                <a:solidFill>
                  <a:schemeClr val="bg1"/>
                </a:solidFill>
                <a:latin typeface="Calibri" panose="020F0502020204030204" pitchFamily="34" charset="0"/>
                <a:cs typeface="Calibri" panose="020F0502020204030204" pitchFamily="34" charset="0"/>
              </a:defRPr>
            </a:lvl1pPr>
          </a:lstStyle>
          <a:p>
            <a:pPr lvl="0"/>
            <a:r>
              <a:rPr lang="en-US"/>
              <a:t>Edit Text</a:t>
            </a:r>
          </a:p>
        </p:txBody>
      </p:sp>
      <p:sp>
        <p:nvSpPr>
          <p:cNvPr id="9" name="Text Placeholder 2">
            <a:extLst>
              <a:ext uri="{FF2B5EF4-FFF2-40B4-BE49-F238E27FC236}">
                <a16:creationId xmlns:a16="http://schemas.microsoft.com/office/drawing/2014/main" id="{60971373-9244-4041-9D85-6BE40C8925A0}"/>
              </a:ext>
            </a:extLst>
          </p:cNvPr>
          <p:cNvSpPr>
            <a:spLocks noGrp="1"/>
          </p:cNvSpPr>
          <p:nvPr>
            <p:ph type="body" sz="quarter" idx="17" hasCustomPrompt="1"/>
          </p:nvPr>
        </p:nvSpPr>
        <p:spPr>
          <a:xfrm>
            <a:off x="781050" y="3626912"/>
            <a:ext cx="3020081"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0" name="Text Placeholder 2">
            <a:extLst>
              <a:ext uri="{FF2B5EF4-FFF2-40B4-BE49-F238E27FC236}">
                <a16:creationId xmlns:a16="http://schemas.microsoft.com/office/drawing/2014/main" id="{94E5AA84-D083-F545-AB2A-EDD57A0ECF93}"/>
              </a:ext>
            </a:extLst>
          </p:cNvPr>
          <p:cNvSpPr>
            <a:spLocks noGrp="1"/>
          </p:cNvSpPr>
          <p:nvPr>
            <p:ph type="body" sz="quarter" idx="19" hasCustomPrompt="1"/>
          </p:nvPr>
        </p:nvSpPr>
        <p:spPr>
          <a:xfrm>
            <a:off x="4518294" y="3634324"/>
            <a:ext cx="3038258"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1" name="Text Placeholder 2">
            <a:extLst>
              <a:ext uri="{FF2B5EF4-FFF2-40B4-BE49-F238E27FC236}">
                <a16:creationId xmlns:a16="http://schemas.microsoft.com/office/drawing/2014/main" id="{6F21019F-C3CB-0141-BD01-4BCEA98A6A2F}"/>
              </a:ext>
            </a:extLst>
          </p:cNvPr>
          <p:cNvSpPr>
            <a:spLocks noGrp="1"/>
          </p:cNvSpPr>
          <p:nvPr>
            <p:ph type="body" sz="quarter" idx="21" hasCustomPrompt="1"/>
          </p:nvPr>
        </p:nvSpPr>
        <p:spPr>
          <a:xfrm>
            <a:off x="8255538" y="3635988"/>
            <a:ext cx="3038258"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12" name="Text Placeholder 2">
            <a:extLst>
              <a:ext uri="{FF2B5EF4-FFF2-40B4-BE49-F238E27FC236}">
                <a16:creationId xmlns:a16="http://schemas.microsoft.com/office/drawing/2014/main" id="{90160480-FB21-E447-9B88-BBE7F82924EB}"/>
              </a:ext>
            </a:extLst>
          </p:cNvPr>
          <p:cNvSpPr>
            <a:spLocks noGrp="1"/>
          </p:cNvSpPr>
          <p:nvPr>
            <p:ph type="body" sz="quarter" idx="23" hasCustomPrompt="1"/>
          </p:nvPr>
        </p:nvSpPr>
        <p:spPr>
          <a:xfrm>
            <a:off x="781050" y="4079875"/>
            <a:ext cx="3020081"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Netus et malesuada fames ac turpis egestas integer. Non consectetur a erat nam at lectus urna duis convallis. Dolor purus non enim praesent elementum facilisis leo vel. Etiam non quam lacus suspendisse faucibus interdum posuere.</a:t>
            </a:r>
          </a:p>
        </p:txBody>
      </p:sp>
      <p:sp>
        <p:nvSpPr>
          <p:cNvPr id="13" name="Text Placeholder 2">
            <a:extLst>
              <a:ext uri="{FF2B5EF4-FFF2-40B4-BE49-F238E27FC236}">
                <a16:creationId xmlns:a16="http://schemas.microsoft.com/office/drawing/2014/main" id="{A669B2D6-0175-E143-B2E1-B62C065E391A}"/>
              </a:ext>
            </a:extLst>
          </p:cNvPr>
          <p:cNvSpPr>
            <a:spLocks noGrp="1"/>
          </p:cNvSpPr>
          <p:nvPr>
            <p:ph type="body" sz="quarter" idx="24" hasCustomPrompt="1"/>
          </p:nvPr>
        </p:nvSpPr>
        <p:spPr>
          <a:xfrm>
            <a:off x="4518294" y="4079875"/>
            <a:ext cx="3038258"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Nunc sed augue lacus viverra. Vulputate ut pharetra sit amet aliquam id diam. Gravida cum sociis natoque penatibus et magnis. Risus nullam eget felis eget nunc. Scelerisque fermentum dui faucibus in ornare quam.</a:t>
            </a:r>
          </a:p>
        </p:txBody>
      </p:sp>
      <p:sp>
        <p:nvSpPr>
          <p:cNvPr id="14" name="Text Placeholder 2">
            <a:extLst>
              <a:ext uri="{FF2B5EF4-FFF2-40B4-BE49-F238E27FC236}">
                <a16:creationId xmlns:a16="http://schemas.microsoft.com/office/drawing/2014/main" id="{76F6F2F0-441C-CF4B-BFEF-33C8E6004EAE}"/>
              </a:ext>
            </a:extLst>
          </p:cNvPr>
          <p:cNvSpPr>
            <a:spLocks noGrp="1"/>
          </p:cNvSpPr>
          <p:nvPr>
            <p:ph type="body" sz="quarter" idx="25" hasCustomPrompt="1"/>
          </p:nvPr>
        </p:nvSpPr>
        <p:spPr>
          <a:xfrm>
            <a:off x="8255537" y="4079875"/>
            <a:ext cx="3038257" cy="1436688"/>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Potenti nullam ac tortor vitae purus faucibus. Augue mauris augue neque gravida in. Nec ultrices dui sapien eget mi proin sed. Ultrices dui sapien eget mi proin sed. Sodales neque sodales ut etia.</a:t>
            </a:r>
          </a:p>
        </p:txBody>
      </p:sp>
      <p:sp>
        <p:nvSpPr>
          <p:cNvPr id="15" name="Text Placeholder 23">
            <a:extLst>
              <a:ext uri="{FF2B5EF4-FFF2-40B4-BE49-F238E27FC236}">
                <a16:creationId xmlns:a16="http://schemas.microsoft.com/office/drawing/2014/main" id="{95C9F16F-C68D-0546-A8A4-9AA5E32D0BA1}"/>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16" name="Picture Placeholder 14">
            <a:extLst>
              <a:ext uri="{FF2B5EF4-FFF2-40B4-BE49-F238E27FC236}">
                <a16:creationId xmlns:a16="http://schemas.microsoft.com/office/drawing/2014/main" id="{4A35D9E0-5844-A640-A42F-7F51C558408E}"/>
              </a:ext>
            </a:extLst>
          </p:cNvPr>
          <p:cNvSpPr>
            <a:spLocks noGrp="1"/>
          </p:cNvSpPr>
          <p:nvPr>
            <p:ph type="pic" sz="quarter" idx="26"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071139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40A4F108-3D3F-2748-97E1-5150D8CC5565}"/>
              </a:ext>
            </a:extLst>
          </p:cNvPr>
          <p:cNvSpPr>
            <a:spLocks noGrp="1"/>
          </p:cNvSpPr>
          <p:nvPr>
            <p:ph type="body" idx="17" hasCustomPrompt="1"/>
          </p:nvPr>
        </p:nvSpPr>
        <p:spPr>
          <a:xfrm>
            <a:off x="780307" y="1150535"/>
            <a:ext cx="10514013" cy="984738"/>
          </a:xfrm>
          <a:prstGeom prst="rect">
            <a:avLst/>
          </a:prstGeom>
        </p:spPr>
        <p:txBody>
          <a:bodyPr numCol="1" spcCol="182880"/>
          <a:lstStyle>
            <a:lvl1pPr marL="0" indent="0" algn="just">
              <a:lnSpc>
                <a:spcPct val="100000"/>
              </a:lnSpc>
              <a:buNone/>
              <a:defRPr sz="1400">
                <a:latin typeface="Calibri" panose="020F0502020204030204" pitchFamily="34" charset="0"/>
                <a:cs typeface="Calibri" panose="020F0502020204030204" pitchFamily="34" charset="0"/>
              </a:defRPr>
            </a:lvl1pPr>
          </a:lstStyle>
          <a:p>
            <a:r>
              <a:rPr lang="en-US"/>
              <a:t>Duis at consectetur lorem donec massa. Egestas sed sed risus pretium quam vulputate. Duis convallis convallis tellus id interdum. Eget mi proin sed libero enim sed. Facilisi morbi tempus iaculis urna. Diam maecenas sed enim ut. Orci eu lobortis elementum nibh tellus molestie nunc non.</a:t>
            </a:r>
          </a:p>
        </p:txBody>
      </p:sp>
      <p:sp>
        <p:nvSpPr>
          <p:cNvPr id="4" name="Picture Placeholder 10">
            <a:extLst>
              <a:ext uri="{FF2B5EF4-FFF2-40B4-BE49-F238E27FC236}">
                <a16:creationId xmlns:a16="http://schemas.microsoft.com/office/drawing/2014/main" id="{5E033CA9-24CC-9941-B2DA-248FFA3E6E4D}"/>
              </a:ext>
            </a:extLst>
          </p:cNvPr>
          <p:cNvSpPr>
            <a:spLocks noGrp="1"/>
          </p:cNvSpPr>
          <p:nvPr>
            <p:ph type="pic" sz="quarter" idx="19" hasCustomPrompt="1"/>
          </p:nvPr>
        </p:nvSpPr>
        <p:spPr>
          <a:xfrm>
            <a:off x="780306" y="2371871"/>
            <a:ext cx="5026869" cy="2973644"/>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5" name="Picture Placeholder 10">
            <a:extLst>
              <a:ext uri="{FF2B5EF4-FFF2-40B4-BE49-F238E27FC236}">
                <a16:creationId xmlns:a16="http://schemas.microsoft.com/office/drawing/2014/main" id="{784A34E4-3164-BC41-9DEC-2E2FF620725E}"/>
              </a:ext>
            </a:extLst>
          </p:cNvPr>
          <p:cNvSpPr>
            <a:spLocks noGrp="1"/>
          </p:cNvSpPr>
          <p:nvPr>
            <p:ph type="pic" sz="quarter" idx="20" hasCustomPrompt="1"/>
          </p:nvPr>
        </p:nvSpPr>
        <p:spPr>
          <a:xfrm>
            <a:off x="6267450" y="2371041"/>
            <a:ext cx="5026870" cy="2974473"/>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7" name="Text Placeholder 23">
            <a:extLst>
              <a:ext uri="{FF2B5EF4-FFF2-40B4-BE49-F238E27FC236}">
                <a16:creationId xmlns:a16="http://schemas.microsoft.com/office/drawing/2014/main" id="{87472FDC-7463-F441-8D97-09C7C12865CF}"/>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8" name="Picture Placeholder 14">
            <a:extLst>
              <a:ext uri="{FF2B5EF4-FFF2-40B4-BE49-F238E27FC236}">
                <a16:creationId xmlns:a16="http://schemas.microsoft.com/office/drawing/2014/main" id="{EA6D3085-FE31-9D4D-B771-0E74813B1602}"/>
              </a:ext>
            </a:extLst>
          </p:cNvPr>
          <p:cNvSpPr>
            <a:spLocks noGrp="1"/>
          </p:cNvSpPr>
          <p:nvPr>
            <p:ph type="pic" sz="quarter" idx="26"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31671103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8CBE3732-9BA9-3942-A008-FFEEE95B33B2}"/>
              </a:ext>
            </a:extLst>
          </p:cNvPr>
          <p:cNvSpPr>
            <a:spLocks noGrp="1"/>
          </p:cNvSpPr>
          <p:nvPr>
            <p:ph type="pic" sz="quarter" idx="22" hasCustomPrompt="1"/>
          </p:nvPr>
        </p:nvSpPr>
        <p:spPr>
          <a:xfrm>
            <a:off x="781050" y="1340222"/>
            <a:ext cx="3295860" cy="2139345"/>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4" name="Text Placeholder 2">
            <a:extLst>
              <a:ext uri="{FF2B5EF4-FFF2-40B4-BE49-F238E27FC236}">
                <a16:creationId xmlns:a16="http://schemas.microsoft.com/office/drawing/2014/main" id="{D0DF1B6F-C427-3745-AD6D-6DAE66D239DD}"/>
              </a:ext>
            </a:extLst>
          </p:cNvPr>
          <p:cNvSpPr>
            <a:spLocks noGrp="1"/>
          </p:cNvSpPr>
          <p:nvPr>
            <p:ph type="body" sz="quarter" idx="17" hasCustomPrompt="1"/>
          </p:nvPr>
        </p:nvSpPr>
        <p:spPr>
          <a:xfrm>
            <a:off x="4451813" y="1340222"/>
            <a:ext cx="6943124" cy="356202"/>
          </a:xfrm>
          <a:prstGeom prst="rect">
            <a:avLst/>
          </a:prstGeom>
        </p:spPr>
        <p:txBody>
          <a:bodyPr/>
          <a:lstStyle>
            <a:lvl1pPr marL="0" indent="0">
              <a:buNone/>
              <a:defRPr sz="1800">
                <a:solidFill>
                  <a:srgbClr val="0048AA"/>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Title</a:t>
            </a:r>
          </a:p>
        </p:txBody>
      </p:sp>
      <p:sp>
        <p:nvSpPr>
          <p:cNvPr id="5" name="Text Placeholder 2">
            <a:extLst>
              <a:ext uri="{FF2B5EF4-FFF2-40B4-BE49-F238E27FC236}">
                <a16:creationId xmlns:a16="http://schemas.microsoft.com/office/drawing/2014/main" id="{F2E79EE0-4BCF-6540-9AE6-24B68ADF289A}"/>
              </a:ext>
            </a:extLst>
          </p:cNvPr>
          <p:cNvSpPr>
            <a:spLocks noGrp="1"/>
          </p:cNvSpPr>
          <p:nvPr>
            <p:ph type="body" sz="quarter" idx="26" hasCustomPrompt="1"/>
          </p:nvPr>
        </p:nvSpPr>
        <p:spPr>
          <a:xfrm>
            <a:off x="4448315" y="1719143"/>
            <a:ext cx="6951343" cy="926859"/>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a:t>Netus et malesuada fames ac turpis egestas integer. Non consectetur a erat nam at lectus urna duis convallis. Dolor purus non enim praesent elementum facilisis leo vel. Etiam non quam lacus suspendisse faucibus interdum posuere.</a:t>
            </a:r>
          </a:p>
        </p:txBody>
      </p:sp>
      <p:sp>
        <p:nvSpPr>
          <p:cNvPr id="6" name="Text Placeholder 2">
            <a:extLst>
              <a:ext uri="{FF2B5EF4-FFF2-40B4-BE49-F238E27FC236}">
                <a16:creationId xmlns:a16="http://schemas.microsoft.com/office/drawing/2014/main" id="{AFEAACD3-21B1-5247-B78D-FC5E2956B00D}"/>
              </a:ext>
            </a:extLst>
          </p:cNvPr>
          <p:cNvSpPr>
            <a:spLocks noGrp="1"/>
          </p:cNvSpPr>
          <p:nvPr>
            <p:ph type="body" sz="quarter" idx="27" hasCustomPrompt="1"/>
          </p:nvPr>
        </p:nvSpPr>
        <p:spPr>
          <a:xfrm>
            <a:off x="4448175" y="3943350"/>
            <a:ext cx="6951342" cy="927100"/>
          </a:xfrm>
          <a:prstGeom prst="rect">
            <a:avLst/>
          </a:prstGeom>
        </p:spPr>
        <p:txBody>
          <a:bodyPr/>
          <a:lstStyle>
            <a:lvl1pPr marL="0" indent="0">
              <a:buNone/>
              <a:defRPr sz="1400">
                <a:latin typeface="Calibri" panose="020F0502020204030204" pitchFamily="34" charset="0"/>
                <a:cs typeface="Calibri" panose="020F0502020204030204" pitchFamily="34" charset="0"/>
              </a:defRPr>
            </a:lvl1pPr>
          </a:lstStyle>
          <a:p>
            <a:pPr lvl="0"/>
            <a:r>
              <a:rPr lang="en-US"/>
              <a:t>Senectus et netus et malesuada fames ac turpis egestas sed. Netus et malesuada fames ac turpis egestas integer. Non consectetur a erat nam at lectus urna duis convallis. Dolor purus non enim praesent elementum facilisis leo vel.</a:t>
            </a:r>
          </a:p>
        </p:txBody>
      </p:sp>
      <p:sp>
        <p:nvSpPr>
          <p:cNvPr id="7" name="Text Placeholder 4">
            <a:extLst>
              <a:ext uri="{FF2B5EF4-FFF2-40B4-BE49-F238E27FC236}">
                <a16:creationId xmlns:a16="http://schemas.microsoft.com/office/drawing/2014/main" id="{74B68961-6BBB-A146-A2FE-25FCB8996B99}"/>
              </a:ext>
            </a:extLst>
          </p:cNvPr>
          <p:cNvSpPr>
            <a:spLocks noGrp="1"/>
          </p:cNvSpPr>
          <p:nvPr>
            <p:ph type="body" sz="quarter" idx="28" hasCustomPrompt="1"/>
          </p:nvPr>
        </p:nvSpPr>
        <p:spPr>
          <a:xfrm>
            <a:off x="4448174" y="3551814"/>
            <a:ext cx="6951341" cy="358775"/>
          </a:xfrm>
          <a:prstGeom prst="rect">
            <a:avLst/>
          </a:prstGeom>
        </p:spPr>
        <p:txBody>
          <a:bodyPr/>
          <a:lstStyle>
            <a:lvl1pPr marL="0" indent="0">
              <a:buNone/>
              <a:defRPr sz="1800">
                <a:solidFill>
                  <a:srgbClr val="0048AA"/>
                </a:solidFill>
                <a:latin typeface="Gill Sans Nova Book" panose="020B0502020204020203" pitchFamily="34" charset="0"/>
              </a:defRPr>
            </a:lvl1pPr>
          </a:lstStyle>
          <a:p>
            <a:pPr lvl="0"/>
            <a:r>
              <a:rPr lang="en-US"/>
              <a:t>Title</a:t>
            </a:r>
          </a:p>
        </p:txBody>
      </p:sp>
      <p:sp>
        <p:nvSpPr>
          <p:cNvPr id="8" name="Text Placeholder 23">
            <a:extLst>
              <a:ext uri="{FF2B5EF4-FFF2-40B4-BE49-F238E27FC236}">
                <a16:creationId xmlns:a16="http://schemas.microsoft.com/office/drawing/2014/main" id="{2E65B9B6-B02B-1347-8CB2-1263EB5B13C9}"/>
              </a:ext>
            </a:extLst>
          </p:cNvPr>
          <p:cNvSpPr>
            <a:spLocks noGrp="1"/>
          </p:cNvSpPr>
          <p:nvPr>
            <p:ph type="body" sz="quarter" idx="16" hasCustomPrompt="1"/>
          </p:nvPr>
        </p:nvSpPr>
        <p:spPr>
          <a:xfrm>
            <a:off x="781050" y="645286"/>
            <a:ext cx="10514013" cy="356203"/>
          </a:xfrm>
          <a:prstGeom prst="rect">
            <a:avLst/>
          </a:prstGeom>
        </p:spPr>
        <p:txBody>
          <a:bodyPr/>
          <a:lstStyle>
            <a:lvl1pPr marL="0" indent="0">
              <a:buNone/>
              <a:defRPr sz="2200">
                <a:solidFill>
                  <a:srgbClr val="0048AA"/>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TITLE STYLE</a:t>
            </a:r>
          </a:p>
        </p:txBody>
      </p:sp>
      <p:sp>
        <p:nvSpPr>
          <p:cNvPr id="9" name="Picture Placeholder 10">
            <a:extLst>
              <a:ext uri="{FF2B5EF4-FFF2-40B4-BE49-F238E27FC236}">
                <a16:creationId xmlns:a16="http://schemas.microsoft.com/office/drawing/2014/main" id="{EC6FAE10-DD03-FF44-9495-6B1D322E5F37}"/>
              </a:ext>
            </a:extLst>
          </p:cNvPr>
          <p:cNvSpPr>
            <a:spLocks noGrp="1"/>
          </p:cNvSpPr>
          <p:nvPr>
            <p:ph type="pic" sz="quarter" idx="21" hasCustomPrompt="1"/>
          </p:nvPr>
        </p:nvSpPr>
        <p:spPr>
          <a:xfrm>
            <a:off x="792483" y="3571910"/>
            <a:ext cx="3295860" cy="2139345"/>
          </a:xfrm>
          <a:prstGeom prst="rect">
            <a:avLst/>
          </a:prstGeom>
          <a:pattFill prst="pct50">
            <a:fgClr>
              <a:schemeClr val="accent1"/>
            </a:fgClr>
            <a:bgClr>
              <a:schemeClr val="bg1"/>
            </a:bgClr>
          </a:pattFill>
        </p:spPr>
        <p:txBody>
          <a:bodyPr/>
          <a:lstStyle>
            <a:lvl1pPr marL="0" indent="0">
              <a:buNone/>
              <a:defRPr sz="1600">
                <a:solidFill>
                  <a:srgbClr val="0048AA"/>
                </a:solidFill>
                <a:latin typeface="Calibri" panose="020F0502020204030204" pitchFamily="34" charset="0"/>
                <a:cs typeface="Calibri" panose="020F0502020204030204" pitchFamily="34" charset="0"/>
              </a:defRPr>
            </a:lvl1pPr>
          </a:lstStyle>
          <a:p>
            <a:r>
              <a:rPr lang="en-US"/>
              <a:t>Click to add picture</a:t>
            </a:r>
          </a:p>
        </p:txBody>
      </p:sp>
      <p:sp>
        <p:nvSpPr>
          <p:cNvPr id="11" name="Picture Placeholder 14">
            <a:extLst>
              <a:ext uri="{FF2B5EF4-FFF2-40B4-BE49-F238E27FC236}">
                <a16:creationId xmlns:a16="http://schemas.microsoft.com/office/drawing/2014/main" id="{9798CF17-4A18-5749-8A0A-73336379CBE5}"/>
              </a:ext>
            </a:extLst>
          </p:cNvPr>
          <p:cNvSpPr>
            <a:spLocks noGrp="1"/>
          </p:cNvSpPr>
          <p:nvPr>
            <p:ph type="pic" sz="quarter" idx="29" hasCustomPrompt="1"/>
          </p:nvPr>
        </p:nvSpPr>
        <p:spPr>
          <a:xfrm>
            <a:off x="10108504" y="5979028"/>
            <a:ext cx="1452932" cy="544850"/>
          </a:xfrm>
        </p:spPr>
        <p:txBody>
          <a:bodyPr>
            <a:normAutofit/>
          </a:bodyPr>
          <a:lstStyle>
            <a:lvl1pPr marL="0" indent="0" algn="ctr">
              <a:buNone/>
              <a:defRPr sz="900"/>
            </a:lvl1pPr>
          </a:lstStyle>
          <a:p>
            <a:r>
              <a:rPr lang="en-US"/>
              <a:t>CLICK TO INSERT LOGO</a:t>
            </a:r>
          </a:p>
        </p:txBody>
      </p:sp>
    </p:spTree>
    <p:extLst>
      <p:ext uri="{BB962C8B-B14F-4D97-AF65-F5344CB8AC3E}">
        <p14:creationId xmlns:p14="http://schemas.microsoft.com/office/powerpoint/2010/main" val="151665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4.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428016-6532-964C-B486-CE33A8DC33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C67B5A-E5AD-E344-8CF5-8A3C24798A5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7352498"/>
      </p:ext>
    </p:extLst>
  </p:cSld>
  <p:clrMap bg1="lt1" tx1="dk1" bg2="lt2" tx2="dk2" accent1="accent1" accent2="accent2" accent3="accent3" accent4="accent4" accent5="accent5" accent6="accent6" hlink="hlink" folHlink="folHlink"/>
  <p:sldLayoutIdLst>
    <p:sldLayoutId id="2147483680" r:id="rId1"/>
    <p:sldLayoutId id="2147483666" r:id="rId2"/>
    <p:sldLayoutId id="2147483682" r:id="rId3"/>
    <p:sldLayoutId id="2147483683" r:id="rId4"/>
    <p:sldLayoutId id="2147483684" r:id="rId5"/>
    <p:sldLayoutId id="2147483685" r:id="rId6"/>
    <p:sldLayoutId id="2147483686" r:id="rId7"/>
    <p:sldLayoutId id="2147483710" r:id="rId8"/>
    <p:sldLayoutId id="2147483711" r:id="rId9"/>
    <p:sldLayoutId id="2147483713" r:id="rId10"/>
    <p:sldLayoutId id="2147483734" r:id="rId11"/>
    <p:sldLayoutId id="2147483735" r:id="rId12"/>
    <p:sldLayoutId id="2147483736" r:id="rId13"/>
    <p:sldLayoutId id="2147483737" r:id="rId14"/>
    <p:sldLayoutId id="2147483739" r:id="rId15"/>
    <p:sldLayoutId id="2147483791" r:id="rId1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40DB68-A2BA-2449-B476-C345820666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16ABA9-95A7-4844-9577-BECAA53DB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F6E90-4DE2-914E-ADFB-2ACC2D7C20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7FCE4-CFA6-BF47-B47E-DE47B4DD39E6}" type="datetimeFigureOut">
              <a:t>2/24/2026</a:t>
            </a:fld>
            <a:endParaRPr lang="en-US"/>
          </a:p>
        </p:txBody>
      </p:sp>
      <p:sp>
        <p:nvSpPr>
          <p:cNvPr id="5" name="Footer Placeholder 4">
            <a:extLst>
              <a:ext uri="{FF2B5EF4-FFF2-40B4-BE49-F238E27FC236}">
                <a16:creationId xmlns:a16="http://schemas.microsoft.com/office/drawing/2014/main" id="{0170B5B1-AED3-E44C-9956-374D96A3C4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4D6111-428B-B14C-BFE7-3A6FE9D1EE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F1D8C-8842-D749-81F9-D425F13EFBF0}" type="slidenum">
              <a:t>‹#›</a:t>
            </a:fld>
            <a:endParaRPr lang="en-US"/>
          </a:p>
        </p:txBody>
      </p:sp>
    </p:spTree>
    <p:extLst>
      <p:ext uri="{BB962C8B-B14F-4D97-AF65-F5344CB8AC3E}">
        <p14:creationId xmlns:p14="http://schemas.microsoft.com/office/powerpoint/2010/main" val="4041045405"/>
      </p:ext>
    </p:extLst>
  </p:cSld>
  <p:clrMap bg1="lt1" tx1="dk1" bg2="lt2" tx2="dk2" accent1="accent1" accent2="accent2" accent3="accent3" accent4="accent4" accent5="accent5" accent6="accent6" hlink="hlink" folHlink="folHlink"/>
  <p:sldLayoutIdLst>
    <p:sldLayoutId id="2147483679" r:id="rId1"/>
    <p:sldLayoutId id="2147483687" r:id="rId2"/>
    <p:sldLayoutId id="2147483688" r:id="rId3"/>
    <p:sldLayoutId id="2147483689" r:id="rId4"/>
    <p:sldLayoutId id="2147483690" r:id="rId5"/>
    <p:sldLayoutId id="2147483792" r:id="rId6"/>
    <p:sldLayoutId id="2147483782" r:id="rId7"/>
    <p:sldLayoutId id="2147483775" r:id="rId8"/>
    <p:sldLayoutId id="2147483776" r:id="rId9"/>
    <p:sldLayoutId id="2147483777" r:id="rId10"/>
    <p:sldLayoutId id="21474837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0FD293-A5BA-9B46-8501-19040859BC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48181C-0AEE-3746-88A2-704AC0FE0C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326BEB-8155-3A4B-9967-048A7D5E00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90C485-9744-004A-884A-D48603F278D8}" type="datetimeFigureOut">
              <a:t>2/24/2026</a:t>
            </a:fld>
            <a:endParaRPr lang="en-US"/>
          </a:p>
        </p:txBody>
      </p:sp>
      <p:sp>
        <p:nvSpPr>
          <p:cNvPr id="5" name="Footer Placeholder 4">
            <a:extLst>
              <a:ext uri="{FF2B5EF4-FFF2-40B4-BE49-F238E27FC236}">
                <a16:creationId xmlns:a16="http://schemas.microsoft.com/office/drawing/2014/main" id="{7543A2D7-56A4-8640-A748-18E59070C0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C339D4-2319-7F4D-8F5E-9225909B7D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CD3721-8477-5943-8848-163B5D2A8580}" type="slidenum">
              <a:t>‹#›</a:t>
            </a:fld>
            <a:endParaRPr lang="en-US"/>
          </a:p>
        </p:txBody>
      </p:sp>
    </p:spTree>
    <p:extLst>
      <p:ext uri="{BB962C8B-B14F-4D97-AF65-F5344CB8AC3E}">
        <p14:creationId xmlns:p14="http://schemas.microsoft.com/office/powerpoint/2010/main" val="1483532811"/>
      </p:ext>
    </p:extLst>
  </p:cSld>
  <p:clrMap bg1="lt1" tx1="dk1" bg2="lt2" tx2="dk2" accent1="accent1" accent2="accent2" accent3="accent3" accent4="accent4" accent5="accent5" accent6="accent6" hlink="hlink" folHlink="folHlink"/>
  <p:sldLayoutIdLst>
    <p:sldLayoutId id="2147483693" r:id="rId1"/>
    <p:sldLayoutId id="2147483719" r:id="rId2"/>
    <p:sldLayoutId id="2147483720" r:id="rId3"/>
    <p:sldLayoutId id="2147483721" r:id="rId4"/>
    <p:sldLayoutId id="2147483722" r:id="rId5"/>
    <p:sldLayoutId id="214748372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FF4EA-F62A-E348-8BA9-2236479FFF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6E03D6-71F4-6345-975A-BBC0663C74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407E98-CD01-3942-89BC-2F12026F9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AD5697-15F6-5C4B-9867-04606B242554}" type="datetimeFigureOut">
              <a:t>2/24/2026</a:t>
            </a:fld>
            <a:endParaRPr lang="en-US"/>
          </a:p>
        </p:txBody>
      </p:sp>
      <p:sp>
        <p:nvSpPr>
          <p:cNvPr id="5" name="Footer Placeholder 4">
            <a:extLst>
              <a:ext uri="{FF2B5EF4-FFF2-40B4-BE49-F238E27FC236}">
                <a16:creationId xmlns:a16="http://schemas.microsoft.com/office/drawing/2014/main" id="{F82F4369-74E2-FE42-9E29-515AF233E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1CB101-9361-E546-812E-11605FF94C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A7063-6A76-4949-BDCF-2F7A8DB4FF25}" type="slidenum">
              <a:t>‹#›</a:t>
            </a:fld>
            <a:endParaRPr lang="en-US"/>
          </a:p>
        </p:txBody>
      </p:sp>
    </p:spTree>
    <p:extLst>
      <p:ext uri="{BB962C8B-B14F-4D97-AF65-F5344CB8AC3E}">
        <p14:creationId xmlns:p14="http://schemas.microsoft.com/office/powerpoint/2010/main" val="873592877"/>
      </p:ext>
    </p:extLst>
  </p:cSld>
  <p:clrMap bg1="lt1" tx1="dk1" bg2="lt2" tx2="dk2" accent1="accent1" accent2="accent2" accent3="accent3" accent4="accent4" accent5="accent5" accent6="accent6" hlink="hlink" folHlink="folHlink"/>
  <p:sldLayoutIdLst>
    <p:sldLayoutId id="2147483715" r:id="rId1"/>
    <p:sldLayoutId id="2147483724" r:id="rId2"/>
    <p:sldLayoutId id="2147483725" r:id="rId3"/>
    <p:sldLayoutId id="2147483726" r:id="rId4"/>
    <p:sldLayoutId id="214748372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2E5307-B845-6A45-A9C6-1AC627B889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62618-739C-894F-A9CA-5C282E96C0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09EBF2-A2AF-7B46-BDA4-9BB3F72452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335A5-CC26-2948-AA4C-C1C1FEDFDF59}" type="datetimeFigureOut">
              <a:t>2/24/2026</a:t>
            </a:fld>
            <a:endParaRPr lang="en-US"/>
          </a:p>
        </p:txBody>
      </p:sp>
      <p:sp>
        <p:nvSpPr>
          <p:cNvPr id="5" name="Footer Placeholder 4">
            <a:extLst>
              <a:ext uri="{FF2B5EF4-FFF2-40B4-BE49-F238E27FC236}">
                <a16:creationId xmlns:a16="http://schemas.microsoft.com/office/drawing/2014/main" id="{B937A514-B33F-4940-A970-2F4FC74FF5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0791539-2069-B545-9493-47273D978E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4A02B-4EAD-AC4D-BF92-DD7E68D95412}" type="slidenum">
              <a:t>‹#›</a:t>
            </a:fld>
            <a:endParaRPr lang="en-US"/>
          </a:p>
        </p:txBody>
      </p:sp>
    </p:spTree>
    <p:extLst>
      <p:ext uri="{BB962C8B-B14F-4D97-AF65-F5344CB8AC3E}">
        <p14:creationId xmlns:p14="http://schemas.microsoft.com/office/powerpoint/2010/main" val="1104119870"/>
      </p:ext>
    </p:extLst>
  </p:cSld>
  <p:clrMap bg1="lt1" tx1="dk1" bg2="lt2" tx2="dk2" accent1="accent1" accent2="accent2" accent3="accent3" accent4="accent4" accent5="accent5" accent6="accent6" hlink="hlink" folHlink="folHlink"/>
  <p:sldLayoutIdLst>
    <p:sldLayoutId id="2147483717" r:id="rId1"/>
    <p:sldLayoutId id="2147483729" r:id="rId2"/>
    <p:sldLayoutId id="2147483730" r:id="rId3"/>
    <p:sldLayoutId id="2147483731" r:id="rId4"/>
    <p:sldLayoutId id="2147483732" r:id="rId5"/>
    <p:sldLayoutId id="2147483733" r:id="rId6"/>
    <p:sldLayoutId id="2147483740" r:id="rId7"/>
    <p:sldLayoutId id="2147483741" r:id="rId8"/>
    <p:sldLayoutId id="2147483742" r:id="rId9"/>
    <p:sldLayoutId id="2147483743" r:id="rId10"/>
    <p:sldLayoutId id="2147483744" r:id="rId11"/>
    <p:sldLayoutId id="2147483746" r:id="rId12"/>
    <p:sldLayoutId id="2147483747" r:id="rId13"/>
    <p:sldLayoutId id="2147483748" r:id="rId14"/>
    <p:sldLayoutId id="2147483749" r:id="rId15"/>
    <p:sldLayoutId id="214748375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fi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image" Target="../media/image11.jp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3.jpeg"/><Relationship Id="rId2" Type="http://schemas.openxmlformats.org/officeDocument/2006/relationships/notesSlide" Target="../notesSlides/notesSlide2.xml"/><Relationship Id="rId16" Type="http://schemas.openxmlformats.org/officeDocument/2006/relationships/image" Target="../media/image2.jfif"/><Relationship Id="rId1" Type="http://schemas.openxmlformats.org/officeDocument/2006/relationships/slideLayout" Target="../slideLayouts/slideLayout23.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svg"/><Relationship Id="rId2" Type="http://schemas.openxmlformats.org/officeDocument/2006/relationships/notesSlide" Target="../notesSlides/notesSlide3.xml"/><Relationship Id="rId16" Type="http://schemas.openxmlformats.org/officeDocument/2006/relationships/image" Target="../media/image3.jpeg"/><Relationship Id="rId1" Type="http://schemas.openxmlformats.org/officeDocument/2006/relationships/slideLayout" Target="../slideLayouts/slideLayout23.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2.jfif"/><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 Id="rId14" Type="http://schemas.openxmlformats.org/officeDocument/2006/relationships/image" Target="../media/image35.sv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fif"/><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2.jfif"/><Relationship Id="rId3" Type="http://schemas.openxmlformats.org/officeDocument/2006/relationships/image" Target="../media/image36.png"/><Relationship Id="rId7"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6.xml"/><Relationship Id="rId16" Type="http://schemas.openxmlformats.org/officeDocument/2006/relationships/image" Target="../media/image3.jpeg"/><Relationship Id="rId1" Type="http://schemas.openxmlformats.org/officeDocument/2006/relationships/slideLayout" Target="../slideLayouts/slideLayout23.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2.jfif"/><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 Id="rId14" Type="http://schemas.openxmlformats.org/officeDocument/2006/relationships/image" Target="../media/image52.svg"/></Relationships>
</file>

<file path=ppt/slides/_rels/slide8.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svg"/><Relationship Id="rId3" Type="http://schemas.openxmlformats.org/officeDocument/2006/relationships/image" Target="../media/image53.JPG"/><Relationship Id="rId7" Type="http://schemas.openxmlformats.org/officeDocument/2006/relationships/image" Target="../media/image57.svg"/><Relationship Id="rId12"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svg"/><Relationship Id="rId15" Type="http://schemas.openxmlformats.org/officeDocument/2006/relationships/image" Target="../media/image3.jpe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svg"/><Relationship Id="rId14" Type="http://schemas.openxmlformats.org/officeDocument/2006/relationships/image" Target="../media/image2.jfif"/></Relationships>
</file>

<file path=ppt/slides/_rels/slide10.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4.png"/><Relationship Id="rId7"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3.jpeg"/><Relationship Id="rId5" Type="http://schemas.openxmlformats.org/officeDocument/2006/relationships/image" Target="../media/image2.jfif"/><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D25066E-34FE-4542-ACDE-41E5F9EA1143}"/>
              </a:ext>
            </a:extLst>
          </p:cNvPr>
          <p:cNvSpPr txBox="1">
            <a:spLocks/>
          </p:cNvSpPr>
          <p:nvPr/>
        </p:nvSpPr>
        <p:spPr>
          <a:xfrm>
            <a:off x="3267652" y="2216840"/>
            <a:ext cx="6046260" cy="48688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srgbClr val="0032A0"/>
                </a:solidFill>
                <a:latin typeface="Gill Sans Nova" panose="020B0602020104020203" pitchFamily="34" charset="0"/>
              </a:rPr>
              <a:t>Scaling E-Waste and Energy Access </a:t>
            </a:r>
          </a:p>
          <a:p>
            <a:pPr algn="ctr"/>
            <a:r>
              <a:rPr lang="en-US" sz="2400" b="1" i="1" dirty="0">
                <a:solidFill>
                  <a:srgbClr val="0032A0"/>
                </a:solidFill>
                <a:latin typeface="Gill Sans Nova" panose="020B0602020104020203" pitchFamily="34" charset="0"/>
              </a:rPr>
              <a:t>Circular Models project </a:t>
            </a:r>
          </a:p>
        </p:txBody>
      </p:sp>
      <p:sp>
        <p:nvSpPr>
          <p:cNvPr id="11" name="Title 1">
            <a:extLst>
              <a:ext uri="{FF2B5EF4-FFF2-40B4-BE49-F238E27FC236}">
                <a16:creationId xmlns:a16="http://schemas.microsoft.com/office/drawing/2014/main" id="{BD2DEDF7-BD3B-4685-A0AC-7DE559C8FD66}"/>
              </a:ext>
            </a:extLst>
          </p:cNvPr>
          <p:cNvSpPr txBox="1">
            <a:spLocks/>
          </p:cNvSpPr>
          <p:nvPr/>
        </p:nvSpPr>
        <p:spPr>
          <a:xfrm>
            <a:off x="2412574" y="3547795"/>
            <a:ext cx="7911143" cy="160409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800" kern="1200">
                <a:solidFill>
                  <a:schemeClr val="bg1"/>
                </a:solidFill>
                <a:latin typeface="+mj-lt"/>
                <a:ea typeface="+mj-ea"/>
                <a:cs typeface="+mj-cs"/>
              </a:defRPr>
            </a:lvl1pPr>
          </a:lstStyle>
          <a:p>
            <a:pPr algn="ctr"/>
            <a:r>
              <a:rPr lang="en-US" sz="1800" dirty="0">
                <a:solidFill>
                  <a:srgbClr val="0032A0"/>
                </a:solidFill>
                <a:latin typeface="Gill Sans Nova" panose="020B0602020104020203" pitchFamily="34" charset="0"/>
              </a:rPr>
              <a:t>Organization:</a:t>
            </a:r>
          </a:p>
          <a:p>
            <a:pPr algn="ctr"/>
            <a:r>
              <a:rPr lang="en-US" sz="1800" dirty="0">
                <a:solidFill>
                  <a:srgbClr val="0032A0"/>
                </a:solidFill>
                <a:latin typeface="Gill Sans Nova" panose="020B0602020104020203" pitchFamily="34" charset="0"/>
              </a:rPr>
              <a:t>International Organization for Migration (IOM)</a:t>
            </a:r>
          </a:p>
          <a:p>
            <a:pPr algn="ctr"/>
            <a:endParaRPr lang="en-US" sz="1800" dirty="0">
              <a:solidFill>
                <a:srgbClr val="0032A0"/>
              </a:solidFill>
              <a:latin typeface="Gill Sans Nova" panose="020B0602020104020203" pitchFamily="34" charset="0"/>
            </a:endParaRPr>
          </a:p>
          <a:p>
            <a:pPr algn="ctr"/>
            <a:r>
              <a:rPr lang="en-GB" sz="1800" dirty="0">
                <a:solidFill>
                  <a:srgbClr val="0070C0"/>
                </a:solidFill>
                <a:latin typeface="Gill Sans Nova" panose="020B0602020104020203" pitchFamily="34" charset="0"/>
              </a:rPr>
              <a:t> </a:t>
            </a:r>
          </a:p>
        </p:txBody>
      </p:sp>
      <p:sp>
        <p:nvSpPr>
          <p:cNvPr id="3" name="Title 1">
            <a:extLst>
              <a:ext uri="{FF2B5EF4-FFF2-40B4-BE49-F238E27FC236}">
                <a16:creationId xmlns:a16="http://schemas.microsoft.com/office/drawing/2014/main" id="{88804E33-0F7E-AA48-09DE-FE6F7861F364}"/>
              </a:ext>
            </a:extLst>
          </p:cNvPr>
          <p:cNvSpPr txBox="1">
            <a:spLocks/>
          </p:cNvSpPr>
          <p:nvPr/>
        </p:nvSpPr>
        <p:spPr>
          <a:xfrm>
            <a:off x="3267652" y="2865488"/>
            <a:ext cx="5830872" cy="486889"/>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sz="2000" dirty="0">
                <a:solidFill>
                  <a:srgbClr val="0032A0"/>
                </a:solidFill>
                <a:latin typeface="Gill Sans Nova" panose="020B0602020104020203" pitchFamily="34" charset="0"/>
              </a:rPr>
              <a:t>Uganda, Bidibidi Refugee Settlement</a:t>
            </a:r>
          </a:p>
        </p:txBody>
      </p:sp>
      <p:pic>
        <p:nvPicPr>
          <p:cNvPr id="2" name="Picture 1" descr="A picture containing text, clipart&#10;&#10;Description automatically generated">
            <a:extLst>
              <a:ext uri="{FF2B5EF4-FFF2-40B4-BE49-F238E27FC236}">
                <a16:creationId xmlns:a16="http://schemas.microsoft.com/office/drawing/2014/main" id="{B8B0BB6E-F629-D62A-4CBD-8F6724E93405}"/>
              </a:ext>
            </a:extLst>
          </p:cNvPr>
          <p:cNvPicPr>
            <a:picLocks noChangeAspect="1"/>
          </p:cNvPicPr>
          <p:nvPr/>
        </p:nvPicPr>
        <p:blipFill>
          <a:blip r:embed="rId3"/>
          <a:stretch>
            <a:fillRect/>
          </a:stretch>
        </p:blipFill>
        <p:spPr>
          <a:xfrm>
            <a:off x="7222526" y="812758"/>
            <a:ext cx="1668866" cy="577413"/>
          </a:xfrm>
          <a:prstGeom prst="rect">
            <a:avLst/>
          </a:prstGeom>
        </p:spPr>
      </p:pic>
      <p:pic>
        <p:nvPicPr>
          <p:cNvPr id="4" name="Picture Placeholder 12" descr="A blue and white logo&#10;&#10;Description automatically generated with low confidence">
            <a:extLst>
              <a:ext uri="{FF2B5EF4-FFF2-40B4-BE49-F238E27FC236}">
                <a16:creationId xmlns:a16="http://schemas.microsoft.com/office/drawing/2014/main" id="{BAC78B5E-0239-1EC6-54B3-5F3BDD8993D6}"/>
              </a:ext>
            </a:extLst>
          </p:cNvPr>
          <p:cNvPicPr>
            <a:picLocks noChangeAspect="1"/>
          </p:cNvPicPr>
          <p:nvPr/>
        </p:nvPicPr>
        <p:blipFill rotWithShape="1">
          <a:blip r:embed="rId4"/>
          <a:srcRect t="247" b="247"/>
          <a:stretch>
            <a:fillRect/>
          </a:stretch>
        </p:blipFill>
        <p:spPr>
          <a:xfrm>
            <a:off x="5141457" y="812758"/>
            <a:ext cx="1539767" cy="577413"/>
          </a:xfrm>
          <a:prstGeom prst="rect">
            <a:avLst/>
          </a:prstGeom>
        </p:spPr>
      </p:pic>
      <p:pic>
        <p:nvPicPr>
          <p:cNvPr id="10" name="Picture 9">
            <a:extLst>
              <a:ext uri="{FF2B5EF4-FFF2-40B4-BE49-F238E27FC236}">
                <a16:creationId xmlns:a16="http://schemas.microsoft.com/office/drawing/2014/main" id="{4B112C37-6565-A1A0-9D68-BA9839FA7911}"/>
              </a:ext>
            </a:extLst>
          </p:cNvPr>
          <p:cNvPicPr>
            <a:picLocks noChangeAspect="1"/>
          </p:cNvPicPr>
          <p:nvPr/>
        </p:nvPicPr>
        <p:blipFill>
          <a:blip r:embed="rId5"/>
          <a:stretch>
            <a:fillRect/>
          </a:stretch>
        </p:blipFill>
        <p:spPr>
          <a:xfrm>
            <a:off x="3490320" y="604407"/>
            <a:ext cx="847753" cy="908685"/>
          </a:xfrm>
          <a:prstGeom prst="rect">
            <a:avLst/>
          </a:prstGeom>
        </p:spPr>
      </p:pic>
      <p:sp>
        <p:nvSpPr>
          <p:cNvPr id="12" name="Freeform 2">
            <a:extLst>
              <a:ext uri="{FF2B5EF4-FFF2-40B4-BE49-F238E27FC236}">
                <a16:creationId xmlns:a16="http://schemas.microsoft.com/office/drawing/2014/main" id="{74EC9FDB-8356-F620-2BC6-021070AE613D}"/>
              </a:ext>
            </a:extLst>
          </p:cNvPr>
          <p:cNvSpPr/>
          <p:nvPr/>
        </p:nvSpPr>
        <p:spPr>
          <a:xfrm>
            <a:off x="2034216" y="5623016"/>
            <a:ext cx="1219587" cy="344067"/>
          </a:xfrm>
          <a:custGeom>
            <a:avLst/>
            <a:gdLst/>
            <a:ahLst/>
            <a:cxnLst/>
            <a:rect l="l" t="t" r="r" b="b"/>
            <a:pathLst>
              <a:path w="2412552" h="699290">
                <a:moveTo>
                  <a:pt x="0" y="0"/>
                </a:moveTo>
                <a:lnTo>
                  <a:pt x="2412552" y="0"/>
                </a:lnTo>
                <a:lnTo>
                  <a:pt x="2412552" y="699290"/>
                </a:lnTo>
                <a:lnTo>
                  <a:pt x="0" y="699290"/>
                </a:lnTo>
                <a:lnTo>
                  <a:pt x="0" y="0"/>
                </a:lnTo>
                <a:close/>
              </a:path>
            </a:pathLst>
          </a:custGeom>
          <a:blipFill>
            <a:blip r:embed="rId6"/>
            <a:stretch>
              <a:fillRect/>
            </a:stretch>
          </a:blipFill>
        </p:spPr>
        <p:txBody>
          <a:bodyPr/>
          <a:lstStyle/>
          <a:p>
            <a:endParaRPr lang="en-US">
              <a:solidFill>
                <a:srgbClr val="0030AD"/>
              </a:solidFill>
            </a:endParaRPr>
          </a:p>
        </p:txBody>
      </p:sp>
      <p:sp>
        <p:nvSpPr>
          <p:cNvPr id="15" name="Freeform 3">
            <a:extLst>
              <a:ext uri="{FF2B5EF4-FFF2-40B4-BE49-F238E27FC236}">
                <a16:creationId xmlns:a16="http://schemas.microsoft.com/office/drawing/2014/main" id="{57F0FE43-3750-E321-3603-D27D3DB92747}"/>
              </a:ext>
            </a:extLst>
          </p:cNvPr>
          <p:cNvSpPr/>
          <p:nvPr/>
        </p:nvSpPr>
        <p:spPr>
          <a:xfrm>
            <a:off x="3425015" y="5261249"/>
            <a:ext cx="1130295" cy="687234"/>
          </a:xfrm>
          <a:custGeom>
            <a:avLst/>
            <a:gdLst/>
            <a:ahLst/>
            <a:cxnLst/>
            <a:rect l="l" t="t" r="r" b="b"/>
            <a:pathLst>
              <a:path w="1914249" h="1010298">
                <a:moveTo>
                  <a:pt x="0" y="0"/>
                </a:moveTo>
                <a:lnTo>
                  <a:pt x="1914249" y="0"/>
                </a:lnTo>
                <a:lnTo>
                  <a:pt x="1914249" y="1010298"/>
                </a:lnTo>
                <a:lnTo>
                  <a:pt x="0" y="1010298"/>
                </a:lnTo>
                <a:lnTo>
                  <a:pt x="0" y="0"/>
                </a:lnTo>
                <a:close/>
              </a:path>
            </a:pathLst>
          </a:custGeom>
          <a:blipFill>
            <a:blip r:embed="rId7"/>
            <a:stretch>
              <a:fillRect/>
            </a:stretch>
          </a:blipFill>
        </p:spPr>
        <p:txBody>
          <a:bodyPr/>
          <a:lstStyle/>
          <a:p>
            <a:endParaRPr lang="en-US">
              <a:solidFill>
                <a:srgbClr val="0030AD"/>
              </a:solidFill>
            </a:endParaRPr>
          </a:p>
        </p:txBody>
      </p:sp>
      <p:sp>
        <p:nvSpPr>
          <p:cNvPr id="16" name="Freeform 5">
            <a:extLst>
              <a:ext uri="{FF2B5EF4-FFF2-40B4-BE49-F238E27FC236}">
                <a16:creationId xmlns:a16="http://schemas.microsoft.com/office/drawing/2014/main" id="{CF318A6C-2F93-3722-EEAC-F8A44DDCEE1C}"/>
              </a:ext>
            </a:extLst>
          </p:cNvPr>
          <p:cNvSpPr/>
          <p:nvPr/>
        </p:nvSpPr>
        <p:spPr>
          <a:xfrm>
            <a:off x="4723562" y="5467543"/>
            <a:ext cx="1484162" cy="552997"/>
          </a:xfrm>
          <a:custGeom>
            <a:avLst/>
            <a:gdLst/>
            <a:ahLst/>
            <a:cxnLst/>
            <a:rect l="l" t="t" r="r" b="b"/>
            <a:pathLst>
              <a:path w="2618255" h="805113">
                <a:moveTo>
                  <a:pt x="0" y="0"/>
                </a:moveTo>
                <a:lnTo>
                  <a:pt x="2618255" y="0"/>
                </a:lnTo>
                <a:lnTo>
                  <a:pt x="2618255" y="805114"/>
                </a:lnTo>
                <a:lnTo>
                  <a:pt x="0" y="805114"/>
                </a:lnTo>
                <a:lnTo>
                  <a:pt x="0" y="0"/>
                </a:lnTo>
                <a:close/>
              </a:path>
            </a:pathLst>
          </a:custGeom>
          <a:blipFill>
            <a:blip r:embed="rId8"/>
            <a:stretch>
              <a:fillRect/>
            </a:stretch>
          </a:blipFill>
        </p:spPr>
        <p:txBody>
          <a:bodyPr/>
          <a:lstStyle/>
          <a:p>
            <a:endParaRPr lang="en-US" dirty="0">
              <a:solidFill>
                <a:srgbClr val="0030AD"/>
              </a:solidFill>
            </a:endParaRPr>
          </a:p>
        </p:txBody>
      </p:sp>
      <p:sp>
        <p:nvSpPr>
          <p:cNvPr id="18" name="Freeform 4">
            <a:extLst>
              <a:ext uri="{FF2B5EF4-FFF2-40B4-BE49-F238E27FC236}">
                <a16:creationId xmlns:a16="http://schemas.microsoft.com/office/drawing/2014/main" id="{8195B019-B1D5-E0F2-7D97-8A3B2D1332BB}"/>
              </a:ext>
            </a:extLst>
          </p:cNvPr>
          <p:cNvSpPr/>
          <p:nvPr/>
        </p:nvSpPr>
        <p:spPr>
          <a:xfrm>
            <a:off x="6408630" y="5495018"/>
            <a:ext cx="1306876" cy="408881"/>
          </a:xfrm>
          <a:custGeom>
            <a:avLst/>
            <a:gdLst/>
            <a:ahLst/>
            <a:cxnLst/>
            <a:rect l="l" t="t" r="r" b="b"/>
            <a:pathLst>
              <a:path w="2178686" h="619322">
                <a:moveTo>
                  <a:pt x="0" y="0"/>
                </a:moveTo>
                <a:lnTo>
                  <a:pt x="2178686" y="0"/>
                </a:lnTo>
                <a:lnTo>
                  <a:pt x="2178686" y="619322"/>
                </a:lnTo>
                <a:lnTo>
                  <a:pt x="0" y="619322"/>
                </a:lnTo>
                <a:lnTo>
                  <a:pt x="0" y="0"/>
                </a:lnTo>
                <a:close/>
              </a:path>
            </a:pathLst>
          </a:custGeom>
          <a:blipFill>
            <a:blip r:embed="rId9"/>
            <a:stretch>
              <a:fillRect/>
            </a:stretch>
          </a:blipFill>
        </p:spPr>
        <p:txBody>
          <a:bodyPr/>
          <a:lstStyle/>
          <a:p>
            <a:endParaRPr lang="en-US">
              <a:solidFill>
                <a:srgbClr val="0030AD"/>
              </a:solidFill>
            </a:endParaRPr>
          </a:p>
        </p:txBody>
      </p:sp>
      <p:sp>
        <p:nvSpPr>
          <p:cNvPr id="19" name="Freeform 6">
            <a:extLst>
              <a:ext uri="{FF2B5EF4-FFF2-40B4-BE49-F238E27FC236}">
                <a16:creationId xmlns:a16="http://schemas.microsoft.com/office/drawing/2014/main" id="{C3D7F8EA-C7C6-E3B2-3BDF-2B1AF8C1D69A}"/>
              </a:ext>
            </a:extLst>
          </p:cNvPr>
          <p:cNvSpPr/>
          <p:nvPr/>
        </p:nvSpPr>
        <p:spPr>
          <a:xfrm>
            <a:off x="7979438" y="5049753"/>
            <a:ext cx="1306877" cy="898730"/>
          </a:xfrm>
          <a:custGeom>
            <a:avLst/>
            <a:gdLst/>
            <a:ahLst/>
            <a:cxnLst/>
            <a:rect l="l" t="t" r="r" b="b"/>
            <a:pathLst>
              <a:path w="2088283" h="1399594">
                <a:moveTo>
                  <a:pt x="0" y="0"/>
                </a:moveTo>
                <a:lnTo>
                  <a:pt x="2088282" y="0"/>
                </a:lnTo>
                <a:lnTo>
                  <a:pt x="2088282" y="1399593"/>
                </a:lnTo>
                <a:lnTo>
                  <a:pt x="0" y="1399593"/>
                </a:lnTo>
                <a:lnTo>
                  <a:pt x="0" y="0"/>
                </a:lnTo>
                <a:close/>
              </a:path>
            </a:pathLst>
          </a:custGeom>
          <a:blipFill>
            <a:blip r:embed="rId10"/>
            <a:stretch>
              <a:fillRect/>
            </a:stretch>
          </a:blipFill>
        </p:spPr>
        <p:txBody>
          <a:bodyPr/>
          <a:lstStyle/>
          <a:p>
            <a:endParaRPr lang="en-US" dirty="0">
              <a:solidFill>
                <a:srgbClr val="0030AD"/>
              </a:solidFill>
            </a:endParaRPr>
          </a:p>
        </p:txBody>
      </p:sp>
      <p:sp>
        <p:nvSpPr>
          <p:cNvPr id="21" name="TextBox 20">
            <a:extLst>
              <a:ext uri="{FF2B5EF4-FFF2-40B4-BE49-F238E27FC236}">
                <a16:creationId xmlns:a16="http://schemas.microsoft.com/office/drawing/2014/main" id="{580A9F0A-1CC1-3EEF-629F-9EAE6DAF0C37}"/>
              </a:ext>
            </a:extLst>
          </p:cNvPr>
          <p:cNvSpPr txBox="1"/>
          <p:nvPr/>
        </p:nvSpPr>
        <p:spPr>
          <a:xfrm>
            <a:off x="3425015" y="4883759"/>
            <a:ext cx="6096000" cy="369332"/>
          </a:xfrm>
          <a:prstGeom prst="rect">
            <a:avLst/>
          </a:prstGeom>
          <a:noFill/>
        </p:spPr>
        <p:txBody>
          <a:bodyPr wrap="square">
            <a:spAutoFit/>
          </a:bodyPr>
          <a:lstStyle/>
          <a:p>
            <a:pPr algn="ctr"/>
            <a:r>
              <a:rPr lang="en-US" sz="1800" dirty="0">
                <a:solidFill>
                  <a:srgbClr val="0032A0"/>
                </a:solidFill>
                <a:latin typeface="Gill Sans Nova" panose="020B0602020104020203" pitchFamily="34" charset="0"/>
              </a:rPr>
              <a:t>Project Partners:</a:t>
            </a:r>
          </a:p>
        </p:txBody>
      </p:sp>
      <p:pic>
        <p:nvPicPr>
          <p:cNvPr id="27" name="Picture 26">
            <a:extLst>
              <a:ext uri="{FF2B5EF4-FFF2-40B4-BE49-F238E27FC236}">
                <a16:creationId xmlns:a16="http://schemas.microsoft.com/office/drawing/2014/main" id="{5AC98294-AB78-E465-D506-FF405054357D}"/>
              </a:ext>
            </a:extLst>
          </p:cNvPr>
          <p:cNvPicPr>
            <a:picLocks noChangeAspect="1"/>
          </p:cNvPicPr>
          <p:nvPr/>
        </p:nvPicPr>
        <p:blipFill>
          <a:blip r:embed="rId11"/>
          <a:stretch>
            <a:fillRect/>
          </a:stretch>
        </p:blipFill>
        <p:spPr>
          <a:xfrm>
            <a:off x="9440144" y="5423952"/>
            <a:ext cx="1364060" cy="479947"/>
          </a:xfrm>
          <a:prstGeom prst="rect">
            <a:avLst/>
          </a:prstGeom>
        </p:spPr>
      </p:pic>
    </p:spTree>
    <p:extLst>
      <p:ext uri="{BB962C8B-B14F-4D97-AF65-F5344CB8AC3E}">
        <p14:creationId xmlns:p14="http://schemas.microsoft.com/office/powerpoint/2010/main" val="1138989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B1F9AC-FB32-EEFD-9737-8773ACE4A82B}"/>
              </a:ext>
            </a:extLst>
          </p:cNvPr>
          <p:cNvPicPr>
            <a:picLocks noChangeAspect="1"/>
          </p:cNvPicPr>
          <p:nvPr/>
        </p:nvPicPr>
        <p:blipFill>
          <a:blip r:embed="rId3"/>
          <a:srcRect l="30268" r="31978"/>
          <a:stretch>
            <a:fillRect/>
          </a:stretch>
        </p:blipFill>
        <p:spPr>
          <a:xfrm flipH="1">
            <a:off x="7532797" y="0"/>
            <a:ext cx="4725863" cy="6858000"/>
          </a:xfrm>
          <a:prstGeom prst="rect">
            <a:avLst/>
          </a:prstGeom>
        </p:spPr>
      </p:pic>
      <p:sp>
        <p:nvSpPr>
          <p:cNvPr id="2" name="Rectangle: Rounded Corners 1">
            <a:extLst>
              <a:ext uri="{FF2B5EF4-FFF2-40B4-BE49-F238E27FC236}">
                <a16:creationId xmlns:a16="http://schemas.microsoft.com/office/drawing/2014/main" id="{82920175-B935-AA3E-FD9D-36B7A73642D8}"/>
              </a:ext>
            </a:extLst>
          </p:cNvPr>
          <p:cNvSpPr/>
          <p:nvPr/>
        </p:nvSpPr>
        <p:spPr>
          <a:xfrm>
            <a:off x="1197226" y="1783961"/>
            <a:ext cx="2735465" cy="4529224"/>
          </a:xfrm>
          <a:prstGeom prst="roundRect">
            <a:avLst/>
          </a:prstGeom>
          <a:noFill/>
          <a:ln w="15875">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10000"/>
                </a:schemeClr>
              </a:solidFill>
            </a:endParaRPr>
          </a:p>
        </p:txBody>
      </p:sp>
      <p:pic>
        <p:nvPicPr>
          <p:cNvPr id="4" name="Graphic 3" descr="Bio-hazard with solid fill">
            <a:extLst>
              <a:ext uri="{FF2B5EF4-FFF2-40B4-BE49-F238E27FC236}">
                <a16:creationId xmlns:a16="http://schemas.microsoft.com/office/drawing/2014/main" id="{7984C49D-3040-0C60-EA6C-E9DFF2A20CA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43397" y="2136763"/>
            <a:ext cx="539901" cy="539901"/>
          </a:xfrm>
          <a:prstGeom prst="rect">
            <a:avLst/>
          </a:prstGeom>
        </p:spPr>
      </p:pic>
      <p:sp>
        <p:nvSpPr>
          <p:cNvPr id="13" name="TextBox 12">
            <a:extLst>
              <a:ext uri="{FF2B5EF4-FFF2-40B4-BE49-F238E27FC236}">
                <a16:creationId xmlns:a16="http://schemas.microsoft.com/office/drawing/2014/main" id="{71455EF5-DDA6-6E23-D908-D18D6179A6AA}"/>
              </a:ext>
            </a:extLst>
          </p:cNvPr>
          <p:cNvSpPr txBox="1"/>
          <p:nvPr/>
        </p:nvSpPr>
        <p:spPr>
          <a:xfrm>
            <a:off x="1260677" y="2770738"/>
            <a:ext cx="2672014" cy="738664"/>
          </a:xfrm>
          <a:prstGeom prst="rect">
            <a:avLst/>
          </a:prstGeom>
          <a:noFill/>
        </p:spPr>
        <p:txBody>
          <a:bodyPr wrap="none" rtlCol="0">
            <a:spAutoFit/>
          </a:bodyPr>
          <a:lstStyle/>
          <a:p>
            <a:pPr algn="ctr"/>
            <a:r>
              <a:rPr lang="en-US" sz="1400" b="1" dirty="0">
                <a:solidFill>
                  <a:srgbClr val="0032A0"/>
                </a:solidFill>
                <a:latin typeface="Gill Sans Nova" panose="020B0602020104020203" pitchFamily="34" charset="0"/>
              </a:rPr>
              <a:t>75.5 hazardous disposal</a:t>
            </a:r>
          </a:p>
          <a:p>
            <a:pPr algn="ctr"/>
            <a:r>
              <a:rPr lang="en-US" sz="1400" dirty="0">
                <a:solidFill>
                  <a:srgbClr val="0032A0"/>
                </a:solidFill>
                <a:latin typeface="Gill Sans Nova" panose="020B0602020104020203" pitchFamily="34" charset="0"/>
              </a:rPr>
              <a:t>57% Dump in bushes, 18.5 Burn it</a:t>
            </a:r>
          </a:p>
          <a:p>
            <a:pPr algn="ctr"/>
            <a:endParaRPr lang="en-US" sz="1400" dirty="0">
              <a:solidFill>
                <a:srgbClr val="0032A0"/>
              </a:solidFill>
              <a:latin typeface="Gill Sans Nova" panose="020B0602020104020203" pitchFamily="34" charset="0"/>
            </a:endParaRPr>
          </a:p>
        </p:txBody>
      </p:sp>
      <p:sp>
        <p:nvSpPr>
          <p:cNvPr id="14" name="TextBox 13">
            <a:extLst>
              <a:ext uri="{FF2B5EF4-FFF2-40B4-BE49-F238E27FC236}">
                <a16:creationId xmlns:a16="http://schemas.microsoft.com/office/drawing/2014/main" id="{AE2AB94E-F327-EB2B-56F1-FA41B2D8D620}"/>
              </a:ext>
            </a:extLst>
          </p:cNvPr>
          <p:cNvSpPr txBox="1"/>
          <p:nvPr/>
        </p:nvSpPr>
        <p:spPr>
          <a:xfrm>
            <a:off x="1488634" y="4304881"/>
            <a:ext cx="2015745" cy="707886"/>
          </a:xfrm>
          <a:prstGeom prst="rect">
            <a:avLst/>
          </a:prstGeom>
          <a:noFill/>
        </p:spPr>
        <p:txBody>
          <a:bodyPr wrap="none" rtlCol="0">
            <a:spAutoFit/>
          </a:bodyPr>
          <a:lstStyle/>
          <a:p>
            <a:pPr algn="ctr"/>
            <a:r>
              <a:rPr lang="en-US" sz="1400" b="1" dirty="0">
                <a:solidFill>
                  <a:srgbClr val="0032A0"/>
                </a:solidFill>
                <a:latin typeface="Gill Sans Nova" panose="020B0602020104020203" pitchFamily="34" charset="0"/>
              </a:rPr>
              <a:t>81.7% solar waste</a:t>
            </a:r>
          </a:p>
          <a:p>
            <a:pPr algn="ctr"/>
            <a:r>
              <a:rPr lang="en-US" sz="1400" dirty="0">
                <a:solidFill>
                  <a:srgbClr val="0032A0"/>
                </a:solidFill>
                <a:latin typeface="Gill Sans Nova" panose="020B0602020104020203" pitchFamily="34" charset="0"/>
              </a:rPr>
              <a:t>Concentrated in lanterns</a:t>
            </a:r>
          </a:p>
          <a:p>
            <a:pPr algn="ctr"/>
            <a:endParaRPr lang="en-US" sz="1200" dirty="0">
              <a:solidFill>
                <a:srgbClr val="0032A0"/>
              </a:solidFill>
              <a:latin typeface="Gill Sans Nova" panose="020B0602020104020203" pitchFamily="34" charset="0"/>
            </a:endParaRPr>
          </a:p>
        </p:txBody>
      </p:sp>
      <p:sp>
        <p:nvSpPr>
          <p:cNvPr id="15" name="TextBox 14">
            <a:extLst>
              <a:ext uri="{FF2B5EF4-FFF2-40B4-BE49-F238E27FC236}">
                <a16:creationId xmlns:a16="http://schemas.microsoft.com/office/drawing/2014/main" id="{3EBE3774-0CBA-2D91-3583-1F2727259A14}"/>
              </a:ext>
            </a:extLst>
          </p:cNvPr>
          <p:cNvSpPr txBox="1"/>
          <p:nvPr/>
        </p:nvSpPr>
        <p:spPr>
          <a:xfrm>
            <a:off x="1431914" y="5425941"/>
            <a:ext cx="2034403" cy="523220"/>
          </a:xfrm>
          <a:prstGeom prst="rect">
            <a:avLst/>
          </a:prstGeom>
          <a:noFill/>
        </p:spPr>
        <p:txBody>
          <a:bodyPr wrap="none" rtlCol="0">
            <a:spAutoFit/>
          </a:bodyPr>
          <a:lstStyle/>
          <a:p>
            <a:pPr algn="ctr"/>
            <a:r>
              <a:rPr lang="en-US" sz="1400" b="1" dirty="0">
                <a:solidFill>
                  <a:srgbClr val="0032A0"/>
                </a:solidFill>
                <a:latin typeface="Gill Sans Nova" panose="020B0602020104020203" pitchFamily="34" charset="0"/>
              </a:rPr>
              <a:t>42% failed repairs</a:t>
            </a:r>
          </a:p>
          <a:p>
            <a:pPr algn="ctr"/>
            <a:r>
              <a:rPr lang="en-US" sz="1400" dirty="0">
                <a:solidFill>
                  <a:srgbClr val="0032A0"/>
                </a:solidFill>
                <a:latin typeface="Gill Sans Nova" panose="020B0602020104020203" pitchFamily="34" charset="0"/>
              </a:rPr>
              <a:t>Lack of tools and training</a:t>
            </a:r>
          </a:p>
        </p:txBody>
      </p:sp>
      <p:pic>
        <p:nvPicPr>
          <p:cNvPr id="26" name="Graphic 25" descr="Electrician female with solid fill">
            <a:extLst>
              <a:ext uri="{FF2B5EF4-FFF2-40B4-BE49-F238E27FC236}">
                <a16:creationId xmlns:a16="http://schemas.microsoft.com/office/drawing/2014/main" id="{88E24A0A-7261-24A3-F4BE-77B5DE9834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09696" y="3202228"/>
            <a:ext cx="760174" cy="760174"/>
          </a:xfrm>
          <a:prstGeom prst="rect">
            <a:avLst/>
          </a:prstGeom>
        </p:spPr>
      </p:pic>
      <p:sp>
        <p:nvSpPr>
          <p:cNvPr id="27" name="TextBox 26">
            <a:extLst>
              <a:ext uri="{FF2B5EF4-FFF2-40B4-BE49-F238E27FC236}">
                <a16:creationId xmlns:a16="http://schemas.microsoft.com/office/drawing/2014/main" id="{E93F5D46-3874-1708-CF1B-85B416B8BE57}"/>
              </a:ext>
            </a:extLst>
          </p:cNvPr>
          <p:cNvSpPr txBox="1"/>
          <p:nvPr/>
        </p:nvSpPr>
        <p:spPr>
          <a:xfrm>
            <a:off x="4080702" y="3909956"/>
            <a:ext cx="3163412" cy="738664"/>
          </a:xfrm>
          <a:prstGeom prst="rect">
            <a:avLst/>
          </a:prstGeom>
          <a:noFill/>
        </p:spPr>
        <p:txBody>
          <a:bodyPr wrap="square" rtlCol="0">
            <a:spAutoFit/>
          </a:bodyPr>
          <a:lstStyle/>
          <a:p>
            <a:pPr algn="ctr"/>
            <a:r>
              <a:rPr lang="en-US" sz="1400" dirty="0">
                <a:solidFill>
                  <a:srgbClr val="0032A0"/>
                </a:solidFill>
                <a:latin typeface="Gill Sans Nova" panose="020B0602020104020203" pitchFamily="34" charset="0"/>
              </a:rPr>
              <a:t>Trained youths to work </a:t>
            </a:r>
          </a:p>
          <a:p>
            <a:pPr algn="ctr"/>
            <a:r>
              <a:rPr lang="en-US" sz="1400" dirty="0">
                <a:solidFill>
                  <a:srgbClr val="0032A0"/>
                </a:solidFill>
                <a:latin typeface="Gill Sans Nova" panose="020B0602020104020203" pitchFamily="34" charset="0"/>
              </a:rPr>
              <a:t>as technicians</a:t>
            </a:r>
          </a:p>
          <a:p>
            <a:pPr algn="ctr"/>
            <a:endParaRPr lang="en-US" sz="1400" dirty="0">
              <a:solidFill>
                <a:srgbClr val="0032A0"/>
              </a:solidFill>
              <a:latin typeface="Gill Sans Nova" panose="020B0602020104020203" pitchFamily="34" charset="0"/>
            </a:endParaRPr>
          </a:p>
        </p:txBody>
      </p:sp>
      <p:pic>
        <p:nvPicPr>
          <p:cNvPr id="29" name="Graphic 28" descr="Contract with solid fill">
            <a:extLst>
              <a:ext uri="{FF2B5EF4-FFF2-40B4-BE49-F238E27FC236}">
                <a16:creationId xmlns:a16="http://schemas.microsoft.com/office/drawing/2014/main" id="{68841C94-147F-DE4A-3A04-BE264623A7A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21232" y="4826440"/>
            <a:ext cx="640865" cy="640865"/>
          </a:xfrm>
          <a:prstGeom prst="rect">
            <a:avLst/>
          </a:prstGeom>
        </p:spPr>
      </p:pic>
      <p:pic>
        <p:nvPicPr>
          <p:cNvPr id="31" name="Graphic 30" descr="Scales of justice with solid fill">
            <a:extLst>
              <a:ext uri="{FF2B5EF4-FFF2-40B4-BE49-F238E27FC236}">
                <a16:creationId xmlns:a16="http://schemas.microsoft.com/office/drawing/2014/main" id="{0BF77F10-AF4C-5EBC-A03C-628BCD6E4F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928162" y="4873074"/>
            <a:ext cx="489699" cy="489699"/>
          </a:xfrm>
          <a:prstGeom prst="rect">
            <a:avLst/>
          </a:prstGeom>
        </p:spPr>
      </p:pic>
      <p:sp>
        <p:nvSpPr>
          <p:cNvPr id="32" name="TextBox 31">
            <a:extLst>
              <a:ext uri="{FF2B5EF4-FFF2-40B4-BE49-F238E27FC236}">
                <a16:creationId xmlns:a16="http://schemas.microsoft.com/office/drawing/2014/main" id="{141A057E-D6DC-8960-B4E0-8D96BBBC2ECF}"/>
              </a:ext>
            </a:extLst>
          </p:cNvPr>
          <p:cNvSpPr txBox="1"/>
          <p:nvPr/>
        </p:nvSpPr>
        <p:spPr>
          <a:xfrm>
            <a:off x="3966340" y="5470287"/>
            <a:ext cx="3039739" cy="738664"/>
          </a:xfrm>
          <a:prstGeom prst="rect">
            <a:avLst/>
          </a:prstGeom>
          <a:noFill/>
        </p:spPr>
        <p:txBody>
          <a:bodyPr wrap="square" rtlCol="0">
            <a:spAutoFit/>
          </a:bodyPr>
          <a:lstStyle/>
          <a:p>
            <a:pPr algn="ctr"/>
            <a:r>
              <a:rPr lang="en-US" sz="1400" dirty="0">
                <a:solidFill>
                  <a:srgbClr val="0032A0"/>
                </a:solidFill>
                <a:latin typeface="Gill Sans Nova" panose="020B0602020104020203" pitchFamily="34" charset="0"/>
              </a:rPr>
              <a:t>Formal community-led </a:t>
            </a:r>
          </a:p>
          <a:p>
            <a:pPr algn="ctr"/>
            <a:r>
              <a:rPr lang="en-US" sz="1400" dirty="0">
                <a:solidFill>
                  <a:srgbClr val="0032A0"/>
                </a:solidFill>
                <a:latin typeface="Gill Sans Nova" panose="020B0602020104020203" pitchFamily="34" charset="0"/>
              </a:rPr>
              <a:t>enterprise established </a:t>
            </a:r>
          </a:p>
          <a:p>
            <a:pPr algn="ctr"/>
            <a:r>
              <a:rPr lang="en-US" sz="1400" dirty="0">
                <a:solidFill>
                  <a:srgbClr val="0032A0"/>
                </a:solidFill>
                <a:latin typeface="Gill Sans Nova" panose="020B0602020104020203" pitchFamily="34" charset="0"/>
              </a:rPr>
              <a:t>to manage e-waste</a:t>
            </a:r>
          </a:p>
        </p:txBody>
      </p:sp>
      <p:pic>
        <p:nvPicPr>
          <p:cNvPr id="35" name="Graphic 34" descr="Tools with solid fill">
            <a:extLst>
              <a:ext uri="{FF2B5EF4-FFF2-40B4-BE49-F238E27FC236}">
                <a16:creationId xmlns:a16="http://schemas.microsoft.com/office/drawing/2014/main" id="{F0029C7A-A848-2BBA-C7F2-DBA147356E0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313268" y="5012767"/>
            <a:ext cx="432894" cy="432894"/>
          </a:xfrm>
          <a:prstGeom prst="rect">
            <a:avLst/>
          </a:prstGeom>
        </p:spPr>
      </p:pic>
      <p:sp>
        <p:nvSpPr>
          <p:cNvPr id="37" name="TextBox 36">
            <a:extLst>
              <a:ext uri="{FF2B5EF4-FFF2-40B4-BE49-F238E27FC236}">
                <a16:creationId xmlns:a16="http://schemas.microsoft.com/office/drawing/2014/main" id="{E5FBF1C2-2E0D-64C3-3E60-307E4479C222}"/>
              </a:ext>
            </a:extLst>
          </p:cNvPr>
          <p:cNvSpPr txBox="1"/>
          <p:nvPr/>
        </p:nvSpPr>
        <p:spPr>
          <a:xfrm>
            <a:off x="963705" y="1190175"/>
            <a:ext cx="5257678" cy="369332"/>
          </a:xfrm>
          <a:prstGeom prst="rect">
            <a:avLst/>
          </a:prstGeom>
          <a:noFill/>
        </p:spPr>
        <p:txBody>
          <a:bodyPr wrap="square">
            <a:spAutoFit/>
          </a:bodyPr>
          <a:lstStyle/>
          <a:p>
            <a:r>
              <a:rPr lang="en-GB" dirty="0">
                <a:solidFill>
                  <a:srgbClr val="0032A0"/>
                </a:solidFill>
                <a:latin typeface="Gill Sans Nova" panose="020B0602020104020203" pitchFamily="34" charset="0"/>
              </a:rPr>
              <a:t>The problem we are solving </a:t>
            </a:r>
            <a:endParaRPr lang="en-US" dirty="0">
              <a:solidFill>
                <a:srgbClr val="0032A0"/>
              </a:solidFill>
              <a:latin typeface="Gill Sans Nova" panose="020B0602020104020203" pitchFamily="34" charset="0"/>
            </a:endParaRPr>
          </a:p>
        </p:txBody>
      </p:sp>
      <p:pic>
        <p:nvPicPr>
          <p:cNvPr id="42" name="Graphic 41" descr="Solar Panels with solid fill">
            <a:extLst>
              <a:ext uri="{FF2B5EF4-FFF2-40B4-BE49-F238E27FC236}">
                <a16:creationId xmlns:a16="http://schemas.microsoft.com/office/drawing/2014/main" id="{24B4EE48-63CE-FD8E-E3D6-33DD9965F405}"/>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09396" y="3571524"/>
            <a:ext cx="738665" cy="738665"/>
          </a:xfrm>
          <a:prstGeom prst="rect">
            <a:avLst/>
          </a:prstGeom>
        </p:spPr>
      </p:pic>
      <p:sp>
        <p:nvSpPr>
          <p:cNvPr id="33" name="TextBox 32">
            <a:extLst>
              <a:ext uri="{FF2B5EF4-FFF2-40B4-BE49-F238E27FC236}">
                <a16:creationId xmlns:a16="http://schemas.microsoft.com/office/drawing/2014/main" id="{AE6C9E23-E95D-6C5C-4AF5-4FFAC8C76803}"/>
              </a:ext>
            </a:extLst>
          </p:cNvPr>
          <p:cNvSpPr txBox="1"/>
          <p:nvPr/>
        </p:nvSpPr>
        <p:spPr>
          <a:xfrm>
            <a:off x="4246685" y="1954813"/>
            <a:ext cx="2850518" cy="1261884"/>
          </a:xfrm>
          <a:prstGeom prst="rect">
            <a:avLst/>
          </a:prstGeom>
          <a:noFill/>
        </p:spPr>
        <p:txBody>
          <a:bodyPr wrap="square" rtlCol="0">
            <a:spAutoFit/>
          </a:bodyPr>
          <a:lstStyle/>
          <a:p>
            <a:pPr algn="ctr"/>
            <a:r>
              <a:rPr lang="en-US" sz="1600" b="1" dirty="0">
                <a:solidFill>
                  <a:srgbClr val="0032A0"/>
                </a:solidFill>
                <a:latin typeface="Gill Sans Nova" panose="020B0602020104020203" pitchFamily="34" charset="0"/>
              </a:rPr>
              <a:t>The solution:</a:t>
            </a:r>
          </a:p>
          <a:p>
            <a:pPr algn="ctr"/>
            <a:r>
              <a:rPr lang="en-US" sz="1400" dirty="0">
                <a:solidFill>
                  <a:srgbClr val="0032A0"/>
                </a:solidFill>
                <a:latin typeface="Gill Sans Nova" panose="020B0602020104020203" pitchFamily="34" charset="0"/>
              </a:rPr>
              <a:t>Community-led e-waste </a:t>
            </a:r>
          </a:p>
          <a:p>
            <a:pPr algn="ctr"/>
            <a:r>
              <a:rPr lang="en-US" sz="1400" dirty="0">
                <a:solidFill>
                  <a:srgbClr val="0032A0"/>
                </a:solidFill>
                <a:latin typeface="Gill Sans Nova" panose="020B0602020104020203" pitchFamily="34" charset="0"/>
              </a:rPr>
              <a:t>handling circular </a:t>
            </a:r>
          </a:p>
          <a:p>
            <a:pPr algn="ctr"/>
            <a:r>
              <a:rPr lang="en-US" sz="1400" dirty="0">
                <a:solidFill>
                  <a:srgbClr val="0032A0"/>
                </a:solidFill>
                <a:latin typeface="Gill Sans Nova" panose="020B0602020104020203" pitchFamily="34" charset="0"/>
              </a:rPr>
              <a:t>eco-system</a:t>
            </a:r>
          </a:p>
          <a:p>
            <a:pPr algn="ctr"/>
            <a:endParaRPr lang="en-US" dirty="0">
              <a:solidFill>
                <a:srgbClr val="0032A0"/>
              </a:solidFill>
              <a:latin typeface="Gill Sans Nova" panose="020B0602020104020203" pitchFamily="34" charset="0"/>
            </a:endParaRPr>
          </a:p>
        </p:txBody>
      </p:sp>
      <p:pic>
        <p:nvPicPr>
          <p:cNvPr id="7" name="Picture 6" descr="A picture containing text, clipart&#10;&#10;Description automatically generated">
            <a:extLst>
              <a:ext uri="{FF2B5EF4-FFF2-40B4-BE49-F238E27FC236}">
                <a16:creationId xmlns:a16="http://schemas.microsoft.com/office/drawing/2014/main" id="{888A5CB5-C50B-BB88-A7AC-B370768F894C}"/>
              </a:ext>
            </a:extLst>
          </p:cNvPr>
          <p:cNvPicPr>
            <a:picLocks noChangeAspect="1"/>
          </p:cNvPicPr>
          <p:nvPr/>
        </p:nvPicPr>
        <p:blipFill>
          <a:blip r:embed="rId16"/>
          <a:stretch>
            <a:fillRect/>
          </a:stretch>
        </p:blipFill>
        <p:spPr>
          <a:xfrm>
            <a:off x="4080702" y="236522"/>
            <a:ext cx="1067463" cy="369333"/>
          </a:xfrm>
          <a:prstGeom prst="rect">
            <a:avLst/>
          </a:prstGeom>
        </p:spPr>
      </p:pic>
      <p:pic>
        <p:nvPicPr>
          <p:cNvPr id="8" name="Picture Placeholder 12" descr="A blue and white logo&#10;&#10;Description automatically generated with low confidence">
            <a:extLst>
              <a:ext uri="{FF2B5EF4-FFF2-40B4-BE49-F238E27FC236}">
                <a16:creationId xmlns:a16="http://schemas.microsoft.com/office/drawing/2014/main" id="{F8183F93-D253-BB14-26E2-73319AFFF334}"/>
              </a:ext>
            </a:extLst>
          </p:cNvPr>
          <p:cNvPicPr>
            <a:picLocks noChangeAspect="1"/>
          </p:cNvPicPr>
          <p:nvPr/>
        </p:nvPicPr>
        <p:blipFill rotWithShape="1">
          <a:blip r:embed="rId17"/>
          <a:srcRect t="247" b="247"/>
          <a:stretch>
            <a:fillRect/>
          </a:stretch>
        </p:blipFill>
        <p:spPr>
          <a:xfrm>
            <a:off x="2313268" y="236522"/>
            <a:ext cx="984887" cy="369333"/>
          </a:xfrm>
          <a:prstGeom prst="rect">
            <a:avLst/>
          </a:prstGeom>
        </p:spPr>
      </p:pic>
      <p:sp>
        <p:nvSpPr>
          <p:cNvPr id="6" name="Rectangle 5">
            <a:extLst>
              <a:ext uri="{FF2B5EF4-FFF2-40B4-BE49-F238E27FC236}">
                <a16:creationId xmlns:a16="http://schemas.microsoft.com/office/drawing/2014/main" id="{DB438628-44B4-79C3-2A18-CDA02C5419C0}"/>
              </a:ext>
            </a:extLst>
          </p:cNvPr>
          <p:cNvSpPr/>
          <p:nvPr/>
        </p:nvSpPr>
        <p:spPr>
          <a:xfrm>
            <a:off x="7282760" y="0"/>
            <a:ext cx="476438" cy="6858000"/>
          </a:xfrm>
          <a:prstGeom prst="rect">
            <a:avLst/>
          </a:prstGeom>
          <a:solidFill>
            <a:schemeClr val="bg1"/>
          </a:solidFill>
          <a:ln>
            <a:solidFill>
              <a:schemeClr val="bg1"/>
            </a:solidFill>
          </a:ln>
          <a:effectLst>
            <a:glow rad="114300">
              <a:schemeClr val="bg1">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B56C7D9A-9DA3-F17E-1BEF-E51C4243E836}"/>
              </a:ext>
            </a:extLst>
          </p:cNvPr>
          <p:cNvSpPr/>
          <p:nvPr/>
        </p:nvSpPr>
        <p:spPr>
          <a:xfrm>
            <a:off x="4270614" y="1783961"/>
            <a:ext cx="2735465" cy="4529224"/>
          </a:xfrm>
          <a:prstGeom prst="roundRect">
            <a:avLst/>
          </a:prstGeom>
          <a:noFill/>
          <a:ln w="15875">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10000"/>
                </a:schemeClr>
              </a:solidFill>
            </a:endParaRPr>
          </a:p>
        </p:txBody>
      </p:sp>
    </p:spTree>
    <p:extLst>
      <p:ext uri="{BB962C8B-B14F-4D97-AF65-F5344CB8AC3E}">
        <p14:creationId xmlns:p14="http://schemas.microsoft.com/office/powerpoint/2010/main" val="1434000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A7BA6DE-20A7-B32A-0E9F-C91D7090C0C7}"/>
              </a:ext>
            </a:extLst>
          </p:cNvPr>
          <p:cNvSpPr/>
          <p:nvPr/>
        </p:nvSpPr>
        <p:spPr>
          <a:xfrm>
            <a:off x="2240002" y="1794149"/>
            <a:ext cx="2492828" cy="1491343"/>
          </a:xfrm>
          <a:prstGeom prst="roundRect">
            <a:avLst>
              <a:gd name="adj" fmla="val 13747"/>
            </a:avLst>
          </a:prstGeom>
          <a:solidFill>
            <a:srgbClr val="0032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sp>
        <p:nvSpPr>
          <p:cNvPr id="8" name="Rectangle: Rounded Corners 7">
            <a:extLst>
              <a:ext uri="{FF2B5EF4-FFF2-40B4-BE49-F238E27FC236}">
                <a16:creationId xmlns:a16="http://schemas.microsoft.com/office/drawing/2014/main" id="{AB1E7FD2-1F1C-5122-0221-EE21E6B08068}"/>
              </a:ext>
            </a:extLst>
          </p:cNvPr>
          <p:cNvSpPr/>
          <p:nvPr/>
        </p:nvSpPr>
        <p:spPr>
          <a:xfrm>
            <a:off x="2240002" y="3274606"/>
            <a:ext cx="2492828" cy="3058886"/>
          </a:xfrm>
          <a:prstGeom prst="roundRect">
            <a:avLst/>
          </a:prstGeom>
          <a:noFill/>
          <a:ln w="31750">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pic>
        <p:nvPicPr>
          <p:cNvPr id="11" name="Graphic 10" descr="Woman with baby with solid fill">
            <a:extLst>
              <a:ext uri="{FF2B5EF4-FFF2-40B4-BE49-F238E27FC236}">
                <a16:creationId xmlns:a16="http://schemas.microsoft.com/office/drawing/2014/main" id="{9BE82DC5-9341-1287-436A-ABD3F064FDE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62616" y="1966869"/>
            <a:ext cx="582386" cy="582386"/>
          </a:xfrm>
          <a:prstGeom prst="rect">
            <a:avLst/>
          </a:prstGeom>
        </p:spPr>
      </p:pic>
      <p:pic>
        <p:nvPicPr>
          <p:cNvPr id="15" name="Graphic 14" descr="Universal access with solid fill">
            <a:extLst>
              <a:ext uri="{FF2B5EF4-FFF2-40B4-BE49-F238E27FC236}">
                <a16:creationId xmlns:a16="http://schemas.microsoft.com/office/drawing/2014/main" id="{7101AB92-C86A-6CBD-739F-8AFB847CD7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95174" y="1810476"/>
            <a:ext cx="914400" cy="914400"/>
          </a:xfrm>
          <a:prstGeom prst="rect">
            <a:avLst/>
          </a:prstGeom>
        </p:spPr>
      </p:pic>
      <p:cxnSp>
        <p:nvCxnSpPr>
          <p:cNvPr id="17" name="Straight Connector 16">
            <a:extLst>
              <a:ext uri="{FF2B5EF4-FFF2-40B4-BE49-F238E27FC236}">
                <a16:creationId xmlns:a16="http://schemas.microsoft.com/office/drawing/2014/main" id="{733627A3-1E82-6380-A0F8-723C9272402D}"/>
              </a:ext>
            </a:extLst>
          </p:cNvPr>
          <p:cNvCxnSpPr/>
          <p:nvPr/>
        </p:nvCxnSpPr>
        <p:spPr>
          <a:xfrm>
            <a:off x="2381515" y="2692216"/>
            <a:ext cx="219891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B145D79-4679-999C-7F3D-7378DFEA58EA}"/>
              </a:ext>
            </a:extLst>
          </p:cNvPr>
          <p:cNvSpPr txBox="1"/>
          <p:nvPr/>
        </p:nvSpPr>
        <p:spPr>
          <a:xfrm>
            <a:off x="2240002" y="2749127"/>
            <a:ext cx="2560573" cy="338554"/>
          </a:xfrm>
          <a:prstGeom prst="rect">
            <a:avLst/>
          </a:prstGeom>
          <a:noFill/>
        </p:spPr>
        <p:txBody>
          <a:bodyPr wrap="none" rtlCol="0">
            <a:spAutoFit/>
          </a:bodyPr>
          <a:lstStyle/>
          <a:p>
            <a:r>
              <a:rPr lang="en-US" sz="1600" b="1" dirty="0">
                <a:solidFill>
                  <a:schemeClr val="bg1"/>
                </a:solidFill>
              </a:rPr>
              <a:t>USERS: Refugees And Hosts </a:t>
            </a:r>
          </a:p>
        </p:txBody>
      </p:sp>
      <p:sp>
        <p:nvSpPr>
          <p:cNvPr id="19" name="TextBox 18">
            <a:extLst>
              <a:ext uri="{FF2B5EF4-FFF2-40B4-BE49-F238E27FC236}">
                <a16:creationId xmlns:a16="http://schemas.microsoft.com/office/drawing/2014/main" id="{9454878E-7030-D3E2-8050-2118B95C5F6D}"/>
              </a:ext>
            </a:extLst>
          </p:cNvPr>
          <p:cNvSpPr txBox="1"/>
          <p:nvPr/>
        </p:nvSpPr>
        <p:spPr>
          <a:xfrm>
            <a:off x="2131245" y="3386465"/>
            <a:ext cx="2599513" cy="2893100"/>
          </a:xfrm>
          <a:prstGeom prst="rect">
            <a:avLst/>
          </a:prstGeom>
          <a:noFill/>
        </p:spPr>
        <p:txBody>
          <a:bodyPr wrap="square" rtlCol="0">
            <a:spAutoFit/>
          </a:bodyPr>
          <a:lstStyle/>
          <a:p>
            <a:pPr algn="ctr"/>
            <a:r>
              <a:rPr lang="en-US" sz="1400" b="1" dirty="0">
                <a:solidFill>
                  <a:srgbClr val="0032A0"/>
                </a:solidFill>
                <a:latin typeface="Gill Sans Nova" panose="020B0602020104020203" pitchFamily="34" charset="0"/>
              </a:rPr>
              <a:t>New skills &amp; jobs:</a:t>
            </a:r>
          </a:p>
          <a:p>
            <a:pPr algn="ctr"/>
            <a:r>
              <a:rPr lang="en-US" sz="1400" dirty="0">
                <a:solidFill>
                  <a:srgbClr val="0032A0"/>
                </a:solidFill>
                <a:latin typeface="Gill Sans Nova" panose="020B0602020104020203" pitchFamily="34" charset="0"/>
              </a:rPr>
              <a:t>Training in repair and maintenance</a:t>
            </a:r>
          </a:p>
          <a:p>
            <a:pPr algn="ctr"/>
            <a:endParaRPr lang="en-US" sz="1400" dirty="0">
              <a:solidFill>
                <a:srgbClr val="0032A0"/>
              </a:solidFill>
              <a:latin typeface="Gill Sans Nova" panose="020B0602020104020203" pitchFamily="34" charset="0"/>
            </a:endParaRPr>
          </a:p>
          <a:p>
            <a:pPr algn="ctr"/>
            <a:r>
              <a:rPr lang="en-US" sz="1400" b="1" dirty="0">
                <a:solidFill>
                  <a:srgbClr val="0032A0"/>
                </a:solidFill>
                <a:latin typeface="Gill Sans Nova" panose="020B0602020104020203" pitchFamily="34" charset="0"/>
              </a:rPr>
              <a:t>Access to energy</a:t>
            </a:r>
          </a:p>
          <a:p>
            <a:pPr algn="ctr"/>
            <a:r>
              <a:rPr lang="en-US" sz="1400" dirty="0">
                <a:solidFill>
                  <a:srgbClr val="0032A0"/>
                </a:solidFill>
                <a:latin typeface="Gill Sans Nova" panose="020B0602020104020203" pitchFamily="34" charset="0"/>
              </a:rPr>
              <a:t>Repair, Second-life products</a:t>
            </a:r>
          </a:p>
          <a:p>
            <a:pPr algn="ctr"/>
            <a:endParaRPr lang="en-US" sz="1400" b="1" dirty="0">
              <a:solidFill>
                <a:srgbClr val="0032A0"/>
              </a:solidFill>
              <a:latin typeface="Gill Sans Nova" panose="020B0602020104020203" pitchFamily="34" charset="0"/>
            </a:endParaRPr>
          </a:p>
          <a:p>
            <a:pPr algn="ctr"/>
            <a:r>
              <a:rPr lang="en-US" sz="1400" b="1" dirty="0">
                <a:solidFill>
                  <a:srgbClr val="0032A0"/>
                </a:solidFill>
                <a:latin typeface="Gill Sans Nova" panose="020B0602020104020203" pitchFamily="34" charset="0"/>
              </a:rPr>
              <a:t>Cleaner communities</a:t>
            </a:r>
            <a:br>
              <a:rPr lang="en-US" sz="1400" b="1" dirty="0">
                <a:solidFill>
                  <a:srgbClr val="0032A0"/>
                </a:solidFill>
                <a:latin typeface="Gill Sans Nova" panose="020B0602020104020203" pitchFamily="34" charset="0"/>
              </a:rPr>
            </a:br>
            <a:r>
              <a:rPr lang="en-US" sz="1400" dirty="0">
                <a:solidFill>
                  <a:srgbClr val="0032A0"/>
                </a:solidFill>
                <a:latin typeface="Gill Sans Nova" panose="020B0602020104020203" pitchFamily="34" charset="0"/>
              </a:rPr>
              <a:t>Less toxic pollution</a:t>
            </a:r>
          </a:p>
          <a:p>
            <a:pPr algn="ctr"/>
            <a:endParaRPr lang="en-US" sz="1400" dirty="0">
              <a:solidFill>
                <a:srgbClr val="0032A0"/>
              </a:solidFill>
              <a:latin typeface="Gill Sans Nova" panose="020B0602020104020203" pitchFamily="34" charset="0"/>
            </a:endParaRPr>
          </a:p>
          <a:p>
            <a:pPr algn="ctr"/>
            <a:r>
              <a:rPr lang="en-US" sz="1400" b="1" dirty="0">
                <a:solidFill>
                  <a:srgbClr val="0032A0"/>
                </a:solidFill>
                <a:latin typeface="Gill Sans Nova" panose="020B0602020104020203" pitchFamily="34" charset="0"/>
              </a:rPr>
              <a:t>Value for money</a:t>
            </a:r>
          </a:p>
          <a:p>
            <a:pPr algn="ctr"/>
            <a:r>
              <a:rPr lang="en-US" sz="1400" dirty="0">
                <a:solidFill>
                  <a:srgbClr val="0032A0"/>
                </a:solidFill>
                <a:latin typeface="Gill Sans Nova" panose="020B0602020104020203" pitchFamily="34" charset="0"/>
              </a:rPr>
              <a:t>Quality repairs and products</a:t>
            </a:r>
          </a:p>
          <a:p>
            <a:endParaRPr lang="en-US" sz="1400" b="1" dirty="0">
              <a:solidFill>
                <a:srgbClr val="0032A0"/>
              </a:solidFill>
            </a:endParaRPr>
          </a:p>
        </p:txBody>
      </p:sp>
      <p:sp>
        <p:nvSpPr>
          <p:cNvPr id="21" name="Rectangle: Rounded Corners 20">
            <a:extLst>
              <a:ext uri="{FF2B5EF4-FFF2-40B4-BE49-F238E27FC236}">
                <a16:creationId xmlns:a16="http://schemas.microsoft.com/office/drawing/2014/main" id="{BBCFBAC2-B0D6-4568-A984-E880852337DA}"/>
              </a:ext>
            </a:extLst>
          </p:cNvPr>
          <p:cNvSpPr/>
          <p:nvPr/>
        </p:nvSpPr>
        <p:spPr>
          <a:xfrm>
            <a:off x="5070296" y="1815918"/>
            <a:ext cx="2492828" cy="1491343"/>
          </a:xfrm>
          <a:prstGeom prst="roundRect">
            <a:avLst>
              <a:gd name="adj" fmla="val 13747"/>
            </a:avLst>
          </a:prstGeom>
          <a:solidFill>
            <a:srgbClr val="1674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2A0"/>
              </a:solidFill>
            </a:endParaRPr>
          </a:p>
        </p:txBody>
      </p:sp>
      <p:sp>
        <p:nvSpPr>
          <p:cNvPr id="22" name="Rectangle: Rounded Corners 21">
            <a:extLst>
              <a:ext uri="{FF2B5EF4-FFF2-40B4-BE49-F238E27FC236}">
                <a16:creationId xmlns:a16="http://schemas.microsoft.com/office/drawing/2014/main" id="{07057100-FE0E-5B31-9FA0-7D7E7C116ADD}"/>
              </a:ext>
            </a:extLst>
          </p:cNvPr>
          <p:cNvSpPr/>
          <p:nvPr/>
        </p:nvSpPr>
        <p:spPr>
          <a:xfrm>
            <a:off x="5070296" y="3296374"/>
            <a:ext cx="2492828" cy="2983191"/>
          </a:xfrm>
          <a:prstGeom prst="roundRect">
            <a:avLst/>
          </a:prstGeom>
          <a:noFill/>
          <a:ln w="31750">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cxnSp>
        <p:nvCxnSpPr>
          <p:cNvPr id="25" name="Straight Connector 24">
            <a:extLst>
              <a:ext uri="{FF2B5EF4-FFF2-40B4-BE49-F238E27FC236}">
                <a16:creationId xmlns:a16="http://schemas.microsoft.com/office/drawing/2014/main" id="{F1D41FDC-F95E-C842-A9E1-395289BE0C6E}"/>
              </a:ext>
            </a:extLst>
          </p:cNvPr>
          <p:cNvCxnSpPr/>
          <p:nvPr/>
        </p:nvCxnSpPr>
        <p:spPr>
          <a:xfrm>
            <a:off x="5211809" y="2713985"/>
            <a:ext cx="219891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44FB917-1FC9-6457-1531-90AA46F24FC3}"/>
              </a:ext>
            </a:extLst>
          </p:cNvPr>
          <p:cNvSpPr txBox="1"/>
          <p:nvPr/>
        </p:nvSpPr>
        <p:spPr>
          <a:xfrm>
            <a:off x="5011306" y="3453759"/>
            <a:ext cx="2599513" cy="2893100"/>
          </a:xfrm>
          <a:prstGeom prst="rect">
            <a:avLst/>
          </a:prstGeom>
          <a:noFill/>
        </p:spPr>
        <p:txBody>
          <a:bodyPr wrap="square" rtlCol="0">
            <a:spAutoFit/>
          </a:bodyPr>
          <a:lstStyle/>
          <a:p>
            <a:pPr algn="ctr"/>
            <a:r>
              <a:rPr lang="en-US" sz="1400" b="1" dirty="0">
                <a:solidFill>
                  <a:srgbClr val="16743A"/>
                </a:solidFill>
                <a:latin typeface="Gill Sans Nova" panose="020B0602020104020203" pitchFamily="34" charset="0"/>
              </a:rPr>
              <a:t>SDGS 7, 8, 12, 13, &amp; 17 </a:t>
            </a:r>
          </a:p>
          <a:p>
            <a:pPr algn="ctr"/>
            <a:r>
              <a:rPr lang="en-US" sz="1400" dirty="0">
                <a:solidFill>
                  <a:srgbClr val="16743A"/>
                </a:solidFill>
                <a:latin typeface="Gill Sans Nova" panose="020B0602020104020203" pitchFamily="34" charset="0"/>
              </a:rPr>
              <a:t>Affordable Energy,</a:t>
            </a:r>
          </a:p>
          <a:p>
            <a:pPr algn="ctr"/>
            <a:r>
              <a:rPr lang="en-US" sz="1400" dirty="0">
                <a:solidFill>
                  <a:srgbClr val="16743A"/>
                </a:solidFill>
                <a:latin typeface="Gill Sans Nova" panose="020B0602020104020203" pitchFamily="34" charset="0"/>
              </a:rPr>
              <a:t> Decent Work, Responsible Consumption and Production, Climate Action, Partnership for Goals.</a:t>
            </a:r>
          </a:p>
          <a:p>
            <a:pPr algn="ctr"/>
            <a:endParaRPr lang="en-US" sz="1400" dirty="0">
              <a:solidFill>
                <a:srgbClr val="16743A"/>
              </a:solidFill>
              <a:latin typeface="Gill Sans Nova" panose="020B0602020104020203" pitchFamily="34" charset="0"/>
            </a:endParaRPr>
          </a:p>
          <a:p>
            <a:pPr algn="ctr"/>
            <a:r>
              <a:rPr lang="en-US" sz="1400" b="1" dirty="0">
                <a:solidFill>
                  <a:srgbClr val="16743A"/>
                </a:solidFill>
                <a:latin typeface="Gill Sans Nova" panose="020B0602020104020203" pitchFamily="34" charset="0"/>
              </a:rPr>
              <a:t>Solution adoption</a:t>
            </a:r>
          </a:p>
          <a:p>
            <a:pPr algn="ctr"/>
            <a:r>
              <a:rPr lang="en-US" sz="1400" dirty="0">
                <a:solidFill>
                  <a:srgbClr val="16743A"/>
                </a:solidFill>
                <a:latin typeface="Gill Sans Nova" panose="020B0602020104020203" pitchFamily="34" charset="0"/>
              </a:rPr>
              <a:t>Co-designing and user-feedback</a:t>
            </a:r>
          </a:p>
          <a:p>
            <a:pPr algn="ctr"/>
            <a:endParaRPr lang="en-US" sz="1400" dirty="0">
              <a:solidFill>
                <a:srgbClr val="16743A"/>
              </a:solidFill>
              <a:latin typeface="Gill Sans Nova" panose="020B0602020104020203" pitchFamily="34" charset="0"/>
            </a:endParaRPr>
          </a:p>
          <a:p>
            <a:pPr algn="ctr"/>
            <a:r>
              <a:rPr lang="en-US" sz="1400" b="1" dirty="0">
                <a:solidFill>
                  <a:srgbClr val="16743A"/>
                </a:solidFill>
                <a:latin typeface="Gill Sans Nova" panose="020B0602020104020203" pitchFamily="34" charset="0"/>
              </a:rPr>
              <a:t>Knowledge sharing</a:t>
            </a:r>
          </a:p>
          <a:p>
            <a:pPr algn="ctr"/>
            <a:r>
              <a:rPr lang="en-US" sz="1400" dirty="0">
                <a:solidFill>
                  <a:srgbClr val="16743A"/>
                </a:solidFill>
                <a:latin typeface="Gill Sans Nova" panose="020B0602020104020203" pitchFamily="34" charset="0"/>
              </a:rPr>
              <a:t>Toolkits, </a:t>
            </a:r>
            <a:r>
              <a:rPr lang="en-US" sz="1400" dirty="0" err="1">
                <a:solidFill>
                  <a:srgbClr val="16743A"/>
                </a:solidFill>
                <a:latin typeface="Gill Sans Nova" panose="020B0602020104020203" pitchFamily="34" charset="0"/>
              </a:rPr>
              <a:t>Assesments</a:t>
            </a:r>
            <a:r>
              <a:rPr lang="en-US" sz="1400" dirty="0">
                <a:solidFill>
                  <a:srgbClr val="16743A"/>
                </a:solidFill>
                <a:latin typeface="Gill Sans Nova" panose="020B0602020104020203" pitchFamily="34" charset="0"/>
              </a:rPr>
              <a:t> etc</a:t>
            </a:r>
          </a:p>
          <a:p>
            <a:endParaRPr lang="en-US" sz="1400" b="1" dirty="0">
              <a:solidFill>
                <a:srgbClr val="16743A"/>
              </a:solidFill>
            </a:endParaRPr>
          </a:p>
        </p:txBody>
      </p:sp>
      <p:pic>
        <p:nvPicPr>
          <p:cNvPr id="29" name="Graphic 28" descr="Earth globe: Africa and Europe with solid fill">
            <a:extLst>
              <a:ext uri="{FF2B5EF4-FFF2-40B4-BE49-F238E27FC236}">
                <a16:creationId xmlns:a16="http://schemas.microsoft.com/office/drawing/2014/main" id="{D94D0C2C-33F7-D7D0-A0BC-FAE36CEC057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00272" y="1843133"/>
            <a:ext cx="914400" cy="914400"/>
          </a:xfrm>
          <a:prstGeom prst="rect">
            <a:avLst/>
          </a:prstGeom>
        </p:spPr>
      </p:pic>
      <p:pic>
        <p:nvPicPr>
          <p:cNvPr id="35" name="Graphic 34" descr="Agriculture outline">
            <a:extLst>
              <a:ext uri="{FF2B5EF4-FFF2-40B4-BE49-F238E27FC236}">
                <a16:creationId xmlns:a16="http://schemas.microsoft.com/office/drawing/2014/main" id="{BA298A7F-2163-5248-9D39-B06A981A5A0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43916" y="1875784"/>
            <a:ext cx="843646" cy="843646"/>
          </a:xfrm>
          <a:prstGeom prst="rect">
            <a:avLst/>
          </a:prstGeom>
        </p:spPr>
      </p:pic>
      <p:sp>
        <p:nvSpPr>
          <p:cNvPr id="36" name="TextBox 35">
            <a:extLst>
              <a:ext uri="{FF2B5EF4-FFF2-40B4-BE49-F238E27FC236}">
                <a16:creationId xmlns:a16="http://schemas.microsoft.com/office/drawing/2014/main" id="{BE26F4F0-CF87-18EF-A346-3537CA802CD4}"/>
              </a:ext>
            </a:extLst>
          </p:cNvPr>
          <p:cNvSpPr txBox="1"/>
          <p:nvPr/>
        </p:nvSpPr>
        <p:spPr>
          <a:xfrm>
            <a:off x="5571053" y="2731096"/>
            <a:ext cx="1480021" cy="523220"/>
          </a:xfrm>
          <a:prstGeom prst="rect">
            <a:avLst/>
          </a:prstGeom>
          <a:noFill/>
        </p:spPr>
        <p:txBody>
          <a:bodyPr wrap="none" rtlCol="0">
            <a:spAutoFit/>
          </a:bodyPr>
          <a:lstStyle/>
          <a:p>
            <a:pPr algn="ctr"/>
            <a:r>
              <a:rPr lang="en-US" sz="1400" b="1" dirty="0">
                <a:solidFill>
                  <a:schemeClr val="bg1"/>
                </a:solidFill>
              </a:rPr>
              <a:t>System Impact &amp; </a:t>
            </a:r>
          </a:p>
          <a:p>
            <a:pPr algn="ctr"/>
            <a:r>
              <a:rPr lang="en-US" sz="1400" b="1" dirty="0">
                <a:solidFill>
                  <a:schemeClr val="bg1"/>
                </a:solidFill>
              </a:rPr>
              <a:t>Sustainability</a:t>
            </a:r>
          </a:p>
        </p:txBody>
      </p:sp>
      <p:sp>
        <p:nvSpPr>
          <p:cNvPr id="37" name="Rectangle: Rounded Corners 36">
            <a:extLst>
              <a:ext uri="{FF2B5EF4-FFF2-40B4-BE49-F238E27FC236}">
                <a16:creationId xmlns:a16="http://schemas.microsoft.com/office/drawing/2014/main" id="{7709534C-092A-754E-6B75-FB84C125AF92}"/>
              </a:ext>
            </a:extLst>
          </p:cNvPr>
          <p:cNvSpPr/>
          <p:nvPr/>
        </p:nvSpPr>
        <p:spPr>
          <a:xfrm>
            <a:off x="7874957" y="1818393"/>
            <a:ext cx="2492828" cy="1491343"/>
          </a:xfrm>
          <a:prstGeom prst="roundRect">
            <a:avLst>
              <a:gd name="adj" fmla="val 13747"/>
            </a:avLst>
          </a:prstGeom>
          <a:solidFill>
            <a:srgbClr val="CC66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2A0"/>
              </a:solidFill>
            </a:endParaRPr>
          </a:p>
        </p:txBody>
      </p:sp>
      <p:sp>
        <p:nvSpPr>
          <p:cNvPr id="38" name="Rectangle: Rounded Corners 37">
            <a:extLst>
              <a:ext uri="{FF2B5EF4-FFF2-40B4-BE49-F238E27FC236}">
                <a16:creationId xmlns:a16="http://schemas.microsoft.com/office/drawing/2014/main" id="{8D66DE65-EA3B-231B-9371-EA330D31E11D}"/>
              </a:ext>
            </a:extLst>
          </p:cNvPr>
          <p:cNvSpPr/>
          <p:nvPr/>
        </p:nvSpPr>
        <p:spPr>
          <a:xfrm>
            <a:off x="7888812" y="3287973"/>
            <a:ext cx="2492828" cy="2991592"/>
          </a:xfrm>
          <a:prstGeom prst="roundRect">
            <a:avLst/>
          </a:prstGeom>
          <a:noFill/>
          <a:ln w="31750">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cxnSp>
        <p:nvCxnSpPr>
          <p:cNvPr id="39" name="Straight Connector 38">
            <a:extLst>
              <a:ext uri="{FF2B5EF4-FFF2-40B4-BE49-F238E27FC236}">
                <a16:creationId xmlns:a16="http://schemas.microsoft.com/office/drawing/2014/main" id="{5175E915-9883-7C6A-BC40-D242502F5311}"/>
              </a:ext>
            </a:extLst>
          </p:cNvPr>
          <p:cNvCxnSpPr/>
          <p:nvPr/>
        </p:nvCxnSpPr>
        <p:spPr>
          <a:xfrm>
            <a:off x="8030325" y="2749127"/>
            <a:ext cx="2198914"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25DE4DBF-80A1-83BF-E20F-A6E0CC5B0176}"/>
              </a:ext>
            </a:extLst>
          </p:cNvPr>
          <p:cNvSpPr txBox="1"/>
          <p:nvPr/>
        </p:nvSpPr>
        <p:spPr>
          <a:xfrm>
            <a:off x="7985930" y="2813735"/>
            <a:ext cx="2168542" cy="307777"/>
          </a:xfrm>
          <a:prstGeom prst="rect">
            <a:avLst/>
          </a:prstGeom>
          <a:noFill/>
        </p:spPr>
        <p:txBody>
          <a:bodyPr wrap="none" rtlCol="0">
            <a:spAutoFit/>
          </a:bodyPr>
          <a:lstStyle/>
          <a:p>
            <a:pPr algn="ctr"/>
            <a:r>
              <a:rPr lang="en-US" sz="1400" b="1" dirty="0">
                <a:solidFill>
                  <a:schemeClr val="bg1"/>
                </a:solidFill>
              </a:rPr>
              <a:t>Innovation &amp; Shared Value</a:t>
            </a:r>
          </a:p>
        </p:txBody>
      </p:sp>
      <p:sp>
        <p:nvSpPr>
          <p:cNvPr id="49" name="TextBox 48">
            <a:extLst>
              <a:ext uri="{FF2B5EF4-FFF2-40B4-BE49-F238E27FC236}">
                <a16:creationId xmlns:a16="http://schemas.microsoft.com/office/drawing/2014/main" id="{52F819B4-784C-7B5E-3B85-A6E7C5D1A1DD}"/>
              </a:ext>
            </a:extLst>
          </p:cNvPr>
          <p:cNvSpPr txBox="1"/>
          <p:nvPr/>
        </p:nvSpPr>
        <p:spPr>
          <a:xfrm>
            <a:off x="7829822" y="3453759"/>
            <a:ext cx="2599513" cy="2677656"/>
          </a:xfrm>
          <a:prstGeom prst="rect">
            <a:avLst/>
          </a:prstGeom>
          <a:noFill/>
        </p:spPr>
        <p:txBody>
          <a:bodyPr wrap="square" rtlCol="0">
            <a:spAutoFit/>
          </a:bodyPr>
          <a:lstStyle/>
          <a:p>
            <a:pPr algn="ctr"/>
            <a:r>
              <a:rPr lang="en-US" sz="1400" b="1" dirty="0">
                <a:solidFill>
                  <a:srgbClr val="CC6600"/>
                </a:solidFill>
              </a:rPr>
              <a:t>EPR</a:t>
            </a:r>
          </a:p>
          <a:p>
            <a:pPr algn="ctr"/>
            <a:r>
              <a:rPr lang="en-US" sz="1400" dirty="0">
                <a:solidFill>
                  <a:srgbClr val="CC6600"/>
                </a:solidFill>
              </a:rPr>
              <a:t>Design, Take back, Recycling. Packaging</a:t>
            </a:r>
          </a:p>
          <a:p>
            <a:pPr algn="ctr"/>
            <a:r>
              <a:rPr lang="en-US" sz="1400" dirty="0">
                <a:solidFill>
                  <a:srgbClr val="CC6600"/>
                </a:solidFill>
              </a:rPr>
              <a:t> </a:t>
            </a:r>
          </a:p>
          <a:p>
            <a:pPr algn="ctr"/>
            <a:r>
              <a:rPr lang="en-US" sz="1400" b="1" dirty="0">
                <a:solidFill>
                  <a:srgbClr val="CC6600"/>
                </a:solidFill>
              </a:rPr>
              <a:t>Access to markets</a:t>
            </a:r>
          </a:p>
          <a:p>
            <a:pPr algn="ctr"/>
            <a:r>
              <a:rPr lang="en-US" sz="1400" dirty="0">
                <a:solidFill>
                  <a:srgbClr val="CC6600"/>
                </a:solidFill>
              </a:rPr>
              <a:t>Customer base, raw materials, supply systems</a:t>
            </a:r>
          </a:p>
          <a:p>
            <a:pPr algn="ctr"/>
            <a:endParaRPr lang="en-US" sz="1400" dirty="0">
              <a:solidFill>
                <a:srgbClr val="CC6600"/>
              </a:solidFill>
            </a:endParaRPr>
          </a:p>
          <a:p>
            <a:pPr algn="ctr"/>
            <a:r>
              <a:rPr lang="en-US" sz="1400" b="1" dirty="0">
                <a:solidFill>
                  <a:srgbClr val="CC6600"/>
                </a:solidFill>
              </a:rPr>
              <a:t>Research &amp; Design</a:t>
            </a:r>
          </a:p>
          <a:p>
            <a:pPr algn="ctr"/>
            <a:r>
              <a:rPr lang="en-US" sz="1400" dirty="0">
                <a:solidFill>
                  <a:srgbClr val="CC6600"/>
                </a:solidFill>
              </a:rPr>
              <a:t>End-user feedback on product’s quality, usage and recommendations</a:t>
            </a:r>
            <a:endParaRPr lang="en-US" sz="1400" dirty="0">
              <a:solidFill>
                <a:srgbClr val="0032A0"/>
              </a:solidFill>
            </a:endParaRPr>
          </a:p>
        </p:txBody>
      </p:sp>
      <p:pic>
        <p:nvPicPr>
          <p:cNvPr id="51" name="Graphic 50" descr="Open hand with plant with solid fill">
            <a:extLst>
              <a:ext uri="{FF2B5EF4-FFF2-40B4-BE49-F238E27FC236}">
                <a16:creationId xmlns:a16="http://schemas.microsoft.com/office/drawing/2014/main" id="{8BE4D365-963C-97E3-EDB0-0BC6D94677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070202" y="1999274"/>
            <a:ext cx="736600" cy="736600"/>
          </a:xfrm>
          <a:prstGeom prst="rect">
            <a:avLst/>
          </a:prstGeom>
        </p:spPr>
      </p:pic>
      <p:pic>
        <p:nvPicPr>
          <p:cNvPr id="53" name="Graphic 52" descr="Right Brain with solid fill">
            <a:extLst>
              <a:ext uri="{FF2B5EF4-FFF2-40B4-BE49-F238E27FC236}">
                <a16:creationId xmlns:a16="http://schemas.microsoft.com/office/drawing/2014/main" id="{F3517D06-DC75-8041-1BB4-12C139BC6EC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356462" y="1886082"/>
            <a:ext cx="914400" cy="914400"/>
          </a:xfrm>
          <a:prstGeom prst="rect">
            <a:avLst/>
          </a:prstGeom>
        </p:spPr>
      </p:pic>
      <p:sp>
        <p:nvSpPr>
          <p:cNvPr id="3" name="TextBox 2">
            <a:extLst>
              <a:ext uri="{FF2B5EF4-FFF2-40B4-BE49-F238E27FC236}">
                <a16:creationId xmlns:a16="http://schemas.microsoft.com/office/drawing/2014/main" id="{62879938-A63D-A2F5-95FE-A03689F97580}"/>
              </a:ext>
            </a:extLst>
          </p:cNvPr>
          <p:cNvSpPr txBox="1"/>
          <p:nvPr/>
        </p:nvSpPr>
        <p:spPr>
          <a:xfrm>
            <a:off x="2131245" y="844297"/>
            <a:ext cx="6096000" cy="369332"/>
          </a:xfrm>
          <a:prstGeom prst="rect">
            <a:avLst/>
          </a:prstGeom>
          <a:noFill/>
        </p:spPr>
        <p:txBody>
          <a:bodyPr wrap="square">
            <a:spAutoFit/>
          </a:bodyPr>
          <a:lstStyle/>
          <a:p>
            <a:r>
              <a:rPr lang="en-GB" sz="1800" dirty="0">
                <a:solidFill>
                  <a:srgbClr val="0032A0"/>
                </a:solidFill>
                <a:latin typeface="Gill Sans MT" panose="020B0502020104020203" pitchFamily="34" charset="0"/>
              </a:rPr>
              <a:t>Value Proposition</a:t>
            </a:r>
            <a:endParaRPr lang="en-US" dirty="0">
              <a:solidFill>
                <a:srgbClr val="0032A0"/>
              </a:solidFill>
              <a:latin typeface="Gill Sans MT" panose="020B0502020104020203" pitchFamily="34" charset="0"/>
            </a:endParaRPr>
          </a:p>
        </p:txBody>
      </p:sp>
      <p:sp>
        <p:nvSpPr>
          <p:cNvPr id="6" name="TextBox 5">
            <a:extLst>
              <a:ext uri="{FF2B5EF4-FFF2-40B4-BE49-F238E27FC236}">
                <a16:creationId xmlns:a16="http://schemas.microsoft.com/office/drawing/2014/main" id="{BDAE89F4-BB06-CD2D-CAB8-DCF731AB0530}"/>
              </a:ext>
            </a:extLst>
          </p:cNvPr>
          <p:cNvSpPr txBox="1"/>
          <p:nvPr/>
        </p:nvSpPr>
        <p:spPr>
          <a:xfrm>
            <a:off x="2022296" y="1148192"/>
            <a:ext cx="6096000" cy="369332"/>
          </a:xfrm>
          <a:prstGeom prst="rect">
            <a:avLst/>
          </a:prstGeom>
          <a:noFill/>
        </p:spPr>
        <p:txBody>
          <a:bodyPr wrap="square">
            <a:spAutoFit/>
          </a:bodyPr>
          <a:lstStyle/>
          <a:p>
            <a:r>
              <a:rPr lang="en-GB" sz="1800" i="1" dirty="0">
                <a:solidFill>
                  <a:srgbClr val="666666"/>
                </a:solidFill>
                <a:latin typeface="Gill Sans Nova" panose="020B0602020104020203" pitchFamily="34" charset="0"/>
              </a:rPr>
              <a:t> </a:t>
            </a:r>
            <a:r>
              <a:rPr lang="en-GB" sz="1400" i="1" dirty="0">
                <a:solidFill>
                  <a:srgbClr val="0032A0"/>
                </a:solidFill>
                <a:latin typeface="Gill Sans Nova" panose="020B0602020104020203" pitchFamily="34" charset="0"/>
              </a:rPr>
              <a:t>Users, institutions, and funders/investors</a:t>
            </a:r>
            <a:endParaRPr lang="en-US" sz="1400" dirty="0">
              <a:solidFill>
                <a:srgbClr val="0032A0"/>
              </a:solidFill>
              <a:latin typeface="Gill Sans Nova" panose="020B0602020104020203" pitchFamily="34" charset="0"/>
            </a:endParaRPr>
          </a:p>
        </p:txBody>
      </p:sp>
      <p:pic>
        <p:nvPicPr>
          <p:cNvPr id="7" name="Picture 6" descr="A picture containing text, clipart&#10;&#10;Description automatically generated">
            <a:extLst>
              <a:ext uri="{FF2B5EF4-FFF2-40B4-BE49-F238E27FC236}">
                <a16:creationId xmlns:a16="http://schemas.microsoft.com/office/drawing/2014/main" id="{9E50CD05-24A0-75E8-884B-6511D51D0C3B}"/>
              </a:ext>
            </a:extLst>
          </p:cNvPr>
          <p:cNvPicPr>
            <a:picLocks noChangeAspect="1"/>
          </p:cNvPicPr>
          <p:nvPr/>
        </p:nvPicPr>
        <p:blipFill>
          <a:blip r:embed="rId15"/>
          <a:stretch>
            <a:fillRect/>
          </a:stretch>
        </p:blipFill>
        <p:spPr>
          <a:xfrm>
            <a:off x="10414277" y="355859"/>
            <a:ext cx="1067463" cy="369333"/>
          </a:xfrm>
          <a:prstGeom prst="rect">
            <a:avLst/>
          </a:prstGeom>
        </p:spPr>
      </p:pic>
      <p:pic>
        <p:nvPicPr>
          <p:cNvPr id="9" name="Picture Placeholder 12" descr="A blue and white logo&#10;&#10;Description automatically generated with low confidence">
            <a:extLst>
              <a:ext uri="{FF2B5EF4-FFF2-40B4-BE49-F238E27FC236}">
                <a16:creationId xmlns:a16="http://schemas.microsoft.com/office/drawing/2014/main" id="{3852384D-019F-274D-D4B6-25CF8E196FE9}"/>
              </a:ext>
            </a:extLst>
          </p:cNvPr>
          <p:cNvPicPr>
            <a:picLocks noChangeAspect="1"/>
          </p:cNvPicPr>
          <p:nvPr/>
        </p:nvPicPr>
        <p:blipFill rotWithShape="1">
          <a:blip r:embed="rId16"/>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3746396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0015C4-20A6-9B1D-A9CF-756818FBF45F}"/>
              </a:ext>
            </a:extLst>
          </p:cNvPr>
          <p:cNvSpPr txBox="1"/>
          <p:nvPr/>
        </p:nvSpPr>
        <p:spPr>
          <a:xfrm>
            <a:off x="1575189" y="1114191"/>
            <a:ext cx="6096000" cy="369332"/>
          </a:xfrm>
          <a:prstGeom prst="rect">
            <a:avLst/>
          </a:prstGeom>
          <a:noFill/>
        </p:spPr>
        <p:txBody>
          <a:bodyPr wrap="square">
            <a:spAutoFit/>
          </a:bodyPr>
          <a:lstStyle/>
          <a:p>
            <a:r>
              <a:rPr lang="en-GB" dirty="0">
                <a:latin typeface="Gill Sans Nova" panose="020B0602020104020203" pitchFamily="34" charset="0"/>
              </a:rPr>
              <a:t>Evidence &amp; Traction</a:t>
            </a:r>
            <a:endParaRPr lang="en-US" dirty="0">
              <a:latin typeface="Gill Sans Nova" panose="020B0602020104020203" pitchFamily="34" charset="0"/>
            </a:endParaRPr>
          </a:p>
        </p:txBody>
      </p:sp>
      <p:sp>
        <p:nvSpPr>
          <p:cNvPr id="5" name="TextBox 4">
            <a:extLst>
              <a:ext uri="{FF2B5EF4-FFF2-40B4-BE49-F238E27FC236}">
                <a16:creationId xmlns:a16="http://schemas.microsoft.com/office/drawing/2014/main" id="{693C84A5-C628-01F8-9E43-077E8444625A}"/>
              </a:ext>
            </a:extLst>
          </p:cNvPr>
          <p:cNvSpPr txBox="1"/>
          <p:nvPr/>
        </p:nvSpPr>
        <p:spPr>
          <a:xfrm>
            <a:off x="1506339" y="1361834"/>
            <a:ext cx="4001082" cy="369332"/>
          </a:xfrm>
          <a:prstGeom prst="rect">
            <a:avLst/>
          </a:prstGeom>
          <a:noFill/>
        </p:spPr>
        <p:txBody>
          <a:bodyPr wrap="square">
            <a:spAutoFit/>
          </a:bodyPr>
          <a:lstStyle/>
          <a:p>
            <a:pPr marL="0" lvl="0" indent="0" algn="l" rtl="0">
              <a:spcBef>
                <a:spcPts val="1200"/>
              </a:spcBef>
              <a:spcAft>
                <a:spcPts val="0"/>
              </a:spcAft>
              <a:buClr>
                <a:schemeClr val="dk1"/>
              </a:buClr>
              <a:buSzPts val="1100"/>
              <a:buFont typeface="Arial"/>
              <a:buNone/>
            </a:pPr>
            <a:r>
              <a:rPr lang="en-US" sz="1800" i="1" dirty="0">
                <a:solidFill>
                  <a:srgbClr val="666666"/>
                </a:solidFill>
              </a:rPr>
              <a:t> </a:t>
            </a:r>
            <a:r>
              <a:rPr lang="en-US" sz="1400" i="1" dirty="0">
                <a:solidFill>
                  <a:srgbClr val="0032A0"/>
                </a:solidFill>
                <a:latin typeface="Gill Sans Nova" panose="020B0602020104020203" pitchFamily="34" charset="0"/>
              </a:rPr>
              <a:t>Impact data, </a:t>
            </a:r>
            <a:r>
              <a:rPr lang="en-US" sz="1400" i="1" dirty="0" err="1">
                <a:solidFill>
                  <a:srgbClr val="0032A0"/>
                </a:solidFill>
                <a:latin typeface="Gill Sans Nova" panose="020B0602020104020203" pitchFamily="34" charset="0"/>
              </a:rPr>
              <a:t>behavioural</a:t>
            </a:r>
            <a:r>
              <a:rPr lang="en-US" sz="1400" i="1" dirty="0">
                <a:solidFill>
                  <a:srgbClr val="0032A0"/>
                </a:solidFill>
                <a:latin typeface="Gill Sans Nova" panose="020B0602020104020203" pitchFamily="34" charset="0"/>
              </a:rPr>
              <a:t> shifts, system change signals.</a:t>
            </a:r>
          </a:p>
        </p:txBody>
      </p:sp>
      <p:sp>
        <p:nvSpPr>
          <p:cNvPr id="7" name="Rectangle 6">
            <a:extLst>
              <a:ext uri="{FF2B5EF4-FFF2-40B4-BE49-F238E27FC236}">
                <a16:creationId xmlns:a16="http://schemas.microsoft.com/office/drawing/2014/main" id="{E33B956D-E674-48B3-77F4-9DCD9385CA42}"/>
              </a:ext>
            </a:extLst>
          </p:cNvPr>
          <p:cNvSpPr/>
          <p:nvPr/>
        </p:nvSpPr>
        <p:spPr>
          <a:xfrm>
            <a:off x="2209820" y="1872345"/>
            <a:ext cx="2590799" cy="606034"/>
          </a:xfrm>
          <a:custGeom>
            <a:avLst/>
            <a:gdLst>
              <a:gd name="csX0" fmla="*/ 0 w 2590799"/>
              <a:gd name="csY0" fmla="*/ 0 h 606034"/>
              <a:gd name="csX1" fmla="*/ 621792 w 2590799"/>
              <a:gd name="csY1" fmla="*/ 0 h 606034"/>
              <a:gd name="csX2" fmla="*/ 1269492 w 2590799"/>
              <a:gd name="csY2" fmla="*/ 0 h 606034"/>
              <a:gd name="csX3" fmla="*/ 1917191 w 2590799"/>
              <a:gd name="csY3" fmla="*/ 0 h 606034"/>
              <a:gd name="csX4" fmla="*/ 2590799 w 2590799"/>
              <a:gd name="csY4" fmla="*/ 0 h 606034"/>
              <a:gd name="csX5" fmla="*/ 2590799 w 2590799"/>
              <a:gd name="csY5" fmla="*/ 606034 h 606034"/>
              <a:gd name="csX6" fmla="*/ 1943099 w 2590799"/>
              <a:gd name="csY6" fmla="*/ 606034 h 606034"/>
              <a:gd name="csX7" fmla="*/ 1347215 w 2590799"/>
              <a:gd name="csY7" fmla="*/ 606034 h 606034"/>
              <a:gd name="csX8" fmla="*/ 751332 w 2590799"/>
              <a:gd name="csY8" fmla="*/ 606034 h 606034"/>
              <a:gd name="csX9" fmla="*/ 0 w 2590799"/>
              <a:gd name="csY9" fmla="*/ 606034 h 606034"/>
              <a:gd name="csX10" fmla="*/ 0 w 2590799"/>
              <a:gd name="csY10" fmla="*/ 0 h 606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90799" h="606034" fill="none" extrusionOk="0">
                <a:moveTo>
                  <a:pt x="0" y="0"/>
                </a:moveTo>
                <a:cubicBezTo>
                  <a:pt x="264777" y="-10580"/>
                  <a:pt x="345582" y="-22293"/>
                  <a:pt x="621792" y="0"/>
                </a:cubicBezTo>
                <a:cubicBezTo>
                  <a:pt x="898002" y="22293"/>
                  <a:pt x="1063436" y="-6046"/>
                  <a:pt x="1269492" y="0"/>
                </a:cubicBezTo>
                <a:cubicBezTo>
                  <a:pt x="1475548" y="6046"/>
                  <a:pt x="1748644" y="-2829"/>
                  <a:pt x="1917191" y="0"/>
                </a:cubicBezTo>
                <a:cubicBezTo>
                  <a:pt x="2085738" y="2829"/>
                  <a:pt x="2356601" y="27050"/>
                  <a:pt x="2590799" y="0"/>
                </a:cubicBezTo>
                <a:cubicBezTo>
                  <a:pt x="2581229" y="234672"/>
                  <a:pt x="2612698" y="478855"/>
                  <a:pt x="2590799" y="606034"/>
                </a:cubicBezTo>
                <a:cubicBezTo>
                  <a:pt x="2408455" y="621199"/>
                  <a:pt x="2128309" y="595183"/>
                  <a:pt x="1943099" y="606034"/>
                </a:cubicBezTo>
                <a:cubicBezTo>
                  <a:pt x="1757889" y="616885"/>
                  <a:pt x="1546619" y="610320"/>
                  <a:pt x="1347215" y="606034"/>
                </a:cubicBezTo>
                <a:cubicBezTo>
                  <a:pt x="1147811" y="601748"/>
                  <a:pt x="880397" y="578188"/>
                  <a:pt x="751332" y="606034"/>
                </a:cubicBezTo>
                <a:cubicBezTo>
                  <a:pt x="622267" y="633880"/>
                  <a:pt x="153971" y="607311"/>
                  <a:pt x="0" y="606034"/>
                </a:cubicBezTo>
                <a:cubicBezTo>
                  <a:pt x="-14839" y="328387"/>
                  <a:pt x="-12595" y="282579"/>
                  <a:pt x="0" y="0"/>
                </a:cubicBezTo>
                <a:close/>
              </a:path>
              <a:path w="2590799" h="606034" stroke="0" extrusionOk="0">
                <a:moveTo>
                  <a:pt x="0" y="0"/>
                </a:moveTo>
                <a:cubicBezTo>
                  <a:pt x="302847" y="30184"/>
                  <a:pt x="434553" y="-23471"/>
                  <a:pt x="621792" y="0"/>
                </a:cubicBezTo>
                <a:cubicBezTo>
                  <a:pt x="809031" y="23471"/>
                  <a:pt x="937381" y="13914"/>
                  <a:pt x="1191768" y="0"/>
                </a:cubicBezTo>
                <a:cubicBezTo>
                  <a:pt x="1446155" y="-13914"/>
                  <a:pt x="1570909" y="-30704"/>
                  <a:pt x="1891283" y="0"/>
                </a:cubicBezTo>
                <a:cubicBezTo>
                  <a:pt x="2211658" y="30704"/>
                  <a:pt x="2300514" y="22194"/>
                  <a:pt x="2590799" y="0"/>
                </a:cubicBezTo>
                <a:cubicBezTo>
                  <a:pt x="2590790" y="265216"/>
                  <a:pt x="2605358" y="420137"/>
                  <a:pt x="2590799" y="606034"/>
                </a:cubicBezTo>
                <a:cubicBezTo>
                  <a:pt x="2390247" y="616095"/>
                  <a:pt x="2280325" y="610137"/>
                  <a:pt x="1994915" y="606034"/>
                </a:cubicBezTo>
                <a:cubicBezTo>
                  <a:pt x="1709505" y="601931"/>
                  <a:pt x="1602112" y="598246"/>
                  <a:pt x="1399031" y="606034"/>
                </a:cubicBezTo>
                <a:cubicBezTo>
                  <a:pt x="1195950" y="613822"/>
                  <a:pt x="994187" y="611223"/>
                  <a:pt x="699516" y="606034"/>
                </a:cubicBezTo>
                <a:cubicBezTo>
                  <a:pt x="404845" y="600845"/>
                  <a:pt x="213117" y="576057"/>
                  <a:pt x="0" y="606034"/>
                </a:cubicBezTo>
                <a:cubicBezTo>
                  <a:pt x="5324" y="420096"/>
                  <a:pt x="-21571" y="124056"/>
                  <a:pt x="0" y="0"/>
                </a:cubicBezTo>
                <a:close/>
              </a:path>
            </a:pathLst>
          </a:custGeom>
          <a:solidFill>
            <a:srgbClr val="0032A0"/>
          </a:solidFill>
          <a:ln>
            <a:solidFill>
              <a:srgbClr val="0032A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sp>
        <p:nvSpPr>
          <p:cNvPr id="8" name="TextBox 7">
            <a:extLst>
              <a:ext uri="{FF2B5EF4-FFF2-40B4-BE49-F238E27FC236}">
                <a16:creationId xmlns:a16="http://schemas.microsoft.com/office/drawing/2014/main" id="{9E409A3F-EF8F-51DA-E76D-86782B6D2D26}"/>
              </a:ext>
            </a:extLst>
          </p:cNvPr>
          <p:cNvSpPr txBox="1"/>
          <p:nvPr/>
        </p:nvSpPr>
        <p:spPr>
          <a:xfrm>
            <a:off x="2154846" y="1922501"/>
            <a:ext cx="2590799" cy="738664"/>
          </a:xfrm>
          <a:prstGeom prst="rect">
            <a:avLst/>
          </a:prstGeom>
          <a:noFill/>
        </p:spPr>
        <p:txBody>
          <a:bodyPr wrap="square" rtlCol="0">
            <a:spAutoFit/>
          </a:bodyPr>
          <a:lstStyle/>
          <a:p>
            <a:pPr algn="ctr"/>
            <a:r>
              <a:rPr lang="en-US" sz="1400" b="1" dirty="0">
                <a:solidFill>
                  <a:schemeClr val="bg1"/>
                </a:solidFill>
                <a:latin typeface="Gill Sans Nova" panose="020B0602020104020203" pitchFamily="34" charset="0"/>
              </a:rPr>
              <a:t>Impact &amp; Operational Traction</a:t>
            </a:r>
          </a:p>
          <a:p>
            <a:endParaRPr lang="en-US" sz="1400" b="1" dirty="0">
              <a:solidFill>
                <a:srgbClr val="0032A0"/>
              </a:solidFill>
            </a:endParaRPr>
          </a:p>
        </p:txBody>
      </p:sp>
      <p:sp>
        <p:nvSpPr>
          <p:cNvPr id="9" name="Rectangle 8">
            <a:extLst>
              <a:ext uri="{FF2B5EF4-FFF2-40B4-BE49-F238E27FC236}">
                <a16:creationId xmlns:a16="http://schemas.microsoft.com/office/drawing/2014/main" id="{11286AA2-E535-8431-BC3F-421B2D99A2CD}"/>
              </a:ext>
            </a:extLst>
          </p:cNvPr>
          <p:cNvSpPr/>
          <p:nvPr/>
        </p:nvSpPr>
        <p:spPr>
          <a:xfrm>
            <a:off x="2209818" y="3816346"/>
            <a:ext cx="2590799" cy="920783"/>
          </a:xfrm>
          <a:prstGeom prst="rect">
            <a:avLst/>
          </a:prstGeom>
          <a:solidFill>
            <a:srgbClr val="0032A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7,893 </a:t>
            </a:r>
            <a:r>
              <a:rPr lang="en-US" sz="1400" dirty="0">
                <a:latin typeface="Gill Sans Nova" panose="020B0602020104020203" pitchFamily="34" charset="0"/>
              </a:rPr>
              <a:t>solar lanterns repaired and </a:t>
            </a:r>
            <a:r>
              <a:rPr lang="en-US" dirty="0">
                <a:latin typeface="Gill Sans Nova" panose="020B0602020104020203" pitchFamily="34" charset="0"/>
              </a:rPr>
              <a:t>300 </a:t>
            </a:r>
            <a:r>
              <a:rPr lang="en-US" sz="1400" dirty="0">
                <a:latin typeface="Gill Sans Nova" panose="020B0602020104020203" pitchFamily="34" charset="0"/>
              </a:rPr>
              <a:t>battery packs assembled</a:t>
            </a:r>
          </a:p>
        </p:txBody>
      </p:sp>
      <p:sp>
        <p:nvSpPr>
          <p:cNvPr id="11" name="Rectangle 10">
            <a:extLst>
              <a:ext uri="{FF2B5EF4-FFF2-40B4-BE49-F238E27FC236}">
                <a16:creationId xmlns:a16="http://schemas.microsoft.com/office/drawing/2014/main" id="{5D2C6DF2-8920-C11A-C488-BBD406AF373A}"/>
              </a:ext>
            </a:extLst>
          </p:cNvPr>
          <p:cNvSpPr/>
          <p:nvPr/>
        </p:nvSpPr>
        <p:spPr>
          <a:xfrm>
            <a:off x="2209818" y="2608087"/>
            <a:ext cx="2590799" cy="1103570"/>
          </a:xfrm>
          <a:prstGeom prst="rect">
            <a:avLst/>
          </a:prstGeom>
          <a:solidFill>
            <a:srgbClr val="0032A0">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Gill Sans Nova" panose="020B0602020104020203" pitchFamily="34" charset="0"/>
              </a:rPr>
              <a:t>Transitioned to fee-based repair services entirely managed by the community.  </a:t>
            </a:r>
          </a:p>
        </p:txBody>
      </p:sp>
      <p:sp>
        <p:nvSpPr>
          <p:cNvPr id="12" name="Rectangle 11">
            <a:extLst>
              <a:ext uri="{FF2B5EF4-FFF2-40B4-BE49-F238E27FC236}">
                <a16:creationId xmlns:a16="http://schemas.microsoft.com/office/drawing/2014/main" id="{4AD99321-5301-7E71-75E7-81999FDFDDDF}"/>
              </a:ext>
            </a:extLst>
          </p:cNvPr>
          <p:cNvSpPr/>
          <p:nvPr/>
        </p:nvSpPr>
        <p:spPr>
          <a:xfrm>
            <a:off x="5050992" y="1872345"/>
            <a:ext cx="2590799" cy="606034"/>
          </a:xfrm>
          <a:custGeom>
            <a:avLst/>
            <a:gdLst>
              <a:gd name="csX0" fmla="*/ 0 w 2590799"/>
              <a:gd name="csY0" fmla="*/ 0 h 606034"/>
              <a:gd name="csX1" fmla="*/ 621792 w 2590799"/>
              <a:gd name="csY1" fmla="*/ 0 h 606034"/>
              <a:gd name="csX2" fmla="*/ 1269492 w 2590799"/>
              <a:gd name="csY2" fmla="*/ 0 h 606034"/>
              <a:gd name="csX3" fmla="*/ 1917191 w 2590799"/>
              <a:gd name="csY3" fmla="*/ 0 h 606034"/>
              <a:gd name="csX4" fmla="*/ 2590799 w 2590799"/>
              <a:gd name="csY4" fmla="*/ 0 h 606034"/>
              <a:gd name="csX5" fmla="*/ 2590799 w 2590799"/>
              <a:gd name="csY5" fmla="*/ 606034 h 606034"/>
              <a:gd name="csX6" fmla="*/ 1943099 w 2590799"/>
              <a:gd name="csY6" fmla="*/ 606034 h 606034"/>
              <a:gd name="csX7" fmla="*/ 1347215 w 2590799"/>
              <a:gd name="csY7" fmla="*/ 606034 h 606034"/>
              <a:gd name="csX8" fmla="*/ 751332 w 2590799"/>
              <a:gd name="csY8" fmla="*/ 606034 h 606034"/>
              <a:gd name="csX9" fmla="*/ 0 w 2590799"/>
              <a:gd name="csY9" fmla="*/ 606034 h 606034"/>
              <a:gd name="csX10" fmla="*/ 0 w 2590799"/>
              <a:gd name="csY10" fmla="*/ 0 h 606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90799" h="606034" fill="none" extrusionOk="0">
                <a:moveTo>
                  <a:pt x="0" y="0"/>
                </a:moveTo>
                <a:cubicBezTo>
                  <a:pt x="264777" y="-10580"/>
                  <a:pt x="345582" y="-22293"/>
                  <a:pt x="621792" y="0"/>
                </a:cubicBezTo>
                <a:cubicBezTo>
                  <a:pt x="898002" y="22293"/>
                  <a:pt x="1063436" y="-6046"/>
                  <a:pt x="1269492" y="0"/>
                </a:cubicBezTo>
                <a:cubicBezTo>
                  <a:pt x="1475548" y="6046"/>
                  <a:pt x="1748644" y="-2829"/>
                  <a:pt x="1917191" y="0"/>
                </a:cubicBezTo>
                <a:cubicBezTo>
                  <a:pt x="2085738" y="2829"/>
                  <a:pt x="2356601" y="27050"/>
                  <a:pt x="2590799" y="0"/>
                </a:cubicBezTo>
                <a:cubicBezTo>
                  <a:pt x="2581229" y="234672"/>
                  <a:pt x="2612698" y="478855"/>
                  <a:pt x="2590799" y="606034"/>
                </a:cubicBezTo>
                <a:cubicBezTo>
                  <a:pt x="2408455" y="621199"/>
                  <a:pt x="2128309" y="595183"/>
                  <a:pt x="1943099" y="606034"/>
                </a:cubicBezTo>
                <a:cubicBezTo>
                  <a:pt x="1757889" y="616885"/>
                  <a:pt x="1546619" y="610320"/>
                  <a:pt x="1347215" y="606034"/>
                </a:cubicBezTo>
                <a:cubicBezTo>
                  <a:pt x="1147811" y="601748"/>
                  <a:pt x="880397" y="578188"/>
                  <a:pt x="751332" y="606034"/>
                </a:cubicBezTo>
                <a:cubicBezTo>
                  <a:pt x="622267" y="633880"/>
                  <a:pt x="153971" y="607311"/>
                  <a:pt x="0" y="606034"/>
                </a:cubicBezTo>
                <a:cubicBezTo>
                  <a:pt x="-14839" y="328387"/>
                  <a:pt x="-12595" y="282579"/>
                  <a:pt x="0" y="0"/>
                </a:cubicBezTo>
                <a:close/>
              </a:path>
              <a:path w="2590799" h="606034" stroke="0" extrusionOk="0">
                <a:moveTo>
                  <a:pt x="0" y="0"/>
                </a:moveTo>
                <a:cubicBezTo>
                  <a:pt x="302847" y="30184"/>
                  <a:pt x="434553" y="-23471"/>
                  <a:pt x="621792" y="0"/>
                </a:cubicBezTo>
                <a:cubicBezTo>
                  <a:pt x="809031" y="23471"/>
                  <a:pt x="937381" y="13914"/>
                  <a:pt x="1191768" y="0"/>
                </a:cubicBezTo>
                <a:cubicBezTo>
                  <a:pt x="1446155" y="-13914"/>
                  <a:pt x="1570909" y="-30704"/>
                  <a:pt x="1891283" y="0"/>
                </a:cubicBezTo>
                <a:cubicBezTo>
                  <a:pt x="2211658" y="30704"/>
                  <a:pt x="2300514" y="22194"/>
                  <a:pt x="2590799" y="0"/>
                </a:cubicBezTo>
                <a:cubicBezTo>
                  <a:pt x="2590790" y="265216"/>
                  <a:pt x="2605358" y="420137"/>
                  <a:pt x="2590799" y="606034"/>
                </a:cubicBezTo>
                <a:cubicBezTo>
                  <a:pt x="2390247" y="616095"/>
                  <a:pt x="2280325" y="610137"/>
                  <a:pt x="1994915" y="606034"/>
                </a:cubicBezTo>
                <a:cubicBezTo>
                  <a:pt x="1709505" y="601931"/>
                  <a:pt x="1602112" y="598246"/>
                  <a:pt x="1399031" y="606034"/>
                </a:cubicBezTo>
                <a:cubicBezTo>
                  <a:pt x="1195950" y="613822"/>
                  <a:pt x="994187" y="611223"/>
                  <a:pt x="699516" y="606034"/>
                </a:cubicBezTo>
                <a:cubicBezTo>
                  <a:pt x="404845" y="600845"/>
                  <a:pt x="213117" y="576057"/>
                  <a:pt x="0" y="606034"/>
                </a:cubicBezTo>
                <a:cubicBezTo>
                  <a:pt x="5324" y="420096"/>
                  <a:pt x="-21571" y="124056"/>
                  <a:pt x="0" y="0"/>
                </a:cubicBezTo>
                <a:close/>
              </a:path>
            </a:pathLst>
          </a:custGeom>
          <a:solidFill>
            <a:srgbClr val="16743A"/>
          </a:solidFill>
          <a:ln>
            <a:solidFill>
              <a:srgbClr val="0032A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sp>
        <p:nvSpPr>
          <p:cNvPr id="13" name="TextBox 12">
            <a:extLst>
              <a:ext uri="{FF2B5EF4-FFF2-40B4-BE49-F238E27FC236}">
                <a16:creationId xmlns:a16="http://schemas.microsoft.com/office/drawing/2014/main" id="{B4D777F3-83BA-5496-28D4-946A8F17F1F6}"/>
              </a:ext>
            </a:extLst>
          </p:cNvPr>
          <p:cNvSpPr txBox="1"/>
          <p:nvPr/>
        </p:nvSpPr>
        <p:spPr>
          <a:xfrm>
            <a:off x="5105965" y="1955159"/>
            <a:ext cx="2231026" cy="523220"/>
          </a:xfrm>
          <a:prstGeom prst="rect">
            <a:avLst/>
          </a:prstGeom>
          <a:noFill/>
        </p:spPr>
        <p:txBody>
          <a:bodyPr wrap="square" rtlCol="0">
            <a:spAutoFit/>
          </a:bodyPr>
          <a:lstStyle/>
          <a:p>
            <a:pPr algn="ctr"/>
            <a:r>
              <a:rPr lang="en-US" sz="1400" b="1" dirty="0">
                <a:solidFill>
                  <a:schemeClr val="bg1"/>
                </a:solidFill>
                <a:latin typeface="Gill Sans Nova" panose="020B0602020104020203" pitchFamily="34" charset="0"/>
              </a:rPr>
              <a:t>Behavioral Shifts &amp; Adoption</a:t>
            </a:r>
            <a:endParaRPr lang="en-US" sz="1400" b="1" dirty="0">
              <a:solidFill>
                <a:srgbClr val="0032A0"/>
              </a:solidFill>
            </a:endParaRPr>
          </a:p>
        </p:txBody>
      </p:sp>
      <p:sp>
        <p:nvSpPr>
          <p:cNvPr id="14" name="AutoShape 2">
            <a:extLst>
              <a:ext uri="{FF2B5EF4-FFF2-40B4-BE49-F238E27FC236}">
                <a16:creationId xmlns:a16="http://schemas.microsoft.com/office/drawing/2014/main" id="{06E396F4-A420-46F8-9E11-9DAC96D954EF}"/>
              </a:ext>
            </a:extLst>
          </p:cNvPr>
          <p:cNvSpPr>
            <a:spLocks noChangeAspect="1" noChangeArrowheads="1"/>
          </p:cNvSpPr>
          <p:nvPr/>
        </p:nvSpPr>
        <p:spPr bwMode="auto">
          <a:xfrm>
            <a:off x="6879790" y="394063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AutoShape 4">
            <a:extLst>
              <a:ext uri="{FF2B5EF4-FFF2-40B4-BE49-F238E27FC236}">
                <a16:creationId xmlns:a16="http://schemas.microsoft.com/office/drawing/2014/main" id="{F16114BA-E72E-186C-C6C6-AFA6F25B428F}"/>
              </a:ext>
            </a:extLst>
          </p:cNvPr>
          <p:cNvSpPr>
            <a:spLocks noChangeAspect="1" noChangeArrowheads="1"/>
          </p:cNvSpPr>
          <p:nvPr/>
        </p:nvSpPr>
        <p:spPr bwMode="auto">
          <a:xfrm>
            <a:off x="7032190" y="409303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a:extLst>
              <a:ext uri="{FF2B5EF4-FFF2-40B4-BE49-F238E27FC236}">
                <a16:creationId xmlns:a16="http://schemas.microsoft.com/office/drawing/2014/main" id="{C2982BF3-57C7-B06F-3ADF-465F0088AE4A}"/>
              </a:ext>
            </a:extLst>
          </p:cNvPr>
          <p:cNvSpPr/>
          <p:nvPr/>
        </p:nvSpPr>
        <p:spPr>
          <a:xfrm>
            <a:off x="5050992" y="2627863"/>
            <a:ext cx="2590799" cy="996161"/>
          </a:xfrm>
          <a:prstGeom prst="rect">
            <a:avLst/>
          </a:prstGeom>
          <a:solidFill>
            <a:srgbClr val="16743A">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Reduced dumping/burning; increased repair and formal disposal.</a:t>
            </a:r>
            <a:endParaRPr lang="en-US" sz="1400" dirty="0">
              <a:solidFill>
                <a:schemeClr val="bg1"/>
              </a:solidFill>
              <a:latin typeface="Gill Sans Nova" panose="020B0602020104020203" pitchFamily="34" charset="0"/>
            </a:endParaRPr>
          </a:p>
        </p:txBody>
      </p:sp>
      <p:sp>
        <p:nvSpPr>
          <p:cNvPr id="18" name="Rectangle 17">
            <a:extLst>
              <a:ext uri="{FF2B5EF4-FFF2-40B4-BE49-F238E27FC236}">
                <a16:creationId xmlns:a16="http://schemas.microsoft.com/office/drawing/2014/main" id="{B5704304-20A9-E02E-664E-73FABA726957}"/>
              </a:ext>
            </a:extLst>
          </p:cNvPr>
          <p:cNvSpPr/>
          <p:nvPr/>
        </p:nvSpPr>
        <p:spPr>
          <a:xfrm>
            <a:off x="5050990" y="4768866"/>
            <a:ext cx="2590799" cy="1018755"/>
          </a:xfrm>
          <a:prstGeom prst="rect">
            <a:avLst/>
          </a:prstGeom>
          <a:solidFill>
            <a:srgbClr val="16743A">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Manufacturer design improvements driven by field feedback.</a:t>
            </a:r>
            <a:endParaRPr lang="en-US" sz="1400" dirty="0">
              <a:latin typeface="Gill Sans Nova" panose="020B0602020104020203" pitchFamily="34" charset="0"/>
            </a:endParaRPr>
          </a:p>
        </p:txBody>
      </p:sp>
      <p:sp>
        <p:nvSpPr>
          <p:cNvPr id="19" name="Rectangle 18">
            <a:extLst>
              <a:ext uri="{FF2B5EF4-FFF2-40B4-BE49-F238E27FC236}">
                <a16:creationId xmlns:a16="http://schemas.microsoft.com/office/drawing/2014/main" id="{E6F0565B-8C0C-CCD8-6C5A-C8D78C42BD20}"/>
              </a:ext>
            </a:extLst>
          </p:cNvPr>
          <p:cNvSpPr/>
          <p:nvPr/>
        </p:nvSpPr>
        <p:spPr>
          <a:xfrm>
            <a:off x="5050990" y="3782327"/>
            <a:ext cx="2590799" cy="773807"/>
          </a:xfrm>
          <a:prstGeom prst="rect">
            <a:avLst/>
          </a:prstGeom>
          <a:solidFill>
            <a:srgbClr val="16743A">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Increased women’s participation; </a:t>
            </a:r>
            <a:r>
              <a:rPr lang="en-US" b="1" dirty="0"/>
              <a:t>59% </a:t>
            </a:r>
            <a:r>
              <a:rPr lang="en-US" sz="1400" dirty="0"/>
              <a:t>of service users female.</a:t>
            </a:r>
            <a:endParaRPr lang="en-US" sz="1400" dirty="0">
              <a:solidFill>
                <a:schemeClr val="bg1"/>
              </a:solidFill>
              <a:latin typeface="Gill Sans Nova" panose="020B0602020104020203" pitchFamily="34" charset="0"/>
            </a:endParaRPr>
          </a:p>
        </p:txBody>
      </p:sp>
      <p:sp>
        <p:nvSpPr>
          <p:cNvPr id="20" name="Rectangle 19">
            <a:extLst>
              <a:ext uri="{FF2B5EF4-FFF2-40B4-BE49-F238E27FC236}">
                <a16:creationId xmlns:a16="http://schemas.microsoft.com/office/drawing/2014/main" id="{D47B53EC-4C26-F6DF-4B6D-58D513ED3C45}"/>
              </a:ext>
            </a:extLst>
          </p:cNvPr>
          <p:cNvSpPr/>
          <p:nvPr/>
        </p:nvSpPr>
        <p:spPr>
          <a:xfrm>
            <a:off x="2209818" y="4866838"/>
            <a:ext cx="2590799" cy="920783"/>
          </a:xfrm>
          <a:prstGeom prst="rect">
            <a:avLst/>
          </a:prstGeom>
          <a:solidFill>
            <a:srgbClr val="0032A0">
              <a:alpha val="75000"/>
            </a:srgbClr>
          </a:solidFill>
          <a:ln>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Generated </a:t>
            </a:r>
            <a:r>
              <a:rPr lang="en-US" b="1" dirty="0">
                <a:latin typeface="Gill Sans Nova" panose="020B0602020104020203" pitchFamily="34" charset="0"/>
              </a:rPr>
              <a:t>$1,996</a:t>
            </a:r>
            <a:r>
              <a:rPr lang="en-US" sz="1400" dirty="0">
                <a:latin typeface="Gill Sans Nova" panose="020B0602020104020203" pitchFamily="34" charset="0"/>
              </a:rPr>
              <a:t>; projected </a:t>
            </a:r>
            <a:r>
              <a:rPr lang="en-US" b="1" dirty="0">
                <a:latin typeface="Gill Sans Nova" panose="020B0602020104020203" pitchFamily="34" charset="0"/>
              </a:rPr>
              <a:t>$12,968 </a:t>
            </a:r>
            <a:r>
              <a:rPr lang="en-US" sz="1400" dirty="0">
                <a:latin typeface="Gill Sans Nova" panose="020B0602020104020203" pitchFamily="34" charset="0"/>
              </a:rPr>
              <a:t>after certification.</a:t>
            </a:r>
            <a:endParaRPr lang="en-US" sz="1400" dirty="0">
              <a:solidFill>
                <a:schemeClr val="bg1"/>
              </a:solidFill>
              <a:latin typeface="Gill Sans Nova" panose="020B0602020104020203" pitchFamily="34" charset="0"/>
            </a:endParaRPr>
          </a:p>
        </p:txBody>
      </p:sp>
      <p:sp>
        <p:nvSpPr>
          <p:cNvPr id="21" name="Rectangle 20">
            <a:extLst>
              <a:ext uri="{FF2B5EF4-FFF2-40B4-BE49-F238E27FC236}">
                <a16:creationId xmlns:a16="http://schemas.microsoft.com/office/drawing/2014/main" id="{566273E6-3CDC-C586-69FE-BFF007C12CDE}"/>
              </a:ext>
            </a:extLst>
          </p:cNvPr>
          <p:cNvSpPr/>
          <p:nvPr/>
        </p:nvSpPr>
        <p:spPr>
          <a:xfrm>
            <a:off x="7859504" y="1872345"/>
            <a:ext cx="2590799" cy="606034"/>
          </a:xfrm>
          <a:custGeom>
            <a:avLst/>
            <a:gdLst>
              <a:gd name="csX0" fmla="*/ 0 w 2590799"/>
              <a:gd name="csY0" fmla="*/ 0 h 606034"/>
              <a:gd name="csX1" fmla="*/ 621792 w 2590799"/>
              <a:gd name="csY1" fmla="*/ 0 h 606034"/>
              <a:gd name="csX2" fmla="*/ 1269492 w 2590799"/>
              <a:gd name="csY2" fmla="*/ 0 h 606034"/>
              <a:gd name="csX3" fmla="*/ 1917191 w 2590799"/>
              <a:gd name="csY3" fmla="*/ 0 h 606034"/>
              <a:gd name="csX4" fmla="*/ 2590799 w 2590799"/>
              <a:gd name="csY4" fmla="*/ 0 h 606034"/>
              <a:gd name="csX5" fmla="*/ 2590799 w 2590799"/>
              <a:gd name="csY5" fmla="*/ 606034 h 606034"/>
              <a:gd name="csX6" fmla="*/ 1943099 w 2590799"/>
              <a:gd name="csY6" fmla="*/ 606034 h 606034"/>
              <a:gd name="csX7" fmla="*/ 1347215 w 2590799"/>
              <a:gd name="csY7" fmla="*/ 606034 h 606034"/>
              <a:gd name="csX8" fmla="*/ 751332 w 2590799"/>
              <a:gd name="csY8" fmla="*/ 606034 h 606034"/>
              <a:gd name="csX9" fmla="*/ 0 w 2590799"/>
              <a:gd name="csY9" fmla="*/ 606034 h 606034"/>
              <a:gd name="csX10" fmla="*/ 0 w 2590799"/>
              <a:gd name="csY10" fmla="*/ 0 h 6060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590799" h="606034" fill="none" extrusionOk="0">
                <a:moveTo>
                  <a:pt x="0" y="0"/>
                </a:moveTo>
                <a:cubicBezTo>
                  <a:pt x="264777" y="-10580"/>
                  <a:pt x="345582" y="-22293"/>
                  <a:pt x="621792" y="0"/>
                </a:cubicBezTo>
                <a:cubicBezTo>
                  <a:pt x="898002" y="22293"/>
                  <a:pt x="1063436" y="-6046"/>
                  <a:pt x="1269492" y="0"/>
                </a:cubicBezTo>
                <a:cubicBezTo>
                  <a:pt x="1475548" y="6046"/>
                  <a:pt x="1748644" y="-2829"/>
                  <a:pt x="1917191" y="0"/>
                </a:cubicBezTo>
                <a:cubicBezTo>
                  <a:pt x="2085738" y="2829"/>
                  <a:pt x="2356601" y="27050"/>
                  <a:pt x="2590799" y="0"/>
                </a:cubicBezTo>
                <a:cubicBezTo>
                  <a:pt x="2581229" y="234672"/>
                  <a:pt x="2612698" y="478855"/>
                  <a:pt x="2590799" y="606034"/>
                </a:cubicBezTo>
                <a:cubicBezTo>
                  <a:pt x="2408455" y="621199"/>
                  <a:pt x="2128309" y="595183"/>
                  <a:pt x="1943099" y="606034"/>
                </a:cubicBezTo>
                <a:cubicBezTo>
                  <a:pt x="1757889" y="616885"/>
                  <a:pt x="1546619" y="610320"/>
                  <a:pt x="1347215" y="606034"/>
                </a:cubicBezTo>
                <a:cubicBezTo>
                  <a:pt x="1147811" y="601748"/>
                  <a:pt x="880397" y="578188"/>
                  <a:pt x="751332" y="606034"/>
                </a:cubicBezTo>
                <a:cubicBezTo>
                  <a:pt x="622267" y="633880"/>
                  <a:pt x="153971" y="607311"/>
                  <a:pt x="0" y="606034"/>
                </a:cubicBezTo>
                <a:cubicBezTo>
                  <a:pt x="-14839" y="328387"/>
                  <a:pt x="-12595" y="282579"/>
                  <a:pt x="0" y="0"/>
                </a:cubicBezTo>
                <a:close/>
              </a:path>
              <a:path w="2590799" h="606034" stroke="0" extrusionOk="0">
                <a:moveTo>
                  <a:pt x="0" y="0"/>
                </a:moveTo>
                <a:cubicBezTo>
                  <a:pt x="302847" y="30184"/>
                  <a:pt x="434553" y="-23471"/>
                  <a:pt x="621792" y="0"/>
                </a:cubicBezTo>
                <a:cubicBezTo>
                  <a:pt x="809031" y="23471"/>
                  <a:pt x="937381" y="13914"/>
                  <a:pt x="1191768" y="0"/>
                </a:cubicBezTo>
                <a:cubicBezTo>
                  <a:pt x="1446155" y="-13914"/>
                  <a:pt x="1570909" y="-30704"/>
                  <a:pt x="1891283" y="0"/>
                </a:cubicBezTo>
                <a:cubicBezTo>
                  <a:pt x="2211658" y="30704"/>
                  <a:pt x="2300514" y="22194"/>
                  <a:pt x="2590799" y="0"/>
                </a:cubicBezTo>
                <a:cubicBezTo>
                  <a:pt x="2590790" y="265216"/>
                  <a:pt x="2605358" y="420137"/>
                  <a:pt x="2590799" y="606034"/>
                </a:cubicBezTo>
                <a:cubicBezTo>
                  <a:pt x="2390247" y="616095"/>
                  <a:pt x="2280325" y="610137"/>
                  <a:pt x="1994915" y="606034"/>
                </a:cubicBezTo>
                <a:cubicBezTo>
                  <a:pt x="1709505" y="601931"/>
                  <a:pt x="1602112" y="598246"/>
                  <a:pt x="1399031" y="606034"/>
                </a:cubicBezTo>
                <a:cubicBezTo>
                  <a:pt x="1195950" y="613822"/>
                  <a:pt x="994187" y="611223"/>
                  <a:pt x="699516" y="606034"/>
                </a:cubicBezTo>
                <a:cubicBezTo>
                  <a:pt x="404845" y="600845"/>
                  <a:pt x="213117" y="576057"/>
                  <a:pt x="0" y="606034"/>
                </a:cubicBezTo>
                <a:cubicBezTo>
                  <a:pt x="5324" y="420096"/>
                  <a:pt x="-21571" y="124056"/>
                  <a:pt x="0" y="0"/>
                </a:cubicBezTo>
                <a:close/>
              </a:path>
            </a:pathLst>
          </a:custGeom>
          <a:solidFill>
            <a:srgbClr val="CC6600"/>
          </a:solidFill>
          <a:ln w="9525">
            <a:solidFill>
              <a:srgbClr val="000000">
                <a:alpha val="89000"/>
              </a:srgbClr>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32A0"/>
              </a:solidFill>
            </a:endParaRPr>
          </a:p>
        </p:txBody>
      </p:sp>
      <p:sp>
        <p:nvSpPr>
          <p:cNvPr id="22" name="TextBox 21">
            <a:extLst>
              <a:ext uri="{FF2B5EF4-FFF2-40B4-BE49-F238E27FC236}">
                <a16:creationId xmlns:a16="http://schemas.microsoft.com/office/drawing/2014/main" id="{FA74F7C6-CE5C-FF01-4E65-6F743C4A35DF}"/>
              </a:ext>
            </a:extLst>
          </p:cNvPr>
          <p:cNvSpPr txBox="1"/>
          <p:nvPr/>
        </p:nvSpPr>
        <p:spPr>
          <a:xfrm>
            <a:off x="7804531" y="1922501"/>
            <a:ext cx="2590798" cy="523220"/>
          </a:xfrm>
          <a:prstGeom prst="rect">
            <a:avLst/>
          </a:prstGeom>
          <a:noFill/>
        </p:spPr>
        <p:txBody>
          <a:bodyPr wrap="square" rtlCol="0">
            <a:spAutoFit/>
          </a:bodyPr>
          <a:lstStyle/>
          <a:p>
            <a:pPr algn="ctr"/>
            <a:r>
              <a:rPr lang="en-US" sz="1400" b="1" dirty="0">
                <a:solidFill>
                  <a:schemeClr val="bg1"/>
                </a:solidFill>
                <a:latin typeface="Gill Sans Nova" panose="020B0602020104020203" pitchFamily="34" charset="0"/>
              </a:rPr>
              <a:t>Systemic Change &amp; Formalization </a:t>
            </a:r>
            <a:endParaRPr lang="en-US" sz="1400" b="1" dirty="0">
              <a:solidFill>
                <a:srgbClr val="0032A0"/>
              </a:solidFill>
            </a:endParaRPr>
          </a:p>
        </p:txBody>
      </p:sp>
      <p:sp>
        <p:nvSpPr>
          <p:cNvPr id="23" name="Rectangle 22">
            <a:extLst>
              <a:ext uri="{FF2B5EF4-FFF2-40B4-BE49-F238E27FC236}">
                <a16:creationId xmlns:a16="http://schemas.microsoft.com/office/drawing/2014/main" id="{B41C3A3D-763F-1BF9-8F73-8F8567979D8D}"/>
              </a:ext>
            </a:extLst>
          </p:cNvPr>
          <p:cNvSpPr/>
          <p:nvPr/>
        </p:nvSpPr>
        <p:spPr>
          <a:xfrm>
            <a:off x="7859502" y="3816346"/>
            <a:ext cx="2590799" cy="920783"/>
          </a:xfrm>
          <a:prstGeom prst="rect">
            <a:avLst/>
          </a:prstGeom>
          <a:solidFill>
            <a:srgbClr val="CC660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Unified refugee and host governance structure.</a:t>
            </a:r>
          </a:p>
        </p:txBody>
      </p:sp>
      <p:sp>
        <p:nvSpPr>
          <p:cNvPr id="24" name="Rectangle 23">
            <a:extLst>
              <a:ext uri="{FF2B5EF4-FFF2-40B4-BE49-F238E27FC236}">
                <a16:creationId xmlns:a16="http://schemas.microsoft.com/office/drawing/2014/main" id="{56FAAE6A-5497-6D13-DFE4-3CF02B712AD2}"/>
              </a:ext>
            </a:extLst>
          </p:cNvPr>
          <p:cNvSpPr/>
          <p:nvPr/>
        </p:nvSpPr>
        <p:spPr>
          <a:xfrm>
            <a:off x="7859502" y="2608087"/>
            <a:ext cx="2590799" cy="1103570"/>
          </a:xfrm>
          <a:prstGeom prst="rect">
            <a:avLst/>
          </a:prstGeom>
          <a:solidFill>
            <a:srgbClr val="CC6600">
              <a:alpha val="8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Gill Sans Nova" panose="020B0602020104020203" pitchFamily="34" charset="0"/>
              </a:rPr>
              <a:t>Legally registered, community-owned enterprise (30 members).</a:t>
            </a:r>
          </a:p>
        </p:txBody>
      </p:sp>
      <p:sp>
        <p:nvSpPr>
          <p:cNvPr id="25" name="Rectangle 24">
            <a:extLst>
              <a:ext uri="{FF2B5EF4-FFF2-40B4-BE49-F238E27FC236}">
                <a16:creationId xmlns:a16="http://schemas.microsoft.com/office/drawing/2014/main" id="{435A6E24-CBD8-7C63-F91B-4ABE7904CE0A}"/>
              </a:ext>
            </a:extLst>
          </p:cNvPr>
          <p:cNvSpPr/>
          <p:nvPr/>
        </p:nvSpPr>
        <p:spPr>
          <a:xfrm>
            <a:off x="7859502" y="4866838"/>
            <a:ext cx="2590799" cy="920783"/>
          </a:xfrm>
          <a:prstGeom prst="rect">
            <a:avLst/>
          </a:prstGeom>
          <a:solidFill>
            <a:srgbClr val="CC6600">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Integrated informal actors into regulated structure.</a:t>
            </a:r>
            <a:endParaRPr lang="en-US" sz="1400" dirty="0">
              <a:solidFill>
                <a:schemeClr val="bg1"/>
              </a:solidFill>
              <a:latin typeface="Gill Sans Nova" panose="020B0602020104020203" pitchFamily="34" charset="0"/>
            </a:endParaRPr>
          </a:p>
        </p:txBody>
      </p:sp>
      <p:pic>
        <p:nvPicPr>
          <p:cNvPr id="26" name="Picture 25" descr="A picture containing text, clipart&#10;&#10;Description automatically generated">
            <a:extLst>
              <a:ext uri="{FF2B5EF4-FFF2-40B4-BE49-F238E27FC236}">
                <a16:creationId xmlns:a16="http://schemas.microsoft.com/office/drawing/2014/main" id="{9D6B4DB5-5BE9-1CEB-8BCC-B7861C8C1C54}"/>
              </a:ext>
            </a:extLst>
          </p:cNvPr>
          <p:cNvPicPr>
            <a:picLocks noChangeAspect="1"/>
          </p:cNvPicPr>
          <p:nvPr/>
        </p:nvPicPr>
        <p:blipFill>
          <a:blip r:embed="rId2"/>
          <a:stretch>
            <a:fillRect/>
          </a:stretch>
        </p:blipFill>
        <p:spPr>
          <a:xfrm>
            <a:off x="10414277" y="355859"/>
            <a:ext cx="1067463" cy="369333"/>
          </a:xfrm>
          <a:prstGeom prst="rect">
            <a:avLst/>
          </a:prstGeom>
        </p:spPr>
      </p:pic>
      <p:pic>
        <p:nvPicPr>
          <p:cNvPr id="27" name="Picture Placeholder 12" descr="A blue and white logo&#10;&#10;Description automatically generated with low confidence">
            <a:extLst>
              <a:ext uri="{FF2B5EF4-FFF2-40B4-BE49-F238E27FC236}">
                <a16:creationId xmlns:a16="http://schemas.microsoft.com/office/drawing/2014/main" id="{C0E961C6-0D07-70EE-E8E6-0B14B3964B80}"/>
              </a:ext>
            </a:extLst>
          </p:cNvPr>
          <p:cNvPicPr>
            <a:picLocks noChangeAspect="1"/>
          </p:cNvPicPr>
          <p:nvPr/>
        </p:nvPicPr>
        <p:blipFill rotWithShape="1">
          <a:blip r:embed="rId3"/>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993569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242210-83DE-521D-CC46-CE83FD0CF7B7}"/>
              </a:ext>
            </a:extLst>
          </p:cNvPr>
          <p:cNvSpPr>
            <a:spLocks noGrp="1"/>
          </p:cNvSpPr>
          <p:nvPr>
            <p:ph type="body" sz="quarter" idx="10"/>
          </p:nvPr>
        </p:nvSpPr>
        <p:spPr>
          <a:xfrm>
            <a:off x="7382147" y="2520169"/>
            <a:ext cx="3632579" cy="714375"/>
          </a:xfrm>
        </p:spPr>
        <p:txBody>
          <a:bodyPr vert="horz" lIns="91440" tIns="45720" rIns="91440" bIns="45720" rtlCol="0" anchor="t">
            <a:noAutofit/>
          </a:bodyPr>
          <a:lstStyle/>
          <a:p>
            <a:pPr algn="ctr"/>
            <a:r>
              <a:rPr lang="en-US" sz="1600" b="1" dirty="0">
                <a:solidFill>
                  <a:srgbClr val="0032A0"/>
                </a:solidFill>
                <a:latin typeface="Gill Sans Nova" panose="020B0602020104020203" pitchFamily="34" charset="0"/>
              </a:rPr>
              <a:t>Emerging Insight</a:t>
            </a:r>
            <a:br>
              <a:rPr lang="en-US" sz="1800" dirty="0">
                <a:solidFill>
                  <a:srgbClr val="0032A0"/>
                </a:solidFill>
                <a:latin typeface="Gill Sans Nova" panose="020B0602020104020203" pitchFamily="34" charset="0"/>
              </a:rPr>
            </a:br>
            <a:r>
              <a:rPr lang="en-US" sz="1400" i="1" dirty="0">
                <a:solidFill>
                  <a:srgbClr val="0032A0"/>
                </a:solidFill>
                <a:latin typeface="Gill Sans Nova" panose="020B0602020104020203" pitchFamily="34" charset="0"/>
              </a:rPr>
              <a:t>Governance must be bottom-up to be durable.</a:t>
            </a:r>
          </a:p>
          <a:p>
            <a:pPr marL="10795" algn="ctr"/>
            <a:endParaRPr lang="en-US" sz="3200" b="1" dirty="0">
              <a:solidFill>
                <a:srgbClr val="0070C0"/>
              </a:solidFill>
            </a:endParaRPr>
          </a:p>
        </p:txBody>
      </p:sp>
      <p:sp>
        <p:nvSpPr>
          <p:cNvPr id="3" name="Rectangle: Rounded Corners 2">
            <a:extLst>
              <a:ext uri="{FF2B5EF4-FFF2-40B4-BE49-F238E27FC236}">
                <a16:creationId xmlns:a16="http://schemas.microsoft.com/office/drawing/2014/main" id="{C3054A53-4959-B5C1-58D3-F1CF644F2848}"/>
              </a:ext>
            </a:extLst>
          </p:cNvPr>
          <p:cNvSpPr/>
          <p:nvPr/>
        </p:nvSpPr>
        <p:spPr>
          <a:xfrm>
            <a:off x="6950537" y="4768202"/>
            <a:ext cx="4561116" cy="1815882"/>
          </a:xfrm>
          <a:prstGeom prst="roundRect">
            <a:avLst/>
          </a:prstGeom>
          <a:solidFill>
            <a:srgbClr val="16743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0D56CB7-FFD1-630E-5686-2FC50AA8C9BD}"/>
              </a:ext>
            </a:extLst>
          </p:cNvPr>
          <p:cNvSpPr txBox="1"/>
          <p:nvPr/>
        </p:nvSpPr>
        <p:spPr>
          <a:xfrm>
            <a:off x="6950537" y="4969074"/>
            <a:ext cx="4561116" cy="1815882"/>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Community ownership </a:t>
            </a:r>
          </a:p>
          <a:p>
            <a:pPr algn="ctr"/>
            <a:r>
              <a:rPr lang="en-US" sz="1400" dirty="0">
                <a:solidFill>
                  <a:schemeClr val="bg1"/>
                </a:solidFill>
                <a:latin typeface="Gill Sans Nova" panose="020B0602020104020203" pitchFamily="34" charset="0"/>
              </a:rPr>
              <a:t>Structured governance</a:t>
            </a:r>
          </a:p>
          <a:p>
            <a:pPr algn="ctr"/>
            <a:r>
              <a:rPr lang="en-US" sz="1400" dirty="0">
                <a:solidFill>
                  <a:schemeClr val="bg1"/>
                </a:solidFill>
                <a:latin typeface="Gill Sans Nova" panose="020B0602020104020203" pitchFamily="34" charset="0"/>
              </a:rPr>
              <a:t>Business modelling</a:t>
            </a:r>
          </a:p>
          <a:p>
            <a:pPr algn="ctr"/>
            <a:r>
              <a:rPr lang="en-US" sz="1400" dirty="0">
                <a:solidFill>
                  <a:schemeClr val="bg1"/>
                </a:solidFill>
                <a:latin typeface="Gill Sans Nova" panose="020B0602020104020203" pitchFamily="34" charset="0"/>
              </a:rPr>
              <a:t>Management model</a:t>
            </a:r>
          </a:p>
          <a:p>
            <a:pPr algn="ctr"/>
            <a:r>
              <a:rPr lang="en-US" sz="1400" dirty="0">
                <a:solidFill>
                  <a:schemeClr val="bg1"/>
                </a:solidFill>
                <a:latin typeface="Gill Sans Nova" panose="020B0602020104020203" pitchFamily="34" charset="0"/>
              </a:rPr>
              <a:t>Informal Sector Integration</a:t>
            </a:r>
          </a:p>
          <a:p>
            <a:pPr algn="ctr"/>
            <a:r>
              <a:rPr lang="en-US" sz="1400" dirty="0">
                <a:solidFill>
                  <a:schemeClr val="bg1"/>
                </a:solidFill>
                <a:latin typeface="Gill Sans Nova" panose="020B0602020104020203" pitchFamily="34" charset="0"/>
              </a:rPr>
              <a:t>Sustainability</a:t>
            </a:r>
          </a:p>
          <a:p>
            <a:endParaRPr lang="en-US" sz="1400" dirty="0">
              <a:solidFill>
                <a:schemeClr val="bg1"/>
              </a:solidFill>
              <a:latin typeface="Gill Sans Nova" panose="020B0602020104020203" pitchFamily="34" charset="0"/>
            </a:endParaRPr>
          </a:p>
          <a:p>
            <a:endParaRPr lang="en-US" sz="1400" b="1" dirty="0">
              <a:solidFill>
                <a:srgbClr val="0032A0"/>
              </a:solidFill>
            </a:endParaRPr>
          </a:p>
        </p:txBody>
      </p:sp>
      <p:sp>
        <p:nvSpPr>
          <p:cNvPr id="7" name="TextBox 6">
            <a:extLst>
              <a:ext uri="{FF2B5EF4-FFF2-40B4-BE49-F238E27FC236}">
                <a16:creationId xmlns:a16="http://schemas.microsoft.com/office/drawing/2014/main" id="{F133F625-5B5F-5B22-3B20-933A0BFE829F}"/>
              </a:ext>
            </a:extLst>
          </p:cNvPr>
          <p:cNvSpPr txBox="1"/>
          <p:nvPr/>
        </p:nvSpPr>
        <p:spPr>
          <a:xfrm>
            <a:off x="6934214" y="3831952"/>
            <a:ext cx="4702629" cy="769441"/>
          </a:xfrm>
          <a:prstGeom prst="rect">
            <a:avLst/>
          </a:prstGeom>
          <a:noFill/>
        </p:spPr>
        <p:txBody>
          <a:bodyPr wrap="square">
            <a:spAutoFit/>
          </a:bodyPr>
          <a:lstStyle/>
          <a:p>
            <a:pPr algn="ctr"/>
            <a:r>
              <a:rPr lang="en-US" sz="1600" b="1" dirty="0">
                <a:solidFill>
                  <a:srgbClr val="0032A0"/>
                </a:solidFill>
                <a:latin typeface="Gill Sans Nova" panose="020B0602020104020203" pitchFamily="34" charset="0"/>
              </a:rPr>
              <a:t>Core Lesson</a:t>
            </a:r>
            <a:br>
              <a:rPr lang="en-US" sz="1800" dirty="0">
                <a:solidFill>
                  <a:srgbClr val="0032A0"/>
                </a:solidFill>
                <a:latin typeface="Gill Sans Nova" panose="020B0602020104020203" pitchFamily="34" charset="0"/>
              </a:rPr>
            </a:br>
            <a:r>
              <a:rPr lang="en-US" sz="1400" i="1" dirty="0">
                <a:solidFill>
                  <a:srgbClr val="0032A0"/>
                </a:solidFill>
                <a:latin typeface="Gill Sans Nova" panose="020B0602020104020203" pitchFamily="34" charset="0"/>
              </a:rPr>
              <a:t>Legal formalization is the primary de-risking mechanism for private sector engagement in displacement settings.</a:t>
            </a:r>
          </a:p>
        </p:txBody>
      </p:sp>
      <p:pic>
        <p:nvPicPr>
          <p:cNvPr id="10" name="Graphic 9" descr="Telescope with solid fill">
            <a:extLst>
              <a:ext uri="{FF2B5EF4-FFF2-40B4-BE49-F238E27FC236}">
                <a16:creationId xmlns:a16="http://schemas.microsoft.com/office/drawing/2014/main" id="{E47375CD-714B-1938-482C-68827A4937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41236" y="1811202"/>
            <a:ext cx="791647" cy="791647"/>
          </a:xfrm>
          <a:prstGeom prst="rect">
            <a:avLst/>
          </a:prstGeom>
        </p:spPr>
      </p:pic>
      <p:pic>
        <p:nvPicPr>
          <p:cNvPr id="12" name="Graphic 11" descr="Boardroom with solid fill">
            <a:extLst>
              <a:ext uri="{FF2B5EF4-FFF2-40B4-BE49-F238E27FC236}">
                <a16:creationId xmlns:a16="http://schemas.microsoft.com/office/drawing/2014/main" id="{9722A56D-2A41-9E3E-FA13-4E2652A0E99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41236" y="3042776"/>
            <a:ext cx="914400" cy="914400"/>
          </a:xfrm>
          <a:prstGeom prst="rect">
            <a:avLst/>
          </a:prstGeom>
        </p:spPr>
      </p:pic>
      <p:pic>
        <p:nvPicPr>
          <p:cNvPr id="18" name="Picture 17" descr="A group of men working on a table&#10;&#10;AI-generated content may be incorrect.">
            <a:extLst>
              <a:ext uri="{FF2B5EF4-FFF2-40B4-BE49-F238E27FC236}">
                <a16:creationId xmlns:a16="http://schemas.microsoft.com/office/drawing/2014/main" id="{F0579426-0B5D-33A9-3B83-5BA352E68297}"/>
              </a:ext>
            </a:extLst>
          </p:cNvPr>
          <p:cNvPicPr>
            <a:picLocks noChangeAspect="1"/>
          </p:cNvPicPr>
          <p:nvPr/>
        </p:nvPicPr>
        <p:blipFill>
          <a:blip r:embed="rId7"/>
          <a:srcRect l="-544" r="30359"/>
          <a:stretch>
            <a:fillRect/>
          </a:stretch>
        </p:blipFill>
        <p:spPr>
          <a:xfrm>
            <a:off x="-84362" y="8643"/>
            <a:ext cx="6474274" cy="6858000"/>
          </a:xfrm>
          <a:prstGeom prst="rect">
            <a:avLst/>
          </a:prstGeom>
        </p:spPr>
      </p:pic>
      <p:sp>
        <p:nvSpPr>
          <p:cNvPr id="9" name="TextBox 8">
            <a:extLst>
              <a:ext uri="{FF2B5EF4-FFF2-40B4-BE49-F238E27FC236}">
                <a16:creationId xmlns:a16="http://schemas.microsoft.com/office/drawing/2014/main" id="{90CE0B1D-AB53-CD65-DC65-57E47574009D}"/>
              </a:ext>
            </a:extLst>
          </p:cNvPr>
          <p:cNvSpPr txBox="1"/>
          <p:nvPr/>
        </p:nvSpPr>
        <p:spPr>
          <a:xfrm>
            <a:off x="7774841" y="1120064"/>
            <a:ext cx="3516083" cy="369332"/>
          </a:xfrm>
          <a:prstGeom prst="rect">
            <a:avLst/>
          </a:prstGeom>
          <a:noFill/>
        </p:spPr>
        <p:txBody>
          <a:bodyPr wrap="square">
            <a:spAutoFit/>
          </a:bodyPr>
          <a:lstStyle/>
          <a:p>
            <a:pPr marL="0" lvl="0" indent="0" algn="l" rtl="0">
              <a:spcBef>
                <a:spcPts val="1200"/>
              </a:spcBef>
              <a:spcAft>
                <a:spcPts val="0"/>
              </a:spcAft>
              <a:buClr>
                <a:schemeClr val="dk1"/>
              </a:buClr>
              <a:buSzPts val="1100"/>
              <a:buFont typeface="Arial"/>
              <a:buNone/>
            </a:pPr>
            <a:r>
              <a:rPr lang="en-US" dirty="0">
                <a:solidFill>
                  <a:srgbClr val="0032A0"/>
                </a:solidFill>
                <a:latin typeface="Gill Sans Nova" panose="020B0602020104020203" pitchFamily="34" charset="0"/>
              </a:rPr>
              <a:t>Lessons from the </a:t>
            </a:r>
            <a:r>
              <a:rPr lang="en-US" sz="1800" dirty="0">
                <a:solidFill>
                  <a:srgbClr val="0032A0"/>
                </a:solidFill>
                <a:latin typeface="Gill Sans Nova" panose="020B0602020104020203" pitchFamily="34" charset="0"/>
              </a:rPr>
              <a:t>ecosystem</a:t>
            </a:r>
          </a:p>
        </p:txBody>
      </p:sp>
      <p:pic>
        <p:nvPicPr>
          <p:cNvPr id="17" name="Picture 16" descr="A picture containing text, clipart&#10;&#10;Description automatically generated">
            <a:extLst>
              <a:ext uri="{FF2B5EF4-FFF2-40B4-BE49-F238E27FC236}">
                <a16:creationId xmlns:a16="http://schemas.microsoft.com/office/drawing/2014/main" id="{365B55F2-C524-6F26-96D2-56C437B3D610}"/>
              </a:ext>
            </a:extLst>
          </p:cNvPr>
          <p:cNvPicPr>
            <a:picLocks noChangeAspect="1"/>
          </p:cNvPicPr>
          <p:nvPr/>
        </p:nvPicPr>
        <p:blipFill>
          <a:blip r:embed="rId8"/>
          <a:stretch>
            <a:fillRect/>
          </a:stretch>
        </p:blipFill>
        <p:spPr>
          <a:xfrm>
            <a:off x="10414277" y="355859"/>
            <a:ext cx="1067463" cy="369333"/>
          </a:xfrm>
          <a:prstGeom prst="rect">
            <a:avLst/>
          </a:prstGeom>
        </p:spPr>
      </p:pic>
      <p:pic>
        <p:nvPicPr>
          <p:cNvPr id="20" name="Picture Placeholder 12" descr="A blue and white logo&#10;&#10;Description automatically generated with low confidence">
            <a:extLst>
              <a:ext uri="{FF2B5EF4-FFF2-40B4-BE49-F238E27FC236}">
                <a16:creationId xmlns:a16="http://schemas.microsoft.com/office/drawing/2014/main" id="{7996B108-DA19-0304-92CD-02F945BBE1F1}"/>
              </a:ext>
            </a:extLst>
          </p:cNvPr>
          <p:cNvPicPr>
            <a:picLocks noChangeAspect="1"/>
          </p:cNvPicPr>
          <p:nvPr/>
        </p:nvPicPr>
        <p:blipFill rotWithShape="1">
          <a:blip r:embed="rId9"/>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292583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EC4DB-32F1-04FE-CCF1-729CEA212767}"/>
            </a:ext>
          </a:extLst>
        </p:cNvPr>
        <p:cNvGrpSpPr/>
        <p:nvPr/>
      </p:nvGrpSpPr>
      <p:grpSpPr>
        <a:xfrm>
          <a:off x="0" y="0"/>
          <a:ext cx="0" cy="0"/>
          <a:chOff x="0" y="0"/>
          <a:chExt cx="0" cy="0"/>
        </a:xfrm>
      </p:grpSpPr>
      <p:sp>
        <p:nvSpPr>
          <p:cNvPr id="15" name="Rectangle: Top Corners Rounded 14">
            <a:extLst>
              <a:ext uri="{FF2B5EF4-FFF2-40B4-BE49-F238E27FC236}">
                <a16:creationId xmlns:a16="http://schemas.microsoft.com/office/drawing/2014/main" id="{B23A4A18-1BDB-BFE0-73C5-B91F2A7DF1C7}"/>
              </a:ext>
            </a:extLst>
          </p:cNvPr>
          <p:cNvSpPr/>
          <p:nvPr/>
        </p:nvSpPr>
        <p:spPr>
          <a:xfrm>
            <a:off x="1034146" y="1389707"/>
            <a:ext cx="3962396" cy="805543"/>
          </a:xfrm>
          <a:prstGeom prst="round2Same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Gill Sans Nova" panose="020B0602020104020203" pitchFamily="34" charset="0"/>
              </a:rPr>
              <a:t>Capital Stack</a:t>
            </a:r>
          </a:p>
        </p:txBody>
      </p:sp>
      <p:sp>
        <p:nvSpPr>
          <p:cNvPr id="16" name="Rectangle: Top Corners Rounded 15">
            <a:extLst>
              <a:ext uri="{FF2B5EF4-FFF2-40B4-BE49-F238E27FC236}">
                <a16:creationId xmlns:a16="http://schemas.microsoft.com/office/drawing/2014/main" id="{B3901073-8BA7-B7E6-E25F-C50BC2B451F8}"/>
              </a:ext>
            </a:extLst>
          </p:cNvPr>
          <p:cNvSpPr/>
          <p:nvPr/>
        </p:nvSpPr>
        <p:spPr>
          <a:xfrm rot="10800000">
            <a:off x="1034145" y="2209795"/>
            <a:ext cx="3962397" cy="2113970"/>
          </a:xfrm>
          <a:prstGeom prst="round2SameRect">
            <a:avLst/>
          </a:prstGeom>
          <a:noFill/>
          <a:ln w="22225">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4B60D18-9827-9C40-4DE4-E85AA174FEC5}"/>
              </a:ext>
            </a:extLst>
          </p:cNvPr>
          <p:cNvSpPr txBox="1"/>
          <p:nvPr/>
        </p:nvSpPr>
        <p:spPr>
          <a:xfrm>
            <a:off x="718452" y="2349033"/>
            <a:ext cx="4180115" cy="1600438"/>
          </a:xfrm>
          <a:prstGeom prst="rect">
            <a:avLst/>
          </a:prstGeom>
          <a:noFill/>
        </p:spPr>
        <p:txBody>
          <a:bodyPr wrap="square">
            <a:spAutoFit/>
          </a:bodyPr>
          <a:lstStyle/>
          <a:p>
            <a:pPr algn="ctr"/>
            <a:r>
              <a:rPr lang="en-US" sz="1400" dirty="0">
                <a:solidFill>
                  <a:srgbClr val="CC6600"/>
                </a:solidFill>
                <a:latin typeface="Gill Sans Nova" panose="020B0602020104020203" pitchFamily="34" charset="0"/>
              </a:rPr>
              <a:t>Grant Capital </a:t>
            </a:r>
          </a:p>
          <a:p>
            <a:pPr algn="ctr"/>
            <a:endParaRPr lang="en-US" sz="1400" dirty="0">
              <a:solidFill>
                <a:srgbClr val="CC6600"/>
              </a:solidFill>
              <a:latin typeface="Gill Sans Nova" panose="020B0602020104020203" pitchFamily="34" charset="0"/>
            </a:endParaRPr>
          </a:p>
          <a:p>
            <a:pPr algn="ctr"/>
            <a:r>
              <a:rPr lang="en-US" sz="1400" dirty="0">
                <a:solidFill>
                  <a:srgbClr val="CC6600"/>
                </a:solidFill>
                <a:latin typeface="Gill Sans Nova" panose="020B0602020104020203" pitchFamily="34" charset="0"/>
              </a:rPr>
              <a:t>Matched Private Sector Contributions</a:t>
            </a:r>
          </a:p>
          <a:p>
            <a:pPr algn="ctr"/>
            <a:endParaRPr lang="en-US" sz="1400" dirty="0">
              <a:solidFill>
                <a:srgbClr val="CC6600"/>
              </a:solidFill>
              <a:latin typeface="Gill Sans Nova" panose="020B0602020104020203" pitchFamily="34" charset="0"/>
            </a:endParaRPr>
          </a:p>
          <a:p>
            <a:pPr algn="ctr"/>
            <a:r>
              <a:rPr lang="en-US" sz="1400" dirty="0">
                <a:solidFill>
                  <a:srgbClr val="CC6600"/>
                </a:solidFill>
                <a:latin typeface="Gill Sans Nova" panose="020B0602020104020203" pitchFamily="34" charset="0"/>
              </a:rPr>
              <a:t>Enterprise Revenue</a:t>
            </a:r>
          </a:p>
          <a:p>
            <a:pPr algn="ctr"/>
            <a:endParaRPr lang="en-US" sz="1400" dirty="0">
              <a:solidFill>
                <a:srgbClr val="CC6600"/>
              </a:solidFill>
              <a:latin typeface="Gill Sans Nova" panose="020B0602020104020203" pitchFamily="34" charset="0"/>
            </a:endParaRPr>
          </a:p>
          <a:p>
            <a:pPr algn="ctr"/>
            <a:r>
              <a:rPr lang="en-US" sz="1400" dirty="0">
                <a:solidFill>
                  <a:srgbClr val="CC6600"/>
                </a:solidFill>
                <a:latin typeface="Gill Sans Nova" panose="020B0602020104020203" pitchFamily="34" charset="0"/>
              </a:rPr>
              <a:t>Innovation/Bridge Financing</a:t>
            </a:r>
          </a:p>
        </p:txBody>
      </p:sp>
      <p:sp>
        <p:nvSpPr>
          <p:cNvPr id="19" name="Rectangle: Top Corners Rounded 18">
            <a:extLst>
              <a:ext uri="{FF2B5EF4-FFF2-40B4-BE49-F238E27FC236}">
                <a16:creationId xmlns:a16="http://schemas.microsoft.com/office/drawing/2014/main" id="{3679B824-1132-011F-02C6-FE8E1651C843}"/>
              </a:ext>
            </a:extLst>
          </p:cNvPr>
          <p:cNvSpPr/>
          <p:nvPr/>
        </p:nvSpPr>
        <p:spPr>
          <a:xfrm>
            <a:off x="5295901" y="1389707"/>
            <a:ext cx="3058878" cy="805543"/>
          </a:xfrm>
          <a:prstGeom prst="round2SameRect">
            <a:avLst/>
          </a:prstGeom>
          <a:solidFill>
            <a:srgbClr val="0032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latin typeface="Gill Sans Nova" panose="020B0602020104020203" pitchFamily="34" charset="0"/>
              </a:rPr>
              <a:t>Blended Finance</a:t>
            </a:r>
          </a:p>
        </p:txBody>
      </p:sp>
      <p:sp>
        <p:nvSpPr>
          <p:cNvPr id="20" name="Rectangle: Top Corners Rounded 19">
            <a:extLst>
              <a:ext uri="{FF2B5EF4-FFF2-40B4-BE49-F238E27FC236}">
                <a16:creationId xmlns:a16="http://schemas.microsoft.com/office/drawing/2014/main" id="{84A26AC8-F8C8-B2BF-15F9-EA7540F6C3D5}"/>
              </a:ext>
            </a:extLst>
          </p:cNvPr>
          <p:cNvSpPr/>
          <p:nvPr/>
        </p:nvSpPr>
        <p:spPr>
          <a:xfrm rot="10800000">
            <a:off x="5279568" y="2198905"/>
            <a:ext cx="3058883" cy="2169183"/>
          </a:xfrm>
          <a:prstGeom prst="round2SameRect">
            <a:avLst/>
          </a:prstGeom>
          <a:noFill/>
          <a:ln w="22225">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825B6D9-C9F0-FBF3-F686-110128A38029}"/>
              </a:ext>
            </a:extLst>
          </p:cNvPr>
          <p:cNvSpPr txBox="1"/>
          <p:nvPr/>
        </p:nvSpPr>
        <p:spPr>
          <a:xfrm>
            <a:off x="5214259" y="2556400"/>
            <a:ext cx="3058884" cy="1169551"/>
          </a:xfrm>
          <a:prstGeom prst="rect">
            <a:avLst/>
          </a:prstGeom>
          <a:noFill/>
        </p:spPr>
        <p:txBody>
          <a:bodyPr wrap="square">
            <a:spAutoFit/>
          </a:bodyPr>
          <a:lstStyle/>
          <a:p>
            <a:pPr algn="ctr"/>
            <a:r>
              <a:rPr lang="en-US" sz="1400" dirty="0">
                <a:latin typeface="Gill Sans Nova" panose="020B0602020104020203" pitchFamily="34" charset="0"/>
              </a:rPr>
              <a:t>Humanitarian grant funding</a:t>
            </a:r>
          </a:p>
          <a:p>
            <a:pPr algn="ctr"/>
            <a:endParaRPr lang="en-US" sz="1400" dirty="0">
              <a:latin typeface="Gill Sans Nova" panose="020B0602020104020203" pitchFamily="34" charset="0"/>
            </a:endParaRPr>
          </a:p>
          <a:p>
            <a:pPr algn="ctr"/>
            <a:r>
              <a:rPr lang="en-US" sz="1400" dirty="0">
                <a:latin typeface="Gill Sans Nova" panose="020B0602020104020203" pitchFamily="34" charset="0"/>
              </a:rPr>
              <a:t>Private sector in-kind</a:t>
            </a:r>
          </a:p>
          <a:p>
            <a:pPr algn="ctr"/>
            <a:endParaRPr lang="en-US" sz="1400" dirty="0">
              <a:latin typeface="Gill Sans Nova" panose="020B0602020104020203" pitchFamily="34" charset="0"/>
            </a:endParaRPr>
          </a:p>
          <a:p>
            <a:pPr algn="ctr"/>
            <a:r>
              <a:rPr lang="en-US" sz="1400" dirty="0">
                <a:latin typeface="Gill Sans Nova" panose="020B0602020104020203" pitchFamily="34" charset="0"/>
              </a:rPr>
              <a:t>Community enterprise revenue  </a:t>
            </a:r>
          </a:p>
        </p:txBody>
      </p:sp>
      <p:sp>
        <p:nvSpPr>
          <p:cNvPr id="28" name="TextBox 27">
            <a:extLst>
              <a:ext uri="{FF2B5EF4-FFF2-40B4-BE49-F238E27FC236}">
                <a16:creationId xmlns:a16="http://schemas.microsoft.com/office/drawing/2014/main" id="{2A1D365E-3E0E-E0E4-377D-4D46D608ED52}"/>
              </a:ext>
            </a:extLst>
          </p:cNvPr>
          <p:cNvSpPr txBox="1"/>
          <p:nvPr/>
        </p:nvSpPr>
        <p:spPr>
          <a:xfrm>
            <a:off x="8610600" y="2351845"/>
            <a:ext cx="3211286" cy="1815882"/>
          </a:xfrm>
          <a:prstGeom prst="rect">
            <a:avLst/>
          </a:prstGeom>
          <a:noFill/>
        </p:spPr>
        <p:txBody>
          <a:bodyPr wrap="square">
            <a:spAutoFit/>
          </a:bodyPr>
          <a:lstStyle/>
          <a:p>
            <a:pPr marL="174625" algn="ctr"/>
            <a:r>
              <a:rPr lang="en-US" sz="1400" dirty="0">
                <a:solidFill>
                  <a:srgbClr val="16743A"/>
                </a:solidFill>
                <a:latin typeface="Gill Sans Nova" panose="020B0602020104020203" pitchFamily="34" charset="0"/>
              </a:rPr>
              <a:t>Grants absorb early-stage uncertainty.</a:t>
            </a:r>
          </a:p>
          <a:p>
            <a:pPr marL="285750" indent="-111125" algn="ctr">
              <a:buFont typeface="Arial" panose="020B0604020202020204" pitchFamily="34" charset="0"/>
              <a:buChar char="•"/>
            </a:pPr>
            <a:endParaRPr lang="en-US" sz="1400" dirty="0">
              <a:solidFill>
                <a:srgbClr val="16743A"/>
              </a:solidFill>
              <a:latin typeface="Gill Sans Nova" panose="020B0602020104020203" pitchFamily="34" charset="0"/>
            </a:endParaRPr>
          </a:p>
          <a:p>
            <a:pPr marL="174625" algn="ctr"/>
            <a:r>
              <a:rPr lang="en-US" sz="1400" dirty="0">
                <a:solidFill>
                  <a:srgbClr val="16743A"/>
                </a:solidFill>
                <a:latin typeface="Gill Sans Nova" panose="020B0602020104020203" pitchFamily="34" charset="0"/>
              </a:rPr>
              <a:t>Legal </a:t>
            </a:r>
            <a:r>
              <a:rPr lang="en-US" sz="1400" dirty="0" err="1">
                <a:solidFill>
                  <a:srgbClr val="16743A"/>
                </a:solidFill>
                <a:latin typeface="Gill Sans Nova" panose="020B0602020104020203" pitchFamily="34" charset="0"/>
              </a:rPr>
              <a:t>formalisation</a:t>
            </a:r>
            <a:r>
              <a:rPr lang="en-US" sz="1400" dirty="0">
                <a:solidFill>
                  <a:srgbClr val="16743A"/>
                </a:solidFill>
                <a:latin typeface="Gill Sans Nova" panose="020B0602020104020203" pitchFamily="34" charset="0"/>
              </a:rPr>
              <a:t> reduces institutional risk.</a:t>
            </a:r>
          </a:p>
          <a:p>
            <a:pPr marL="285750" indent="-111125" algn="ctr">
              <a:buFont typeface="Arial" panose="020B0604020202020204" pitchFamily="34" charset="0"/>
              <a:buChar char="•"/>
            </a:pPr>
            <a:endParaRPr lang="en-US" sz="1400" dirty="0">
              <a:solidFill>
                <a:srgbClr val="16743A"/>
              </a:solidFill>
              <a:latin typeface="Gill Sans Nova" panose="020B0602020104020203" pitchFamily="34" charset="0"/>
            </a:endParaRPr>
          </a:p>
          <a:p>
            <a:pPr marL="174625" algn="ctr"/>
            <a:r>
              <a:rPr lang="en-US" sz="1400" dirty="0">
                <a:solidFill>
                  <a:srgbClr val="16743A"/>
                </a:solidFill>
                <a:latin typeface="Gill Sans Nova" panose="020B0602020104020203" pitchFamily="34" charset="0"/>
              </a:rPr>
              <a:t>Revenue streams gradually replace grant dependency.</a:t>
            </a:r>
          </a:p>
          <a:p>
            <a:endParaRPr lang="en-US" sz="1400" dirty="0">
              <a:latin typeface="Gill Sans Nova" panose="020B0602020104020203" pitchFamily="34" charset="0"/>
            </a:endParaRPr>
          </a:p>
        </p:txBody>
      </p:sp>
      <p:sp>
        <p:nvSpPr>
          <p:cNvPr id="30" name="Rectangle: Top Corners Rounded 29">
            <a:extLst>
              <a:ext uri="{FF2B5EF4-FFF2-40B4-BE49-F238E27FC236}">
                <a16:creationId xmlns:a16="http://schemas.microsoft.com/office/drawing/2014/main" id="{962AA996-8341-A883-585D-33BB3C8F96F6}"/>
              </a:ext>
            </a:extLst>
          </p:cNvPr>
          <p:cNvSpPr/>
          <p:nvPr/>
        </p:nvSpPr>
        <p:spPr>
          <a:xfrm>
            <a:off x="8654138" y="1361453"/>
            <a:ext cx="3211286" cy="805543"/>
          </a:xfrm>
          <a:prstGeom prst="round2SameRect">
            <a:avLst/>
          </a:prstGeom>
          <a:solidFill>
            <a:srgbClr val="1674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Gill Sans Nova" panose="020B0602020104020203" pitchFamily="34" charset="0"/>
              </a:rPr>
              <a:t>Why Blended Finance?</a:t>
            </a:r>
          </a:p>
        </p:txBody>
      </p:sp>
      <p:sp>
        <p:nvSpPr>
          <p:cNvPr id="31" name="Rectangle: Top Corners Rounded 30">
            <a:extLst>
              <a:ext uri="{FF2B5EF4-FFF2-40B4-BE49-F238E27FC236}">
                <a16:creationId xmlns:a16="http://schemas.microsoft.com/office/drawing/2014/main" id="{A426E4FE-852A-C115-6D69-35F4AF1B531D}"/>
              </a:ext>
            </a:extLst>
          </p:cNvPr>
          <p:cNvSpPr/>
          <p:nvPr/>
        </p:nvSpPr>
        <p:spPr>
          <a:xfrm rot="10800000">
            <a:off x="8654138" y="2177134"/>
            <a:ext cx="3211286" cy="2169182"/>
          </a:xfrm>
          <a:prstGeom prst="round2SameRect">
            <a:avLst/>
          </a:prstGeom>
          <a:noFill/>
          <a:ln w="22225">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084ED0C7-9D0D-6F77-3DDC-17404C3883B7}"/>
              </a:ext>
            </a:extLst>
          </p:cNvPr>
          <p:cNvSpPr txBox="1"/>
          <p:nvPr/>
        </p:nvSpPr>
        <p:spPr>
          <a:xfrm>
            <a:off x="3505199" y="4968609"/>
            <a:ext cx="3635831" cy="1384995"/>
          </a:xfrm>
          <a:prstGeom prst="rect">
            <a:avLst/>
          </a:prstGeom>
          <a:noFill/>
        </p:spPr>
        <p:txBody>
          <a:bodyPr wrap="square">
            <a:spAutoFit/>
          </a:bodyPr>
          <a:lstStyle/>
          <a:p>
            <a:pPr algn="ctr"/>
            <a:r>
              <a:rPr lang="en-US" sz="1400" dirty="0">
                <a:latin typeface="Gill Sans Nova" panose="020B0602020104020203" pitchFamily="34" charset="0"/>
              </a:rPr>
              <a:t>Device repair fees.</a:t>
            </a:r>
          </a:p>
          <a:p>
            <a:pPr algn="ctr"/>
            <a:r>
              <a:rPr lang="en-US" sz="1400" dirty="0">
                <a:latin typeface="Gill Sans Nova" panose="020B0602020104020203" pitchFamily="34" charset="0"/>
              </a:rPr>
              <a:t>Second-life battery pack sales</a:t>
            </a:r>
          </a:p>
          <a:p>
            <a:pPr algn="ctr"/>
            <a:r>
              <a:rPr lang="en-US" sz="1400" dirty="0">
                <a:latin typeface="Gill Sans Nova" panose="020B0602020104020203" pitchFamily="34" charset="0"/>
              </a:rPr>
              <a:t>E-waste collection service fees.</a:t>
            </a:r>
          </a:p>
          <a:p>
            <a:pPr algn="ctr"/>
            <a:r>
              <a:rPr lang="en-US" sz="1400" dirty="0">
                <a:latin typeface="Gill Sans Nova" panose="020B0602020104020203" pitchFamily="34" charset="0"/>
              </a:rPr>
              <a:t>Solar system maintenance services.</a:t>
            </a:r>
          </a:p>
          <a:p>
            <a:pPr algn="ctr"/>
            <a:r>
              <a:rPr lang="en-US" sz="1400" dirty="0">
                <a:latin typeface="Gill Sans Nova" panose="020B0602020104020203" pitchFamily="34" charset="0"/>
              </a:rPr>
              <a:t>Refurbishment and resale of electronics.</a:t>
            </a:r>
          </a:p>
          <a:p>
            <a:pPr algn="ctr"/>
            <a:endParaRPr lang="en-US" sz="1400" dirty="0">
              <a:latin typeface="Gill Sans Nova" panose="020B0602020104020203" pitchFamily="34" charset="0"/>
            </a:endParaRPr>
          </a:p>
        </p:txBody>
      </p:sp>
      <p:sp>
        <p:nvSpPr>
          <p:cNvPr id="39" name="TextBox 38">
            <a:extLst>
              <a:ext uri="{FF2B5EF4-FFF2-40B4-BE49-F238E27FC236}">
                <a16:creationId xmlns:a16="http://schemas.microsoft.com/office/drawing/2014/main" id="{1DAAB3DC-B616-B5AB-C455-2CD878F4070D}"/>
              </a:ext>
            </a:extLst>
          </p:cNvPr>
          <p:cNvSpPr txBox="1"/>
          <p:nvPr/>
        </p:nvSpPr>
        <p:spPr>
          <a:xfrm>
            <a:off x="7048391" y="4951561"/>
            <a:ext cx="4256315" cy="1169551"/>
          </a:xfrm>
          <a:prstGeom prst="rect">
            <a:avLst/>
          </a:prstGeom>
          <a:noFill/>
        </p:spPr>
        <p:txBody>
          <a:bodyPr wrap="square">
            <a:spAutoFit/>
          </a:bodyPr>
          <a:lstStyle/>
          <a:p>
            <a:pPr algn="ctr"/>
            <a:r>
              <a:rPr lang="en-US" sz="1400" dirty="0">
                <a:latin typeface="Gill Sans Nova" panose="020B0602020104020203" pitchFamily="34" charset="0"/>
              </a:rPr>
              <a:t>Material recovery (metals, components).</a:t>
            </a:r>
          </a:p>
          <a:p>
            <a:pPr algn="ctr"/>
            <a:r>
              <a:rPr lang="en-US" sz="1400" dirty="0">
                <a:latin typeface="Gill Sans Nova" panose="020B0602020104020203" pitchFamily="34" charset="0"/>
              </a:rPr>
              <a:t>Spare parts resale and local distribution.</a:t>
            </a:r>
          </a:p>
          <a:p>
            <a:pPr algn="ctr"/>
            <a:r>
              <a:rPr lang="en-US" sz="1400" dirty="0">
                <a:latin typeface="Gill Sans Nova" panose="020B0602020104020203" pitchFamily="34" charset="0"/>
              </a:rPr>
              <a:t>Local assembly of SUNLITE lamps.</a:t>
            </a:r>
            <a:br>
              <a:rPr lang="en-US" sz="1400" dirty="0">
                <a:latin typeface="Gill Sans Nova" panose="020B0602020104020203" pitchFamily="34" charset="0"/>
              </a:rPr>
            </a:br>
            <a:r>
              <a:rPr lang="en-US" sz="1400" dirty="0">
                <a:latin typeface="Gill Sans Nova" panose="020B0602020104020203" pitchFamily="34" charset="0"/>
              </a:rPr>
              <a:t>Carbon finance potential.</a:t>
            </a:r>
          </a:p>
          <a:p>
            <a:pPr algn="ctr"/>
            <a:r>
              <a:rPr lang="en-US" sz="1400" dirty="0">
                <a:latin typeface="Gill Sans Nova" panose="020B0602020104020203" pitchFamily="34" charset="0"/>
              </a:rPr>
              <a:t>Charging station services (static and mobile).</a:t>
            </a:r>
            <a:endParaRPr lang="en-US" sz="1400" dirty="0"/>
          </a:p>
        </p:txBody>
      </p:sp>
      <p:sp>
        <p:nvSpPr>
          <p:cNvPr id="40" name="Rectangle: Top Corners Rounded 39">
            <a:extLst>
              <a:ext uri="{FF2B5EF4-FFF2-40B4-BE49-F238E27FC236}">
                <a16:creationId xmlns:a16="http://schemas.microsoft.com/office/drawing/2014/main" id="{FC58E9DC-57E0-60A1-6FEF-FF198A458833}"/>
              </a:ext>
            </a:extLst>
          </p:cNvPr>
          <p:cNvSpPr/>
          <p:nvPr/>
        </p:nvSpPr>
        <p:spPr>
          <a:xfrm rot="16200000">
            <a:off x="1665444" y="4473957"/>
            <a:ext cx="1807172" cy="2090059"/>
          </a:xfrm>
          <a:prstGeom prst="round2SameRect">
            <a:avLst/>
          </a:prstGeom>
          <a:solidFill>
            <a:srgbClr val="0032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102E0059-7F08-7065-14BE-B8A862124EA7}"/>
              </a:ext>
            </a:extLst>
          </p:cNvPr>
          <p:cNvSpPr txBox="1"/>
          <p:nvPr/>
        </p:nvSpPr>
        <p:spPr>
          <a:xfrm>
            <a:off x="1611082" y="5422404"/>
            <a:ext cx="1899174" cy="338554"/>
          </a:xfrm>
          <a:prstGeom prst="rect">
            <a:avLst/>
          </a:prstGeom>
          <a:noFill/>
        </p:spPr>
        <p:txBody>
          <a:bodyPr wrap="none" rtlCol="0">
            <a:spAutoFit/>
          </a:bodyPr>
          <a:lstStyle/>
          <a:p>
            <a:r>
              <a:rPr lang="en-US" sz="1600" b="1" dirty="0">
                <a:solidFill>
                  <a:schemeClr val="bg1"/>
                </a:solidFill>
                <a:latin typeface="Gill Sans Nova" panose="020B0602020104020203" pitchFamily="34" charset="0"/>
              </a:rPr>
              <a:t>Revenue Pathway</a:t>
            </a:r>
          </a:p>
        </p:txBody>
      </p:sp>
      <p:sp>
        <p:nvSpPr>
          <p:cNvPr id="44" name="Rectangle: Top Corners Rounded 43">
            <a:extLst>
              <a:ext uri="{FF2B5EF4-FFF2-40B4-BE49-F238E27FC236}">
                <a16:creationId xmlns:a16="http://schemas.microsoft.com/office/drawing/2014/main" id="{78700532-6185-CC74-11B5-3EE449F1C0FD}"/>
              </a:ext>
            </a:extLst>
          </p:cNvPr>
          <p:cNvSpPr/>
          <p:nvPr/>
        </p:nvSpPr>
        <p:spPr>
          <a:xfrm rot="5400000">
            <a:off x="6447743" y="1796074"/>
            <a:ext cx="1807172" cy="7445828"/>
          </a:xfrm>
          <a:prstGeom prst="round2SameRect">
            <a:avLst/>
          </a:prstGeom>
          <a:noFill/>
          <a:ln w="22225">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B6E97381-7006-A95F-01D4-487882FA0678}"/>
              </a:ext>
            </a:extLst>
          </p:cNvPr>
          <p:cNvCxnSpPr/>
          <p:nvPr/>
        </p:nvCxnSpPr>
        <p:spPr>
          <a:xfrm>
            <a:off x="7156318" y="4951561"/>
            <a:ext cx="0" cy="1169551"/>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B5B0A60-63F2-2936-1E31-10740B805DBC}"/>
              </a:ext>
            </a:extLst>
          </p:cNvPr>
          <p:cNvSpPr txBox="1"/>
          <p:nvPr/>
        </p:nvSpPr>
        <p:spPr>
          <a:xfrm>
            <a:off x="952391" y="653865"/>
            <a:ext cx="6096000" cy="369332"/>
          </a:xfrm>
          <a:prstGeom prst="rect">
            <a:avLst/>
          </a:prstGeom>
          <a:noFill/>
        </p:spPr>
        <p:txBody>
          <a:bodyPr wrap="square">
            <a:spAutoFit/>
          </a:bodyPr>
          <a:lstStyle/>
          <a:p>
            <a:r>
              <a:rPr lang="en-GB" dirty="0">
                <a:solidFill>
                  <a:srgbClr val="0032A0"/>
                </a:solidFill>
                <a:latin typeface="Gill Sans Nova" panose="020B0602020104020203" pitchFamily="34" charset="0"/>
              </a:rPr>
              <a:t>Pathway to Sustainability</a:t>
            </a:r>
            <a:endParaRPr lang="en-US" dirty="0">
              <a:solidFill>
                <a:srgbClr val="0032A0"/>
              </a:solidFill>
              <a:latin typeface="Gill Sans Nova" panose="020B0602020104020203" pitchFamily="34" charset="0"/>
            </a:endParaRPr>
          </a:p>
        </p:txBody>
      </p:sp>
      <p:sp>
        <p:nvSpPr>
          <p:cNvPr id="5" name="TextBox 4">
            <a:extLst>
              <a:ext uri="{FF2B5EF4-FFF2-40B4-BE49-F238E27FC236}">
                <a16:creationId xmlns:a16="http://schemas.microsoft.com/office/drawing/2014/main" id="{A504C60C-9376-061E-0287-916837400783}"/>
              </a:ext>
            </a:extLst>
          </p:cNvPr>
          <p:cNvSpPr txBox="1"/>
          <p:nvPr/>
        </p:nvSpPr>
        <p:spPr>
          <a:xfrm>
            <a:off x="952391" y="910357"/>
            <a:ext cx="6096000" cy="369332"/>
          </a:xfrm>
          <a:prstGeom prst="rect">
            <a:avLst/>
          </a:prstGeom>
          <a:noFill/>
        </p:spPr>
        <p:txBody>
          <a:bodyPr wrap="square">
            <a:spAutoFit/>
          </a:bodyPr>
          <a:lstStyle/>
          <a:p>
            <a:pPr marL="0" lvl="0" indent="0" algn="l" rtl="0">
              <a:spcBef>
                <a:spcPts val="1200"/>
              </a:spcBef>
              <a:spcAft>
                <a:spcPts val="0"/>
              </a:spcAft>
              <a:buClr>
                <a:schemeClr val="dk1"/>
              </a:buClr>
              <a:buSzPts val="1100"/>
              <a:buFont typeface="Arial"/>
              <a:buNone/>
            </a:pPr>
            <a:r>
              <a:rPr lang="en-US" sz="1400" i="1" dirty="0">
                <a:solidFill>
                  <a:srgbClr val="0032A0"/>
                </a:solidFill>
                <a:latin typeface="Gill Sans Nova" panose="020B0602020104020203" pitchFamily="34" charset="0"/>
              </a:rPr>
              <a:t>Capital stack, blended finance logic, revenue pathway</a:t>
            </a:r>
            <a:r>
              <a:rPr lang="en-US" sz="1800" i="1" dirty="0">
                <a:solidFill>
                  <a:srgbClr val="0032A0"/>
                </a:solidFill>
                <a:latin typeface="Gill Sans Nova" panose="020B0602020104020203" pitchFamily="34" charset="0"/>
              </a:rPr>
              <a:t>.</a:t>
            </a:r>
          </a:p>
        </p:txBody>
      </p:sp>
      <p:pic>
        <p:nvPicPr>
          <p:cNvPr id="8" name="Picture 7" descr="A picture containing text, clipart&#10;&#10;Description automatically generated">
            <a:extLst>
              <a:ext uri="{FF2B5EF4-FFF2-40B4-BE49-F238E27FC236}">
                <a16:creationId xmlns:a16="http://schemas.microsoft.com/office/drawing/2014/main" id="{328FFBFE-150E-92A2-8902-6755C0E347E9}"/>
              </a:ext>
            </a:extLst>
          </p:cNvPr>
          <p:cNvPicPr>
            <a:picLocks noChangeAspect="1"/>
          </p:cNvPicPr>
          <p:nvPr/>
        </p:nvPicPr>
        <p:blipFill>
          <a:blip r:embed="rId3"/>
          <a:stretch>
            <a:fillRect/>
          </a:stretch>
        </p:blipFill>
        <p:spPr>
          <a:xfrm>
            <a:off x="10414277" y="355859"/>
            <a:ext cx="1067463" cy="369333"/>
          </a:xfrm>
          <a:prstGeom prst="rect">
            <a:avLst/>
          </a:prstGeom>
        </p:spPr>
      </p:pic>
      <p:pic>
        <p:nvPicPr>
          <p:cNvPr id="9" name="Picture Placeholder 12" descr="A blue and white logo&#10;&#10;Description automatically generated with low confidence">
            <a:extLst>
              <a:ext uri="{FF2B5EF4-FFF2-40B4-BE49-F238E27FC236}">
                <a16:creationId xmlns:a16="http://schemas.microsoft.com/office/drawing/2014/main" id="{46285188-685E-1BBF-3BA3-1571E7F19D1D}"/>
              </a:ext>
            </a:extLst>
          </p:cNvPr>
          <p:cNvPicPr>
            <a:picLocks noChangeAspect="1"/>
          </p:cNvPicPr>
          <p:nvPr/>
        </p:nvPicPr>
        <p:blipFill rotWithShape="1">
          <a:blip r:embed="rId4"/>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4016402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56CA0-5F72-C11C-09C6-95822CDA790A}"/>
            </a:ext>
          </a:extLst>
        </p:cNvPr>
        <p:cNvGrpSpPr/>
        <p:nvPr/>
      </p:nvGrpSpPr>
      <p:grpSpPr>
        <a:xfrm>
          <a:off x="0" y="0"/>
          <a:ext cx="0" cy="0"/>
          <a:chOff x="0" y="0"/>
          <a:chExt cx="0" cy="0"/>
        </a:xfrm>
      </p:grpSpPr>
      <p:sp>
        <p:nvSpPr>
          <p:cNvPr id="180" name="Rectangle: Top Corners Rounded 179">
            <a:extLst>
              <a:ext uri="{FF2B5EF4-FFF2-40B4-BE49-F238E27FC236}">
                <a16:creationId xmlns:a16="http://schemas.microsoft.com/office/drawing/2014/main" id="{4846A74D-5169-B69A-F87B-A0ABF483A3C3}"/>
              </a:ext>
            </a:extLst>
          </p:cNvPr>
          <p:cNvSpPr/>
          <p:nvPr/>
        </p:nvSpPr>
        <p:spPr>
          <a:xfrm>
            <a:off x="2302966" y="2275347"/>
            <a:ext cx="1928127" cy="461683"/>
          </a:xfrm>
          <a:prstGeom prst="round2Same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Communities</a:t>
            </a:r>
          </a:p>
        </p:txBody>
      </p:sp>
      <p:sp>
        <p:nvSpPr>
          <p:cNvPr id="182" name="TextBox 181">
            <a:extLst>
              <a:ext uri="{FF2B5EF4-FFF2-40B4-BE49-F238E27FC236}">
                <a16:creationId xmlns:a16="http://schemas.microsoft.com/office/drawing/2014/main" id="{3E052CC4-87E3-832A-BF28-84BD5B4DC3E1}"/>
              </a:ext>
            </a:extLst>
          </p:cNvPr>
          <p:cNvSpPr txBox="1"/>
          <p:nvPr/>
        </p:nvSpPr>
        <p:spPr>
          <a:xfrm>
            <a:off x="5260221" y="5769365"/>
            <a:ext cx="1755876" cy="954107"/>
          </a:xfrm>
          <a:prstGeom prst="rect">
            <a:avLst/>
          </a:prstGeom>
          <a:noFill/>
        </p:spPr>
        <p:txBody>
          <a:bodyPr wrap="square" rtlCol="0">
            <a:spAutoFit/>
          </a:bodyPr>
          <a:lstStyle/>
          <a:p>
            <a:pPr algn="ctr"/>
            <a:r>
              <a:rPr lang="en-US" sz="1400" dirty="0">
                <a:solidFill>
                  <a:srgbClr val="0032A0"/>
                </a:solidFill>
                <a:latin typeface="Gill Sans Nova" panose="020B0602020104020203" pitchFamily="34" charset="0"/>
              </a:rPr>
              <a:t>Deliver frontline services (repair, refurbishment, assembly)</a:t>
            </a:r>
          </a:p>
        </p:txBody>
      </p:sp>
      <p:sp>
        <p:nvSpPr>
          <p:cNvPr id="185" name="Rectangle: Top Corners Rounded 184">
            <a:extLst>
              <a:ext uri="{FF2B5EF4-FFF2-40B4-BE49-F238E27FC236}">
                <a16:creationId xmlns:a16="http://schemas.microsoft.com/office/drawing/2014/main" id="{FB1D2C9B-4C6C-EC44-C90D-1EB0AFE25394}"/>
              </a:ext>
            </a:extLst>
          </p:cNvPr>
          <p:cNvSpPr/>
          <p:nvPr/>
        </p:nvSpPr>
        <p:spPr>
          <a:xfrm>
            <a:off x="5213658" y="5239940"/>
            <a:ext cx="1928127" cy="461683"/>
          </a:xfrm>
          <a:prstGeom prst="round2SameRect">
            <a:avLst/>
          </a:prstGeom>
          <a:solidFill>
            <a:srgbClr val="0032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400" b="1" dirty="0">
                <a:latin typeface="Gill Sans Nova" panose="020B0602020104020203" pitchFamily="34" charset="0"/>
              </a:rPr>
              <a:t>Local Governments</a:t>
            </a:r>
          </a:p>
        </p:txBody>
      </p:sp>
      <p:sp>
        <p:nvSpPr>
          <p:cNvPr id="186" name="Rectangle: Top Corners Rounded 185">
            <a:extLst>
              <a:ext uri="{FF2B5EF4-FFF2-40B4-BE49-F238E27FC236}">
                <a16:creationId xmlns:a16="http://schemas.microsoft.com/office/drawing/2014/main" id="{EC97CEFF-A65A-E53B-E315-961D108C2ADA}"/>
              </a:ext>
            </a:extLst>
          </p:cNvPr>
          <p:cNvSpPr/>
          <p:nvPr/>
        </p:nvSpPr>
        <p:spPr>
          <a:xfrm rot="10800000">
            <a:off x="5217457" y="5707094"/>
            <a:ext cx="1935641" cy="993325"/>
          </a:xfrm>
          <a:prstGeom prst="round2SameRect">
            <a:avLst/>
          </a:prstGeom>
          <a:noFill/>
          <a:ln w="19050">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TextBox 190">
            <a:extLst>
              <a:ext uri="{FF2B5EF4-FFF2-40B4-BE49-F238E27FC236}">
                <a16:creationId xmlns:a16="http://schemas.microsoft.com/office/drawing/2014/main" id="{ECCE27E5-0B34-E66C-FEDF-5830EDAAC802}"/>
              </a:ext>
            </a:extLst>
          </p:cNvPr>
          <p:cNvSpPr txBox="1"/>
          <p:nvPr/>
        </p:nvSpPr>
        <p:spPr>
          <a:xfrm>
            <a:off x="2392792" y="2802305"/>
            <a:ext cx="1755876" cy="954107"/>
          </a:xfrm>
          <a:prstGeom prst="rect">
            <a:avLst/>
          </a:prstGeom>
          <a:noFill/>
        </p:spPr>
        <p:txBody>
          <a:bodyPr wrap="square" rtlCol="0">
            <a:spAutoFit/>
          </a:bodyPr>
          <a:lstStyle/>
          <a:p>
            <a:pPr algn="ctr"/>
            <a:r>
              <a:rPr lang="en-US" sz="1400" dirty="0">
                <a:solidFill>
                  <a:srgbClr val="CC6600"/>
                </a:solidFill>
                <a:latin typeface="Gill Sans Nova" panose="020B0602020104020203" pitchFamily="34" charset="0"/>
              </a:rPr>
              <a:t>Deliver frontline services (repair, refurbishment, assembly)</a:t>
            </a:r>
          </a:p>
        </p:txBody>
      </p:sp>
      <p:sp>
        <p:nvSpPr>
          <p:cNvPr id="192" name="Rectangle: Top Corners Rounded 191">
            <a:extLst>
              <a:ext uri="{FF2B5EF4-FFF2-40B4-BE49-F238E27FC236}">
                <a16:creationId xmlns:a16="http://schemas.microsoft.com/office/drawing/2014/main" id="{75CB9743-BBEE-C1A8-1805-BCDA4264081D}"/>
              </a:ext>
            </a:extLst>
          </p:cNvPr>
          <p:cNvSpPr/>
          <p:nvPr/>
        </p:nvSpPr>
        <p:spPr>
          <a:xfrm>
            <a:off x="8064734" y="2179574"/>
            <a:ext cx="1928127" cy="659084"/>
          </a:xfrm>
          <a:prstGeom prst="round2SameRect">
            <a:avLst/>
          </a:prstGeom>
          <a:solidFill>
            <a:srgbClr val="1674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National Government &amp; Policy Actors </a:t>
            </a:r>
          </a:p>
        </p:txBody>
      </p:sp>
      <p:sp>
        <p:nvSpPr>
          <p:cNvPr id="193" name="Rectangle: Top Corners Rounded 192">
            <a:extLst>
              <a:ext uri="{FF2B5EF4-FFF2-40B4-BE49-F238E27FC236}">
                <a16:creationId xmlns:a16="http://schemas.microsoft.com/office/drawing/2014/main" id="{74C249AA-E78D-14CA-D10B-85DEC26647B0}"/>
              </a:ext>
            </a:extLst>
          </p:cNvPr>
          <p:cNvSpPr/>
          <p:nvPr/>
        </p:nvSpPr>
        <p:spPr>
          <a:xfrm rot="10800000">
            <a:off x="8047629" y="2842764"/>
            <a:ext cx="1935641" cy="993325"/>
          </a:xfrm>
          <a:prstGeom prst="round2SameRect">
            <a:avLst/>
          </a:prstGeom>
          <a:noFill/>
          <a:ln w="19050">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Box 193">
            <a:extLst>
              <a:ext uri="{FF2B5EF4-FFF2-40B4-BE49-F238E27FC236}">
                <a16:creationId xmlns:a16="http://schemas.microsoft.com/office/drawing/2014/main" id="{654EC2B3-100B-53BE-B8B8-262122654DA9}"/>
              </a:ext>
            </a:extLst>
          </p:cNvPr>
          <p:cNvSpPr txBox="1"/>
          <p:nvPr/>
        </p:nvSpPr>
        <p:spPr>
          <a:xfrm>
            <a:off x="8146355" y="2988391"/>
            <a:ext cx="1755876" cy="738664"/>
          </a:xfrm>
          <a:prstGeom prst="rect">
            <a:avLst/>
          </a:prstGeom>
          <a:noFill/>
        </p:spPr>
        <p:txBody>
          <a:bodyPr wrap="square" rtlCol="0">
            <a:spAutoFit/>
          </a:bodyPr>
          <a:lstStyle/>
          <a:p>
            <a:pPr algn="ctr"/>
            <a:r>
              <a:rPr lang="en-US" sz="1400" dirty="0">
                <a:solidFill>
                  <a:srgbClr val="16743A"/>
                </a:solidFill>
                <a:latin typeface="Gill Sans Nova" panose="020B0602020104020203" pitchFamily="34" charset="0"/>
              </a:rPr>
              <a:t>Set standards and align with national frameworks</a:t>
            </a:r>
          </a:p>
        </p:txBody>
      </p:sp>
      <p:sp>
        <p:nvSpPr>
          <p:cNvPr id="195" name="Rectangle: Top Corners Rounded 194">
            <a:extLst>
              <a:ext uri="{FF2B5EF4-FFF2-40B4-BE49-F238E27FC236}">
                <a16:creationId xmlns:a16="http://schemas.microsoft.com/office/drawing/2014/main" id="{64A923B6-0C76-CC74-406E-88B11D3A454B}"/>
              </a:ext>
            </a:extLst>
          </p:cNvPr>
          <p:cNvSpPr/>
          <p:nvPr/>
        </p:nvSpPr>
        <p:spPr>
          <a:xfrm>
            <a:off x="5344515" y="804503"/>
            <a:ext cx="1935641" cy="659084"/>
          </a:xfrm>
          <a:prstGeom prst="round2SameRect">
            <a:avLst/>
          </a:prstGeom>
          <a:solidFill>
            <a:srgbClr val="0032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Private Sector Partners (The Technical Experts)</a:t>
            </a:r>
          </a:p>
        </p:txBody>
      </p:sp>
      <p:sp>
        <p:nvSpPr>
          <p:cNvPr id="196" name="Rectangle: Top Corners Rounded 195">
            <a:extLst>
              <a:ext uri="{FF2B5EF4-FFF2-40B4-BE49-F238E27FC236}">
                <a16:creationId xmlns:a16="http://schemas.microsoft.com/office/drawing/2014/main" id="{1E6BCD81-4AFD-491C-D180-2E03148B3392}"/>
              </a:ext>
            </a:extLst>
          </p:cNvPr>
          <p:cNvSpPr/>
          <p:nvPr/>
        </p:nvSpPr>
        <p:spPr>
          <a:xfrm rot="10800000">
            <a:off x="5336759" y="1456193"/>
            <a:ext cx="1935641" cy="814863"/>
          </a:xfrm>
          <a:prstGeom prst="round2SameRect">
            <a:avLst/>
          </a:prstGeom>
          <a:noFill/>
          <a:ln w="19050">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TextBox 196">
            <a:extLst>
              <a:ext uri="{FF2B5EF4-FFF2-40B4-BE49-F238E27FC236}">
                <a16:creationId xmlns:a16="http://schemas.microsoft.com/office/drawing/2014/main" id="{263CB9A6-AFBE-8FE5-1284-29EDCDA5718A}"/>
              </a:ext>
            </a:extLst>
          </p:cNvPr>
          <p:cNvSpPr txBox="1"/>
          <p:nvPr/>
        </p:nvSpPr>
        <p:spPr>
          <a:xfrm>
            <a:off x="5460045" y="1490755"/>
            <a:ext cx="1755876" cy="738664"/>
          </a:xfrm>
          <a:prstGeom prst="rect">
            <a:avLst/>
          </a:prstGeom>
          <a:noFill/>
        </p:spPr>
        <p:txBody>
          <a:bodyPr wrap="square" rtlCol="0">
            <a:spAutoFit/>
          </a:bodyPr>
          <a:lstStyle/>
          <a:p>
            <a:pPr algn="ctr"/>
            <a:r>
              <a:rPr lang="en-US" sz="1400" dirty="0">
                <a:solidFill>
                  <a:srgbClr val="0032A0"/>
                </a:solidFill>
                <a:latin typeface="Gill Sans Nova" panose="020B0602020104020203" pitchFamily="34" charset="0"/>
              </a:rPr>
              <a:t>Supply technology, parts, financing and technical processes.</a:t>
            </a:r>
          </a:p>
        </p:txBody>
      </p:sp>
      <p:sp>
        <p:nvSpPr>
          <p:cNvPr id="198" name="Rectangle: Top Corners Rounded 197">
            <a:extLst>
              <a:ext uri="{FF2B5EF4-FFF2-40B4-BE49-F238E27FC236}">
                <a16:creationId xmlns:a16="http://schemas.microsoft.com/office/drawing/2014/main" id="{4C3AC152-43F3-3DC8-31B0-C9071B55BDA8}"/>
              </a:ext>
            </a:extLst>
          </p:cNvPr>
          <p:cNvSpPr/>
          <p:nvPr/>
        </p:nvSpPr>
        <p:spPr>
          <a:xfrm>
            <a:off x="8036783" y="4141820"/>
            <a:ext cx="1928127" cy="841044"/>
          </a:xfrm>
          <a:prstGeom prst="round2SameRect">
            <a:avLst/>
          </a:prstGeom>
          <a:solidFill>
            <a:srgbClr val="CC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UN Agencies &amp; INGOs </a:t>
            </a:r>
          </a:p>
          <a:p>
            <a:pPr algn="ctr"/>
            <a:r>
              <a:rPr lang="en-US" sz="1400" dirty="0">
                <a:latin typeface="Gill Sans Nova" panose="020B0602020104020203" pitchFamily="34" charset="0"/>
              </a:rPr>
              <a:t>(The Ecosystem Facilitators)</a:t>
            </a:r>
          </a:p>
        </p:txBody>
      </p:sp>
      <p:sp>
        <p:nvSpPr>
          <p:cNvPr id="199" name="Rectangle: Top Corners Rounded 198">
            <a:extLst>
              <a:ext uri="{FF2B5EF4-FFF2-40B4-BE49-F238E27FC236}">
                <a16:creationId xmlns:a16="http://schemas.microsoft.com/office/drawing/2014/main" id="{D304CD6A-D77D-6761-3D56-DE1B74CCA354}"/>
              </a:ext>
            </a:extLst>
          </p:cNvPr>
          <p:cNvSpPr/>
          <p:nvPr/>
        </p:nvSpPr>
        <p:spPr>
          <a:xfrm rot="10800000">
            <a:off x="8052303" y="4993406"/>
            <a:ext cx="1909285" cy="814863"/>
          </a:xfrm>
          <a:prstGeom prst="round2SameRect">
            <a:avLst/>
          </a:prstGeom>
          <a:noFill/>
          <a:ln w="19050">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TextBox 199">
            <a:extLst>
              <a:ext uri="{FF2B5EF4-FFF2-40B4-BE49-F238E27FC236}">
                <a16:creationId xmlns:a16="http://schemas.microsoft.com/office/drawing/2014/main" id="{B46B254A-6AEA-C562-4A5A-FD775CA8C317}"/>
              </a:ext>
            </a:extLst>
          </p:cNvPr>
          <p:cNvSpPr txBox="1"/>
          <p:nvPr/>
        </p:nvSpPr>
        <p:spPr>
          <a:xfrm>
            <a:off x="8066407" y="5080268"/>
            <a:ext cx="1755876" cy="738664"/>
          </a:xfrm>
          <a:prstGeom prst="rect">
            <a:avLst/>
          </a:prstGeom>
          <a:noFill/>
        </p:spPr>
        <p:txBody>
          <a:bodyPr wrap="square" rtlCol="0">
            <a:spAutoFit/>
          </a:bodyPr>
          <a:lstStyle/>
          <a:p>
            <a:pPr algn="ctr"/>
            <a:r>
              <a:rPr lang="en-US" sz="1400" dirty="0">
                <a:solidFill>
                  <a:srgbClr val="CC6600"/>
                </a:solidFill>
                <a:latin typeface="Gill Sans Nova" panose="020B0602020104020203" pitchFamily="34" charset="0"/>
              </a:rPr>
              <a:t>Coordinate, fund, and ensure protection.</a:t>
            </a:r>
          </a:p>
        </p:txBody>
      </p:sp>
      <p:sp>
        <p:nvSpPr>
          <p:cNvPr id="201" name="Rectangle: Top Corners Rounded 200">
            <a:extLst>
              <a:ext uri="{FF2B5EF4-FFF2-40B4-BE49-F238E27FC236}">
                <a16:creationId xmlns:a16="http://schemas.microsoft.com/office/drawing/2014/main" id="{C758487C-876B-FFE6-3294-397647FB95F0}"/>
              </a:ext>
            </a:extLst>
          </p:cNvPr>
          <p:cNvSpPr/>
          <p:nvPr/>
        </p:nvSpPr>
        <p:spPr>
          <a:xfrm>
            <a:off x="2291008" y="4162394"/>
            <a:ext cx="1928127" cy="771128"/>
          </a:xfrm>
          <a:prstGeom prst="round2SameRect">
            <a:avLst/>
          </a:prstGeom>
          <a:solidFill>
            <a:srgbClr val="1674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Gill Sans Nova" panose="020B0602020104020203" pitchFamily="34" charset="0"/>
              </a:rPr>
              <a:t>Academic &amp; Innovation Institutions (The Validators)</a:t>
            </a:r>
          </a:p>
        </p:txBody>
      </p:sp>
      <p:sp>
        <p:nvSpPr>
          <p:cNvPr id="202" name="Rectangle: Top Corners Rounded 201">
            <a:extLst>
              <a:ext uri="{FF2B5EF4-FFF2-40B4-BE49-F238E27FC236}">
                <a16:creationId xmlns:a16="http://schemas.microsoft.com/office/drawing/2014/main" id="{8A233B6B-9036-3A68-A108-3890DEAFBC67}"/>
              </a:ext>
            </a:extLst>
          </p:cNvPr>
          <p:cNvSpPr/>
          <p:nvPr/>
        </p:nvSpPr>
        <p:spPr>
          <a:xfrm rot="10800000">
            <a:off x="2300220" y="4935592"/>
            <a:ext cx="1918914" cy="814863"/>
          </a:xfrm>
          <a:prstGeom prst="round2SameRect">
            <a:avLst/>
          </a:prstGeom>
          <a:noFill/>
          <a:ln w="19050">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TextBox 202">
            <a:extLst>
              <a:ext uri="{FF2B5EF4-FFF2-40B4-BE49-F238E27FC236}">
                <a16:creationId xmlns:a16="http://schemas.microsoft.com/office/drawing/2014/main" id="{674BA60B-3A42-3E7B-880E-1594197CCC40}"/>
              </a:ext>
            </a:extLst>
          </p:cNvPr>
          <p:cNvSpPr txBox="1"/>
          <p:nvPr/>
        </p:nvSpPr>
        <p:spPr>
          <a:xfrm>
            <a:off x="2401347" y="5007277"/>
            <a:ext cx="1755876" cy="738664"/>
          </a:xfrm>
          <a:prstGeom prst="rect">
            <a:avLst/>
          </a:prstGeom>
          <a:noFill/>
        </p:spPr>
        <p:txBody>
          <a:bodyPr wrap="square" rtlCol="0">
            <a:spAutoFit/>
          </a:bodyPr>
          <a:lstStyle/>
          <a:p>
            <a:pPr algn="ctr"/>
            <a:r>
              <a:rPr lang="en-US" sz="1400" dirty="0">
                <a:solidFill>
                  <a:srgbClr val="16743A"/>
                </a:solidFill>
                <a:latin typeface="Gill Sans Nova" panose="020B0602020104020203" pitchFamily="34" charset="0"/>
              </a:rPr>
              <a:t>Supply technology, parts, financing and technical processes.</a:t>
            </a:r>
          </a:p>
        </p:txBody>
      </p:sp>
      <p:sp>
        <p:nvSpPr>
          <p:cNvPr id="230" name="Rectangle: Top Corners Rounded 229">
            <a:extLst>
              <a:ext uri="{FF2B5EF4-FFF2-40B4-BE49-F238E27FC236}">
                <a16:creationId xmlns:a16="http://schemas.microsoft.com/office/drawing/2014/main" id="{ABFB91EE-2EFF-32F1-98D8-B8C2D6808312}"/>
              </a:ext>
            </a:extLst>
          </p:cNvPr>
          <p:cNvSpPr/>
          <p:nvPr/>
        </p:nvSpPr>
        <p:spPr>
          <a:xfrm rot="10800000">
            <a:off x="2301684" y="2725234"/>
            <a:ext cx="1928127" cy="1008125"/>
          </a:xfrm>
          <a:prstGeom prst="round2SameRect">
            <a:avLst/>
          </a:prstGeom>
          <a:no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232" name="TextBox 231">
            <a:extLst>
              <a:ext uri="{FF2B5EF4-FFF2-40B4-BE49-F238E27FC236}">
                <a16:creationId xmlns:a16="http://schemas.microsoft.com/office/drawing/2014/main" id="{A49E7402-981E-8559-9A45-2638A423749D}"/>
              </a:ext>
            </a:extLst>
          </p:cNvPr>
          <p:cNvSpPr txBox="1"/>
          <p:nvPr/>
        </p:nvSpPr>
        <p:spPr>
          <a:xfrm>
            <a:off x="1113220" y="808511"/>
            <a:ext cx="3214428" cy="307777"/>
          </a:xfrm>
          <a:prstGeom prst="rect">
            <a:avLst/>
          </a:prstGeom>
          <a:noFill/>
        </p:spPr>
        <p:txBody>
          <a:bodyPr wrap="square">
            <a:spAutoFit/>
          </a:bodyPr>
          <a:lstStyle/>
          <a:p>
            <a:r>
              <a:rPr lang="en-GB" sz="1400" i="1" dirty="0">
                <a:solidFill>
                  <a:srgbClr val="0032A0"/>
                </a:solidFill>
                <a:latin typeface="Gill Sans Nova" panose="020B0602020104020203" pitchFamily="34" charset="0"/>
              </a:rPr>
              <a:t>Stakeholder Map</a:t>
            </a:r>
            <a:endParaRPr lang="en-US" sz="1400" i="1" dirty="0">
              <a:solidFill>
                <a:srgbClr val="0032A0"/>
              </a:solidFill>
              <a:latin typeface="Gill Sans Nova" panose="020B0602020104020203" pitchFamily="34" charset="0"/>
            </a:endParaRPr>
          </a:p>
        </p:txBody>
      </p:sp>
      <p:sp>
        <p:nvSpPr>
          <p:cNvPr id="234" name="TextBox 233">
            <a:extLst>
              <a:ext uri="{FF2B5EF4-FFF2-40B4-BE49-F238E27FC236}">
                <a16:creationId xmlns:a16="http://schemas.microsoft.com/office/drawing/2014/main" id="{AA18D39F-CDB4-AC1E-EB77-1ABFE969E753}"/>
              </a:ext>
            </a:extLst>
          </p:cNvPr>
          <p:cNvSpPr txBox="1"/>
          <p:nvPr/>
        </p:nvSpPr>
        <p:spPr>
          <a:xfrm>
            <a:off x="5198940" y="3329926"/>
            <a:ext cx="2166746" cy="646331"/>
          </a:xfrm>
          <a:prstGeom prst="rect">
            <a:avLst/>
          </a:prstGeom>
          <a:noFill/>
        </p:spPr>
        <p:txBody>
          <a:bodyPr wrap="square">
            <a:spAutoFit/>
          </a:bodyPr>
          <a:lstStyle/>
          <a:p>
            <a:pPr algn="ctr"/>
            <a:r>
              <a:rPr lang="en-US" dirty="0">
                <a:latin typeface="Gill Sans Nova" panose="020B0602020104020203" pitchFamily="34" charset="0"/>
              </a:rPr>
              <a:t>Scaling E-Waste</a:t>
            </a:r>
          </a:p>
          <a:p>
            <a:pPr algn="ctr"/>
            <a:r>
              <a:rPr lang="en-US" dirty="0">
                <a:latin typeface="Gill Sans Nova" panose="020B0602020104020203" pitchFamily="34" charset="0"/>
              </a:rPr>
              <a:t>Circular Models </a:t>
            </a:r>
            <a:endParaRPr lang="en-US" dirty="0"/>
          </a:p>
        </p:txBody>
      </p:sp>
      <p:pic>
        <p:nvPicPr>
          <p:cNvPr id="236" name="Graphic 235" descr="Arrow: Counter-clockwise curve outline">
            <a:extLst>
              <a:ext uri="{FF2B5EF4-FFF2-40B4-BE49-F238E27FC236}">
                <a16:creationId xmlns:a16="http://schemas.microsoft.com/office/drawing/2014/main" id="{1239A7C9-2833-7D06-5717-53F9E29548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9695025">
            <a:off x="4955822" y="3841102"/>
            <a:ext cx="914400" cy="914400"/>
          </a:xfrm>
          <a:prstGeom prst="rect">
            <a:avLst/>
          </a:prstGeom>
        </p:spPr>
      </p:pic>
      <p:pic>
        <p:nvPicPr>
          <p:cNvPr id="238" name="Graphic 237" descr="Arrow: Counter-clockwise curve with solid fill">
            <a:extLst>
              <a:ext uri="{FF2B5EF4-FFF2-40B4-BE49-F238E27FC236}">
                <a16:creationId xmlns:a16="http://schemas.microsoft.com/office/drawing/2014/main" id="{D0120EE0-E4A9-D010-813A-479D8D721E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9795943">
            <a:off x="6586183" y="2597153"/>
            <a:ext cx="914400" cy="914400"/>
          </a:xfrm>
          <a:prstGeom prst="rect">
            <a:avLst/>
          </a:prstGeom>
        </p:spPr>
      </p:pic>
      <p:pic>
        <p:nvPicPr>
          <p:cNvPr id="239" name="Graphic 238" descr="Arrow: Counter-clockwise curve with solid fill">
            <a:extLst>
              <a:ext uri="{FF2B5EF4-FFF2-40B4-BE49-F238E27FC236}">
                <a16:creationId xmlns:a16="http://schemas.microsoft.com/office/drawing/2014/main" id="{0D5EAC1F-0211-F5C0-0D3B-C0C724BEC2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3698809">
            <a:off x="4724730" y="2913532"/>
            <a:ext cx="914400" cy="914400"/>
          </a:xfrm>
          <a:prstGeom prst="rect">
            <a:avLst/>
          </a:prstGeom>
        </p:spPr>
      </p:pic>
      <p:pic>
        <p:nvPicPr>
          <p:cNvPr id="241" name="Graphic 240" descr="Arrow: Counter-clockwise curve outline">
            <a:extLst>
              <a:ext uri="{FF2B5EF4-FFF2-40B4-BE49-F238E27FC236}">
                <a16:creationId xmlns:a16="http://schemas.microsoft.com/office/drawing/2014/main" id="{E6FB82FC-7CF6-4430-53F3-90926CA25F3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417237">
            <a:off x="6878484" y="3495618"/>
            <a:ext cx="914400" cy="914400"/>
          </a:xfrm>
          <a:prstGeom prst="rect">
            <a:avLst/>
          </a:prstGeom>
        </p:spPr>
      </p:pic>
      <p:pic>
        <p:nvPicPr>
          <p:cNvPr id="242" name="Graphic 241" descr="Arrow: Counter-clockwise curve outline">
            <a:extLst>
              <a:ext uri="{FF2B5EF4-FFF2-40B4-BE49-F238E27FC236}">
                <a16:creationId xmlns:a16="http://schemas.microsoft.com/office/drawing/2014/main" id="{1C03ED9C-F887-ECC4-7A84-3A13ED11852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6833228">
            <a:off x="5547791" y="2388760"/>
            <a:ext cx="914400" cy="914400"/>
          </a:xfrm>
          <a:prstGeom prst="rect">
            <a:avLst/>
          </a:prstGeom>
        </p:spPr>
      </p:pic>
      <p:pic>
        <p:nvPicPr>
          <p:cNvPr id="243" name="Graphic 242" descr="Arrow: Counter-clockwise curve with solid fill">
            <a:extLst>
              <a:ext uri="{FF2B5EF4-FFF2-40B4-BE49-F238E27FC236}">
                <a16:creationId xmlns:a16="http://schemas.microsoft.com/office/drawing/2014/main" id="{3F1F3E8F-911E-3A44-592B-EE536BA13D5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5777591">
            <a:off x="6038607" y="4205327"/>
            <a:ext cx="914400" cy="914400"/>
          </a:xfrm>
          <a:prstGeom prst="rect">
            <a:avLst/>
          </a:prstGeom>
        </p:spPr>
      </p:pic>
      <p:cxnSp>
        <p:nvCxnSpPr>
          <p:cNvPr id="245" name="Straight Arrow Connector 244">
            <a:extLst>
              <a:ext uri="{FF2B5EF4-FFF2-40B4-BE49-F238E27FC236}">
                <a16:creationId xmlns:a16="http://schemas.microsoft.com/office/drawing/2014/main" id="{C84DB7FB-4536-AFDD-9621-36E5CF9571C3}"/>
              </a:ext>
            </a:extLst>
          </p:cNvPr>
          <p:cNvCxnSpPr>
            <a:cxnSpLocks/>
          </p:cNvCxnSpPr>
          <p:nvPr/>
        </p:nvCxnSpPr>
        <p:spPr>
          <a:xfrm flipV="1">
            <a:off x="6138159" y="4841717"/>
            <a:ext cx="0" cy="417648"/>
          </a:xfrm>
          <a:prstGeom prst="straightConnector1">
            <a:avLst/>
          </a:prstGeom>
          <a:ln w="98425">
            <a:solidFill>
              <a:srgbClr val="0032A0"/>
            </a:solidFill>
            <a:tailEnd type="triangle"/>
          </a:ln>
        </p:spPr>
        <p:style>
          <a:lnRef idx="1">
            <a:schemeClr val="accent1"/>
          </a:lnRef>
          <a:fillRef idx="0">
            <a:schemeClr val="accent1"/>
          </a:fillRef>
          <a:effectRef idx="0">
            <a:schemeClr val="accent1"/>
          </a:effectRef>
          <a:fontRef idx="minor">
            <a:schemeClr val="tx1"/>
          </a:fontRef>
        </p:style>
      </p:cxnSp>
      <p:cxnSp>
        <p:nvCxnSpPr>
          <p:cNvPr id="247" name="Straight Arrow Connector 246">
            <a:extLst>
              <a:ext uri="{FF2B5EF4-FFF2-40B4-BE49-F238E27FC236}">
                <a16:creationId xmlns:a16="http://schemas.microsoft.com/office/drawing/2014/main" id="{8EFC90D5-9711-CA68-6E42-B1282F530B9F}"/>
              </a:ext>
            </a:extLst>
          </p:cNvPr>
          <p:cNvCxnSpPr>
            <a:cxnSpLocks/>
            <a:stCxn id="196" idx="3"/>
          </p:cNvCxnSpPr>
          <p:nvPr/>
        </p:nvCxnSpPr>
        <p:spPr>
          <a:xfrm>
            <a:off x="6304579" y="2271056"/>
            <a:ext cx="7756" cy="456813"/>
          </a:xfrm>
          <a:prstGeom prst="straightConnector1">
            <a:avLst/>
          </a:prstGeom>
          <a:ln w="95250">
            <a:solidFill>
              <a:srgbClr val="0032A0"/>
            </a:solidFill>
            <a:tailEnd type="triangle"/>
          </a:ln>
        </p:spPr>
        <p:style>
          <a:lnRef idx="1">
            <a:schemeClr val="accent1"/>
          </a:lnRef>
          <a:fillRef idx="0">
            <a:schemeClr val="accent1"/>
          </a:fillRef>
          <a:effectRef idx="0">
            <a:schemeClr val="accent1"/>
          </a:effectRef>
          <a:fontRef idx="minor">
            <a:schemeClr val="tx1"/>
          </a:fontRef>
        </p:style>
      </p:cxnSp>
      <p:cxnSp>
        <p:nvCxnSpPr>
          <p:cNvPr id="262" name="Straight Arrow Connector 261">
            <a:extLst>
              <a:ext uri="{FF2B5EF4-FFF2-40B4-BE49-F238E27FC236}">
                <a16:creationId xmlns:a16="http://schemas.microsoft.com/office/drawing/2014/main" id="{769A1027-02BB-553A-9803-70E4D901626F}"/>
              </a:ext>
            </a:extLst>
          </p:cNvPr>
          <p:cNvCxnSpPr>
            <a:cxnSpLocks/>
          </p:cNvCxnSpPr>
          <p:nvPr/>
        </p:nvCxnSpPr>
        <p:spPr>
          <a:xfrm flipH="1">
            <a:off x="7435797" y="3195671"/>
            <a:ext cx="616506" cy="0"/>
          </a:xfrm>
          <a:prstGeom prst="straightConnector1">
            <a:avLst/>
          </a:prstGeom>
          <a:ln w="95250">
            <a:solidFill>
              <a:srgbClr val="16743A"/>
            </a:solidFill>
            <a:tailEnd type="triangle"/>
          </a:ln>
        </p:spPr>
        <p:style>
          <a:lnRef idx="1">
            <a:schemeClr val="accent1"/>
          </a:lnRef>
          <a:fillRef idx="0">
            <a:schemeClr val="accent1"/>
          </a:fillRef>
          <a:effectRef idx="0">
            <a:schemeClr val="accent1"/>
          </a:effectRef>
          <a:fontRef idx="minor">
            <a:schemeClr val="tx1"/>
          </a:fontRef>
        </p:style>
      </p:cxnSp>
      <p:cxnSp>
        <p:nvCxnSpPr>
          <p:cNvPr id="267" name="Straight Arrow Connector 266">
            <a:extLst>
              <a:ext uri="{FF2B5EF4-FFF2-40B4-BE49-F238E27FC236}">
                <a16:creationId xmlns:a16="http://schemas.microsoft.com/office/drawing/2014/main" id="{E6454103-F3F6-7C3F-9347-57305E8CB3E1}"/>
              </a:ext>
            </a:extLst>
          </p:cNvPr>
          <p:cNvCxnSpPr>
            <a:cxnSpLocks/>
          </p:cNvCxnSpPr>
          <p:nvPr/>
        </p:nvCxnSpPr>
        <p:spPr>
          <a:xfrm flipH="1">
            <a:off x="7451387" y="4460636"/>
            <a:ext cx="682676" cy="0"/>
          </a:xfrm>
          <a:prstGeom prst="straightConnector1">
            <a:avLst/>
          </a:prstGeom>
          <a:ln w="95250">
            <a:solidFill>
              <a:srgbClr val="CC6600"/>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Straight Arrow Connector 270">
            <a:extLst>
              <a:ext uri="{FF2B5EF4-FFF2-40B4-BE49-F238E27FC236}">
                <a16:creationId xmlns:a16="http://schemas.microsoft.com/office/drawing/2014/main" id="{2711B040-019D-7EEA-8B96-91B1EDA3BC9E}"/>
              </a:ext>
            </a:extLst>
          </p:cNvPr>
          <p:cNvCxnSpPr>
            <a:cxnSpLocks/>
          </p:cNvCxnSpPr>
          <p:nvPr/>
        </p:nvCxnSpPr>
        <p:spPr>
          <a:xfrm>
            <a:off x="4229811" y="3037031"/>
            <a:ext cx="660402" cy="0"/>
          </a:xfrm>
          <a:prstGeom prst="straightConnector1">
            <a:avLst/>
          </a:prstGeom>
          <a:ln w="95250">
            <a:solidFill>
              <a:srgbClr val="CC6600"/>
            </a:solidFill>
            <a:tailEnd type="triangle"/>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B95A3492-A7A6-01E2-9FED-7C6D6172F81F}"/>
              </a:ext>
            </a:extLst>
          </p:cNvPr>
          <p:cNvCxnSpPr>
            <a:cxnSpLocks/>
          </p:cNvCxnSpPr>
          <p:nvPr/>
        </p:nvCxnSpPr>
        <p:spPr>
          <a:xfrm>
            <a:off x="4212570" y="4462396"/>
            <a:ext cx="690325" cy="0"/>
          </a:xfrm>
          <a:prstGeom prst="straightConnector1">
            <a:avLst/>
          </a:prstGeom>
          <a:ln w="95250">
            <a:solidFill>
              <a:srgbClr val="16743A"/>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3EBEFB1-CD8F-41BD-79FC-FDAE6617267A}"/>
              </a:ext>
            </a:extLst>
          </p:cNvPr>
          <p:cNvSpPr txBox="1"/>
          <p:nvPr/>
        </p:nvSpPr>
        <p:spPr>
          <a:xfrm>
            <a:off x="1074746" y="540518"/>
            <a:ext cx="2296505" cy="369332"/>
          </a:xfrm>
          <a:prstGeom prst="rect">
            <a:avLst/>
          </a:prstGeom>
          <a:noFill/>
        </p:spPr>
        <p:txBody>
          <a:bodyPr wrap="square">
            <a:spAutoFit/>
          </a:bodyPr>
          <a:lstStyle/>
          <a:p>
            <a:r>
              <a:rPr lang="en-GB" dirty="0">
                <a:solidFill>
                  <a:srgbClr val="0032A0"/>
                </a:solidFill>
                <a:latin typeface="Gill Sans Nova" panose="020B0602020104020203" pitchFamily="34" charset="0"/>
              </a:rPr>
              <a:t>The Ecosystem Fit</a:t>
            </a:r>
            <a:endParaRPr lang="en-US" dirty="0">
              <a:solidFill>
                <a:srgbClr val="0032A0"/>
              </a:solidFill>
              <a:latin typeface="Gill Sans Nova" panose="020B0602020104020203" pitchFamily="34" charset="0"/>
            </a:endParaRPr>
          </a:p>
        </p:txBody>
      </p:sp>
      <p:pic>
        <p:nvPicPr>
          <p:cNvPr id="6" name="Picture 5" descr="A picture containing text, clipart&#10;&#10;Description automatically generated">
            <a:extLst>
              <a:ext uri="{FF2B5EF4-FFF2-40B4-BE49-F238E27FC236}">
                <a16:creationId xmlns:a16="http://schemas.microsoft.com/office/drawing/2014/main" id="{6E7D1FBE-1707-DCFF-DC14-C5F442962583}"/>
              </a:ext>
            </a:extLst>
          </p:cNvPr>
          <p:cNvPicPr>
            <a:picLocks noChangeAspect="1"/>
          </p:cNvPicPr>
          <p:nvPr/>
        </p:nvPicPr>
        <p:blipFill>
          <a:blip r:embed="rId15"/>
          <a:stretch>
            <a:fillRect/>
          </a:stretch>
        </p:blipFill>
        <p:spPr>
          <a:xfrm>
            <a:off x="10414277" y="355859"/>
            <a:ext cx="1067463" cy="369333"/>
          </a:xfrm>
          <a:prstGeom prst="rect">
            <a:avLst/>
          </a:prstGeom>
        </p:spPr>
      </p:pic>
      <p:pic>
        <p:nvPicPr>
          <p:cNvPr id="7" name="Picture Placeholder 12" descr="A blue and white logo&#10;&#10;Description automatically generated with low confidence">
            <a:extLst>
              <a:ext uri="{FF2B5EF4-FFF2-40B4-BE49-F238E27FC236}">
                <a16:creationId xmlns:a16="http://schemas.microsoft.com/office/drawing/2014/main" id="{B8715074-D6A0-F180-9AE9-AE0EC8FFD42E}"/>
              </a:ext>
            </a:extLst>
          </p:cNvPr>
          <p:cNvPicPr>
            <a:picLocks noChangeAspect="1"/>
          </p:cNvPicPr>
          <p:nvPr/>
        </p:nvPicPr>
        <p:blipFill rotWithShape="1">
          <a:blip r:embed="rId16"/>
          <a:srcRect t="247" b="247"/>
          <a:stretch>
            <a:fillRect/>
          </a:stretch>
        </p:blipFill>
        <p:spPr>
          <a:xfrm>
            <a:off x="8984114" y="355851"/>
            <a:ext cx="984887" cy="369333"/>
          </a:xfrm>
          <a:prstGeom prst="rect">
            <a:avLst/>
          </a:prstGeom>
        </p:spPr>
      </p:pic>
    </p:spTree>
    <p:extLst>
      <p:ext uri="{BB962C8B-B14F-4D97-AF65-F5344CB8AC3E}">
        <p14:creationId xmlns:p14="http://schemas.microsoft.com/office/powerpoint/2010/main" val="1800813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67F6-85A6-53F2-C467-A50F8ED68C5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E01869A-C165-8851-3BC4-384BD33A5A60}"/>
              </a:ext>
            </a:extLst>
          </p:cNvPr>
          <p:cNvSpPr txBox="1"/>
          <p:nvPr/>
        </p:nvSpPr>
        <p:spPr>
          <a:xfrm>
            <a:off x="1382110" y="967893"/>
            <a:ext cx="3273972" cy="374461"/>
          </a:xfrm>
          <a:prstGeom prst="rect">
            <a:avLst/>
          </a:prstGeom>
          <a:noFill/>
        </p:spPr>
        <p:txBody>
          <a:bodyPr wrap="square">
            <a:spAutoFit/>
          </a:bodyPr>
          <a:lstStyle/>
          <a:p>
            <a:pPr algn="l">
              <a:lnSpc>
                <a:spcPts val="2250"/>
              </a:lnSpc>
              <a:spcBef>
                <a:spcPts val="2400"/>
              </a:spcBef>
              <a:spcAft>
                <a:spcPts val="1200"/>
              </a:spcAft>
              <a:buNone/>
            </a:pPr>
            <a:r>
              <a:rPr lang="en-US" dirty="0">
                <a:solidFill>
                  <a:srgbClr val="0032A0"/>
                </a:solidFill>
                <a:effectLst/>
                <a:latin typeface="Gill Sans Nova" panose="020B0602020104020203" pitchFamily="34" charset="0"/>
              </a:rPr>
              <a:t>Key Capital Constraints to Scale</a:t>
            </a:r>
          </a:p>
        </p:txBody>
      </p:sp>
      <p:sp>
        <p:nvSpPr>
          <p:cNvPr id="6" name="TextBox 5">
            <a:extLst>
              <a:ext uri="{FF2B5EF4-FFF2-40B4-BE49-F238E27FC236}">
                <a16:creationId xmlns:a16="http://schemas.microsoft.com/office/drawing/2014/main" id="{582A76EE-6566-AB2A-88E9-398810A6F890}"/>
              </a:ext>
            </a:extLst>
          </p:cNvPr>
          <p:cNvSpPr txBox="1"/>
          <p:nvPr/>
        </p:nvSpPr>
        <p:spPr>
          <a:xfrm>
            <a:off x="1382110" y="1289083"/>
            <a:ext cx="4682359" cy="307777"/>
          </a:xfrm>
          <a:prstGeom prst="rect">
            <a:avLst/>
          </a:prstGeom>
          <a:noFill/>
        </p:spPr>
        <p:txBody>
          <a:bodyPr wrap="square">
            <a:spAutoFit/>
          </a:bodyPr>
          <a:lstStyle/>
          <a:p>
            <a:r>
              <a:rPr lang="en-US" sz="1400" b="0" i="1" dirty="0">
                <a:solidFill>
                  <a:srgbClr val="0032A0"/>
                </a:solidFill>
                <a:effectLst/>
                <a:latin typeface="Gill Sans Nova" panose="020B0602020104020203" pitchFamily="34" charset="0"/>
              </a:rPr>
              <a:t>Financial Gaps Hindering the E-Waste Circular Economy</a:t>
            </a:r>
            <a:endParaRPr lang="en-US" sz="1400" i="1" dirty="0">
              <a:solidFill>
                <a:srgbClr val="0032A0"/>
              </a:solidFill>
              <a:latin typeface="Gill Sans Nova" panose="020B0602020104020203" pitchFamily="34" charset="0"/>
            </a:endParaRPr>
          </a:p>
        </p:txBody>
      </p:sp>
      <p:sp>
        <p:nvSpPr>
          <p:cNvPr id="13" name="Rectangle: Top Corners Rounded 12">
            <a:extLst>
              <a:ext uri="{FF2B5EF4-FFF2-40B4-BE49-F238E27FC236}">
                <a16:creationId xmlns:a16="http://schemas.microsoft.com/office/drawing/2014/main" id="{D2BB1CA0-127A-1CD6-9CEF-146194F4C359}"/>
              </a:ext>
            </a:extLst>
          </p:cNvPr>
          <p:cNvSpPr/>
          <p:nvPr/>
        </p:nvSpPr>
        <p:spPr>
          <a:xfrm>
            <a:off x="3337109" y="1933938"/>
            <a:ext cx="1928127" cy="461683"/>
          </a:xfrm>
          <a:prstGeom prst="round2SameRect">
            <a:avLst/>
          </a:prstGeom>
          <a:no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latin typeface="Gill Sans Nova" panose="020B0602020104020203" pitchFamily="34" charset="0"/>
              </a:rPr>
              <a:t>Grant Dependency</a:t>
            </a:r>
          </a:p>
        </p:txBody>
      </p:sp>
      <p:sp>
        <p:nvSpPr>
          <p:cNvPr id="16" name="Rectangle: Top Corners Rounded 15">
            <a:extLst>
              <a:ext uri="{FF2B5EF4-FFF2-40B4-BE49-F238E27FC236}">
                <a16:creationId xmlns:a16="http://schemas.microsoft.com/office/drawing/2014/main" id="{03D5635C-FF0D-01A6-AD8E-6D84D96B6AC2}"/>
              </a:ext>
            </a:extLst>
          </p:cNvPr>
          <p:cNvSpPr/>
          <p:nvPr/>
        </p:nvSpPr>
        <p:spPr>
          <a:xfrm rot="10800000">
            <a:off x="3337107" y="2395619"/>
            <a:ext cx="1928127" cy="1384995"/>
          </a:xfrm>
          <a:prstGeom prst="round2SameRect">
            <a:avLst/>
          </a:pr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15" name="TextBox 14">
            <a:extLst>
              <a:ext uri="{FF2B5EF4-FFF2-40B4-BE49-F238E27FC236}">
                <a16:creationId xmlns:a16="http://schemas.microsoft.com/office/drawing/2014/main" id="{D170ACE6-FDFB-3B5B-3722-AFF39CF38529}"/>
              </a:ext>
            </a:extLst>
          </p:cNvPr>
          <p:cNvSpPr txBox="1"/>
          <p:nvPr/>
        </p:nvSpPr>
        <p:spPr>
          <a:xfrm>
            <a:off x="3478268" y="2514956"/>
            <a:ext cx="1645808" cy="1169551"/>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Transitioning from HIP/IOM funded operations to community-led self-sustaining models</a:t>
            </a:r>
          </a:p>
        </p:txBody>
      </p:sp>
      <p:sp>
        <p:nvSpPr>
          <p:cNvPr id="17" name="Rectangle: Top Corners Rounded 16">
            <a:extLst>
              <a:ext uri="{FF2B5EF4-FFF2-40B4-BE49-F238E27FC236}">
                <a16:creationId xmlns:a16="http://schemas.microsoft.com/office/drawing/2014/main" id="{1A42CF00-CE5F-6D33-0267-AFF50A1EBB0B}"/>
              </a:ext>
            </a:extLst>
          </p:cNvPr>
          <p:cNvSpPr/>
          <p:nvPr/>
        </p:nvSpPr>
        <p:spPr>
          <a:xfrm>
            <a:off x="5664661" y="1952900"/>
            <a:ext cx="1928127" cy="461683"/>
          </a:xfrm>
          <a:prstGeom prst="round2SameRect">
            <a:avLst/>
          </a:prstGeom>
          <a:no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latin typeface="Gill Sans Nova" panose="020B0602020104020203" pitchFamily="34" charset="0"/>
              </a:rPr>
              <a:t>Working Capital</a:t>
            </a:r>
          </a:p>
        </p:txBody>
      </p:sp>
      <p:sp>
        <p:nvSpPr>
          <p:cNvPr id="18" name="Rectangle: Top Corners Rounded 17">
            <a:extLst>
              <a:ext uri="{FF2B5EF4-FFF2-40B4-BE49-F238E27FC236}">
                <a16:creationId xmlns:a16="http://schemas.microsoft.com/office/drawing/2014/main" id="{6D6D49E5-D0E9-67A4-88A7-4790DAB14BB2}"/>
              </a:ext>
            </a:extLst>
          </p:cNvPr>
          <p:cNvSpPr/>
          <p:nvPr/>
        </p:nvSpPr>
        <p:spPr>
          <a:xfrm rot="10800000">
            <a:off x="5664659" y="2414581"/>
            <a:ext cx="1928127" cy="1366033"/>
          </a:xfrm>
          <a:prstGeom prst="round2SameRect">
            <a:avLst/>
          </a:pr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19" name="TextBox 18">
            <a:extLst>
              <a:ext uri="{FF2B5EF4-FFF2-40B4-BE49-F238E27FC236}">
                <a16:creationId xmlns:a16="http://schemas.microsoft.com/office/drawing/2014/main" id="{3C891944-1EC2-8D59-16CC-73061DB6F6DC}"/>
              </a:ext>
            </a:extLst>
          </p:cNvPr>
          <p:cNvSpPr txBox="1"/>
          <p:nvPr/>
        </p:nvSpPr>
        <p:spPr>
          <a:xfrm>
            <a:off x="5740503" y="2512146"/>
            <a:ext cx="1786967" cy="1169551"/>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Lack of upfront cash to set up systems, i.e., informal collectors’ integration and pay for logistics.</a:t>
            </a:r>
          </a:p>
        </p:txBody>
      </p:sp>
      <p:sp>
        <p:nvSpPr>
          <p:cNvPr id="20" name="Rectangle: Top Corners Rounded 19">
            <a:extLst>
              <a:ext uri="{FF2B5EF4-FFF2-40B4-BE49-F238E27FC236}">
                <a16:creationId xmlns:a16="http://schemas.microsoft.com/office/drawing/2014/main" id="{90B0C4DB-7E21-2BB0-1F70-FC9B6465B5CD}"/>
              </a:ext>
            </a:extLst>
          </p:cNvPr>
          <p:cNvSpPr/>
          <p:nvPr/>
        </p:nvSpPr>
        <p:spPr>
          <a:xfrm>
            <a:off x="7863575" y="1952900"/>
            <a:ext cx="1928127" cy="461683"/>
          </a:xfrm>
          <a:prstGeom prst="round2SameRect">
            <a:avLst/>
          </a:prstGeom>
          <a:no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latin typeface="Gill Sans Nova" panose="020B0602020104020203" pitchFamily="34" charset="0"/>
              </a:rPr>
              <a:t>Infrustructure Gap</a:t>
            </a:r>
          </a:p>
        </p:txBody>
      </p:sp>
      <p:sp>
        <p:nvSpPr>
          <p:cNvPr id="21" name="Rectangle: Top Corners Rounded 20">
            <a:extLst>
              <a:ext uri="{FF2B5EF4-FFF2-40B4-BE49-F238E27FC236}">
                <a16:creationId xmlns:a16="http://schemas.microsoft.com/office/drawing/2014/main" id="{8D4F4B39-ECF4-EFF3-A4F6-7E056A13184D}"/>
              </a:ext>
            </a:extLst>
          </p:cNvPr>
          <p:cNvSpPr/>
          <p:nvPr/>
        </p:nvSpPr>
        <p:spPr>
          <a:xfrm rot="10800000">
            <a:off x="7863573" y="2414581"/>
            <a:ext cx="1928127" cy="1322489"/>
          </a:xfrm>
          <a:prstGeom prst="round2SameRect">
            <a:avLst/>
          </a:prstGeom>
          <a:solidFill>
            <a:srgbClr val="CC6600"/>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22" name="TextBox 21">
            <a:extLst>
              <a:ext uri="{FF2B5EF4-FFF2-40B4-BE49-F238E27FC236}">
                <a16:creationId xmlns:a16="http://schemas.microsoft.com/office/drawing/2014/main" id="{D6C99BE3-F110-3F6F-C9E1-19495DA5CC47}"/>
              </a:ext>
            </a:extLst>
          </p:cNvPr>
          <p:cNvSpPr txBox="1"/>
          <p:nvPr/>
        </p:nvSpPr>
        <p:spPr>
          <a:xfrm>
            <a:off x="7934153" y="2395620"/>
            <a:ext cx="1786967" cy="1384995"/>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Funds needed to build/maintain repair kiosks, bins, and tricycles (land is provided, assets are not).</a:t>
            </a:r>
          </a:p>
        </p:txBody>
      </p:sp>
      <p:sp>
        <p:nvSpPr>
          <p:cNvPr id="23" name="Rectangle: Top Corners Rounded 22">
            <a:extLst>
              <a:ext uri="{FF2B5EF4-FFF2-40B4-BE49-F238E27FC236}">
                <a16:creationId xmlns:a16="http://schemas.microsoft.com/office/drawing/2014/main" id="{AE6DFDA7-7E7E-C2DD-AD18-1F01EA1CD86E}"/>
              </a:ext>
            </a:extLst>
          </p:cNvPr>
          <p:cNvSpPr/>
          <p:nvPr/>
        </p:nvSpPr>
        <p:spPr>
          <a:xfrm>
            <a:off x="3337107" y="4108271"/>
            <a:ext cx="1928127" cy="461683"/>
          </a:xfrm>
          <a:prstGeom prst="round2SameRect">
            <a:avLst/>
          </a:prstGeom>
          <a:noFill/>
          <a:ln>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16743A"/>
                </a:solidFill>
                <a:latin typeface="Gill Sans Nova" panose="020B0602020104020203" pitchFamily="34" charset="0"/>
              </a:rPr>
              <a:t>Cost of Compliance</a:t>
            </a:r>
          </a:p>
        </p:txBody>
      </p:sp>
      <p:sp>
        <p:nvSpPr>
          <p:cNvPr id="24" name="Rectangle: Top Corners Rounded 23">
            <a:extLst>
              <a:ext uri="{FF2B5EF4-FFF2-40B4-BE49-F238E27FC236}">
                <a16:creationId xmlns:a16="http://schemas.microsoft.com/office/drawing/2014/main" id="{83FC8934-FD5D-52BB-D807-AD2401734A66}"/>
              </a:ext>
            </a:extLst>
          </p:cNvPr>
          <p:cNvSpPr/>
          <p:nvPr/>
        </p:nvSpPr>
        <p:spPr>
          <a:xfrm rot="10800000">
            <a:off x="3337105" y="4569952"/>
            <a:ext cx="1928127" cy="1322489"/>
          </a:xfrm>
          <a:prstGeom prst="round2SameRect">
            <a:avLst/>
          </a:prstGeom>
          <a:solidFill>
            <a:srgbClr val="16743A"/>
          </a:solidFill>
          <a:ln>
            <a:solidFill>
              <a:srgbClr val="CC6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25" name="TextBox 24">
            <a:extLst>
              <a:ext uri="{FF2B5EF4-FFF2-40B4-BE49-F238E27FC236}">
                <a16:creationId xmlns:a16="http://schemas.microsoft.com/office/drawing/2014/main" id="{86BDDEB4-61E5-E0E7-2D6C-AB6C9D23B52F}"/>
              </a:ext>
            </a:extLst>
          </p:cNvPr>
          <p:cNvSpPr txBox="1"/>
          <p:nvPr/>
        </p:nvSpPr>
        <p:spPr>
          <a:xfrm>
            <a:off x="3407685" y="4550991"/>
            <a:ext cx="1786967" cy="1169551"/>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High expense of safety </a:t>
            </a:r>
            <a:r>
              <a:rPr lang="en-US" sz="1400" dirty="0" err="1">
                <a:solidFill>
                  <a:schemeClr val="bg1"/>
                </a:solidFill>
                <a:latin typeface="Gill Sans Nova" panose="020B0602020104020203" pitchFamily="34" charset="0"/>
              </a:rPr>
              <a:t>testing,shipping</a:t>
            </a:r>
            <a:r>
              <a:rPr lang="en-US" sz="1400" dirty="0">
                <a:solidFill>
                  <a:schemeClr val="bg1"/>
                </a:solidFill>
                <a:latin typeface="Gill Sans Nova" panose="020B0602020104020203" pitchFamily="34" charset="0"/>
              </a:rPr>
              <a:t> and certification to legally second-life products.</a:t>
            </a:r>
          </a:p>
        </p:txBody>
      </p:sp>
      <p:sp>
        <p:nvSpPr>
          <p:cNvPr id="26" name="Rectangle: Top Corners Rounded 25">
            <a:extLst>
              <a:ext uri="{FF2B5EF4-FFF2-40B4-BE49-F238E27FC236}">
                <a16:creationId xmlns:a16="http://schemas.microsoft.com/office/drawing/2014/main" id="{16103DC0-F409-7C7B-D681-125F0CA34DE9}"/>
              </a:ext>
            </a:extLst>
          </p:cNvPr>
          <p:cNvSpPr/>
          <p:nvPr/>
        </p:nvSpPr>
        <p:spPr>
          <a:xfrm>
            <a:off x="5664659" y="4064727"/>
            <a:ext cx="1928127" cy="461683"/>
          </a:xfrm>
          <a:prstGeom prst="round2SameRect">
            <a:avLst/>
          </a:prstGeom>
          <a:noFill/>
          <a:ln>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16743A"/>
                </a:solidFill>
                <a:latin typeface="Gill Sans Nova" panose="020B0602020104020203" pitchFamily="34" charset="0"/>
              </a:rPr>
              <a:t>Innovation Funding</a:t>
            </a:r>
          </a:p>
        </p:txBody>
      </p:sp>
      <p:sp>
        <p:nvSpPr>
          <p:cNvPr id="27" name="Rectangle: Top Corners Rounded 26">
            <a:extLst>
              <a:ext uri="{FF2B5EF4-FFF2-40B4-BE49-F238E27FC236}">
                <a16:creationId xmlns:a16="http://schemas.microsoft.com/office/drawing/2014/main" id="{272E639F-32E1-1E78-6E47-DA595CE977BA}"/>
              </a:ext>
            </a:extLst>
          </p:cNvPr>
          <p:cNvSpPr/>
          <p:nvPr/>
        </p:nvSpPr>
        <p:spPr>
          <a:xfrm rot="10800000">
            <a:off x="5664657" y="4526408"/>
            <a:ext cx="1928127" cy="1322489"/>
          </a:xfrm>
          <a:prstGeom prst="round2SameRect">
            <a:avLst/>
          </a:prstGeom>
          <a:solidFill>
            <a:srgbClr val="16743A"/>
          </a:solidFill>
          <a:ln>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28" name="TextBox 27">
            <a:extLst>
              <a:ext uri="{FF2B5EF4-FFF2-40B4-BE49-F238E27FC236}">
                <a16:creationId xmlns:a16="http://schemas.microsoft.com/office/drawing/2014/main" id="{9A769317-DB83-F295-CD23-BDCCCB542D2B}"/>
              </a:ext>
            </a:extLst>
          </p:cNvPr>
          <p:cNvSpPr txBox="1"/>
          <p:nvPr/>
        </p:nvSpPr>
        <p:spPr>
          <a:xfrm>
            <a:off x="5735236" y="4701251"/>
            <a:ext cx="1786967" cy="954107"/>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Capital to fund R&amp;D, technical assessments with universities and think-tanks</a:t>
            </a:r>
          </a:p>
        </p:txBody>
      </p:sp>
      <p:sp>
        <p:nvSpPr>
          <p:cNvPr id="29" name="Rectangle: Top Corners Rounded 28">
            <a:extLst>
              <a:ext uri="{FF2B5EF4-FFF2-40B4-BE49-F238E27FC236}">
                <a16:creationId xmlns:a16="http://schemas.microsoft.com/office/drawing/2014/main" id="{4A8ED8AD-3F4B-3322-BFBC-CA2BE7981817}"/>
              </a:ext>
            </a:extLst>
          </p:cNvPr>
          <p:cNvSpPr/>
          <p:nvPr/>
        </p:nvSpPr>
        <p:spPr>
          <a:xfrm>
            <a:off x="7858128" y="4064727"/>
            <a:ext cx="1928127" cy="461683"/>
          </a:xfrm>
          <a:prstGeom prst="round2SameRect">
            <a:avLst/>
          </a:prstGeom>
          <a:noFill/>
          <a:ln>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16743A"/>
                </a:solidFill>
                <a:latin typeface="Gill Sans Nova" panose="020B0602020104020203" pitchFamily="34" charset="0"/>
              </a:rPr>
              <a:t>Innovation Funding</a:t>
            </a:r>
          </a:p>
        </p:txBody>
      </p:sp>
      <p:sp>
        <p:nvSpPr>
          <p:cNvPr id="30" name="Rectangle: Top Corners Rounded 29">
            <a:extLst>
              <a:ext uri="{FF2B5EF4-FFF2-40B4-BE49-F238E27FC236}">
                <a16:creationId xmlns:a16="http://schemas.microsoft.com/office/drawing/2014/main" id="{AA0C0021-0E0A-888A-B433-5D8D9D580E80}"/>
              </a:ext>
            </a:extLst>
          </p:cNvPr>
          <p:cNvSpPr/>
          <p:nvPr/>
        </p:nvSpPr>
        <p:spPr>
          <a:xfrm rot="10800000">
            <a:off x="7858126" y="4526408"/>
            <a:ext cx="1928127" cy="1322489"/>
          </a:xfrm>
          <a:prstGeom prst="round2SameRect">
            <a:avLst/>
          </a:prstGeom>
          <a:solidFill>
            <a:srgbClr val="16743A"/>
          </a:solidFill>
          <a:ln>
            <a:solidFill>
              <a:srgbClr val="16743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sp>
        <p:nvSpPr>
          <p:cNvPr id="31" name="TextBox 30">
            <a:extLst>
              <a:ext uri="{FF2B5EF4-FFF2-40B4-BE49-F238E27FC236}">
                <a16:creationId xmlns:a16="http://schemas.microsoft.com/office/drawing/2014/main" id="{402221BE-90C3-C9C4-0DA0-100C1020C3C3}"/>
              </a:ext>
            </a:extLst>
          </p:cNvPr>
          <p:cNvSpPr txBox="1"/>
          <p:nvPr/>
        </p:nvSpPr>
        <p:spPr>
          <a:xfrm>
            <a:off x="7928705" y="4701251"/>
            <a:ext cx="1786967" cy="954107"/>
          </a:xfrm>
          <a:prstGeom prst="rect">
            <a:avLst/>
          </a:prstGeom>
          <a:noFill/>
        </p:spPr>
        <p:txBody>
          <a:bodyPr wrap="square" rtlCol="0">
            <a:spAutoFit/>
          </a:bodyPr>
          <a:lstStyle/>
          <a:p>
            <a:pPr algn="ctr"/>
            <a:r>
              <a:rPr lang="en-US" sz="1400" dirty="0">
                <a:solidFill>
                  <a:schemeClr val="bg1"/>
                </a:solidFill>
                <a:latin typeface="Gill Sans Nova" panose="020B0602020104020203" pitchFamily="34" charset="0"/>
              </a:rPr>
              <a:t>Capital to fund R&amp;D, technical assessments with universities and think-tanks</a:t>
            </a:r>
          </a:p>
        </p:txBody>
      </p:sp>
      <p:pic>
        <p:nvPicPr>
          <p:cNvPr id="34" name="Picture 33" descr="A picture containing text, clipart&#10;&#10;Description automatically generated">
            <a:extLst>
              <a:ext uri="{FF2B5EF4-FFF2-40B4-BE49-F238E27FC236}">
                <a16:creationId xmlns:a16="http://schemas.microsoft.com/office/drawing/2014/main" id="{886E3A2F-E1C8-4BFE-1D80-E0B84663BD5C}"/>
              </a:ext>
            </a:extLst>
          </p:cNvPr>
          <p:cNvPicPr>
            <a:picLocks noChangeAspect="1"/>
          </p:cNvPicPr>
          <p:nvPr/>
        </p:nvPicPr>
        <p:blipFill>
          <a:blip r:embed="rId3"/>
          <a:stretch>
            <a:fillRect/>
          </a:stretch>
        </p:blipFill>
        <p:spPr>
          <a:xfrm>
            <a:off x="10414277" y="355859"/>
            <a:ext cx="1067463" cy="369333"/>
          </a:xfrm>
          <a:prstGeom prst="rect">
            <a:avLst/>
          </a:prstGeom>
        </p:spPr>
      </p:pic>
      <p:pic>
        <p:nvPicPr>
          <p:cNvPr id="35" name="Picture Placeholder 12" descr="A blue and white logo&#10;&#10;Description automatically generated with low confidence">
            <a:extLst>
              <a:ext uri="{FF2B5EF4-FFF2-40B4-BE49-F238E27FC236}">
                <a16:creationId xmlns:a16="http://schemas.microsoft.com/office/drawing/2014/main" id="{5A6306F4-3790-DFDA-D70A-6A9EF29865C7}"/>
              </a:ext>
            </a:extLst>
          </p:cNvPr>
          <p:cNvPicPr>
            <a:picLocks noChangeAspect="1"/>
          </p:cNvPicPr>
          <p:nvPr/>
        </p:nvPicPr>
        <p:blipFill rotWithShape="1">
          <a:blip r:embed="rId4"/>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976724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9D414-B285-6C0B-67C7-DDCFBBFA8634}"/>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6F738E74-9D4F-2BB4-A277-0A2DFEF20D18}"/>
              </a:ext>
            </a:extLst>
          </p:cNvPr>
          <p:cNvPicPr>
            <a:picLocks noChangeAspect="1"/>
          </p:cNvPicPr>
          <p:nvPr/>
        </p:nvPicPr>
        <p:blipFill>
          <a:blip r:embed="rId3"/>
          <a:srcRect l="14460" r="8572"/>
          <a:stretch>
            <a:fillRect/>
          </a:stretch>
        </p:blipFill>
        <p:spPr>
          <a:xfrm>
            <a:off x="4274381" y="4653"/>
            <a:ext cx="7917619" cy="6858000"/>
          </a:xfrm>
          <a:prstGeom prst="rect">
            <a:avLst/>
          </a:prstGeom>
        </p:spPr>
      </p:pic>
      <p:sp>
        <p:nvSpPr>
          <p:cNvPr id="2" name="Rectangle: Top Corners Rounded 1">
            <a:extLst>
              <a:ext uri="{FF2B5EF4-FFF2-40B4-BE49-F238E27FC236}">
                <a16:creationId xmlns:a16="http://schemas.microsoft.com/office/drawing/2014/main" id="{09BCAD82-1415-BD1F-DFCF-4E9F566F4FE2}"/>
              </a:ext>
            </a:extLst>
          </p:cNvPr>
          <p:cNvSpPr/>
          <p:nvPr/>
        </p:nvSpPr>
        <p:spPr>
          <a:xfrm>
            <a:off x="1467219" y="1594653"/>
            <a:ext cx="2560496" cy="763521"/>
          </a:xfrm>
          <a:prstGeom prst="round2SameRect">
            <a:avLst/>
          </a:prstGeom>
          <a:solidFill>
            <a:srgbClr val="0032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latin typeface="Gill Sans Nova" panose="020B0602020104020203" pitchFamily="34" charset="0"/>
              </a:rPr>
              <a:t>Microfinance &amp; Impact Investors</a:t>
            </a:r>
          </a:p>
        </p:txBody>
      </p:sp>
      <p:sp>
        <p:nvSpPr>
          <p:cNvPr id="4" name="Rectangle: Top Corners Rounded 3">
            <a:extLst>
              <a:ext uri="{FF2B5EF4-FFF2-40B4-BE49-F238E27FC236}">
                <a16:creationId xmlns:a16="http://schemas.microsoft.com/office/drawing/2014/main" id="{5AB7E398-1625-6F99-AE07-19C1B3A44CA9}"/>
              </a:ext>
            </a:extLst>
          </p:cNvPr>
          <p:cNvSpPr/>
          <p:nvPr/>
        </p:nvSpPr>
        <p:spPr>
          <a:xfrm rot="10800000">
            <a:off x="1465932" y="2257533"/>
            <a:ext cx="2560494" cy="4406483"/>
          </a:xfrm>
          <a:prstGeom prst="round2SameRect">
            <a:avLst/>
          </a:prstGeom>
          <a:noFill/>
          <a:ln>
            <a:solidFill>
              <a:srgbClr val="0032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latin typeface="Gill Sans Nova" panose="020B0602020104020203" pitchFamily="34" charset="0"/>
            </a:endParaRPr>
          </a:p>
        </p:txBody>
      </p:sp>
      <p:pic>
        <p:nvPicPr>
          <p:cNvPr id="6" name="Graphic 5" descr="Open hand with plant with solid fill">
            <a:extLst>
              <a:ext uri="{FF2B5EF4-FFF2-40B4-BE49-F238E27FC236}">
                <a16:creationId xmlns:a16="http://schemas.microsoft.com/office/drawing/2014/main" id="{827D4481-186F-9F12-755B-86CC89F689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36888" y="2447246"/>
            <a:ext cx="468157" cy="468157"/>
          </a:xfrm>
          <a:prstGeom prst="rect">
            <a:avLst/>
          </a:prstGeom>
        </p:spPr>
      </p:pic>
      <p:pic>
        <p:nvPicPr>
          <p:cNvPr id="10" name="Graphic 9" descr="Medieval Armor with solid fill">
            <a:extLst>
              <a:ext uri="{FF2B5EF4-FFF2-40B4-BE49-F238E27FC236}">
                <a16:creationId xmlns:a16="http://schemas.microsoft.com/office/drawing/2014/main" id="{67C60BA9-8D34-27BC-FC9B-746BC3145B6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454033" y="4441193"/>
            <a:ext cx="468157" cy="468157"/>
          </a:xfrm>
          <a:prstGeom prst="rect">
            <a:avLst/>
          </a:prstGeom>
        </p:spPr>
      </p:pic>
      <p:pic>
        <p:nvPicPr>
          <p:cNvPr id="12" name="Graphic 11" descr="Handshake with solid fill">
            <a:extLst>
              <a:ext uri="{FF2B5EF4-FFF2-40B4-BE49-F238E27FC236}">
                <a16:creationId xmlns:a16="http://schemas.microsoft.com/office/drawing/2014/main" id="{0344DAF9-335A-7127-44F4-01A34787BBF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396829" y="5508788"/>
            <a:ext cx="685887" cy="685887"/>
          </a:xfrm>
          <a:prstGeom prst="rect">
            <a:avLst/>
          </a:prstGeom>
        </p:spPr>
      </p:pic>
      <p:sp>
        <p:nvSpPr>
          <p:cNvPr id="17" name="TextBox 16">
            <a:extLst>
              <a:ext uri="{FF2B5EF4-FFF2-40B4-BE49-F238E27FC236}">
                <a16:creationId xmlns:a16="http://schemas.microsoft.com/office/drawing/2014/main" id="{D8A42633-4565-DA06-BAA8-34BC28842592}"/>
              </a:ext>
            </a:extLst>
          </p:cNvPr>
          <p:cNvSpPr txBox="1"/>
          <p:nvPr/>
        </p:nvSpPr>
        <p:spPr>
          <a:xfrm>
            <a:off x="974845" y="631190"/>
            <a:ext cx="2786402" cy="374461"/>
          </a:xfrm>
          <a:prstGeom prst="rect">
            <a:avLst/>
          </a:prstGeom>
          <a:noFill/>
        </p:spPr>
        <p:txBody>
          <a:bodyPr wrap="square">
            <a:spAutoFit/>
          </a:bodyPr>
          <a:lstStyle/>
          <a:p>
            <a:pPr algn="l">
              <a:lnSpc>
                <a:spcPts val="2250"/>
              </a:lnSpc>
              <a:spcBef>
                <a:spcPts val="2400"/>
              </a:spcBef>
              <a:spcAft>
                <a:spcPts val="1200"/>
              </a:spcAft>
              <a:buNone/>
            </a:pPr>
            <a:r>
              <a:rPr lang="en-US" dirty="0">
                <a:solidFill>
                  <a:srgbClr val="0032A0"/>
                </a:solidFill>
                <a:effectLst/>
                <a:latin typeface="Gill Sans Nova" panose="020B0602020104020203" pitchFamily="34" charset="0"/>
              </a:rPr>
              <a:t>The Ask:</a:t>
            </a:r>
          </a:p>
        </p:txBody>
      </p:sp>
      <p:sp>
        <p:nvSpPr>
          <p:cNvPr id="19" name="TextBox 18">
            <a:extLst>
              <a:ext uri="{FF2B5EF4-FFF2-40B4-BE49-F238E27FC236}">
                <a16:creationId xmlns:a16="http://schemas.microsoft.com/office/drawing/2014/main" id="{ED3B8B75-27C3-929F-95BB-65B6EC0095D4}"/>
              </a:ext>
            </a:extLst>
          </p:cNvPr>
          <p:cNvSpPr txBox="1"/>
          <p:nvPr/>
        </p:nvSpPr>
        <p:spPr>
          <a:xfrm>
            <a:off x="1014217" y="918495"/>
            <a:ext cx="2993696" cy="307777"/>
          </a:xfrm>
          <a:prstGeom prst="rect">
            <a:avLst/>
          </a:prstGeom>
          <a:noFill/>
        </p:spPr>
        <p:txBody>
          <a:bodyPr wrap="square">
            <a:spAutoFit/>
          </a:bodyPr>
          <a:lstStyle/>
          <a:p>
            <a:r>
              <a:rPr lang="en-US" sz="1400" i="1" dirty="0">
                <a:solidFill>
                  <a:srgbClr val="0032A0"/>
                </a:solidFill>
                <a:effectLst/>
                <a:latin typeface="Gill Sans Nova" panose="020B0602020104020203" pitchFamily="34" charset="0"/>
              </a:rPr>
              <a:t>Bridging Capital to Unlock Scale</a:t>
            </a:r>
            <a:endParaRPr lang="en-US" sz="1400" i="1" dirty="0">
              <a:latin typeface="Gill Sans Nova" panose="020B0602020104020203" pitchFamily="34" charset="0"/>
            </a:endParaRPr>
          </a:p>
        </p:txBody>
      </p:sp>
      <p:pic>
        <p:nvPicPr>
          <p:cNvPr id="25" name="Graphic 24" descr="Saw blade outline">
            <a:extLst>
              <a:ext uri="{FF2B5EF4-FFF2-40B4-BE49-F238E27FC236}">
                <a16:creationId xmlns:a16="http://schemas.microsoft.com/office/drawing/2014/main" id="{AF7A7B89-43B1-C6EF-3D86-7934576389C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272325" y="3368337"/>
            <a:ext cx="565975" cy="565975"/>
          </a:xfrm>
          <a:prstGeom prst="rect">
            <a:avLst/>
          </a:prstGeom>
        </p:spPr>
      </p:pic>
      <p:pic>
        <p:nvPicPr>
          <p:cNvPr id="27" name="Graphic 26" descr="Saw blade with solid fill">
            <a:extLst>
              <a:ext uri="{FF2B5EF4-FFF2-40B4-BE49-F238E27FC236}">
                <a16:creationId xmlns:a16="http://schemas.microsoft.com/office/drawing/2014/main" id="{16C83E33-7A41-52BC-9ADB-A62F3E6CEB7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536888" y="3487378"/>
            <a:ext cx="565975" cy="565975"/>
          </a:xfrm>
          <a:prstGeom prst="rect">
            <a:avLst/>
          </a:prstGeom>
        </p:spPr>
      </p:pic>
      <p:sp>
        <p:nvSpPr>
          <p:cNvPr id="29" name="TextBox 28">
            <a:extLst>
              <a:ext uri="{FF2B5EF4-FFF2-40B4-BE49-F238E27FC236}">
                <a16:creationId xmlns:a16="http://schemas.microsoft.com/office/drawing/2014/main" id="{C020883A-5A51-DF05-8600-24F7A319A799}"/>
              </a:ext>
            </a:extLst>
          </p:cNvPr>
          <p:cNvSpPr txBox="1"/>
          <p:nvPr/>
        </p:nvSpPr>
        <p:spPr>
          <a:xfrm>
            <a:off x="1385827" y="2752726"/>
            <a:ext cx="2707893" cy="1015663"/>
          </a:xfrm>
          <a:prstGeom prst="rect">
            <a:avLst/>
          </a:prstGeom>
          <a:noFill/>
        </p:spPr>
        <p:txBody>
          <a:bodyPr wrap="square">
            <a:spAutoFit/>
          </a:bodyPr>
          <a:lstStyle/>
          <a:p>
            <a:pPr algn="ctr"/>
            <a:r>
              <a:rPr lang="en-US" sz="1400" dirty="0">
                <a:solidFill>
                  <a:srgbClr val="0032A0"/>
                </a:solidFill>
                <a:latin typeface="Gill Sans Nova" panose="020B0602020104020203" pitchFamily="34" charset="0"/>
              </a:rPr>
              <a:t>Supporting micro-enterprise growth.</a:t>
            </a:r>
          </a:p>
          <a:p>
            <a:pPr algn="ctr"/>
            <a:endParaRPr lang="en-US" sz="1400" dirty="0">
              <a:solidFill>
                <a:srgbClr val="0032A0"/>
              </a:solidFill>
              <a:latin typeface="Gill Sans Nova" panose="020B0602020104020203" pitchFamily="34" charset="0"/>
            </a:endParaRPr>
          </a:p>
          <a:p>
            <a:pPr algn="ctr"/>
            <a:endParaRPr lang="en-US" sz="1800" dirty="0">
              <a:solidFill>
                <a:srgbClr val="0032A0"/>
              </a:solidFill>
              <a:latin typeface="Gill Sans Nova" panose="020B0602020104020203" pitchFamily="34" charset="0"/>
            </a:endParaRPr>
          </a:p>
        </p:txBody>
      </p:sp>
      <p:sp>
        <p:nvSpPr>
          <p:cNvPr id="31" name="TextBox 30">
            <a:extLst>
              <a:ext uri="{FF2B5EF4-FFF2-40B4-BE49-F238E27FC236}">
                <a16:creationId xmlns:a16="http://schemas.microsoft.com/office/drawing/2014/main" id="{2613652B-9EF3-0963-6AAE-E149EFCB71C4}"/>
              </a:ext>
            </a:extLst>
          </p:cNvPr>
          <p:cNvSpPr txBox="1"/>
          <p:nvPr/>
        </p:nvSpPr>
        <p:spPr>
          <a:xfrm>
            <a:off x="1429079" y="3921512"/>
            <a:ext cx="2634195" cy="584775"/>
          </a:xfrm>
          <a:prstGeom prst="rect">
            <a:avLst/>
          </a:prstGeom>
          <a:noFill/>
        </p:spPr>
        <p:txBody>
          <a:bodyPr wrap="square">
            <a:spAutoFit/>
          </a:bodyPr>
          <a:lstStyle/>
          <a:p>
            <a:pPr algn="ctr"/>
            <a:r>
              <a:rPr lang="en-US" sz="1400" dirty="0">
                <a:solidFill>
                  <a:srgbClr val="0032A0"/>
                </a:solidFill>
                <a:latin typeface="Gill Sans Nova" panose="020B0602020104020203" pitchFamily="34" charset="0"/>
              </a:rPr>
              <a:t>Infrastructure scaling.</a:t>
            </a:r>
          </a:p>
          <a:p>
            <a:pPr algn="ctr"/>
            <a:endParaRPr lang="en-US" sz="1800" dirty="0">
              <a:solidFill>
                <a:srgbClr val="0032A0"/>
              </a:solidFill>
              <a:latin typeface="Gill Sans Nova" panose="020B0602020104020203" pitchFamily="34" charset="0"/>
            </a:endParaRPr>
          </a:p>
        </p:txBody>
      </p:sp>
      <p:sp>
        <p:nvSpPr>
          <p:cNvPr id="33" name="TextBox 32">
            <a:extLst>
              <a:ext uri="{FF2B5EF4-FFF2-40B4-BE49-F238E27FC236}">
                <a16:creationId xmlns:a16="http://schemas.microsoft.com/office/drawing/2014/main" id="{B731DB75-36A1-D775-50EE-7B306B3EFF69}"/>
              </a:ext>
            </a:extLst>
          </p:cNvPr>
          <p:cNvSpPr txBox="1"/>
          <p:nvPr/>
        </p:nvSpPr>
        <p:spPr>
          <a:xfrm>
            <a:off x="1464642" y="4836232"/>
            <a:ext cx="2560495" cy="523220"/>
          </a:xfrm>
          <a:prstGeom prst="rect">
            <a:avLst/>
          </a:prstGeom>
          <a:noFill/>
        </p:spPr>
        <p:txBody>
          <a:bodyPr wrap="square">
            <a:spAutoFit/>
          </a:bodyPr>
          <a:lstStyle/>
          <a:p>
            <a:pPr algn="ctr"/>
            <a:r>
              <a:rPr lang="en-US" sz="1400" dirty="0">
                <a:solidFill>
                  <a:srgbClr val="0032A0"/>
                </a:solidFill>
                <a:latin typeface="Gill Sans Nova" panose="020B0602020104020203" pitchFamily="34" charset="0"/>
              </a:rPr>
              <a:t>De-risking the model for private sector entry.</a:t>
            </a:r>
          </a:p>
        </p:txBody>
      </p:sp>
      <p:sp>
        <p:nvSpPr>
          <p:cNvPr id="35" name="TextBox 34">
            <a:extLst>
              <a:ext uri="{FF2B5EF4-FFF2-40B4-BE49-F238E27FC236}">
                <a16:creationId xmlns:a16="http://schemas.microsoft.com/office/drawing/2014/main" id="{C319BC99-AD40-96F4-01A7-F19DE93AF9D1}"/>
              </a:ext>
            </a:extLst>
          </p:cNvPr>
          <p:cNvSpPr txBox="1"/>
          <p:nvPr/>
        </p:nvSpPr>
        <p:spPr>
          <a:xfrm>
            <a:off x="1677038" y="5774725"/>
            <a:ext cx="2187856" cy="800219"/>
          </a:xfrm>
          <a:prstGeom prst="rect">
            <a:avLst/>
          </a:prstGeom>
          <a:noFill/>
        </p:spPr>
        <p:txBody>
          <a:bodyPr wrap="square">
            <a:spAutoFit/>
          </a:bodyPr>
          <a:lstStyle/>
          <a:p>
            <a:pPr algn="ctr"/>
            <a:endParaRPr lang="en-US" sz="1800" dirty="0">
              <a:solidFill>
                <a:srgbClr val="0032A0"/>
              </a:solidFill>
              <a:latin typeface="Gill Sans Nova" panose="020B0602020104020203" pitchFamily="34" charset="0"/>
            </a:endParaRPr>
          </a:p>
          <a:p>
            <a:pPr algn="ctr"/>
            <a:r>
              <a:rPr lang="en-US" sz="1400" dirty="0">
                <a:solidFill>
                  <a:srgbClr val="0032A0"/>
                </a:solidFill>
                <a:latin typeface="Gill Sans Nova" panose="020B0602020104020203" pitchFamily="34" charset="0"/>
              </a:rPr>
              <a:t>Financing certification and compliance.</a:t>
            </a:r>
          </a:p>
        </p:txBody>
      </p:sp>
      <p:sp>
        <p:nvSpPr>
          <p:cNvPr id="37" name="Rectangle 36">
            <a:extLst>
              <a:ext uri="{FF2B5EF4-FFF2-40B4-BE49-F238E27FC236}">
                <a16:creationId xmlns:a16="http://schemas.microsoft.com/office/drawing/2014/main" id="{71743B22-FD24-617E-9B3C-9731C369285E}"/>
              </a:ext>
            </a:extLst>
          </p:cNvPr>
          <p:cNvSpPr/>
          <p:nvPr/>
        </p:nvSpPr>
        <p:spPr>
          <a:xfrm>
            <a:off x="4337125" y="-4653"/>
            <a:ext cx="45719" cy="6858000"/>
          </a:xfrm>
          <a:prstGeom prst="rect">
            <a:avLst/>
          </a:prstGeom>
          <a:solidFill>
            <a:schemeClr val="bg1"/>
          </a:solidFill>
          <a:ln>
            <a:noFill/>
          </a:ln>
          <a:effectLst>
            <a:glow rad="571500">
              <a:schemeClr val="bg1">
                <a:lumMod val="95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A picture containing text, clipart&#10;&#10;Description automatically generated">
            <a:extLst>
              <a:ext uri="{FF2B5EF4-FFF2-40B4-BE49-F238E27FC236}">
                <a16:creationId xmlns:a16="http://schemas.microsoft.com/office/drawing/2014/main" id="{CFAF56A8-7EEB-3A8D-AEC6-E6084B87AC6C}"/>
              </a:ext>
            </a:extLst>
          </p:cNvPr>
          <p:cNvPicPr>
            <a:picLocks noChangeAspect="1"/>
          </p:cNvPicPr>
          <p:nvPr/>
        </p:nvPicPr>
        <p:blipFill>
          <a:blip r:embed="rId14"/>
          <a:stretch>
            <a:fillRect/>
          </a:stretch>
        </p:blipFill>
        <p:spPr>
          <a:xfrm>
            <a:off x="10414277" y="355859"/>
            <a:ext cx="1067463" cy="369333"/>
          </a:xfrm>
          <a:prstGeom prst="rect">
            <a:avLst/>
          </a:prstGeom>
        </p:spPr>
      </p:pic>
      <p:pic>
        <p:nvPicPr>
          <p:cNvPr id="43" name="Picture Placeholder 12" descr="A blue and white logo&#10;&#10;Description automatically generated with low confidence">
            <a:extLst>
              <a:ext uri="{FF2B5EF4-FFF2-40B4-BE49-F238E27FC236}">
                <a16:creationId xmlns:a16="http://schemas.microsoft.com/office/drawing/2014/main" id="{EC30C7ED-D683-BFCC-3408-662F84CC0D6A}"/>
              </a:ext>
            </a:extLst>
          </p:cNvPr>
          <p:cNvPicPr>
            <a:picLocks noChangeAspect="1"/>
          </p:cNvPicPr>
          <p:nvPr/>
        </p:nvPicPr>
        <p:blipFill rotWithShape="1">
          <a:blip r:embed="rId15"/>
          <a:srcRect t="247" b="247"/>
          <a:stretch>
            <a:fillRect/>
          </a:stretch>
        </p:blipFill>
        <p:spPr>
          <a:xfrm>
            <a:off x="8984114" y="355859"/>
            <a:ext cx="984887" cy="369333"/>
          </a:xfrm>
          <a:prstGeom prst="rect">
            <a:avLst/>
          </a:prstGeom>
        </p:spPr>
      </p:pic>
    </p:spTree>
    <p:extLst>
      <p:ext uri="{BB962C8B-B14F-4D97-AF65-F5344CB8AC3E}">
        <p14:creationId xmlns:p14="http://schemas.microsoft.com/office/powerpoint/2010/main" val="2593064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outside&#10;&#10;Description automatically generated with low confidence">
            <a:extLst>
              <a:ext uri="{FF2B5EF4-FFF2-40B4-BE49-F238E27FC236}">
                <a16:creationId xmlns:a16="http://schemas.microsoft.com/office/drawing/2014/main" id="{8E9C3550-FA86-4899-9A41-A3C5DEAC61EA}"/>
              </a:ext>
            </a:extLst>
          </p:cNvPr>
          <p:cNvPicPr>
            <a:picLocks noChangeAspect="1"/>
          </p:cNvPicPr>
          <p:nvPr/>
        </p:nvPicPr>
        <p:blipFill>
          <a:blip r:embed="rId3">
            <a:alphaModFix/>
            <a:extLst>
              <a:ext uri="{BEBA8EAE-BF5A-486C-A8C5-ECC9F3942E4B}">
                <a14:imgProps xmlns:a14="http://schemas.microsoft.com/office/drawing/2010/main">
                  <a14:imgLayer r:embed="rId4">
                    <a14:imgEffect>
                      <a14:sharpenSoften amount="19000"/>
                    </a14:imgEffect>
                  </a14:imgLayer>
                </a14:imgProps>
              </a:ext>
            </a:extLst>
          </a:blip>
          <a:srcRect l="15269" b="9197"/>
          <a:stretch>
            <a:fillRect/>
          </a:stretch>
        </p:blipFill>
        <p:spPr>
          <a:xfrm>
            <a:off x="-65210" y="-1"/>
            <a:ext cx="10330494" cy="6858001"/>
          </a:xfrm>
          <a:prstGeom prst="rect">
            <a:avLst/>
          </a:prstGeom>
        </p:spPr>
      </p:pic>
      <p:sp>
        <p:nvSpPr>
          <p:cNvPr id="4" name="Rectangle 3">
            <a:extLst>
              <a:ext uri="{FF2B5EF4-FFF2-40B4-BE49-F238E27FC236}">
                <a16:creationId xmlns:a16="http://schemas.microsoft.com/office/drawing/2014/main" id="{12CC04DD-D144-648E-1355-DB44F586A5A8}"/>
              </a:ext>
            </a:extLst>
          </p:cNvPr>
          <p:cNvSpPr/>
          <p:nvPr/>
        </p:nvSpPr>
        <p:spPr>
          <a:xfrm>
            <a:off x="8184630" y="0"/>
            <a:ext cx="4007370" cy="6858000"/>
          </a:xfrm>
          <a:prstGeom prst="rect">
            <a:avLst/>
          </a:prstGeom>
          <a:solidFill>
            <a:schemeClr val="bg1"/>
          </a:solidFill>
          <a:ln>
            <a:noFill/>
          </a:ln>
          <a:effectLst>
            <a:glow rad="927100">
              <a:schemeClr val="bg1"/>
            </a:glow>
            <a:outerShdw blurRad="50800" sx="1000" sy="1000" algn="ctr" rotWithShape="0">
              <a:schemeClr val="bg1"/>
            </a:outerShdw>
            <a:reflection stA="0" endPos="0" dir="5400000" sy="-100000" algn="bl" rotWithShape="0"/>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 clipart&#10;&#10;Description automatically generated">
            <a:extLst>
              <a:ext uri="{FF2B5EF4-FFF2-40B4-BE49-F238E27FC236}">
                <a16:creationId xmlns:a16="http://schemas.microsoft.com/office/drawing/2014/main" id="{56B87BBA-7DCD-9F75-8D89-D46B416048C2}"/>
              </a:ext>
            </a:extLst>
          </p:cNvPr>
          <p:cNvPicPr>
            <a:picLocks noChangeAspect="1"/>
          </p:cNvPicPr>
          <p:nvPr/>
        </p:nvPicPr>
        <p:blipFill>
          <a:blip r:embed="rId5"/>
          <a:stretch>
            <a:fillRect/>
          </a:stretch>
        </p:blipFill>
        <p:spPr>
          <a:xfrm>
            <a:off x="10265284" y="512488"/>
            <a:ext cx="1708953" cy="591283"/>
          </a:xfrm>
          <a:prstGeom prst="rect">
            <a:avLst/>
          </a:prstGeom>
        </p:spPr>
      </p:pic>
      <p:pic>
        <p:nvPicPr>
          <p:cNvPr id="6" name="Picture Placeholder 12" descr="A blue and white logo&#10;&#10;Description automatically generated with low confidence">
            <a:extLst>
              <a:ext uri="{FF2B5EF4-FFF2-40B4-BE49-F238E27FC236}">
                <a16:creationId xmlns:a16="http://schemas.microsoft.com/office/drawing/2014/main" id="{AA35E8EC-D9E4-2983-788D-B903A1364F4A}"/>
              </a:ext>
            </a:extLst>
          </p:cNvPr>
          <p:cNvPicPr>
            <a:picLocks noChangeAspect="1"/>
          </p:cNvPicPr>
          <p:nvPr/>
        </p:nvPicPr>
        <p:blipFill rotWithShape="1">
          <a:blip r:embed="rId6"/>
          <a:srcRect t="247" b="247"/>
          <a:stretch>
            <a:fillRect/>
          </a:stretch>
        </p:blipFill>
        <p:spPr>
          <a:xfrm>
            <a:off x="8387998" y="512487"/>
            <a:ext cx="1522943" cy="571104"/>
          </a:xfrm>
          <a:prstGeom prst="rect">
            <a:avLst/>
          </a:prstGeom>
        </p:spPr>
      </p:pic>
      <p:pic>
        <p:nvPicPr>
          <p:cNvPr id="8" name="Graphic 7">
            <a:extLst>
              <a:ext uri="{FF2B5EF4-FFF2-40B4-BE49-F238E27FC236}">
                <a16:creationId xmlns:a16="http://schemas.microsoft.com/office/drawing/2014/main" id="{265FB83B-E429-E12E-2AD1-D2DAB744BC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46364" y="2550271"/>
            <a:ext cx="2501165" cy="2501165"/>
          </a:xfrm>
          <a:prstGeom prst="rect">
            <a:avLst/>
          </a:prstGeom>
        </p:spPr>
      </p:pic>
      <p:sp>
        <p:nvSpPr>
          <p:cNvPr id="9" name="TextBox 8">
            <a:extLst>
              <a:ext uri="{FF2B5EF4-FFF2-40B4-BE49-F238E27FC236}">
                <a16:creationId xmlns:a16="http://schemas.microsoft.com/office/drawing/2014/main" id="{02CC0F26-BA00-C0F9-C344-4C85754A5D43}"/>
              </a:ext>
            </a:extLst>
          </p:cNvPr>
          <p:cNvSpPr txBox="1"/>
          <p:nvPr/>
        </p:nvSpPr>
        <p:spPr>
          <a:xfrm>
            <a:off x="8534623" y="5514515"/>
            <a:ext cx="3124649" cy="830997"/>
          </a:xfrm>
          <a:prstGeom prst="rect">
            <a:avLst/>
          </a:prstGeom>
          <a:noFill/>
        </p:spPr>
        <p:txBody>
          <a:bodyPr wrap="square">
            <a:spAutoFit/>
          </a:bodyPr>
          <a:lstStyle/>
          <a:p>
            <a:pPr algn="ctr"/>
            <a:r>
              <a:rPr lang="en-US" sz="1600" dirty="0">
                <a:solidFill>
                  <a:srgbClr val="0030AD"/>
                </a:solidFill>
                <a:latin typeface="Gill Sans Nova" panose="020B0602020104020203" pitchFamily="34" charset="0"/>
              </a:rPr>
              <a:t>Abubaker Mayemba</a:t>
            </a:r>
          </a:p>
          <a:p>
            <a:pPr algn="ctr"/>
            <a:r>
              <a:rPr lang="en-US" sz="1600" dirty="0">
                <a:solidFill>
                  <a:srgbClr val="0030AD"/>
                </a:solidFill>
                <a:latin typeface="Gill Sans Nova" panose="020B0602020104020203" pitchFamily="34" charset="0"/>
              </a:rPr>
              <a:t>Senior Project Associate (MECR</a:t>
            </a:r>
            <a:r>
              <a:rPr lang="en-US" sz="1600" b="1" dirty="0">
                <a:solidFill>
                  <a:srgbClr val="0030AD"/>
                </a:solidFill>
                <a:latin typeface="Gill Sans Nova" panose="020B0602020104020203" pitchFamily="34" charset="0"/>
              </a:rPr>
              <a:t>)</a:t>
            </a:r>
          </a:p>
          <a:p>
            <a:pPr algn="ctr"/>
            <a:r>
              <a:rPr lang="en-US" sz="1600" dirty="0">
                <a:solidFill>
                  <a:srgbClr val="0030AD"/>
                </a:solidFill>
                <a:latin typeface="Gill Sans Nova" panose="020B0602020104020203" pitchFamily="34" charset="0"/>
              </a:rPr>
              <a:t>amayemba@iom.int</a:t>
            </a:r>
          </a:p>
        </p:txBody>
      </p:sp>
      <p:sp>
        <p:nvSpPr>
          <p:cNvPr id="10" name="TextBox 9">
            <a:extLst>
              <a:ext uri="{FF2B5EF4-FFF2-40B4-BE49-F238E27FC236}">
                <a16:creationId xmlns:a16="http://schemas.microsoft.com/office/drawing/2014/main" id="{E12E3B6C-99A2-E8DA-8922-A063AC99C6E1}"/>
              </a:ext>
            </a:extLst>
          </p:cNvPr>
          <p:cNvSpPr txBox="1"/>
          <p:nvPr/>
        </p:nvSpPr>
        <p:spPr>
          <a:xfrm>
            <a:off x="8534623" y="1965496"/>
            <a:ext cx="3124649" cy="584775"/>
          </a:xfrm>
          <a:prstGeom prst="rect">
            <a:avLst/>
          </a:prstGeom>
          <a:noFill/>
        </p:spPr>
        <p:txBody>
          <a:bodyPr wrap="square">
            <a:spAutoFit/>
          </a:bodyPr>
          <a:lstStyle/>
          <a:p>
            <a:pPr algn="ctr"/>
            <a:r>
              <a:rPr lang="en-US" sz="1600" dirty="0">
                <a:solidFill>
                  <a:srgbClr val="0030AD"/>
                </a:solidFill>
                <a:latin typeface="Gill Sans Nova" panose="020B0602020104020203" pitchFamily="34" charset="0"/>
              </a:rPr>
              <a:t>Toolkit for developing the e-waste circular economy </a:t>
            </a:r>
          </a:p>
        </p:txBody>
      </p:sp>
      <p:cxnSp>
        <p:nvCxnSpPr>
          <p:cNvPr id="11" name="Straight Connector 10">
            <a:extLst>
              <a:ext uri="{FF2B5EF4-FFF2-40B4-BE49-F238E27FC236}">
                <a16:creationId xmlns:a16="http://schemas.microsoft.com/office/drawing/2014/main" id="{F9950EB7-B5B3-48C5-C4AB-4E667FF7344F}"/>
              </a:ext>
            </a:extLst>
          </p:cNvPr>
          <p:cNvCxnSpPr/>
          <p:nvPr/>
        </p:nvCxnSpPr>
        <p:spPr>
          <a:xfrm>
            <a:off x="9035143" y="5301343"/>
            <a:ext cx="151311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40494"/>
      </p:ext>
    </p:extLst>
  </p:cSld>
  <p:clrMapOvr>
    <a:masterClrMapping/>
  </p:clrMapOvr>
</p:sld>
</file>

<file path=ppt/theme/theme1.xml><?xml version="1.0" encoding="utf-8"?>
<a:theme xmlns:a="http://schemas.openxmlformats.org/drawingml/2006/main" name="Basic - Photo + Text">
  <a:themeElements>
    <a:clrScheme name="IOM Global">
      <a:dk1>
        <a:srgbClr val="0048AF"/>
      </a:dk1>
      <a:lt1>
        <a:srgbClr val="FFFFFF"/>
      </a:lt1>
      <a:dk2>
        <a:srgbClr val="00398A"/>
      </a:dk2>
      <a:lt2>
        <a:srgbClr val="E7EEFF"/>
      </a:lt2>
      <a:accent1>
        <a:srgbClr val="4066B8"/>
      </a:accent1>
      <a:accent2>
        <a:srgbClr val="91AAD9"/>
      </a:accent2>
      <a:accent3>
        <a:srgbClr val="B3C2E3"/>
      </a:accent3>
      <a:accent4>
        <a:srgbClr val="D9E0F1"/>
      </a:accent4>
      <a:accent5>
        <a:srgbClr val="5B9BD5"/>
      </a:accent5>
      <a:accent6>
        <a:srgbClr val="E7EEFF"/>
      </a:accent6>
      <a:hlink>
        <a:srgbClr val="0048AF"/>
      </a:hlink>
      <a:folHlink>
        <a:srgbClr val="406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_PPT Temp-EN" id="{9784AF96-7BC8-9A44-929A-E7DF201911A2}" vid="{1DE06B79-8153-5F43-9861-ECE38CF0AC6E}"/>
    </a:ext>
  </a:extLst>
</a:theme>
</file>

<file path=ppt/theme/theme2.xml><?xml version="1.0" encoding="utf-8"?>
<a:theme xmlns:a="http://schemas.openxmlformats.org/drawingml/2006/main" name="Basic - Only Text">
  <a:themeElements>
    <a:clrScheme name="IOM Global">
      <a:dk1>
        <a:srgbClr val="0048AF"/>
      </a:dk1>
      <a:lt1>
        <a:srgbClr val="FFFFFF"/>
      </a:lt1>
      <a:dk2>
        <a:srgbClr val="00398A"/>
      </a:dk2>
      <a:lt2>
        <a:srgbClr val="E7EEFF"/>
      </a:lt2>
      <a:accent1>
        <a:srgbClr val="4066B8"/>
      </a:accent1>
      <a:accent2>
        <a:srgbClr val="91AAD9"/>
      </a:accent2>
      <a:accent3>
        <a:srgbClr val="B3C2E3"/>
      </a:accent3>
      <a:accent4>
        <a:srgbClr val="D9E0F1"/>
      </a:accent4>
      <a:accent5>
        <a:srgbClr val="5B9BD5"/>
      </a:accent5>
      <a:accent6>
        <a:srgbClr val="E7EEFF"/>
      </a:accent6>
      <a:hlink>
        <a:srgbClr val="0048AF"/>
      </a:hlink>
      <a:folHlink>
        <a:srgbClr val="406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_PPT Temp-EN" id="{9784AF96-7BC8-9A44-929A-E7DF201911A2}" vid="{E92AE706-4C64-F741-8459-49AA4CF50B5C}"/>
    </a:ext>
  </a:extLst>
</a:theme>
</file>

<file path=ppt/theme/theme3.xml><?xml version="1.0" encoding="utf-8"?>
<a:theme xmlns:a="http://schemas.openxmlformats.org/drawingml/2006/main" name="Maps">
  <a:themeElements>
    <a:clrScheme name="IOM Global">
      <a:dk1>
        <a:srgbClr val="0048AF"/>
      </a:dk1>
      <a:lt1>
        <a:srgbClr val="FFFFFF"/>
      </a:lt1>
      <a:dk2>
        <a:srgbClr val="00398A"/>
      </a:dk2>
      <a:lt2>
        <a:srgbClr val="E7EEFF"/>
      </a:lt2>
      <a:accent1>
        <a:srgbClr val="4066B8"/>
      </a:accent1>
      <a:accent2>
        <a:srgbClr val="91AAD9"/>
      </a:accent2>
      <a:accent3>
        <a:srgbClr val="B3C2E3"/>
      </a:accent3>
      <a:accent4>
        <a:srgbClr val="D9E0F1"/>
      </a:accent4>
      <a:accent5>
        <a:srgbClr val="5B9BD5"/>
      </a:accent5>
      <a:accent6>
        <a:srgbClr val="E7EEFF"/>
      </a:accent6>
      <a:hlink>
        <a:srgbClr val="0048AF"/>
      </a:hlink>
      <a:folHlink>
        <a:srgbClr val="406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_PPT Temp-EN" id="{9784AF96-7BC8-9A44-929A-E7DF201911A2}" vid="{F40716BB-60B1-7643-83F8-57D275909B78}"/>
    </a:ext>
  </a:extLst>
</a:theme>
</file>

<file path=ppt/theme/theme4.xml><?xml version="1.0" encoding="utf-8"?>
<a:theme xmlns:a="http://schemas.openxmlformats.org/drawingml/2006/main" name="Charts">
  <a:themeElements>
    <a:clrScheme name="IOM Global">
      <a:dk1>
        <a:srgbClr val="0048AF"/>
      </a:dk1>
      <a:lt1>
        <a:srgbClr val="FFFFFF"/>
      </a:lt1>
      <a:dk2>
        <a:srgbClr val="00398A"/>
      </a:dk2>
      <a:lt2>
        <a:srgbClr val="E7EEFF"/>
      </a:lt2>
      <a:accent1>
        <a:srgbClr val="4066B8"/>
      </a:accent1>
      <a:accent2>
        <a:srgbClr val="91AAD9"/>
      </a:accent2>
      <a:accent3>
        <a:srgbClr val="B3C2E3"/>
      </a:accent3>
      <a:accent4>
        <a:srgbClr val="D9E0F1"/>
      </a:accent4>
      <a:accent5>
        <a:srgbClr val="5B9BD5"/>
      </a:accent5>
      <a:accent6>
        <a:srgbClr val="E7EEFF"/>
      </a:accent6>
      <a:hlink>
        <a:srgbClr val="0048AF"/>
      </a:hlink>
      <a:folHlink>
        <a:srgbClr val="406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_PPT Temp-EN" id="{9784AF96-7BC8-9A44-929A-E7DF201911A2}" vid="{7E53DC7F-EE7E-8C42-A3B7-CA0DB73A857B}"/>
    </a:ext>
  </a:extLst>
</a:theme>
</file>

<file path=ppt/theme/theme5.xml><?xml version="1.0" encoding="utf-8"?>
<a:theme xmlns:a="http://schemas.openxmlformats.org/drawingml/2006/main" name="Custom Design">
  <a:themeElements>
    <a:clrScheme name="IOM Global">
      <a:dk1>
        <a:srgbClr val="0048AF"/>
      </a:dk1>
      <a:lt1>
        <a:srgbClr val="FFFFFF"/>
      </a:lt1>
      <a:dk2>
        <a:srgbClr val="00398A"/>
      </a:dk2>
      <a:lt2>
        <a:srgbClr val="E7EEFF"/>
      </a:lt2>
      <a:accent1>
        <a:srgbClr val="4066B8"/>
      </a:accent1>
      <a:accent2>
        <a:srgbClr val="91AAD9"/>
      </a:accent2>
      <a:accent3>
        <a:srgbClr val="B3C2E3"/>
      </a:accent3>
      <a:accent4>
        <a:srgbClr val="D9E0F1"/>
      </a:accent4>
      <a:accent5>
        <a:srgbClr val="5B9BD5"/>
      </a:accent5>
      <a:accent6>
        <a:srgbClr val="E7EEFF"/>
      </a:accent6>
      <a:hlink>
        <a:srgbClr val="0048AF"/>
      </a:hlink>
      <a:folHlink>
        <a:srgbClr val="4066B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M_PPT Temp-EN" id="{9784AF96-7BC8-9A44-929A-E7DF201911A2}" vid="{595109C3-A6BA-DD43-AC43-BD660F3ABF8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C50F3E46AA9348818A496C8ED3934F" ma:contentTypeVersion="17" ma:contentTypeDescription="Create a new document." ma:contentTypeScope="" ma:versionID="de4885b6efaeac3389bb87a5f34b681c">
  <xsd:schema xmlns:xsd="http://www.w3.org/2001/XMLSchema" xmlns:xs="http://www.w3.org/2001/XMLSchema" xmlns:p="http://schemas.microsoft.com/office/2006/metadata/properties" xmlns:ns2="cb65d321-00c9-499e-82f5-d77c4397f6e3" xmlns:ns3="d8ade204-0f6d-48f1-bbae-e267fdd38667" targetNamespace="http://schemas.microsoft.com/office/2006/metadata/properties" ma:root="true" ma:fieldsID="35f04eda898f2fb66e57d52583918774" ns2:_="" ns3:_="">
    <xsd:import namespace="cb65d321-00c9-499e-82f5-d77c4397f6e3"/>
    <xsd:import namespace="d8ade204-0f6d-48f1-bbae-e267fdd3866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Notes0"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65d321-00c9-499e-82f5-d77c4397f6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Notes0" ma:index="17" nillable="true" ma:displayName="Notes" ma:format="Dropdown" ma:internalName="Notes0">
      <xsd:simpleType>
        <xsd:restriction base="dms:Text">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3f610b-9ee9-4302-9a9e-eaae0f0c7bd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8ade204-0f6d-48f1-bbae-e267fdd3866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f0f6dcc-a638-4a67-8a2d-7fc3a994e0f9}" ma:internalName="TaxCatchAll" ma:showField="CatchAllData" ma:web="d8ade204-0f6d-48f1-bbae-e267fdd386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b65d321-00c9-499e-82f5-d77c4397f6e3">
      <Terms xmlns="http://schemas.microsoft.com/office/infopath/2007/PartnerControls"/>
    </lcf76f155ced4ddcb4097134ff3c332f>
    <TaxCatchAll xmlns="d8ade204-0f6d-48f1-bbae-e267fdd38667" xsi:nil="true"/>
    <SharedWithUsers xmlns="d8ade204-0f6d-48f1-bbae-e267fdd38667">
      <UserInfo>
        <DisplayName/>
        <AccountId xsi:nil="true"/>
        <AccountType/>
      </UserInfo>
    </SharedWithUsers>
    <MediaLengthInSeconds xmlns="cb65d321-00c9-499e-82f5-d77c4397f6e3" xsi:nil="true"/>
    <Notes0 xmlns="cb65d321-00c9-499e-82f5-d77c4397f6e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9CA444-A6EC-43EA-96EA-D52534E56A76}">
  <ds:schemaRefs>
    <ds:schemaRef ds:uri="cb65d321-00c9-499e-82f5-d77c4397f6e3"/>
    <ds:schemaRef ds:uri="d8ade204-0f6d-48f1-bbae-e267fdd3866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F684C9C-A61D-4556-A3B7-24D78FBA096A}">
  <ds:schemaRefs>
    <ds:schemaRef ds:uri="http://purl.org/dc/terms/"/>
    <ds:schemaRef ds:uri="http://schemas.microsoft.com/office/2006/documentManagement/types"/>
    <ds:schemaRef ds:uri="http://www.w3.org/XML/1998/namespace"/>
    <ds:schemaRef ds:uri="http://purl.org/dc/elements/1.1/"/>
    <ds:schemaRef ds:uri="d8ade204-0f6d-48f1-bbae-e267fdd38667"/>
    <ds:schemaRef ds:uri="http://purl.org/dc/dcmitype/"/>
    <ds:schemaRef ds:uri="http://schemas.microsoft.com/office/2006/metadata/properties"/>
    <ds:schemaRef ds:uri="http://schemas.openxmlformats.org/package/2006/metadata/core-properties"/>
    <ds:schemaRef ds:uri="http://schemas.microsoft.com/office/infopath/2007/PartnerControls"/>
    <ds:schemaRef ds:uri="cb65d321-00c9-499e-82f5-d77c4397f6e3"/>
  </ds:schemaRefs>
</ds:datastoreItem>
</file>

<file path=customXml/itemProps3.xml><?xml version="1.0" encoding="utf-8"?>
<ds:datastoreItem xmlns:ds="http://schemas.openxmlformats.org/officeDocument/2006/customXml" ds:itemID="{F3C74573-4596-4024-ACFC-36B3AFBB0DAB}">
  <ds:schemaRefs>
    <ds:schemaRef ds:uri="http://schemas.microsoft.com/sharepoint/v3/contenttype/forms"/>
  </ds:schemaRefs>
</ds:datastoreItem>
</file>

<file path=docMetadata/LabelInfo.xml><?xml version="1.0" encoding="utf-8"?>
<clbl:labelList xmlns:clbl="http://schemas.microsoft.com/office/2020/mipLabelMetadata">
  <clbl:label id="{2059aa38-f392-4105-be92-628035578272}" enabled="1" method="Standard" siteId="{1588262d-23fb-43b4-bd6e-bce49c8e6186}" contentBits="0" removed="0"/>
</clbl:labelList>
</file>

<file path=docProps/app.xml><?xml version="1.0" encoding="utf-8"?>
<Properties xmlns="http://schemas.openxmlformats.org/officeDocument/2006/extended-properties" xmlns:vt="http://schemas.openxmlformats.org/officeDocument/2006/docPropsVTypes">
  <Template>IOM_PPT Temp-EN</Template>
  <TotalTime>3671</TotalTime>
  <Words>759</Words>
  <Application>Microsoft Office PowerPoint</Application>
  <PresentationFormat>Widescreen</PresentationFormat>
  <Paragraphs>164</Paragraphs>
  <Slides>10</Slides>
  <Notes>9</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10</vt:i4>
      </vt:variant>
    </vt:vector>
  </HeadingPairs>
  <TitlesOfParts>
    <vt:vector size="22" baseType="lpstr">
      <vt:lpstr>Arial</vt:lpstr>
      <vt:lpstr>Calibri</vt:lpstr>
      <vt:lpstr>Calibri Light</vt:lpstr>
      <vt:lpstr>Gill Sans MT</vt:lpstr>
      <vt:lpstr>Gill Sans Nova</vt:lpstr>
      <vt:lpstr>Gill Sans Nova Book</vt:lpstr>
      <vt:lpstr>Wingdings</vt:lpstr>
      <vt:lpstr>Basic - Photo + Text</vt:lpstr>
      <vt:lpstr>Basic - Only Text</vt:lpstr>
      <vt:lpstr>Maps</vt:lpstr>
      <vt:lpstr>Charts</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IOM E-waste Project Closing Workshop</dc:title>
  <dc:creator>ARTHURSON Gemma</dc:creator>
  <cp:lastModifiedBy>MAYEMBA Abubaker</cp:lastModifiedBy>
  <cp:revision>32</cp:revision>
  <dcterms:created xsi:type="dcterms:W3CDTF">2023-03-21T12:28:39Z</dcterms:created>
  <dcterms:modified xsi:type="dcterms:W3CDTF">2026-02-24T15:37:20Z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0x01010005C50F3E46AA9348818A496C8ED3934F</vt:lpwstr>
  </property>
  <property fmtid="{D5CDD505-2E9C-101B-9397-08002B2CF9AE}" pid="3" name="Order">
    <vt:r8>25312200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